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</p:sldIdLst>
  <p:sldSz cx="12801600" cy="9601200" type="A3"/>
  <p:notesSz cx="6797675" cy="9926638"/>
  <p:defaultTextStyle>
    <a:defPPr>
      <a:defRPr lang="ja-JP"/>
    </a:defPPr>
    <a:lvl1pPr marL="0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1pPr>
    <a:lvl2pPr marL="537667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2pPr>
    <a:lvl3pPr marL="1075334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3pPr>
    <a:lvl4pPr marL="1613002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4pPr>
    <a:lvl5pPr marL="2150669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5pPr>
    <a:lvl6pPr marL="2688336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6pPr>
    <a:lvl7pPr marL="3226003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7pPr>
    <a:lvl8pPr marL="3763670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8pPr>
    <a:lvl9pPr marL="4301338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CC00"/>
    <a:srgbClr val="00FFCC"/>
    <a:srgbClr val="CC3300"/>
    <a:srgbClr val="CC00FF"/>
    <a:srgbClr val="990099"/>
    <a:srgbClr val="FF9900"/>
    <a:srgbClr val="FFCC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426" autoAdjust="0"/>
    <p:restoredTop sz="94660"/>
  </p:normalViewPr>
  <p:slideViewPr>
    <p:cSldViewPr snapToGrid="0">
      <p:cViewPr>
        <p:scale>
          <a:sx n="50" d="100"/>
          <a:sy n="50" d="100"/>
        </p:scale>
        <p:origin x="171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600200" y="1571308"/>
            <a:ext cx="9601200" cy="334264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0641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726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73443" y="2393634"/>
            <a:ext cx="11041380" cy="399383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73443" y="6425249"/>
            <a:ext cx="11041380" cy="2100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6549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9717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1777" y="511176"/>
            <a:ext cx="11041380" cy="1855788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81778" y="2353628"/>
            <a:ext cx="5415676" cy="115347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81778" y="3507105"/>
            <a:ext cx="5415676" cy="515842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480810" y="2353628"/>
            <a:ext cx="5442347" cy="115347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480810" y="3507105"/>
            <a:ext cx="5442347" cy="515842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0413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0145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8318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442347" y="1382396"/>
            <a:ext cx="6480810" cy="68230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8766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442347" y="1382396"/>
            <a:ext cx="6480810" cy="6823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/>
              <a:t>図を追加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5930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1662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9161145" y="511175"/>
            <a:ext cx="2760345" cy="8136573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80110" y="511175"/>
            <a:ext cx="8121015" cy="8136573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8969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80110" y="511176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80110" y="8898891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F031AC-7AA3-4D9D-AB45-94DFF00C42C2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240530" y="8898891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041130" y="8898891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0987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グループ化 54">
            <a:extLst>
              <a:ext uri="{FF2B5EF4-FFF2-40B4-BE49-F238E27FC236}">
                <a16:creationId xmlns:a16="http://schemas.microsoft.com/office/drawing/2014/main" id="{4EC6D4D0-EA33-FAF6-93F0-947EDA801ACF}"/>
              </a:ext>
            </a:extLst>
          </p:cNvPr>
          <p:cNvGrpSpPr/>
          <p:nvPr/>
        </p:nvGrpSpPr>
        <p:grpSpPr>
          <a:xfrm>
            <a:off x="58189" y="458394"/>
            <a:ext cx="12755166" cy="8517731"/>
            <a:chOff x="-7144" y="617935"/>
            <a:chExt cx="12755166" cy="8517731"/>
          </a:xfrm>
        </p:grpSpPr>
        <p:grpSp>
          <p:nvGrpSpPr>
            <p:cNvPr id="54" name="グループ化 53">
              <a:extLst>
                <a:ext uri="{FF2B5EF4-FFF2-40B4-BE49-F238E27FC236}">
                  <a16:creationId xmlns:a16="http://schemas.microsoft.com/office/drawing/2014/main" id="{4F8B866B-F20C-6344-BA83-13B1E97DFEAE}"/>
                </a:ext>
              </a:extLst>
            </p:cNvPr>
            <p:cNvGrpSpPr/>
            <p:nvPr/>
          </p:nvGrpSpPr>
          <p:grpSpPr>
            <a:xfrm>
              <a:off x="-7144" y="617935"/>
              <a:ext cx="12752785" cy="8517731"/>
              <a:chOff x="-7144" y="617935"/>
              <a:chExt cx="12752785" cy="8517731"/>
            </a:xfrm>
          </p:grpSpPr>
          <p:grpSp>
            <p:nvGrpSpPr>
              <p:cNvPr id="9" name="グループ化 8">
                <a:extLst>
                  <a:ext uri="{FF2B5EF4-FFF2-40B4-BE49-F238E27FC236}">
                    <a16:creationId xmlns:a16="http://schemas.microsoft.com/office/drawing/2014/main" id="{7BFA130A-46B5-4C3A-F8D7-438BA3BF73BB}"/>
                  </a:ext>
                </a:extLst>
              </p:cNvPr>
              <p:cNvGrpSpPr/>
              <p:nvPr/>
            </p:nvGrpSpPr>
            <p:grpSpPr>
              <a:xfrm>
                <a:off x="0" y="617935"/>
                <a:ext cx="12745641" cy="8517731"/>
                <a:chOff x="0" y="634603"/>
                <a:chExt cx="12745641" cy="8517731"/>
              </a:xfrm>
            </p:grpSpPr>
            <p:grpSp>
              <p:nvGrpSpPr>
                <p:cNvPr id="7" name="グループ化 6">
                  <a:extLst>
                    <a:ext uri="{FF2B5EF4-FFF2-40B4-BE49-F238E27FC236}">
                      <a16:creationId xmlns:a16="http://schemas.microsoft.com/office/drawing/2014/main" id="{3C40E45E-1883-E26B-28A6-C3C6025B7759}"/>
                    </a:ext>
                  </a:extLst>
                </p:cNvPr>
                <p:cNvGrpSpPr/>
                <p:nvPr/>
              </p:nvGrpSpPr>
              <p:grpSpPr>
                <a:xfrm>
                  <a:off x="0" y="634603"/>
                  <a:ext cx="12745641" cy="8517731"/>
                  <a:chOff x="0" y="634603"/>
                  <a:chExt cx="12745641" cy="8517731"/>
                </a:xfrm>
              </p:grpSpPr>
              <p:pic>
                <p:nvPicPr>
                  <p:cNvPr id="60" name="図 59">
                    <a:extLst>
                      <a:ext uri="{FF2B5EF4-FFF2-40B4-BE49-F238E27FC236}">
                        <a16:creationId xmlns:a16="http://schemas.microsoft.com/office/drawing/2014/main" id="{9E70EA54-DE74-3263-AC86-5683F35B7F5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0" y="638628"/>
                    <a:ext cx="12739545" cy="8512629"/>
                  </a:xfrm>
                  <a:prstGeom prst="rect">
                    <a:avLst/>
                  </a:prstGeom>
                </p:spPr>
              </p:pic>
              <p:sp>
                <p:nvSpPr>
                  <p:cNvPr id="2" name="フリーフォーム: 図形 1">
                    <a:extLst>
                      <a:ext uri="{FF2B5EF4-FFF2-40B4-BE49-F238E27FC236}">
                        <a16:creationId xmlns:a16="http://schemas.microsoft.com/office/drawing/2014/main" id="{C0375D9D-6A3F-A8C3-641F-136EF7A5DC9E}"/>
                      </a:ext>
                    </a:extLst>
                  </p:cNvPr>
                  <p:cNvSpPr/>
                  <p:nvPr/>
                </p:nvSpPr>
                <p:spPr>
                  <a:xfrm>
                    <a:off x="1719263" y="638175"/>
                    <a:ext cx="11026378" cy="7961709"/>
                  </a:xfrm>
                  <a:custGeom>
                    <a:avLst/>
                    <a:gdLst>
                      <a:gd name="connsiteX0" fmla="*/ 0 w 11026378"/>
                      <a:gd name="connsiteY0" fmla="*/ 0 h 7961709"/>
                      <a:gd name="connsiteX1" fmla="*/ 250031 w 11026378"/>
                      <a:gd name="connsiteY1" fmla="*/ 191691 h 7961709"/>
                      <a:gd name="connsiteX2" fmla="*/ 808434 w 11026378"/>
                      <a:gd name="connsiteY2" fmla="*/ 640556 h 7961709"/>
                      <a:gd name="connsiteX3" fmla="*/ 1900237 w 11026378"/>
                      <a:gd name="connsiteY3" fmla="*/ 1427559 h 7961709"/>
                      <a:gd name="connsiteX4" fmla="*/ 2541984 w 11026378"/>
                      <a:gd name="connsiteY4" fmla="*/ 1862138 h 7961709"/>
                      <a:gd name="connsiteX5" fmla="*/ 2861071 w 11026378"/>
                      <a:gd name="connsiteY5" fmla="*/ 2087166 h 7961709"/>
                      <a:gd name="connsiteX6" fmla="*/ 3557587 w 11026378"/>
                      <a:gd name="connsiteY6" fmla="*/ 2736056 h 7961709"/>
                      <a:gd name="connsiteX7" fmla="*/ 3667125 w 11026378"/>
                      <a:gd name="connsiteY7" fmla="*/ 2852738 h 7961709"/>
                      <a:gd name="connsiteX8" fmla="*/ 4082653 w 11026378"/>
                      <a:gd name="connsiteY8" fmla="*/ 3165872 h 7961709"/>
                      <a:gd name="connsiteX9" fmla="*/ 5350668 w 11026378"/>
                      <a:gd name="connsiteY9" fmla="*/ 3946922 h 7961709"/>
                      <a:gd name="connsiteX10" fmla="*/ 6485334 w 11026378"/>
                      <a:gd name="connsiteY10" fmla="*/ 4674394 h 7961709"/>
                      <a:gd name="connsiteX11" fmla="*/ 6647259 w 11026378"/>
                      <a:gd name="connsiteY11" fmla="*/ 4773216 h 7961709"/>
                      <a:gd name="connsiteX12" fmla="*/ 7250906 w 11026378"/>
                      <a:gd name="connsiteY12" fmla="*/ 5092303 h 7961709"/>
                      <a:gd name="connsiteX13" fmla="*/ 7871221 w 11026378"/>
                      <a:gd name="connsiteY13" fmla="*/ 5459016 h 7961709"/>
                      <a:gd name="connsiteX14" fmla="*/ 8168878 w 11026378"/>
                      <a:gd name="connsiteY14" fmla="*/ 5591175 h 7961709"/>
                      <a:gd name="connsiteX15" fmla="*/ 8653462 w 11026378"/>
                      <a:gd name="connsiteY15" fmla="*/ 5699522 h 7961709"/>
                      <a:gd name="connsiteX16" fmla="*/ 8814196 w 11026378"/>
                      <a:gd name="connsiteY16" fmla="*/ 5757863 h 7961709"/>
                      <a:gd name="connsiteX17" fmla="*/ 8943975 w 11026378"/>
                      <a:gd name="connsiteY17" fmla="*/ 5854303 h 7961709"/>
                      <a:gd name="connsiteX18" fmla="*/ 9719071 w 11026378"/>
                      <a:gd name="connsiteY18" fmla="*/ 6548438 h 7961709"/>
                      <a:gd name="connsiteX19" fmla="*/ 10228659 w 11026378"/>
                      <a:gd name="connsiteY19" fmla="*/ 7086600 h 7961709"/>
                      <a:gd name="connsiteX20" fmla="*/ 10328671 w 11026378"/>
                      <a:gd name="connsiteY20" fmla="*/ 7199709 h 7961709"/>
                      <a:gd name="connsiteX21" fmla="*/ 10500121 w 11026378"/>
                      <a:gd name="connsiteY21" fmla="*/ 7455694 h 7961709"/>
                      <a:gd name="connsiteX22" fmla="*/ 11026378 w 11026378"/>
                      <a:gd name="connsiteY22" fmla="*/ 7961709 h 79617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11026378" h="7961709">
                        <a:moveTo>
                          <a:pt x="0" y="0"/>
                        </a:moveTo>
                        <a:lnTo>
                          <a:pt x="250031" y="191691"/>
                        </a:lnTo>
                        <a:lnTo>
                          <a:pt x="808434" y="640556"/>
                        </a:lnTo>
                        <a:lnTo>
                          <a:pt x="1900237" y="1427559"/>
                        </a:lnTo>
                        <a:lnTo>
                          <a:pt x="2541984" y="1862138"/>
                        </a:lnTo>
                        <a:lnTo>
                          <a:pt x="2861071" y="2087166"/>
                        </a:lnTo>
                        <a:lnTo>
                          <a:pt x="3557587" y="2736056"/>
                        </a:lnTo>
                        <a:lnTo>
                          <a:pt x="3667125" y="2852738"/>
                        </a:lnTo>
                        <a:lnTo>
                          <a:pt x="4082653" y="3165872"/>
                        </a:lnTo>
                        <a:lnTo>
                          <a:pt x="5350668" y="3946922"/>
                        </a:lnTo>
                        <a:lnTo>
                          <a:pt x="6485334" y="4674394"/>
                        </a:lnTo>
                        <a:lnTo>
                          <a:pt x="6647259" y="4773216"/>
                        </a:lnTo>
                        <a:lnTo>
                          <a:pt x="7250906" y="5092303"/>
                        </a:lnTo>
                        <a:lnTo>
                          <a:pt x="7871221" y="5459016"/>
                        </a:lnTo>
                        <a:lnTo>
                          <a:pt x="8168878" y="5591175"/>
                        </a:lnTo>
                        <a:lnTo>
                          <a:pt x="8653462" y="5699522"/>
                        </a:lnTo>
                        <a:lnTo>
                          <a:pt x="8814196" y="5757863"/>
                        </a:lnTo>
                        <a:lnTo>
                          <a:pt x="8943975" y="5854303"/>
                        </a:lnTo>
                        <a:lnTo>
                          <a:pt x="9719071" y="6548438"/>
                        </a:lnTo>
                        <a:lnTo>
                          <a:pt x="10228659" y="7086600"/>
                        </a:lnTo>
                        <a:lnTo>
                          <a:pt x="10328671" y="7199709"/>
                        </a:lnTo>
                        <a:lnTo>
                          <a:pt x="10500121" y="7455694"/>
                        </a:lnTo>
                        <a:lnTo>
                          <a:pt x="11026378" y="7961709"/>
                        </a:lnTo>
                      </a:path>
                    </a:pathLst>
                  </a:custGeom>
                  <a:noFill/>
                  <a:ln w="28575">
                    <a:solidFill>
                      <a:srgbClr val="CC00FF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" name="フリーフォーム: 図形 2">
                    <a:extLst>
                      <a:ext uri="{FF2B5EF4-FFF2-40B4-BE49-F238E27FC236}">
                        <a16:creationId xmlns:a16="http://schemas.microsoft.com/office/drawing/2014/main" id="{D88B832B-7523-0B9D-F50A-25D2D3B0301A}"/>
                      </a:ext>
                    </a:extLst>
                  </p:cNvPr>
                  <p:cNvSpPr/>
                  <p:nvPr/>
                </p:nvSpPr>
                <p:spPr>
                  <a:xfrm>
                    <a:off x="113109" y="638175"/>
                    <a:ext cx="5256610" cy="8514159"/>
                  </a:xfrm>
                  <a:custGeom>
                    <a:avLst/>
                    <a:gdLst>
                      <a:gd name="connsiteX0" fmla="*/ 5256610 w 5256610"/>
                      <a:gd name="connsiteY0" fmla="*/ 0 h 8514159"/>
                      <a:gd name="connsiteX1" fmla="*/ 4158854 w 5256610"/>
                      <a:gd name="connsiteY1" fmla="*/ 1846659 h 8514159"/>
                      <a:gd name="connsiteX2" fmla="*/ 2027635 w 5256610"/>
                      <a:gd name="connsiteY2" fmla="*/ 5004197 h 8514159"/>
                      <a:gd name="connsiteX3" fmla="*/ 1414463 w 5256610"/>
                      <a:gd name="connsiteY3" fmla="*/ 5918597 h 8514159"/>
                      <a:gd name="connsiteX4" fmla="*/ 1162050 w 5256610"/>
                      <a:gd name="connsiteY4" fmla="*/ 6343650 h 8514159"/>
                      <a:gd name="connsiteX5" fmla="*/ 751285 w 5256610"/>
                      <a:gd name="connsiteY5" fmla="*/ 7115175 h 8514159"/>
                      <a:gd name="connsiteX6" fmla="*/ 0 w 5256610"/>
                      <a:gd name="connsiteY6" fmla="*/ 8514159 h 85141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256610" h="8514159">
                        <a:moveTo>
                          <a:pt x="5256610" y="0"/>
                        </a:moveTo>
                        <a:lnTo>
                          <a:pt x="4158854" y="1846659"/>
                        </a:lnTo>
                        <a:lnTo>
                          <a:pt x="2027635" y="5004197"/>
                        </a:lnTo>
                        <a:lnTo>
                          <a:pt x="1414463" y="5918597"/>
                        </a:lnTo>
                        <a:lnTo>
                          <a:pt x="1162050" y="6343650"/>
                        </a:lnTo>
                        <a:lnTo>
                          <a:pt x="751285" y="7115175"/>
                        </a:lnTo>
                        <a:lnTo>
                          <a:pt x="0" y="8514159"/>
                        </a:lnTo>
                      </a:path>
                    </a:pathLst>
                  </a:custGeom>
                  <a:noFill/>
                  <a:ln w="28575">
                    <a:solidFill>
                      <a:schemeClr val="accent6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4" name="フリーフォーム: 図形 3">
                    <a:extLst>
                      <a:ext uri="{FF2B5EF4-FFF2-40B4-BE49-F238E27FC236}">
                        <a16:creationId xmlns:a16="http://schemas.microsoft.com/office/drawing/2014/main" id="{E89F96F5-76FB-B589-A22D-3391A34D873A}"/>
                      </a:ext>
                    </a:extLst>
                  </p:cNvPr>
                  <p:cNvSpPr/>
                  <p:nvPr/>
                </p:nvSpPr>
                <p:spPr>
                  <a:xfrm>
                    <a:off x="8614172" y="4308872"/>
                    <a:ext cx="4126706" cy="4842272"/>
                  </a:xfrm>
                  <a:custGeom>
                    <a:avLst/>
                    <a:gdLst>
                      <a:gd name="connsiteX0" fmla="*/ 4126706 w 4126706"/>
                      <a:gd name="connsiteY0" fmla="*/ 0 h 4842272"/>
                      <a:gd name="connsiteX1" fmla="*/ 2707481 w 4126706"/>
                      <a:gd name="connsiteY1" fmla="*/ 1162050 h 4842272"/>
                      <a:gd name="connsiteX2" fmla="*/ 1746647 w 4126706"/>
                      <a:gd name="connsiteY2" fmla="*/ 2034778 h 4842272"/>
                      <a:gd name="connsiteX3" fmla="*/ 179784 w 4126706"/>
                      <a:gd name="connsiteY3" fmla="*/ 4583906 h 4842272"/>
                      <a:gd name="connsiteX4" fmla="*/ 0 w 4126706"/>
                      <a:gd name="connsiteY4" fmla="*/ 4842272 h 48422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126706" h="4842272">
                        <a:moveTo>
                          <a:pt x="4126706" y="0"/>
                        </a:moveTo>
                        <a:lnTo>
                          <a:pt x="2707481" y="1162050"/>
                        </a:lnTo>
                        <a:lnTo>
                          <a:pt x="1746647" y="2034778"/>
                        </a:lnTo>
                        <a:lnTo>
                          <a:pt x="179784" y="4583906"/>
                        </a:lnTo>
                        <a:lnTo>
                          <a:pt x="0" y="4842272"/>
                        </a:lnTo>
                      </a:path>
                    </a:pathLst>
                  </a:custGeom>
                  <a:noFill/>
                  <a:ln w="28575"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6" name="フリーフォーム: 図形 5">
                    <a:extLst>
                      <a:ext uri="{FF2B5EF4-FFF2-40B4-BE49-F238E27FC236}">
                        <a16:creationId xmlns:a16="http://schemas.microsoft.com/office/drawing/2014/main" id="{AEF01451-1A06-8F5A-EAA4-679F6B8676F6}"/>
                      </a:ext>
                    </a:extLst>
                  </p:cNvPr>
                  <p:cNvSpPr/>
                  <p:nvPr/>
                </p:nvSpPr>
                <p:spPr>
                  <a:xfrm>
                    <a:off x="10410825" y="634603"/>
                    <a:ext cx="2315766" cy="1999060"/>
                  </a:xfrm>
                  <a:custGeom>
                    <a:avLst/>
                    <a:gdLst>
                      <a:gd name="connsiteX0" fmla="*/ 0 w 2315766"/>
                      <a:gd name="connsiteY0" fmla="*/ 0 h 1999060"/>
                      <a:gd name="connsiteX1" fmla="*/ 498872 w 2315766"/>
                      <a:gd name="connsiteY1" fmla="*/ 358378 h 1999060"/>
                      <a:gd name="connsiteX2" fmla="*/ 1128713 w 2315766"/>
                      <a:gd name="connsiteY2" fmla="*/ 862013 h 1999060"/>
                      <a:gd name="connsiteX3" fmla="*/ 1585913 w 2315766"/>
                      <a:gd name="connsiteY3" fmla="*/ 1278731 h 1999060"/>
                      <a:gd name="connsiteX4" fmla="*/ 2315766 w 2315766"/>
                      <a:gd name="connsiteY4" fmla="*/ 1999060 h 19990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15766" h="1999060">
                        <a:moveTo>
                          <a:pt x="0" y="0"/>
                        </a:moveTo>
                        <a:lnTo>
                          <a:pt x="498872" y="358378"/>
                        </a:lnTo>
                        <a:lnTo>
                          <a:pt x="1128713" y="862013"/>
                        </a:lnTo>
                        <a:lnTo>
                          <a:pt x="1585913" y="1278731"/>
                        </a:lnTo>
                        <a:lnTo>
                          <a:pt x="2315766" y="1999060"/>
                        </a:lnTo>
                      </a:path>
                    </a:pathLst>
                  </a:custGeom>
                  <a:noFill/>
                  <a:ln w="28575"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sp>
              <p:nvSpPr>
                <p:cNvPr id="8" name="フリーフォーム: 図形 7">
                  <a:extLst>
                    <a:ext uri="{FF2B5EF4-FFF2-40B4-BE49-F238E27FC236}">
                      <a16:creationId xmlns:a16="http://schemas.microsoft.com/office/drawing/2014/main" id="{B6AADBCB-B57E-6DB6-3CC8-39BA6BF29401}"/>
                    </a:ext>
                  </a:extLst>
                </p:cNvPr>
                <p:cNvSpPr/>
                <p:nvPr/>
              </p:nvSpPr>
              <p:spPr>
                <a:xfrm>
                  <a:off x="356926" y="1702594"/>
                  <a:ext cx="9214677" cy="6678610"/>
                </a:xfrm>
                <a:custGeom>
                  <a:avLst/>
                  <a:gdLst>
                    <a:gd name="connsiteX0" fmla="*/ 2669643 w 9510974"/>
                    <a:gd name="connsiteY0" fmla="*/ 0 h 6678610"/>
                    <a:gd name="connsiteX1" fmla="*/ 3760255 w 9510974"/>
                    <a:gd name="connsiteY1" fmla="*/ 758428 h 6678610"/>
                    <a:gd name="connsiteX2" fmla="*/ 4216265 w 9510974"/>
                    <a:gd name="connsiteY2" fmla="*/ 1071562 h 6678610"/>
                    <a:gd name="connsiteX3" fmla="*/ 4962787 w 9510974"/>
                    <a:gd name="connsiteY3" fmla="*/ 1775222 h 6678610"/>
                    <a:gd name="connsiteX4" fmla="*/ 5178290 w 9510974"/>
                    <a:gd name="connsiteY4" fmla="*/ 1962150 h 6678610"/>
                    <a:gd name="connsiteX5" fmla="*/ 5419987 w 9510974"/>
                    <a:gd name="connsiteY5" fmla="*/ 2144315 h 6678610"/>
                    <a:gd name="connsiteX6" fmla="*/ 6643949 w 9510974"/>
                    <a:gd name="connsiteY6" fmla="*/ 2903934 h 6678610"/>
                    <a:gd name="connsiteX7" fmla="*/ 7913155 w 9510974"/>
                    <a:gd name="connsiteY7" fmla="*/ 3715940 h 6678610"/>
                    <a:gd name="connsiteX8" fmla="*/ 8566808 w 9510974"/>
                    <a:gd name="connsiteY8" fmla="*/ 4065984 h 6678610"/>
                    <a:gd name="connsiteX9" fmla="*/ 8925187 w 9510974"/>
                    <a:gd name="connsiteY9" fmla="*/ 4266009 h 6678610"/>
                    <a:gd name="connsiteX10" fmla="*/ 9150215 w 9510974"/>
                    <a:gd name="connsiteY10" fmla="*/ 4407694 h 6678610"/>
                    <a:gd name="connsiteX11" fmla="*/ 9510974 w 9510974"/>
                    <a:gd name="connsiteY11" fmla="*/ 4580334 h 6678610"/>
                    <a:gd name="connsiteX12" fmla="*/ 8704921 w 9510974"/>
                    <a:gd name="connsiteY12" fmla="*/ 5033962 h 6678610"/>
                    <a:gd name="connsiteX13" fmla="*/ 7588115 w 9510974"/>
                    <a:gd name="connsiteY13" fmla="*/ 6391275 h 6678610"/>
                    <a:gd name="connsiteX14" fmla="*/ 6211752 w 9510974"/>
                    <a:gd name="connsiteY14" fmla="*/ 5398294 h 6678610"/>
                    <a:gd name="connsiteX15" fmla="*/ 5539049 w 9510974"/>
                    <a:gd name="connsiteY15" fmla="*/ 6435328 h 6678610"/>
                    <a:gd name="connsiteX16" fmla="*/ 4567499 w 9510974"/>
                    <a:gd name="connsiteY16" fmla="*/ 5793581 h 6678610"/>
                    <a:gd name="connsiteX17" fmla="*/ 4182843 w 9510974"/>
                    <a:gd name="connsiteY17" fmla="*/ 6394502 h 6678610"/>
                    <a:gd name="connsiteX18" fmla="*/ 4316541 w 9510974"/>
                    <a:gd name="connsiteY18" fmla="*/ 6486419 h 6678610"/>
                    <a:gd name="connsiteX19" fmla="*/ 4200749 w 9510974"/>
                    <a:gd name="connsiteY19" fmla="*/ 6678610 h 6678610"/>
                    <a:gd name="connsiteX20" fmla="*/ 2986722 w 9510974"/>
                    <a:gd name="connsiteY20" fmla="*/ 5874034 h 6678610"/>
                    <a:gd name="connsiteX21" fmla="*/ 1402637 w 9510974"/>
                    <a:gd name="connsiteY21" fmla="*/ 4730437 h 6678610"/>
                    <a:gd name="connsiteX22" fmla="*/ 0 w 9510974"/>
                    <a:gd name="connsiteY22" fmla="*/ 3716957 h 6678610"/>
                    <a:gd name="connsiteX23" fmla="*/ 66849 w 9510974"/>
                    <a:gd name="connsiteY23" fmla="*/ 3620264 h 6678610"/>
                    <a:gd name="connsiteX24" fmla="*/ 263816 w 9510974"/>
                    <a:gd name="connsiteY24" fmla="*/ 3180970 h 6678610"/>
                    <a:gd name="connsiteX25" fmla="*/ 310371 w 9510974"/>
                    <a:gd name="connsiteY25" fmla="*/ 3072341 h 6678610"/>
                    <a:gd name="connsiteX26" fmla="*/ 758021 w 9510974"/>
                    <a:gd name="connsiteY26" fmla="*/ 2225984 h 6678610"/>
                    <a:gd name="connsiteX27" fmla="*/ 691172 w 9510974"/>
                    <a:gd name="connsiteY27" fmla="*/ 2007530 h 6678610"/>
                    <a:gd name="connsiteX28" fmla="*/ 1501717 w 9510974"/>
                    <a:gd name="connsiteY28" fmla="*/ 638318 h 6678610"/>
                    <a:gd name="connsiteX29" fmla="*/ 1726139 w 9510974"/>
                    <a:gd name="connsiteY29" fmla="*/ 633543 h 6678610"/>
                    <a:gd name="connsiteX30" fmla="*/ 2152302 w 9510974"/>
                    <a:gd name="connsiteY30" fmla="*/ 844834 h 6678610"/>
                    <a:gd name="connsiteX31" fmla="*/ 2669643 w 9510974"/>
                    <a:gd name="connsiteY31" fmla="*/ 0 h 6678610"/>
                    <a:gd name="connsiteX0" fmla="*/ 2669643 w 9150215"/>
                    <a:gd name="connsiteY0" fmla="*/ 0 h 6678610"/>
                    <a:gd name="connsiteX1" fmla="*/ 3760255 w 9150215"/>
                    <a:gd name="connsiteY1" fmla="*/ 758428 h 6678610"/>
                    <a:gd name="connsiteX2" fmla="*/ 4216265 w 9150215"/>
                    <a:gd name="connsiteY2" fmla="*/ 1071562 h 6678610"/>
                    <a:gd name="connsiteX3" fmla="*/ 4962787 w 9150215"/>
                    <a:gd name="connsiteY3" fmla="*/ 1775222 h 6678610"/>
                    <a:gd name="connsiteX4" fmla="*/ 5178290 w 9150215"/>
                    <a:gd name="connsiteY4" fmla="*/ 1962150 h 6678610"/>
                    <a:gd name="connsiteX5" fmla="*/ 5419987 w 9150215"/>
                    <a:gd name="connsiteY5" fmla="*/ 2144315 h 6678610"/>
                    <a:gd name="connsiteX6" fmla="*/ 6643949 w 9150215"/>
                    <a:gd name="connsiteY6" fmla="*/ 2903934 h 6678610"/>
                    <a:gd name="connsiteX7" fmla="*/ 7913155 w 9150215"/>
                    <a:gd name="connsiteY7" fmla="*/ 3715940 h 6678610"/>
                    <a:gd name="connsiteX8" fmla="*/ 8566808 w 9150215"/>
                    <a:gd name="connsiteY8" fmla="*/ 4065984 h 6678610"/>
                    <a:gd name="connsiteX9" fmla="*/ 8925187 w 9150215"/>
                    <a:gd name="connsiteY9" fmla="*/ 4266009 h 6678610"/>
                    <a:gd name="connsiteX10" fmla="*/ 9150215 w 9150215"/>
                    <a:gd name="connsiteY10" fmla="*/ 4407694 h 6678610"/>
                    <a:gd name="connsiteX11" fmla="*/ 8704921 w 9150215"/>
                    <a:gd name="connsiteY11" fmla="*/ 5033962 h 6678610"/>
                    <a:gd name="connsiteX12" fmla="*/ 7588115 w 9150215"/>
                    <a:gd name="connsiteY12" fmla="*/ 6391275 h 6678610"/>
                    <a:gd name="connsiteX13" fmla="*/ 6211752 w 9150215"/>
                    <a:gd name="connsiteY13" fmla="*/ 5398294 h 6678610"/>
                    <a:gd name="connsiteX14" fmla="*/ 5539049 w 9150215"/>
                    <a:gd name="connsiteY14" fmla="*/ 6435328 h 6678610"/>
                    <a:gd name="connsiteX15" fmla="*/ 4567499 w 9150215"/>
                    <a:gd name="connsiteY15" fmla="*/ 5793581 h 6678610"/>
                    <a:gd name="connsiteX16" fmla="*/ 4182843 w 9150215"/>
                    <a:gd name="connsiteY16" fmla="*/ 6394502 h 6678610"/>
                    <a:gd name="connsiteX17" fmla="*/ 4316541 w 9150215"/>
                    <a:gd name="connsiteY17" fmla="*/ 6486419 h 6678610"/>
                    <a:gd name="connsiteX18" fmla="*/ 4200749 w 9150215"/>
                    <a:gd name="connsiteY18" fmla="*/ 6678610 h 6678610"/>
                    <a:gd name="connsiteX19" fmla="*/ 2986722 w 9150215"/>
                    <a:gd name="connsiteY19" fmla="*/ 5874034 h 6678610"/>
                    <a:gd name="connsiteX20" fmla="*/ 1402637 w 9150215"/>
                    <a:gd name="connsiteY20" fmla="*/ 4730437 h 6678610"/>
                    <a:gd name="connsiteX21" fmla="*/ 0 w 9150215"/>
                    <a:gd name="connsiteY21" fmla="*/ 3716957 h 6678610"/>
                    <a:gd name="connsiteX22" fmla="*/ 66849 w 9150215"/>
                    <a:gd name="connsiteY22" fmla="*/ 3620264 h 6678610"/>
                    <a:gd name="connsiteX23" fmla="*/ 263816 w 9150215"/>
                    <a:gd name="connsiteY23" fmla="*/ 3180970 h 6678610"/>
                    <a:gd name="connsiteX24" fmla="*/ 310371 w 9150215"/>
                    <a:gd name="connsiteY24" fmla="*/ 3072341 h 6678610"/>
                    <a:gd name="connsiteX25" fmla="*/ 758021 w 9150215"/>
                    <a:gd name="connsiteY25" fmla="*/ 2225984 h 6678610"/>
                    <a:gd name="connsiteX26" fmla="*/ 691172 w 9150215"/>
                    <a:gd name="connsiteY26" fmla="*/ 2007530 h 6678610"/>
                    <a:gd name="connsiteX27" fmla="*/ 1501717 w 9150215"/>
                    <a:gd name="connsiteY27" fmla="*/ 638318 h 6678610"/>
                    <a:gd name="connsiteX28" fmla="*/ 1726139 w 9150215"/>
                    <a:gd name="connsiteY28" fmla="*/ 633543 h 6678610"/>
                    <a:gd name="connsiteX29" fmla="*/ 2152302 w 9150215"/>
                    <a:gd name="connsiteY29" fmla="*/ 844834 h 6678610"/>
                    <a:gd name="connsiteX30" fmla="*/ 2669643 w 9150215"/>
                    <a:gd name="connsiteY30" fmla="*/ 0 h 6678610"/>
                    <a:gd name="connsiteX0" fmla="*/ 2669643 w 9189608"/>
                    <a:gd name="connsiteY0" fmla="*/ 0 h 6678610"/>
                    <a:gd name="connsiteX1" fmla="*/ 3760255 w 9189608"/>
                    <a:gd name="connsiteY1" fmla="*/ 758428 h 6678610"/>
                    <a:gd name="connsiteX2" fmla="*/ 4216265 w 9189608"/>
                    <a:gd name="connsiteY2" fmla="*/ 1071562 h 6678610"/>
                    <a:gd name="connsiteX3" fmla="*/ 4962787 w 9189608"/>
                    <a:gd name="connsiteY3" fmla="*/ 1775222 h 6678610"/>
                    <a:gd name="connsiteX4" fmla="*/ 5178290 w 9189608"/>
                    <a:gd name="connsiteY4" fmla="*/ 1962150 h 6678610"/>
                    <a:gd name="connsiteX5" fmla="*/ 5419987 w 9189608"/>
                    <a:gd name="connsiteY5" fmla="*/ 2144315 h 6678610"/>
                    <a:gd name="connsiteX6" fmla="*/ 6643949 w 9189608"/>
                    <a:gd name="connsiteY6" fmla="*/ 2903934 h 6678610"/>
                    <a:gd name="connsiteX7" fmla="*/ 7913155 w 9189608"/>
                    <a:gd name="connsiteY7" fmla="*/ 3715940 h 6678610"/>
                    <a:gd name="connsiteX8" fmla="*/ 8566808 w 9189608"/>
                    <a:gd name="connsiteY8" fmla="*/ 4065984 h 6678610"/>
                    <a:gd name="connsiteX9" fmla="*/ 8925187 w 9189608"/>
                    <a:gd name="connsiteY9" fmla="*/ 4266009 h 6678610"/>
                    <a:gd name="connsiteX10" fmla="*/ 9189608 w 9189608"/>
                    <a:gd name="connsiteY10" fmla="*/ 4424406 h 6678610"/>
                    <a:gd name="connsiteX11" fmla="*/ 8704921 w 9189608"/>
                    <a:gd name="connsiteY11" fmla="*/ 5033962 h 6678610"/>
                    <a:gd name="connsiteX12" fmla="*/ 7588115 w 9189608"/>
                    <a:gd name="connsiteY12" fmla="*/ 6391275 h 6678610"/>
                    <a:gd name="connsiteX13" fmla="*/ 6211752 w 9189608"/>
                    <a:gd name="connsiteY13" fmla="*/ 5398294 h 6678610"/>
                    <a:gd name="connsiteX14" fmla="*/ 5539049 w 9189608"/>
                    <a:gd name="connsiteY14" fmla="*/ 6435328 h 6678610"/>
                    <a:gd name="connsiteX15" fmla="*/ 4567499 w 9189608"/>
                    <a:gd name="connsiteY15" fmla="*/ 5793581 h 6678610"/>
                    <a:gd name="connsiteX16" fmla="*/ 4182843 w 9189608"/>
                    <a:gd name="connsiteY16" fmla="*/ 6394502 h 6678610"/>
                    <a:gd name="connsiteX17" fmla="*/ 4316541 w 9189608"/>
                    <a:gd name="connsiteY17" fmla="*/ 6486419 h 6678610"/>
                    <a:gd name="connsiteX18" fmla="*/ 4200749 w 9189608"/>
                    <a:gd name="connsiteY18" fmla="*/ 6678610 h 6678610"/>
                    <a:gd name="connsiteX19" fmla="*/ 2986722 w 9189608"/>
                    <a:gd name="connsiteY19" fmla="*/ 5874034 h 6678610"/>
                    <a:gd name="connsiteX20" fmla="*/ 1402637 w 9189608"/>
                    <a:gd name="connsiteY20" fmla="*/ 4730437 h 6678610"/>
                    <a:gd name="connsiteX21" fmla="*/ 0 w 9189608"/>
                    <a:gd name="connsiteY21" fmla="*/ 3716957 h 6678610"/>
                    <a:gd name="connsiteX22" fmla="*/ 66849 w 9189608"/>
                    <a:gd name="connsiteY22" fmla="*/ 3620264 h 6678610"/>
                    <a:gd name="connsiteX23" fmla="*/ 263816 w 9189608"/>
                    <a:gd name="connsiteY23" fmla="*/ 3180970 h 6678610"/>
                    <a:gd name="connsiteX24" fmla="*/ 310371 w 9189608"/>
                    <a:gd name="connsiteY24" fmla="*/ 3072341 h 6678610"/>
                    <a:gd name="connsiteX25" fmla="*/ 758021 w 9189608"/>
                    <a:gd name="connsiteY25" fmla="*/ 2225984 h 6678610"/>
                    <a:gd name="connsiteX26" fmla="*/ 691172 w 9189608"/>
                    <a:gd name="connsiteY26" fmla="*/ 2007530 h 6678610"/>
                    <a:gd name="connsiteX27" fmla="*/ 1501717 w 9189608"/>
                    <a:gd name="connsiteY27" fmla="*/ 638318 h 6678610"/>
                    <a:gd name="connsiteX28" fmla="*/ 1726139 w 9189608"/>
                    <a:gd name="connsiteY28" fmla="*/ 633543 h 6678610"/>
                    <a:gd name="connsiteX29" fmla="*/ 2152302 w 9189608"/>
                    <a:gd name="connsiteY29" fmla="*/ 844834 h 6678610"/>
                    <a:gd name="connsiteX30" fmla="*/ 2669643 w 9189608"/>
                    <a:gd name="connsiteY30" fmla="*/ 0 h 6678610"/>
                    <a:gd name="connsiteX0" fmla="*/ 2669643 w 9189608"/>
                    <a:gd name="connsiteY0" fmla="*/ 0 h 6678610"/>
                    <a:gd name="connsiteX1" fmla="*/ 3760255 w 9189608"/>
                    <a:gd name="connsiteY1" fmla="*/ 758428 h 6678610"/>
                    <a:gd name="connsiteX2" fmla="*/ 4216265 w 9189608"/>
                    <a:gd name="connsiteY2" fmla="*/ 1071562 h 6678610"/>
                    <a:gd name="connsiteX3" fmla="*/ 4962787 w 9189608"/>
                    <a:gd name="connsiteY3" fmla="*/ 1775222 h 6678610"/>
                    <a:gd name="connsiteX4" fmla="*/ 5178290 w 9189608"/>
                    <a:gd name="connsiteY4" fmla="*/ 1962150 h 6678610"/>
                    <a:gd name="connsiteX5" fmla="*/ 5419987 w 9189608"/>
                    <a:gd name="connsiteY5" fmla="*/ 2144315 h 6678610"/>
                    <a:gd name="connsiteX6" fmla="*/ 6643949 w 9189608"/>
                    <a:gd name="connsiteY6" fmla="*/ 2903934 h 6678610"/>
                    <a:gd name="connsiteX7" fmla="*/ 7913155 w 9189608"/>
                    <a:gd name="connsiteY7" fmla="*/ 3715940 h 6678610"/>
                    <a:gd name="connsiteX8" fmla="*/ 8566808 w 9189608"/>
                    <a:gd name="connsiteY8" fmla="*/ 4065984 h 6678610"/>
                    <a:gd name="connsiteX9" fmla="*/ 8925187 w 9189608"/>
                    <a:gd name="connsiteY9" fmla="*/ 4266009 h 6678610"/>
                    <a:gd name="connsiteX10" fmla="*/ 9189608 w 9189608"/>
                    <a:gd name="connsiteY10" fmla="*/ 4424406 h 6678610"/>
                    <a:gd name="connsiteX11" fmla="*/ 8720439 w 9189608"/>
                    <a:gd name="connsiteY11" fmla="*/ 5045900 h 6678610"/>
                    <a:gd name="connsiteX12" fmla="*/ 7588115 w 9189608"/>
                    <a:gd name="connsiteY12" fmla="*/ 6391275 h 6678610"/>
                    <a:gd name="connsiteX13" fmla="*/ 6211752 w 9189608"/>
                    <a:gd name="connsiteY13" fmla="*/ 5398294 h 6678610"/>
                    <a:gd name="connsiteX14" fmla="*/ 5539049 w 9189608"/>
                    <a:gd name="connsiteY14" fmla="*/ 6435328 h 6678610"/>
                    <a:gd name="connsiteX15" fmla="*/ 4567499 w 9189608"/>
                    <a:gd name="connsiteY15" fmla="*/ 5793581 h 6678610"/>
                    <a:gd name="connsiteX16" fmla="*/ 4182843 w 9189608"/>
                    <a:gd name="connsiteY16" fmla="*/ 6394502 h 6678610"/>
                    <a:gd name="connsiteX17" fmla="*/ 4316541 w 9189608"/>
                    <a:gd name="connsiteY17" fmla="*/ 6486419 h 6678610"/>
                    <a:gd name="connsiteX18" fmla="*/ 4200749 w 9189608"/>
                    <a:gd name="connsiteY18" fmla="*/ 6678610 h 6678610"/>
                    <a:gd name="connsiteX19" fmla="*/ 2986722 w 9189608"/>
                    <a:gd name="connsiteY19" fmla="*/ 5874034 h 6678610"/>
                    <a:gd name="connsiteX20" fmla="*/ 1402637 w 9189608"/>
                    <a:gd name="connsiteY20" fmla="*/ 4730437 h 6678610"/>
                    <a:gd name="connsiteX21" fmla="*/ 0 w 9189608"/>
                    <a:gd name="connsiteY21" fmla="*/ 3716957 h 6678610"/>
                    <a:gd name="connsiteX22" fmla="*/ 66849 w 9189608"/>
                    <a:gd name="connsiteY22" fmla="*/ 3620264 h 6678610"/>
                    <a:gd name="connsiteX23" fmla="*/ 263816 w 9189608"/>
                    <a:gd name="connsiteY23" fmla="*/ 3180970 h 6678610"/>
                    <a:gd name="connsiteX24" fmla="*/ 310371 w 9189608"/>
                    <a:gd name="connsiteY24" fmla="*/ 3072341 h 6678610"/>
                    <a:gd name="connsiteX25" fmla="*/ 758021 w 9189608"/>
                    <a:gd name="connsiteY25" fmla="*/ 2225984 h 6678610"/>
                    <a:gd name="connsiteX26" fmla="*/ 691172 w 9189608"/>
                    <a:gd name="connsiteY26" fmla="*/ 2007530 h 6678610"/>
                    <a:gd name="connsiteX27" fmla="*/ 1501717 w 9189608"/>
                    <a:gd name="connsiteY27" fmla="*/ 638318 h 6678610"/>
                    <a:gd name="connsiteX28" fmla="*/ 1726139 w 9189608"/>
                    <a:gd name="connsiteY28" fmla="*/ 633543 h 6678610"/>
                    <a:gd name="connsiteX29" fmla="*/ 2152302 w 9189608"/>
                    <a:gd name="connsiteY29" fmla="*/ 844834 h 6678610"/>
                    <a:gd name="connsiteX30" fmla="*/ 2669643 w 9189608"/>
                    <a:gd name="connsiteY30" fmla="*/ 0 h 6678610"/>
                    <a:gd name="connsiteX0" fmla="*/ 2669643 w 9209902"/>
                    <a:gd name="connsiteY0" fmla="*/ 0 h 6678610"/>
                    <a:gd name="connsiteX1" fmla="*/ 3760255 w 9209902"/>
                    <a:gd name="connsiteY1" fmla="*/ 758428 h 6678610"/>
                    <a:gd name="connsiteX2" fmla="*/ 4216265 w 9209902"/>
                    <a:gd name="connsiteY2" fmla="*/ 1071562 h 6678610"/>
                    <a:gd name="connsiteX3" fmla="*/ 4962787 w 9209902"/>
                    <a:gd name="connsiteY3" fmla="*/ 1775222 h 6678610"/>
                    <a:gd name="connsiteX4" fmla="*/ 5178290 w 9209902"/>
                    <a:gd name="connsiteY4" fmla="*/ 1962150 h 6678610"/>
                    <a:gd name="connsiteX5" fmla="*/ 5419987 w 9209902"/>
                    <a:gd name="connsiteY5" fmla="*/ 2144315 h 6678610"/>
                    <a:gd name="connsiteX6" fmla="*/ 6643949 w 9209902"/>
                    <a:gd name="connsiteY6" fmla="*/ 2903934 h 6678610"/>
                    <a:gd name="connsiteX7" fmla="*/ 7913155 w 9209902"/>
                    <a:gd name="connsiteY7" fmla="*/ 3715940 h 6678610"/>
                    <a:gd name="connsiteX8" fmla="*/ 8566808 w 9209902"/>
                    <a:gd name="connsiteY8" fmla="*/ 4065984 h 6678610"/>
                    <a:gd name="connsiteX9" fmla="*/ 8925187 w 9209902"/>
                    <a:gd name="connsiteY9" fmla="*/ 4266009 h 6678610"/>
                    <a:gd name="connsiteX10" fmla="*/ 9209902 w 9209902"/>
                    <a:gd name="connsiteY10" fmla="*/ 4431568 h 6678610"/>
                    <a:gd name="connsiteX11" fmla="*/ 8720439 w 9209902"/>
                    <a:gd name="connsiteY11" fmla="*/ 5045900 h 6678610"/>
                    <a:gd name="connsiteX12" fmla="*/ 7588115 w 9209902"/>
                    <a:gd name="connsiteY12" fmla="*/ 6391275 h 6678610"/>
                    <a:gd name="connsiteX13" fmla="*/ 6211752 w 9209902"/>
                    <a:gd name="connsiteY13" fmla="*/ 5398294 h 6678610"/>
                    <a:gd name="connsiteX14" fmla="*/ 5539049 w 9209902"/>
                    <a:gd name="connsiteY14" fmla="*/ 6435328 h 6678610"/>
                    <a:gd name="connsiteX15" fmla="*/ 4567499 w 9209902"/>
                    <a:gd name="connsiteY15" fmla="*/ 5793581 h 6678610"/>
                    <a:gd name="connsiteX16" fmla="*/ 4182843 w 9209902"/>
                    <a:gd name="connsiteY16" fmla="*/ 6394502 h 6678610"/>
                    <a:gd name="connsiteX17" fmla="*/ 4316541 w 9209902"/>
                    <a:gd name="connsiteY17" fmla="*/ 6486419 h 6678610"/>
                    <a:gd name="connsiteX18" fmla="*/ 4200749 w 9209902"/>
                    <a:gd name="connsiteY18" fmla="*/ 6678610 h 6678610"/>
                    <a:gd name="connsiteX19" fmla="*/ 2986722 w 9209902"/>
                    <a:gd name="connsiteY19" fmla="*/ 5874034 h 6678610"/>
                    <a:gd name="connsiteX20" fmla="*/ 1402637 w 9209902"/>
                    <a:gd name="connsiteY20" fmla="*/ 4730437 h 6678610"/>
                    <a:gd name="connsiteX21" fmla="*/ 0 w 9209902"/>
                    <a:gd name="connsiteY21" fmla="*/ 3716957 h 6678610"/>
                    <a:gd name="connsiteX22" fmla="*/ 66849 w 9209902"/>
                    <a:gd name="connsiteY22" fmla="*/ 3620264 h 6678610"/>
                    <a:gd name="connsiteX23" fmla="*/ 263816 w 9209902"/>
                    <a:gd name="connsiteY23" fmla="*/ 3180970 h 6678610"/>
                    <a:gd name="connsiteX24" fmla="*/ 310371 w 9209902"/>
                    <a:gd name="connsiteY24" fmla="*/ 3072341 h 6678610"/>
                    <a:gd name="connsiteX25" fmla="*/ 758021 w 9209902"/>
                    <a:gd name="connsiteY25" fmla="*/ 2225984 h 6678610"/>
                    <a:gd name="connsiteX26" fmla="*/ 691172 w 9209902"/>
                    <a:gd name="connsiteY26" fmla="*/ 2007530 h 6678610"/>
                    <a:gd name="connsiteX27" fmla="*/ 1501717 w 9209902"/>
                    <a:gd name="connsiteY27" fmla="*/ 638318 h 6678610"/>
                    <a:gd name="connsiteX28" fmla="*/ 1726139 w 9209902"/>
                    <a:gd name="connsiteY28" fmla="*/ 633543 h 6678610"/>
                    <a:gd name="connsiteX29" fmla="*/ 2152302 w 9209902"/>
                    <a:gd name="connsiteY29" fmla="*/ 844834 h 6678610"/>
                    <a:gd name="connsiteX30" fmla="*/ 2669643 w 9209902"/>
                    <a:gd name="connsiteY30" fmla="*/ 0 h 6678610"/>
                    <a:gd name="connsiteX0" fmla="*/ 2669643 w 9209902"/>
                    <a:gd name="connsiteY0" fmla="*/ 0 h 6678610"/>
                    <a:gd name="connsiteX1" fmla="*/ 3760255 w 9209902"/>
                    <a:gd name="connsiteY1" fmla="*/ 758428 h 6678610"/>
                    <a:gd name="connsiteX2" fmla="*/ 4216265 w 9209902"/>
                    <a:gd name="connsiteY2" fmla="*/ 1071562 h 6678610"/>
                    <a:gd name="connsiteX3" fmla="*/ 4962787 w 9209902"/>
                    <a:gd name="connsiteY3" fmla="*/ 1775222 h 6678610"/>
                    <a:gd name="connsiteX4" fmla="*/ 5178290 w 9209902"/>
                    <a:gd name="connsiteY4" fmla="*/ 1962150 h 6678610"/>
                    <a:gd name="connsiteX5" fmla="*/ 5419987 w 9209902"/>
                    <a:gd name="connsiteY5" fmla="*/ 2144315 h 6678610"/>
                    <a:gd name="connsiteX6" fmla="*/ 6643949 w 9209902"/>
                    <a:gd name="connsiteY6" fmla="*/ 2903934 h 6678610"/>
                    <a:gd name="connsiteX7" fmla="*/ 7913155 w 9209902"/>
                    <a:gd name="connsiteY7" fmla="*/ 3715940 h 6678610"/>
                    <a:gd name="connsiteX8" fmla="*/ 8566808 w 9209902"/>
                    <a:gd name="connsiteY8" fmla="*/ 4065984 h 6678610"/>
                    <a:gd name="connsiteX9" fmla="*/ 8925187 w 9209902"/>
                    <a:gd name="connsiteY9" fmla="*/ 4266009 h 6678610"/>
                    <a:gd name="connsiteX10" fmla="*/ 9209902 w 9209902"/>
                    <a:gd name="connsiteY10" fmla="*/ 4431568 h 6678610"/>
                    <a:gd name="connsiteX11" fmla="*/ 8720439 w 9209902"/>
                    <a:gd name="connsiteY11" fmla="*/ 5045900 h 6678610"/>
                    <a:gd name="connsiteX12" fmla="*/ 8311968 w 9209902"/>
                    <a:gd name="connsiteY12" fmla="*/ 5557694 h 6678610"/>
                    <a:gd name="connsiteX13" fmla="*/ 7588115 w 9209902"/>
                    <a:gd name="connsiteY13" fmla="*/ 6391275 h 6678610"/>
                    <a:gd name="connsiteX14" fmla="*/ 6211752 w 9209902"/>
                    <a:gd name="connsiteY14" fmla="*/ 5398294 h 6678610"/>
                    <a:gd name="connsiteX15" fmla="*/ 5539049 w 9209902"/>
                    <a:gd name="connsiteY15" fmla="*/ 6435328 h 6678610"/>
                    <a:gd name="connsiteX16" fmla="*/ 4567499 w 9209902"/>
                    <a:gd name="connsiteY16" fmla="*/ 5793581 h 6678610"/>
                    <a:gd name="connsiteX17" fmla="*/ 4182843 w 9209902"/>
                    <a:gd name="connsiteY17" fmla="*/ 6394502 h 6678610"/>
                    <a:gd name="connsiteX18" fmla="*/ 4316541 w 9209902"/>
                    <a:gd name="connsiteY18" fmla="*/ 6486419 h 6678610"/>
                    <a:gd name="connsiteX19" fmla="*/ 4200749 w 9209902"/>
                    <a:gd name="connsiteY19" fmla="*/ 6678610 h 6678610"/>
                    <a:gd name="connsiteX20" fmla="*/ 2986722 w 9209902"/>
                    <a:gd name="connsiteY20" fmla="*/ 5874034 h 6678610"/>
                    <a:gd name="connsiteX21" fmla="*/ 1402637 w 9209902"/>
                    <a:gd name="connsiteY21" fmla="*/ 4730437 h 6678610"/>
                    <a:gd name="connsiteX22" fmla="*/ 0 w 9209902"/>
                    <a:gd name="connsiteY22" fmla="*/ 3716957 h 6678610"/>
                    <a:gd name="connsiteX23" fmla="*/ 66849 w 9209902"/>
                    <a:gd name="connsiteY23" fmla="*/ 3620264 h 6678610"/>
                    <a:gd name="connsiteX24" fmla="*/ 263816 w 9209902"/>
                    <a:gd name="connsiteY24" fmla="*/ 3180970 h 6678610"/>
                    <a:gd name="connsiteX25" fmla="*/ 310371 w 9209902"/>
                    <a:gd name="connsiteY25" fmla="*/ 3072341 h 6678610"/>
                    <a:gd name="connsiteX26" fmla="*/ 758021 w 9209902"/>
                    <a:gd name="connsiteY26" fmla="*/ 2225984 h 6678610"/>
                    <a:gd name="connsiteX27" fmla="*/ 691172 w 9209902"/>
                    <a:gd name="connsiteY27" fmla="*/ 2007530 h 6678610"/>
                    <a:gd name="connsiteX28" fmla="*/ 1501717 w 9209902"/>
                    <a:gd name="connsiteY28" fmla="*/ 638318 h 6678610"/>
                    <a:gd name="connsiteX29" fmla="*/ 1726139 w 9209902"/>
                    <a:gd name="connsiteY29" fmla="*/ 633543 h 6678610"/>
                    <a:gd name="connsiteX30" fmla="*/ 2152302 w 9209902"/>
                    <a:gd name="connsiteY30" fmla="*/ 844834 h 6678610"/>
                    <a:gd name="connsiteX31" fmla="*/ 2669643 w 9209902"/>
                    <a:gd name="connsiteY31" fmla="*/ 0 h 6678610"/>
                    <a:gd name="connsiteX0" fmla="*/ 2669643 w 9214677"/>
                    <a:gd name="connsiteY0" fmla="*/ 0 h 6678610"/>
                    <a:gd name="connsiteX1" fmla="*/ 3760255 w 9214677"/>
                    <a:gd name="connsiteY1" fmla="*/ 758428 h 6678610"/>
                    <a:gd name="connsiteX2" fmla="*/ 4216265 w 9214677"/>
                    <a:gd name="connsiteY2" fmla="*/ 1071562 h 6678610"/>
                    <a:gd name="connsiteX3" fmla="*/ 4962787 w 9214677"/>
                    <a:gd name="connsiteY3" fmla="*/ 1775222 h 6678610"/>
                    <a:gd name="connsiteX4" fmla="*/ 5178290 w 9214677"/>
                    <a:gd name="connsiteY4" fmla="*/ 1962150 h 6678610"/>
                    <a:gd name="connsiteX5" fmla="*/ 5419987 w 9214677"/>
                    <a:gd name="connsiteY5" fmla="*/ 2144315 h 6678610"/>
                    <a:gd name="connsiteX6" fmla="*/ 6643949 w 9214677"/>
                    <a:gd name="connsiteY6" fmla="*/ 2903934 h 6678610"/>
                    <a:gd name="connsiteX7" fmla="*/ 7913155 w 9214677"/>
                    <a:gd name="connsiteY7" fmla="*/ 3715940 h 6678610"/>
                    <a:gd name="connsiteX8" fmla="*/ 8566808 w 9214677"/>
                    <a:gd name="connsiteY8" fmla="*/ 4065984 h 6678610"/>
                    <a:gd name="connsiteX9" fmla="*/ 8925187 w 9214677"/>
                    <a:gd name="connsiteY9" fmla="*/ 4266009 h 6678610"/>
                    <a:gd name="connsiteX10" fmla="*/ 9214677 w 9214677"/>
                    <a:gd name="connsiteY10" fmla="*/ 4433956 h 6678610"/>
                    <a:gd name="connsiteX11" fmla="*/ 8720439 w 9214677"/>
                    <a:gd name="connsiteY11" fmla="*/ 5045900 h 6678610"/>
                    <a:gd name="connsiteX12" fmla="*/ 8311968 w 9214677"/>
                    <a:gd name="connsiteY12" fmla="*/ 5557694 h 6678610"/>
                    <a:gd name="connsiteX13" fmla="*/ 7588115 w 9214677"/>
                    <a:gd name="connsiteY13" fmla="*/ 6391275 h 6678610"/>
                    <a:gd name="connsiteX14" fmla="*/ 6211752 w 9214677"/>
                    <a:gd name="connsiteY14" fmla="*/ 5398294 h 6678610"/>
                    <a:gd name="connsiteX15" fmla="*/ 5539049 w 9214677"/>
                    <a:gd name="connsiteY15" fmla="*/ 6435328 h 6678610"/>
                    <a:gd name="connsiteX16" fmla="*/ 4567499 w 9214677"/>
                    <a:gd name="connsiteY16" fmla="*/ 5793581 h 6678610"/>
                    <a:gd name="connsiteX17" fmla="*/ 4182843 w 9214677"/>
                    <a:gd name="connsiteY17" fmla="*/ 6394502 h 6678610"/>
                    <a:gd name="connsiteX18" fmla="*/ 4316541 w 9214677"/>
                    <a:gd name="connsiteY18" fmla="*/ 6486419 h 6678610"/>
                    <a:gd name="connsiteX19" fmla="*/ 4200749 w 9214677"/>
                    <a:gd name="connsiteY19" fmla="*/ 6678610 h 6678610"/>
                    <a:gd name="connsiteX20" fmla="*/ 2986722 w 9214677"/>
                    <a:gd name="connsiteY20" fmla="*/ 5874034 h 6678610"/>
                    <a:gd name="connsiteX21" fmla="*/ 1402637 w 9214677"/>
                    <a:gd name="connsiteY21" fmla="*/ 4730437 h 6678610"/>
                    <a:gd name="connsiteX22" fmla="*/ 0 w 9214677"/>
                    <a:gd name="connsiteY22" fmla="*/ 3716957 h 6678610"/>
                    <a:gd name="connsiteX23" fmla="*/ 66849 w 9214677"/>
                    <a:gd name="connsiteY23" fmla="*/ 3620264 h 6678610"/>
                    <a:gd name="connsiteX24" fmla="*/ 263816 w 9214677"/>
                    <a:gd name="connsiteY24" fmla="*/ 3180970 h 6678610"/>
                    <a:gd name="connsiteX25" fmla="*/ 310371 w 9214677"/>
                    <a:gd name="connsiteY25" fmla="*/ 3072341 h 6678610"/>
                    <a:gd name="connsiteX26" fmla="*/ 758021 w 9214677"/>
                    <a:gd name="connsiteY26" fmla="*/ 2225984 h 6678610"/>
                    <a:gd name="connsiteX27" fmla="*/ 691172 w 9214677"/>
                    <a:gd name="connsiteY27" fmla="*/ 2007530 h 6678610"/>
                    <a:gd name="connsiteX28" fmla="*/ 1501717 w 9214677"/>
                    <a:gd name="connsiteY28" fmla="*/ 638318 h 6678610"/>
                    <a:gd name="connsiteX29" fmla="*/ 1726139 w 9214677"/>
                    <a:gd name="connsiteY29" fmla="*/ 633543 h 6678610"/>
                    <a:gd name="connsiteX30" fmla="*/ 2152302 w 9214677"/>
                    <a:gd name="connsiteY30" fmla="*/ 844834 h 6678610"/>
                    <a:gd name="connsiteX31" fmla="*/ 2669643 w 9214677"/>
                    <a:gd name="connsiteY31" fmla="*/ 0 h 6678610"/>
                    <a:gd name="connsiteX0" fmla="*/ 2669643 w 9214677"/>
                    <a:gd name="connsiteY0" fmla="*/ 0 h 6678610"/>
                    <a:gd name="connsiteX1" fmla="*/ 3760255 w 9214677"/>
                    <a:gd name="connsiteY1" fmla="*/ 758428 h 6678610"/>
                    <a:gd name="connsiteX2" fmla="*/ 4216265 w 9214677"/>
                    <a:gd name="connsiteY2" fmla="*/ 1071562 h 6678610"/>
                    <a:gd name="connsiteX3" fmla="*/ 4962787 w 9214677"/>
                    <a:gd name="connsiteY3" fmla="*/ 1775222 h 6678610"/>
                    <a:gd name="connsiteX4" fmla="*/ 5178290 w 9214677"/>
                    <a:gd name="connsiteY4" fmla="*/ 1962150 h 6678610"/>
                    <a:gd name="connsiteX5" fmla="*/ 5419987 w 9214677"/>
                    <a:gd name="connsiteY5" fmla="*/ 2144315 h 6678610"/>
                    <a:gd name="connsiteX6" fmla="*/ 6643949 w 9214677"/>
                    <a:gd name="connsiteY6" fmla="*/ 2903934 h 6678610"/>
                    <a:gd name="connsiteX7" fmla="*/ 7913155 w 9214677"/>
                    <a:gd name="connsiteY7" fmla="*/ 3715940 h 6678610"/>
                    <a:gd name="connsiteX8" fmla="*/ 8566808 w 9214677"/>
                    <a:gd name="connsiteY8" fmla="*/ 4065984 h 6678610"/>
                    <a:gd name="connsiteX9" fmla="*/ 8925187 w 9214677"/>
                    <a:gd name="connsiteY9" fmla="*/ 4266009 h 6678610"/>
                    <a:gd name="connsiteX10" fmla="*/ 9214677 w 9214677"/>
                    <a:gd name="connsiteY10" fmla="*/ 4433956 h 6678610"/>
                    <a:gd name="connsiteX11" fmla="*/ 8731183 w 9214677"/>
                    <a:gd name="connsiteY11" fmla="*/ 5045900 h 6678610"/>
                    <a:gd name="connsiteX12" fmla="*/ 8311968 w 9214677"/>
                    <a:gd name="connsiteY12" fmla="*/ 5557694 h 6678610"/>
                    <a:gd name="connsiteX13" fmla="*/ 7588115 w 9214677"/>
                    <a:gd name="connsiteY13" fmla="*/ 6391275 h 6678610"/>
                    <a:gd name="connsiteX14" fmla="*/ 6211752 w 9214677"/>
                    <a:gd name="connsiteY14" fmla="*/ 5398294 h 6678610"/>
                    <a:gd name="connsiteX15" fmla="*/ 5539049 w 9214677"/>
                    <a:gd name="connsiteY15" fmla="*/ 6435328 h 6678610"/>
                    <a:gd name="connsiteX16" fmla="*/ 4567499 w 9214677"/>
                    <a:gd name="connsiteY16" fmla="*/ 5793581 h 6678610"/>
                    <a:gd name="connsiteX17" fmla="*/ 4182843 w 9214677"/>
                    <a:gd name="connsiteY17" fmla="*/ 6394502 h 6678610"/>
                    <a:gd name="connsiteX18" fmla="*/ 4316541 w 9214677"/>
                    <a:gd name="connsiteY18" fmla="*/ 6486419 h 6678610"/>
                    <a:gd name="connsiteX19" fmla="*/ 4200749 w 9214677"/>
                    <a:gd name="connsiteY19" fmla="*/ 6678610 h 6678610"/>
                    <a:gd name="connsiteX20" fmla="*/ 2986722 w 9214677"/>
                    <a:gd name="connsiteY20" fmla="*/ 5874034 h 6678610"/>
                    <a:gd name="connsiteX21" fmla="*/ 1402637 w 9214677"/>
                    <a:gd name="connsiteY21" fmla="*/ 4730437 h 6678610"/>
                    <a:gd name="connsiteX22" fmla="*/ 0 w 9214677"/>
                    <a:gd name="connsiteY22" fmla="*/ 3716957 h 6678610"/>
                    <a:gd name="connsiteX23" fmla="*/ 66849 w 9214677"/>
                    <a:gd name="connsiteY23" fmla="*/ 3620264 h 6678610"/>
                    <a:gd name="connsiteX24" fmla="*/ 263816 w 9214677"/>
                    <a:gd name="connsiteY24" fmla="*/ 3180970 h 6678610"/>
                    <a:gd name="connsiteX25" fmla="*/ 310371 w 9214677"/>
                    <a:gd name="connsiteY25" fmla="*/ 3072341 h 6678610"/>
                    <a:gd name="connsiteX26" fmla="*/ 758021 w 9214677"/>
                    <a:gd name="connsiteY26" fmla="*/ 2225984 h 6678610"/>
                    <a:gd name="connsiteX27" fmla="*/ 691172 w 9214677"/>
                    <a:gd name="connsiteY27" fmla="*/ 2007530 h 6678610"/>
                    <a:gd name="connsiteX28" fmla="*/ 1501717 w 9214677"/>
                    <a:gd name="connsiteY28" fmla="*/ 638318 h 6678610"/>
                    <a:gd name="connsiteX29" fmla="*/ 1726139 w 9214677"/>
                    <a:gd name="connsiteY29" fmla="*/ 633543 h 6678610"/>
                    <a:gd name="connsiteX30" fmla="*/ 2152302 w 9214677"/>
                    <a:gd name="connsiteY30" fmla="*/ 844834 h 6678610"/>
                    <a:gd name="connsiteX31" fmla="*/ 2669643 w 9214677"/>
                    <a:gd name="connsiteY31" fmla="*/ 0 h 66786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</a:cxnLst>
                  <a:rect l="l" t="t" r="r" b="b"/>
                  <a:pathLst>
                    <a:path w="9214677" h="6678610">
                      <a:moveTo>
                        <a:pt x="2669643" y="0"/>
                      </a:moveTo>
                      <a:lnTo>
                        <a:pt x="3760255" y="758428"/>
                      </a:lnTo>
                      <a:lnTo>
                        <a:pt x="4216265" y="1071562"/>
                      </a:lnTo>
                      <a:lnTo>
                        <a:pt x="4962787" y="1775222"/>
                      </a:lnTo>
                      <a:lnTo>
                        <a:pt x="5178290" y="1962150"/>
                      </a:lnTo>
                      <a:lnTo>
                        <a:pt x="5419987" y="2144315"/>
                      </a:lnTo>
                      <a:lnTo>
                        <a:pt x="6643949" y="2903934"/>
                      </a:lnTo>
                      <a:lnTo>
                        <a:pt x="7913155" y="3715940"/>
                      </a:lnTo>
                      <a:lnTo>
                        <a:pt x="8566808" y="4065984"/>
                      </a:lnTo>
                      <a:lnTo>
                        <a:pt x="8925187" y="4266009"/>
                      </a:lnTo>
                      <a:lnTo>
                        <a:pt x="9214677" y="4433956"/>
                      </a:lnTo>
                      <a:lnTo>
                        <a:pt x="8731183" y="5045900"/>
                      </a:lnTo>
                      <a:cubicBezTo>
                        <a:pt x="8590251" y="5212121"/>
                        <a:pt x="8452900" y="5391473"/>
                        <a:pt x="8311968" y="5557694"/>
                      </a:cubicBezTo>
                      <a:lnTo>
                        <a:pt x="7588115" y="6391275"/>
                      </a:lnTo>
                      <a:lnTo>
                        <a:pt x="6211752" y="5398294"/>
                      </a:lnTo>
                      <a:lnTo>
                        <a:pt x="5539049" y="6435328"/>
                      </a:lnTo>
                      <a:lnTo>
                        <a:pt x="4567499" y="5793581"/>
                      </a:lnTo>
                      <a:lnTo>
                        <a:pt x="4182843" y="6394502"/>
                      </a:lnTo>
                      <a:lnTo>
                        <a:pt x="4316541" y="6486419"/>
                      </a:lnTo>
                      <a:lnTo>
                        <a:pt x="4200749" y="6678610"/>
                      </a:lnTo>
                      <a:lnTo>
                        <a:pt x="2986722" y="5874034"/>
                      </a:lnTo>
                      <a:lnTo>
                        <a:pt x="1402637" y="4730437"/>
                      </a:lnTo>
                      <a:lnTo>
                        <a:pt x="0" y="3716957"/>
                      </a:lnTo>
                      <a:lnTo>
                        <a:pt x="66849" y="3620264"/>
                      </a:lnTo>
                      <a:lnTo>
                        <a:pt x="263816" y="3180970"/>
                      </a:lnTo>
                      <a:lnTo>
                        <a:pt x="310371" y="3072341"/>
                      </a:lnTo>
                      <a:lnTo>
                        <a:pt x="758021" y="2225984"/>
                      </a:lnTo>
                      <a:lnTo>
                        <a:pt x="691172" y="2007530"/>
                      </a:lnTo>
                      <a:lnTo>
                        <a:pt x="1501717" y="638318"/>
                      </a:lnTo>
                      <a:lnTo>
                        <a:pt x="1726139" y="633543"/>
                      </a:lnTo>
                      <a:lnTo>
                        <a:pt x="2152302" y="844834"/>
                      </a:lnTo>
                      <a:lnTo>
                        <a:pt x="2669643" y="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prstDash val="dash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5" name="グループ化 4">
                <a:extLst>
                  <a:ext uri="{FF2B5EF4-FFF2-40B4-BE49-F238E27FC236}">
                    <a16:creationId xmlns:a16="http://schemas.microsoft.com/office/drawing/2014/main" id="{F5201661-00C3-8339-6C89-3FF075325C4E}"/>
                  </a:ext>
                </a:extLst>
              </p:cNvPr>
              <p:cNvGrpSpPr/>
              <p:nvPr/>
            </p:nvGrpSpPr>
            <p:grpSpPr>
              <a:xfrm>
                <a:off x="-7144" y="2576513"/>
                <a:ext cx="5492353" cy="6554390"/>
                <a:chOff x="-7144" y="2576513"/>
                <a:chExt cx="5492353" cy="6554390"/>
              </a:xfrm>
            </p:grpSpPr>
            <p:sp>
              <p:nvSpPr>
                <p:cNvPr id="38" name="フリーフォーム: 図形 37">
                  <a:extLst>
                    <a:ext uri="{FF2B5EF4-FFF2-40B4-BE49-F238E27FC236}">
                      <a16:creationId xmlns:a16="http://schemas.microsoft.com/office/drawing/2014/main" id="{ECDBB438-56FC-9F4B-5E53-3D849F5540A1}"/>
                    </a:ext>
                  </a:extLst>
                </p:cNvPr>
                <p:cNvSpPr/>
                <p:nvPr/>
              </p:nvSpPr>
              <p:spPr>
                <a:xfrm>
                  <a:off x="4191000" y="8377238"/>
                  <a:ext cx="1056084" cy="750093"/>
                </a:xfrm>
                <a:custGeom>
                  <a:avLst/>
                  <a:gdLst>
                    <a:gd name="connsiteX0" fmla="*/ 0 w 1056084"/>
                    <a:gd name="connsiteY0" fmla="*/ 0 h 750093"/>
                    <a:gd name="connsiteX1" fmla="*/ 1056084 w 1056084"/>
                    <a:gd name="connsiteY1" fmla="*/ 750093 h 7500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56084" h="750093">
                      <a:moveTo>
                        <a:pt x="0" y="0"/>
                      </a:moveTo>
                      <a:lnTo>
                        <a:pt x="1056084" y="750093"/>
                      </a:lnTo>
                    </a:path>
                  </a:pathLst>
                </a:custGeom>
                <a:noFill/>
                <a:ln w="28575">
                  <a:solidFill>
                    <a:srgbClr val="66FFF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48" name="フリーフォーム: 図形 47">
                  <a:extLst>
                    <a:ext uri="{FF2B5EF4-FFF2-40B4-BE49-F238E27FC236}">
                      <a16:creationId xmlns:a16="http://schemas.microsoft.com/office/drawing/2014/main" id="{8F1C2EB0-0FF8-3A9F-F7DB-931215B465E2}"/>
                    </a:ext>
                  </a:extLst>
                </p:cNvPr>
                <p:cNvSpPr/>
                <p:nvPr/>
              </p:nvSpPr>
              <p:spPr>
                <a:xfrm>
                  <a:off x="4296966" y="8248650"/>
                  <a:ext cx="1188243" cy="882253"/>
                </a:xfrm>
                <a:custGeom>
                  <a:avLst/>
                  <a:gdLst>
                    <a:gd name="connsiteX0" fmla="*/ 0 w 1188243"/>
                    <a:gd name="connsiteY0" fmla="*/ 0 h 882253"/>
                    <a:gd name="connsiteX1" fmla="*/ 1188243 w 1188243"/>
                    <a:gd name="connsiteY1" fmla="*/ 882253 h 8822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188243" h="882253">
                      <a:moveTo>
                        <a:pt x="0" y="0"/>
                      </a:moveTo>
                      <a:lnTo>
                        <a:pt x="1188243" y="882253"/>
                      </a:lnTo>
                    </a:path>
                  </a:pathLst>
                </a:custGeom>
                <a:noFill/>
                <a:ln w="28575">
                  <a:solidFill>
                    <a:srgbClr val="66FFF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49" name="フリーフォーム: 図形 48">
                  <a:extLst>
                    <a:ext uri="{FF2B5EF4-FFF2-40B4-BE49-F238E27FC236}">
                      <a16:creationId xmlns:a16="http://schemas.microsoft.com/office/drawing/2014/main" id="{93A9BC05-5B5A-7A9C-7538-1072E1B88D42}"/>
                    </a:ext>
                  </a:extLst>
                </p:cNvPr>
                <p:cNvSpPr/>
                <p:nvPr/>
              </p:nvSpPr>
              <p:spPr>
                <a:xfrm>
                  <a:off x="-7144" y="4206478"/>
                  <a:ext cx="757238" cy="803672"/>
                </a:xfrm>
                <a:custGeom>
                  <a:avLst/>
                  <a:gdLst>
                    <a:gd name="connsiteX0" fmla="*/ 0 w 757238"/>
                    <a:gd name="connsiteY0" fmla="*/ 623888 h 803672"/>
                    <a:gd name="connsiteX1" fmla="*/ 332185 w 757238"/>
                    <a:gd name="connsiteY1" fmla="*/ 803672 h 803672"/>
                    <a:gd name="connsiteX2" fmla="*/ 757238 w 757238"/>
                    <a:gd name="connsiteY2" fmla="*/ 0 h 8036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57238" h="803672">
                      <a:moveTo>
                        <a:pt x="0" y="623888"/>
                      </a:moveTo>
                      <a:lnTo>
                        <a:pt x="332185" y="803672"/>
                      </a:lnTo>
                      <a:lnTo>
                        <a:pt x="757238" y="0"/>
                      </a:lnTo>
                    </a:path>
                  </a:pathLst>
                </a:custGeom>
                <a:noFill/>
                <a:ln w="19050">
                  <a:solidFill>
                    <a:srgbClr val="3399F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50" name="フリーフォーム: 図形 49">
                  <a:extLst>
                    <a:ext uri="{FF2B5EF4-FFF2-40B4-BE49-F238E27FC236}">
                      <a16:creationId xmlns:a16="http://schemas.microsoft.com/office/drawing/2014/main" id="{B9D6FD61-C25D-D884-E2CF-EB1A999A929C}"/>
                    </a:ext>
                  </a:extLst>
                </p:cNvPr>
                <p:cNvSpPr/>
                <p:nvPr/>
              </p:nvSpPr>
              <p:spPr>
                <a:xfrm>
                  <a:off x="-2381" y="4292203"/>
                  <a:ext cx="841772" cy="1366838"/>
                </a:xfrm>
                <a:custGeom>
                  <a:avLst/>
                  <a:gdLst>
                    <a:gd name="connsiteX0" fmla="*/ 841772 w 841772"/>
                    <a:gd name="connsiteY0" fmla="*/ 0 h 1366838"/>
                    <a:gd name="connsiteX1" fmla="*/ 573881 w 841772"/>
                    <a:gd name="connsiteY1" fmla="*/ 494110 h 1366838"/>
                    <a:gd name="connsiteX2" fmla="*/ 383381 w 841772"/>
                    <a:gd name="connsiteY2" fmla="*/ 913210 h 1366838"/>
                    <a:gd name="connsiteX3" fmla="*/ 289322 w 841772"/>
                    <a:gd name="connsiteY3" fmla="*/ 1029891 h 1366838"/>
                    <a:gd name="connsiteX4" fmla="*/ 215503 w 841772"/>
                    <a:gd name="connsiteY4" fmla="*/ 1084660 h 1366838"/>
                    <a:gd name="connsiteX5" fmla="*/ 130969 w 841772"/>
                    <a:gd name="connsiteY5" fmla="*/ 1115616 h 1366838"/>
                    <a:gd name="connsiteX6" fmla="*/ 0 w 841772"/>
                    <a:gd name="connsiteY6" fmla="*/ 1366838 h 13668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41772" h="1366838">
                      <a:moveTo>
                        <a:pt x="841772" y="0"/>
                      </a:moveTo>
                      <a:lnTo>
                        <a:pt x="573881" y="494110"/>
                      </a:lnTo>
                      <a:lnTo>
                        <a:pt x="383381" y="913210"/>
                      </a:lnTo>
                      <a:lnTo>
                        <a:pt x="289322" y="1029891"/>
                      </a:lnTo>
                      <a:lnTo>
                        <a:pt x="215503" y="1084660"/>
                      </a:lnTo>
                      <a:lnTo>
                        <a:pt x="130969" y="1115616"/>
                      </a:lnTo>
                      <a:lnTo>
                        <a:pt x="0" y="1366838"/>
                      </a:lnTo>
                    </a:path>
                  </a:pathLst>
                </a:custGeom>
                <a:noFill/>
                <a:ln w="19050">
                  <a:solidFill>
                    <a:srgbClr val="3399F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51" name="フリーフォーム: 図形 50">
                  <a:extLst>
                    <a:ext uri="{FF2B5EF4-FFF2-40B4-BE49-F238E27FC236}">
                      <a16:creationId xmlns:a16="http://schemas.microsoft.com/office/drawing/2014/main" id="{43EF5AB7-26D1-4F61-03F0-1926CE2A4E29}"/>
                    </a:ext>
                  </a:extLst>
                </p:cNvPr>
                <p:cNvSpPr/>
                <p:nvPr/>
              </p:nvSpPr>
              <p:spPr>
                <a:xfrm>
                  <a:off x="796528" y="3514725"/>
                  <a:ext cx="211931" cy="598884"/>
                </a:xfrm>
                <a:custGeom>
                  <a:avLst/>
                  <a:gdLst>
                    <a:gd name="connsiteX0" fmla="*/ 0 w 211931"/>
                    <a:gd name="connsiteY0" fmla="*/ 598884 h 598884"/>
                    <a:gd name="connsiteX1" fmla="*/ 211931 w 211931"/>
                    <a:gd name="connsiteY1" fmla="*/ 242888 h 598884"/>
                    <a:gd name="connsiteX2" fmla="*/ 136922 w 211931"/>
                    <a:gd name="connsiteY2" fmla="*/ 32147 h 598884"/>
                    <a:gd name="connsiteX3" fmla="*/ 185738 w 211931"/>
                    <a:gd name="connsiteY3" fmla="*/ 0 h 5988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1931" h="598884">
                      <a:moveTo>
                        <a:pt x="0" y="598884"/>
                      </a:moveTo>
                      <a:lnTo>
                        <a:pt x="211931" y="242888"/>
                      </a:lnTo>
                      <a:lnTo>
                        <a:pt x="136922" y="32147"/>
                      </a:lnTo>
                      <a:lnTo>
                        <a:pt x="185738" y="0"/>
                      </a:lnTo>
                    </a:path>
                  </a:pathLst>
                </a:custGeom>
                <a:noFill/>
                <a:ln w="19050">
                  <a:solidFill>
                    <a:srgbClr val="3399F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52" name="フリーフォーム: 図形 51">
                  <a:extLst>
                    <a:ext uri="{FF2B5EF4-FFF2-40B4-BE49-F238E27FC236}">
                      <a16:creationId xmlns:a16="http://schemas.microsoft.com/office/drawing/2014/main" id="{1747A7EE-AC5A-E16F-6FE7-9650F4382F32}"/>
                    </a:ext>
                  </a:extLst>
                </p:cNvPr>
                <p:cNvSpPr/>
                <p:nvPr/>
              </p:nvSpPr>
              <p:spPr>
                <a:xfrm>
                  <a:off x="935831" y="3869531"/>
                  <a:ext cx="145257" cy="263128"/>
                </a:xfrm>
                <a:custGeom>
                  <a:avLst/>
                  <a:gdLst>
                    <a:gd name="connsiteX0" fmla="*/ 0 w 145257"/>
                    <a:gd name="connsiteY0" fmla="*/ 263128 h 263128"/>
                    <a:gd name="connsiteX1" fmla="*/ 0 w 145257"/>
                    <a:gd name="connsiteY1" fmla="*/ 263128 h 263128"/>
                    <a:gd name="connsiteX2" fmla="*/ 145257 w 145257"/>
                    <a:gd name="connsiteY2" fmla="*/ 0 h 2631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5257" h="263128">
                      <a:moveTo>
                        <a:pt x="0" y="263128"/>
                      </a:moveTo>
                      <a:lnTo>
                        <a:pt x="0" y="263128"/>
                      </a:lnTo>
                      <a:lnTo>
                        <a:pt x="145257" y="0"/>
                      </a:lnTo>
                    </a:path>
                  </a:pathLst>
                </a:custGeom>
                <a:noFill/>
                <a:ln w="19050">
                  <a:solidFill>
                    <a:srgbClr val="3399F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53" name="フリーフォーム: 図形 52">
                  <a:extLst>
                    <a:ext uri="{FF2B5EF4-FFF2-40B4-BE49-F238E27FC236}">
                      <a16:creationId xmlns:a16="http://schemas.microsoft.com/office/drawing/2014/main" id="{FA460739-11ED-FCE6-FF61-625CE01BC727}"/>
                    </a:ext>
                  </a:extLst>
                </p:cNvPr>
                <p:cNvSpPr/>
                <p:nvPr/>
              </p:nvSpPr>
              <p:spPr>
                <a:xfrm>
                  <a:off x="1102519" y="2576513"/>
                  <a:ext cx="764381" cy="1033462"/>
                </a:xfrm>
                <a:custGeom>
                  <a:avLst/>
                  <a:gdLst>
                    <a:gd name="connsiteX0" fmla="*/ 123825 w 764381"/>
                    <a:gd name="connsiteY0" fmla="*/ 1033462 h 1033462"/>
                    <a:gd name="connsiteX1" fmla="*/ 123825 w 764381"/>
                    <a:gd name="connsiteY1" fmla="*/ 1033462 h 1033462"/>
                    <a:gd name="connsiteX2" fmla="*/ 244078 w 764381"/>
                    <a:gd name="connsiteY2" fmla="*/ 810815 h 1033462"/>
                    <a:gd name="connsiteX3" fmla="*/ 284559 w 764381"/>
                    <a:gd name="connsiteY3" fmla="*/ 787003 h 1033462"/>
                    <a:gd name="connsiteX4" fmla="*/ 415528 w 764381"/>
                    <a:gd name="connsiteY4" fmla="*/ 875109 h 1033462"/>
                    <a:gd name="connsiteX5" fmla="*/ 764381 w 764381"/>
                    <a:gd name="connsiteY5" fmla="*/ 223837 h 1033462"/>
                    <a:gd name="connsiteX6" fmla="*/ 756047 w 764381"/>
                    <a:gd name="connsiteY6" fmla="*/ 194071 h 1033462"/>
                    <a:gd name="connsiteX7" fmla="*/ 402431 w 764381"/>
                    <a:gd name="connsiteY7" fmla="*/ 0 h 1033462"/>
                    <a:gd name="connsiteX8" fmla="*/ 408384 w 764381"/>
                    <a:gd name="connsiteY8" fmla="*/ 51196 h 1033462"/>
                    <a:gd name="connsiteX9" fmla="*/ 327422 w 764381"/>
                    <a:gd name="connsiteY9" fmla="*/ 76200 h 1033462"/>
                    <a:gd name="connsiteX10" fmla="*/ 267890 w 764381"/>
                    <a:gd name="connsiteY10" fmla="*/ 59531 h 1033462"/>
                    <a:gd name="connsiteX11" fmla="*/ 105965 w 764381"/>
                    <a:gd name="connsiteY11" fmla="*/ 146446 h 1033462"/>
                    <a:gd name="connsiteX12" fmla="*/ 0 w 764381"/>
                    <a:gd name="connsiteY12" fmla="*/ 340518 h 1033462"/>
                    <a:gd name="connsiteX13" fmla="*/ 107156 w 764381"/>
                    <a:gd name="connsiteY13" fmla="*/ 557212 h 1033462"/>
                    <a:gd name="connsiteX14" fmla="*/ 155972 w 764381"/>
                    <a:gd name="connsiteY14" fmla="*/ 623887 h 1033462"/>
                    <a:gd name="connsiteX15" fmla="*/ 157162 w 764381"/>
                    <a:gd name="connsiteY15" fmla="*/ 702468 h 1033462"/>
                    <a:gd name="connsiteX16" fmla="*/ 110728 w 764381"/>
                    <a:gd name="connsiteY16" fmla="*/ 709612 h 1033462"/>
                    <a:gd name="connsiteX17" fmla="*/ 66675 w 764381"/>
                    <a:gd name="connsiteY17" fmla="*/ 739378 h 1033462"/>
                    <a:gd name="connsiteX18" fmla="*/ 13097 w 764381"/>
                    <a:gd name="connsiteY18" fmla="*/ 716756 h 1033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764381" h="1033462">
                      <a:moveTo>
                        <a:pt x="123825" y="1033462"/>
                      </a:moveTo>
                      <a:lnTo>
                        <a:pt x="123825" y="1033462"/>
                      </a:lnTo>
                      <a:lnTo>
                        <a:pt x="244078" y="810815"/>
                      </a:lnTo>
                      <a:lnTo>
                        <a:pt x="284559" y="787003"/>
                      </a:lnTo>
                      <a:lnTo>
                        <a:pt x="415528" y="875109"/>
                      </a:lnTo>
                      <a:lnTo>
                        <a:pt x="764381" y="223837"/>
                      </a:lnTo>
                      <a:lnTo>
                        <a:pt x="756047" y="194071"/>
                      </a:lnTo>
                      <a:lnTo>
                        <a:pt x="402431" y="0"/>
                      </a:lnTo>
                      <a:lnTo>
                        <a:pt x="408384" y="51196"/>
                      </a:lnTo>
                      <a:lnTo>
                        <a:pt x="327422" y="76200"/>
                      </a:lnTo>
                      <a:lnTo>
                        <a:pt x="267890" y="59531"/>
                      </a:lnTo>
                      <a:lnTo>
                        <a:pt x="105965" y="146446"/>
                      </a:lnTo>
                      <a:lnTo>
                        <a:pt x="0" y="340518"/>
                      </a:lnTo>
                      <a:lnTo>
                        <a:pt x="107156" y="557212"/>
                      </a:lnTo>
                      <a:lnTo>
                        <a:pt x="155972" y="623887"/>
                      </a:lnTo>
                      <a:cubicBezTo>
                        <a:pt x="156369" y="650081"/>
                        <a:pt x="156765" y="676274"/>
                        <a:pt x="157162" y="702468"/>
                      </a:cubicBezTo>
                      <a:lnTo>
                        <a:pt x="110728" y="709612"/>
                      </a:lnTo>
                      <a:lnTo>
                        <a:pt x="66675" y="739378"/>
                      </a:lnTo>
                      <a:lnTo>
                        <a:pt x="13097" y="716756"/>
                      </a:lnTo>
                    </a:path>
                  </a:pathLst>
                </a:custGeom>
                <a:noFill/>
                <a:ln w="19050">
                  <a:solidFill>
                    <a:srgbClr val="3399F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  <p:grpSp>
          <p:nvGrpSpPr>
            <p:cNvPr id="85" name="グループ化 84">
              <a:extLst>
                <a:ext uri="{FF2B5EF4-FFF2-40B4-BE49-F238E27FC236}">
                  <a16:creationId xmlns:a16="http://schemas.microsoft.com/office/drawing/2014/main" id="{0ED95304-ACAF-14CF-C4C6-7961AC853B7A}"/>
                </a:ext>
              </a:extLst>
            </p:cNvPr>
            <p:cNvGrpSpPr/>
            <p:nvPr/>
          </p:nvGrpSpPr>
          <p:grpSpPr>
            <a:xfrm>
              <a:off x="0" y="1199415"/>
              <a:ext cx="12748022" cy="7936251"/>
              <a:chOff x="0" y="1199415"/>
              <a:chExt cx="12748022" cy="7936251"/>
            </a:xfrm>
          </p:grpSpPr>
          <p:sp>
            <p:nvSpPr>
              <p:cNvPr id="10" name="正方形/長方形 9">
                <a:extLst>
                  <a:ext uri="{FF2B5EF4-FFF2-40B4-BE49-F238E27FC236}">
                    <a16:creationId xmlns:a16="http://schemas.microsoft.com/office/drawing/2014/main" id="{26A43E71-8179-AB84-70BF-F135B90962A6}"/>
                  </a:ext>
                </a:extLst>
              </p:cNvPr>
              <p:cNvSpPr/>
              <p:nvPr/>
            </p:nvSpPr>
            <p:spPr>
              <a:xfrm>
                <a:off x="4180283" y="2413398"/>
                <a:ext cx="801291" cy="825102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11" name="正方形/長方形 10">
                <a:extLst>
                  <a:ext uri="{FF2B5EF4-FFF2-40B4-BE49-F238E27FC236}">
                    <a16:creationId xmlns:a16="http://schemas.microsoft.com/office/drawing/2014/main" id="{8421FE3C-7133-3EF0-126C-03AAA12FEC4F}"/>
                  </a:ext>
                </a:extLst>
              </p:cNvPr>
              <p:cNvSpPr/>
              <p:nvPr/>
            </p:nvSpPr>
            <p:spPr>
              <a:xfrm>
                <a:off x="6218565" y="2825473"/>
                <a:ext cx="384569" cy="411836"/>
              </a:xfrm>
              <a:prstGeom prst="rect">
                <a:avLst/>
              </a:prstGeom>
              <a:solidFill>
                <a:srgbClr val="FFFF99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2" name="正方形/長方形 11">
                <a:extLst>
                  <a:ext uri="{FF2B5EF4-FFF2-40B4-BE49-F238E27FC236}">
                    <a16:creationId xmlns:a16="http://schemas.microsoft.com/office/drawing/2014/main" id="{B7C59614-A238-9DE3-4A55-91EF71CE31A2}"/>
                  </a:ext>
                </a:extLst>
              </p:cNvPr>
              <p:cNvSpPr/>
              <p:nvPr/>
            </p:nvSpPr>
            <p:spPr>
              <a:xfrm>
                <a:off x="6208967" y="4489962"/>
                <a:ext cx="401312" cy="1692954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3" name="正方形/長方形 12">
                <a:extLst>
                  <a:ext uri="{FF2B5EF4-FFF2-40B4-BE49-F238E27FC236}">
                    <a16:creationId xmlns:a16="http://schemas.microsoft.com/office/drawing/2014/main" id="{F471156E-441A-7AC8-03C6-DE639BACF9D5}"/>
                  </a:ext>
                </a:extLst>
              </p:cNvPr>
              <p:cNvSpPr/>
              <p:nvPr/>
            </p:nvSpPr>
            <p:spPr>
              <a:xfrm>
                <a:off x="4981574" y="2827739"/>
                <a:ext cx="414339" cy="834623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14" name="正方形/長方形 13">
                <a:extLst>
                  <a:ext uri="{FF2B5EF4-FFF2-40B4-BE49-F238E27FC236}">
                    <a16:creationId xmlns:a16="http://schemas.microsoft.com/office/drawing/2014/main" id="{9E90A185-751F-BF89-4038-07CF2E42C8A4}"/>
                  </a:ext>
                </a:extLst>
              </p:cNvPr>
              <p:cNvSpPr/>
              <p:nvPr/>
            </p:nvSpPr>
            <p:spPr>
              <a:xfrm>
                <a:off x="5395913" y="3243264"/>
                <a:ext cx="414339" cy="845341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15" name="正方形/長方形 14">
                <a:extLst>
                  <a:ext uri="{FF2B5EF4-FFF2-40B4-BE49-F238E27FC236}">
                    <a16:creationId xmlns:a16="http://schemas.microsoft.com/office/drawing/2014/main" id="{81B00171-0E27-88D8-2B25-67D47A942ABB}"/>
                  </a:ext>
                </a:extLst>
              </p:cNvPr>
              <p:cNvSpPr/>
              <p:nvPr/>
            </p:nvSpPr>
            <p:spPr>
              <a:xfrm>
                <a:off x="5810252" y="2827740"/>
                <a:ext cx="414339" cy="1663298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16" name="正方形/長方形 15">
                <a:extLst>
                  <a:ext uri="{FF2B5EF4-FFF2-40B4-BE49-F238E27FC236}">
                    <a16:creationId xmlns:a16="http://schemas.microsoft.com/office/drawing/2014/main" id="{947C60EE-6412-241E-C791-10EE1897AFCB}"/>
                  </a:ext>
                </a:extLst>
              </p:cNvPr>
              <p:cNvSpPr/>
              <p:nvPr/>
            </p:nvSpPr>
            <p:spPr>
              <a:xfrm>
                <a:off x="6224592" y="3646235"/>
                <a:ext cx="384568" cy="845341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17" name="正方形/長方形 16">
                <a:extLst>
                  <a:ext uri="{FF2B5EF4-FFF2-40B4-BE49-F238E27FC236}">
                    <a16:creationId xmlns:a16="http://schemas.microsoft.com/office/drawing/2014/main" id="{83B3E2C3-8F20-1338-C7DE-52586C804618}"/>
                  </a:ext>
                </a:extLst>
              </p:cNvPr>
              <p:cNvSpPr/>
              <p:nvPr/>
            </p:nvSpPr>
            <p:spPr>
              <a:xfrm>
                <a:off x="6609089" y="4088605"/>
                <a:ext cx="791836" cy="402970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18" name="正方形/長方形 17">
                <a:extLst>
                  <a:ext uri="{FF2B5EF4-FFF2-40B4-BE49-F238E27FC236}">
                    <a16:creationId xmlns:a16="http://schemas.microsoft.com/office/drawing/2014/main" id="{959A0B70-2A15-1C79-22F0-A131838FB23A}"/>
                  </a:ext>
                </a:extLst>
              </p:cNvPr>
              <p:cNvSpPr/>
              <p:nvPr/>
            </p:nvSpPr>
            <p:spPr>
              <a:xfrm>
                <a:off x="6610279" y="4491039"/>
                <a:ext cx="401311" cy="835818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19" name="正方形/長方形 18">
                <a:extLst>
                  <a:ext uri="{FF2B5EF4-FFF2-40B4-BE49-F238E27FC236}">
                    <a16:creationId xmlns:a16="http://schemas.microsoft.com/office/drawing/2014/main" id="{80A2C413-A2C2-A449-EAC7-1CD3A795A97D}"/>
                  </a:ext>
                </a:extLst>
              </p:cNvPr>
              <p:cNvSpPr/>
              <p:nvPr/>
            </p:nvSpPr>
            <p:spPr>
              <a:xfrm>
                <a:off x="5807656" y="4916091"/>
                <a:ext cx="401381" cy="2068115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20" name="正方形/長方形 19">
                <a:extLst>
                  <a:ext uri="{FF2B5EF4-FFF2-40B4-BE49-F238E27FC236}">
                    <a16:creationId xmlns:a16="http://schemas.microsoft.com/office/drawing/2014/main" id="{E620E1B5-637A-48DE-BF96-8660B14634DC}"/>
                  </a:ext>
                </a:extLst>
              </p:cNvPr>
              <p:cNvSpPr/>
              <p:nvPr/>
            </p:nvSpPr>
            <p:spPr>
              <a:xfrm>
                <a:off x="7008994" y="4489962"/>
                <a:ext cx="1636134" cy="1676822"/>
              </a:xfrm>
              <a:prstGeom prst="rect">
                <a:avLst/>
              </a:prstGeom>
              <a:solidFill>
                <a:srgbClr val="FFFF99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1" name="正方形/長方形 20">
                <a:extLst>
                  <a:ext uri="{FF2B5EF4-FFF2-40B4-BE49-F238E27FC236}">
                    <a16:creationId xmlns:a16="http://schemas.microsoft.com/office/drawing/2014/main" id="{10FEFF2E-2A75-5825-A9EF-75CF19F3A812}"/>
                  </a:ext>
                </a:extLst>
              </p:cNvPr>
              <p:cNvSpPr/>
              <p:nvPr/>
            </p:nvSpPr>
            <p:spPr>
              <a:xfrm>
                <a:off x="7399630" y="4088719"/>
                <a:ext cx="400009" cy="401357"/>
              </a:xfrm>
              <a:prstGeom prst="rect">
                <a:avLst/>
              </a:prstGeom>
              <a:solidFill>
                <a:srgbClr val="FFFF99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2" name="正方形/長方形 21">
                <a:extLst>
                  <a:ext uri="{FF2B5EF4-FFF2-40B4-BE49-F238E27FC236}">
                    <a16:creationId xmlns:a16="http://schemas.microsoft.com/office/drawing/2014/main" id="{E3894B97-007D-1048-EA00-B00BE3CADE3E}"/>
                  </a:ext>
                </a:extLst>
              </p:cNvPr>
              <p:cNvSpPr/>
              <p:nvPr/>
            </p:nvSpPr>
            <p:spPr>
              <a:xfrm>
                <a:off x="7010398" y="6166784"/>
                <a:ext cx="1188245" cy="401243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23" name="正方形/長方形 22">
                <a:extLst>
                  <a:ext uri="{FF2B5EF4-FFF2-40B4-BE49-F238E27FC236}">
                    <a16:creationId xmlns:a16="http://schemas.microsoft.com/office/drawing/2014/main" id="{B4349AFA-04BD-4B89-571D-CC991F9CD445}"/>
                  </a:ext>
                </a:extLst>
              </p:cNvPr>
              <p:cNvSpPr/>
              <p:nvPr/>
            </p:nvSpPr>
            <p:spPr>
              <a:xfrm>
                <a:off x="6610278" y="6166784"/>
                <a:ext cx="400119" cy="401243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24" name="正方形/長方形 23">
                <a:extLst>
                  <a:ext uri="{FF2B5EF4-FFF2-40B4-BE49-F238E27FC236}">
                    <a16:creationId xmlns:a16="http://schemas.microsoft.com/office/drawing/2014/main" id="{1A73981C-8F03-186D-A88C-A221DF6598D0}"/>
                  </a:ext>
                </a:extLst>
              </p:cNvPr>
              <p:cNvSpPr/>
              <p:nvPr/>
            </p:nvSpPr>
            <p:spPr>
              <a:xfrm>
                <a:off x="7011485" y="6568027"/>
                <a:ext cx="1187158" cy="401243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25" name="正方形/長方形 24">
                <a:extLst>
                  <a:ext uri="{FF2B5EF4-FFF2-40B4-BE49-F238E27FC236}">
                    <a16:creationId xmlns:a16="http://schemas.microsoft.com/office/drawing/2014/main" id="{891A6527-5790-D51A-E3A2-483AAAFA7C3C}"/>
                  </a:ext>
                </a:extLst>
              </p:cNvPr>
              <p:cNvSpPr/>
              <p:nvPr/>
            </p:nvSpPr>
            <p:spPr>
              <a:xfrm>
                <a:off x="6209071" y="6566950"/>
                <a:ext cx="802413" cy="841004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26" name="正方形/長方形 25">
                <a:extLst>
                  <a:ext uri="{FF2B5EF4-FFF2-40B4-BE49-F238E27FC236}">
                    <a16:creationId xmlns:a16="http://schemas.microsoft.com/office/drawing/2014/main" id="{A76BED45-0A3D-6D93-4B0C-527D3FA1183A}"/>
                  </a:ext>
                </a:extLst>
              </p:cNvPr>
              <p:cNvSpPr/>
              <p:nvPr/>
            </p:nvSpPr>
            <p:spPr>
              <a:xfrm>
                <a:off x="7011484" y="6968193"/>
                <a:ext cx="400119" cy="439761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27" name="正方形/長方形 26">
                <a:extLst>
                  <a:ext uri="{FF2B5EF4-FFF2-40B4-BE49-F238E27FC236}">
                    <a16:creationId xmlns:a16="http://schemas.microsoft.com/office/drawing/2014/main" id="{9D0FEFEE-C14E-B189-C9E3-9A8A5846E49D}"/>
                  </a:ext>
                </a:extLst>
              </p:cNvPr>
              <p:cNvSpPr/>
              <p:nvPr/>
            </p:nvSpPr>
            <p:spPr>
              <a:xfrm>
                <a:off x="5807656" y="7407954"/>
                <a:ext cx="1598067" cy="825218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28" name="正方形/長方形 27">
                <a:extLst>
                  <a:ext uri="{FF2B5EF4-FFF2-40B4-BE49-F238E27FC236}">
                    <a16:creationId xmlns:a16="http://schemas.microsoft.com/office/drawing/2014/main" id="{C5A5C83D-8AB5-02F9-1554-3B8CA6DBD3B5}"/>
                  </a:ext>
                </a:extLst>
              </p:cNvPr>
              <p:cNvSpPr/>
              <p:nvPr/>
            </p:nvSpPr>
            <p:spPr>
              <a:xfrm>
                <a:off x="6610278" y="8233172"/>
                <a:ext cx="795445" cy="423748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29" name="正方形/長方形 28">
                <a:extLst>
                  <a:ext uri="{FF2B5EF4-FFF2-40B4-BE49-F238E27FC236}">
                    <a16:creationId xmlns:a16="http://schemas.microsoft.com/office/drawing/2014/main" id="{D6336ED3-D6DD-3EE9-4125-D7FF4771AAA0}"/>
                  </a:ext>
                </a:extLst>
              </p:cNvPr>
              <p:cNvSpPr/>
              <p:nvPr/>
            </p:nvSpPr>
            <p:spPr>
              <a:xfrm>
                <a:off x="8646120" y="4918646"/>
                <a:ext cx="795445" cy="423748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30" name="正方形/長方形 29">
                <a:extLst>
                  <a:ext uri="{FF2B5EF4-FFF2-40B4-BE49-F238E27FC236}">
                    <a16:creationId xmlns:a16="http://schemas.microsoft.com/office/drawing/2014/main" id="{C4F6F4A0-56DB-2785-6339-8CDB71CD78AB}"/>
                  </a:ext>
                </a:extLst>
              </p:cNvPr>
              <p:cNvSpPr/>
              <p:nvPr/>
            </p:nvSpPr>
            <p:spPr>
              <a:xfrm>
                <a:off x="8645128" y="5336439"/>
                <a:ext cx="2010928" cy="830345"/>
              </a:xfrm>
              <a:prstGeom prst="rect">
                <a:avLst/>
              </a:prstGeom>
              <a:solidFill>
                <a:srgbClr val="FFFF99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1" name="正方形/長方形 30">
                <a:extLst>
                  <a:ext uri="{FF2B5EF4-FFF2-40B4-BE49-F238E27FC236}">
                    <a16:creationId xmlns:a16="http://schemas.microsoft.com/office/drawing/2014/main" id="{63753DA2-8D4F-6B15-6D1B-69F386C360BF}"/>
                  </a:ext>
                </a:extLst>
              </p:cNvPr>
              <p:cNvSpPr/>
              <p:nvPr/>
            </p:nvSpPr>
            <p:spPr>
              <a:xfrm>
                <a:off x="8198643" y="6166784"/>
                <a:ext cx="2457413" cy="801409"/>
              </a:xfrm>
              <a:prstGeom prst="rect">
                <a:avLst/>
              </a:prstGeom>
              <a:solidFill>
                <a:srgbClr val="FFFF99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2" name="正方形/長方形 31">
                <a:extLst>
                  <a:ext uri="{FF2B5EF4-FFF2-40B4-BE49-F238E27FC236}">
                    <a16:creationId xmlns:a16="http://schemas.microsoft.com/office/drawing/2014/main" id="{4137954B-B4CB-8A72-EC10-1282BA2A67A6}"/>
                  </a:ext>
                </a:extLst>
              </p:cNvPr>
              <p:cNvSpPr/>
              <p:nvPr/>
            </p:nvSpPr>
            <p:spPr>
              <a:xfrm>
                <a:off x="8645128" y="6968193"/>
                <a:ext cx="1568053" cy="439761"/>
              </a:xfrm>
              <a:prstGeom prst="rect">
                <a:avLst/>
              </a:prstGeom>
              <a:solidFill>
                <a:srgbClr val="FFFF99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3" name="正方形/長方形 32">
                <a:extLst>
                  <a:ext uri="{FF2B5EF4-FFF2-40B4-BE49-F238E27FC236}">
                    <a16:creationId xmlns:a16="http://schemas.microsoft.com/office/drawing/2014/main" id="{E17B32BA-6B4C-DF53-8D3E-AAE4B2C55767}"/>
                  </a:ext>
                </a:extLst>
              </p:cNvPr>
              <p:cNvSpPr/>
              <p:nvPr/>
            </p:nvSpPr>
            <p:spPr>
              <a:xfrm>
                <a:off x="9832181" y="7407954"/>
                <a:ext cx="380999" cy="825218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34" name="正方形/長方形 33">
                <a:extLst>
                  <a:ext uri="{FF2B5EF4-FFF2-40B4-BE49-F238E27FC236}">
                    <a16:creationId xmlns:a16="http://schemas.microsoft.com/office/drawing/2014/main" id="{B94FCD30-D554-E1BD-37D1-4A740AF790B7}"/>
                  </a:ext>
                </a:extLst>
              </p:cNvPr>
              <p:cNvSpPr/>
              <p:nvPr/>
            </p:nvSpPr>
            <p:spPr>
              <a:xfrm>
                <a:off x="10213181" y="6967116"/>
                <a:ext cx="436996" cy="1689803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35" name="正方形/長方形 34">
                <a:extLst>
                  <a:ext uri="{FF2B5EF4-FFF2-40B4-BE49-F238E27FC236}">
                    <a16:creationId xmlns:a16="http://schemas.microsoft.com/office/drawing/2014/main" id="{2C5A243D-7077-81A6-010B-3D2EA510609E}"/>
                  </a:ext>
                </a:extLst>
              </p:cNvPr>
              <p:cNvSpPr/>
              <p:nvPr/>
            </p:nvSpPr>
            <p:spPr>
              <a:xfrm>
                <a:off x="10647794" y="8656920"/>
                <a:ext cx="398824" cy="407308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36" name="正方形/長方形 35">
                <a:extLst>
                  <a:ext uri="{FF2B5EF4-FFF2-40B4-BE49-F238E27FC236}">
                    <a16:creationId xmlns:a16="http://schemas.microsoft.com/office/drawing/2014/main" id="{6F3AFEC4-BDD1-2AAA-25BB-6314A5992A0C}"/>
                  </a:ext>
                </a:extLst>
              </p:cNvPr>
              <p:cNvSpPr/>
              <p:nvPr/>
            </p:nvSpPr>
            <p:spPr>
              <a:xfrm>
                <a:off x="10650176" y="6182916"/>
                <a:ext cx="396442" cy="785277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37" name="正方形/長方形 36">
                <a:extLst>
                  <a:ext uri="{FF2B5EF4-FFF2-40B4-BE49-F238E27FC236}">
                    <a16:creationId xmlns:a16="http://schemas.microsoft.com/office/drawing/2014/main" id="{43B792FC-81A5-C384-D246-69F1EE1B3237}"/>
                  </a:ext>
                </a:extLst>
              </p:cNvPr>
              <p:cNvSpPr/>
              <p:nvPr/>
            </p:nvSpPr>
            <p:spPr>
              <a:xfrm>
                <a:off x="11046618" y="6577434"/>
                <a:ext cx="396442" cy="830519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39" name="正方形/長方形 38">
                <a:extLst>
                  <a:ext uri="{FF2B5EF4-FFF2-40B4-BE49-F238E27FC236}">
                    <a16:creationId xmlns:a16="http://schemas.microsoft.com/office/drawing/2014/main" id="{A38C8D51-F5BD-D175-1820-D5C1A2B9585D}"/>
                  </a:ext>
                </a:extLst>
              </p:cNvPr>
              <p:cNvSpPr/>
              <p:nvPr/>
            </p:nvSpPr>
            <p:spPr>
              <a:xfrm>
                <a:off x="11044903" y="7404709"/>
                <a:ext cx="398824" cy="415315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40" name="正方形/長方形 39">
                <a:extLst>
                  <a:ext uri="{FF2B5EF4-FFF2-40B4-BE49-F238E27FC236}">
                    <a16:creationId xmlns:a16="http://schemas.microsoft.com/office/drawing/2014/main" id="{F5A5136E-CE03-D412-C86C-E8C73CC2B78A}"/>
                  </a:ext>
                </a:extLst>
              </p:cNvPr>
              <p:cNvSpPr/>
              <p:nvPr/>
            </p:nvSpPr>
            <p:spPr>
              <a:xfrm>
                <a:off x="10651892" y="6967654"/>
                <a:ext cx="396442" cy="435978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41" name="正方形/長方形 40">
                <a:extLst>
                  <a:ext uri="{FF2B5EF4-FFF2-40B4-BE49-F238E27FC236}">
                    <a16:creationId xmlns:a16="http://schemas.microsoft.com/office/drawing/2014/main" id="{B6342C14-54F3-CF4E-4D0B-8AF4024AE1B5}"/>
                  </a:ext>
                </a:extLst>
              </p:cNvPr>
              <p:cNvSpPr/>
              <p:nvPr/>
            </p:nvSpPr>
            <p:spPr>
              <a:xfrm>
                <a:off x="10651853" y="7402654"/>
                <a:ext cx="396442" cy="830518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42" name="正方形/長方形 41">
                <a:extLst>
                  <a:ext uri="{FF2B5EF4-FFF2-40B4-BE49-F238E27FC236}">
                    <a16:creationId xmlns:a16="http://schemas.microsoft.com/office/drawing/2014/main" id="{FD399174-32B7-5879-BB58-BE171D652DC9}"/>
                  </a:ext>
                </a:extLst>
              </p:cNvPr>
              <p:cNvSpPr/>
              <p:nvPr/>
            </p:nvSpPr>
            <p:spPr>
              <a:xfrm>
                <a:off x="11438856" y="6967116"/>
                <a:ext cx="420399" cy="852908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43" name="正方形/長方形 42">
                <a:extLst>
                  <a:ext uri="{FF2B5EF4-FFF2-40B4-BE49-F238E27FC236}">
                    <a16:creationId xmlns:a16="http://schemas.microsoft.com/office/drawing/2014/main" id="{85CB2E48-5F33-7A8D-658F-8D552D7C114A}"/>
                  </a:ext>
                </a:extLst>
              </p:cNvPr>
              <p:cNvSpPr/>
              <p:nvPr/>
            </p:nvSpPr>
            <p:spPr>
              <a:xfrm>
                <a:off x="11858700" y="7402654"/>
                <a:ext cx="420399" cy="1733012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44" name="正方形/長方形 43">
                <a:extLst>
                  <a:ext uri="{FF2B5EF4-FFF2-40B4-BE49-F238E27FC236}">
                    <a16:creationId xmlns:a16="http://schemas.microsoft.com/office/drawing/2014/main" id="{6AABE5EE-FEAB-CD34-BC25-B14C1A6BB491}"/>
                  </a:ext>
                </a:extLst>
              </p:cNvPr>
              <p:cNvSpPr/>
              <p:nvPr/>
            </p:nvSpPr>
            <p:spPr>
              <a:xfrm>
                <a:off x="11437983" y="8656919"/>
                <a:ext cx="420399" cy="478747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45" name="正方形/長方形 44">
                <a:extLst>
                  <a:ext uri="{FF2B5EF4-FFF2-40B4-BE49-F238E27FC236}">
                    <a16:creationId xmlns:a16="http://schemas.microsoft.com/office/drawing/2014/main" id="{1A4F6780-584E-CAFF-3397-1EAF1EA93EA4}"/>
                  </a:ext>
                </a:extLst>
              </p:cNvPr>
              <p:cNvSpPr/>
              <p:nvPr/>
            </p:nvSpPr>
            <p:spPr>
              <a:xfrm>
                <a:off x="11042293" y="9060447"/>
                <a:ext cx="398824" cy="75219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46" name="正方形/長方形 45">
                <a:extLst>
                  <a:ext uri="{FF2B5EF4-FFF2-40B4-BE49-F238E27FC236}">
                    <a16:creationId xmlns:a16="http://schemas.microsoft.com/office/drawing/2014/main" id="{60A733E5-0099-3F44-FB50-D3073F19ECC5}"/>
                  </a:ext>
                </a:extLst>
              </p:cNvPr>
              <p:cNvSpPr/>
              <p:nvPr/>
            </p:nvSpPr>
            <p:spPr>
              <a:xfrm>
                <a:off x="12277908" y="7820023"/>
                <a:ext cx="420399" cy="1315643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47" name="正方形/長方形 46">
                <a:extLst>
                  <a:ext uri="{FF2B5EF4-FFF2-40B4-BE49-F238E27FC236}">
                    <a16:creationId xmlns:a16="http://schemas.microsoft.com/office/drawing/2014/main" id="{48A3A4CE-17EE-5B62-0571-1DCE71485AC2}"/>
                  </a:ext>
                </a:extLst>
              </p:cNvPr>
              <p:cNvSpPr/>
              <p:nvPr/>
            </p:nvSpPr>
            <p:spPr>
              <a:xfrm>
                <a:off x="12696798" y="8264942"/>
                <a:ext cx="48490" cy="387759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67" name="正方形/長方形 66">
                <a:extLst>
                  <a:ext uri="{FF2B5EF4-FFF2-40B4-BE49-F238E27FC236}">
                    <a16:creationId xmlns:a16="http://schemas.microsoft.com/office/drawing/2014/main" id="{8815342F-4BBA-F525-AC71-07BC487E3B35}"/>
                  </a:ext>
                </a:extLst>
              </p:cNvPr>
              <p:cNvSpPr/>
              <p:nvPr/>
            </p:nvSpPr>
            <p:spPr>
              <a:xfrm>
                <a:off x="12692881" y="8652927"/>
                <a:ext cx="55141" cy="473213"/>
              </a:xfrm>
              <a:prstGeom prst="rect">
                <a:avLst/>
              </a:prstGeom>
              <a:solidFill>
                <a:srgbClr val="FFFF99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8" name="正方形/長方形 67">
                <a:extLst>
                  <a:ext uri="{FF2B5EF4-FFF2-40B4-BE49-F238E27FC236}">
                    <a16:creationId xmlns:a16="http://schemas.microsoft.com/office/drawing/2014/main" id="{4267EBAD-2BE9-FD07-162C-F695A170E449}"/>
                  </a:ext>
                </a:extLst>
              </p:cNvPr>
              <p:cNvSpPr/>
              <p:nvPr/>
            </p:nvSpPr>
            <p:spPr>
              <a:xfrm>
                <a:off x="5406271" y="5741732"/>
                <a:ext cx="401381" cy="825218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69" name="正方形/長方形 68">
                <a:extLst>
                  <a:ext uri="{FF2B5EF4-FFF2-40B4-BE49-F238E27FC236}">
                    <a16:creationId xmlns:a16="http://schemas.microsoft.com/office/drawing/2014/main" id="{A533FC0C-BBB9-F9B1-AF58-4E1B72C5E91E}"/>
                  </a:ext>
                </a:extLst>
              </p:cNvPr>
              <p:cNvSpPr/>
              <p:nvPr/>
            </p:nvSpPr>
            <p:spPr>
              <a:xfrm>
                <a:off x="5007411" y="6150770"/>
                <a:ext cx="400119" cy="417258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70" name="正方形/長方形 69">
                <a:extLst>
                  <a:ext uri="{FF2B5EF4-FFF2-40B4-BE49-F238E27FC236}">
                    <a16:creationId xmlns:a16="http://schemas.microsoft.com/office/drawing/2014/main" id="{11D92ABA-4D3F-8A01-BCE0-02CD62248A37}"/>
                  </a:ext>
                </a:extLst>
              </p:cNvPr>
              <p:cNvSpPr/>
              <p:nvPr/>
            </p:nvSpPr>
            <p:spPr>
              <a:xfrm>
                <a:off x="4574348" y="5309000"/>
                <a:ext cx="831890" cy="845341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71" name="正方形/長方形 70">
                <a:extLst>
                  <a:ext uri="{FF2B5EF4-FFF2-40B4-BE49-F238E27FC236}">
                    <a16:creationId xmlns:a16="http://schemas.microsoft.com/office/drawing/2014/main" id="{69194B85-480F-A762-133A-100058A55EBC}"/>
                  </a:ext>
                </a:extLst>
              </p:cNvPr>
              <p:cNvSpPr/>
              <p:nvPr/>
            </p:nvSpPr>
            <p:spPr>
              <a:xfrm>
                <a:off x="4569586" y="4895313"/>
                <a:ext cx="407262" cy="417258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72" name="正方形/長方形 71">
                <a:extLst>
                  <a:ext uri="{FF2B5EF4-FFF2-40B4-BE49-F238E27FC236}">
                    <a16:creationId xmlns:a16="http://schemas.microsoft.com/office/drawing/2014/main" id="{A96F83A1-A01F-34DE-F69D-7D106C137611}"/>
                  </a:ext>
                </a:extLst>
              </p:cNvPr>
              <p:cNvSpPr/>
              <p:nvPr/>
            </p:nvSpPr>
            <p:spPr>
              <a:xfrm>
                <a:off x="4177691" y="4896391"/>
                <a:ext cx="396656" cy="845341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73" name="正方形/長方形 72">
                <a:extLst>
                  <a:ext uri="{FF2B5EF4-FFF2-40B4-BE49-F238E27FC236}">
                    <a16:creationId xmlns:a16="http://schemas.microsoft.com/office/drawing/2014/main" id="{59B3DACB-1007-C7CC-0F4F-6E00D6DFE0AB}"/>
                  </a:ext>
                </a:extLst>
              </p:cNvPr>
              <p:cNvSpPr/>
              <p:nvPr/>
            </p:nvSpPr>
            <p:spPr>
              <a:xfrm>
                <a:off x="3781247" y="4895313"/>
                <a:ext cx="396656" cy="413687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74" name="正方形/長方形 73">
                <a:extLst>
                  <a:ext uri="{FF2B5EF4-FFF2-40B4-BE49-F238E27FC236}">
                    <a16:creationId xmlns:a16="http://schemas.microsoft.com/office/drawing/2014/main" id="{DBD4601E-4A19-283E-95E2-4BC0FC58CF1F}"/>
                  </a:ext>
                </a:extLst>
              </p:cNvPr>
              <p:cNvSpPr/>
              <p:nvPr/>
            </p:nvSpPr>
            <p:spPr>
              <a:xfrm>
                <a:off x="4180283" y="5737296"/>
                <a:ext cx="392732" cy="825102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75" name="正方形/長方形 74">
                <a:extLst>
                  <a:ext uri="{FF2B5EF4-FFF2-40B4-BE49-F238E27FC236}">
                    <a16:creationId xmlns:a16="http://schemas.microsoft.com/office/drawing/2014/main" id="{07512A01-A1CE-1154-0ADF-D8EEE006FD30}"/>
                  </a:ext>
                </a:extLst>
              </p:cNvPr>
              <p:cNvSpPr/>
              <p:nvPr/>
            </p:nvSpPr>
            <p:spPr>
              <a:xfrm>
                <a:off x="3773657" y="6154341"/>
                <a:ext cx="407262" cy="408596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76" name="正方形/長方形 75">
                <a:extLst>
                  <a:ext uri="{FF2B5EF4-FFF2-40B4-BE49-F238E27FC236}">
                    <a16:creationId xmlns:a16="http://schemas.microsoft.com/office/drawing/2014/main" id="{07614F19-BB76-CFF2-8757-C83543571D47}"/>
                  </a:ext>
                </a:extLst>
              </p:cNvPr>
              <p:cNvSpPr/>
              <p:nvPr/>
            </p:nvSpPr>
            <p:spPr>
              <a:xfrm>
                <a:off x="2969757" y="4068905"/>
                <a:ext cx="396656" cy="413687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77" name="正方形/長方形 76">
                <a:extLst>
                  <a:ext uri="{FF2B5EF4-FFF2-40B4-BE49-F238E27FC236}">
                    <a16:creationId xmlns:a16="http://schemas.microsoft.com/office/drawing/2014/main" id="{B76E0B79-4339-57F2-3B8B-81AFE07F7AAA}"/>
                  </a:ext>
                </a:extLst>
              </p:cNvPr>
              <p:cNvSpPr/>
              <p:nvPr/>
            </p:nvSpPr>
            <p:spPr>
              <a:xfrm>
                <a:off x="1746647" y="5351858"/>
                <a:ext cx="808818" cy="811167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78" name="正方形/長方形 77">
                <a:extLst>
                  <a:ext uri="{FF2B5EF4-FFF2-40B4-BE49-F238E27FC236}">
                    <a16:creationId xmlns:a16="http://schemas.microsoft.com/office/drawing/2014/main" id="{7BC60C72-FA4F-59B8-EEFC-B1E087979752}"/>
                  </a:ext>
                </a:extLst>
              </p:cNvPr>
              <p:cNvSpPr/>
              <p:nvPr/>
            </p:nvSpPr>
            <p:spPr>
              <a:xfrm>
                <a:off x="1338305" y="6163025"/>
                <a:ext cx="808818" cy="399373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79" name="正方形/長方形 78">
                <a:extLst>
                  <a:ext uri="{FF2B5EF4-FFF2-40B4-BE49-F238E27FC236}">
                    <a16:creationId xmlns:a16="http://schemas.microsoft.com/office/drawing/2014/main" id="{F31AEF0E-C669-FBAA-825F-D77725FA3649}"/>
                  </a:ext>
                </a:extLst>
              </p:cNvPr>
              <p:cNvSpPr/>
              <p:nvPr/>
            </p:nvSpPr>
            <p:spPr>
              <a:xfrm>
                <a:off x="1336971" y="5763766"/>
                <a:ext cx="409093" cy="399373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80" name="正方形/長方形 79">
                <a:extLst>
                  <a:ext uri="{FF2B5EF4-FFF2-40B4-BE49-F238E27FC236}">
                    <a16:creationId xmlns:a16="http://schemas.microsoft.com/office/drawing/2014/main" id="{B6881F95-D1BF-9873-08DD-0418C51BBBD7}"/>
                  </a:ext>
                </a:extLst>
              </p:cNvPr>
              <p:cNvSpPr/>
              <p:nvPr/>
            </p:nvSpPr>
            <p:spPr>
              <a:xfrm>
                <a:off x="0" y="1997933"/>
                <a:ext cx="2136264" cy="399373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81" name="正方形/長方形 80">
                <a:extLst>
                  <a:ext uri="{FF2B5EF4-FFF2-40B4-BE49-F238E27FC236}">
                    <a16:creationId xmlns:a16="http://schemas.microsoft.com/office/drawing/2014/main" id="{70554591-9C26-4D65-EF9D-D0DF3E65AC7D}"/>
                  </a:ext>
                </a:extLst>
              </p:cNvPr>
              <p:cNvSpPr/>
              <p:nvPr/>
            </p:nvSpPr>
            <p:spPr>
              <a:xfrm>
                <a:off x="0" y="1598674"/>
                <a:ext cx="1719263" cy="399373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82" name="正方形/長方形 81">
                <a:extLst>
                  <a:ext uri="{FF2B5EF4-FFF2-40B4-BE49-F238E27FC236}">
                    <a16:creationId xmlns:a16="http://schemas.microsoft.com/office/drawing/2014/main" id="{B4D7FFDE-CB99-9019-0AB2-905B5C35E11E}"/>
                  </a:ext>
                </a:extLst>
              </p:cNvPr>
              <p:cNvSpPr/>
              <p:nvPr/>
            </p:nvSpPr>
            <p:spPr>
              <a:xfrm>
                <a:off x="935831" y="1199415"/>
                <a:ext cx="383380" cy="399373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83" name="正方形/長方形 82">
                <a:extLst>
                  <a:ext uri="{FF2B5EF4-FFF2-40B4-BE49-F238E27FC236}">
                    <a16:creationId xmlns:a16="http://schemas.microsoft.com/office/drawing/2014/main" id="{4F523A29-6A6E-78F0-4202-33B03E81A1F9}"/>
                  </a:ext>
                </a:extLst>
              </p:cNvPr>
              <p:cNvSpPr/>
              <p:nvPr/>
            </p:nvSpPr>
            <p:spPr>
              <a:xfrm>
                <a:off x="935831" y="2396829"/>
                <a:ext cx="383380" cy="794046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84" name="正方形/長方形 83">
                <a:extLst>
                  <a:ext uri="{FF2B5EF4-FFF2-40B4-BE49-F238E27FC236}">
                    <a16:creationId xmlns:a16="http://schemas.microsoft.com/office/drawing/2014/main" id="{C31C3021-7CD0-7722-9CCD-A230E5810786}"/>
                  </a:ext>
                </a:extLst>
              </p:cNvPr>
              <p:cNvSpPr/>
              <p:nvPr/>
            </p:nvSpPr>
            <p:spPr>
              <a:xfrm>
                <a:off x="552852" y="2396943"/>
                <a:ext cx="383380" cy="399373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</p:grpSp>
      </p:grpSp>
      <p:sp>
        <p:nvSpPr>
          <p:cNvPr id="56" name="フリーフォーム: 図形 55">
            <a:extLst>
              <a:ext uri="{FF2B5EF4-FFF2-40B4-BE49-F238E27FC236}">
                <a16:creationId xmlns:a16="http://schemas.microsoft.com/office/drawing/2014/main" id="{9C86CBE7-087B-3808-307B-9613805DAC43}"/>
              </a:ext>
            </a:extLst>
          </p:cNvPr>
          <p:cNvSpPr/>
          <p:nvPr/>
        </p:nvSpPr>
        <p:spPr>
          <a:xfrm>
            <a:off x="431006" y="1709738"/>
            <a:ext cx="683419" cy="1214437"/>
          </a:xfrm>
          <a:custGeom>
            <a:avLst/>
            <a:gdLst>
              <a:gd name="connsiteX0" fmla="*/ 683419 w 683419"/>
              <a:gd name="connsiteY0" fmla="*/ 1214437 h 1214437"/>
              <a:gd name="connsiteX1" fmla="*/ 503635 w 683419"/>
              <a:gd name="connsiteY1" fmla="*/ 814387 h 1214437"/>
              <a:gd name="connsiteX2" fmla="*/ 283369 w 683419"/>
              <a:gd name="connsiteY2" fmla="*/ 426243 h 1214437"/>
              <a:gd name="connsiteX3" fmla="*/ 111919 w 683419"/>
              <a:gd name="connsiteY3" fmla="*/ 167878 h 1214437"/>
              <a:gd name="connsiteX4" fmla="*/ 0 w 683419"/>
              <a:gd name="connsiteY4" fmla="*/ 0 h 1214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3419" h="1214437">
                <a:moveTo>
                  <a:pt x="683419" y="1214437"/>
                </a:moveTo>
                <a:lnTo>
                  <a:pt x="503635" y="814387"/>
                </a:lnTo>
                <a:lnTo>
                  <a:pt x="283369" y="426243"/>
                </a:lnTo>
                <a:lnTo>
                  <a:pt x="111919" y="167878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rgbClr val="0000FF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3F4A08F1-B92C-4225-B499-070B96554647}"/>
              </a:ext>
            </a:extLst>
          </p:cNvPr>
          <p:cNvSpPr/>
          <p:nvPr/>
        </p:nvSpPr>
        <p:spPr>
          <a:xfrm>
            <a:off x="58189" y="24388"/>
            <a:ext cx="12684776" cy="9552424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58" name="グループ化 57">
            <a:extLst>
              <a:ext uri="{FF2B5EF4-FFF2-40B4-BE49-F238E27FC236}">
                <a16:creationId xmlns:a16="http://schemas.microsoft.com/office/drawing/2014/main" id="{C4F47954-D566-1A83-5D6A-847E7136B885}"/>
              </a:ext>
            </a:extLst>
          </p:cNvPr>
          <p:cNvGrpSpPr/>
          <p:nvPr/>
        </p:nvGrpSpPr>
        <p:grpSpPr>
          <a:xfrm>
            <a:off x="3648191" y="5462738"/>
            <a:ext cx="180432" cy="180432"/>
            <a:chOff x="13168102" y="5848673"/>
            <a:chExt cx="240155" cy="240155"/>
          </a:xfrm>
        </p:grpSpPr>
        <p:sp>
          <p:nvSpPr>
            <p:cNvPr id="59" name="正方形/長方形 58">
              <a:extLst>
                <a:ext uri="{FF2B5EF4-FFF2-40B4-BE49-F238E27FC236}">
                  <a16:creationId xmlns:a16="http://schemas.microsoft.com/office/drawing/2014/main" id="{E3EC8CD7-6D6B-BA28-52E1-9DCD588B6A56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1" name="正方形/長方形 60">
              <a:extLst>
                <a:ext uri="{FF2B5EF4-FFF2-40B4-BE49-F238E27FC236}">
                  <a16:creationId xmlns:a16="http://schemas.microsoft.com/office/drawing/2014/main" id="{28F2CE67-1B3F-D4FB-23E8-7F1C2D4A96DB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62" name="グループ化 61">
            <a:extLst>
              <a:ext uri="{FF2B5EF4-FFF2-40B4-BE49-F238E27FC236}">
                <a16:creationId xmlns:a16="http://schemas.microsoft.com/office/drawing/2014/main" id="{21FEB95E-36D8-EB3E-6629-57388CE0C5F2}"/>
              </a:ext>
            </a:extLst>
          </p:cNvPr>
          <p:cNvGrpSpPr/>
          <p:nvPr/>
        </p:nvGrpSpPr>
        <p:grpSpPr>
          <a:xfrm>
            <a:off x="3850054" y="4299857"/>
            <a:ext cx="315035" cy="247816"/>
            <a:chOff x="13223829" y="3432784"/>
            <a:chExt cx="161663" cy="127168"/>
          </a:xfrm>
        </p:grpSpPr>
        <p:grpSp>
          <p:nvGrpSpPr>
            <p:cNvPr id="63" name="グループ化 62">
              <a:extLst>
                <a:ext uri="{FF2B5EF4-FFF2-40B4-BE49-F238E27FC236}">
                  <a16:creationId xmlns:a16="http://schemas.microsoft.com/office/drawing/2014/main" id="{E9BC286A-FC73-611B-5E33-8581A16D2BAB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65" name="正方形/長方形 64">
                <a:extLst>
                  <a:ext uri="{FF2B5EF4-FFF2-40B4-BE49-F238E27FC236}">
                    <a16:creationId xmlns:a16="http://schemas.microsoft.com/office/drawing/2014/main" id="{A7F8977D-F02C-8911-0EB9-802D0A394A65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6" name="正方形/長方形 65">
                <a:extLst>
                  <a:ext uri="{FF2B5EF4-FFF2-40B4-BE49-F238E27FC236}">
                    <a16:creationId xmlns:a16="http://schemas.microsoft.com/office/drawing/2014/main" id="{1B7AA322-41A5-218B-12FA-492BE3A45DFA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6" name="楕円 85">
                <a:extLst>
                  <a:ext uri="{FF2B5EF4-FFF2-40B4-BE49-F238E27FC236}">
                    <a16:creationId xmlns:a16="http://schemas.microsoft.com/office/drawing/2014/main" id="{9CB34A70-7A05-062F-E6A8-7063C5AFFA83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64" name="フリーフォーム 2859">
              <a:extLst>
                <a:ext uri="{FF2B5EF4-FFF2-40B4-BE49-F238E27FC236}">
                  <a16:creationId xmlns:a16="http://schemas.microsoft.com/office/drawing/2014/main" id="{5E94C46A-708E-9C26-A328-DA29AEA34B31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87" name="グループ化 86">
            <a:extLst>
              <a:ext uri="{FF2B5EF4-FFF2-40B4-BE49-F238E27FC236}">
                <a16:creationId xmlns:a16="http://schemas.microsoft.com/office/drawing/2014/main" id="{932531E1-9247-9047-D1C1-55B571F6EBF1}"/>
              </a:ext>
            </a:extLst>
          </p:cNvPr>
          <p:cNvGrpSpPr/>
          <p:nvPr/>
        </p:nvGrpSpPr>
        <p:grpSpPr>
          <a:xfrm>
            <a:off x="4210663" y="4163132"/>
            <a:ext cx="226617" cy="217400"/>
            <a:chOff x="13234305" y="3606093"/>
            <a:chExt cx="140711" cy="122715"/>
          </a:xfrm>
        </p:grpSpPr>
        <p:sp>
          <p:nvSpPr>
            <p:cNvPr id="88" name="フリーフォーム 2864">
              <a:extLst>
                <a:ext uri="{FF2B5EF4-FFF2-40B4-BE49-F238E27FC236}">
                  <a16:creationId xmlns:a16="http://schemas.microsoft.com/office/drawing/2014/main" id="{DB63A8AB-CBE4-6320-B487-49499670D68D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89" name="直線コネクタ 88">
              <a:extLst>
                <a:ext uri="{FF2B5EF4-FFF2-40B4-BE49-F238E27FC236}">
                  <a16:creationId xmlns:a16="http://schemas.microsoft.com/office/drawing/2014/main" id="{6CD27EE2-51AA-8E42-4A40-20C637158586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フリーフォーム 2866">
              <a:extLst>
                <a:ext uri="{FF2B5EF4-FFF2-40B4-BE49-F238E27FC236}">
                  <a16:creationId xmlns:a16="http://schemas.microsoft.com/office/drawing/2014/main" id="{BED45C6E-F60D-8919-C36C-91A77D9A5944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09" name="グループ化 108">
            <a:extLst>
              <a:ext uri="{FF2B5EF4-FFF2-40B4-BE49-F238E27FC236}">
                <a16:creationId xmlns:a16="http://schemas.microsoft.com/office/drawing/2014/main" id="{9EADDB79-3498-F2B2-A8CA-D6C07C2A778C}"/>
              </a:ext>
            </a:extLst>
          </p:cNvPr>
          <p:cNvGrpSpPr/>
          <p:nvPr/>
        </p:nvGrpSpPr>
        <p:grpSpPr>
          <a:xfrm>
            <a:off x="933993" y="4519309"/>
            <a:ext cx="180432" cy="180432"/>
            <a:chOff x="13168102" y="5848673"/>
            <a:chExt cx="240155" cy="240155"/>
          </a:xfrm>
        </p:grpSpPr>
        <p:sp>
          <p:nvSpPr>
            <p:cNvPr id="110" name="正方形/長方形 109">
              <a:extLst>
                <a:ext uri="{FF2B5EF4-FFF2-40B4-BE49-F238E27FC236}">
                  <a16:creationId xmlns:a16="http://schemas.microsoft.com/office/drawing/2014/main" id="{A2705C1F-2766-6D3E-565C-9427790AD7A5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1" name="正方形/長方形 110">
              <a:extLst>
                <a:ext uri="{FF2B5EF4-FFF2-40B4-BE49-F238E27FC236}">
                  <a16:creationId xmlns:a16="http://schemas.microsoft.com/office/drawing/2014/main" id="{8908E709-36D6-C890-7B73-FFD42F7C9B57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12" name="グループ化 111">
            <a:extLst>
              <a:ext uri="{FF2B5EF4-FFF2-40B4-BE49-F238E27FC236}">
                <a16:creationId xmlns:a16="http://schemas.microsoft.com/office/drawing/2014/main" id="{6666E43B-C68B-07FD-067C-8F285C660D3A}"/>
              </a:ext>
            </a:extLst>
          </p:cNvPr>
          <p:cNvGrpSpPr/>
          <p:nvPr/>
        </p:nvGrpSpPr>
        <p:grpSpPr>
          <a:xfrm>
            <a:off x="2590916" y="6686700"/>
            <a:ext cx="180432" cy="180432"/>
            <a:chOff x="13168102" y="5848673"/>
            <a:chExt cx="240155" cy="240155"/>
          </a:xfrm>
        </p:grpSpPr>
        <p:sp>
          <p:nvSpPr>
            <p:cNvPr id="113" name="正方形/長方形 112">
              <a:extLst>
                <a:ext uri="{FF2B5EF4-FFF2-40B4-BE49-F238E27FC236}">
                  <a16:creationId xmlns:a16="http://schemas.microsoft.com/office/drawing/2014/main" id="{1308233C-0A58-E56F-F7B6-A7588ADFC511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4" name="正方形/長方形 113">
              <a:extLst>
                <a:ext uri="{FF2B5EF4-FFF2-40B4-BE49-F238E27FC236}">
                  <a16:creationId xmlns:a16="http://schemas.microsoft.com/office/drawing/2014/main" id="{706285E7-360E-EC37-50A4-45A9986E1EA1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15" name="グループ化 114">
            <a:extLst>
              <a:ext uri="{FF2B5EF4-FFF2-40B4-BE49-F238E27FC236}">
                <a16:creationId xmlns:a16="http://schemas.microsoft.com/office/drawing/2014/main" id="{E2128CE6-738B-68D0-670C-9EAC70AA0684}"/>
              </a:ext>
            </a:extLst>
          </p:cNvPr>
          <p:cNvGrpSpPr/>
          <p:nvPr/>
        </p:nvGrpSpPr>
        <p:grpSpPr>
          <a:xfrm>
            <a:off x="1819391" y="2457601"/>
            <a:ext cx="180432" cy="180432"/>
            <a:chOff x="13168102" y="5848673"/>
            <a:chExt cx="240155" cy="240155"/>
          </a:xfrm>
        </p:grpSpPr>
        <p:sp>
          <p:nvSpPr>
            <p:cNvPr id="116" name="正方形/長方形 115">
              <a:extLst>
                <a:ext uri="{FF2B5EF4-FFF2-40B4-BE49-F238E27FC236}">
                  <a16:creationId xmlns:a16="http://schemas.microsoft.com/office/drawing/2014/main" id="{0F5536EC-21A9-12D0-2605-EF4DC315F4E8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7" name="正方形/長方形 116">
              <a:extLst>
                <a:ext uri="{FF2B5EF4-FFF2-40B4-BE49-F238E27FC236}">
                  <a16:creationId xmlns:a16="http://schemas.microsoft.com/office/drawing/2014/main" id="{3D6077D3-18D5-E631-168B-5AF90597BCA0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18" name="グループ化 117">
            <a:extLst>
              <a:ext uri="{FF2B5EF4-FFF2-40B4-BE49-F238E27FC236}">
                <a16:creationId xmlns:a16="http://schemas.microsoft.com/office/drawing/2014/main" id="{83CB230F-4DFA-0269-A539-396E62B91676}"/>
              </a:ext>
            </a:extLst>
          </p:cNvPr>
          <p:cNvGrpSpPr/>
          <p:nvPr/>
        </p:nvGrpSpPr>
        <p:grpSpPr>
          <a:xfrm>
            <a:off x="5459009" y="7534426"/>
            <a:ext cx="180432" cy="180432"/>
            <a:chOff x="13168102" y="5848673"/>
            <a:chExt cx="240155" cy="240155"/>
          </a:xfrm>
        </p:grpSpPr>
        <p:sp>
          <p:nvSpPr>
            <p:cNvPr id="119" name="正方形/長方形 118">
              <a:extLst>
                <a:ext uri="{FF2B5EF4-FFF2-40B4-BE49-F238E27FC236}">
                  <a16:creationId xmlns:a16="http://schemas.microsoft.com/office/drawing/2014/main" id="{CB16058D-B81F-1D24-E856-341FDD5818C8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0" name="正方形/長方形 119">
              <a:extLst>
                <a:ext uri="{FF2B5EF4-FFF2-40B4-BE49-F238E27FC236}">
                  <a16:creationId xmlns:a16="http://schemas.microsoft.com/office/drawing/2014/main" id="{DD7D402E-CCB6-F75E-45A7-49DE1131451F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21" name="グループ化 120">
            <a:extLst>
              <a:ext uri="{FF2B5EF4-FFF2-40B4-BE49-F238E27FC236}">
                <a16:creationId xmlns:a16="http://schemas.microsoft.com/office/drawing/2014/main" id="{BD81C3E3-73B9-C189-36CB-A677909B783A}"/>
              </a:ext>
            </a:extLst>
          </p:cNvPr>
          <p:cNvGrpSpPr/>
          <p:nvPr/>
        </p:nvGrpSpPr>
        <p:grpSpPr>
          <a:xfrm>
            <a:off x="1773096" y="8691712"/>
            <a:ext cx="180432" cy="180432"/>
            <a:chOff x="13168102" y="5848673"/>
            <a:chExt cx="240155" cy="240155"/>
          </a:xfrm>
        </p:grpSpPr>
        <p:sp>
          <p:nvSpPr>
            <p:cNvPr id="122" name="正方形/長方形 121">
              <a:extLst>
                <a:ext uri="{FF2B5EF4-FFF2-40B4-BE49-F238E27FC236}">
                  <a16:creationId xmlns:a16="http://schemas.microsoft.com/office/drawing/2014/main" id="{6465ADAA-67FA-4A38-E6D8-BB1649FDDC98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3" name="正方形/長方形 122">
              <a:extLst>
                <a:ext uri="{FF2B5EF4-FFF2-40B4-BE49-F238E27FC236}">
                  <a16:creationId xmlns:a16="http://schemas.microsoft.com/office/drawing/2014/main" id="{85D39979-C78D-214B-34FF-3BAE18821FA3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24" name="グループ化 123">
            <a:extLst>
              <a:ext uri="{FF2B5EF4-FFF2-40B4-BE49-F238E27FC236}">
                <a16:creationId xmlns:a16="http://schemas.microsoft.com/office/drawing/2014/main" id="{C2823E13-F413-E0A8-3100-D3A3D9731F1A}"/>
              </a:ext>
            </a:extLst>
          </p:cNvPr>
          <p:cNvGrpSpPr/>
          <p:nvPr/>
        </p:nvGrpSpPr>
        <p:grpSpPr>
          <a:xfrm>
            <a:off x="8829791" y="6939113"/>
            <a:ext cx="180432" cy="180432"/>
            <a:chOff x="13168102" y="5848673"/>
            <a:chExt cx="240155" cy="240155"/>
          </a:xfrm>
        </p:grpSpPr>
        <p:sp>
          <p:nvSpPr>
            <p:cNvPr id="125" name="正方形/長方形 124">
              <a:extLst>
                <a:ext uri="{FF2B5EF4-FFF2-40B4-BE49-F238E27FC236}">
                  <a16:creationId xmlns:a16="http://schemas.microsoft.com/office/drawing/2014/main" id="{CC31FFA5-C860-5974-4E9B-F1D8210E4C76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6" name="正方形/長方形 125">
              <a:extLst>
                <a:ext uri="{FF2B5EF4-FFF2-40B4-BE49-F238E27FC236}">
                  <a16:creationId xmlns:a16="http://schemas.microsoft.com/office/drawing/2014/main" id="{A705662D-4DB4-129B-62B0-7D5344C70AC9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27" name="グループ化 126">
            <a:extLst>
              <a:ext uri="{FF2B5EF4-FFF2-40B4-BE49-F238E27FC236}">
                <a16:creationId xmlns:a16="http://schemas.microsoft.com/office/drawing/2014/main" id="{E007E630-6B63-EBED-9702-D72B0C47736D}"/>
              </a:ext>
            </a:extLst>
          </p:cNvPr>
          <p:cNvGrpSpPr/>
          <p:nvPr/>
        </p:nvGrpSpPr>
        <p:grpSpPr>
          <a:xfrm>
            <a:off x="11153891" y="4110188"/>
            <a:ext cx="180432" cy="180432"/>
            <a:chOff x="13168102" y="5848673"/>
            <a:chExt cx="240155" cy="240155"/>
          </a:xfrm>
        </p:grpSpPr>
        <p:sp>
          <p:nvSpPr>
            <p:cNvPr id="128" name="正方形/長方形 127">
              <a:extLst>
                <a:ext uri="{FF2B5EF4-FFF2-40B4-BE49-F238E27FC236}">
                  <a16:creationId xmlns:a16="http://schemas.microsoft.com/office/drawing/2014/main" id="{EDD5F8A2-5CE9-79AA-8EA5-97FD4CF6CB26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9" name="正方形/長方形 128">
              <a:extLst>
                <a:ext uri="{FF2B5EF4-FFF2-40B4-BE49-F238E27FC236}">
                  <a16:creationId xmlns:a16="http://schemas.microsoft.com/office/drawing/2014/main" id="{BAEE1A27-B594-0DA2-265D-E99336826A84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30" name="グループ化 129">
            <a:extLst>
              <a:ext uri="{FF2B5EF4-FFF2-40B4-BE49-F238E27FC236}">
                <a16:creationId xmlns:a16="http://schemas.microsoft.com/office/drawing/2014/main" id="{AB580DD0-6F8E-893B-CCA2-D8A8B75184D1}"/>
              </a:ext>
            </a:extLst>
          </p:cNvPr>
          <p:cNvGrpSpPr/>
          <p:nvPr/>
        </p:nvGrpSpPr>
        <p:grpSpPr>
          <a:xfrm>
            <a:off x="9120304" y="3838725"/>
            <a:ext cx="180432" cy="180432"/>
            <a:chOff x="13168102" y="5848673"/>
            <a:chExt cx="240155" cy="240155"/>
          </a:xfrm>
        </p:grpSpPr>
        <p:sp>
          <p:nvSpPr>
            <p:cNvPr id="131" name="正方形/長方形 130">
              <a:extLst>
                <a:ext uri="{FF2B5EF4-FFF2-40B4-BE49-F238E27FC236}">
                  <a16:creationId xmlns:a16="http://schemas.microsoft.com/office/drawing/2014/main" id="{E6EC21DE-6EC3-A1AC-541D-C96C30DC9124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2" name="正方形/長方形 131">
              <a:extLst>
                <a:ext uri="{FF2B5EF4-FFF2-40B4-BE49-F238E27FC236}">
                  <a16:creationId xmlns:a16="http://schemas.microsoft.com/office/drawing/2014/main" id="{EF35B17D-A23A-2414-6B80-D87D3060DD40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33" name="グループ化 132">
            <a:extLst>
              <a:ext uri="{FF2B5EF4-FFF2-40B4-BE49-F238E27FC236}">
                <a16:creationId xmlns:a16="http://schemas.microsoft.com/office/drawing/2014/main" id="{F4FBC4FB-2F28-7884-97E5-0D19D5DC14C9}"/>
              </a:ext>
            </a:extLst>
          </p:cNvPr>
          <p:cNvGrpSpPr/>
          <p:nvPr/>
        </p:nvGrpSpPr>
        <p:grpSpPr>
          <a:xfrm>
            <a:off x="7805854" y="1606009"/>
            <a:ext cx="180432" cy="180432"/>
            <a:chOff x="13168102" y="5848673"/>
            <a:chExt cx="240155" cy="240155"/>
          </a:xfrm>
        </p:grpSpPr>
        <p:sp>
          <p:nvSpPr>
            <p:cNvPr id="134" name="正方形/長方形 133">
              <a:extLst>
                <a:ext uri="{FF2B5EF4-FFF2-40B4-BE49-F238E27FC236}">
                  <a16:creationId xmlns:a16="http://schemas.microsoft.com/office/drawing/2014/main" id="{21481C07-C1CD-B000-1419-684DE3980711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5" name="正方形/長方形 134">
              <a:extLst>
                <a:ext uri="{FF2B5EF4-FFF2-40B4-BE49-F238E27FC236}">
                  <a16:creationId xmlns:a16="http://schemas.microsoft.com/office/drawing/2014/main" id="{D7541A88-A5D6-ECAF-FA7E-C5AFEDF85811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36" name="グループ化 135">
            <a:extLst>
              <a:ext uri="{FF2B5EF4-FFF2-40B4-BE49-F238E27FC236}">
                <a16:creationId xmlns:a16="http://schemas.microsoft.com/office/drawing/2014/main" id="{5EB229EC-3458-22F9-588D-435714492A53}"/>
              </a:ext>
            </a:extLst>
          </p:cNvPr>
          <p:cNvGrpSpPr/>
          <p:nvPr/>
        </p:nvGrpSpPr>
        <p:grpSpPr>
          <a:xfrm>
            <a:off x="518686" y="6619537"/>
            <a:ext cx="315035" cy="247816"/>
            <a:chOff x="13223829" y="3432784"/>
            <a:chExt cx="161663" cy="127168"/>
          </a:xfrm>
        </p:grpSpPr>
        <p:grpSp>
          <p:nvGrpSpPr>
            <p:cNvPr id="137" name="グループ化 136">
              <a:extLst>
                <a:ext uri="{FF2B5EF4-FFF2-40B4-BE49-F238E27FC236}">
                  <a16:creationId xmlns:a16="http://schemas.microsoft.com/office/drawing/2014/main" id="{86AD91DA-4A50-3EA1-661A-36949C27C975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139" name="正方形/長方形 138">
                <a:extLst>
                  <a:ext uri="{FF2B5EF4-FFF2-40B4-BE49-F238E27FC236}">
                    <a16:creationId xmlns:a16="http://schemas.microsoft.com/office/drawing/2014/main" id="{FF145526-95D5-6AB1-13DE-38430B7E334B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0" name="正方形/長方形 139">
                <a:extLst>
                  <a:ext uri="{FF2B5EF4-FFF2-40B4-BE49-F238E27FC236}">
                    <a16:creationId xmlns:a16="http://schemas.microsoft.com/office/drawing/2014/main" id="{5A328712-9666-D8A3-9AB8-EB838172F442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1" name="楕円 140">
                <a:extLst>
                  <a:ext uri="{FF2B5EF4-FFF2-40B4-BE49-F238E27FC236}">
                    <a16:creationId xmlns:a16="http://schemas.microsoft.com/office/drawing/2014/main" id="{1AF928AD-39BF-2078-CBE2-026A4CFB35AA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38" name="フリーフォーム 2859">
              <a:extLst>
                <a:ext uri="{FF2B5EF4-FFF2-40B4-BE49-F238E27FC236}">
                  <a16:creationId xmlns:a16="http://schemas.microsoft.com/office/drawing/2014/main" id="{66C4A2FD-2398-342F-091D-5866010024D6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42" name="グループ化 141">
            <a:extLst>
              <a:ext uri="{FF2B5EF4-FFF2-40B4-BE49-F238E27FC236}">
                <a16:creationId xmlns:a16="http://schemas.microsoft.com/office/drawing/2014/main" id="{B5564BBE-E5F8-C9DE-A09E-929FE565FAD1}"/>
              </a:ext>
            </a:extLst>
          </p:cNvPr>
          <p:cNvGrpSpPr/>
          <p:nvPr/>
        </p:nvGrpSpPr>
        <p:grpSpPr>
          <a:xfrm>
            <a:off x="5448580" y="7242689"/>
            <a:ext cx="315035" cy="247816"/>
            <a:chOff x="13223829" y="3432784"/>
            <a:chExt cx="161663" cy="127168"/>
          </a:xfrm>
        </p:grpSpPr>
        <p:grpSp>
          <p:nvGrpSpPr>
            <p:cNvPr id="143" name="グループ化 142">
              <a:extLst>
                <a:ext uri="{FF2B5EF4-FFF2-40B4-BE49-F238E27FC236}">
                  <a16:creationId xmlns:a16="http://schemas.microsoft.com/office/drawing/2014/main" id="{6E2975AD-ED10-D75C-7E91-B6B1718C3C70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145" name="正方形/長方形 144">
                <a:extLst>
                  <a:ext uri="{FF2B5EF4-FFF2-40B4-BE49-F238E27FC236}">
                    <a16:creationId xmlns:a16="http://schemas.microsoft.com/office/drawing/2014/main" id="{7829233B-E82C-65F0-87D5-B34E83ED25DD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6" name="正方形/長方形 145">
                <a:extLst>
                  <a:ext uri="{FF2B5EF4-FFF2-40B4-BE49-F238E27FC236}">
                    <a16:creationId xmlns:a16="http://schemas.microsoft.com/office/drawing/2014/main" id="{FBEE89B0-3E81-D423-8693-D9C627BC860C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7" name="楕円 146">
                <a:extLst>
                  <a:ext uri="{FF2B5EF4-FFF2-40B4-BE49-F238E27FC236}">
                    <a16:creationId xmlns:a16="http://schemas.microsoft.com/office/drawing/2014/main" id="{69AE82C0-3D08-7630-E9C0-C175A3345A37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44" name="フリーフォーム 2859">
              <a:extLst>
                <a:ext uri="{FF2B5EF4-FFF2-40B4-BE49-F238E27FC236}">
                  <a16:creationId xmlns:a16="http://schemas.microsoft.com/office/drawing/2014/main" id="{4B4262C1-904D-2B0C-8C7D-130C5B155841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48" name="グループ化 147">
            <a:extLst>
              <a:ext uri="{FF2B5EF4-FFF2-40B4-BE49-F238E27FC236}">
                <a16:creationId xmlns:a16="http://schemas.microsoft.com/office/drawing/2014/main" id="{E240BCD6-6899-51DB-E539-CF536C3669B3}"/>
              </a:ext>
            </a:extLst>
          </p:cNvPr>
          <p:cNvGrpSpPr/>
          <p:nvPr/>
        </p:nvGrpSpPr>
        <p:grpSpPr>
          <a:xfrm>
            <a:off x="9867709" y="8255489"/>
            <a:ext cx="315035" cy="247816"/>
            <a:chOff x="13223829" y="3432784"/>
            <a:chExt cx="161663" cy="127168"/>
          </a:xfrm>
        </p:grpSpPr>
        <p:grpSp>
          <p:nvGrpSpPr>
            <p:cNvPr id="149" name="グループ化 148">
              <a:extLst>
                <a:ext uri="{FF2B5EF4-FFF2-40B4-BE49-F238E27FC236}">
                  <a16:creationId xmlns:a16="http://schemas.microsoft.com/office/drawing/2014/main" id="{670FD8D7-B032-0097-2517-9C0E698049DE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151" name="正方形/長方形 150">
                <a:extLst>
                  <a:ext uri="{FF2B5EF4-FFF2-40B4-BE49-F238E27FC236}">
                    <a16:creationId xmlns:a16="http://schemas.microsoft.com/office/drawing/2014/main" id="{20D431E9-34C4-FB2D-897C-3F08D03F07D7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2" name="正方形/長方形 151">
                <a:extLst>
                  <a:ext uri="{FF2B5EF4-FFF2-40B4-BE49-F238E27FC236}">
                    <a16:creationId xmlns:a16="http://schemas.microsoft.com/office/drawing/2014/main" id="{5C2D1728-F28C-FEF7-ED87-CF835CA72371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3" name="楕円 152">
                <a:extLst>
                  <a:ext uri="{FF2B5EF4-FFF2-40B4-BE49-F238E27FC236}">
                    <a16:creationId xmlns:a16="http://schemas.microsoft.com/office/drawing/2014/main" id="{CBEFC27C-90EC-4158-7C9A-10E3EBE0CDF5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50" name="フリーフォーム 2859">
              <a:extLst>
                <a:ext uri="{FF2B5EF4-FFF2-40B4-BE49-F238E27FC236}">
                  <a16:creationId xmlns:a16="http://schemas.microsoft.com/office/drawing/2014/main" id="{68A0DA56-6008-0866-ACC0-0BF6D72CD916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54" name="グループ化 153">
            <a:extLst>
              <a:ext uri="{FF2B5EF4-FFF2-40B4-BE49-F238E27FC236}">
                <a16:creationId xmlns:a16="http://schemas.microsoft.com/office/drawing/2014/main" id="{AFE30B17-3238-0840-2C1A-B67DBFE39A18}"/>
              </a:ext>
            </a:extLst>
          </p:cNvPr>
          <p:cNvGrpSpPr/>
          <p:nvPr/>
        </p:nvGrpSpPr>
        <p:grpSpPr>
          <a:xfrm>
            <a:off x="12379490" y="1358193"/>
            <a:ext cx="315035" cy="247816"/>
            <a:chOff x="13223829" y="3432784"/>
            <a:chExt cx="161663" cy="127168"/>
          </a:xfrm>
        </p:grpSpPr>
        <p:grpSp>
          <p:nvGrpSpPr>
            <p:cNvPr id="155" name="グループ化 154">
              <a:extLst>
                <a:ext uri="{FF2B5EF4-FFF2-40B4-BE49-F238E27FC236}">
                  <a16:creationId xmlns:a16="http://schemas.microsoft.com/office/drawing/2014/main" id="{77987A1E-A6B1-EE28-EB42-4ED5CEFF53FF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157" name="正方形/長方形 156">
                <a:extLst>
                  <a:ext uri="{FF2B5EF4-FFF2-40B4-BE49-F238E27FC236}">
                    <a16:creationId xmlns:a16="http://schemas.microsoft.com/office/drawing/2014/main" id="{F65B17D1-BA4E-E4EA-A070-2EBDA8423B46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8" name="正方形/長方形 157">
                <a:extLst>
                  <a:ext uri="{FF2B5EF4-FFF2-40B4-BE49-F238E27FC236}">
                    <a16:creationId xmlns:a16="http://schemas.microsoft.com/office/drawing/2014/main" id="{E01D8FF2-938E-EB81-62FD-D3ADBF617869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9" name="楕円 158">
                <a:extLst>
                  <a:ext uri="{FF2B5EF4-FFF2-40B4-BE49-F238E27FC236}">
                    <a16:creationId xmlns:a16="http://schemas.microsoft.com/office/drawing/2014/main" id="{A4155977-73EF-B83E-5F94-132F0400591D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56" name="フリーフォーム 2859">
              <a:extLst>
                <a:ext uri="{FF2B5EF4-FFF2-40B4-BE49-F238E27FC236}">
                  <a16:creationId xmlns:a16="http://schemas.microsoft.com/office/drawing/2014/main" id="{D38670A5-3FFA-A17E-8851-533C87197516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60" name="グループ化 159">
            <a:extLst>
              <a:ext uri="{FF2B5EF4-FFF2-40B4-BE49-F238E27FC236}">
                <a16:creationId xmlns:a16="http://schemas.microsoft.com/office/drawing/2014/main" id="{0B7771C4-8E5C-173D-C123-52AB1CF4B5C0}"/>
              </a:ext>
            </a:extLst>
          </p:cNvPr>
          <p:cNvGrpSpPr/>
          <p:nvPr/>
        </p:nvGrpSpPr>
        <p:grpSpPr>
          <a:xfrm>
            <a:off x="136343" y="6867132"/>
            <a:ext cx="226617" cy="217400"/>
            <a:chOff x="13234305" y="3606093"/>
            <a:chExt cx="140711" cy="122715"/>
          </a:xfrm>
        </p:grpSpPr>
        <p:sp>
          <p:nvSpPr>
            <p:cNvPr id="161" name="フリーフォーム 2864">
              <a:extLst>
                <a:ext uri="{FF2B5EF4-FFF2-40B4-BE49-F238E27FC236}">
                  <a16:creationId xmlns:a16="http://schemas.microsoft.com/office/drawing/2014/main" id="{3F410980-3076-CE22-476B-3645B7F1E661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62" name="直線コネクタ 161">
              <a:extLst>
                <a:ext uri="{FF2B5EF4-FFF2-40B4-BE49-F238E27FC236}">
                  <a16:creationId xmlns:a16="http://schemas.microsoft.com/office/drawing/2014/main" id="{1149096B-E15E-BFDF-A9EC-D5423B9E7489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3" name="フリーフォーム 2866">
              <a:extLst>
                <a:ext uri="{FF2B5EF4-FFF2-40B4-BE49-F238E27FC236}">
                  <a16:creationId xmlns:a16="http://schemas.microsoft.com/office/drawing/2014/main" id="{42A1D51C-D5D7-78B7-C27E-D7BDEA0B8EAF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64" name="グループ化 163">
            <a:extLst>
              <a:ext uri="{FF2B5EF4-FFF2-40B4-BE49-F238E27FC236}">
                <a16:creationId xmlns:a16="http://schemas.microsoft.com/office/drawing/2014/main" id="{2F2752F1-965F-DBC0-6844-563D27AF350F}"/>
              </a:ext>
            </a:extLst>
          </p:cNvPr>
          <p:cNvGrpSpPr/>
          <p:nvPr/>
        </p:nvGrpSpPr>
        <p:grpSpPr>
          <a:xfrm>
            <a:off x="9504181" y="8356634"/>
            <a:ext cx="226617" cy="217400"/>
            <a:chOff x="13234305" y="3606093"/>
            <a:chExt cx="140711" cy="122715"/>
          </a:xfrm>
        </p:grpSpPr>
        <p:sp>
          <p:nvSpPr>
            <p:cNvPr id="165" name="フリーフォーム 2864">
              <a:extLst>
                <a:ext uri="{FF2B5EF4-FFF2-40B4-BE49-F238E27FC236}">
                  <a16:creationId xmlns:a16="http://schemas.microsoft.com/office/drawing/2014/main" id="{8D43869E-7E51-C74E-C528-9705FEF4CE18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66" name="直線コネクタ 165">
              <a:extLst>
                <a:ext uri="{FF2B5EF4-FFF2-40B4-BE49-F238E27FC236}">
                  <a16:creationId xmlns:a16="http://schemas.microsoft.com/office/drawing/2014/main" id="{7674143A-88C3-F558-E2BB-751AF1B124EA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7" name="フリーフォーム 2866">
              <a:extLst>
                <a:ext uri="{FF2B5EF4-FFF2-40B4-BE49-F238E27FC236}">
                  <a16:creationId xmlns:a16="http://schemas.microsoft.com/office/drawing/2014/main" id="{1B2B207A-5847-D77A-A17E-9FA2F3FAC974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38" name="正方形/長方形 237">
            <a:extLst>
              <a:ext uri="{FF2B5EF4-FFF2-40B4-BE49-F238E27FC236}">
                <a16:creationId xmlns:a16="http://schemas.microsoft.com/office/drawing/2014/main" id="{FED57965-5C46-D5A1-EF9E-55087F2FDF58}"/>
              </a:ext>
            </a:extLst>
          </p:cNvPr>
          <p:cNvSpPr/>
          <p:nvPr/>
        </p:nvSpPr>
        <p:spPr>
          <a:xfrm>
            <a:off x="9513641" y="8055847"/>
            <a:ext cx="851940" cy="20746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第三中学校</a:t>
            </a:r>
          </a:p>
        </p:txBody>
      </p:sp>
      <p:sp>
        <p:nvSpPr>
          <p:cNvPr id="239" name="正方形/長方形 238">
            <a:extLst>
              <a:ext uri="{FF2B5EF4-FFF2-40B4-BE49-F238E27FC236}">
                <a16:creationId xmlns:a16="http://schemas.microsoft.com/office/drawing/2014/main" id="{2F0BCD31-EECC-0448-1D2E-303EBC114BF3}"/>
              </a:ext>
            </a:extLst>
          </p:cNvPr>
          <p:cNvSpPr/>
          <p:nvPr/>
        </p:nvSpPr>
        <p:spPr>
          <a:xfrm>
            <a:off x="9298712" y="3832111"/>
            <a:ext cx="1028769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●久々田公園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240" name="正方形/長方形 239">
            <a:extLst>
              <a:ext uri="{FF2B5EF4-FFF2-40B4-BE49-F238E27FC236}">
                <a16:creationId xmlns:a16="http://schemas.microsoft.com/office/drawing/2014/main" id="{B6249494-F595-0569-029C-9248F6FC2E8E}"/>
              </a:ext>
            </a:extLst>
          </p:cNvPr>
          <p:cNvSpPr/>
          <p:nvPr/>
        </p:nvSpPr>
        <p:spPr>
          <a:xfrm>
            <a:off x="11339443" y="4113099"/>
            <a:ext cx="1185932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●鷺沼城址公園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241" name="正方形/長方形 240">
            <a:extLst>
              <a:ext uri="{FF2B5EF4-FFF2-40B4-BE49-F238E27FC236}">
                <a16:creationId xmlns:a16="http://schemas.microsoft.com/office/drawing/2014/main" id="{4F6B314C-CD0C-E7A1-EC11-DABFC5B32CA4}"/>
              </a:ext>
            </a:extLst>
          </p:cNvPr>
          <p:cNvSpPr/>
          <p:nvPr/>
        </p:nvSpPr>
        <p:spPr>
          <a:xfrm>
            <a:off x="7977119" y="1600880"/>
            <a:ext cx="876369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●菊田公園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242" name="正方形/長方形 241">
            <a:extLst>
              <a:ext uri="{FF2B5EF4-FFF2-40B4-BE49-F238E27FC236}">
                <a16:creationId xmlns:a16="http://schemas.microsoft.com/office/drawing/2014/main" id="{85C103A7-B8E7-9107-4090-9E63163E065F}"/>
              </a:ext>
            </a:extLst>
          </p:cNvPr>
          <p:cNvSpPr/>
          <p:nvPr/>
        </p:nvSpPr>
        <p:spPr>
          <a:xfrm>
            <a:off x="9008199" y="6939643"/>
            <a:ext cx="1690757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●津田沼６丁目児童遊園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243" name="正方形/長方形 242">
            <a:extLst>
              <a:ext uri="{FF2B5EF4-FFF2-40B4-BE49-F238E27FC236}">
                <a16:creationId xmlns:a16="http://schemas.microsoft.com/office/drawing/2014/main" id="{DAFA8DE1-88E3-36D2-A959-F0FE46E4911E}"/>
              </a:ext>
            </a:extLst>
          </p:cNvPr>
          <p:cNvSpPr/>
          <p:nvPr/>
        </p:nvSpPr>
        <p:spPr>
          <a:xfrm>
            <a:off x="5629204" y="7539718"/>
            <a:ext cx="1447871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●袖ヶ浦西近隣公園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244" name="正方形/長方形 243">
            <a:extLst>
              <a:ext uri="{FF2B5EF4-FFF2-40B4-BE49-F238E27FC236}">
                <a16:creationId xmlns:a16="http://schemas.microsoft.com/office/drawing/2014/main" id="{247A3DAE-9AB6-210F-1D47-CABDFEE8578B}"/>
              </a:ext>
            </a:extLst>
          </p:cNvPr>
          <p:cNvSpPr/>
          <p:nvPr/>
        </p:nvSpPr>
        <p:spPr>
          <a:xfrm>
            <a:off x="3667054" y="5301343"/>
            <a:ext cx="1583602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●袖ヶ浦４号児童遊園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245" name="正方形/長方形 244">
            <a:extLst>
              <a:ext uri="{FF2B5EF4-FFF2-40B4-BE49-F238E27FC236}">
                <a16:creationId xmlns:a16="http://schemas.microsoft.com/office/drawing/2014/main" id="{D2F29DA7-F4E7-306B-B91E-A99E9CDD0AFB}"/>
              </a:ext>
            </a:extLst>
          </p:cNvPr>
          <p:cNvSpPr/>
          <p:nvPr/>
        </p:nvSpPr>
        <p:spPr>
          <a:xfrm>
            <a:off x="2771704" y="6687231"/>
            <a:ext cx="1583602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●袖ヶ浦５号児童公園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246" name="正方形/長方形 245">
            <a:extLst>
              <a:ext uri="{FF2B5EF4-FFF2-40B4-BE49-F238E27FC236}">
                <a16:creationId xmlns:a16="http://schemas.microsoft.com/office/drawing/2014/main" id="{4A6E1C58-94B1-7EA9-EAB2-97FC78F92562}"/>
              </a:ext>
            </a:extLst>
          </p:cNvPr>
          <p:cNvSpPr/>
          <p:nvPr/>
        </p:nvSpPr>
        <p:spPr>
          <a:xfrm>
            <a:off x="1114425" y="4519464"/>
            <a:ext cx="1419225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●袖ヶ浦西児童公園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247" name="正方形/長方形 246">
            <a:extLst>
              <a:ext uri="{FF2B5EF4-FFF2-40B4-BE49-F238E27FC236}">
                <a16:creationId xmlns:a16="http://schemas.microsoft.com/office/drawing/2014/main" id="{B38AE168-5B21-D28C-0816-28DBA9728DA7}"/>
              </a:ext>
            </a:extLst>
          </p:cNvPr>
          <p:cNvSpPr/>
          <p:nvPr/>
        </p:nvSpPr>
        <p:spPr>
          <a:xfrm>
            <a:off x="1990726" y="2450158"/>
            <a:ext cx="857250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●葦切公園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248" name="正方形/長方形 247">
            <a:extLst>
              <a:ext uri="{FF2B5EF4-FFF2-40B4-BE49-F238E27FC236}">
                <a16:creationId xmlns:a16="http://schemas.microsoft.com/office/drawing/2014/main" id="{320205AF-E702-2C51-DDD3-9AD03D4DF518}"/>
              </a:ext>
            </a:extLst>
          </p:cNvPr>
          <p:cNvSpPr/>
          <p:nvPr/>
        </p:nvSpPr>
        <p:spPr>
          <a:xfrm>
            <a:off x="1951400" y="8695051"/>
            <a:ext cx="1449025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●秋津１号児童公園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249" name="正方形/長方形 248">
            <a:extLst>
              <a:ext uri="{FF2B5EF4-FFF2-40B4-BE49-F238E27FC236}">
                <a16:creationId xmlns:a16="http://schemas.microsoft.com/office/drawing/2014/main" id="{A059F3EC-9864-4047-0AB8-4107499CA528}"/>
              </a:ext>
            </a:extLst>
          </p:cNvPr>
          <p:cNvSpPr/>
          <p:nvPr/>
        </p:nvSpPr>
        <p:spPr>
          <a:xfrm>
            <a:off x="3667054" y="3977772"/>
            <a:ext cx="1104353" cy="20746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袖ヶ浦西小</a:t>
            </a: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学校</a:t>
            </a:r>
          </a:p>
        </p:txBody>
      </p:sp>
      <p:sp>
        <p:nvSpPr>
          <p:cNvPr id="250" name="正方形/長方形 249">
            <a:extLst>
              <a:ext uri="{FF2B5EF4-FFF2-40B4-BE49-F238E27FC236}">
                <a16:creationId xmlns:a16="http://schemas.microsoft.com/office/drawing/2014/main" id="{F34FCB63-325A-9666-82A3-8EAA4534EC21}"/>
              </a:ext>
            </a:extLst>
          </p:cNvPr>
          <p:cNvSpPr/>
          <p:nvPr/>
        </p:nvSpPr>
        <p:spPr>
          <a:xfrm>
            <a:off x="121372" y="6427588"/>
            <a:ext cx="1464540" cy="20746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県立津田沼高等学校</a:t>
            </a:r>
          </a:p>
        </p:txBody>
      </p:sp>
      <p:sp>
        <p:nvSpPr>
          <p:cNvPr id="251" name="正方形/長方形 250">
            <a:extLst>
              <a:ext uri="{FF2B5EF4-FFF2-40B4-BE49-F238E27FC236}">
                <a16:creationId xmlns:a16="http://schemas.microsoft.com/office/drawing/2014/main" id="{EC10DC1F-9018-C67C-EB66-5CC5B698D973}"/>
              </a:ext>
            </a:extLst>
          </p:cNvPr>
          <p:cNvSpPr/>
          <p:nvPr/>
        </p:nvSpPr>
        <p:spPr>
          <a:xfrm>
            <a:off x="11793538" y="1587210"/>
            <a:ext cx="967683" cy="20746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市役所駐車場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252" name="正方形/長方形 251">
            <a:extLst>
              <a:ext uri="{FF2B5EF4-FFF2-40B4-BE49-F238E27FC236}">
                <a16:creationId xmlns:a16="http://schemas.microsoft.com/office/drawing/2014/main" id="{A3A39DB8-DEFA-3085-C8CF-A3F173AF64E4}"/>
              </a:ext>
            </a:extLst>
          </p:cNvPr>
          <p:cNvSpPr/>
          <p:nvPr/>
        </p:nvSpPr>
        <p:spPr>
          <a:xfrm>
            <a:off x="2594769" y="5120641"/>
            <a:ext cx="76419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袖ヶ浦一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253" name="正方形/長方形 252">
            <a:extLst>
              <a:ext uri="{FF2B5EF4-FFF2-40B4-BE49-F238E27FC236}">
                <a16:creationId xmlns:a16="http://schemas.microsoft.com/office/drawing/2014/main" id="{B32554DB-B48D-E7C7-21E9-D3C671871F85}"/>
              </a:ext>
            </a:extLst>
          </p:cNvPr>
          <p:cNvSpPr/>
          <p:nvPr/>
        </p:nvSpPr>
        <p:spPr>
          <a:xfrm>
            <a:off x="6225746" y="7978470"/>
            <a:ext cx="76419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袖ヶ浦二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254" name="正方形/長方形 253">
            <a:extLst>
              <a:ext uri="{FF2B5EF4-FFF2-40B4-BE49-F238E27FC236}">
                <a16:creationId xmlns:a16="http://schemas.microsoft.com/office/drawing/2014/main" id="{7EB6B600-462A-412F-7524-0F4ECED90291}"/>
              </a:ext>
            </a:extLst>
          </p:cNvPr>
          <p:cNvSpPr/>
          <p:nvPr/>
        </p:nvSpPr>
        <p:spPr>
          <a:xfrm>
            <a:off x="7212926" y="6206284"/>
            <a:ext cx="76419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袖ヶ浦三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255" name="正方形/長方形 254">
            <a:extLst>
              <a:ext uri="{FF2B5EF4-FFF2-40B4-BE49-F238E27FC236}">
                <a16:creationId xmlns:a16="http://schemas.microsoft.com/office/drawing/2014/main" id="{0DE5BF73-1F77-001B-2A08-1AE7B77CAEFA}"/>
              </a:ext>
            </a:extLst>
          </p:cNvPr>
          <p:cNvSpPr/>
          <p:nvPr/>
        </p:nvSpPr>
        <p:spPr>
          <a:xfrm>
            <a:off x="10797803" y="8452595"/>
            <a:ext cx="76419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袖ヶ浦四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256" name="正方形/長方形 255">
            <a:extLst>
              <a:ext uri="{FF2B5EF4-FFF2-40B4-BE49-F238E27FC236}">
                <a16:creationId xmlns:a16="http://schemas.microsoft.com/office/drawing/2014/main" id="{4183CD8A-DD89-F06A-D843-3099BB7BFEA6}"/>
              </a:ext>
            </a:extLst>
          </p:cNvPr>
          <p:cNvSpPr/>
          <p:nvPr/>
        </p:nvSpPr>
        <p:spPr>
          <a:xfrm>
            <a:off x="12129481" y="7226780"/>
            <a:ext cx="672119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鷺沼三丁目</a:t>
            </a:r>
          </a:p>
        </p:txBody>
      </p:sp>
      <p:sp>
        <p:nvSpPr>
          <p:cNvPr id="257" name="正方形/長方形 256">
            <a:extLst>
              <a:ext uri="{FF2B5EF4-FFF2-40B4-BE49-F238E27FC236}">
                <a16:creationId xmlns:a16="http://schemas.microsoft.com/office/drawing/2014/main" id="{E873F819-6CB0-F4BE-54E1-C66C8A8C38D8}"/>
              </a:ext>
            </a:extLst>
          </p:cNvPr>
          <p:cNvSpPr/>
          <p:nvPr/>
        </p:nvSpPr>
        <p:spPr>
          <a:xfrm>
            <a:off x="11932409" y="4564383"/>
            <a:ext cx="672119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鷺沼一丁目</a:t>
            </a:r>
          </a:p>
        </p:txBody>
      </p:sp>
      <p:sp>
        <p:nvSpPr>
          <p:cNvPr id="258" name="正方形/長方形 257">
            <a:extLst>
              <a:ext uri="{FF2B5EF4-FFF2-40B4-BE49-F238E27FC236}">
                <a16:creationId xmlns:a16="http://schemas.microsoft.com/office/drawing/2014/main" id="{D470BB60-1737-30D3-D8BA-DC93B2E06937}"/>
              </a:ext>
            </a:extLst>
          </p:cNvPr>
          <p:cNvSpPr/>
          <p:nvPr/>
        </p:nvSpPr>
        <p:spPr>
          <a:xfrm>
            <a:off x="12070846" y="863285"/>
            <a:ext cx="672119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鷺沼二丁目</a:t>
            </a:r>
          </a:p>
        </p:txBody>
      </p:sp>
      <p:sp>
        <p:nvSpPr>
          <p:cNvPr id="260" name="正方形/長方形 259">
            <a:extLst>
              <a:ext uri="{FF2B5EF4-FFF2-40B4-BE49-F238E27FC236}">
                <a16:creationId xmlns:a16="http://schemas.microsoft.com/office/drawing/2014/main" id="{A098B762-D7FA-2D6B-CEE0-ABDA5E41376E}"/>
              </a:ext>
            </a:extLst>
          </p:cNvPr>
          <p:cNvSpPr/>
          <p:nvPr/>
        </p:nvSpPr>
        <p:spPr>
          <a:xfrm>
            <a:off x="7641430" y="820424"/>
            <a:ext cx="794544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津田沼四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261" name="正方形/長方形 260">
            <a:extLst>
              <a:ext uri="{FF2B5EF4-FFF2-40B4-BE49-F238E27FC236}">
                <a16:creationId xmlns:a16="http://schemas.microsoft.com/office/drawing/2014/main" id="{EFBD4AED-8D78-8D92-4C41-5631A035D13A}"/>
              </a:ext>
            </a:extLst>
          </p:cNvPr>
          <p:cNvSpPr/>
          <p:nvPr/>
        </p:nvSpPr>
        <p:spPr>
          <a:xfrm>
            <a:off x="6644163" y="2451142"/>
            <a:ext cx="794544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津田沼七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262" name="正方形/長方形 261">
            <a:extLst>
              <a:ext uri="{FF2B5EF4-FFF2-40B4-BE49-F238E27FC236}">
                <a16:creationId xmlns:a16="http://schemas.microsoft.com/office/drawing/2014/main" id="{F755D4CB-81A1-9666-4FEF-86C85E65FD96}"/>
              </a:ext>
            </a:extLst>
          </p:cNvPr>
          <p:cNvSpPr/>
          <p:nvPr/>
        </p:nvSpPr>
        <p:spPr>
          <a:xfrm>
            <a:off x="8389143" y="4887273"/>
            <a:ext cx="794544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津田沼六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263" name="正方形/長方形 262">
            <a:extLst>
              <a:ext uri="{FF2B5EF4-FFF2-40B4-BE49-F238E27FC236}">
                <a16:creationId xmlns:a16="http://schemas.microsoft.com/office/drawing/2014/main" id="{DB225C12-B6A1-7B0F-26E7-676402AE76BC}"/>
              </a:ext>
            </a:extLst>
          </p:cNvPr>
          <p:cNvSpPr/>
          <p:nvPr/>
        </p:nvSpPr>
        <p:spPr>
          <a:xfrm>
            <a:off x="4422933" y="2861663"/>
            <a:ext cx="794544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谷津町一丁目</a:t>
            </a:r>
          </a:p>
        </p:txBody>
      </p:sp>
      <p:sp>
        <p:nvSpPr>
          <p:cNvPr id="264" name="正方形/長方形 263">
            <a:extLst>
              <a:ext uri="{FF2B5EF4-FFF2-40B4-BE49-F238E27FC236}">
                <a16:creationId xmlns:a16="http://schemas.microsoft.com/office/drawing/2014/main" id="{920AC221-E430-C532-8970-FA68CB6EA67D}"/>
              </a:ext>
            </a:extLst>
          </p:cNvPr>
          <p:cNvSpPr/>
          <p:nvPr/>
        </p:nvSpPr>
        <p:spPr>
          <a:xfrm>
            <a:off x="5250656" y="1833252"/>
            <a:ext cx="794544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谷津町四丁目</a:t>
            </a:r>
          </a:p>
        </p:txBody>
      </p:sp>
      <p:sp>
        <p:nvSpPr>
          <p:cNvPr id="265" name="正方形/長方形 264">
            <a:extLst>
              <a:ext uri="{FF2B5EF4-FFF2-40B4-BE49-F238E27FC236}">
                <a16:creationId xmlns:a16="http://schemas.microsoft.com/office/drawing/2014/main" id="{83B4C1AF-E0A4-3E23-B3EA-7561529CCAD5}"/>
              </a:ext>
            </a:extLst>
          </p:cNvPr>
          <p:cNvSpPr/>
          <p:nvPr/>
        </p:nvSpPr>
        <p:spPr>
          <a:xfrm>
            <a:off x="2374432" y="989697"/>
            <a:ext cx="672119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谷津二丁目</a:t>
            </a:r>
          </a:p>
        </p:txBody>
      </p:sp>
      <p:sp>
        <p:nvSpPr>
          <p:cNvPr id="266" name="正方形/長方形 265">
            <a:extLst>
              <a:ext uri="{FF2B5EF4-FFF2-40B4-BE49-F238E27FC236}">
                <a16:creationId xmlns:a16="http://schemas.microsoft.com/office/drawing/2014/main" id="{6A7EDD05-8ED6-C92A-43BB-1A6742451342}"/>
              </a:ext>
            </a:extLst>
          </p:cNvPr>
          <p:cNvSpPr/>
          <p:nvPr/>
        </p:nvSpPr>
        <p:spPr>
          <a:xfrm>
            <a:off x="2533650" y="7876709"/>
            <a:ext cx="65246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秋津一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267" name="正方形/長方形 266">
            <a:extLst>
              <a:ext uri="{FF2B5EF4-FFF2-40B4-BE49-F238E27FC236}">
                <a16:creationId xmlns:a16="http://schemas.microsoft.com/office/drawing/2014/main" id="{D33AAED7-12CA-AA00-1A0A-E8E4F197DAB1}"/>
              </a:ext>
            </a:extLst>
          </p:cNvPr>
          <p:cNvSpPr/>
          <p:nvPr/>
        </p:nvSpPr>
        <p:spPr>
          <a:xfrm>
            <a:off x="145256" y="7539718"/>
            <a:ext cx="65246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秋津五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grpSp>
        <p:nvGrpSpPr>
          <p:cNvPr id="268" name="グループ化 267">
            <a:extLst>
              <a:ext uri="{FF2B5EF4-FFF2-40B4-BE49-F238E27FC236}">
                <a16:creationId xmlns:a16="http://schemas.microsoft.com/office/drawing/2014/main" id="{73C935F9-BDD2-C273-4541-6133BA7974B9}"/>
              </a:ext>
            </a:extLst>
          </p:cNvPr>
          <p:cNvGrpSpPr/>
          <p:nvPr/>
        </p:nvGrpSpPr>
        <p:grpSpPr>
          <a:xfrm>
            <a:off x="4921917" y="9135949"/>
            <a:ext cx="1685925" cy="351234"/>
            <a:chOff x="13893949" y="7510819"/>
            <a:chExt cx="1685925" cy="351234"/>
          </a:xfrm>
        </p:grpSpPr>
        <p:sp>
          <p:nvSpPr>
            <p:cNvPr id="269" name="正方形/長方形 268">
              <a:extLst>
                <a:ext uri="{FF2B5EF4-FFF2-40B4-BE49-F238E27FC236}">
                  <a16:creationId xmlns:a16="http://schemas.microsoft.com/office/drawing/2014/main" id="{F5843674-185C-8C86-FFAC-7E5ABB0F93E7}"/>
                </a:ext>
              </a:extLst>
            </p:cNvPr>
            <p:cNvSpPr/>
            <p:nvPr/>
          </p:nvSpPr>
          <p:spPr>
            <a:xfrm>
              <a:off x="13893949" y="7510819"/>
              <a:ext cx="1685925" cy="3512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grpSp>
          <p:nvGrpSpPr>
            <p:cNvPr id="270" name="グループ化 269">
              <a:extLst>
                <a:ext uri="{FF2B5EF4-FFF2-40B4-BE49-F238E27FC236}">
                  <a16:creationId xmlns:a16="http://schemas.microsoft.com/office/drawing/2014/main" id="{2D948A6F-7E72-B76A-82F8-9A9311844FFB}"/>
                </a:ext>
              </a:extLst>
            </p:cNvPr>
            <p:cNvGrpSpPr/>
            <p:nvPr/>
          </p:nvGrpSpPr>
          <p:grpSpPr>
            <a:xfrm>
              <a:off x="13902710" y="7534849"/>
              <a:ext cx="1673436" cy="287241"/>
              <a:chOff x="5452504" y="1722240"/>
              <a:chExt cx="1673436" cy="287241"/>
            </a:xfrm>
          </p:grpSpPr>
          <p:sp>
            <p:nvSpPr>
              <p:cNvPr id="271" name="正方形/長方形 270">
                <a:extLst>
                  <a:ext uri="{FF2B5EF4-FFF2-40B4-BE49-F238E27FC236}">
                    <a16:creationId xmlns:a16="http://schemas.microsoft.com/office/drawing/2014/main" id="{C7540C0D-BE50-D34B-0F6E-304D200692EF}"/>
                  </a:ext>
                </a:extLst>
              </p:cNvPr>
              <p:cNvSpPr/>
              <p:nvPr/>
            </p:nvSpPr>
            <p:spPr>
              <a:xfrm>
                <a:off x="5452504" y="1727460"/>
                <a:ext cx="177160" cy="1433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kumimoji="1" lang="en-US" altLang="ja-JP" sz="1000" b="1" dirty="0">
                    <a:solidFill>
                      <a:schemeClr val="tx1"/>
                    </a:solidFill>
                  </a:rPr>
                  <a:t>0</a:t>
                </a:r>
                <a:endParaRPr kumimoji="1" lang="ja-JP" altLang="en-US" sz="1000" b="1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272" name="グループ化 271">
                <a:extLst>
                  <a:ext uri="{FF2B5EF4-FFF2-40B4-BE49-F238E27FC236}">
                    <a16:creationId xmlns:a16="http://schemas.microsoft.com/office/drawing/2014/main" id="{A29A4478-3C7E-E253-B67F-C642D46813C3}"/>
                  </a:ext>
                </a:extLst>
              </p:cNvPr>
              <p:cNvGrpSpPr/>
              <p:nvPr/>
            </p:nvGrpSpPr>
            <p:grpSpPr>
              <a:xfrm>
                <a:off x="5511281" y="1886055"/>
                <a:ext cx="1547561" cy="123426"/>
                <a:chOff x="3994409" y="1687220"/>
                <a:chExt cx="1547561" cy="123426"/>
              </a:xfrm>
            </p:grpSpPr>
            <p:grpSp>
              <p:nvGrpSpPr>
                <p:cNvPr id="275" name="グループ化 274">
                  <a:extLst>
                    <a:ext uri="{FF2B5EF4-FFF2-40B4-BE49-F238E27FC236}">
                      <a16:creationId xmlns:a16="http://schemas.microsoft.com/office/drawing/2014/main" id="{985C457A-3720-5CC8-1A91-F4DE2A1AF514}"/>
                    </a:ext>
                  </a:extLst>
                </p:cNvPr>
                <p:cNvGrpSpPr/>
                <p:nvPr/>
              </p:nvGrpSpPr>
              <p:grpSpPr>
                <a:xfrm>
                  <a:off x="3994409" y="1687220"/>
                  <a:ext cx="1547561" cy="63236"/>
                  <a:chOff x="3995314" y="1687220"/>
                  <a:chExt cx="1547561" cy="63236"/>
                </a:xfrm>
              </p:grpSpPr>
              <p:sp>
                <p:nvSpPr>
                  <p:cNvPr id="279" name="正方形/長方形 278">
                    <a:extLst>
                      <a:ext uri="{FF2B5EF4-FFF2-40B4-BE49-F238E27FC236}">
                        <a16:creationId xmlns:a16="http://schemas.microsoft.com/office/drawing/2014/main" id="{8E4BAC98-C985-031C-431E-F81669B97056}"/>
                      </a:ext>
                    </a:extLst>
                  </p:cNvPr>
                  <p:cNvSpPr/>
                  <p:nvPr/>
                </p:nvSpPr>
                <p:spPr>
                  <a:xfrm>
                    <a:off x="3995314" y="1687220"/>
                    <a:ext cx="774287" cy="63236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80" name="正方形/長方形 279">
                    <a:extLst>
                      <a:ext uri="{FF2B5EF4-FFF2-40B4-BE49-F238E27FC236}">
                        <a16:creationId xmlns:a16="http://schemas.microsoft.com/office/drawing/2014/main" id="{C7F70E6E-15CC-3090-DF6F-C1E22AA39092}"/>
                      </a:ext>
                    </a:extLst>
                  </p:cNvPr>
                  <p:cNvSpPr/>
                  <p:nvPr/>
                </p:nvSpPr>
                <p:spPr>
                  <a:xfrm>
                    <a:off x="4768588" y="1687220"/>
                    <a:ext cx="774287" cy="63236"/>
                  </a:xfrm>
                  <a:prstGeom prst="rect">
                    <a:avLst/>
                  </a:prstGeom>
                  <a:solidFill>
                    <a:schemeClr val="bg1"/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/>
                  </a:p>
                </p:txBody>
              </p:sp>
            </p:grpSp>
            <p:grpSp>
              <p:nvGrpSpPr>
                <p:cNvPr id="276" name="グループ化 275">
                  <a:extLst>
                    <a:ext uri="{FF2B5EF4-FFF2-40B4-BE49-F238E27FC236}">
                      <a16:creationId xmlns:a16="http://schemas.microsoft.com/office/drawing/2014/main" id="{EC983B8D-4F69-BADF-B15D-D18D98A3AB6F}"/>
                    </a:ext>
                  </a:extLst>
                </p:cNvPr>
                <p:cNvGrpSpPr/>
                <p:nvPr/>
              </p:nvGrpSpPr>
              <p:grpSpPr>
                <a:xfrm>
                  <a:off x="3994409" y="1747410"/>
                  <a:ext cx="1547561" cy="63236"/>
                  <a:chOff x="3995314" y="1687220"/>
                  <a:chExt cx="1547561" cy="63236"/>
                </a:xfrm>
              </p:grpSpPr>
              <p:sp>
                <p:nvSpPr>
                  <p:cNvPr id="277" name="正方形/長方形 276">
                    <a:extLst>
                      <a:ext uri="{FF2B5EF4-FFF2-40B4-BE49-F238E27FC236}">
                        <a16:creationId xmlns:a16="http://schemas.microsoft.com/office/drawing/2014/main" id="{8E182AD8-ED18-EBE3-195A-4D4038463E2D}"/>
                      </a:ext>
                    </a:extLst>
                  </p:cNvPr>
                  <p:cNvSpPr/>
                  <p:nvPr/>
                </p:nvSpPr>
                <p:spPr>
                  <a:xfrm>
                    <a:off x="3995314" y="1687220"/>
                    <a:ext cx="774287" cy="63236"/>
                  </a:xfrm>
                  <a:prstGeom prst="rect">
                    <a:avLst/>
                  </a:prstGeom>
                  <a:solidFill>
                    <a:schemeClr val="bg1"/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/>
                  </a:p>
                </p:txBody>
              </p:sp>
              <p:sp>
                <p:nvSpPr>
                  <p:cNvPr id="278" name="正方形/長方形 277">
                    <a:extLst>
                      <a:ext uri="{FF2B5EF4-FFF2-40B4-BE49-F238E27FC236}">
                        <a16:creationId xmlns:a16="http://schemas.microsoft.com/office/drawing/2014/main" id="{F96042C3-186A-3C37-483A-D4800F7B29C1}"/>
                      </a:ext>
                    </a:extLst>
                  </p:cNvPr>
                  <p:cNvSpPr/>
                  <p:nvPr/>
                </p:nvSpPr>
                <p:spPr>
                  <a:xfrm>
                    <a:off x="4768588" y="1687220"/>
                    <a:ext cx="774287" cy="63236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/>
                  </a:p>
                </p:txBody>
              </p:sp>
            </p:grpSp>
          </p:grpSp>
          <p:sp>
            <p:nvSpPr>
              <p:cNvPr id="273" name="正方形/長方形 272">
                <a:extLst>
                  <a:ext uri="{FF2B5EF4-FFF2-40B4-BE49-F238E27FC236}">
                    <a16:creationId xmlns:a16="http://schemas.microsoft.com/office/drawing/2014/main" id="{47E96FCC-6CAD-65BE-9E69-4F35D969181E}"/>
                  </a:ext>
                </a:extLst>
              </p:cNvPr>
              <p:cNvSpPr/>
              <p:nvPr/>
            </p:nvSpPr>
            <p:spPr>
              <a:xfrm>
                <a:off x="6139841" y="1723903"/>
                <a:ext cx="289723" cy="1433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kumimoji="1" lang="en-US" altLang="ja-JP" sz="1000" b="1" dirty="0">
                    <a:solidFill>
                      <a:schemeClr val="tx1"/>
                    </a:solidFill>
                  </a:rPr>
                  <a:t>100m</a:t>
                </a:r>
                <a:endParaRPr kumimoji="1" lang="ja-JP" altLang="en-US" sz="1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74" name="正方形/長方形 273">
                <a:extLst>
                  <a:ext uri="{FF2B5EF4-FFF2-40B4-BE49-F238E27FC236}">
                    <a16:creationId xmlns:a16="http://schemas.microsoft.com/office/drawing/2014/main" id="{2E461DC9-A483-3FBC-2536-FC43FC2BF0EB}"/>
                  </a:ext>
                </a:extLst>
              </p:cNvPr>
              <p:cNvSpPr/>
              <p:nvPr/>
            </p:nvSpPr>
            <p:spPr>
              <a:xfrm>
                <a:off x="6836217" y="1722240"/>
                <a:ext cx="289723" cy="1433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ja-JP" sz="1000" b="1" dirty="0">
                    <a:solidFill>
                      <a:schemeClr val="tx1"/>
                    </a:solidFill>
                  </a:rPr>
                  <a:t>2</a:t>
                </a:r>
                <a:r>
                  <a:rPr kumimoji="1" lang="en-US" altLang="ja-JP" sz="1000" b="1" dirty="0">
                    <a:solidFill>
                      <a:schemeClr val="tx1"/>
                    </a:solidFill>
                  </a:rPr>
                  <a:t>00m</a:t>
                </a:r>
                <a:endParaRPr kumimoji="1" lang="ja-JP" altLang="en-US" sz="1000" b="1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281" name="正方形/長方形 280">
            <a:extLst>
              <a:ext uri="{FF2B5EF4-FFF2-40B4-BE49-F238E27FC236}">
                <a16:creationId xmlns:a16="http://schemas.microsoft.com/office/drawing/2014/main" id="{FFC9F2A9-9167-8A14-9FFA-B44ED451DC45}"/>
              </a:ext>
            </a:extLst>
          </p:cNvPr>
          <p:cNvSpPr/>
          <p:nvPr/>
        </p:nvSpPr>
        <p:spPr>
          <a:xfrm>
            <a:off x="177291" y="9344479"/>
            <a:ext cx="3234606" cy="1533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ja-JP" altLang="en-US" sz="800" b="1" dirty="0">
                <a:solidFill>
                  <a:schemeClr val="tx1"/>
                </a:solidFill>
                <a:latin typeface="+mn-ea"/>
              </a:rPr>
              <a:t>「淡色地図データ」（国土地理院）をもとに習志野市危機管理課作成</a:t>
            </a:r>
          </a:p>
        </p:txBody>
      </p:sp>
      <p:sp>
        <p:nvSpPr>
          <p:cNvPr id="282" name="正方形/長方形 281">
            <a:extLst>
              <a:ext uri="{FF2B5EF4-FFF2-40B4-BE49-F238E27FC236}">
                <a16:creationId xmlns:a16="http://schemas.microsoft.com/office/drawing/2014/main" id="{5561849E-E343-681A-E2A8-59C75EF11450}"/>
              </a:ext>
            </a:extLst>
          </p:cNvPr>
          <p:cNvSpPr/>
          <p:nvPr/>
        </p:nvSpPr>
        <p:spPr>
          <a:xfrm>
            <a:off x="153167" y="91726"/>
            <a:ext cx="3513888" cy="6676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1800" dirty="0">
                <a:solidFill>
                  <a:schemeClr val="tx1"/>
                </a:solidFill>
              </a:rPr>
              <a:t>習志野市道路冠水等警戒マップ</a:t>
            </a:r>
            <a:endParaRPr kumimoji="1" lang="en-US" altLang="ja-JP" sz="1800" dirty="0">
              <a:solidFill>
                <a:schemeClr val="tx1"/>
              </a:solidFill>
            </a:endParaRPr>
          </a:p>
          <a:p>
            <a:pPr algn="ctr"/>
            <a:r>
              <a:rPr lang="en-US" altLang="ja-JP" sz="1800" dirty="0">
                <a:solidFill>
                  <a:schemeClr val="tx1"/>
                </a:solidFill>
              </a:rPr>
              <a:t>【</a:t>
            </a:r>
            <a:r>
              <a:rPr lang="ja-JP" altLang="en-US" sz="1800" dirty="0">
                <a:solidFill>
                  <a:schemeClr val="tx1"/>
                </a:solidFill>
              </a:rPr>
              <a:t>袖ヶ浦西小学校区</a:t>
            </a:r>
            <a:r>
              <a:rPr lang="en-US" altLang="ja-JP" sz="1800" dirty="0">
                <a:solidFill>
                  <a:schemeClr val="tx1"/>
                </a:solidFill>
              </a:rPr>
              <a:t>】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graphicFrame>
        <p:nvGraphicFramePr>
          <p:cNvPr id="284" name="表 283">
            <a:extLst>
              <a:ext uri="{FF2B5EF4-FFF2-40B4-BE49-F238E27FC236}">
                <a16:creationId xmlns:a16="http://schemas.microsoft.com/office/drawing/2014/main" id="{3E8C9E44-81FE-739D-D44E-22BF884869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668845"/>
              </p:ext>
            </p:extLst>
          </p:nvPr>
        </p:nvGraphicFramePr>
        <p:xfrm>
          <a:off x="4886660" y="101667"/>
          <a:ext cx="2597728" cy="157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9258">
                  <a:extLst>
                    <a:ext uri="{9D8B030D-6E8A-4147-A177-3AD203B41FA5}">
                      <a16:colId xmlns:a16="http://schemas.microsoft.com/office/drawing/2014/main" val="3279094330"/>
                    </a:ext>
                  </a:extLst>
                </a:gridCol>
                <a:gridCol w="1958470">
                  <a:extLst>
                    <a:ext uri="{9D8B030D-6E8A-4147-A177-3AD203B41FA5}">
                      <a16:colId xmlns:a16="http://schemas.microsoft.com/office/drawing/2014/main" val="3230952823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 凡例：内水浸水想定区域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600" b="1" dirty="0"/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7662531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１ｍ以上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1143154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50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㎝以上１ｍ未満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8278828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㎝以上</a:t>
                      </a:r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50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㎝未満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3870768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㎝以上</a:t>
                      </a:r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㎝未満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9719999"/>
                  </a:ext>
                </a:extLst>
              </a:tr>
            </a:tbl>
          </a:graphicData>
        </a:graphic>
      </p:graphicFrame>
      <p:grpSp>
        <p:nvGrpSpPr>
          <p:cNvPr id="285" name="グループ化 284">
            <a:extLst>
              <a:ext uri="{FF2B5EF4-FFF2-40B4-BE49-F238E27FC236}">
                <a16:creationId xmlns:a16="http://schemas.microsoft.com/office/drawing/2014/main" id="{3F6350A4-4F21-CE6F-9AA7-E50AE65425CA}"/>
              </a:ext>
            </a:extLst>
          </p:cNvPr>
          <p:cNvGrpSpPr/>
          <p:nvPr/>
        </p:nvGrpSpPr>
        <p:grpSpPr>
          <a:xfrm>
            <a:off x="5022406" y="465601"/>
            <a:ext cx="378884" cy="1169599"/>
            <a:chOff x="1465782" y="7718206"/>
            <a:chExt cx="378884" cy="1169599"/>
          </a:xfrm>
        </p:grpSpPr>
        <p:sp>
          <p:nvSpPr>
            <p:cNvPr id="286" name="正方形/長方形 285">
              <a:extLst>
                <a:ext uri="{FF2B5EF4-FFF2-40B4-BE49-F238E27FC236}">
                  <a16:creationId xmlns:a16="http://schemas.microsoft.com/office/drawing/2014/main" id="{9D43399E-049E-6320-73EC-4C030D78DCD5}"/>
                </a:ext>
              </a:extLst>
            </p:cNvPr>
            <p:cNvSpPr/>
            <p:nvPr/>
          </p:nvSpPr>
          <p:spPr>
            <a:xfrm>
              <a:off x="1468163" y="8670761"/>
              <a:ext cx="376503" cy="217044"/>
            </a:xfrm>
            <a:prstGeom prst="rect">
              <a:avLst/>
            </a:prstGeom>
            <a:solidFill>
              <a:srgbClr val="92D05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37667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75334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613002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150669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688336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226003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76367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301338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dirty="0"/>
            </a:p>
          </p:txBody>
        </p:sp>
        <p:sp>
          <p:nvSpPr>
            <p:cNvPr id="287" name="正方形/長方形 286">
              <a:extLst>
                <a:ext uri="{FF2B5EF4-FFF2-40B4-BE49-F238E27FC236}">
                  <a16:creationId xmlns:a16="http://schemas.microsoft.com/office/drawing/2014/main" id="{FF092B75-7E4D-2FDE-A26E-B5A15AE18D79}"/>
                </a:ext>
              </a:extLst>
            </p:cNvPr>
            <p:cNvSpPr/>
            <p:nvPr/>
          </p:nvSpPr>
          <p:spPr>
            <a:xfrm>
              <a:off x="1465782" y="8351419"/>
              <a:ext cx="376503" cy="213544"/>
            </a:xfrm>
            <a:prstGeom prst="rect">
              <a:avLst/>
            </a:prstGeom>
            <a:solidFill>
              <a:schemeClr val="accent1">
                <a:lumMod val="7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37667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75334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613002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150669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688336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226003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76367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301338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dirty="0"/>
            </a:p>
          </p:txBody>
        </p:sp>
        <p:sp>
          <p:nvSpPr>
            <p:cNvPr id="288" name="正方形/長方形 287">
              <a:extLst>
                <a:ext uri="{FF2B5EF4-FFF2-40B4-BE49-F238E27FC236}">
                  <a16:creationId xmlns:a16="http://schemas.microsoft.com/office/drawing/2014/main" id="{2C18383D-ED68-92D8-AAED-CDC89207FC82}"/>
                </a:ext>
              </a:extLst>
            </p:cNvPr>
            <p:cNvSpPr/>
            <p:nvPr/>
          </p:nvSpPr>
          <p:spPr>
            <a:xfrm>
              <a:off x="1465782" y="8040090"/>
              <a:ext cx="376503" cy="208955"/>
            </a:xfrm>
            <a:prstGeom prst="rect">
              <a:avLst/>
            </a:prstGeom>
            <a:solidFill>
              <a:srgbClr val="FFFF99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89" name="正方形/長方形 288">
              <a:extLst>
                <a:ext uri="{FF2B5EF4-FFF2-40B4-BE49-F238E27FC236}">
                  <a16:creationId xmlns:a16="http://schemas.microsoft.com/office/drawing/2014/main" id="{EB51AD03-1BD6-D9C9-5CD2-3A47ED97EC9F}"/>
                </a:ext>
              </a:extLst>
            </p:cNvPr>
            <p:cNvSpPr/>
            <p:nvPr/>
          </p:nvSpPr>
          <p:spPr>
            <a:xfrm>
              <a:off x="1465783" y="7718206"/>
              <a:ext cx="376502" cy="214123"/>
            </a:xfrm>
            <a:prstGeom prst="rect">
              <a:avLst/>
            </a:prstGeom>
            <a:solidFill>
              <a:srgbClr val="FF6699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24" name="フリーフォーム: 図形 223">
            <a:extLst>
              <a:ext uri="{FF2B5EF4-FFF2-40B4-BE49-F238E27FC236}">
                <a16:creationId xmlns:a16="http://schemas.microsoft.com/office/drawing/2014/main" id="{5877AB86-28B8-CA1D-7002-F9B2567A248E}"/>
              </a:ext>
            </a:extLst>
          </p:cNvPr>
          <p:cNvSpPr/>
          <p:nvPr/>
        </p:nvSpPr>
        <p:spPr>
          <a:xfrm>
            <a:off x="9114762" y="6030601"/>
            <a:ext cx="121443" cy="142875"/>
          </a:xfrm>
          <a:custGeom>
            <a:avLst/>
            <a:gdLst>
              <a:gd name="connsiteX0" fmla="*/ 0 w 121443"/>
              <a:gd name="connsiteY0" fmla="*/ 142875 h 142875"/>
              <a:gd name="connsiteX1" fmla="*/ 82153 w 121443"/>
              <a:gd name="connsiteY1" fmla="*/ 52388 h 142875"/>
              <a:gd name="connsiteX2" fmla="*/ 121443 w 121443"/>
              <a:gd name="connsiteY2" fmla="*/ 0 h 142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443" h="142875">
                <a:moveTo>
                  <a:pt x="0" y="142875"/>
                </a:moveTo>
                <a:lnTo>
                  <a:pt x="82153" y="52388"/>
                </a:lnTo>
                <a:lnTo>
                  <a:pt x="121443" y="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5" name="フリーフォーム: 図形 224">
            <a:extLst>
              <a:ext uri="{FF2B5EF4-FFF2-40B4-BE49-F238E27FC236}">
                <a16:creationId xmlns:a16="http://schemas.microsoft.com/office/drawing/2014/main" id="{01D87B14-CBF3-AAE2-3B78-213BF983DAB4}"/>
              </a:ext>
            </a:extLst>
          </p:cNvPr>
          <p:cNvSpPr/>
          <p:nvPr/>
        </p:nvSpPr>
        <p:spPr>
          <a:xfrm>
            <a:off x="9212428" y="6090932"/>
            <a:ext cx="119062" cy="111919"/>
          </a:xfrm>
          <a:custGeom>
            <a:avLst/>
            <a:gdLst>
              <a:gd name="connsiteX0" fmla="*/ 0 w 119062"/>
              <a:gd name="connsiteY0" fmla="*/ 0 h 111919"/>
              <a:gd name="connsiteX1" fmla="*/ 78581 w 119062"/>
              <a:gd name="connsiteY1" fmla="*/ 70247 h 111919"/>
              <a:gd name="connsiteX2" fmla="*/ 119062 w 119062"/>
              <a:gd name="connsiteY2" fmla="*/ 111919 h 111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9062" h="111919">
                <a:moveTo>
                  <a:pt x="0" y="0"/>
                </a:moveTo>
                <a:lnTo>
                  <a:pt x="78581" y="70247"/>
                </a:lnTo>
                <a:lnTo>
                  <a:pt x="119062" y="111919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6" name="フリーフォーム: 図形 225">
            <a:extLst>
              <a:ext uri="{FF2B5EF4-FFF2-40B4-BE49-F238E27FC236}">
                <a16:creationId xmlns:a16="http://schemas.microsoft.com/office/drawing/2014/main" id="{191F261A-6C43-98B4-0624-F1C4A847B493}"/>
              </a:ext>
            </a:extLst>
          </p:cNvPr>
          <p:cNvSpPr/>
          <p:nvPr/>
        </p:nvSpPr>
        <p:spPr>
          <a:xfrm>
            <a:off x="10336278" y="6116446"/>
            <a:ext cx="160734" cy="198834"/>
          </a:xfrm>
          <a:custGeom>
            <a:avLst/>
            <a:gdLst>
              <a:gd name="connsiteX0" fmla="*/ 0 w 160734"/>
              <a:gd name="connsiteY0" fmla="*/ 198834 h 198834"/>
              <a:gd name="connsiteX1" fmla="*/ 76200 w 160734"/>
              <a:gd name="connsiteY1" fmla="*/ 78581 h 198834"/>
              <a:gd name="connsiteX2" fmla="*/ 160734 w 160734"/>
              <a:gd name="connsiteY2" fmla="*/ 0 h 19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734" h="198834">
                <a:moveTo>
                  <a:pt x="0" y="198834"/>
                </a:moveTo>
                <a:lnTo>
                  <a:pt x="76200" y="78581"/>
                </a:lnTo>
                <a:lnTo>
                  <a:pt x="160734" y="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7" name="フリーフォーム: 図形 226">
            <a:extLst>
              <a:ext uri="{FF2B5EF4-FFF2-40B4-BE49-F238E27FC236}">
                <a16:creationId xmlns:a16="http://schemas.microsoft.com/office/drawing/2014/main" id="{70D66654-DCA1-ADDC-40FF-6C86B0DE72A1}"/>
              </a:ext>
            </a:extLst>
          </p:cNvPr>
          <p:cNvSpPr/>
          <p:nvPr/>
        </p:nvSpPr>
        <p:spPr>
          <a:xfrm>
            <a:off x="9403333" y="5757017"/>
            <a:ext cx="1220390" cy="458391"/>
          </a:xfrm>
          <a:custGeom>
            <a:avLst/>
            <a:gdLst>
              <a:gd name="connsiteX0" fmla="*/ 0 w 288131"/>
              <a:gd name="connsiteY0" fmla="*/ 0 h 102394"/>
              <a:gd name="connsiteX1" fmla="*/ 117872 w 288131"/>
              <a:gd name="connsiteY1" fmla="*/ 21432 h 102394"/>
              <a:gd name="connsiteX2" fmla="*/ 223837 w 288131"/>
              <a:gd name="connsiteY2" fmla="*/ 52388 h 102394"/>
              <a:gd name="connsiteX3" fmla="*/ 288131 w 288131"/>
              <a:gd name="connsiteY3" fmla="*/ 102394 h 102394"/>
              <a:gd name="connsiteX0" fmla="*/ 0 w 309562"/>
              <a:gd name="connsiteY0" fmla="*/ 0 h 76200"/>
              <a:gd name="connsiteX1" fmla="*/ 117872 w 309562"/>
              <a:gd name="connsiteY1" fmla="*/ 21432 h 76200"/>
              <a:gd name="connsiteX2" fmla="*/ 223837 w 309562"/>
              <a:gd name="connsiteY2" fmla="*/ 52388 h 76200"/>
              <a:gd name="connsiteX3" fmla="*/ 309562 w 309562"/>
              <a:gd name="connsiteY3" fmla="*/ 76200 h 76200"/>
              <a:gd name="connsiteX0" fmla="*/ 0 w 1227534"/>
              <a:gd name="connsiteY0" fmla="*/ 0 h 457200"/>
              <a:gd name="connsiteX1" fmla="*/ 1035844 w 1227534"/>
              <a:gd name="connsiteY1" fmla="*/ 402432 h 457200"/>
              <a:gd name="connsiteX2" fmla="*/ 1141809 w 1227534"/>
              <a:gd name="connsiteY2" fmla="*/ 433388 h 457200"/>
              <a:gd name="connsiteX3" fmla="*/ 1227534 w 1227534"/>
              <a:gd name="connsiteY3" fmla="*/ 457200 h 457200"/>
              <a:gd name="connsiteX0" fmla="*/ 0 w 1227534"/>
              <a:gd name="connsiteY0" fmla="*/ 0 h 457200"/>
              <a:gd name="connsiteX1" fmla="*/ 550069 w 1227534"/>
              <a:gd name="connsiteY1" fmla="*/ 291704 h 457200"/>
              <a:gd name="connsiteX2" fmla="*/ 1141809 w 1227534"/>
              <a:gd name="connsiteY2" fmla="*/ 433388 h 457200"/>
              <a:gd name="connsiteX3" fmla="*/ 1227534 w 1227534"/>
              <a:gd name="connsiteY3" fmla="*/ 457200 h 457200"/>
              <a:gd name="connsiteX0" fmla="*/ 0 w 1220390"/>
              <a:gd name="connsiteY0" fmla="*/ 0 h 458391"/>
              <a:gd name="connsiteX1" fmla="*/ 542925 w 1220390"/>
              <a:gd name="connsiteY1" fmla="*/ 292895 h 458391"/>
              <a:gd name="connsiteX2" fmla="*/ 1134665 w 1220390"/>
              <a:gd name="connsiteY2" fmla="*/ 434579 h 458391"/>
              <a:gd name="connsiteX3" fmla="*/ 1220390 w 1220390"/>
              <a:gd name="connsiteY3" fmla="*/ 458391 h 458391"/>
              <a:gd name="connsiteX0" fmla="*/ 0 w 1220390"/>
              <a:gd name="connsiteY0" fmla="*/ 0 h 458391"/>
              <a:gd name="connsiteX1" fmla="*/ 542925 w 1220390"/>
              <a:gd name="connsiteY1" fmla="*/ 292895 h 458391"/>
              <a:gd name="connsiteX2" fmla="*/ 1056084 w 1220390"/>
              <a:gd name="connsiteY2" fmla="*/ 408385 h 458391"/>
              <a:gd name="connsiteX3" fmla="*/ 1220390 w 1220390"/>
              <a:gd name="connsiteY3" fmla="*/ 458391 h 458391"/>
              <a:gd name="connsiteX0" fmla="*/ 0 w 1220390"/>
              <a:gd name="connsiteY0" fmla="*/ 0 h 458391"/>
              <a:gd name="connsiteX1" fmla="*/ 546496 w 1220390"/>
              <a:gd name="connsiteY1" fmla="*/ 291704 h 458391"/>
              <a:gd name="connsiteX2" fmla="*/ 1056084 w 1220390"/>
              <a:gd name="connsiteY2" fmla="*/ 408385 h 458391"/>
              <a:gd name="connsiteX3" fmla="*/ 1220390 w 1220390"/>
              <a:gd name="connsiteY3" fmla="*/ 458391 h 458391"/>
              <a:gd name="connsiteX0" fmla="*/ 0 w 1220390"/>
              <a:gd name="connsiteY0" fmla="*/ 0 h 458391"/>
              <a:gd name="connsiteX1" fmla="*/ 546496 w 1220390"/>
              <a:gd name="connsiteY1" fmla="*/ 291704 h 458391"/>
              <a:gd name="connsiteX2" fmla="*/ 1056084 w 1220390"/>
              <a:gd name="connsiteY2" fmla="*/ 408385 h 458391"/>
              <a:gd name="connsiteX3" fmla="*/ 1220390 w 1220390"/>
              <a:gd name="connsiteY3" fmla="*/ 458391 h 458391"/>
              <a:gd name="connsiteX0" fmla="*/ 0 w 1220390"/>
              <a:gd name="connsiteY0" fmla="*/ 0 h 458391"/>
              <a:gd name="connsiteX1" fmla="*/ 546496 w 1220390"/>
              <a:gd name="connsiteY1" fmla="*/ 291704 h 458391"/>
              <a:gd name="connsiteX2" fmla="*/ 1056084 w 1220390"/>
              <a:gd name="connsiteY2" fmla="*/ 408385 h 458391"/>
              <a:gd name="connsiteX3" fmla="*/ 1220390 w 1220390"/>
              <a:gd name="connsiteY3" fmla="*/ 458391 h 458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0390" h="458391">
                <a:moveTo>
                  <a:pt x="0" y="0"/>
                </a:moveTo>
                <a:cubicBezTo>
                  <a:pt x="182165" y="107951"/>
                  <a:pt x="350044" y="202803"/>
                  <a:pt x="546496" y="291704"/>
                </a:cubicBezTo>
                <a:lnTo>
                  <a:pt x="1056084" y="408385"/>
                </a:lnTo>
                <a:cubicBezTo>
                  <a:pt x="1077515" y="425054"/>
                  <a:pt x="1198959" y="441722"/>
                  <a:pt x="1220390" y="458391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8" name="フリーフォーム: 図形 227">
            <a:extLst>
              <a:ext uri="{FF2B5EF4-FFF2-40B4-BE49-F238E27FC236}">
                <a16:creationId xmlns:a16="http://schemas.microsoft.com/office/drawing/2014/main" id="{D4623664-8F8A-FA0D-F210-F9D572211407}"/>
              </a:ext>
            </a:extLst>
          </p:cNvPr>
          <p:cNvSpPr/>
          <p:nvPr/>
        </p:nvSpPr>
        <p:spPr>
          <a:xfrm>
            <a:off x="12176072" y="7766217"/>
            <a:ext cx="141684" cy="198834"/>
          </a:xfrm>
          <a:custGeom>
            <a:avLst/>
            <a:gdLst>
              <a:gd name="connsiteX0" fmla="*/ 0 w 141684"/>
              <a:gd name="connsiteY0" fmla="*/ 0 h 198834"/>
              <a:gd name="connsiteX1" fmla="*/ 55959 w 141684"/>
              <a:gd name="connsiteY1" fmla="*/ 98822 h 198834"/>
              <a:gd name="connsiteX2" fmla="*/ 97631 w 141684"/>
              <a:gd name="connsiteY2" fmla="*/ 164306 h 198834"/>
              <a:gd name="connsiteX3" fmla="*/ 141684 w 141684"/>
              <a:gd name="connsiteY3" fmla="*/ 198834 h 19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684" h="198834">
                <a:moveTo>
                  <a:pt x="0" y="0"/>
                </a:moveTo>
                <a:lnTo>
                  <a:pt x="55959" y="98822"/>
                </a:lnTo>
                <a:lnTo>
                  <a:pt x="97631" y="164306"/>
                </a:lnTo>
                <a:lnTo>
                  <a:pt x="141684" y="198834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9" name="フリーフォーム 228"/>
          <p:cNvSpPr/>
          <p:nvPr/>
        </p:nvSpPr>
        <p:spPr>
          <a:xfrm>
            <a:off x="8265319" y="5307806"/>
            <a:ext cx="233362" cy="138113"/>
          </a:xfrm>
          <a:custGeom>
            <a:avLst/>
            <a:gdLst>
              <a:gd name="connsiteX0" fmla="*/ 0 w 233362"/>
              <a:gd name="connsiteY0" fmla="*/ 0 h 138113"/>
              <a:gd name="connsiteX1" fmla="*/ 97631 w 233362"/>
              <a:gd name="connsiteY1" fmla="*/ 61913 h 138113"/>
              <a:gd name="connsiteX2" fmla="*/ 147637 w 233362"/>
              <a:gd name="connsiteY2" fmla="*/ 90488 h 138113"/>
              <a:gd name="connsiteX3" fmla="*/ 233362 w 233362"/>
              <a:gd name="connsiteY3" fmla="*/ 138113 h 138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3362" h="138113">
                <a:moveTo>
                  <a:pt x="0" y="0"/>
                </a:moveTo>
                <a:lnTo>
                  <a:pt x="97631" y="61913"/>
                </a:lnTo>
                <a:lnTo>
                  <a:pt x="147637" y="90488"/>
                </a:lnTo>
                <a:lnTo>
                  <a:pt x="233362" y="138113"/>
                </a:lnTo>
              </a:path>
            </a:pathLst>
          </a:custGeom>
          <a:noFill/>
          <a:ln w="38100" cmpd="dbl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0" name="フリーフォーム 229"/>
          <p:cNvSpPr/>
          <p:nvPr/>
        </p:nvSpPr>
        <p:spPr>
          <a:xfrm>
            <a:off x="1950244" y="5484019"/>
            <a:ext cx="323850" cy="423862"/>
          </a:xfrm>
          <a:custGeom>
            <a:avLst/>
            <a:gdLst>
              <a:gd name="connsiteX0" fmla="*/ 323850 w 323850"/>
              <a:gd name="connsiteY0" fmla="*/ 0 h 423862"/>
              <a:gd name="connsiteX1" fmla="*/ 223837 w 323850"/>
              <a:gd name="connsiteY1" fmla="*/ 150019 h 423862"/>
              <a:gd name="connsiteX2" fmla="*/ 69056 w 323850"/>
              <a:gd name="connsiteY2" fmla="*/ 400050 h 423862"/>
              <a:gd name="connsiteX3" fmla="*/ 0 w 323850"/>
              <a:gd name="connsiteY3" fmla="*/ 423862 h 423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3850" h="423862">
                <a:moveTo>
                  <a:pt x="323850" y="0"/>
                </a:moveTo>
                <a:lnTo>
                  <a:pt x="223837" y="150019"/>
                </a:lnTo>
                <a:lnTo>
                  <a:pt x="69056" y="400050"/>
                </a:lnTo>
                <a:lnTo>
                  <a:pt x="0" y="423862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1" name="フリーフォーム 230"/>
          <p:cNvSpPr/>
          <p:nvPr/>
        </p:nvSpPr>
        <p:spPr>
          <a:xfrm>
            <a:off x="1771650" y="5274469"/>
            <a:ext cx="519113" cy="790575"/>
          </a:xfrm>
          <a:custGeom>
            <a:avLst/>
            <a:gdLst>
              <a:gd name="connsiteX0" fmla="*/ 519113 w 519113"/>
              <a:gd name="connsiteY0" fmla="*/ 0 h 790575"/>
              <a:gd name="connsiteX1" fmla="*/ 285750 w 519113"/>
              <a:gd name="connsiteY1" fmla="*/ 333375 h 790575"/>
              <a:gd name="connsiteX2" fmla="*/ 133350 w 519113"/>
              <a:gd name="connsiteY2" fmla="*/ 585787 h 790575"/>
              <a:gd name="connsiteX3" fmla="*/ 0 w 519113"/>
              <a:gd name="connsiteY3" fmla="*/ 790575 h 790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9113" h="790575">
                <a:moveTo>
                  <a:pt x="519113" y="0"/>
                </a:moveTo>
                <a:lnTo>
                  <a:pt x="285750" y="333375"/>
                </a:lnTo>
                <a:lnTo>
                  <a:pt x="133350" y="585787"/>
                </a:lnTo>
                <a:lnTo>
                  <a:pt x="0" y="790575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2" name="線吹き出し 1 (枠付き) 231"/>
          <p:cNvSpPr/>
          <p:nvPr/>
        </p:nvSpPr>
        <p:spPr>
          <a:xfrm>
            <a:off x="236369" y="5168519"/>
            <a:ext cx="1365775" cy="221393"/>
          </a:xfrm>
          <a:prstGeom prst="borderCallout1">
            <a:avLst>
              <a:gd name="adj1" fmla="val 55836"/>
              <a:gd name="adj2" fmla="val 100586"/>
              <a:gd name="adj3" fmla="val 194872"/>
              <a:gd name="adj4" fmla="val 133885"/>
            </a:avLst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1600" dirty="0">
                <a:solidFill>
                  <a:schemeClr val="tx1"/>
                </a:solidFill>
              </a:rPr>
              <a:t>アンダーパス</a:t>
            </a:r>
          </a:p>
        </p:txBody>
      </p:sp>
      <p:graphicFrame>
        <p:nvGraphicFramePr>
          <p:cNvPr id="233" name="表 232">
            <a:extLst>
              <a:ext uri="{FF2B5EF4-FFF2-40B4-BE49-F238E27FC236}">
                <a16:creationId xmlns:a16="http://schemas.microsoft.com/office/drawing/2014/main" id="{8BB8A62D-C3BE-E9E1-B736-EB9BF18990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2971681"/>
              </p:ext>
            </p:extLst>
          </p:nvPr>
        </p:nvGraphicFramePr>
        <p:xfrm>
          <a:off x="8811680" y="118256"/>
          <a:ext cx="1865291" cy="2378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667">
                  <a:extLst>
                    <a:ext uri="{9D8B030D-6E8A-4147-A177-3AD203B41FA5}">
                      <a16:colId xmlns:a16="http://schemas.microsoft.com/office/drawing/2014/main" val="838717630"/>
                    </a:ext>
                  </a:extLst>
                </a:gridCol>
                <a:gridCol w="1580624">
                  <a:extLst>
                    <a:ext uri="{9D8B030D-6E8A-4147-A177-3AD203B41FA5}">
                      <a16:colId xmlns:a16="http://schemas.microsoft.com/office/drawing/2014/main" val="603089486"/>
                    </a:ext>
                  </a:extLst>
                </a:gridCol>
              </a:tblGrid>
              <a:tr h="156740">
                <a:tc gridSpan="2"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chemeClr val="tx1"/>
                          </a:solidFill>
                        </a:rPr>
                        <a:t>◆凡例：冠水状況</a:t>
                      </a:r>
                      <a:endParaRPr kumimoji="1" lang="en-US" altLang="ja-JP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598693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冠水警戒区間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08966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冠水通行止め区間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628574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冠水注意地点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4788135"/>
                  </a:ext>
                </a:extLst>
              </a:tr>
              <a:tr h="170920">
                <a:tc gridSpan="2"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chemeClr val="tx1"/>
                          </a:solidFill>
                        </a:rPr>
                        <a:t>◆凡例：防災関連施設</a:t>
                      </a: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dist"/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2973814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一時避難場所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5222219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第一避難所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5135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公園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3908525"/>
                  </a:ext>
                </a:extLst>
              </a:tr>
              <a:tr h="170920">
                <a:tc gridSpan="2">
                  <a:txBody>
                    <a:bodyPr/>
                    <a:lstStyle/>
                    <a:p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◆凡例：緊急輸送道路等</a:t>
                      </a: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dist"/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826508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１次路線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953177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２次路線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1574536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習志野市災害時重要路線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6624163"/>
                  </a:ext>
                </a:extLst>
              </a:tr>
              <a:tr h="170920">
                <a:tc gridSpan="2">
                  <a:txBody>
                    <a:bodyPr/>
                    <a:lstStyle/>
                    <a:p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◆凡例：水路等</a:t>
                      </a: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dist"/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7057328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水路（暗渠・開渠）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2051891"/>
                  </a:ext>
                </a:extLst>
              </a:tr>
            </a:tbl>
          </a:graphicData>
        </a:graphic>
      </p:graphicFrame>
      <p:grpSp>
        <p:nvGrpSpPr>
          <p:cNvPr id="234" name="グループ化 233">
            <a:extLst>
              <a:ext uri="{FF2B5EF4-FFF2-40B4-BE49-F238E27FC236}">
                <a16:creationId xmlns:a16="http://schemas.microsoft.com/office/drawing/2014/main" id="{16845838-5F55-9E8F-5528-CBFEF96E9C07}"/>
              </a:ext>
            </a:extLst>
          </p:cNvPr>
          <p:cNvGrpSpPr/>
          <p:nvPr/>
        </p:nvGrpSpPr>
        <p:grpSpPr>
          <a:xfrm>
            <a:off x="8897239" y="977100"/>
            <a:ext cx="161663" cy="127168"/>
            <a:chOff x="13223829" y="3432784"/>
            <a:chExt cx="161663" cy="127168"/>
          </a:xfrm>
        </p:grpSpPr>
        <p:grpSp>
          <p:nvGrpSpPr>
            <p:cNvPr id="235" name="グループ化 234">
              <a:extLst>
                <a:ext uri="{FF2B5EF4-FFF2-40B4-BE49-F238E27FC236}">
                  <a16:creationId xmlns:a16="http://schemas.microsoft.com/office/drawing/2014/main" id="{D116764A-FD66-D2FC-0217-CFD15FC2A9BD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237" name="正方形/長方形 236">
                <a:extLst>
                  <a:ext uri="{FF2B5EF4-FFF2-40B4-BE49-F238E27FC236}">
                    <a16:creationId xmlns:a16="http://schemas.microsoft.com/office/drawing/2014/main" id="{972A815D-D698-3B10-0C68-257A872128F1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59" name="正方形/長方形 258">
                <a:extLst>
                  <a:ext uri="{FF2B5EF4-FFF2-40B4-BE49-F238E27FC236}">
                    <a16:creationId xmlns:a16="http://schemas.microsoft.com/office/drawing/2014/main" id="{BE5101FD-4006-2E49-277A-BD8983AE841D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83" name="楕円 282">
                <a:extLst>
                  <a:ext uri="{FF2B5EF4-FFF2-40B4-BE49-F238E27FC236}">
                    <a16:creationId xmlns:a16="http://schemas.microsoft.com/office/drawing/2014/main" id="{89C0FE2C-7730-E2DF-412A-720985F406C7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36" name="フリーフォーム 2859">
              <a:extLst>
                <a:ext uri="{FF2B5EF4-FFF2-40B4-BE49-F238E27FC236}">
                  <a16:creationId xmlns:a16="http://schemas.microsoft.com/office/drawing/2014/main" id="{D63130FD-216F-53CC-DED4-1294A29D6210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90" name="グループ化 289">
            <a:extLst>
              <a:ext uri="{FF2B5EF4-FFF2-40B4-BE49-F238E27FC236}">
                <a16:creationId xmlns:a16="http://schemas.microsoft.com/office/drawing/2014/main" id="{DB65B958-E757-1331-1BBE-B45DF27B208F}"/>
              </a:ext>
            </a:extLst>
          </p:cNvPr>
          <p:cNvGrpSpPr/>
          <p:nvPr/>
        </p:nvGrpSpPr>
        <p:grpSpPr>
          <a:xfrm>
            <a:off x="8907715" y="1146599"/>
            <a:ext cx="140711" cy="122715"/>
            <a:chOff x="13234305" y="3606093"/>
            <a:chExt cx="140711" cy="122715"/>
          </a:xfrm>
        </p:grpSpPr>
        <p:sp>
          <p:nvSpPr>
            <p:cNvPr id="291" name="フリーフォーム 2864">
              <a:extLst>
                <a:ext uri="{FF2B5EF4-FFF2-40B4-BE49-F238E27FC236}">
                  <a16:creationId xmlns:a16="http://schemas.microsoft.com/office/drawing/2014/main" id="{B63AA535-5885-3D2B-7F69-3C0E5F453270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92" name="直線コネクタ 291">
              <a:extLst>
                <a:ext uri="{FF2B5EF4-FFF2-40B4-BE49-F238E27FC236}">
                  <a16:creationId xmlns:a16="http://schemas.microsoft.com/office/drawing/2014/main" id="{8652F778-BFBA-0D24-EC5F-177049195A94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3" name="フリーフォーム 2866">
              <a:extLst>
                <a:ext uri="{FF2B5EF4-FFF2-40B4-BE49-F238E27FC236}">
                  <a16:creationId xmlns:a16="http://schemas.microsoft.com/office/drawing/2014/main" id="{968950FB-7DDD-6620-EDE1-2E2EA6E161E8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94" name="グループ化 293">
            <a:extLst>
              <a:ext uri="{FF2B5EF4-FFF2-40B4-BE49-F238E27FC236}">
                <a16:creationId xmlns:a16="http://schemas.microsoft.com/office/drawing/2014/main" id="{9CF11778-07EE-0F53-44A6-8AF6338D139D}"/>
              </a:ext>
            </a:extLst>
          </p:cNvPr>
          <p:cNvGrpSpPr/>
          <p:nvPr/>
        </p:nvGrpSpPr>
        <p:grpSpPr>
          <a:xfrm>
            <a:off x="8903512" y="1326397"/>
            <a:ext cx="149117" cy="149117"/>
            <a:chOff x="13168102" y="5848673"/>
            <a:chExt cx="240155" cy="240155"/>
          </a:xfrm>
        </p:grpSpPr>
        <p:sp>
          <p:nvSpPr>
            <p:cNvPr id="295" name="正方形/長方形 294">
              <a:extLst>
                <a:ext uri="{FF2B5EF4-FFF2-40B4-BE49-F238E27FC236}">
                  <a16:creationId xmlns:a16="http://schemas.microsoft.com/office/drawing/2014/main" id="{97F216CC-2A06-B6DA-C80F-FDED60E63A6A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96" name="正方形/長方形 295">
              <a:extLst>
                <a:ext uri="{FF2B5EF4-FFF2-40B4-BE49-F238E27FC236}">
                  <a16:creationId xmlns:a16="http://schemas.microsoft.com/office/drawing/2014/main" id="{7E349B62-2E31-4515-CA5F-F5F6CA7E868D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cxnSp>
        <p:nvCxnSpPr>
          <p:cNvPr id="297" name="直線コネクタ 296">
            <a:extLst>
              <a:ext uri="{FF2B5EF4-FFF2-40B4-BE49-F238E27FC236}">
                <a16:creationId xmlns:a16="http://schemas.microsoft.com/office/drawing/2014/main" id="{30E0D171-F695-6CA5-133C-3BB970A0B301}"/>
              </a:ext>
            </a:extLst>
          </p:cNvPr>
          <p:cNvCxnSpPr>
            <a:cxnSpLocks/>
          </p:cNvCxnSpPr>
          <p:nvPr/>
        </p:nvCxnSpPr>
        <p:spPr>
          <a:xfrm>
            <a:off x="8867566" y="1728441"/>
            <a:ext cx="189309" cy="0"/>
          </a:xfrm>
          <a:prstGeom prst="line">
            <a:avLst/>
          </a:prstGeom>
          <a:ln w="38100">
            <a:solidFill>
              <a:srgbClr val="CC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8" name="直線コネクタ 297">
            <a:extLst>
              <a:ext uri="{FF2B5EF4-FFF2-40B4-BE49-F238E27FC236}">
                <a16:creationId xmlns:a16="http://schemas.microsoft.com/office/drawing/2014/main" id="{B95733AC-9D1D-D545-5D31-B75E6F3B83F0}"/>
              </a:ext>
            </a:extLst>
          </p:cNvPr>
          <p:cNvCxnSpPr>
            <a:cxnSpLocks/>
          </p:cNvCxnSpPr>
          <p:nvPr/>
        </p:nvCxnSpPr>
        <p:spPr>
          <a:xfrm>
            <a:off x="8867566" y="1896319"/>
            <a:ext cx="189309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9" name="直線コネクタ 298">
            <a:extLst>
              <a:ext uri="{FF2B5EF4-FFF2-40B4-BE49-F238E27FC236}">
                <a16:creationId xmlns:a16="http://schemas.microsoft.com/office/drawing/2014/main" id="{DBF4A666-1A0E-5D99-7961-697A691EA64A}"/>
              </a:ext>
            </a:extLst>
          </p:cNvPr>
          <p:cNvCxnSpPr>
            <a:cxnSpLocks/>
          </p:cNvCxnSpPr>
          <p:nvPr/>
        </p:nvCxnSpPr>
        <p:spPr>
          <a:xfrm>
            <a:off x="8867566" y="2066575"/>
            <a:ext cx="189309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0" name="直線コネクタ 299">
            <a:extLst>
              <a:ext uri="{FF2B5EF4-FFF2-40B4-BE49-F238E27FC236}">
                <a16:creationId xmlns:a16="http://schemas.microsoft.com/office/drawing/2014/main" id="{B0E5007E-25A2-C4FA-6432-6D6B13F70BB9}"/>
              </a:ext>
            </a:extLst>
          </p:cNvPr>
          <p:cNvCxnSpPr>
            <a:cxnSpLocks/>
          </p:cNvCxnSpPr>
          <p:nvPr/>
        </p:nvCxnSpPr>
        <p:spPr>
          <a:xfrm>
            <a:off x="8877906" y="2396787"/>
            <a:ext cx="189309" cy="0"/>
          </a:xfrm>
          <a:prstGeom prst="line">
            <a:avLst/>
          </a:prstGeom>
          <a:ln w="38100">
            <a:solidFill>
              <a:srgbClr val="0000F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1" name="直線コネクタ 300">
            <a:extLst>
              <a:ext uri="{FF2B5EF4-FFF2-40B4-BE49-F238E27FC236}">
                <a16:creationId xmlns:a16="http://schemas.microsoft.com/office/drawing/2014/main" id="{29B53080-48FD-F4EA-424F-DF3DD770E3C0}"/>
              </a:ext>
            </a:extLst>
          </p:cNvPr>
          <p:cNvCxnSpPr>
            <a:cxnSpLocks/>
          </p:cNvCxnSpPr>
          <p:nvPr/>
        </p:nvCxnSpPr>
        <p:spPr>
          <a:xfrm>
            <a:off x="8877906" y="361994"/>
            <a:ext cx="18930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2" name="直線コネクタ 301">
            <a:extLst>
              <a:ext uri="{FF2B5EF4-FFF2-40B4-BE49-F238E27FC236}">
                <a16:creationId xmlns:a16="http://schemas.microsoft.com/office/drawing/2014/main" id="{29B53080-48FD-F4EA-424F-DF3DD770E3C0}"/>
              </a:ext>
            </a:extLst>
          </p:cNvPr>
          <p:cNvCxnSpPr>
            <a:cxnSpLocks/>
          </p:cNvCxnSpPr>
          <p:nvPr/>
        </p:nvCxnSpPr>
        <p:spPr>
          <a:xfrm>
            <a:off x="8885512" y="526300"/>
            <a:ext cx="189309" cy="0"/>
          </a:xfrm>
          <a:prstGeom prst="line">
            <a:avLst/>
          </a:prstGeom>
          <a:ln w="38100">
            <a:solidFill>
              <a:srgbClr val="FF0000"/>
            </a:solidFill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3" name="直線コネクタ 302">
            <a:extLst>
              <a:ext uri="{FF2B5EF4-FFF2-40B4-BE49-F238E27FC236}">
                <a16:creationId xmlns:a16="http://schemas.microsoft.com/office/drawing/2014/main" id="{29B53080-48FD-F4EA-424F-DF3DD770E3C0}"/>
              </a:ext>
            </a:extLst>
          </p:cNvPr>
          <p:cNvCxnSpPr>
            <a:cxnSpLocks/>
          </p:cNvCxnSpPr>
          <p:nvPr/>
        </p:nvCxnSpPr>
        <p:spPr>
          <a:xfrm>
            <a:off x="8877906" y="690606"/>
            <a:ext cx="189309" cy="0"/>
          </a:xfrm>
          <a:prstGeom prst="line">
            <a:avLst/>
          </a:prstGeom>
          <a:ln w="38100" cmpd="dbl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48464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デフォルト">
      <a:majorFont>
        <a:latin typeface="ＭＳ ゴシック"/>
        <a:ea typeface="ＭＳ ゴシック"/>
        <a:cs typeface=""/>
      </a:majorFont>
      <a:minorFont>
        <a:latin typeface="ＭＳ ゴシック"/>
        <a:ea typeface="ＭＳ 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デフォルト.potx" id="{1C26384F-7B5C-4412-9656-9A0B8FE418EF}" vid="{1B447D25-2647-4E4B-A184-193FC778A8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4187</TotalTime>
  <Words>201</Words>
  <Application>Microsoft Office PowerPoint</Application>
  <PresentationFormat>A3 297x420 mm</PresentationFormat>
  <Paragraphs>55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HGP創英角ｺﾞｼｯｸUB</vt:lpstr>
      <vt:lpstr>ＭＳ ゴシック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User</dc:creator>
  <cp:lastModifiedBy>User</cp:lastModifiedBy>
  <cp:revision>332</cp:revision>
  <cp:lastPrinted>2026-04-16T06:31:53Z</cp:lastPrinted>
  <dcterms:created xsi:type="dcterms:W3CDTF">2025-04-08T06:40:58Z</dcterms:created>
  <dcterms:modified xsi:type="dcterms:W3CDTF">2026-10-27T04:55:14Z</dcterms:modified>
</cp:coreProperties>
</file>