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26" autoAdjust="0"/>
    <p:restoredTop sz="94660"/>
  </p:normalViewPr>
  <p:slideViewPr>
    <p:cSldViewPr snapToGrid="0">
      <p:cViewPr>
        <p:scale>
          <a:sx n="75" d="100"/>
          <a:sy n="75" d="100"/>
        </p:scale>
        <p:origin x="7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グループ化 488">
            <a:extLst>
              <a:ext uri="{FF2B5EF4-FFF2-40B4-BE49-F238E27FC236}">
                <a16:creationId xmlns:a16="http://schemas.microsoft.com/office/drawing/2014/main" id="{1F806FEC-F608-2388-634B-2684AE7945AE}"/>
              </a:ext>
            </a:extLst>
          </p:cNvPr>
          <p:cNvGrpSpPr/>
          <p:nvPr/>
        </p:nvGrpSpPr>
        <p:grpSpPr>
          <a:xfrm>
            <a:off x="44466" y="71285"/>
            <a:ext cx="12689682" cy="9440249"/>
            <a:chOff x="55647" y="67866"/>
            <a:chExt cx="12689682" cy="9440249"/>
          </a:xfrm>
        </p:grpSpPr>
        <p:grpSp>
          <p:nvGrpSpPr>
            <p:cNvPr id="250" name="グループ化 249">
              <a:extLst>
                <a:ext uri="{FF2B5EF4-FFF2-40B4-BE49-F238E27FC236}">
                  <a16:creationId xmlns:a16="http://schemas.microsoft.com/office/drawing/2014/main" id="{3E900778-E8D1-7F5E-F45C-445B97D40AF7}"/>
                </a:ext>
              </a:extLst>
            </p:cNvPr>
            <p:cNvGrpSpPr/>
            <p:nvPr/>
          </p:nvGrpSpPr>
          <p:grpSpPr>
            <a:xfrm>
              <a:off x="55647" y="67866"/>
              <a:ext cx="12689682" cy="9440249"/>
              <a:chOff x="111919" y="67866"/>
              <a:chExt cx="12689682" cy="9440249"/>
            </a:xfrm>
          </p:grpSpPr>
          <p:grpSp>
            <p:nvGrpSpPr>
              <p:cNvPr id="238" name="グループ化 237">
                <a:extLst>
                  <a:ext uri="{FF2B5EF4-FFF2-40B4-BE49-F238E27FC236}">
                    <a16:creationId xmlns:a16="http://schemas.microsoft.com/office/drawing/2014/main" id="{D642461C-D90F-8D59-E3C8-737F26295B2C}"/>
                  </a:ext>
                </a:extLst>
              </p:cNvPr>
              <p:cNvGrpSpPr/>
              <p:nvPr/>
            </p:nvGrpSpPr>
            <p:grpSpPr>
              <a:xfrm>
                <a:off x="111919" y="67866"/>
                <a:ext cx="12689682" cy="9440249"/>
                <a:chOff x="111919" y="66723"/>
                <a:chExt cx="12689682" cy="9440249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83217653-D365-857A-13B9-A78274F01F26}"/>
                    </a:ext>
                  </a:extLst>
                </p:cNvPr>
                <p:cNvGrpSpPr/>
                <p:nvPr/>
              </p:nvGrpSpPr>
              <p:grpSpPr>
                <a:xfrm>
                  <a:off x="111919" y="66723"/>
                  <a:ext cx="12689682" cy="9440249"/>
                  <a:chOff x="111919" y="73867"/>
                  <a:chExt cx="12689682" cy="9440249"/>
                </a:xfrm>
              </p:grpSpPr>
              <p:grpSp>
                <p:nvGrpSpPr>
                  <p:cNvPr id="8" name="グループ化 7">
                    <a:extLst>
                      <a:ext uri="{FF2B5EF4-FFF2-40B4-BE49-F238E27FC236}">
                        <a16:creationId xmlns:a16="http://schemas.microsoft.com/office/drawing/2014/main" id="{379F11D8-5A09-356B-406F-AC07A8162330}"/>
                      </a:ext>
                    </a:extLst>
                  </p:cNvPr>
                  <p:cNvGrpSpPr/>
                  <p:nvPr/>
                </p:nvGrpSpPr>
                <p:grpSpPr>
                  <a:xfrm>
                    <a:off x="111919" y="73867"/>
                    <a:ext cx="12689682" cy="9440249"/>
                    <a:chOff x="111919" y="73867"/>
                    <a:chExt cx="12689682" cy="9440249"/>
                  </a:xfrm>
                </p:grpSpPr>
                <p:pic>
                  <p:nvPicPr>
                    <p:cNvPr id="254" name="図 253">
                      <a:extLst>
                        <a:ext uri="{FF2B5EF4-FFF2-40B4-BE49-F238E27FC236}">
                          <a16:creationId xmlns:a16="http://schemas.microsoft.com/office/drawing/2014/main" id="{0F8A42F8-1DF5-90FD-76A9-4EFE0D8D87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94"/>
                    <a:stretch/>
                  </p:blipFill>
                  <p:spPr>
                    <a:xfrm>
                      <a:off x="114461" y="73867"/>
                      <a:ext cx="12687140" cy="944024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" name="フリーフォーム: 図形 4">
                      <a:extLst>
                        <a:ext uri="{FF2B5EF4-FFF2-40B4-BE49-F238E27FC236}">
                          <a16:creationId xmlns:a16="http://schemas.microsoft.com/office/drawing/2014/main" id="{F99A381C-5EDC-DD3C-058D-0C4BB771C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89984" y="6694884"/>
                      <a:ext cx="7210425" cy="2611041"/>
                    </a:xfrm>
                    <a:custGeom>
                      <a:avLst/>
                      <a:gdLst>
                        <a:gd name="connsiteX0" fmla="*/ 0 w 7210425"/>
                        <a:gd name="connsiteY0" fmla="*/ 914400 h 2611041"/>
                        <a:gd name="connsiteX1" fmla="*/ 221457 w 7210425"/>
                        <a:gd name="connsiteY1" fmla="*/ 1096566 h 2611041"/>
                        <a:gd name="connsiteX2" fmla="*/ 310754 w 7210425"/>
                        <a:gd name="connsiteY2" fmla="*/ 1185863 h 2611041"/>
                        <a:gd name="connsiteX3" fmla="*/ 460772 w 7210425"/>
                        <a:gd name="connsiteY3" fmla="*/ 1372791 h 2611041"/>
                        <a:gd name="connsiteX4" fmla="*/ 466725 w 7210425"/>
                        <a:gd name="connsiteY4" fmla="*/ 1381125 h 2611041"/>
                        <a:gd name="connsiteX5" fmla="*/ 1104900 w 7210425"/>
                        <a:gd name="connsiteY5" fmla="*/ 2080022 h 2611041"/>
                        <a:gd name="connsiteX6" fmla="*/ 1674019 w 7210425"/>
                        <a:gd name="connsiteY6" fmla="*/ 2338388 h 2611041"/>
                        <a:gd name="connsiteX7" fmla="*/ 2077641 w 7210425"/>
                        <a:gd name="connsiteY7" fmla="*/ 2534841 h 2611041"/>
                        <a:gd name="connsiteX8" fmla="*/ 2257425 w 7210425"/>
                        <a:gd name="connsiteY8" fmla="*/ 2611041 h 2611041"/>
                        <a:gd name="connsiteX9" fmla="*/ 2349104 w 7210425"/>
                        <a:gd name="connsiteY9" fmla="*/ 2608660 h 2611041"/>
                        <a:gd name="connsiteX10" fmla="*/ 3128963 w 7210425"/>
                        <a:gd name="connsiteY10" fmla="*/ 2482454 h 2611041"/>
                        <a:gd name="connsiteX11" fmla="*/ 3276600 w 7210425"/>
                        <a:gd name="connsiteY11" fmla="*/ 2444354 h 2611041"/>
                        <a:gd name="connsiteX12" fmla="*/ 3427810 w 7210425"/>
                        <a:gd name="connsiteY12" fmla="*/ 2364582 h 2611041"/>
                        <a:gd name="connsiteX13" fmla="*/ 3634979 w 7210425"/>
                        <a:gd name="connsiteY13" fmla="*/ 2214563 h 2611041"/>
                        <a:gd name="connsiteX14" fmla="*/ 5660232 w 7210425"/>
                        <a:gd name="connsiteY14" fmla="*/ 502444 h 2611041"/>
                        <a:gd name="connsiteX15" fmla="*/ 5895975 w 7210425"/>
                        <a:gd name="connsiteY15" fmla="*/ 319088 h 2611041"/>
                        <a:gd name="connsiteX16" fmla="*/ 6091238 w 7210425"/>
                        <a:gd name="connsiteY16" fmla="*/ 175022 h 2611041"/>
                        <a:gd name="connsiteX17" fmla="*/ 6330554 w 7210425"/>
                        <a:gd name="connsiteY17" fmla="*/ 73819 h 2611041"/>
                        <a:gd name="connsiteX18" fmla="*/ 6547247 w 7210425"/>
                        <a:gd name="connsiteY18" fmla="*/ 26194 h 2611041"/>
                        <a:gd name="connsiteX19" fmla="*/ 6787754 w 7210425"/>
                        <a:gd name="connsiteY19" fmla="*/ 0 h 2611041"/>
                        <a:gd name="connsiteX20" fmla="*/ 7210425 w 7210425"/>
                        <a:gd name="connsiteY20" fmla="*/ 0 h 2611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7210425" h="2611041">
                          <a:moveTo>
                            <a:pt x="0" y="914400"/>
                          </a:moveTo>
                          <a:lnTo>
                            <a:pt x="221457" y="1096566"/>
                          </a:lnTo>
                          <a:lnTo>
                            <a:pt x="310754" y="1185863"/>
                          </a:lnTo>
                          <a:lnTo>
                            <a:pt x="460772" y="1372791"/>
                          </a:lnTo>
                          <a:lnTo>
                            <a:pt x="466725" y="1381125"/>
                          </a:lnTo>
                          <a:lnTo>
                            <a:pt x="1104900" y="2080022"/>
                          </a:lnTo>
                          <a:lnTo>
                            <a:pt x="1674019" y="2338388"/>
                          </a:lnTo>
                          <a:lnTo>
                            <a:pt x="2077641" y="2534841"/>
                          </a:lnTo>
                          <a:lnTo>
                            <a:pt x="2257425" y="2611041"/>
                          </a:lnTo>
                          <a:lnTo>
                            <a:pt x="2349104" y="2608660"/>
                          </a:lnTo>
                          <a:lnTo>
                            <a:pt x="3128963" y="2482454"/>
                          </a:lnTo>
                          <a:lnTo>
                            <a:pt x="3276600" y="2444354"/>
                          </a:lnTo>
                          <a:lnTo>
                            <a:pt x="3427810" y="2364582"/>
                          </a:lnTo>
                          <a:lnTo>
                            <a:pt x="3634979" y="2214563"/>
                          </a:lnTo>
                          <a:lnTo>
                            <a:pt x="5660232" y="502444"/>
                          </a:lnTo>
                          <a:lnTo>
                            <a:pt x="5895975" y="319088"/>
                          </a:lnTo>
                          <a:lnTo>
                            <a:pt x="6091238" y="175022"/>
                          </a:lnTo>
                          <a:lnTo>
                            <a:pt x="6330554" y="73819"/>
                          </a:lnTo>
                          <a:lnTo>
                            <a:pt x="6547247" y="26194"/>
                          </a:lnTo>
                          <a:lnTo>
                            <a:pt x="6787754" y="0"/>
                          </a:lnTo>
                          <a:lnTo>
                            <a:pt x="7210425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" name="フリーフォーム: 図形 5">
                      <a:extLst>
                        <a:ext uri="{FF2B5EF4-FFF2-40B4-BE49-F238E27FC236}">
                          <a16:creationId xmlns:a16="http://schemas.microsoft.com/office/drawing/2014/main" id="{C579BAC9-2CEE-01F4-15E8-F66671EF25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919" y="1995488"/>
                      <a:ext cx="12684919" cy="2334815"/>
                    </a:xfrm>
                    <a:custGeom>
                      <a:avLst/>
                      <a:gdLst>
                        <a:gd name="connsiteX0" fmla="*/ 0 w 12796838"/>
                        <a:gd name="connsiteY0" fmla="*/ 0 h 2351484"/>
                        <a:gd name="connsiteX1" fmla="*/ 2889647 w 12796838"/>
                        <a:gd name="connsiteY1" fmla="*/ 559594 h 2351484"/>
                        <a:gd name="connsiteX2" fmla="*/ 3799284 w 12796838"/>
                        <a:gd name="connsiteY2" fmla="*/ 719137 h 2351484"/>
                        <a:gd name="connsiteX3" fmla="*/ 4829175 w 12796838"/>
                        <a:gd name="connsiteY3" fmla="*/ 914400 h 2351484"/>
                        <a:gd name="connsiteX4" fmla="*/ 5359003 w 12796838"/>
                        <a:gd name="connsiteY4" fmla="*/ 1013222 h 2351484"/>
                        <a:gd name="connsiteX5" fmla="*/ 5876925 w 12796838"/>
                        <a:gd name="connsiteY5" fmla="*/ 1084659 h 2351484"/>
                        <a:gd name="connsiteX6" fmla="*/ 6028134 w 12796838"/>
                        <a:gd name="connsiteY6" fmla="*/ 1115615 h 2351484"/>
                        <a:gd name="connsiteX7" fmla="*/ 6162675 w 12796838"/>
                        <a:gd name="connsiteY7" fmla="*/ 1157287 h 2351484"/>
                        <a:gd name="connsiteX8" fmla="*/ 6315075 w 12796838"/>
                        <a:gd name="connsiteY8" fmla="*/ 1220390 h 2351484"/>
                        <a:gd name="connsiteX9" fmla="*/ 6555581 w 12796838"/>
                        <a:gd name="connsiteY9" fmla="*/ 1287065 h 2351484"/>
                        <a:gd name="connsiteX10" fmla="*/ 7865269 w 12796838"/>
                        <a:gd name="connsiteY10" fmla="*/ 1552575 h 2351484"/>
                        <a:gd name="connsiteX11" fmla="*/ 8385572 w 12796838"/>
                        <a:gd name="connsiteY11" fmla="*/ 1637109 h 2351484"/>
                        <a:gd name="connsiteX12" fmla="*/ 9103519 w 12796838"/>
                        <a:gd name="connsiteY12" fmla="*/ 1729978 h 2351484"/>
                        <a:gd name="connsiteX13" fmla="*/ 9614297 w 12796838"/>
                        <a:gd name="connsiteY13" fmla="*/ 1801415 h 2351484"/>
                        <a:gd name="connsiteX14" fmla="*/ 10194131 w 12796838"/>
                        <a:gd name="connsiteY14" fmla="*/ 1871662 h 2351484"/>
                        <a:gd name="connsiteX15" fmla="*/ 10589419 w 12796838"/>
                        <a:gd name="connsiteY15" fmla="*/ 1918097 h 2351484"/>
                        <a:gd name="connsiteX16" fmla="*/ 11202591 w 12796838"/>
                        <a:gd name="connsiteY16" fmla="*/ 2039540 h 2351484"/>
                        <a:gd name="connsiteX17" fmla="*/ 12796838 w 12796838"/>
                        <a:gd name="connsiteY17" fmla="*/ 2351484 h 2351484"/>
                        <a:gd name="connsiteX0" fmla="*/ 0 w 12684919"/>
                        <a:gd name="connsiteY0" fmla="*/ 0 h 2334815"/>
                        <a:gd name="connsiteX1" fmla="*/ 2777728 w 12684919"/>
                        <a:gd name="connsiteY1" fmla="*/ 542925 h 2334815"/>
                        <a:gd name="connsiteX2" fmla="*/ 3687365 w 12684919"/>
                        <a:gd name="connsiteY2" fmla="*/ 702468 h 2334815"/>
                        <a:gd name="connsiteX3" fmla="*/ 4717256 w 12684919"/>
                        <a:gd name="connsiteY3" fmla="*/ 897731 h 2334815"/>
                        <a:gd name="connsiteX4" fmla="*/ 5247084 w 12684919"/>
                        <a:gd name="connsiteY4" fmla="*/ 996553 h 2334815"/>
                        <a:gd name="connsiteX5" fmla="*/ 5765006 w 12684919"/>
                        <a:gd name="connsiteY5" fmla="*/ 1067990 h 2334815"/>
                        <a:gd name="connsiteX6" fmla="*/ 5916215 w 12684919"/>
                        <a:gd name="connsiteY6" fmla="*/ 1098946 h 2334815"/>
                        <a:gd name="connsiteX7" fmla="*/ 6050756 w 12684919"/>
                        <a:gd name="connsiteY7" fmla="*/ 1140618 h 2334815"/>
                        <a:gd name="connsiteX8" fmla="*/ 6203156 w 12684919"/>
                        <a:gd name="connsiteY8" fmla="*/ 1203721 h 2334815"/>
                        <a:gd name="connsiteX9" fmla="*/ 6443662 w 12684919"/>
                        <a:gd name="connsiteY9" fmla="*/ 1270396 h 2334815"/>
                        <a:gd name="connsiteX10" fmla="*/ 7753350 w 12684919"/>
                        <a:gd name="connsiteY10" fmla="*/ 1535906 h 2334815"/>
                        <a:gd name="connsiteX11" fmla="*/ 8273653 w 12684919"/>
                        <a:gd name="connsiteY11" fmla="*/ 1620440 h 2334815"/>
                        <a:gd name="connsiteX12" fmla="*/ 8991600 w 12684919"/>
                        <a:gd name="connsiteY12" fmla="*/ 1713309 h 2334815"/>
                        <a:gd name="connsiteX13" fmla="*/ 9502378 w 12684919"/>
                        <a:gd name="connsiteY13" fmla="*/ 1784746 h 2334815"/>
                        <a:gd name="connsiteX14" fmla="*/ 10082212 w 12684919"/>
                        <a:gd name="connsiteY14" fmla="*/ 1854993 h 2334815"/>
                        <a:gd name="connsiteX15" fmla="*/ 10477500 w 12684919"/>
                        <a:gd name="connsiteY15" fmla="*/ 1901428 h 2334815"/>
                        <a:gd name="connsiteX16" fmla="*/ 11090672 w 12684919"/>
                        <a:gd name="connsiteY16" fmla="*/ 2022871 h 2334815"/>
                        <a:gd name="connsiteX17" fmla="*/ 12684919 w 12684919"/>
                        <a:gd name="connsiteY17" fmla="*/ 2334815 h 23348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2684919" h="2334815">
                          <a:moveTo>
                            <a:pt x="0" y="0"/>
                          </a:moveTo>
                          <a:lnTo>
                            <a:pt x="2777728" y="542925"/>
                          </a:lnTo>
                          <a:lnTo>
                            <a:pt x="3687365" y="702468"/>
                          </a:lnTo>
                          <a:lnTo>
                            <a:pt x="4717256" y="897731"/>
                          </a:lnTo>
                          <a:lnTo>
                            <a:pt x="5247084" y="996553"/>
                          </a:lnTo>
                          <a:lnTo>
                            <a:pt x="5765006" y="1067990"/>
                          </a:lnTo>
                          <a:lnTo>
                            <a:pt x="5916215" y="1098946"/>
                          </a:lnTo>
                          <a:lnTo>
                            <a:pt x="6050756" y="1140618"/>
                          </a:lnTo>
                          <a:lnTo>
                            <a:pt x="6203156" y="1203721"/>
                          </a:lnTo>
                          <a:lnTo>
                            <a:pt x="6443662" y="1270396"/>
                          </a:lnTo>
                          <a:lnTo>
                            <a:pt x="7753350" y="1535906"/>
                          </a:lnTo>
                          <a:lnTo>
                            <a:pt x="8273653" y="1620440"/>
                          </a:lnTo>
                          <a:lnTo>
                            <a:pt x="8991600" y="1713309"/>
                          </a:lnTo>
                          <a:lnTo>
                            <a:pt x="9502378" y="1784746"/>
                          </a:lnTo>
                          <a:lnTo>
                            <a:pt x="10082212" y="1854993"/>
                          </a:lnTo>
                          <a:lnTo>
                            <a:pt x="10477500" y="1901428"/>
                          </a:lnTo>
                          <a:lnTo>
                            <a:pt x="11090672" y="2022871"/>
                          </a:lnTo>
                          <a:lnTo>
                            <a:pt x="12684919" y="2334815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9" name="フリーフォーム: 図形 8">
                    <a:extLst>
                      <a:ext uri="{FF2B5EF4-FFF2-40B4-BE49-F238E27FC236}">
                        <a16:creationId xmlns:a16="http://schemas.microsoft.com/office/drawing/2014/main" id="{FDCC8F95-DD6C-4E4B-7E8A-B47F19C8CB30}"/>
                      </a:ext>
                    </a:extLst>
                  </p:cNvPr>
                  <p:cNvSpPr/>
                  <p:nvPr/>
                </p:nvSpPr>
                <p:spPr>
                  <a:xfrm>
                    <a:off x="808434" y="561055"/>
                    <a:ext cx="11670858" cy="7368507"/>
                  </a:xfrm>
                  <a:custGeom>
                    <a:avLst/>
                    <a:gdLst>
                      <a:gd name="connsiteX0" fmla="*/ 4525566 w 11670858"/>
                      <a:gd name="connsiteY0" fmla="*/ 7358983 h 7358983"/>
                      <a:gd name="connsiteX1" fmla="*/ 3223022 w 11670858"/>
                      <a:gd name="connsiteY1" fmla="*/ 6027864 h 7358983"/>
                      <a:gd name="connsiteX2" fmla="*/ 3150394 w 11670858"/>
                      <a:gd name="connsiteY2" fmla="*/ 6127876 h 7358983"/>
                      <a:gd name="connsiteX3" fmla="*/ 2331244 w 11670858"/>
                      <a:gd name="connsiteY3" fmla="*/ 5301583 h 7358983"/>
                      <a:gd name="connsiteX4" fmla="*/ 1319213 w 11670858"/>
                      <a:gd name="connsiteY4" fmla="*/ 4220495 h 7358983"/>
                      <a:gd name="connsiteX5" fmla="*/ 984647 w 11670858"/>
                      <a:gd name="connsiteY5" fmla="*/ 3897836 h 7358983"/>
                      <a:gd name="connsiteX6" fmla="*/ 794147 w 11670858"/>
                      <a:gd name="connsiteY6" fmla="*/ 3734720 h 7358983"/>
                      <a:gd name="connsiteX7" fmla="*/ 516732 w 11670858"/>
                      <a:gd name="connsiteY7" fmla="*/ 3562079 h 7358983"/>
                      <a:gd name="connsiteX8" fmla="*/ 340519 w 11670858"/>
                      <a:gd name="connsiteY8" fmla="*/ 3478736 h 7358983"/>
                      <a:gd name="connsiteX9" fmla="*/ 0 w 11670858"/>
                      <a:gd name="connsiteY9" fmla="*/ 3114404 h 7358983"/>
                      <a:gd name="connsiteX10" fmla="*/ 136922 w 11670858"/>
                      <a:gd name="connsiteY10" fmla="*/ 2844133 h 7358983"/>
                      <a:gd name="connsiteX11" fmla="*/ 1273969 w 11670858"/>
                      <a:gd name="connsiteY11" fmla="*/ 2940573 h 7358983"/>
                      <a:gd name="connsiteX12" fmla="*/ 1835944 w 11670858"/>
                      <a:gd name="connsiteY12" fmla="*/ 2947717 h 7358983"/>
                      <a:gd name="connsiteX13" fmla="*/ 2462213 w 11670858"/>
                      <a:gd name="connsiteY13" fmla="*/ 2985817 h 7358983"/>
                      <a:gd name="connsiteX14" fmla="*/ 2689622 w 11670858"/>
                      <a:gd name="connsiteY14" fmla="*/ 2975101 h 7358983"/>
                      <a:gd name="connsiteX15" fmla="*/ 3036094 w 11670858"/>
                      <a:gd name="connsiteY15" fmla="*/ 2978673 h 7358983"/>
                      <a:gd name="connsiteX16" fmla="*/ 3299222 w 11670858"/>
                      <a:gd name="connsiteY16" fmla="*/ 3033442 h 7358983"/>
                      <a:gd name="connsiteX17" fmla="*/ 3495675 w 11670858"/>
                      <a:gd name="connsiteY17" fmla="*/ 3067970 h 7358983"/>
                      <a:gd name="connsiteX18" fmla="*/ 3748047 w 11670858"/>
                      <a:gd name="connsiteY18" fmla="*/ 3109676 h 7358983"/>
                      <a:gd name="connsiteX19" fmla="*/ 4047675 w 11670858"/>
                      <a:gd name="connsiteY19" fmla="*/ 3214725 h 7358983"/>
                      <a:gd name="connsiteX20" fmla="*/ 4465481 w 11670858"/>
                      <a:gd name="connsiteY20" fmla="*/ 3420047 h 7358983"/>
                      <a:gd name="connsiteX21" fmla="*/ 4650510 w 11670858"/>
                      <a:gd name="connsiteY21" fmla="*/ 3331711 h 7358983"/>
                      <a:gd name="connsiteX22" fmla="*/ 4803308 w 11670858"/>
                      <a:gd name="connsiteY22" fmla="*/ 3224275 h 7358983"/>
                      <a:gd name="connsiteX23" fmla="*/ 5231858 w 11670858"/>
                      <a:gd name="connsiteY23" fmla="*/ 2609502 h 7358983"/>
                      <a:gd name="connsiteX24" fmla="*/ 5335713 w 11670858"/>
                      <a:gd name="connsiteY24" fmla="*/ 2478191 h 7358983"/>
                      <a:gd name="connsiteX25" fmla="*/ 5446730 w 11670858"/>
                      <a:gd name="connsiteY25" fmla="*/ 2283612 h 7358983"/>
                      <a:gd name="connsiteX26" fmla="*/ 5533873 w 11670858"/>
                      <a:gd name="connsiteY26" fmla="*/ 2137977 h 7358983"/>
                      <a:gd name="connsiteX27" fmla="*/ 5660409 w 11670858"/>
                      <a:gd name="connsiteY27" fmla="*/ 1957723 h 7358983"/>
                      <a:gd name="connsiteX28" fmla="*/ 5671152 w 11670858"/>
                      <a:gd name="connsiteY28" fmla="*/ 1880130 h 7358983"/>
                      <a:gd name="connsiteX29" fmla="*/ 5661603 w 11670858"/>
                      <a:gd name="connsiteY29" fmla="*/ 1520817 h 7358983"/>
                      <a:gd name="connsiteX30" fmla="*/ 5667571 w 11670858"/>
                      <a:gd name="connsiteY30" fmla="*/ 1365631 h 7358983"/>
                      <a:gd name="connsiteX31" fmla="*/ 5690252 w 11670858"/>
                      <a:gd name="connsiteY31" fmla="*/ 1160309 h 7358983"/>
                      <a:gd name="connsiteX32" fmla="*/ 5760682 w 11670858"/>
                      <a:gd name="connsiteY32" fmla="*/ 908431 h 7358983"/>
                      <a:gd name="connsiteX33" fmla="*/ 5847825 w 11670858"/>
                      <a:gd name="connsiteY33" fmla="*/ 565830 h 7358983"/>
                      <a:gd name="connsiteX34" fmla="*/ 5880056 w 11670858"/>
                      <a:gd name="connsiteY34" fmla="*/ 496593 h 7358983"/>
                      <a:gd name="connsiteX35" fmla="*/ 6439917 w 11670858"/>
                      <a:gd name="connsiteY35" fmla="*/ 816514 h 7358983"/>
                      <a:gd name="connsiteX36" fmla="*/ 6611815 w 11670858"/>
                      <a:gd name="connsiteY36" fmla="*/ 894106 h 7358983"/>
                      <a:gd name="connsiteX37" fmla="*/ 6696570 w 11670858"/>
                      <a:gd name="connsiteY37" fmla="*/ 1062423 h 7358983"/>
                      <a:gd name="connsiteX38" fmla="*/ 6720444 w 11670858"/>
                      <a:gd name="connsiteY38" fmla="*/ 1162696 h 7358983"/>
                      <a:gd name="connsiteX39" fmla="*/ 6721638 w 11670858"/>
                      <a:gd name="connsiteY39" fmla="*/ 1199702 h 7358983"/>
                      <a:gd name="connsiteX40" fmla="*/ 6706120 w 11670858"/>
                      <a:gd name="connsiteY40" fmla="*/ 1237902 h 7358983"/>
                      <a:gd name="connsiteX41" fmla="*/ 7029621 w 11670858"/>
                      <a:gd name="connsiteY41" fmla="*/ 1323850 h 7358983"/>
                      <a:gd name="connsiteX42" fmla="*/ 7449816 w 11670858"/>
                      <a:gd name="connsiteY42" fmla="*/ 1234320 h 7358983"/>
                      <a:gd name="connsiteX43" fmla="*/ 7442653 w 11670858"/>
                      <a:gd name="connsiteY43" fmla="*/ 1140015 h 7358983"/>
                      <a:gd name="connsiteX44" fmla="*/ 7430716 w 11670858"/>
                      <a:gd name="connsiteY44" fmla="*/ 1014673 h 7358983"/>
                      <a:gd name="connsiteX45" fmla="*/ 7409229 w 11670858"/>
                      <a:gd name="connsiteY45" fmla="*/ 953793 h 7358983"/>
                      <a:gd name="connsiteX46" fmla="*/ 7313730 w 11670858"/>
                      <a:gd name="connsiteY46" fmla="*/ 889331 h 7358983"/>
                      <a:gd name="connsiteX47" fmla="*/ 7325667 w 11670858"/>
                      <a:gd name="connsiteY47" fmla="*/ 816514 h 7358983"/>
                      <a:gd name="connsiteX48" fmla="*/ 7337605 w 11670858"/>
                      <a:gd name="connsiteY48" fmla="*/ 800995 h 7358983"/>
                      <a:gd name="connsiteX49" fmla="*/ 7508309 w 11670858"/>
                      <a:gd name="connsiteY49" fmla="*/ 563442 h 7358983"/>
                      <a:gd name="connsiteX50" fmla="*/ 7745862 w 11670858"/>
                      <a:gd name="connsiteY50" fmla="*/ 534793 h 7358983"/>
                      <a:gd name="connsiteX51" fmla="*/ 7896272 w 11670858"/>
                      <a:gd name="connsiteY51" fmla="*/ 485849 h 7358983"/>
                      <a:gd name="connsiteX52" fmla="*/ 7977446 w 11670858"/>
                      <a:gd name="connsiteY52" fmla="*/ 397513 h 7358983"/>
                      <a:gd name="connsiteX53" fmla="*/ 8053845 w 11670858"/>
                      <a:gd name="connsiteY53" fmla="*/ 206516 h 7358983"/>
                      <a:gd name="connsiteX54" fmla="*/ 8517014 w 11670858"/>
                      <a:gd name="connsiteY54" fmla="*/ 446456 h 7358983"/>
                      <a:gd name="connsiteX55" fmla="*/ 8735467 w 11670858"/>
                      <a:gd name="connsiteY55" fmla="*/ 572992 h 7358983"/>
                      <a:gd name="connsiteX56" fmla="*/ 8835740 w 11670858"/>
                      <a:gd name="connsiteY56" fmla="*/ 604029 h 7358983"/>
                      <a:gd name="connsiteX57" fmla="*/ 9117462 w 11670858"/>
                      <a:gd name="connsiteY57" fmla="*/ 632679 h 7358983"/>
                      <a:gd name="connsiteX58" fmla="*/ 9247579 w 11670858"/>
                      <a:gd name="connsiteY58" fmla="*/ 693559 h 7358983"/>
                      <a:gd name="connsiteX59" fmla="*/ 9426639 w 11670858"/>
                      <a:gd name="connsiteY59" fmla="*/ 943049 h 7358983"/>
                      <a:gd name="connsiteX60" fmla="*/ 9653448 w 11670858"/>
                      <a:gd name="connsiteY60" fmla="*/ 1007511 h 7358983"/>
                      <a:gd name="connsiteX61" fmla="*/ 9686873 w 11670858"/>
                      <a:gd name="connsiteY61" fmla="*/ 997961 h 7358983"/>
                      <a:gd name="connsiteX62" fmla="*/ 9794309 w 11670858"/>
                      <a:gd name="connsiteY62" fmla="*/ 919175 h 7358983"/>
                      <a:gd name="connsiteX63" fmla="*/ 9893388 w 11670858"/>
                      <a:gd name="connsiteY63" fmla="*/ 828451 h 7358983"/>
                      <a:gd name="connsiteX64" fmla="*/ 10012762 w 11670858"/>
                      <a:gd name="connsiteY64" fmla="*/ 641035 h 7358983"/>
                      <a:gd name="connsiteX65" fmla="*/ 10181078 w 11670858"/>
                      <a:gd name="connsiteY65" fmla="*/ 535986 h 7358983"/>
                      <a:gd name="connsiteX66" fmla="*/ 10258671 w 11670858"/>
                      <a:gd name="connsiteY66" fmla="*/ 427356 h 7358983"/>
                      <a:gd name="connsiteX67" fmla="*/ 10387594 w 11670858"/>
                      <a:gd name="connsiteY67" fmla="*/ 360507 h 7358983"/>
                      <a:gd name="connsiteX68" fmla="*/ 10394757 w 11670858"/>
                      <a:gd name="connsiteY68" fmla="*/ 309177 h 7358983"/>
                      <a:gd name="connsiteX69" fmla="*/ 10616791 w 11670858"/>
                      <a:gd name="connsiteY69" fmla="*/ 149217 h 7358983"/>
                      <a:gd name="connsiteX70" fmla="*/ 10701546 w 11670858"/>
                      <a:gd name="connsiteY70" fmla="*/ 41781 h 7358983"/>
                      <a:gd name="connsiteX71" fmla="*/ 10823307 w 11670858"/>
                      <a:gd name="connsiteY71" fmla="*/ 2387 h 7358983"/>
                      <a:gd name="connsiteX72" fmla="*/ 10966555 w 11670858"/>
                      <a:gd name="connsiteY72" fmla="*/ 0 h 7358983"/>
                      <a:gd name="connsiteX73" fmla="*/ 11121740 w 11670858"/>
                      <a:gd name="connsiteY73" fmla="*/ 181447 h 7358983"/>
                      <a:gd name="connsiteX74" fmla="*/ 11045341 w 11670858"/>
                      <a:gd name="connsiteY74" fmla="*/ 235165 h 7358983"/>
                      <a:gd name="connsiteX75" fmla="*/ 11138453 w 11670858"/>
                      <a:gd name="connsiteY75" fmla="*/ 331858 h 7358983"/>
                      <a:gd name="connsiteX76" fmla="*/ 11140840 w 11670858"/>
                      <a:gd name="connsiteY76" fmla="*/ 507337 h 7358983"/>
                      <a:gd name="connsiteX77" fmla="*/ 11311544 w 11670858"/>
                      <a:gd name="connsiteY77" fmla="*/ 485849 h 7358983"/>
                      <a:gd name="connsiteX78" fmla="*/ 11448823 w 11670858"/>
                      <a:gd name="connsiteY78" fmla="*/ 359314 h 7358983"/>
                      <a:gd name="connsiteX79" fmla="*/ 11512091 w 11670858"/>
                      <a:gd name="connsiteY79" fmla="*/ 306789 h 7358983"/>
                      <a:gd name="connsiteX80" fmla="*/ 11614752 w 11670858"/>
                      <a:gd name="connsiteY80" fmla="*/ 323502 h 7358983"/>
                      <a:gd name="connsiteX81" fmla="*/ 11601621 w 11670858"/>
                      <a:gd name="connsiteY81" fmla="*/ 487043 h 7358983"/>
                      <a:gd name="connsiteX82" fmla="*/ 11580134 w 11670858"/>
                      <a:gd name="connsiteY82" fmla="*/ 557473 h 7358983"/>
                      <a:gd name="connsiteX83" fmla="*/ 11599234 w 11670858"/>
                      <a:gd name="connsiteY83" fmla="*/ 734146 h 7358983"/>
                      <a:gd name="connsiteX84" fmla="*/ 11670858 w 11670858"/>
                      <a:gd name="connsiteY84" fmla="*/ 869038 h 7358983"/>
                      <a:gd name="connsiteX85" fmla="*/ 11635046 w 11670858"/>
                      <a:gd name="connsiteY85" fmla="*/ 1841931 h 7358983"/>
                      <a:gd name="connsiteX86" fmla="*/ 11572972 w 11670858"/>
                      <a:gd name="connsiteY86" fmla="*/ 2127233 h 7358983"/>
                      <a:gd name="connsiteX87" fmla="*/ 11541935 w 11670858"/>
                      <a:gd name="connsiteY87" fmla="*/ 2328974 h 7358983"/>
                      <a:gd name="connsiteX88" fmla="*/ 11544322 w 11670858"/>
                      <a:gd name="connsiteY88" fmla="*/ 2466254 h 7358983"/>
                      <a:gd name="connsiteX89" fmla="*/ 11423755 w 11670858"/>
                      <a:gd name="connsiteY89" fmla="*/ 2423279 h 7358983"/>
                      <a:gd name="connsiteX90" fmla="*/ 11349744 w 11670858"/>
                      <a:gd name="connsiteY90" fmla="*/ 2646507 h 7358983"/>
                      <a:gd name="connsiteX91" fmla="*/ 10982074 w 11670858"/>
                      <a:gd name="connsiteY91" fmla="*/ 2522359 h 7358983"/>
                      <a:gd name="connsiteX92" fmla="*/ 10936712 w 11670858"/>
                      <a:gd name="connsiteY92" fmla="*/ 2677544 h 7358983"/>
                      <a:gd name="connsiteX93" fmla="*/ 10850763 w 11670858"/>
                      <a:gd name="connsiteY93" fmla="*/ 2650089 h 7358983"/>
                      <a:gd name="connsiteX94" fmla="*/ 10894931 w 11670858"/>
                      <a:gd name="connsiteY94" fmla="*/ 2476997 h 7358983"/>
                      <a:gd name="connsiteX95" fmla="*/ 10739746 w 11670858"/>
                      <a:gd name="connsiteY95" fmla="*/ 2438798 h 7358983"/>
                      <a:gd name="connsiteX96" fmla="*/ 10682446 w 11670858"/>
                      <a:gd name="connsiteY96" fmla="*/ 2706194 h 7358983"/>
                      <a:gd name="connsiteX97" fmla="*/ 10807788 w 11670858"/>
                      <a:gd name="connsiteY97" fmla="*/ 2742006 h 7358983"/>
                      <a:gd name="connsiteX98" fmla="*/ 10776751 w 11670858"/>
                      <a:gd name="connsiteY98" fmla="*/ 2850636 h 7358983"/>
                      <a:gd name="connsiteX99" fmla="*/ 10304033 w 11670858"/>
                      <a:gd name="connsiteY99" fmla="*/ 2739619 h 7358983"/>
                      <a:gd name="connsiteX100" fmla="*/ 10258671 w 11670858"/>
                      <a:gd name="connsiteY100" fmla="*/ 3007015 h 7358983"/>
                      <a:gd name="connsiteX101" fmla="*/ 10409081 w 11670858"/>
                      <a:gd name="connsiteY101" fmla="*/ 3044021 h 7358983"/>
                      <a:gd name="connsiteX102" fmla="*/ 10326714 w 11670858"/>
                      <a:gd name="connsiteY102" fmla="*/ 3489283 h 7358983"/>
                      <a:gd name="connsiteX103" fmla="*/ 9852802 w 11670858"/>
                      <a:gd name="connsiteY103" fmla="*/ 3397366 h 7358983"/>
                      <a:gd name="connsiteX104" fmla="*/ 9795502 w 11670858"/>
                      <a:gd name="connsiteY104" fmla="*/ 3600301 h 7358983"/>
                      <a:gd name="connsiteX105" fmla="*/ 9732234 w 11670858"/>
                      <a:gd name="connsiteY105" fmla="*/ 3850985 h 7358983"/>
                      <a:gd name="connsiteX106" fmla="*/ 9726266 w 11670858"/>
                      <a:gd name="connsiteY106" fmla="*/ 3893959 h 7358983"/>
                      <a:gd name="connsiteX107" fmla="*/ 9698810 w 11670858"/>
                      <a:gd name="connsiteY107" fmla="*/ 3987070 h 7358983"/>
                      <a:gd name="connsiteX108" fmla="*/ 9568693 w 11670858"/>
                      <a:gd name="connsiteY108" fmla="*/ 4519476 h 7358983"/>
                      <a:gd name="connsiteX109" fmla="*/ 9536462 w 11670858"/>
                      <a:gd name="connsiteY109" fmla="*/ 4619749 h 7358983"/>
                      <a:gd name="connsiteX110" fmla="*/ 9510200 w 11670858"/>
                      <a:gd name="connsiteY110" fmla="*/ 4620943 h 7358983"/>
                      <a:gd name="connsiteX111" fmla="*/ 9232060 w 11670858"/>
                      <a:gd name="connsiteY111" fmla="*/ 4563644 h 7358983"/>
                      <a:gd name="connsiteX112" fmla="*/ 9199829 w 11670858"/>
                      <a:gd name="connsiteY112" fmla="*/ 4554094 h 7358983"/>
                      <a:gd name="connsiteX113" fmla="*/ 9090006 w 11670858"/>
                      <a:gd name="connsiteY113" fmla="*/ 4635268 h 7358983"/>
                      <a:gd name="connsiteX114" fmla="*/ 9037481 w 11670858"/>
                      <a:gd name="connsiteY114" fmla="*/ 4662724 h 7358983"/>
                      <a:gd name="connsiteX115" fmla="*/ 8964664 w 11670858"/>
                      <a:gd name="connsiteY115" fmla="*/ 4675855 h 7358983"/>
                      <a:gd name="connsiteX116" fmla="*/ 8865584 w 11670858"/>
                      <a:gd name="connsiteY116" fmla="*/ 4789259 h 7358983"/>
                      <a:gd name="connsiteX117" fmla="*/ 8801122 w 11670858"/>
                      <a:gd name="connsiteY117" fmla="*/ 4844171 h 7358983"/>
                      <a:gd name="connsiteX118" fmla="*/ 8694880 w 11670858"/>
                      <a:gd name="connsiteY118" fmla="*/ 4870433 h 7358983"/>
                      <a:gd name="connsiteX119" fmla="*/ 8574313 w 11670858"/>
                      <a:gd name="connsiteY119" fmla="*/ 4953995 h 7358983"/>
                      <a:gd name="connsiteX120" fmla="*/ 8536113 w 11670858"/>
                      <a:gd name="connsiteY120" fmla="*/ 5032781 h 7358983"/>
                      <a:gd name="connsiteX121" fmla="*/ 8520595 w 11670858"/>
                      <a:gd name="connsiteY121" fmla="*/ 5127086 h 7358983"/>
                      <a:gd name="connsiteX122" fmla="*/ 8452552 w 11670858"/>
                      <a:gd name="connsiteY122" fmla="*/ 5208260 h 7358983"/>
                      <a:gd name="connsiteX123" fmla="*/ 8267523 w 11670858"/>
                      <a:gd name="connsiteY123" fmla="*/ 5233328 h 7358983"/>
                      <a:gd name="connsiteX124" fmla="*/ 8121888 w 11670858"/>
                      <a:gd name="connsiteY124" fmla="*/ 5228553 h 7358983"/>
                      <a:gd name="connsiteX125" fmla="*/ 8028776 w 11670858"/>
                      <a:gd name="connsiteY125" fmla="*/ 5316890 h 7358983"/>
                      <a:gd name="connsiteX126" fmla="*/ 7969090 w 11670858"/>
                      <a:gd name="connsiteY126" fmla="*/ 5384932 h 7358983"/>
                      <a:gd name="connsiteX127" fmla="*/ 7934471 w 11670858"/>
                      <a:gd name="connsiteY127" fmla="*/ 5435069 h 7358983"/>
                      <a:gd name="connsiteX128" fmla="*/ 7860460 w 11670858"/>
                      <a:gd name="connsiteY128" fmla="*/ 5522212 h 7358983"/>
                      <a:gd name="connsiteX129" fmla="*/ 7714824 w 11670858"/>
                      <a:gd name="connsiteY129" fmla="*/ 5652329 h 7358983"/>
                      <a:gd name="connsiteX130" fmla="*/ 7599032 w 11670858"/>
                      <a:gd name="connsiteY130" fmla="*/ 5758571 h 7358983"/>
                      <a:gd name="connsiteX131" fmla="*/ 7485628 w 11670858"/>
                      <a:gd name="connsiteY131" fmla="*/ 5893463 h 7358983"/>
                      <a:gd name="connsiteX132" fmla="*/ 7399679 w 11670858"/>
                      <a:gd name="connsiteY132" fmla="*/ 6006868 h 7358983"/>
                      <a:gd name="connsiteX133" fmla="*/ 7323280 w 11670858"/>
                      <a:gd name="connsiteY133" fmla="*/ 6092817 h 7358983"/>
                      <a:gd name="connsiteX134" fmla="*/ 7243300 w 11670858"/>
                      <a:gd name="connsiteY134" fmla="*/ 6156084 h 7358983"/>
                      <a:gd name="connsiteX135" fmla="*/ 7103633 w 11670858"/>
                      <a:gd name="connsiteY135" fmla="*/ 6215771 h 7358983"/>
                      <a:gd name="connsiteX136" fmla="*/ 6949641 w 11670858"/>
                      <a:gd name="connsiteY136" fmla="*/ 6216965 h 7358983"/>
                      <a:gd name="connsiteX137" fmla="*/ 6772969 w 11670858"/>
                      <a:gd name="connsiteY137" fmla="*/ 6200253 h 7358983"/>
                      <a:gd name="connsiteX138" fmla="*/ 6564065 w 11670858"/>
                      <a:gd name="connsiteY138" fmla="*/ 6182347 h 7358983"/>
                      <a:gd name="connsiteX139" fmla="*/ 6466179 w 11670858"/>
                      <a:gd name="connsiteY139" fmla="*/ 6218159 h 7358983"/>
                      <a:gd name="connsiteX140" fmla="*/ 6248920 w 11670858"/>
                      <a:gd name="connsiteY140" fmla="*/ 6084460 h 7358983"/>
                      <a:gd name="connsiteX141" fmla="*/ 5589979 w 11670858"/>
                      <a:gd name="connsiteY141" fmla="*/ 5728728 h 7358983"/>
                      <a:gd name="connsiteX142" fmla="*/ 5162622 w 11670858"/>
                      <a:gd name="connsiteY142" fmla="*/ 6405575 h 7358983"/>
                      <a:gd name="connsiteX143" fmla="*/ 4783015 w 11670858"/>
                      <a:gd name="connsiteY143" fmla="*/ 7011991 h 7358983"/>
                      <a:gd name="connsiteX144" fmla="*/ 4723328 w 11670858"/>
                      <a:gd name="connsiteY144" fmla="*/ 7101522 h 7358983"/>
                      <a:gd name="connsiteX145" fmla="*/ 4525566 w 11670858"/>
                      <a:gd name="connsiteY145" fmla="*/ 7358983 h 7358983"/>
                      <a:gd name="connsiteX0" fmla="*/ 4554141 w 11670858"/>
                      <a:gd name="connsiteY0" fmla="*/ 7363745 h 7363745"/>
                      <a:gd name="connsiteX1" fmla="*/ 3223022 w 11670858"/>
                      <a:gd name="connsiteY1" fmla="*/ 6027864 h 7363745"/>
                      <a:gd name="connsiteX2" fmla="*/ 3150394 w 11670858"/>
                      <a:gd name="connsiteY2" fmla="*/ 6127876 h 7363745"/>
                      <a:gd name="connsiteX3" fmla="*/ 2331244 w 11670858"/>
                      <a:gd name="connsiteY3" fmla="*/ 5301583 h 7363745"/>
                      <a:gd name="connsiteX4" fmla="*/ 1319213 w 11670858"/>
                      <a:gd name="connsiteY4" fmla="*/ 4220495 h 7363745"/>
                      <a:gd name="connsiteX5" fmla="*/ 984647 w 11670858"/>
                      <a:gd name="connsiteY5" fmla="*/ 3897836 h 7363745"/>
                      <a:gd name="connsiteX6" fmla="*/ 794147 w 11670858"/>
                      <a:gd name="connsiteY6" fmla="*/ 3734720 h 7363745"/>
                      <a:gd name="connsiteX7" fmla="*/ 516732 w 11670858"/>
                      <a:gd name="connsiteY7" fmla="*/ 3562079 h 7363745"/>
                      <a:gd name="connsiteX8" fmla="*/ 340519 w 11670858"/>
                      <a:gd name="connsiteY8" fmla="*/ 3478736 h 7363745"/>
                      <a:gd name="connsiteX9" fmla="*/ 0 w 11670858"/>
                      <a:gd name="connsiteY9" fmla="*/ 3114404 h 7363745"/>
                      <a:gd name="connsiteX10" fmla="*/ 136922 w 11670858"/>
                      <a:gd name="connsiteY10" fmla="*/ 2844133 h 7363745"/>
                      <a:gd name="connsiteX11" fmla="*/ 1273969 w 11670858"/>
                      <a:gd name="connsiteY11" fmla="*/ 2940573 h 7363745"/>
                      <a:gd name="connsiteX12" fmla="*/ 1835944 w 11670858"/>
                      <a:gd name="connsiteY12" fmla="*/ 2947717 h 7363745"/>
                      <a:gd name="connsiteX13" fmla="*/ 2462213 w 11670858"/>
                      <a:gd name="connsiteY13" fmla="*/ 2985817 h 7363745"/>
                      <a:gd name="connsiteX14" fmla="*/ 2689622 w 11670858"/>
                      <a:gd name="connsiteY14" fmla="*/ 2975101 h 7363745"/>
                      <a:gd name="connsiteX15" fmla="*/ 3036094 w 11670858"/>
                      <a:gd name="connsiteY15" fmla="*/ 2978673 h 7363745"/>
                      <a:gd name="connsiteX16" fmla="*/ 3299222 w 11670858"/>
                      <a:gd name="connsiteY16" fmla="*/ 3033442 h 7363745"/>
                      <a:gd name="connsiteX17" fmla="*/ 3495675 w 11670858"/>
                      <a:gd name="connsiteY17" fmla="*/ 3067970 h 7363745"/>
                      <a:gd name="connsiteX18" fmla="*/ 3748047 w 11670858"/>
                      <a:gd name="connsiteY18" fmla="*/ 3109676 h 7363745"/>
                      <a:gd name="connsiteX19" fmla="*/ 4047675 w 11670858"/>
                      <a:gd name="connsiteY19" fmla="*/ 3214725 h 7363745"/>
                      <a:gd name="connsiteX20" fmla="*/ 4465481 w 11670858"/>
                      <a:gd name="connsiteY20" fmla="*/ 3420047 h 7363745"/>
                      <a:gd name="connsiteX21" fmla="*/ 4650510 w 11670858"/>
                      <a:gd name="connsiteY21" fmla="*/ 3331711 h 7363745"/>
                      <a:gd name="connsiteX22" fmla="*/ 4803308 w 11670858"/>
                      <a:gd name="connsiteY22" fmla="*/ 3224275 h 7363745"/>
                      <a:gd name="connsiteX23" fmla="*/ 5231858 w 11670858"/>
                      <a:gd name="connsiteY23" fmla="*/ 2609502 h 7363745"/>
                      <a:gd name="connsiteX24" fmla="*/ 5335713 w 11670858"/>
                      <a:gd name="connsiteY24" fmla="*/ 2478191 h 7363745"/>
                      <a:gd name="connsiteX25" fmla="*/ 5446730 w 11670858"/>
                      <a:gd name="connsiteY25" fmla="*/ 2283612 h 7363745"/>
                      <a:gd name="connsiteX26" fmla="*/ 5533873 w 11670858"/>
                      <a:gd name="connsiteY26" fmla="*/ 2137977 h 7363745"/>
                      <a:gd name="connsiteX27" fmla="*/ 5660409 w 11670858"/>
                      <a:gd name="connsiteY27" fmla="*/ 1957723 h 7363745"/>
                      <a:gd name="connsiteX28" fmla="*/ 5671152 w 11670858"/>
                      <a:gd name="connsiteY28" fmla="*/ 1880130 h 7363745"/>
                      <a:gd name="connsiteX29" fmla="*/ 5661603 w 11670858"/>
                      <a:gd name="connsiteY29" fmla="*/ 1520817 h 7363745"/>
                      <a:gd name="connsiteX30" fmla="*/ 5667571 w 11670858"/>
                      <a:gd name="connsiteY30" fmla="*/ 1365631 h 7363745"/>
                      <a:gd name="connsiteX31" fmla="*/ 5690252 w 11670858"/>
                      <a:gd name="connsiteY31" fmla="*/ 1160309 h 7363745"/>
                      <a:gd name="connsiteX32" fmla="*/ 5760682 w 11670858"/>
                      <a:gd name="connsiteY32" fmla="*/ 908431 h 7363745"/>
                      <a:gd name="connsiteX33" fmla="*/ 5847825 w 11670858"/>
                      <a:gd name="connsiteY33" fmla="*/ 565830 h 7363745"/>
                      <a:gd name="connsiteX34" fmla="*/ 5880056 w 11670858"/>
                      <a:gd name="connsiteY34" fmla="*/ 496593 h 7363745"/>
                      <a:gd name="connsiteX35" fmla="*/ 6439917 w 11670858"/>
                      <a:gd name="connsiteY35" fmla="*/ 816514 h 7363745"/>
                      <a:gd name="connsiteX36" fmla="*/ 6611815 w 11670858"/>
                      <a:gd name="connsiteY36" fmla="*/ 894106 h 7363745"/>
                      <a:gd name="connsiteX37" fmla="*/ 6696570 w 11670858"/>
                      <a:gd name="connsiteY37" fmla="*/ 1062423 h 7363745"/>
                      <a:gd name="connsiteX38" fmla="*/ 6720444 w 11670858"/>
                      <a:gd name="connsiteY38" fmla="*/ 1162696 h 7363745"/>
                      <a:gd name="connsiteX39" fmla="*/ 6721638 w 11670858"/>
                      <a:gd name="connsiteY39" fmla="*/ 1199702 h 7363745"/>
                      <a:gd name="connsiteX40" fmla="*/ 6706120 w 11670858"/>
                      <a:gd name="connsiteY40" fmla="*/ 1237902 h 7363745"/>
                      <a:gd name="connsiteX41" fmla="*/ 7029621 w 11670858"/>
                      <a:gd name="connsiteY41" fmla="*/ 1323850 h 7363745"/>
                      <a:gd name="connsiteX42" fmla="*/ 7449816 w 11670858"/>
                      <a:gd name="connsiteY42" fmla="*/ 1234320 h 7363745"/>
                      <a:gd name="connsiteX43" fmla="*/ 7442653 w 11670858"/>
                      <a:gd name="connsiteY43" fmla="*/ 1140015 h 7363745"/>
                      <a:gd name="connsiteX44" fmla="*/ 7430716 w 11670858"/>
                      <a:gd name="connsiteY44" fmla="*/ 1014673 h 7363745"/>
                      <a:gd name="connsiteX45" fmla="*/ 7409229 w 11670858"/>
                      <a:gd name="connsiteY45" fmla="*/ 953793 h 7363745"/>
                      <a:gd name="connsiteX46" fmla="*/ 7313730 w 11670858"/>
                      <a:gd name="connsiteY46" fmla="*/ 889331 h 7363745"/>
                      <a:gd name="connsiteX47" fmla="*/ 7325667 w 11670858"/>
                      <a:gd name="connsiteY47" fmla="*/ 816514 h 7363745"/>
                      <a:gd name="connsiteX48" fmla="*/ 7337605 w 11670858"/>
                      <a:gd name="connsiteY48" fmla="*/ 800995 h 7363745"/>
                      <a:gd name="connsiteX49" fmla="*/ 7508309 w 11670858"/>
                      <a:gd name="connsiteY49" fmla="*/ 563442 h 7363745"/>
                      <a:gd name="connsiteX50" fmla="*/ 7745862 w 11670858"/>
                      <a:gd name="connsiteY50" fmla="*/ 534793 h 7363745"/>
                      <a:gd name="connsiteX51" fmla="*/ 7896272 w 11670858"/>
                      <a:gd name="connsiteY51" fmla="*/ 485849 h 7363745"/>
                      <a:gd name="connsiteX52" fmla="*/ 7977446 w 11670858"/>
                      <a:gd name="connsiteY52" fmla="*/ 397513 h 7363745"/>
                      <a:gd name="connsiteX53" fmla="*/ 8053845 w 11670858"/>
                      <a:gd name="connsiteY53" fmla="*/ 206516 h 7363745"/>
                      <a:gd name="connsiteX54" fmla="*/ 8517014 w 11670858"/>
                      <a:gd name="connsiteY54" fmla="*/ 446456 h 7363745"/>
                      <a:gd name="connsiteX55" fmla="*/ 8735467 w 11670858"/>
                      <a:gd name="connsiteY55" fmla="*/ 572992 h 7363745"/>
                      <a:gd name="connsiteX56" fmla="*/ 8835740 w 11670858"/>
                      <a:gd name="connsiteY56" fmla="*/ 604029 h 7363745"/>
                      <a:gd name="connsiteX57" fmla="*/ 9117462 w 11670858"/>
                      <a:gd name="connsiteY57" fmla="*/ 632679 h 7363745"/>
                      <a:gd name="connsiteX58" fmla="*/ 9247579 w 11670858"/>
                      <a:gd name="connsiteY58" fmla="*/ 693559 h 7363745"/>
                      <a:gd name="connsiteX59" fmla="*/ 9426639 w 11670858"/>
                      <a:gd name="connsiteY59" fmla="*/ 943049 h 7363745"/>
                      <a:gd name="connsiteX60" fmla="*/ 9653448 w 11670858"/>
                      <a:gd name="connsiteY60" fmla="*/ 1007511 h 7363745"/>
                      <a:gd name="connsiteX61" fmla="*/ 9686873 w 11670858"/>
                      <a:gd name="connsiteY61" fmla="*/ 997961 h 7363745"/>
                      <a:gd name="connsiteX62" fmla="*/ 9794309 w 11670858"/>
                      <a:gd name="connsiteY62" fmla="*/ 919175 h 7363745"/>
                      <a:gd name="connsiteX63" fmla="*/ 9893388 w 11670858"/>
                      <a:gd name="connsiteY63" fmla="*/ 828451 h 7363745"/>
                      <a:gd name="connsiteX64" fmla="*/ 10012762 w 11670858"/>
                      <a:gd name="connsiteY64" fmla="*/ 641035 h 7363745"/>
                      <a:gd name="connsiteX65" fmla="*/ 10181078 w 11670858"/>
                      <a:gd name="connsiteY65" fmla="*/ 535986 h 7363745"/>
                      <a:gd name="connsiteX66" fmla="*/ 10258671 w 11670858"/>
                      <a:gd name="connsiteY66" fmla="*/ 427356 h 7363745"/>
                      <a:gd name="connsiteX67" fmla="*/ 10387594 w 11670858"/>
                      <a:gd name="connsiteY67" fmla="*/ 360507 h 7363745"/>
                      <a:gd name="connsiteX68" fmla="*/ 10394757 w 11670858"/>
                      <a:gd name="connsiteY68" fmla="*/ 309177 h 7363745"/>
                      <a:gd name="connsiteX69" fmla="*/ 10616791 w 11670858"/>
                      <a:gd name="connsiteY69" fmla="*/ 149217 h 7363745"/>
                      <a:gd name="connsiteX70" fmla="*/ 10701546 w 11670858"/>
                      <a:gd name="connsiteY70" fmla="*/ 41781 h 7363745"/>
                      <a:gd name="connsiteX71" fmla="*/ 10823307 w 11670858"/>
                      <a:gd name="connsiteY71" fmla="*/ 2387 h 7363745"/>
                      <a:gd name="connsiteX72" fmla="*/ 10966555 w 11670858"/>
                      <a:gd name="connsiteY72" fmla="*/ 0 h 7363745"/>
                      <a:gd name="connsiteX73" fmla="*/ 11121740 w 11670858"/>
                      <a:gd name="connsiteY73" fmla="*/ 181447 h 7363745"/>
                      <a:gd name="connsiteX74" fmla="*/ 11045341 w 11670858"/>
                      <a:gd name="connsiteY74" fmla="*/ 235165 h 7363745"/>
                      <a:gd name="connsiteX75" fmla="*/ 11138453 w 11670858"/>
                      <a:gd name="connsiteY75" fmla="*/ 331858 h 7363745"/>
                      <a:gd name="connsiteX76" fmla="*/ 11140840 w 11670858"/>
                      <a:gd name="connsiteY76" fmla="*/ 507337 h 7363745"/>
                      <a:gd name="connsiteX77" fmla="*/ 11311544 w 11670858"/>
                      <a:gd name="connsiteY77" fmla="*/ 485849 h 7363745"/>
                      <a:gd name="connsiteX78" fmla="*/ 11448823 w 11670858"/>
                      <a:gd name="connsiteY78" fmla="*/ 359314 h 7363745"/>
                      <a:gd name="connsiteX79" fmla="*/ 11512091 w 11670858"/>
                      <a:gd name="connsiteY79" fmla="*/ 306789 h 7363745"/>
                      <a:gd name="connsiteX80" fmla="*/ 11614752 w 11670858"/>
                      <a:gd name="connsiteY80" fmla="*/ 323502 h 7363745"/>
                      <a:gd name="connsiteX81" fmla="*/ 11601621 w 11670858"/>
                      <a:gd name="connsiteY81" fmla="*/ 487043 h 7363745"/>
                      <a:gd name="connsiteX82" fmla="*/ 11580134 w 11670858"/>
                      <a:gd name="connsiteY82" fmla="*/ 557473 h 7363745"/>
                      <a:gd name="connsiteX83" fmla="*/ 11599234 w 11670858"/>
                      <a:gd name="connsiteY83" fmla="*/ 734146 h 7363745"/>
                      <a:gd name="connsiteX84" fmla="*/ 11670858 w 11670858"/>
                      <a:gd name="connsiteY84" fmla="*/ 869038 h 7363745"/>
                      <a:gd name="connsiteX85" fmla="*/ 11635046 w 11670858"/>
                      <a:gd name="connsiteY85" fmla="*/ 1841931 h 7363745"/>
                      <a:gd name="connsiteX86" fmla="*/ 11572972 w 11670858"/>
                      <a:gd name="connsiteY86" fmla="*/ 2127233 h 7363745"/>
                      <a:gd name="connsiteX87" fmla="*/ 11541935 w 11670858"/>
                      <a:gd name="connsiteY87" fmla="*/ 2328974 h 7363745"/>
                      <a:gd name="connsiteX88" fmla="*/ 11544322 w 11670858"/>
                      <a:gd name="connsiteY88" fmla="*/ 2466254 h 7363745"/>
                      <a:gd name="connsiteX89" fmla="*/ 11423755 w 11670858"/>
                      <a:gd name="connsiteY89" fmla="*/ 2423279 h 7363745"/>
                      <a:gd name="connsiteX90" fmla="*/ 11349744 w 11670858"/>
                      <a:gd name="connsiteY90" fmla="*/ 2646507 h 7363745"/>
                      <a:gd name="connsiteX91" fmla="*/ 10982074 w 11670858"/>
                      <a:gd name="connsiteY91" fmla="*/ 2522359 h 7363745"/>
                      <a:gd name="connsiteX92" fmla="*/ 10936712 w 11670858"/>
                      <a:gd name="connsiteY92" fmla="*/ 2677544 h 7363745"/>
                      <a:gd name="connsiteX93" fmla="*/ 10850763 w 11670858"/>
                      <a:gd name="connsiteY93" fmla="*/ 2650089 h 7363745"/>
                      <a:gd name="connsiteX94" fmla="*/ 10894931 w 11670858"/>
                      <a:gd name="connsiteY94" fmla="*/ 2476997 h 7363745"/>
                      <a:gd name="connsiteX95" fmla="*/ 10739746 w 11670858"/>
                      <a:gd name="connsiteY95" fmla="*/ 2438798 h 7363745"/>
                      <a:gd name="connsiteX96" fmla="*/ 10682446 w 11670858"/>
                      <a:gd name="connsiteY96" fmla="*/ 2706194 h 7363745"/>
                      <a:gd name="connsiteX97" fmla="*/ 10807788 w 11670858"/>
                      <a:gd name="connsiteY97" fmla="*/ 2742006 h 7363745"/>
                      <a:gd name="connsiteX98" fmla="*/ 10776751 w 11670858"/>
                      <a:gd name="connsiteY98" fmla="*/ 2850636 h 7363745"/>
                      <a:gd name="connsiteX99" fmla="*/ 10304033 w 11670858"/>
                      <a:gd name="connsiteY99" fmla="*/ 2739619 h 7363745"/>
                      <a:gd name="connsiteX100" fmla="*/ 10258671 w 11670858"/>
                      <a:gd name="connsiteY100" fmla="*/ 3007015 h 7363745"/>
                      <a:gd name="connsiteX101" fmla="*/ 10409081 w 11670858"/>
                      <a:gd name="connsiteY101" fmla="*/ 3044021 h 7363745"/>
                      <a:gd name="connsiteX102" fmla="*/ 10326714 w 11670858"/>
                      <a:gd name="connsiteY102" fmla="*/ 3489283 h 7363745"/>
                      <a:gd name="connsiteX103" fmla="*/ 9852802 w 11670858"/>
                      <a:gd name="connsiteY103" fmla="*/ 3397366 h 7363745"/>
                      <a:gd name="connsiteX104" fmla="*/ 9795502 w 11670858"/>
                      <a:gd name="connsiteY104" fmla="*/ 3600301 h 7363745"/>
                      <a:gd name="connsiteX105" fmla="*/ 9732234 w 11670858"/>
                      <a:gd name="connsiteY105" fmla="*/ 3850985 h 7363745"/>
                      <a:gd name="connsiteX106" fmla="*/ 9726266 w 11670858"/>
                      <a:gd name="connsiteY106" fmla="*/ 3893959 h 7363745"/>
                      <a:gd name="connsiteX107" fmla="*/ 9698810 w 11670858"/>
                      <a:gd name="connsiteY107" fmla="*/ 3987070 h 7363745"/>
                      <a:gd name="connsiteX108" fmla="*/ 9568693 w 11670858"/>
                      <a:gd name="connsiteY108" fmla="*/ 4519476 h 7363745"/>
                      <a:gd name="connsiteX109" fmla="*/ 9536462 w 11670858"/>
                      <a:gd name="connsiteY109" fmla="*/ 4619749 h 7363745"/>
                      <a:gd name="connsiteX110" fmla="*/ 9510200 w 11670858"/>
                      <a:gd name="connsiteY110" fmla="*/ 4620943 h 7363745"/>
                      <a:gd name="connsiteX111" fmla="*/ 9232060 w 11670858"/>
                      <a:gd name="connsiteY111" fmla="*/ 4563644 h 7363745"/>
                      <a:gd name="connsiteX112" fmla="*/ 9199829 w 11670858"/>
                      <a:gd name="connsiteY112" fmla="*/ 4554094 h 7363745"/>
                      <a:gd name="connsiteX113" fmla="*/ 9090006 w 11670858"/>
                      <a:gd name="connsiteY113" fmla="*/ 4635268 h 7363745"/>
                      <a:gd name="connsiteX114" fmla="*/ 9037481 w 11670858"/>
                      <a:gd name="connsiteY114" fmla="*/ 4662724 h 7363745"/>
                      <a:gd name="connsiteX115" fmla="*/ 8964664 w 11670858"/>
                      <a:gd name="connsiteY115" fmla="*/ 4675855 h 7363745"/>
                      <a:gd name="connsiteX116" fmla="*/ 8865584 w 11670858"/>
                      <a:gd name="connsiteY116" fmla="*/ 4789259 h 7363745"/>
                      <a:gd name="connsiteX117" fmla="*/ 8801122 w 11670858"/>
                      <a:gd name="connsiteY117" fmla="*/ 4844171 h 7363745"/>
                      <a:gd name="connsiteX118" fmla="*/ 8694880 w 11670858"/>
                      <a:gd name="connsiteY118" fmla="*/ 4870433 h 7363745"/>
                      <a:gd name="connsiteX119" fmla="*/ 8574313 w 11670858"/>
                      <a:gd name="connsiteY119" fmla="*/ 4953995 h 7363745"/>
                      <a:gd name="connsiteX120" fmla="*/ 8536113 w 11670858"/>
                      <a:gd name="connsiteY120" fmla="*/ 5032781 h 7363745"/>
                      <a:gd name="connsiteX121" fmla="*/ 8520595 w 11670858"/>
                      <a:gd name="connsiteY121" fmla="*/ 5127086 h 7363745"/>
                      <a:gd name="connsiteX122" fmla="*/ 8452552 w 11670858"/>
                      <a:gd name="connsiteY122" fmla="*/ 5208260 h 7363745"/>
                      <a:gd name="connsiteX123" fmla="*/ 8267523 w 11670858"/>
                      <a:gd name="connsiteY123" fmla="*/ 5233328 h 7363745"/>
                      <a:gd name="connsiteX124" fmla="*/ 8121888 w 11670858"/>
                      <a:gd name="connsiteY124" fmla="*/ 5228553 h 7363745"/>
                      <a:gd name="connsiteX125" fmla="*/ 8028776 w 11670858"/>
                      <a:gd name="connsiteY125" fmla="*/ 5316890 h 7363745"/>
                      <a:gd name="connsiteX126" fmla="*/ 7969090 w 11670858"/>
                      <a:gd name="connsiteY126" fmla="*/ 5384932 h 7363745"/>
                      <a:gd name="connsiteX127" fmla="*/ 7934471 w 11670858"/>
                      <a:gd name="connsiteY127" fmla="*/ 5435069 h 7363745"/>
                      <a:gd name="connsiteX128" fmla="*/ 7860460 w 11670858"/>
                      <a:gd name="connsiteY128" fmla="*/ 5522212 h 7363745"/>
                      <a:gd name="connsiteX129" fmla="*/ 7714824 w 11670858"/>
                      <a:gd name="connsiteY129" fmla="*/ 5652329 h 7363745"/>
                      <a:gd name="connsiteX130" fmla="*/ 7599032 w 11670858"/>
                      <a:gd name="connsiteY130" fmla="*/ 5758571 h 7363745"/>
                      <a:gd name="connsiteX131" fmla="*/ 7485628 w 11670858"/>
                      <a:gd name="connsiteY131" fmla="*/ 5893463 h 7363745"/>
                      <a:gd name="connsiteX132" fmla="*/ 7399679 w 11670858"/>
                      <a:gd name="connsiteY132" fmla="*/ 6006868 h 7363745"/>
                      <a:gd name="connsiteX133" fmla="*/ 7323280 w 11670858"/>
                      <a:gd name="connsiteY133" fmla="*/ 6092817 h 7363745"/>
                      <a:gd name="connsiteX134" fmla="*/ 7243300 w 11670858"/>
                      <a:gd name="connsiteY134" fmla="*/ 6156084 h 7363745"/>
                      <a:gd name="connsiteX135" fmla="*/ 7103633 w 11670858"/>
                      <a:gd name="connsiteY135" fmla="*/ 6215771 h 7363745"/>
                      <a:gd name="connsiteX136" fmla="*/ 6949641 w 11670858"/>
                      <a:gd name="connsiteY136" fmla="*/ 6216965 h 7363745"/>
                      <a:gd name="connsiteX137" fmla="*/ 6772969 w 11670858"/>
                      <a:gd name="connsiteY137" fmla="*/ 6200253 h 7363745"/>
                      <a:gd name="connsiteX138" fmla="*/ 6564065 w 11670858"/>
                      <a:gd name="connsiteY138" fmla="*/ 6182347 h 7363745"/>
                      <a:gd name="connsiteX139" fmla="*/ 6466179 w 11670858"/>
                      <a:gd name="connsiteY139" fmla="*/ 6218159 h 7363745"/>
                      <a:gd name="connsiteX140" fmla="*/ 6248920 w 11670858"/>
                      <a:gd name="connsiteY140" fmla="*/ 6084460 h 7363745"/>
                      <a:gd name="connsiteX141" fmla="*/ 5589979 w 11670858"/>
                      <a:gd name="connsiteY141" fmla="*/ 5728728 h 7363745"/>
                      <a:gd name="connsiteX142" fmla="*/ 5162622 w 11670858"/>
                      <a:gd name="connsiteY142" fmla="*/ 6405575 h 7363745"/>
                      <a:gd name="connsiteX143" fmla="*/ 4783015 w 11670858"/>
                      <a:gd name="connsiteY143" fmla="*/ 7011991 h 7363745"/>
                      <a:gd name="connsiteX144" fmla="*/ 4723328 w 11670858"/>
                      <a:gd name="connsiteY144" fmla="*/ 7101522 h 7363745"/>
                      <a:gd name="connsiteX145" fmla="*/ 4554141 w 11670858"/>
                      <a:gd name="connsiteY145" fmla="*/ 7363745 h 7363745"/>
                      <a:gd name="connsiteX0" fmla="*/ 4544616 w 11670858"/>
                      <a:gd name="connsiteY0" fmla="*/ 7368507 h 7368507"/>
                      <a:gd name="connsiteX1" fmla="*/ 3223022 w 11670858"/>
                      <a:gd name="connsiteY1" fmla="*/ 6027864 h 7368507"/>
                      <a:gd name="connsiteX2" fmla="*/ 3150394 w 11670858"/>
                      <a:gd name="connsiteY2" fmla="*/ 6127876 h 7368507"/>
                      <a:gd name="connsiteX3" fmla="*/ 2331244 w 11670858"/>
                      <a:gd name="connsiteY3" fmla="*/ 5301583 h 7368507"/>
                      <a:gd name="connsiteX4" fmla="*/ 1319213 w 11670858"/>
                      <a:gd name="connsiteY4" fmla="*/ 4220495 h 7368507"/>
                      <a:gd name="connsiteX5" fmla="*/ 984647 w 11670858"/>
                      <a:gd name="connsiteY5" fmla="*/ 3897836 h 7368507"/>
                      <a:gd name="connsiteX6" fmla="*/ 794147 w 11670858"/>
                      <a:gd name="connsiteY6" fmla="*/ 3734720 h 7368507"/>
                      <a:gd name="connsiteX7" fmla="*/ 516732 w 11670858"/>
                      <a:gd name="connsiteY7" fmla="*/ 3562079 h 7368507"/>
                      <a:gd name="connsiteX8" fmla="*/ 340519 w 11670858"/>
                      <a:gd name="connsiteY8" fmla="*/ 3478736 h 7368507"/>
                      <a:gd name="connsiteX9" fmla="*/ 0 w 11670858"/>
                      <a:gd name="connsiteY9" fmla="*/ 3114404 h 7368507"/>
                      <a:gd name="connsiteX10" fmla="*/ 136922 w 11670858"/>
                      <a:gd name="connsiteY10" fmla="*/ 2844133 h 7368507"/>
                      <a:gd name="connsiteX11" fmla="*/ 1273969 w 11670858"/>
                      <a:gd name="connsiteY11" fmla="*/ 2940573 h 7368507"/>
                      <a:gd name="connsiteX12" fmla="*/ 1835944 w 11670858"/>
                      <a:gd name="connsiteY12" fmla="*/ 2947717 h 7368507"/>
                      <a:gd name="connsiteX13" fmla="*/ 2462213 w 11670858"/>
                      <a:gd name="connsiteY13" fmla="*/ 2985817 h 7368507"/>
                      <a:gd name="connsiteX14" fmla="*/ 2689622 w 11670858"/>
                      <a:gd name="connsiteY14" fmla="*/ 2975101 h 7368507"/>
                      <a:gd name="connsiteX15" fmla="*/ 3036094 w 11670858"/>
                      <a:gd name="connsiteY15" fmla="*/ 2978673 h 7368507"/>
                      <a:gd name="connsiteX16" fmla="*/ 3299222 w 11670858"/>
                      <a:gd name="connsiteY16" fmla="*/ 3033442 h 7368507"/>
                      <a:gd name="connsiteX17" fmla="*/ 3495675 w 11670858"/>
                      <a:gd name="connsiteY17" fmla="*/ 3067970 h 7368507"/>
                      <a:gd name="connsiteX18" fmla="*/ 3748047 w 11670858"/>
                      <a:gd name="connsiteY18" fmla="*/ 3109676 h 7368507"/>
                      <a:gd name="connsiteX19" fmla="*/ 4047675 w 11670858"/>
                      <a:gd name="connsiteY19" fmla="*/ 3214725 h 7368507"/>
                      <a:gd name="connsiteX20" fmla="*/ 4465481 w 11670858"/>
                      <a:gd name="connsiteY20" fmla="*/ 3420047 h 7368507"/>
                      <a:gd name="connsiteX21" fmla="*/ 4650510 w 11670858"/>
                      <a:gd name="connsiteY21" fmla="*/ 3331711 h 7368507"/>
                      <a:gd name="connsiteX22" fmla="*/ 4803308 w 11670858"/>
                      <a:gd name="connsiteY22" fmla="*/ 3224275 h 7368507"/>
                      <a:gd name="connsiteX23" fmla="*/ 5231858 w 11670858"/>
                      <a:gd name="connsiteY23" fmla="*/ 2609502 h 7368507"/>
                      <a:gd name="connsiteX24" fmla="*/ 5335713 w 11670858"/>
                      <a:gd name="connsiteY24" fmla="*/ 2478191 h 7368507"/>
                      <a:gd name="connsiteX25" fmla="*/ 5446730 w 11670858"/>
                      <a:gd name="connsiteY25" fmla="*/ 2283612 h 7368507"/>
                      <a:gd name="connsiteX26" fmla="*/ 5533873 w 11670858"/>
                      <a:gd name="connsiteY26" fmla="*/ 2137977 h 7368507"/>
                      <a:gd name="connsiteX27" fmla="*/ 5660409 w 11670858"/>
                      <a:gd name="connsiteY27" fmla="*/ 1957723 h 7368507"/>
                      <a:gd name="connsiteX28" fmla="*/ 5671152 w 11670858"/>
                      <a:gd name="connsiteY28" fmla="*/ 1880130 h 7368507"/>
                      <a:gd name="connsiteX29" fmla="*/ 5661603 w 11670858"/>
                      <a:gd name="connsiteY29" fmla="*/ 1520817 h 7368507"/>
                      <a:gd name="connsiteX30" fmla="*/ 5667571 w 11670858"/>
                      <a:gd name="connsiteY30" fmla="*/ 1365631 h 7368507"/>
                      <a:gd name="connsiteX31" fmla="*/ 5690252 w 11670858"/>
                      <a:gd name="connsiteY31" fmla="*/ 1160309 h 7368507"/>
                      <a:gd name="connsiteX32" fmla="*/ 5760682 w 11670858"/>
                      <a:gd name="connsiteY32" fmla="*/ 908431 h 7368507"/>
                      <a:gd name="connsiteX33" fmla="*/ 5847825 w 11670858"/>
                      <a:gd name="connsiteY33" fmla="*/ 565830 h 7368507"/>
                      <a:gd name="connsiteX34" fmla="*/ 5880056 w 11670858"/>
                      <a:gd name="connsiteY34" fmla="*/ 496593 h 7368507"/>
                      <a:gd name="connsiteX35" fmla="*/ 6439917 w 11670858"/>
                      <a:gd name="connsiteY35" fmla="*/ 816514 h 7368507"/>
                      <a:gd name="connsiteX36" fmla="*/ 6611815 w 11670858"/>
                      <a:gd name="connsiteY36" fmla="*/ 894106 h 7368507"/>
                      <a:gd name="connsiteX37" fmla="*/ 6696570 w 11670858"/>
                      <a:gd name="connsiteY37" fmla="*/ 1062423 h 7368507"/>
                      <a:gd name="connsiteX38" fmla="*/ 6720444 w 11670858"/>
                      <a:gd name="connsiteY38" fmla="*/ 1162696 h 7368507"/>
                      <a:gd name="connsiteX39" fmla="*/ 6721638 w 11670858"/>
                      <a:gd name="connsiteY39" fmla="*/ 1199702 h 7368507"/>
                      <a:gd name="connsiteX40" fmla="*/ 6706120 w 11670858"/>
                      <a:gd name="connsiteY40" fmla="*/ 1237902 h 7368507"/>
                      <a:gd name="connsiteX41" fmla="*/ 7029621 w 11670858"/>
                      <a:gd name="connsiteY41" fmla="*/ 1323850 h 7368507"/>
                      <a:gd name="connsiteX42" fmla="*/ 7449816 w 11670858"/>
                      <a:gd name="connsiteY42" fmla="*/ 1234320 h 7368507"/>
                      <a:gd name="connsiteX43" fmla="*/ 7442653 w 11670858"/>
                      <a:gd name="connsiteY43" fmla="*/ 1140015 h 7368507"/>
                      <a:gd name="connsiteX44" fmla="*/ 7430716 w 11670858"/>
                      <a:gd name="connsiteY44" fmla="*/ 1014673 h 7368507"/>
                      <a:gd name="connsiteX45" fmla="*/ 7409229 w 11670858"/>
                      <a:gd name="connsiteY45" fmla="*/ 953793 h 7368507"/>
                      <a:gd name="connsiteX46" fmla="*/ 7313730 w 11670858"/>
                      <a:gd name="connsiteY46" fmla="*/ 889331 h 7368507"/>
                      <a:gd name="connsiteX47" fmla="*/ 7325667 w 11670858"/>
                      <a:gd name="connsiteY47" fmla="*/ 816514 h 7368507"/>
                      <a:gd name="connsiteX48" fmla="*/ 7337605 w 11670858"/>
                      <a:gd name="connsiteY48" fmla="*/ 800995 h 7368507"/>
                      <a:gd name="connsiteX49" fmla="*/ 7508309 w 11670858"/>
                      <a:gd name="connsiteY49" fmla="*/ 563442 h 7368507"/>
                      <a:gd name="connsiteX50" fmla="*/ 7745862 w 11670858"/>
                      <a:gd name="connsiteY50" fmla="*/ 534793 h 7368507"/>
                      <a:gd name="connsiteX51" fmla="*/ 7896272 w 11670858"/>
                      <a:gd name="connsiteY51" fmla="*/ 485849 h 7368507"/>
                      <a:gd name="connsiteX52" fmla="*/ 7977446 w 11670858"/>
                      <a:gd name="connsiteY52" fmla="*/ 397513 h 7368507"/>
                      <a:gd name="connsiteX53" fmla="*/ 8053845 w 11670858"/>
                      <a:gd name="connsiteY53" fmla="*/ 206516 h 7368507"/>
                      <a:gd name="connsiteX54" fmla="*/ 8517014 w 11670858"/>
                      <a:gd name="connsiteY54" fmla="*/ 446456 h 7368507"/>
                      <a:gd name="connsiteX55" fmla="*/ 8735467 w 11670858"/>
                      <a:gd name="connsiteY55" fmla="*/ 572992 h 7368507"/>
                      <a:gd name="connsiteX56" fmla="*/ 8835740 w 11670858"/>
                      <a:gd name="connsiteY56" fmla="*/ 604029 h 7368507"/>
                      <a:gd name="connsiteX57" fmla="*/ 9117462 w 11670858"/>
                      <a:gd name="connsiteY57" fmla="*/ 632679 h 7368507"/>
                      <a:gd name="connsiteX58" fmla="*/ 9247579 w 11670858"/>
                      <a:gd name="connsiteY58" fmla="*/ 693559 h 7368507"/>
                      <a:gd name="connsiteX59" fmla="*/ 9426639 w 11670858"/>
                      <a:gd name="connsiteY59" fmla="*/ 943049 h 7368507"/>
                      <a:gd name="connsiteX60" fmla="*/ 9653448 w 11670858"/>
                      <a:gd name="connsiteY60" fmla="*/ 1007511 h 7368507"/>
                      <a:gd name="connsiteX61" fmla="*/ 9686873 w 11670858"/>
                      <a:gd name="connsiteY61" fmla="*/ 997961 h 7368507"/>
                      <a:gd name="connsiteX62" fmla="*/ 9794309 w 11670858"/>
                      <a:gd name="connsiteY62" fmla="*/ 919175 h 7368507"/>
                      <a:gd name="connsiteX63" fmla="*/ 9893388 w 11670858"/>
                      <a:gd name="connsiteY63" fmla="*/ 828451 h 7368507"/>
                      <a:gd name="connsiteX64" fmla="*/ 10012762 w 11670858"/>
                      <a:gd name="connsiteY64" fmla="*/ 641035 h 7368507"/>
                      <a:gd name="connsiteX65" fmla="*/ 10181078 w 11670858"/>
                      <a:gd name="connsiteY65" fmla="*/ 535986 h 7368507"/>
                      <a:gd name="connsiteX66" fmla="*/ 10258671 w 11670858"/>
                      <a:gd name="connsiteY66" fmla="*/ 427356 h 7368507"/>
                      <a:gd name="connsiteX67" fmla="*/ 10387594 w 11670858"/>
                      <a:gd name="connsiteY67" fmla="*/ 360507 h 7368507"/>
                      <a:gd name="connsiteX68" fmla="*/ 10394757 w 11670858"/>
                      <a:gd name="connsiteY68" fmla="*/ 309177 h 7368507"/>
                      <a:gd name="connsiteX69" fmla="*/ 10616791 w 11670858"/>
                      <a:gd name="connsiteY69" fmla="*/ 149217 h 7368507"/>
                      <a:gd name="connsiteX70" fmla="*/ 10701546 w 11670858"/>
                      <a:gd name="connsiteY70" fmla="*/ 41781 h 7368507"/>
                      <a:gd name="connsiteX71" fmla="*/ 10823307 w 11670858"/>
                      <a:gd name="connsiteY71" fmla="*/ 2387 h 7368507"/>
                      <a:gd name="connsiteX72" fmla="*/ 10966555 w 11670858"/>
                      <a:gd name="connsiteY72" fmla="*/ 0 h 7368507"/>
                      <a:gd name="connsiteX73" fmla="*/ 11121740 w 11670858"/>
                      <a:gd name="connsiteY73" fmla="*/ 181447 h 7368507"/>
                      <a:gd name="connsiteX74" fmla="*/ 11045341 w 11670858"/>
                      <a:gd name="connsiteY74" fmla="*/ 235165 h 7368507"/>
                      <a:gd name="connsiteX75" fmla="*/ 11138453 w 11670858"/>
                      <a:gd name="connsiteY75" fmla="*/ 331858 h 7368507"/>
                      <a:gd name="connsiteX76" fmla="*/ 11140840 w 11670858"/>
                      <a:gd name="connsiteY76" fmla="*/ 507337 h 7368507"/>
                      <a:gd name="connsiteX77" fmla="*/ 11311544 w 11670858"/>
                      <a:gd name="connsiteY77" fmla="*/ 485849 h 7368507"/>
                      <a:gd name="connsiteX78" fmla="*/ 11448823 w 11670858"/>
                      <a:gd name="connsiteY78" fmla="*/ 359314 h 7368507"/>
                      <a:gd name="connsiteX79" fmla="*/ 11512091 w 11670858"/>
                      <a:gd name="connsiteY79" fmla="*/ 306789 h 7368507"/>
                      <a:gd name="connsiteX80" fmla="*/ 11614752 w 11670858"/>
                      <a:gd name="connsiteY80" fmla="*/ 323502 h 7368507"/>
                      <a:gd name="connsiteX81" fmla="*/ 11601621 w 11670858"/>
                      <a:gd name="connsiteY81" fmla="*/ 487043 h 7368507"/>
                      <a:gd name="connsiteX82" fmla="*/ 11580134 w 11670858"/>
                      <a:gd name="connsiteY82" fmla="*/ 557473 h 7368507"/>
                      <a:gd name="connsiteX83" fmla="*/ 11599234 w 11670858"/>
                      <a:gd name="connsiteY83" fmla="*/ 734146 h 7368507"/>
                      <a:gd name="connsiteX84" fmla="*/ 11670858 w 11670858"/>
                      <a:gd name="connsiteY84" fmla="*/ 869038 h 7368507"/>
                      <a:gd name="connsiteX85" fmla="*/ 11635046 w 11670858"/>
                      <a:gd name="connsiteY85" fmla="*/ 1841931 h 7368507"/>
                      <a:gd name="connsiteX86" fmla="*/ 11572972 w 11670858"/>
                      <a:gd name="connsiteY86" fmla="*/ 2127233 h 7368507"/>
                      <a:gd name="connsiteX87" fmla="*/ 11541935 w 11670858"/>
                      <a:gd name="connsiteY87" fmla="*/ 2328974 h 7368507"/>
                      <a:gd name="connsiteX88" fmla="*/ 11544322 w 11670858"/>
                      <a:gd name="connsiteY88" fmla="*/ 2466254 h 7368507"/>
                      <a:gd name="connsiteX89" fmla="*/ 11423755 w 11670858"/>
                      <a:gd name="connsiteY89" fmla="*/ 2423279 h 7368507"/>
                      <a:gd name="connsiteX90" fmla="*/ 11349744 w 11670858"/>
                      <a:gd name="connsiteY90" fmla="*/ 2646507 h 7368507"/>
                      <a:gd name="connsiteX91" fmla="*/ 10982074 w 11670858"/>
                      <a:gd name="connsiteY91" fmla="*/ 2522359 h 7368507"/>
                      <a:gd name="connsiteX92" fmla="*/ 10936712 w 11670858"/>
                      <a:gd name="connsiteY92" fmla="*/ 2677544 h 7368507"/>
                      <a:gd name="connsiteX93" fmla="*/ 10850763 w 11670858"/>
                      <a:gd name="connsiteY93" fmla="*/ 2650089 h 7368507"/>
                      <a:gd name="connsiteX94" fmla="*/ 10894931 w 11670858"/>
                      <a:gd name="connsiteY94" fmla="*/ 2476997 h 7368507"/>
                      <a:gd name="connsiteX95" fmla="*/ 10739746 w 11670858"/>
                      <a:gd name="connsiteY95" fmla="*/ 2438798 h 7368507"/>
                      <a:gd name="connsiteX96" fmla="*/ 10682446 w 11670858"/>
                      <a:gd name="connsiteY96" fmla="*/ 2706194 h 7368507"/>
                      <a:gd name="connsiteX97" fmla="*/ 10807788 w 11670858"/>
                      <a:gd name="connsiteY97" fmla="*/ 2742006 h 7368507"/>
                      <a:gd name="connsiteX98" fmla="*/ 10776751 w 11670858"/>
                      <a:gd name="connsiteY98" fmla="*/ 2850636 h 7368507"/>
                      <a:gd name="connsiteX99" fmla="*/ 10304033 w 11670858"/>
                      <a:gd name="connsiteY99" fmla="*/ 2739619 h 7368507"/>
                      <a:gd name="connsiteX100" fmla="*/ 10258671 w 11670858"/>
                      <a:gd name="connsiteY100" fmla="*/ 3007015 h 7368507"/>
                      <a:gd name="connsiteX101" fmla="*/ 10409081 w 11670858"/>
                      <a:gd name="connsiteY101" fmla="*/ 3044021 h 7368507"/>
                      <a:gd name="connsiteX102" fmla="*/ 10326714 w 11670858"/>
                      <a:gd name="connsiteY102" fmla="*/ 3489283 h 7368507"/>
                      <a:gd name="connsiteX103" fmla="*/ 9852802 w 11670858"/>
                      <a:gd name="connsiteY103" fmla="*/ 3397366 h 7368507"/>
                      <a:gd name="connsiteX104" fmla="*/ 9795502 w 11670858"/>
                      <a:gd name="connsiteY104" fmla="*/ 3600301 h 7368507"/>
                      <a:gd name="connsiteX105" fmla="*/ 9732234 w 11670858"/>
                      <a:gd name="connsiteY105" fmla="*/ 3850985 h 7368507"/>
                      <a:gd name="connsiteX106" fmla="*/ 9726266 w 11670858"/>
                      <a:gd name="connsiteY106" fmla="*/ 3893959 h 7368507"/>
                      <a:gd name="connsiteX107" fmla="*/ 9698810 w 11670858"/>
                      <a:gd name="connsiteY107" fmla="*/ 3987070 h 7368507"/>
                      <a:gd name="connsiteX108" fmla="*/ 9568693 w 11670858"/>
                      <a:gd name="connsiteY108" fmla="*/ 4519476 h 7368507"/>
                      <a:gd name="connsiteX109" fmla="*/ 9536462 w 11670858"/>
                      <a:gd name="connsiteY109" fmla="*/ 4619749 h 7368507"/>
                      <a:gd name="connsiteX110" fmla="*/ 9510200 w 11670858"/>
                      <a:gd name="connsiteY110" fmla="*/ 4620943 h 7368507"/>
                      <a:gd name="connsiteX111" fmla="*/ 9232060 w 11670858"/>
                      <a:gd name="connsiteY111" fmla="*/ 4563644 h 7368507"/>
                      <a:gd name="connsiteX112" fmla="*/ 9199829 w 11670858"/>
                      <a:gd name="connsiteY112" fmla="*/ 4554094 h 7368507"/>
                      <a:gd name="connsiteX113" fmla="*/ 9090006 w 11670858"/>
                      <a:gd name="connsiteY113" fmla="*/ 4635268 h 7368507"/>
                      <a:gd name="connsiteX114" fmla="*/ 9037481 w 11670858"/>
                      <a:gd name="connsiteY114" fmla="*/ 4662724 h 7368507"/>
                      <a:gd name="connsiteX115" fmla="*/ 8964664 w 11670858"/>
                      <a:gd name="connsiteY115" fmla="*/ 4675855 h 7368507"/>
                      <a:gd name="connsiteX116" fmla="*/ 8865584 w 11670858"/>
                      <a:gd name="connsiteY116" fmla="*/ 4789259 h 7368507"/>
                      <a:gd name="connsiteX117" fmla="*/ 8801122 w 11670858"/>
                      <a:gd name="connsiteY117" fmla="*/ 4844171 h 7368507"/>
                      <a:gd name="connsiteX118" fmla="*/ 8694880 w 11670858"/>
                      <a:gd name="connsiteY118" fmla="*/ 4870433 h 7368507"/>
                      <a:gd name="connsiteX119" fmla="*/ 8574313 w 11670858"/>
                      <a:gd name="connsiteY119" fmla="*/ 4953995 h 7368507"/>
                      <a:gd name="connsiteX120" fmla="*/ 8536113 w 11670858"/>
                      <a:gd name="connsiteY120" fmla="*/ 5032781 h 7368507"/>
                      <a:gd name="connsiteX121" fmla="*/ 8520595 w 11670858"/>
                      <a:gd name="connsiteY121" fmla="*/ 5127086 h 7368507"/>
                      <a:gd name="connsiteX122" fmla="*/ 8452552 w 11670858"/>
                      <a:gd name="connsiteY122" fmla="*/ 5208260 h 7368507"/>
                      <a:gd name="connsiteX123" fmla="*/ 8267523 w 11670858"/>
                      <a:gd name="connsiteY123" fmla="*/ 5233328 h 7368507"/>
                      <a:gd name="connsiteX124" fmla="*/ 8121888 w 11670858"/>
                      <a:gd name="connsiteY124" fmla="*/ 5228553 h 7368507"/>
                      <a:gd name="connsiteX125" fmla="*/ 8028776 w 11670858"/>
                      <a:gd name="connsiteY125" fmla="*/ 5316890 h 7368507"/>
                      <a:gd name="connsiteX126" fmla="*/ 7969090 w 11670858"/>
                      <a:gd name="connsiteY126" fmla="*/ 5384932 h 7368507"/>
                      <a:gd name="connsiteX127" fmla="*/ 7934471 w 11670858"/>
                      <a:gd name="connsiteY127" fmla="*/ 5435069 h 7368507"/>
                      <a:gd name="connsiteX128" fmla="*/ 7860460 w 11670858"/>
                      <a:gd name="connsiteY128" fmla="*/ 5522212 h 7368507"/>
                      <a:gd name="connsiteX129" fmla="*/ 7714824 w 11670858"/>
                      <a:gd name="connsiteY129" fmla="*/ 5652329 h 7368507"/>
                      <a:gd name="connsiteX130" fmla="*/ 7599032 w 11670858"/>
                      <a:gd name="connsiteY130" fmla="*/ 5758571 h 7368507"/>
                      <a:gd name="connsiteX131" fmla="*/ 7485628 w 11670858"/>
                      <a:gd name="connsiteY131" fmla="*/ 5893463 h 7368507"/>
                      <a:gd name="connsiteX132" fmla="*/ 7399679 w 11670858"/>
                      <a:gd name="connsiteY132" fmla="*/ 6006868 h 7368507"/>
                      <a:gd name="connsiteX133" fmla="*/ 7323280 w 11670858"/>
                      <a:gd name="connsiteY133" fmla="*/ 6092817 h 7368507"/>
                      <a:gd name="connsiteX134" fmla="*/ 7243300 w 11670858"/>
                      <a:gd name="connsiteY134" fmla="*/ 6156084 h 7368507"/>
                      <a:gd name="connsiteX135" fmla="*/ 7103633 w 11670858"/>
                      <a:gd name="connsiteY135" fmla="*/ 6215771 h 7368507"/>
                      <a:gd name="connsiteX136" fmla="*/ 6949641 w 11670858"/>
                      <a:gd name="connsiteY136" fmla="*/ 6216965 h 7368507"/>
                      <a:gd name="connsiteX137" fmla="*/ 6772969 w 11670858"/>
                      <a:gd name="connsiteY137" fmla="*/ 6200253 h 7368507"/>
                      <a:gd name="connsiteX138" fmla="*/ 6564065 w 11670858"/>
                      <a:gd name="connsiteY138" fmla="*/ 6182347 h 7368507"/>
                      <a:gd name="connsiteX139" fmla="*/ 6466179 w 11670858"/>
                      <a:gd name="connsiteY139" fmla="*/ 6218159 h 7368507"/>
                      <a:gd name="connsiteX140" fmla="*/ 6248920 w 11670858"/>
                      <a:gd name="connsiteY140" fmla="*/ 6084460 h 7368507"/>
                      <a:gd name="connsiteX141" fmla="*/ 5589979 w 11670858"/>
                      <a:gd name="connsiteY141" fmla="*/ 5728728 h 7368507"/>
                      <a:gd name="connsiteX142" fmla="*/ 5162622 w 11670858"/>
                      <a:gd name="connsiteY142" fmla="*/ 6405575 h 7368507"/>
                      <a:gd name="connsiteX143" fmla="*/ 4783015 w 11670858"/>
                      <a:gd name="connsiteY143" fmla="*/ 7011991 h 7368507"/>
                      <a:gd name="connsiteX144" fmla="*/ 4723328 w 11670858"/>
                      <a:gd name="connsiteY144" fmla="*/ 7101522 h 7368507"/>
                      <a:gd name="connsiteX145" fmla="*/ 4544616 w 11670858"/>
                      <a:gd name="connsiteY145" fmla="*/ 7368507 h 7368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</a:cxnLst>
                    <a:rect l="l" t="t" r="r" b="b"/>
                    <a:pathLst>
                      <a:path w="11670858" h="7368507">
                        <a:moveTo>
                          <a:pt x="4544616" y="7368507"/>
                        </a:moveTo>
                        <a:lnTo>
                          <a:pt x="3223022" y="6027864"/>
                        </a:lnTo>
                        <a:lnTo>
                          <a:pt x="3150394" y="6127876"/>
                        </a:lnTo>
                        <a:lnTo>
                          <a:pt x="2331244" y="5301583"/>
                        </a:lnTo>
                        <a:lnTo>
                          <a:pt x="1319213" y="4220495"/>
                        </a:lnTo>
                        <a:lnTo>
                          <a:pt x="984647" y="3897836"/>
                        </a:lnTo>
                        <a:lnTo>
                          <a:pt x="794147" y="3734720"/>
                        </a:lnTo>
                        <a:lnTo>
                          <a:pt x="516732" y="3562079"/>
                        </a:lnTo>
                        <a:lnTo>
                          <a:pt x="340519" y="3478736"/>
                        </a:lnTo>
                        <a:lnTo>
                          <a:pt x="0" y="3114404"/>
                        </a:lnTo>
                        <a:lnTo>
                          <a:pt x="136922" y="2844133"/>
                        </a:lnTo>
                        <a:lnTo>
                          <a:pt x="1273969" y="2940573"/>
                        </a:lnTo>
                        <a:lnTo>
                          <a:pt x="1835944" y="2947717"/>
                        </a:lnTo>
                        <a:lnTo>
                          <a:pt x="2462213" y="2985817"/>
                        </a:lnTo>
                        <a:lnTo>
                          <a:pt x="2689622" y="2975101"/>
                        </a:lnTo>
                        <a:lnTo>
                          <a:pt x="3036094" y="2978673"/>
                        </a:lnTo>
                        <a:lnTo>
                          <a:pt x="3299222" y="3033442"/>
                        </a:lnTo>
                        <a:lnTo>
                          <a:pt x="3495675" y="3067970"/>
                        </a:lnTo>
                        <a:lnTo>
                          <a:pt x="3748047" y="3109676"/>
                        </a:lnTo>
                        <a:lnTo>
                          <a:pt x="4047675" y="3214725"/>
                        </a:lnTo>
                        <a:lnTo>
                          <a:pt x="4465481" y="3420047"/>
                        </a:lnTo>
                        <a:lnTo>
                          <a:pt x="4650510" y="3331711"/>
                        </a:lnTo>
                        <a:lnTo>
                          <a:pt x="4803308" y="3224275"/>
                        </a:lnTo>
                        <a:lnTo>
                          <a:pt x="5231858" y="2609502"/>
                        </a:lnTo>
                        <a:lnTo>
                          <a:pt x="5335713" y="2478191"/>
                        </a:lnTo>
                        <a:lnTo>
                          <a:pt x="5446730" y="2283612"/>
                        </a:lnTo>
                        <a:lnTo>
                          <a:pt x="5533873" y="2137977"/>
                        </a:lnTo>
                        <a:lnTo>
                          <a:pt x="5660409" y="1957723"/>
                        </a:lnTo>
                        <a:lnTo>
                          <a:pt x="5671152" y="1880130"/>
                        </a:lnTo>
                        <a:lnTo>
                          <a:pt x="5661603" y="1520817"/>
                        </a:lnTo>
                        <a:lnTo>
                          <a:pt x="5667571" y="1365631"/>
                        </a:lnTo>
                        <a:lnTo>
                          <a:pt x="5690252" y="1160309"/>
                        </a:lnTo>
                        <a:lnTo>
                          <a:pt x="5760682" y="908431"/>
                        </a:lnTo>
                        <a:lnTo>
                          <a:pt x="5847825" y="565830"/>
                        </a:lnTo>
                        <a:lnTo>
                          <a:pt x="5880056" y="496593"/>
                        </a:lnTo>
                        <a:lnTo>
                          <a:pt x="6439917" y="816514"/>
                        </a:lnTo>
                        <a:lnTo>
                          <a:pt x="6611815" y="894106"/>
                        </a:lnTo>
                        <a:lnTo>
                          <a:pt x="6696570" y="1062423"/>
                        </a:lnTo>
                        <a:lnTo>
                          <a:pt x="6720444" y="1162696"/>
                        </a:lnTo>
                        <a:lnTo>
                          <a:pt x="6721638" y="1199702"/>
                        </a:lnTo>
                        <a:lnTo>
                          <a:pt x="6706120" y="1237902"/>
                        </a:lnTo>
                        <a:lnTo>
                          <a:pt x="7029621" y="1323850"/>
                        </a:lnTo>
                        <a:lnTo>
                          <a:pt x="7449816" y="1234320"/>
                        </a:lnTo>
                        <a:lnTo>
                          <a:pt x="7442653" y="1140015"/>
                        </a:lnTo>
                        <a:lnTo>
                          <a:pt x="7430716" y="1014673"/>
                        </a:lnTo>
                        <a:lnTo>
                          <a:pt x="7409229" y="953793"/>
                        </a:lnTo>
                        <a:lnTo>
                          <a:pt x="7313730" y="889331"/>
                        </a:lnTo>
                        <a:lnTo>
                          <a:pt x="7325667" y="816514"/>
                        </a:lnTo>
                        <a:lnTo>
                          <a:pt x="7337605" y="800995"/>
                        </a:lnTo>
                        <a:lnTo>
                          <a:pt x="7508309" y="563442"/>
                        </a:lnTo>
                        <a:lnTo>
                          <a:pt x="7745862" y="534793"/>
                        </a:lnTo>
                        <a:lnTo>
                          <a:pt x="7896272" y="485849"/>
                        </a:lnTo>
                        <a:lnTo>
                          <a:pt x="7977446" y="397513"/>
                        </a:lnTo>
                        <a:lnTo>
                          <a:pt x="8053845" y="206516"/>
                        </a:lnTo>
                        <a:lnTo>
                          <a:pt x="8517014" y="446456"/>
                        </a:lnTo>
                        <a:lnTo>
                          <a:pt x="8735467" y="572992"/>
                        </a:lnTo>
                        <a:lnTo>
                          <a:pt x="8835740" y="604029"/>
                        </a:lnTo>
                        <a:lnTo>
                          <a:pt x="9117462" y="632679"/>
                        </a:lnTo>
                        <a:lnTo>
                          <a:pt x="9247579" y="693559"/>
                        </a:lnTo>
                        <a:lnTo>
                          <a:pt x="9426639" y="943049"/>
                        </a:lnTo>
                        <a:lnTo>
                          <a:pt x="9653448" y="1007511"/>
                        </a:lnTo>
                        <a:lnTo>
                          <a:pt x="9686873" y="997961"/>
                        </a:lnTo>
                        <a:lnTo>
                          <a:pt x="9794309" y="919175"/>
                        </a:lnTo>
                        <a:lnTo>
                          <a:pt x="9893388" y="828451"/>
                        </a:lnTo>
                        <a:lnTo>
                          <a:pt x="10012762" y="641035"/>
                        </a:lnTo>
                        <a:lnTo>
                          <a:pt x="10181078" y="535986"/>
                        </a:lnTo>
                        <a:lnTo>
                          <a:pt x="10258671" y="427356"/>
                        </a:lnTo>
                        <a:lnTo>
                          <a:pt x="10387594" y="360507"/>
                        </a:lnTo>
                        <a:lnTo>
                          <a:pt x="10394757" y="309177"/>
                        </a:lnTo>
                        <a:lnTo>
                          <a:pt x="10616791" y="149217"/>
                        </a:lnTo>
                        <a:lnTo>
                          <a:pt x="10701546" y="41781"/>
                        </a:lnTo>
                        <a:lnTo>
                          <a:pt x="10823307" y="2387"/>
                        </a:lnTo>
                        <a:lnTo>
                          <a:pt x="10966555" y="0"/>
                        </a:lnTo>
                        <a:lnTo>
                          <a:pt x="11121740" y="181447"/>
                        </a:lnTo>
                        <a:lnTo>
                          <a:pt x="11045341" y="235165"/>
                        </a:lnTo>
                        <a:lnTo>
                          <a:pt x="11138453" y="331858"/>
                        </a:lnTo>
                        <a:cubicBezTo>
                          <a:pt x="11139249" y="390351"/>
                          <a:pt x="11140044" y="448844"/>
                          <a:pt x="11140840" y="507337"/>
                        </a:cubicBezTo>
                        <a:lnTo>
                          <a:pt x="11311544" y="485849"/>
                        </a:lnTo>
                        <a:lnTo>
                          <a:pt x="11448823" y="359314"/>
                        </a:lnTo>
                        <a:lnTo>
                          <a:pt x="11512091" y="306789"/>
                        </a:lnTo>
                        <a:lnTo>
                          <a:pt x="11614752" y="323502"/>
                        </a:lnTo>
                        <a:lnTo>
                          <a:pt x="11601621" y="487043"/>
                        </a:lnTo>
                        <a:lnTo>
                          <a:pt x="11580134" y="557473"/>
                        </a:lnTo>
                        <a:lnTo>
                          <a:pt x="11599234" y="734146"/>
                        </a:lnTo>
                        <a:lnTo>
                          <a:pt x="11670858" y="869038"/>
                        </a:lnTo>
                        <a:lnTo>
                          <a:pt x="11635046" y="1841931"/>
                        </a:lnTo>
                        <a:lnTo>
                          <a:pt x="11572972" y="2127233"/>
                        </a:lnTo>
                        <a:lnTo>
                          <a:pt x="11541935" y="2328974"/>
                        </a:lnTo>
                        <a:cubicBezTo>
                          <a:pt x="11542731" y="2374734"/>
                          <a:pt x="11543526" y="2420494"/>
                          <a:pt x="11544322" y="2466254"/>
                        </a:cubicBezTo>
                        <a:lnTo>
                          <a:pt x="11423755" y="2423279"/>
                        </a:lnTo>
                        <a:lnTo>
                          <a:pt x="11349744" y="2646507"/>
                        </a:lnTo>
                        <a:lnTo>
                          <a:pt x="10982074" y="2522359"/>
                        </a:lnTo>
                        <a:lnTo>
                          <a:pt x="10936712" y="2677544"/>
                        </a:lnTo>
                        <a:lnTo>
                          <a:pt x="10850763" y="2650089"/>
                        </a:lnTo>
                        <a:lnTo>
                          <a:pt x="10894931" y="2476997"/>
                        </a:lnTo>
                        <a:lnTo>
                          <a:pt x="10739746" y="2438798"/>
                        </a:lnTo>
                        <a:lnTo>
                          <a:pt x="10682446" y="2706194"/>
                        </a:lnTo>
                        <a:lnTo>
                          <a:pt x="10807788" y="2742006"/>
                        </a:lnTo>
                        <a:lnTo>
                          <a:pt x="10776751" y="2850636"/>
                        </a:lnTo>
                        <a:lnTo>
                          <a:pt x="10304033" y="2739619"/>
                        </a:lnTo>
                        <a:lnTo>
                          <a:pt x="10258671" y="3007015"/>
                        </a:lnTo>
                        <a:lnTo>
                          <a:pt x="10409081" y="3044021"/>
                        </a:lnTo>
                        <a:lnTo>
                          <a:pt x="10326714" y="3489283"/>
                        </a:lnTo>
                        <a:lnTo>
                          <a:pt x="9852802" y="3397366"/>
                        </a:lnTo>
                        <a:lnTo>
                          <a:pt x="9795502" y="3600301"/>
                        </a:lnTo>
                        <a:lnTo>
                          <a:pt x="9732234" y="3850985"/>
                        </a:lnTo>
                        <a:lnTo>
                          <a:pt x="9726266" y="3893959"/>
                        </a:lnTo>
                        <a:lnTo>
                          <a:pt x="9698810" y="3987070"/>
                        </a:lnTo>
                        <a:lnTo>
                          <a:pt x="9568693" y="4519476"/>
                        </a:lnTo>
                        <a:lnTo>
                          <a:pt x="9536462" y="4619749"/>
                        </a:lnTo>
                        <a:lnTo>
                          <a:pt x="9510200" y="4620943"/>
                        </a:lnTo>
                        <a:lnTo>
                          <a:pt x="9232060" y="4563644"/>
                        </a:lnTo>
                        <a:lnTo>
                          <a:pt x="9199829" y="4554094"/>
                        </a:lnTo>
                        <a:lnTo>
                          <a:pt x="9090006" y="4635268"/>
                        </a:lnTo>
                        <a:lnTo>
                          <a:pt x="9037481" y="4662724"/>
                        </a:lnTo>
                        <a:lnTo>
                          <a:pt x="8964664" y="4675855"/>
                        </a:lnTo>
                        <a:lnTo>
                          <a:pt x="8865584" y="4789259"/>
                        </a:lnTo>
                        <a:lnTo>
                          <a:pt x="8801122" y="4844171"/>
                        </a:lnTo>
                        <a:lnTo>
                          <a:pt x="8694880" y="4870433"/>
                        </a:lnTo>
                        <a:lnTo>
                          <a:pt x="8574313" y="4953995"/>
                        </a:lnTo>
                        <a:lnTo>
                          <a:pt x="8536113" y="5032781"/>
                        </a:lnTo>
                        <a:lnTo>
                          <a:pt x="8520595" y="5127086"/>
                        </a:lnTo>
                        <a:lnTo>
                          <a:pt x="8452552" y="5208260"/>
                        </a:lnTo>
                        <a:lnTo>
                          <a:pt x="8267523" y="5233328"/>
                        </a:lnTo>
                        <a:lnTo>
                          <a:pt x="8121888" y="5228553"/>
                        </a:lnTo>
                        <a:lnTo>
                          <a:pt x="8028776" y="5316890"/>
                        </a:lnTo>
                        <a:lnTo>
                          <a:pt x="7969090" y="5384932"/>
                        </a:lnTo>
                        <a:lnTo>
                          <a:pt x="7934471" y="5435069"/>
                        </a:lnTo>
                        <a:lnTo>
                          <a:pt x="7860460" y="5522212"/>
                        </a:lnTo>
                        <a:lnTo>
                          <a:pt x="7714824" y="5652329"/>
                        </a:lnTo>
                        <a:lnTo>
                          <a:pt x="7599032" y="5758571"/>
                        </a:lnTo>
                        <a:lnTo>
                          <a:pt x="7485628" y="5893463"/>
                        </a:lnTo>
                        <a:lnTo>
                          <a:pt x="7399679" y="6006868"/>
                        </a:lnTo>
                        <a:lnTo>
                          <a:pt x="7323280" y="6092817"/>
                        </a:lnTo>
                        <a:lnTo>
                          <a:pt x="7243300" y="6156084"/>
                        </a:lnTo>
                        <a:lnTo>
                          <a:pt x="7103633" y="6215771"/>
                        </a:lnTo>
                        <a:lnTo>
                          <a:pt x="6949641" y="6216965"/>
                        </a:lnTo>
                        <a:lnTo>
                          <a:pt x="6772969" y="6200253"/>
                        </a:lnTo>
                        <a:lnTo>
                          <a:pt x="6564065" y="6182347"/>
                        </a:lnTo>
                        <a:lnTo>
                          <a:pt x="6466179" y="6218159"/>
                        </a:lnTo>
                        <a:lnTo>
                          <a:pt x="6248920" y="6084460"/>
                        </a:lnTo>
                        <a:lnTo>
                          <a:pt x="5589979" y="5728728"/>
                        </a:lnTo>
                        <a:lnTo>
                          <a:pt x="5162622" y="6405575"/>
                        </a:lnTo>
                        <a:lnTo>
                          <a:pt x="4783015" y="7011991"/>
                        </a:lnTo>
                        <a:lnTo>
                          <a:pt x="4723328" y="7101522"/>
                        </a:lnTo>
                        <a:lnTo>
                          <a:pt x="4544616" y="7368507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37" name="グループ化 236">
                  <a:extLst>
                    <a:ext uri="{FF2B5EF4-FFF2-40B4-BE49-F238E27FC236}">
                      <a16:creationId xmlns:a16="http://schemas.microsoft.com/office/drawing/2014/main" id="{C3316474-D5A2-5D41-A754-204DA8C6C3A7}"/>
                    </a:ext>
                  </a:extLst>
                </p:cNvPr>
                <p:cNvGrpSpPr/>
                <p:nvPr/>
              </p:nvGrpSpPr>
              <p:grpSpPr>
                <a:xfrm>
                  <a:off x="3813943" y="521494"/>
                  <a:ext cx="8785005" cy="8537972"/>
                  <a:chOff x="3813943" y="521494"/>
                  <a:chExt cx="8785005" cy="8537972"/>
                </a:xfrm>
              </p:grpSpPr>
              <p:sp>
                <p:nvSpPr>
                  <p:cNvPr id="2" name="正方形/長方形 1">
                    <a:extLst>
                      <a:ext uri="{FF2B5EF4-FFF2-40B4-BE49-F238E27FC236}">
                        <a16:creationId xmlns:a16="http://schemas.microsoft.com/office/drawing/2014/main" id="{428C1A4C-DCAB-5994-9FEC-E6891347CD4A}"/>
                      </a:ext>
                    </a:extLst>
                  </p:cNvPr>
                  <p:cNvSpPr/>
                  <p:nvPr/>
                </p:nvSpPr>
                <p:spPr>
                  <a:xfrm>
                    <a:off x="10928753" y="814386"/>
                    <a:ext cx="284556" cy="27256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正方形/長方形 2">
                    <a:extLst>
                      <a:ext uri="{FF2B5EF4-FFF2-40B4-BE49-F238E27FC236}">
                        <a16:creationId xmlns:a16="http://schemas.microsoft.com/office/drawing/2014/main" id="{647E0489-01FD-68F9-71BE-D499B4F5436D}"/>
                      </a:ext>
                    </a:extLst>
                  </p:cNvPr>
                  <p:cNvSpPr/>
                  <p:nvPr/>
                </p:nvSpPr>
                <p:spPr>
                  <a:xfrm>
                    <a:off x="11497866" y="521494"/>
                    <a:ext cx="546496" cy="55908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正方形/長方形 3">
                    <a:extLst>
                      <a:ext uri="{FF2B5EF4-FFF2-40B4-BE49-F238E27FC236}">
                        <a16:creationId xmlns:a16="http://schemas.microsoft.com/office/drawing/2014/main" id="{737B45D8-9D84-FEC1-2D38-68D0504F2948}"/>
                      </a:ext>
                    </a:extLst>
                  </p:cNvPr>
                  <p:cNvSpPr/>
                  <p:nvPr/>
                </p:nvSpPr>
                <p:spPr>
                  <a:xfrm>
                    <a:off x="12325350" y="1900889"/>
                    <a:ext cx="273598" cy="84112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" name="正方形/長方形 10">
                    <a:extLst>
                      <a:ext uri="{FF2B5EF4-FFF2-40B4-BE49-F238E27FC236}">
                        <a16:creationId xmlns:a16="http://schemas.microsoft.com/office/drawing/2014/main" id="{34B822FA-154D-BB1F-9545-21546F8B591A}"/>
                      </a:ext>
                    </a:extLst>
                  </p:cNvPr>
                  <p:cNvSpPr/>
                  <p:nvPr/>
                </p:nvSpPr>
                <p:spPr>
                  <a:xfrm>
                    <a:off x="11213310" y="814386"/>
                    <a:ext cx="284556" cy="80843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8990E37B-1BFD-3E21-C594-DA6F73B6D777}"/>
                      </a:ext>
                    </a:extLst>
                  </p:cNvPr>
                  <p:cNvSpPr/>
                  <p:nvPr/>
                </p:nvSpPr>
                <p:spPr>
                  <a:xfrm>
                    <a:off x="11497866" y="1080580"/>
                    <a:ext cx="272653" cy="2743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DA548942-4B0A-68CC-47A8-A6318C420849}"/>
                      </a:ext>
                    </a:extLst>
                  </p:cNvPr>
                  <p:cNvSpPr/>
                  <p:nvPr/>
                </p:nvSpPr>
                <p:spPr>
                  <a:xfrm>
                    <a:off x="10928752" y="1085579"/>
                    <a:ext cx="284558" cy="80843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" name="正方形/長方形 13">
                    <a:extLst>
                      <a:ext uri="{FF2B5EF4-FFF2-40B4-BE49-F238E27FC236}">
                        <a16:creationId xmlns:a16="http://schemas.microsoft.com/office/drawing/2014/main" id="{6CF94E8C-0F4F-86A5-E4A6-B754818A6BDD}"/>
                      </a:ext>
                    </a:extLst>
                  </p:cNvPr>
                  <p:cNvSpPr/>
                  <p:nvPr/>
                </p:nvSpPr>
                <p:spPr>
                  <a:xfrm>
                    <a:off x="10644194" y="1354931"/>
                    <a:ext cx="284558" cy="53908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" name="正方形/長方形 14">
                    <a:extLst>
                      <a:ext uri="{FF2B5EF4-FFF2-40B4-BE49-F238E27FC236}">
                        <a16:creationId xmlns:a16="http://schemas.microsoft.com/office/drawing/2014/main" id="{35BFED5B-8E64-786E-41ED-AF2E894CD518}"/>
                      </a:ext>
                    </a:extLst>
                  </p:cNvPr>
                  <p:cNvSpPr/>
                  <p:nvPr/>
                </p:nvSpPr>
                <p:spPr>
                  <a:xfrm>
                    <a:off x="11770519" y="1619663"/>
                    <a:ext cx="263128" cy="2743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" name="正方形/長方形 15">
                    <a:extLst>
                      <a:ext uri="{FF2B5EF4-FFF2-40B4-BE49-F238E27FC236}">
                        <a16:creationId xmlns:a16="http://schemas.microsoft.com/office/drawing/2014/main" id="{02A3AF05-CB78-8E80-F0B6-6E79BBDCFD1D}"/>
                      </a:ext>
                    </a:extLst>
                  </p:cNvPr>
                  <p:cNvSpPr/>
                  <p:nvPr/>
                </p:nvSpPr>
                <p:spPr>
                  <a:xfrm>
                    <a:off x="12044362" y="2742009"/>
                    <a:ext cx="280988" cy="2619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" name="正方形/長方形 16">
                    <a:extLst>
                      <a:ext uri="{FF2B5EF4-FFF2-40B4-BE49-F238E27FC236}">
                        <a16:creationId xmlns:a16="http://schemas.microsoft.com/office/drawing/2014/main" id="{798C5B2E-C161-4C96-77EB-3ACBC7F1176C}"/>
                      </a:ext>
                    </a:extLst>
                  </p:cNvPr>
                  <p:cNvSpPr/>
                  <p:nvPr/>
                </p:nvSpPr>
                <p:spPr>
                  <a:xfrm>
                    <a:off x="12325350" y="2742009"/>
                    <a:ext cx="273598" cy="2619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" name="正方形/長方形 17">
                    <a:extLst>
                      <a:ext uri="{FF2B5EF4-FFF2-40B4-BE49-F238E27FC236}">
                        <a16:creationId xmlns:a16="http://schemas.microsoft.com/office/drawing/2014/main" id="{C9A00803-52C6-A9A5-F986-64A6A3265897}"/>
                      </a:ext>
                    </a:extLst>
                  </p:cNvPr>
                  <p:cNvSpPr/>
                  <p:nvPr/>
                </p:nvSpPr>
                <p:spPr>
                  <a:xfrm>
                    <a:off x="8471297" y="2456259"/>
                    <a:ext cx="1095377" cy="53935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" name="正方形/長方形 18">
                    <a:extLst>
                      <a:ext uri="{FF2B5EF4-FFF2-40B4-BE49-F238E27FC236}">
                        <a16:creationId xmlns:a16="http://schemas.microsoft.com/office/drawing/2014/main" id="{5D269D49-1A9D-973B-9D46-AB410EBD6237}"/>
                      </a:ext>
                    </a:extLst>
                  </p:cNvPr>
                  <p:cNvSpPr/>
                  <p:nvPr/>
                </p:nvSpPr>
                <p:spPr>
                  <a:xfrm>
                    <a:off x="9566674" y="2456259"/>
                    <a:ext cx="588167" cy="2667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" name="正方形/長方形 19">
                    <a:extLst>
                      <a:ext uri="{FF2B5EF4-FFF2-40B4-BE49-F238E27FC236}">
                        <a16:creationId xmlns:a16="http://schemas.microsoft.com/office/drawing/2014/main" id="{1BE7CEF5-DA7E-7C05-A628-DD858FAC3AA7}"/>
                      </a:ext>
                    </a:extLst>
                  </p:cNvPr>
                  <p:cNvSpPr/>
                  <p:nvPr/>
                </p:nvSpPr>
                <p:spPr>
                  <a:xfrm>
                    <a:off x="9881242" y="2722959"/>
                    <a:ext cx="273599" cy="2667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" name="正方形/長方形 20">
                    <a:extLst>
                      <a:ext uri="{FF2B5EF4-FFF2-40B4-BE49-F238E27FC236}">
                        <a16:creationId xmlns:a16="http://schemas.microsoft.com/office/drawing/2014/main" id="{737D66C9-FAAF-D6F9-1151-31D29610A334}"/>
                      </a:ext>
                    </a:extLst>
                  </p:cNvPr>
                  <p:cNvSpPr/>
                  <p:nvPr/>
                </p:nvSpPr>
                <p:spPr>
                  <a:xfrm>
                    <a:off x="7384256" y="2178242"/>
                    <a:ext cx="816178" cy="53935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" name="正方形/長方形 21">
                    <a:extLst>
                      <a:ext uri="{FF2B5EF4-FFF2-40B4-BE49-F238E27FC236}">
                        <a16:creationId xmlns:a16="http://schemas.microsoft.com/office/drawing/2014/main" id="{75CB1F8D-7111-E28B-A837-A6CF0E641870}"/>
                      </a:ext>
                    </a:extLst>
                  </p:cNvPr>
                  <p:cNvSpPr/>
                  <p:nvPr/>
                </p:nvSpPr>
                <p:spPr>
                  <a:xfrm>
                    <a:off x="7659643" y="1894934"/>
                    <a:ext cx="263128" cy="28330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" name="正方形/長方形 22">
                    <a:extLst>
                      <a:ext uri="{FF2B5EF4-FFF2-40B4-BE49-F238E27FC236}">
                        <a16:creationId xmlns:a16="http://schemas.microsoft.com/office/drawing/2014/main" id="{CA596FC1-0B34-629A-E1EC-8C45E3F77F37}"/>
                      </a:ext>
                    </a:extLst>
                  </p:cNvPr>
                  <p:cNvSpPr/>
                  <p:nvPr/>
                </p:nvSpPr>
                <p:spPr>
                  <a:xfrm>
                    <a:off x="7113393" y="2715514"/>
                    <a:ext cx="816178" cy="27652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" name="正方形/長方形 23">
                    <a:extLst>
                      <a:ext uri="{FF2B5EF4-FFF2-40B4-BE49-F238E27FC236}">
                        <a16:creationId xmlns:a16="http://schemas.microsoft.com/office/drawing/2014/main" id="{689C7303-36C5-D82C-C33D-6DCB504D29DA}"/>
                      </a:ext>
                    </a:extLst>
                  </p:cNvPr>
                  <p:cNvSpPr/>
                  <p:nvPr/>
                </p:nvSpPr>
                <p:spPr>
                  <a:xfrm>
                    <a:off x="7118448" y="2992040"/>
                    <a:ext cx="541195" cy="54649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" name="正方形/長方形 24">
                    <a:extLst>
                      <a:ext uri="{FF2B5EF4-FFF2-40B4-BE49-F238E27FC236}">
                        <a16:creationId xmlns:a16="http://schemas.microsoft.com/office/drawing/2014/main" id="{973DDFD8-12D2-0300-99F8-06E4F931EEC9}"/>
                      </a:ext>
                    </a:extLst>
                  </p:cNvPr>
                  <p:cNvSpPr/>
                  <p:nvPr/>
                </p:nvSpPr>
                <p:spPr>
                  <a:xfrm>
                    <a:off x="6837163" y="3538841"/>
                    <a:ext cx="546827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6" name="正方形/長方形 25">
                    <a:extLst>
                      <a:ext uri="{FF2B5EF4-FFF2-40B4-BE49-F238E27FC236}">
                        <a16:creationId xmlns:a16="http://schemas.microsoft.com/office/drawing/2014/main" id="{4E86ADB4-0076-317C-D587-5E5DCFD63B26}"/>
                      </a:ext>
                    </a:extLst>
                  </p:cNvPr>
                  <p:cNvSpPr/>
                  <p:nvPr/>
                </p:nvSpPr>
                <p:spPr>
                  <a:xfrm>
                    <a:off x="6561510" y="3814909"/>
                    <a:ext cx="560543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7" name="正方形/長方形 26">
                    <a:extLst>
                      <a:ext uri="{FF2B5EF4-FFF2-40B4-BE49-F238E27FC236}">
                        <a16:creationId xmlns:a16="http://schemas.microsoft.com/office/drawing/2014/main" id="{94CA152F-EA22-6597-95F7-13F1ECC75AFF}"/>
                      </a:ext>
                    </a:extLst>
                  </p:cNvPr>
                  <p:cNvSpPr/>
                  <p:nvPr/>
                </p:nvSpPr>
                <p:spPr>
                  <a:xfrm>
                    <a:off x="6295968" y="4090245"/>
                    <a:ext cx="541195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8" name="正方形/長方形 27">
                    <a:extLst>
                      <a:ext uri="{FF2B5EF4-FFF2-40B4-BE49-F238E27FC236}">
                        <a16:creationId xmlns:a16="http://schemas.microsoft.com/office/drawing/2014/main" id="{6AC679B0-6D7B-09A7-6905-DFAD72A17509}"/>
                      </a:ext>
                    </a:extLst>
                  </p:cNvPr>
                  <p:cNvSpPr/>
                  <p:nvPr/>
                </p:nvSpPr>
                <p:spPr>
                  <a:xfrm>
                    <a:off x="5719706" y="4652750"/>
                    <a:ext cx="559651" cy="55623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9" name="正方形/長方形 28">
                    <a:extLst>
                      <a:ext uri="{FF2B5EF4-FFF2-40B4-BE49-F238E27FC236}">
                        <a16:creationId xmlns:a16="http://schemas.microsoft.com/office/drawing/2014/main" id="{6DC19929-501D-58B1-F057-D2700E97FC4D}"/>
                      </a:ext>
                    </a:extLst>
                  </p:cNvPr>
                  <p:cNvSpPr/>
                  <p:nvPr/>
                </p:nvSpPr>
                <p:spPr>
                  <a:xfrm>
                    <a:off x="5449108" y="5208983"/>
                    <a:ext cx="830249" cy="27146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" name="正方形/長方形 29">
                    <a:extLst>
                      <a:ext uri="{FF2B5EF4-FFF2-40B4-BE49-F238E27FC236}">
                        <a16:creationId xmlns:a16="http://schemas.microsoft.com/office/drawing/2014/main" id="{AA402390-80CB-619C-0B8D-1677D0B98F81}"/>
                      </a:ext>
                    </a:extLst>
                  </p:cNvPr>
                  <p:cNvSpPr/>
                  <p:nvPr/>
                </p:nvSpPr>
                <p:spPr>
                  <a:xfrm>
                    <a:off x="5449108" y="5480447"/>
                    <a:ext cx="552834" cy="27146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" name="正方形/長方形 30">
                    <a:extLst>
                      <a:ext uri="{FF2B5EF4-FFF2-40B4-BE49-F238E27FC236}">
                        <a16:creationId xmlns:a16="http://schemas.microsoft.com/office/drawing/2014/main" id="{B9B80334-6328-D0B1-1C0F-14D1B12A65AD}"/>
                      </a:ext>
                    </a:extLst>
                  </p:cNvPr>
                  <p:cNvSpPr/>
                  <p:nvPr/>
                </p:nvSpPr>
                <p:spPr>
                  <a:xfrm>
                    <a:off x="5166872" y="5751911"/>
                    <a:ext cx="552834" cy="53339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4" name="正方形/長方形 223">
                    <a:extLst>
                      <a:ext uri="{FF2B5EF4-FFF2-40B4-BE49-F238E27FC236}">
                        <a16:creationId xmlns:a16="http://schemas.microsoft.com/office/drawing/2014/main" id="{CEAC29F3-E343-6252-B6F2-C7CB9209D00B}"/>
                      </a:ext>
                    </a:extLst>
                  </p:cNvPr>
                  <p:cNvSpPr/>
                  <p:nvPr/>
                </p:nvSpPr>
                <p:spPr>
                  <a:xfrm>
                    <a:off x="4898981" y="6285309"/>
                    <a:ext cx="552834" cy="11049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5" name="正方形/長方形 224">
                    <a:extLst>
                      <a:ext uri="{FF2B5EF4-FFF2-40B4-BE49-F238E27FC236}">
                        <a16:creationId xmlns:a16="http://schemas.microsoft.com/office/drawing/2014/main" id="{9148AD42-D2BC-187E-79F0-9F3605058801}"/>
                      </a:ext>
                    </a:extLst>
                  </p:cNvPr>
                  <p:cNvSpPr/>
                  <p:nvPr/>
                </p:nvSpPr>
                <p:spPr>
                  <a:xfrm>
                    <a:off x="4617243" y="6818709"/>
                    <a:ext cx="281737" cy="5715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6" name="正方形/長方形 225">
                    <a:extLst>
                      <a:ext uri="{FF2B5EF4-FFF2-40B4-BE49-F238E27FC236}">
                        <a16:creationId xmlns:a16="http://schemas.microsoft.com/office/drawing/2014/main" id="{758169B5-315D-E646-DB38-0027618B9F44}"/>
                      </a:ext>
                    </a:extLst>
                  </p:cNvPr>
                  <p:cNvSpPr/>
                  <p:nvPr/>
                </p:nvSpPr>
                <p:spPr>
                  <a:xfrm>
                    <a:off x="4335505" y="7390478"/>
                    <a:ext cx="281737" cy="82364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7" name="正方形/長方形 226">
                    <a:extLst>
                      <a:ext uri="{FF2B5EF4-FFF2-40B4-BE49-F238E27FC236}">
                        <a16:creationId xmlns:a16="http://schemas.microsoft.com/office/drawing/2014/main" id="{A7DF7C06-DBA7-F98E-A51C-6963AB5B29D1}"/>
                      </a:ext>
                    </a:extLst>
                  </p:cNvPr>
                  <p:cNvSpPr/>
                  <p:nvPr/>
                </p:nvSpPr>
                <p:spPr>
                  <a:xfrm>
                    <a:off x="4053766" y="7650956"/>
                    <a:ext cx="281737" cy="56289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8" name="正方形/長方形 227">
                    <a:extLst>
                      <a:ext uri="{FF2B5EF4-FFF2-40B4-BE49-F238E27FC236}">
                        <a16:creationId xmlns:a16="http://schemas.microsoft.com/office/drawing/2014/main" id="{8C410EF2-9B1E-73C5-3857-2B921AD8AA80}"/>
                      </a:ext>
                    </a:extLst>
                  </p:cNvPr>
                  <p:cNvSpPr/>
                  <p:nvPr/>
                </p:nvSpPr>
                <p:spPr>
                  <a:xfrm>
                    <a:off x="4901796" y="7941290"/>
                    <a:ext cx="284556" cy="56289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9" name="正方形/長方形 228">
                    <a:extLst>
                      <a:ext uri="{FF2B5EF4-FFF2-40B4-BE49-F238E27FC236}">
                        <a16:creationId xmlns:a16="http://schemas.microsoft.com/office/drawing/2014/main" id="{52DDEAB4-63FC-99DB-6724-D790D1D0492C}"/>
                      </a:ext>
                    </a:extLst>
                  </p:cNvPr>
                  <p:cNvSpPr/>
                  <p:nvPr/>
                </p:nvSpPr>
                <p:spPr>
                  <a:xfrm>
                    <a:off x="5186667" y="7942481"/>
                    <a:ext cx="262441" cy="28592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0" name="正方形/長方形 229">
                    <a:extLst>
                      <a:ext uri="{FF2B5EF4-FFF2-40B4-BE49-F238E27FC236}">
                        <a16:creationId xmlns:a16="http://schemas.microsoft.com/office/drawing/2014/main" id="{E8CB4265-E8CA-9717-BE4D-1EC58BEA22D6}"/>
                      </a:ext>
                    </a:extLst>
                  </p:cNvPr>
                  <p:cNvSpPr/>
                  <p:nvPr/>
                </p:nvSpPr>
                <p:spPr>
                  <a:xfrm>
                    <a:off x="5719705" y="8220613"/>
                    <a:ext cx="280447" cy="28357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1" name="正方形/長方形 230">
                    <a:extLst>
                      <a:ext uri="{FF2B5EF4-FFF2-40B4-BE49-F238E27FC236}">
                        <a16:creationId xmlns:a16="http://schemas.microsoft.com/office/drawing/2014/main" id="{6C0D6D25-5440-7B97-D09B-8B661EAEC5BE}"/>
                      </a:ext>
                    </a:extLst>
                  </p:cNvPr>
                  <p:cNvSpPr/>
                  <p:nvPr/>
                </p:nvSpPr>
                <p:spPr>
                  <a:xfrm>
                    <a:off x="6000153" y="8504186"/>
                    <a:ext cx="273902" cy="55528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2" name="正方形/長方形 231">
                    <a:extLst>
                      <a:ext uri="{FF2B5EF4-FFF2-40B4-BE49-F238E27FC236}">
                        <a16:creationId xmlns:a16="http://schemas.microsoft.com/office/drawing/2014/main" id="{83DBB457-1C35-46C4-782E-3975C953A732}"/>
                      </a:ext>
                    </a:extLst>
                  </p:cNvPr>
                  <p:cNvSpPr/>
                  <p:nvPr/>
                </p:nvSpPr>
                <p:spPr>
                  <a:xfrm>
                    <a:off x="6274055" y="8775893"/>
                    <a:ext cx="280447" cy="28357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3" name="正方形/長方形 232">
                    <a:extLst>
                      <a:ext uri="{FF2B5EF4-FFF2-40B4-BE49-F238E27FC236}">
                        <a16:creationId xmlns:a16="http://schemas.microsoft.com/office/drawing/2014/main" id="{B691515B-216E-97F4-07F6-A4A60E8E1EBA}"/>
                      </a:ext>
                    </a:extLst>
                  </p:cNvPr>
                  <p:cNvSpPr/>
                  <p:nvPr/>
                </p:nvSpPr>
                <p:spPr>
                  <a:xfrm>
                    <a:off x="6835771" y="6840141"/>
                    <a:ext cx="541195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4" name="正方形/長方形 233">
                    <a:extLst>
                      <a:ext uri="{FF2B5EF4-FFF2-40B4-BE49-F238E27FC236}">
                        <a16:creationId xmlns:a16="http://schemas.microsoft.com/office/drawing/2014/main" id="{1B4E66F3-6223-1BDB-E796-3DDE870406AA}"/>
                      </a:ext>
                    </a:extLst>
                  </p:cNvPr>
                  <p:cNvSpPr/>
                  <p:nvPr/>
                </p:nvSpPr>
                <p:spPr>
                  <a:xfrm>
                    <a:off x="3813943" y="6556772"/>
                    <a:ext cx="273902" cy="26193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5" name="正方形/長方形 234">
                    <a:extLst>
                      <a:ext uri="{FF2B5EF4-FFF2-40B4-BE49-F238E27FC236}">
                        <a16:creationId xmlns:a16="http://schemas.microsoft.com/office/drawing/2014/main" id="{0412DDEC-8959-15DA-2BB8-91EEF2E0355A}"/>
                      </a:ext>
                    </a:extLst>
                  </p:cNvPr>
                  <p:cNvSpPr/>
                  <p:nvPr/>
                </p:nvSpPr>
                <p:spPr>
                  <a:xfrm>
                    <a:off x="11483579" y="7136606"/>
                    <a:ext cx="259556" cy="53578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6" name="正方形/長方形 235">
                    <a:extLst>
                      <a:ext uri="{FF2B5EF4-FFF2-40B4-BE49-F238E27FC236}">
                        <a16:creationId xmlns:a16="http://schemas.microsoft.com/office/drawing/2014/main" id="{767EDAB7-F4F8-BC57-D168-2D59E377AA46}"/>
                      </a:ext>
                    </a:extLst>
                  </p:cNvPr>
                  <p:cNvSpPr/>
                  <p:nvPr/>
                </p:nvSpPr>
                <p:spPr>
                  <a:xfrm>
                    <a:off x="12311382" y="7430152"/>
                    <a:ext cx="259556" cy="535782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243" name="フリーフォーム: 図形 242">
                <a:extLst>
                  <a:ext uri="{FF2B5EF4-FFF2-40B4-BE49-F238E27FC236}">
                    <a16:creationId xmlns:a16="http://schemas.microsoft.com/office/drawing/2014/main" id="{5C6E4AD7-2502-00F2-0BA9-FCC4A9BBE8C7}"/>
                  </a:ext>
                </a:extLst>
              </p:cNvPr>
              <p:cNvSpPr/>
              <p:nvPr/>
            </p:nvSpPr>
            <p:spPr>
              <a:xfrm>
                <a:off x="6994922" y="3399234"/>
                <a:ext cx="152400" cy="175022"/>
              </a:xfrm>
              <a:custGeom>
                <a:avLst/>
                <a:gdLst>
                  <a:gd name="connsiteX0" fmla="*/ 0 w 152400"/>
                  <a:gd name="connsiteY0" fmla="*/ 0 h 175022"/>
                  <a:gd name="connsiteX1" fmla="*/ 7144 w 152400"/>
                  <a:gd name="connsiteY1" fmla="*/ 50007 h 175022"/>
                  <a:gd name="connsiteX2" fmla="*/ 152400 w 152400"/>
                  <a:gd name="connsiteY2" fmla="*/ 175022 h 17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175022">
                    <a:moveTo>
                      <a:pt x="0" y="0"/>
                    </a:moveTo>
                    <a:lnTo>
                      <a:pt x="7144" y="50007"/>
                    </a:lnTo>
                    <a:lnTo>
                      <a:pt x="152400" y="175022"/>
                    </a:lnTo>
                  </a:path>
                </a:pathLst>
              </a:custGeom>
              <a:noFill/>
              <a:ln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49" name="グループ化 248">
                <a:extLst>
                  <a:ext uri="{FF2B5EF4-FFF2-40B4-BE49-F238E27FC236}">
                    <a16:creationId xmlns:a16="http://schemas.microsoft.com/office/drawing/2014/main" id="{945AFB50-F900-B72A-12CC-DAF4FC056086}"/>
                  </a:ext>
                </a:extLst>
              </p:cNvPr>
              <p:cNvGrpSpPr/>
              <p:nvPr/>
            </p:nvGrpSpPr>
            <p:grpSpPr>
              <a:xfrm>
                <a:off x="4987528" y="67866"/>
                <a:ext cx="7518797" cy="6836568"/>
                <a:chOff x="4987528" y="67866"/>
                <a:chExt cx="7518797" cy="6836568"/>
              </a:xfrm>
            </p:grpSpPr>
            <p:sp>
              <p:nvSpPr>
                <p:cNvPr id="239" name="フリーフォーム: 図形 238">
                  <a:extLst>
                    <a:ext uri="{FF2B5EF4-FFF2-40B4-BE49-F238E27FC236}">
                      <a16:creationId xmlns:a16="http://schemas.microsoft.com/office/drawing/2014/main" id="{596E627D-BBCC-D7E7-8EA0-2DD09AD0D506}"/>
                    </a:ext>
                  </a:extLst>
                </p:cNvPr>
                <p:cNvSpPr/>
                <p:nvPr/>
              </p:nvSpPr>
              <p:spPr>
                <a:xfrm>
                  <a:off x="4987528" y="5892403"/>
                  <a:ext cx="556022" cy="1012031"/>
                </a:xfrm>
                <a:custGeom>
                  <a:avLst/>
                  <a:gdLst>
                    <a:gd name="connsiteX0" fmla="*/ 0 w 556022"/>
                    <a:gd name="connsiteY0" fmla="*/ 1012031 h 1012031"/>
                    <a:gd name="connsiteX1" fmla="*/ 556022 w 556022"/>
                    <a:gd name="connsiteY1" fmla="*/ 0 h 1012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56022" h="1012031">
                      <a:moveTo>
                        <a:pt x="0" y="1012031"/>
                      </a:moveTo>
                      <a:lnTo>
                        <a:pt x="556022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0" name="フリーフォーム: 図形 239">
                  <a:extLst>
                    <a:ext uri="{FF2B5EF4-FFF2-40B4-BE49-F238E27FC236}">
                      <a16:creationId xmlns:a16="http://schemas.microsoft.com/office/drawing/2014/main" id="{46E3164A-A057-6643-9A4E-3F0604868830}"/>
                    </a:ext>
                  </a:extLst>
                </p:cNvPr>
                <p:cNvSpPr/>
                <p:nvPr/>
              </p:nvSpPr>
              <p:spPr>
                <a:xfrm>
                  <a:off x="5582841" y="4404122"/>
                  <a:ext cx="839390" cy="1398984"/>
                </a:xfrm>
                <a:custGeom>
                  <a:avLst/>
                  <a:gdLst>
                    <a:gd name="connsiteX0" fmla="*/ 0 w 839390"/>
                    <a:gd name="connsiteY0" fmla="*/ 1398984 h 1398984"/>
                    <a:gd name="connsiteX1" fmla="*/ 621506 w 839390"/>
                    <a:gd name="connsiteY1" fmla="*/ 234553 h 1398984"/>
                    <a:gd name="connsiteX2" fmla="*/ 839390 w 839390"/>
                    <a:gd name="connsiteY2" fmla="*/ 0 h 1398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9390" h="1398984">
                      <a:moveTo>
                        <a:pt x="0" y="1398984"/>
                      </a:moveTo>
                      <a:lnTo>
                        <a:pt x="621506" y="234553"/>
                      </a:lnTo>
                      <a:lnTo>
                        <a:pt x="83939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2" name="フリーフォーム: 図形 241">
                  <a:extLst>
                    <a:ext uri="{FF2B5EF4-FFF2-40B4-BE49-F238E27FC236}">
                      <a16:creationId xmlns:a16="http://schemas.microsoft.com/office/drawing/2014/main" id="{5CDFBC4F-6817-763B-D6F7-12EF44191F93}"/>
                    </a:ext>
                  </a:extLst>
                </p:cNvPr>
                <p:cNvSpPr/>
                <p:nvPr/>
              </p:nvSpPr>
              <p:spPr>
                <a:xfrm>
                  <a:off x="6496050" y="3429000"/>
                  <a:ext cx="763191" cy="906066"/>
                </a:xfrm>
                <a:custGeom>
                  <a:avLst/>
                  <a:gdLst>
                    <a:gd name="connsiteX0" fmla="*/ 0 w 763191"/>
                    <a:gd name="connsiteY0" fmla="*/ 906066 h 906066"/>
                    <a:gd name="connsiteX1" fmla="*/ 373856 w 763191"/>
                    <a:gd name="connsiteY1" fmla="*/ 491728 h 906066"/>
                    <a:gd name="connsiteX2" fmla="*/ 666750 w 763191"/>
                    <a:gd name="connsiteY2" fmla="*/ 144066 h 906066"/>
                    <a:gd name="connsiteX3" fmla="*/ 763191 w 763191"/>
                    <a:gd name="connsiteY3" fmla="*/ 0 h 906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3191" h="906066">
                      <a:moveTo>
                        <a:pt x="0" y="906066"/>
                      </a:moveTo>
                      <a:lnTo>
                        <a:pt x="373856" y="491728"/>
                      </a:lnTo>
                      <a:lnTo>
                        <a:pt x="666750" y="144066"/>
                      </a:lnTo>
                      <a:lnTo>
                        <a:pt x="763191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4" name="フリーフォーム: 図形 243">
                  <a:extLst>
                    <a:ext uri="{FF2B5EF4-FFF2-40B4-BE49-F238E27FC236}">
                      <a16:creationId xmlns:a16="http://schemas.microsoft.com/office/drawing/2014/main" id="{BA58B27E-BAC3-DD01-CE5B-826159CB4081}"/>
                    </a:ext>
                  </a:extLst>
                </p:cNvPr>
                <p:cNvSpPr/>
                <p:nvPr/>
              </p:nvSpPr>
              <p:spPr>
                <a:xfrm>
                  <a:off x="7318772" y="2230041"/>
                  <a:ext cx="1170384" cy="1141809"/>
                </a:xfrm>
                <a:custGeom>
                  <a:avLst/>
                  <a:gdLst>
                    <a:gd name="connsiteX0" fmla="*/ 0 w 1170384"/>
                    <a:gd name="connsiteY0" fmla="*/ 1141809 h 1141809"/>
                    <a:gd name="connsiteX1" fmla="*/ 38100 w 1170384"/>
                    <a:gd name="connsiteY1" fmla="*/ 1096565 h 1141809"/>
                    <a:gd name="connsiteX2" fmla="*/ 79772 w 1170384"/>
                    <a:gd name="connsiteY2" fmla="*/ 783431 h 1141809"/>
                    <a:gd name="connsiteX3" fmla="*/ 507206 w 1170384"/>
                    <a:gd name="connsiteY3" fmla="*/ 0 h 1141809"/>
                    <a:gd name="connsiteX4" fmla="*/ 1081087 w 1170384"/>
                    <a:gd name="connsiteY4" fmla="*/ 258365 h 1141809"/>
                    <a:gd name="connsiteX5" fmla="*/ 1170384 w 1170384"/>
                    <a:gd name="connsiteY5" fmla="*/ 340518 h 114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70384" h="1141809">
                      <a:moveTo>
                        <a:pt x="0" y="1141809"/>
                      </a:moveTo>
                      <a:lnTo>
                        <a:pt x="38100" y="1096565"/>
                      </a:lnTo>
                      <a:lnTo>
                        <a:pt x="79772" y="783431"/>
                      </a:lnTo>
                      <a:lnTo>
                        <a:pt x="507206" y="0"/>
                      </a:lnTo>
                      <a:lnTo>
                        <a:pt x="1081087" y="258365"/>
                      </a:lnTo>
                      <a:lnTo>
                        <a:pt x="1170384" y="340518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5" name="フリーフォーム: 図形 244">
                  <a:extLst>
                    <a:ext uri="{FF2B5EF4-FFF2-40B4-BE49-F238E27FC236}">
                      <a16:creationId xmlns:a16="http://schemas.microsoft.com/office/drawing/2014/main" id="{1DC447CA-548F-80B0-D169-1EA65CCFBAB4}"/>
                    </a:ext>
                  </a:extLst>
                </p:cNvPr>
                <p:cNvSpPr/>
                <p:nvPr/>
              </p:nvSpPr>
              <p:spPr>
                <a:xfrm>
                  <a:off x="7736681" y="67866"/>
                  <a:ext cx="1148953" cy="2152650"/>
                </a:xfrm>
                <a:custGeom>
                  <a:avLst/>
                  <a:gdLst>
                    <a:gd name="connsiteX0" fmla="*/ 92869 w 1148953"/>
                    <a:gd name="connsiteY0" fmla="*/ 2152650 h 2152650"/>
                    <a:gd name="connsiteX1" fmla="*/ 0 w 1148953"/>
                    <a:gd name="connsiteY1" fmla="*/ 1766887 h 2152650"/>
                    <a:gd name="connsiteX2" fmla="*/ 253603 w 1148953"/>
                    <a:gd name="connsiteY2" fmla="*/ 1427559 h 2152650"/>
                    <a:gd name="connsiteX3" fmla="*/ 1148953 w 1148953"/>
                    <a:gd name="connsiteY3" fmla="*/ 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8953" h="2152650">
                      <a:moveTo>
                        <a:pt x="92869" y="2152650"/>
                      </a:moveTo>
                      <a:lnTo>
                        <a:pt x="0" y="1766887"/>
                      </a:lnTo>
                      <a:lnTo>
                        <a:pt x="253603" y="1427559"/>
                      </a:lnTo>
                      <a:lnTo>
                        <a:pt x="114895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6" name="フリーフォーム: 図形 245">
                  <a:extLst>
                    <a:ext uri="{FF2B5EF4-FFF2-40B4-BE49-F238E27FC236}">
                      <a16:creationId xmlns:a16="http://schemas.microsoft.com/office/drawing/2014/main" id="{E215286C-781B-FE1B-DBC3-A881A9E3976D}"/>
                    </a:ext>
                  </a:extLst>
                </p:cNvPr>
                <p:cNvSpPr/>
                <p:nvPr/>
              </p:nvSpPr>
              <p:spPr>
                <a:xfrm>
                  <a:off x="8543925" y="2580084"/>
                  <a:ext cx="1406128" cy="142875"/>
                </a:xfrm>
                <a:custGeom>
                  <a:avLst/>
                  <a:gdLst>
                    <a:gd name="connsiteX0" fmla="*/ 0 w 1406128"/>
                    <a:gd name="connsiteY0" fmla="*/ 47625 h 142875"/>
                    <a:gd name="connsiteX1" fmla="*/ 129778 w 1406128"/>
                    <a:gd name="connsiteY1" fmla="*/ 133350 h 142875"/>
                    <a:gd name="connsiteX2" fmla="*/ 183356 w 1406128"/>
                    <a:gd name="connsiteY2" fmla="*/ 142875 h 142875"/>
                    <a:gd name="connsiteX3" fmla="*/ 610791 w 1406128"/>
                    <a:gd name="connsiteY3" fmla="*/ 104775 h 142875"/>
                    <a:gd name="connsiteX4" fmla="*/ 1406128 w 1406128"/>
                    <a:gd name="connsiteY4" fmla="*/ 0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6128" h="142875">
                      <a:moveTo>
                        <a:pt x="0" y="47625"/>
                      </a:moveTo>
                      <a:lnTo>
                        <a:pt x="129778" y="133350"/>
                      </a:lnTo>
                      <a:lnTo>
                        <a:pt x="183356" y="142875"/>
                      </a:lnTo>
                      <a:lnTo>
                        <a:pt x="610791" y="104775"/>
                      </a:lnTo>
                      <a:lnTo>
                        <a:pt x="1406128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7" name="フリーフォーム: 図形 246">
                  <a:extLst>
                    <a:ext uri="{FF2B5EF4-FFF2-40B4-BE49-F238E27FC236}">
                      <a16:creationId xmlns:a16="http://schemas.microsoft.com/office/drawing/2014/main" id="{AAA99F2E-65D8-3546-48EA-2F596F04A67C}"/>
                    </a:ext>
                  </a:extLst>
                </p:cNvPr>
                <p:cNvSpPr/>
                <p:nvPr/>
              </p:nvSpPr>
              <p:spPr>
                <a:xfrm>
                  <a:off x="9911953" y="797719"/>
                  <a:ext cx="1953816" cy="1918097"/>
                </a:xfrm>
                <a:custGeom>
                  <a:avLst/>
                  <a:gdLst>
                    <a:gd name="connsiteX0" fmla="*/ 0 w 1953816"/>
                    <a:gd name="connsiteY0" fmla="*/ 1388269 h 1918097"/>
                    <a:gd name="connsiteX1" fmla="*/ 45244 w 1953816"/>
                    <a:gd name="connsiteY1" fmla="*/ 1785937 h 1918097"/>
                    <a:gd name="connsiteX2" fmla="*/ 63103 w 1953816"/>
                    <a:gd name="connsiteY2" fmla="*/ 1881187 h 1918097"/>
                    <a:gd name="connsiteX3" fmla="*/ 103585 w 1953816"/>
                    <a:gd name="connsiteY3" fmla="*/ 1918097 h 1918097"/>
                    <a:gd name="connsiteX4" fmla="*/ 226219 w 1953816"/>
                    <a:gd name="connsiteY4" fmla="*/ 1821656 h 1918097"/>
                    <a:gd name="connsiteX5" fmla="*/ 328613 w 1953816"/>
                    <a:gd name="connsiteY5" fmla="*/ 1765697 h 1918097"/>
                    <a:gd name="connsiteX6" fmla="*/ 438150 w 1953816"/>
                    <a:gd name="connsiteY6" fmla="*/ 1739503 h 1918097"/>
                    <a:gd name="connsiteX7" fmla="*/ 471488 w 1953816"/>
                    <a:gd name="connsiteY7" fmla="*/ 1725215 h 1918097"/>
                    <a:gd name="connsiteX8" fmla="*/ 595313 w 1953816"/>
                    <a:gd name="connsiteY8" fmla="*/ 1581150 h 1918097"/>
                    <a:gd name="connsiteX9" fmla="*/ 709613 w 1953816"/>
                    <a:gd name="connsiteY9" fmla="*/ 1491853 h 1918097"/>
                    <a:gd name="connsiteX10" fmla="*/ 760810 w 1953816"/>
                    <a:gd name="connsiteY10" fmla="*/ 1450181 h 1918097"/>
                    <a:gd name="connsiteX11" fmla="*/ 920353 w 1953816"/>
                    <a:gd name="connsiteY11" fmla="*/ 1252537 h 1918097"/>
                    <a:gd name="connsiteX12" fmla="*/ 1052513 w 1953816"/>
                    <a:gd name="connsiteY12" fmla="*/ 1117997 h 1918097"/>
                    <a:gd name="connsiteX13" fmla="*/ 913210 w 1953816"/>
                    <a:gd name="connsiteY13" fmla="*/ 965597 h 1918097"/>
                    <a:gd name="connsiteX14" fmla="*/ 1175147 w 1953816"/>
                    <a:gd name="connsiteY14" fmla="*/ 716756 h 1918097"/>
                    <a:gd name="connsiteX15" fmla="*/ 1519238 w 1953816"/>
                    <a:gd name="connsiteY15" fmla="*/ 385762 h 1918097"/>
                    <a:gd name="connsiteX16" fmla="*/ 1953816 w 1953816"/>
                    <a:gd name="connsiteY16" fmla="*/ 0 h 19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53816" h="1918097">
                      <a:moveTo>
                        <a:pt x="0" y="1388269"/>
                      </a:moveTo>
                      <a:lnTo>
                        <a:pt x="45244" y="1785937"/>
                      </a:lnTo>
                      <a:lnTo>
                        <a:pt x="63103" y="1881187"/>
                      </a:lnTo>
                      <a:lnTo>
                        <a:pt x="103585" y="1918097"/>
                      </a:lnTo>
                      <a:lnTo>
                        <a:pt x="226219" y="1821656"/>
                      </a:lnTo>
                      <a:lnTo>
                        <a:pt x="328613" y="1765697"/>
                      </a:lnTo>
                      <a:lnTo>
                        <a:pt x="438150" y="1739503"/>
                      </a:lnTo>
                      <a:lnTo>
                        <a:pt x="471488" y="1725215"/>
                      </a:lnTo>
                      <a:lnTo>
                        <a:pt x="595313" y="1581150"/>
                      </a:lnTo>
                      <a:lnTo>
                        <a:pt x="709613" y="1491853"/>
                      </a:lnTo>
                      <a:lnTo>
                        <a:pt x="760810" y="1450181"/>
                      </a:lnTo>
                      <a:lnTo>
                        <a:pt x="920353" y="1252537"/>
                      </a:lnTo>
                      <a:lnTo>
                        <a:pt x="1052513" y="1117997"/>
                      </a:lnTo>
                      <a:lnTo>
                        <a:pt x="913210" y="965597"/>
                      </a:lnTo>
                      <a:lnTo>
                        <a:pt x="1175147" y="716756"/>
                      </a:lnTo>
                      <a:lnTo>
                        <a:pt x="1519238" y="385762"/>
                      </a:lnTo>
                      <a:lnTo>
                        <a:pt x="1953816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8" name="フリーフォーム: 図形 247">
                  <a:extLst>
                    <a:ext uri="{FF2B5EF4-FFF2-40B4-BE49-F238E27FC236}">
                      <a16:creationId xmlns:a16="http://schemas.microsoft.com/office/drawing/2014/main" id="{AF8B3B43-B6A1-C441-8BA8-876851398F30}"/>
                    </a:ext>
                  </a:extLst>
                </p:cNvPr>
                <p:cNvSpPr/>
                <p:nvPr/>
              </p:nvSpPr>
              <p:spPr>
                <a:xfrm>
                  <a:off x="11864578" y="76200"/>
                  <a:ext cx="641747" cy="975122"/>
                </a:xfrm>
                <a:custGeom>
                  <a:avLst/>
                  <a:gdLst>
                    <a:gd name="connsiteX0" fmla="*/ 641747 w 641747"/>
                    <a:gd name="connsiteY0" fmla="*/ 0 h 975122"/>
                    <a:gd name="connsiteX1" fmla="*/ 550069 w 641747"/>
                    <a:gd name="connsiteY1" fmla="*/ 121444 h 975122"/>
                    <a:gd name="connsiteX2" fmla="*/ 526256 w 641747"/>
                    <a:gd name="connsiteY2" fmla="*/ 190500 h 975122"/>
                    <a:gd name="connsiteX3" fmla="*/ 444103 w 641747"/>
                    <a:gd name="connsiteY3" fmla="*/ 242888 h 975122"/>
                    <a:gd name="connsiteX4" fmla="*/ 425053 w 641747"/>
                    <a:gd name="connsiteY4" fmla="*/ 290513 h 975122"/>
                    <a:gd name="connsiteX5" fmla="*/ 329803 w 641747"/>
                    <a:gd name="connsiteY5" fmla="*/ 386953 h 975122"/>
                    <a:gd name="connsiteX6" fmla="*/ 244078 w 641747"/>
                    <a:gd name="connsiteY6" fmla="*/ 436959 h 975122"/>
                    <a:gd name="connsiteX7" fmla="*/ 204788 w 641747"/>
                    <a:gd name="connsiteY7" fmla="*/ 516731 h 975122"/>
                    <a:gd name="connsiteX8" fmla="*/ 0 w 641747"/>
                    <a:gd name="connsiteY8" fmla="*/ 703659 h 975122"/>
                    <a:gd name="connsiteX9" fmla="*/ 75010 w 641747"/>
                    <a:gd name="connsiteY9" fmla="*/ 779859 h 975122"/>
                    <a:gd name="connsiteX10" fmla="*/ 83344 w 641747"/>
                    <a:gd name="connsiteY10" fmla="*/ 881063 h 975122"/>
                    <a:gd name="connsiteX11" fmla="*/ 86916 w 641747"/>
                    <a:gd name="connsiteY11" fmla="*/ 951309 h 975122"/>
                    <a:gd name="connsiteX12" fmla="*/ 176213 w 641747"/>
                    <a:gd name="connsiteY12" fmla="*/ 947738 h 975122"/>
                    <a:gd name="connsiteX13" fmla="*/ 291703 w 641747"/>
                    <a:gd name="connsiteY13" fmla="*/ 891778 h 975122"/>
                    <a:gd name="connsiteX14" fmla="*/ 384572 w 641747"/>
                    <a:gd name="connsiteY14" fmla="*/ 813197 h 975122"/>
                    <a:gd name="connsiteX15" fmla="*/ 457200 w 641747"/>
                    <a:gd name="connsiteY15" fmla="*/ 763191 h 975122"/>
                    <a:gd name="connsiteX16" fmla="*/ 504825 w 641747"/>
                    <a:gd name="connsiteY16" fmla="*/ 771525 h 975122"/>
                    <a:gd name="connsiteX17" fmla="*/ 532210 w 641747"/>
                    <a:gd name="connsiteY17" fmla="*/ 803672 h 975122"/>
                    <a:gd name="connsiteX18" fmla="*/ 515541 w 641747"/>
                    <a:gd name="connsiteY18" fmla="*/ 975122 h 975122"/>
                    <a:gd name="connsiteX19" fmla="*/ 515541 w 641747"/>
                    <a:gd name="connsiteY19" fmla="*/ 975122 h 975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41747" h="975122">
                      <a:moveTo>
                        <a:pt x="641747" y="0"/>
                      </a:moveTo>
                      <a:lnTo>
                        <a:pt x="550069" y="121444"/>
                      </a:lnTo>
                      <a:lnTo>
                        <a:pt x="526256" y="190500"/>
                      </a:lnTo>
                      <a:lnTo>
                        <a:pt x="444103" y="242888"/>
                      </a:lnTo>
                      <a:lnTo>
                        <a:pt x="425053" y="290513"/>
                      </a:lnTo>
                      <a:lnTo>
                        <a:pt x="329803" y="386953"/>
                      </a:lnTo>
                      <a:lnTo>
                        <a:pt x="244078" y="436959"/>
                      </a:lnTo>
                      <a:lnTo>
                        <a:pt x="204788" y="516731"/>
                      </a:lnTo>
                      <a:lnTo>
                        <a:pt x="0" y="703659"/>
                      </a:lnTo>
                      <a:lnTo>
                        <a:pt x="75010" y="779859"/>
                      </a:lnTo>
                      <a:lnTo>
                        <a:pt x="83344" y="881063"/>
                      </a:lnTo>
                      <a:lnTo>
                        <a:pt x="86916" y="951309"/>
                      </a:lnTo>
                      <a:lnTo>
                        <a:pt x="176213" y="947738"/>
                      </a:lnTo>
                      <a:lnTo>
                        <a:pt x="291703" y="891778"/>
                      </a:lnTo>
                      <a:lnTo>
                        <a:pt x="384572" y="813197"/>
                      </a:lnTo>
                      <a:lnTo>
                        <a:pt x="457200" y="763191"/>
                      </a:lnTo>
                      <a:lnTo>
                        <a:pt x="504825" y="771525"/>
                      </a:lnTo>
                      <a:lnTo>
                        <a:pt x="532210" y="803672"/>
                      </a:lnTo>
                      <a:lnTo>
                        <a:pt x="515541" y="975122"/>
                      </a:lnTo>
                      <a:lnTo>
                        <a:pt x="515541" y="975122"/>
                      </a:lnTo>
                    </a:path>
                  </a:pathLst>
                </a:custGeom>
                <a:noFill/>
                <a:ln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87" name="フリーフォーム: 図形 486">
              <a:extLst>
                <a:ext uri="{FF2B5EF4-FFF2-40B4-BE49-F238E27FC236}">
                  <a16:creationId xmlns:a16="http://schemas.microsoft.com/office/drawing/2014/main" id="{4293CA17-44C4-0498-F6DC-1985CE53679E}"/>
                </a:ext>
              </a:extLst>
            </p:cNvPr>
            <p:cNvSpPr/>
            <p:nvPr/>
          </p:nvSpPr>
          <p:spPr>
            <a:xfrm>
              <a:off x="357188" y="8174831"/>
              <a:ext cx="3339703" cy="1331119"/>
            </a:xfrm>
            <a:custGeom>
              <a:avLst/>
              <a:gdLst>
                <a:gd name="connsiteX0" fmla="*/ 0 w 3339703"/>
                <a:gd name="connsiteY0" fmla="*/ 4763 h 1331119"/>
                <a:gd name="connsiteX1" fmla="*/ 253603 w 3339703"/>
                <a:gd name="connsiteY1" fmla="*/ 0 h 1331119"/>
                <a:gd name="connsiteX2" fmla="*/ 421481 w 3339703"/>
                <a:gd name="connsiteY2" fmla="*/ 2382 h 1331119"/>
                <a:gd name="connsiteX3" fmla="*/ 828675 w 3339703"/>
                <a:gd name="connsiteY3" fmla="*/ 107157 h 1331119"/>
                <a:gd name="connsiteX4" fmla="*/ 1246584 w 3339703"/>
                <a:gd name="connsiteY4" fmla="*/ 234553 h 1331119"/>
                <a:gd name="connsiteX5" fmla="*/ 2250281 w 3339703"/>
                <a:gd name="connsiteY5" fmla="*/ 665560 h 1331119"/>
                <a:gd name="connsiteX6" fmla="*/ 2672953 w 3339703"/>
                <a:gd name="connsiteY6" fmla="*/ 870347 h 1331119"/>
                <a:gd name="connsiteX7" fmla="*/ 3083718 w 3339703"/>
                <a:gd name="connsiteY7" fmla="*/ 1145382 h 1331119"/>
                <a:gd name="connsiteX8" fmla="*/ 3339703 w 3339703"/>
                <a:gd name="connsiteY8" fmla="*/ 1331119 h 133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703" h="1331119">
                  <a:moveTo>
                    <a:pt x="0" y="4763"/>
                  </a:moveTo>
                  <a:lnTo>
                    <a:pt x="253603" y="0"/>
                  </a:lnTo>
                  <a:lnTo>
                    <a:pt x="421481" y="2382"/>
                  </a:lnTo>
                  <a:lnTo>
                    <a:pt x="828675" y="107157"/>
                  </a:lnTo>
                  <a:lnTo>
                    <a:pt x="1246584" y="234553"/>
                  </a:lnTo>
                  <a:lnTo>
                    <a:pt x="2250281" y="665560"/>
                  </a:lnTo>
                  <a:lnTo>
                    <a:pt x="2672953" y="870347"/>
                  </a:lnTo>
                  <a:lnTo>
                    <a:pt x="3083718" y="1145382"/>
                  </a:lnTo>
                  <a:lnTo>
                    <a:pt x="3339703" y="1331119"/>
                  </a:ln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8" name="フリーフォーム: 図形 487">
              <a:extLst>
                <a:ext uri="{FF2B5EF4-FFF2-40B4-BE49-F238E27FC236}">
                  <a16:creationId xmlns:a16="http://schemas.microsoft.com/office/drawing/2014/main" id="{7BDBC1E7-173B-1C05-E2E3-89279F9E13FF}"/>
                </a:ext>
              </a:extLst>
            </p:cNvPr>
            <p:cNvSpPr/>
            <p:nvPr/>
          </p:nvSpPr>
          <p:spPr>
            <a:xfrm>
              <a:off x="92869" y="4138613"/>
              <a:ext cx="1179909" cy="4730353"/>
            </a:xfrm>
            <a:custGeom>
              <a:avLst/>
              <a:gdLst>
                <a:gd name="connsiteX0" fmla="*/ 1179909 w 1179909"/>
                <a:gd name="connsiteY0" fmla="*/ 0 h 4730353"/>
                <a:gd name="connsiteX1" fmla="*/ 1025128 w 1179909"/>
                <a:gd name="connsiteY1" fmla="*/ 222646 h 4730353"/>
                <a:gd name="connsiteX2" fmla="*/ 421481 w 1179909"/>
                <a:gd name="connsiteY2" fmla="*/ 2671762 h 4730353"/>
                <a:gd name="connsiteX3" fmla="*/ 421481 w 1179909"/>
                <a:gd name="connsiteY3" fmla="*/ 2684859 h 4730353"/>
                <a:gd name="connsiteX4" fmla="*/ 250031 w 1179909"/>
                <a:gd name="connsiteY4" fmla="*/ 4137421 h 4730353"/>
                <a:gd name="connsiteX5" fmla="*/ 217884 w 1179909"/>
                <a:gd name="connsiteY5" fmla="*/ 4298156 h 4730353"/>
                <a:gd name="connsiteX6" fmla="*/ 148828 w 1179909"/>
                <a:gd name="connsiteY6" fmla="*/ 4469606 h 4730353"/>
                <a:gd name="connsiteX7" fmla="*/ 88106 w 1179909"/>
                <a:gd name="connsiteY7" fmla="*/ 4594621 h 4730353"/>
                <a:gd name="connsiteX8" fmla="*/ 0 w 1179909"/>
                <a:gd name="connsiteY8" fmla="*/ 4730353 h 473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9909" h="4730353">
                  <a:moveTo>
                    <a:pt x="1179909" y="0"/>
                  </a:moveTo>
                  <a:lnTo>
                    <a:pt x="1025128" y="222646"/>
                  </a:lnTo>
                  <a:lnTo>
                    <a:pt x="421481" y="2671762"/>
                  </a:lnTo>
                  <a:lnTo>
                    <a:pt x="421481" y="2684859"/>
                  </a:lnTo>
                  <a:lnTo>
                    <a:pt x="250031" y="4137421"/>
                  </a:lnTo>
                  <a:lnTo>
                    <a:pt x="217884" y="4298156"/>
                  </a:lnTo>
                  <a:lnTo>
                    <a:pt x="148828" y="4469606"/>
                  </a:lnTo>
                  <a:lnTo>
                    <a:pt x="88106" y="4594621"/>
                  </a:lnTo>
                  <a:lnTo>
                    <a:pt x="0" y="4730353"/>
                  </a:ln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41" name="正方形/長方形 240">
            <a:extLst>
              <a:ext uri="{FF2B5EF4-FFF2-40B4-BE49-F238E27FC236}">
                <a16:creationId xmlns:a16="http://schemas.microsoft.com/office/drawing/2014/main" id="{1AAD87EE-EBC2-AF7B-A64D-B88D15F4924F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1" name="グループ化 250">
            <a:extLst>
              <a:ext uri="{FF2B5EF4-FFF2-40B4-BE49-F238E27FC236}">
                <a16:creationId xmlns:a16="http://schemas.microsoft.com/office/drawing/2014/main" id="{666853AC-7FFD-D559-4E9F-C9CCFE9D9B6B}"/>
              </a:ext>
            </a:extLst>
          </p:cNvPr>
          <p:cNvGrpSpPr/>
          <p:nvPr/>
        </p:nvGrpSpPr>
        <p:grpSpPr>
          <a:xfrm>
            <a:off x="10283732" y="1870199"/>
            <a:ext cx="286395" cy="225287"/>
            <a:chOff x="13223829" y="3432784"/>
            <a:chExt cx="161663" cy="127168"/>
          </a:xfrm>
        </p:grpSpPr>
        <p:grpSp>
          <p:nvGrpSpPr>
            <p:cNvPr id="252" name="グループ化 251">
              <a:extLst>
                <a:ext uri="{FF2B5EF4-FFF2-40B4-BE49-F238E27FC236}">
                  <a16:creationId xmlns:a16="http://schemas.microsoft.com/office/drawing/2014/main" id="{BC7B27E4-449D-B43D-F5B4-565715FF414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5" name="正方形/長方形 254">
                <a:extLst>
                  <a:ext uri="{FF2B5EF4-FFF2-40B4-BE49-F238E27FC236}">
                    <a16:creationId xmlns:a16="http://schemas.microsoft.com/office/drawing/2014/main" id="{B09724FD-9A6E-49F6-62DE-E95F6ADC115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6" name="正方形/長方形 255">
                <a:extLst>
                  <a:ext uri="{FF2B5EF4-FFF2-40B4-BE49-F238E27FC236}">
                    <a16:creationId xmlns:a16="http://schemas.microsoft.com/office/drawing/2014/main" id="{DBE150B1-4FA9-A918-D117-AD000460D33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7" name="楕円 256">
                <a:extLst>
                  <a:ext uri="{FF2B5EF4-FFF2-40B4-BE49-F238E27FC236}">
                    <a16:creationId xmlns:a16="http://schemas.microsoft.com/office/drawing/2014/main" id="{01B07621-C986-011B-8209-2A0D58EF1C1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3" name="フリーフォーム 2859">
              <a:extLst>
                <a:ext uri="{FF2B5EF4-FFF2-40B4-BE49-F238E27FC236}">
                  <a16:creationId xmlns:a16="http://schemas.microsoft.com/office/drawing/2014/main" id="{E001845F-DEE6-BC3B-D3C1-8AC1375A75B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8" name="グループ化 257">
            <a:extLst>
              <a:ext uri="{FF2B5EF4-FFF2-40B4-BE49-F238E27FC236}">
                <a16:creationId xmlns:a16="http://schemas.microsoft.com/office/drawing/2014/main" id="{65AA23A7-CD8E-77DF-4305-625AF74FAA0B}"/>
              </a:ext>
            </a:extLst>
          </p:cNvPr>
          <p:cNvGrpSpPr/>
          <p:nvPr/>
        </p:nvGrpSpPr>
        <p:grpSpPr>
          <a:xfrm>
            <a:off x="9729501" y="2835059"/>
            <a:ext cx="164029" cy="164029"/>
            <a:chOff x="13168102" y="5848673"/>
            <a:chExt cx="240155" cy="240155"/>
          </a:xfrm>
        </p:grpSpPr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9C3B7A60-FBC5-6CDA-2F8E-C11DE6BE109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06FB3F1A-DB44-1638-3635-A8F38AEEB4D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1" name="グループ化 260">
            <a:extLst>
              <a:ext uri="{FF2B5EF4-FFF2-40B4-BE49-F238E27FC236}">
                <a16:creationId xmlns:a16="http://schemas.microsoft.com/office/drawing/2014/main" id="{34A2141F-D8F1-F7EE-ECEA-388A6A583B7F}"/>
              </a:ext>
            </a:extLst>
          </p:cNvPr>
          <p:cNvGrpSpPr/>
          <p:nvPr/>
        </p:nvGrpSpPr>
        <p:grpSpPr>
          <a:xfrm>
            <a:off x="10017630" y="2090634"/>
            <a:ext cx="187286" cy="179669"/>
            <a:chOff x="13234305" y="3606093"/>
            <a:chExt cx="140711" cy="122715"/>
          </a:xfrm>
        </p:grpSpPr>
        <p:sp>
          <p:nvSpPr>
            <p:cNvPr id="262" name="フリーフォーム 2864">
              <a:extLst>
                <a:ext uri="{FF2B5EF4-FFF2-40B4-BE49-F238E27FC236}">
                  <a16:creationId xmlns:a16="http://schemas.microsoft.com/office/drawing/2014/main" id="{B0694FAC-B8DC-E9C9-CE7D-D1567CDB8E6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3" name="直線コネクタ 262">
              <a:extLst>
                <a:ext uri="{FF2B5EF4-FFF2-40B4-BE49-F238E27FC236}">
                  <a16:creationId xmlns:a16="http://schemas.microsoft.com/office/drawing/2014/main" id="{C3901145-1EDE-DA3B-4A41-FDC63C770FC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フリーフォーム 2866">
              <a:extLst>
                <a:ext uri="{FF2B5EF4-FFF2-40B4-BE49-F238E27FC236}">
                  <a16:creationId xmlns:a16="http://schemas.microsoft.com/office/drawing/2014/main" id="{34B77551-A03C-8619-7765-2B196152069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3FFDD7BD-DF1D-6CCD-AB7C-3A9BEDE92F24}"/>
              </a:ext>
            </a:extLst>
          </p:cNvPr>
          <p:cNvGrpSpPr/>
          <p:nvPr/>
        </p:nvGrpSpPr>
        <p:grpSpPr>
          <a:xfrm>
            <a:off x="10303248" y="5398480"/>
            <a:ext cx="164029" cy="164029"/>
            <a:chOff x="13168102" y="5848673"/>
            <a:chExt cx="240155" cy="240155"/>
          </a:xfrm>
        </p:grpSpPr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A159E0EE-6E4D-BF0F-B153-468E12965F8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DF19638D-4B92-526F-D76C-4D95D6ABFD1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6C294B6D-4034-E1D1-0846-02E951202264}"/>
              </a:ext>
            </a:extLst>
          </p:cNvPr>
          <p:cNvGrpSpPr/>
          <p:nvPr/>
        </p:nvGrpSpPr>
        <p:grpSpPr>
          <a:xfrm>
            <a:off x="9893530" y="5210079"/>
            <a:ext cx="164029" cy="164029"/>
            <a:chOff x="13168102" y="5848673"/>
            <a:chExt cx="240155" cy="240155"/>
          </a:xfrm>
        </p:grpSpPr>
        <p:sp>
          <p:nvSpPr>
            <p:cNvPr id="298" name="正方形/長方形 297">
              <a:extLst>
                <a:ext uri="{FF2B5EF4-FFF2-40B4-BE49-F238E27FC236}">
                  <a16:creationId xmlns:a16="http://schemas.microsoft.com/office/drawing/2014/main" id="{C1793D08-3409-1D37-A18C-052DA9C4664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9" name="正方形/長方形 298">
              <a:extLst>
                <a:ext uri="{FF2B5EF4-FFF2-40B4-BE49-F238E27FC236}">
                  <a16:creationId xmlns:a16="http://schemas.microsoft.com/office/drawing/2014/main" id="{AF929FE2-465D-B759-3645-66662036B2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0" name="グループ化 299">
            <a:extLst>
              <a:ext uri="{FF2B5EF4-FFF2-40B4-BE49-F238E27FC236}">
                <a16:creationId xmlns:a16="http://schemas.microsoft.com/office/drawing/2014/main" id="{6B859C63-5FDC-AA05-1CDA-37B256B20ABB}"/>
              </a:ext>
            </a:extLst>
          </p:cNvPr>
          <p:cNvGrpSpPr/>
          <p:nvPr/>
        </p:nvGrpSpPr>
        <p:grpSpPr>
          <a:xfrm>
            <a:off x="11184921" y="6885385"/>
            <a:ext cx="164029" cy="164029"/>
            <a:chOff x="13168102" y="5848673"/>
            <a:chExt cx="240155" cy="240155"/>
          </a:xfrm>
        </p:grpSpPr>
        <p:sp>
          <p:nvSpPr>
            <p:cNvPr id="301" name="正方形/長方形 300">
              <a:extLst>
                <a:ext uri="{FF2B5EF4-FFF2-40B4-BE49-F238E27FC236}">
                  <a16:creationId xmlns:a16="http://schemas.microsoft.com/office/drawing/2014/main" id="{9702D72F-0F4E-6883-8489-B7C5609109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2" name="正方形/長方形 301">
              <a:extLst>
                <a:ext uri="{FF2B5EF4-FFF2-40B4-BE49-F238E27FC236}">
                  <a16:creationId xmlns:a16="http://schemas.microsoft.com/office/drawing/2014/main" id="{D3613B64-BEB0-FCBE-D9FD-4FAAA133D70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3" name="グループ化 302">
            <a:extLst>
              <a:ext uri="{FF2B5EF4-FFF2-40B4-BE49-F238E27FC236}">
                <a16:creationId xmlns:a16="http://schemas.microsoft.com/office/drawing/2014/main" id="{3175BC54-9DF9-7CBF-8DFA-A7902B9E88BD}"/>
              </a:ext>
            </a:extLst>
          </p:cNvPr>
          <p:cNvGrpSpPr/>
          <p:nvPr/>
        </p:nvGrpSpPr>
        <p:grpSpPr>
          <a:xfrm>
            <a:off x="10086902" y="8368050"/>
            <a:ext cx="164029" cy="164029"/>
            <a:chOff x="13168102" y="5848673"/>
            <a:chExt cx="240155" cy="240155"/>
          </a:xfrm>
        </p:grpSpPr>
        <p:sp>
          <p:nvSpPr>
            <p:cNvPr id="304" name="正方形/長方形 303">
              <a:extLst>
                <a:ext uri="{FF2B5EF4-FFF2-40B4-BE49-F238E27FC236}">
                  <a16:creationId xmlns:a16="http://schemas.microsoft.com/office/drawing/2014/main" id="{9F135BD6-CF4B-0277-8202-82D30BE25ED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5" name="正方形/長方形 304">
              <a:extLst>
                <a:ext uri="{FF2B5EF4-FFF2-40B4-BE49-F238E27FC236}">
                  <a16:creationId xmlns:a16="http://schemas.microsoft.com/office/drawing/2014/main" id="{A9ACF589-AEC8-52C5-4E81-B976F166D50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6" name="グループ化 305">
            <a:extLst>
              <a:ext uri="{FF2B5EF4-FFF2-40B4-BE49-F238E27FC236}">
                <a16:creationId xmlns:a16="http://schemas.microsoft.com/office/drawing/2014/main" id="{04D2F62F-7964-A0BC-1F81-1BE88E5AD3C1}"/>
              </a:ext>
            </a:extLst>
          </p:cNvPr>
          <p:cNvGrpSpPr/>
          <p:nvPr/>
        </p:nvGrpSpPr>
        <p:grpSpPr>
          <a:xfrm>
            <a:off x="11577602" y="8803481"/>
            <a:ext cx="164029" cy="164029"/>
            <a:chOff x="13168102" y="5848673"/>
            <a:chExt cx="240155" cy="240155"/>
          </a:xfrm>
        </p:grpSpPr>
        <p:sp>
          <p:nvSpPr>
            <p:cNvPr id="307" name="正方形/長方形 306">
              <a:extLst>
                <a:ext uri="{FF2B5EF4-FFF2-40B4-BE49-F238E27FC236}">
                  <a16:creationId xmlns:a16="http://schemas.microsoft.com/office/drawing/2014/main" id="{AF3E80C4-6D0F-CA56-755A-BD56294B7A0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8" name="正方形/長方形 307">
              <a:extLst>
                <a:ext uri="{FF2B5EF4-FFF2-40B4-BE49-F238E27FC236}">
                  <a16:creationId xmlns:a16="http://schemas.microsoft.com/office/drawing/2014/main" id="{3997E199-A23E-471A-D48E-D0A6A687DFE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9" name="グループ化 308">
            <a:extLst>
              <a:ext uri="{FF2B5EF4-FFF2-40B4-BE49-F238E27FC236}">
                <a16:creationId xmlns:a16="http://schemas.microsoft.com/office/drawing/2014/main" id="{530B1534-CCD2-A2B0-257A-3FD04F1B633E}"/>
              </a:ext>
            </a:extLst>
          </p:cNvPr>
          <p:cNvGrpSpPr/>
          <p:nvPr/>
        </p:nvGrpSpPr>
        <p:grpSpPr>
          <a:xfrm>
            <a:off x="11348950" y="9038706"/>
            <a:ext cx="164029" cy="164029"/>
            <a:chOff x="13168102" y="5848673"/>
            <a:chExt cx="240155" cy="240155"/>
          </a:xfrm>
        </p:grpSpPr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7F421E2A-7A49-9EAF-E485-4050951EC3F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1" name="正方形/長方形 310">
              <a:extLst>
                <a:ext uri="{FF2B5EF4-FFF2-40B4-BE49-F238E27FC236}">
                  <a16:creationId xmlns:a16="http://schemas.microsoft.com/office/drawing/2014/main" id="{1FCFE541-181C-FA59-2E56-5481F9643CA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2" name="グループ化 311">
            <a:extLst>
              <a:ext uri="{FF2B5EF4-FFF2-40B4-BE49-F238E27FC236}">
                <a16:creationId xmlns:a16="http://schemas.microsoft.com/office/drawing/2014/main" id="{16997F17-9520-BA95-1D6C-47352AEF9DE0}"/>
              </a:ext>
            </a:extLst>
          </p:cNvPr>
          <p:cNvGrpSpPr/>
          <p:nvPr/>
        </p:nvGrpSpPr>
        <p:grpSpPr>
          <a:xfrm>
            <a:off x="10750574" y="2286104"/>
            <a:ext cx="164029" cy="164029"/>
            <a:chOff x="13168102" y="5848673"/>
            <a:chExt cx="240155" cy="240155"/>
          </a:xfrm>
        </p:grpSpPr>
        <p:sp>
          <p:nvSpPr>
            <p:cNvPr id="313" name="正方形/長方形 312">
              <a:extLst>
                <a:ext uri="{FF2B5EF4-FFF2-40B4-BE49-F238E27FC236}">
                  <a16:creationId xmlns:a16="http://schemas.microsoft.com/office/drawing/2014/main" id="{821718AA-E621-CA36-EB5E-4790D1328FA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4" name="正方形/長方形 313">
              <a:extLst>
                <a:ext uri="{FF2B5EF4-FFF2-40B4-BE49-F238E27FC236}">
                  <a16:creationId xmlns:a16="http://schemas.microsoft.com/office/drawing/2014/main" id="{86B56681-4E35-F845-2A9F-994A5478A21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5" name="グループ化 314">
            <a:extLst>
              <a:ext uri="{FF2B5EF4-FFF2-40B4-BE49-F238E27FC236}">
                <a16:creationId xmlns:a16="http://schemas.microsoft.com/office/drawing/2014/main" id="{4B59EE23-5EBA-58AC-7121-8D28D04A40EF}"/>
              </a:ext>
            </a:extLst>
          </p:cNvPr>
          <p:cNvGrpSpPr/>
          <p:nvPr/>
        </p:nvGrpSpPr>
        <p:grpSpPr>
          <a:xfrm>
            <a:off x="9318021" y="1082330"/>
            <a:ext cx="164029" cy="164029"/>
            <a:chOff x="13168102" y="5848673"/>
            <a:chExt cx="240155" cy="240155"/>
          </a:xfrm>
        </p:grpSpPr>
        <p:sp>
          <p:nvSpPr>
            <p:cNvPr id="316" name="正方形/長方形 315">
              <a:extLst>
                <a:ext uri="{FF2B5EF4-FFF2-40B4-BE49-F238E27FC236}">
                  <a16:creationId xmlns:a16="http://schemas.microsoft.com/office/drawing/2014/main" id="{5F0410AE-46BD-4989-8C2A-3C5349EC471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E1B46785-23E4-C785-FBD2-0437FAA9225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8" name="グループ化 317">
            <a:extLst>
              <a:ext uri="{FF2B5EF4-FFF2-40B4-BE49-F238E27FC236}">
                <a16:creationId xmlns:a16="http://schemas.microsoft.com/office/drawing/2014/main" id="{BF52B259-FAB9-D340-0BF9-AC9C2218CEBF}"/>
              </a:ext>
            </a:extLst>
          </p:cNvPr>
          <p:cNvGrpSpPr/>
          <p:nvPr/>
        </p:nvGrpSpPr>
        <p:grpSpPr>
          <a:xfrm>
            <a:off x="4030605" y="4171037"/>
            <a:ext cx="164029" cy="164029"/>
            <a:chOff x="13168102" y="5848673"/>
            <a:chExt cx="240155" cy="240155"/>
          </a:xfrm>
        </p:grpSpPr>
        <p:sp>
          <p:nvSpPr>
            <p:cNvPr id="319" name="正方形/長方形 318">
              <a:extLst>
                <a:ext uri="{FF2B5EF4-FFF2-40B4-BE49-F238E27FC236}">
                  <a16:creationId xmlns:a16="http://schemas.microsoft.com/office/drawing/2014/main" id="{44D6BA6C-EFDD-2988-B3CB-3B3599DD617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0" name="正方形/長方形 319">
              <a:extLst>
                <a:ext uri="{FF2B5EF4-FFF2-40B4-BE49-F238E27FC236}">
                  <a16:creationId xmlns:a16="http://schemas.microsoft.com/office/drawing/2014/main" id="{F1084B9C-5A9F-F90C-726D-3A3136EC7C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1" name="グループ化 320">
            <a:extLst>
              <a:ext uri="{FF2B5EF4-FFF2-40B4-BE49-F238E27FC236}">
                <a16:creationId xmlns:a16="http://schemas.microsoft.com/office/drawing/2014/main" id="{85737761-FAFA-24A1-B7E3-834626F0F768}"/>
              </a:ext>
            </a:extLst>
          </p:cNvPr>
          <p:cNvGrpSpPr/>
          <p:nvPr/>
        </p:nvGrpSpPr>
        <p:grpSpPr>
          <a:xfrm>
            <a:off x="2710365" y="4857977"/>
            <a:ext cx="164029" cy="164029"/>
            <a:chOff x="13168102" y="5848673"/>
            <a:chExt cx="240155" cy="240155"/>
          </a:xfrm>
        </p:grpSpPr>
        <p:sp>
          <p:nvSpPr>
            <p:cNvPr id="322" name="正方形/長方形 321">
              <a:extLst>
                <a:ext uri="{FF2B5EF4-FFF2-40B4-BE49-F238E27FC236}">
                  <a16:creationId xmlns:a16="http://schemas.microsoft.com/office/drawing/2014/main" id="{6CDFD3ED-C508-6B39-6BF2-5D5A07F77F2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3" name="正方形/長方形 322">
              <a:extLst>
                <a:ext uri="{FF2B5EF4-FFF2-40B4-BE49-F238E27FC236}">
                  <a16:creationId xmlns:a16="http://schemas.microsoft.com/office/drawing/2014/main" id="{5EAEDFE0-E725-D2FE-70D3-39D46653E3D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4" name="グループ化 323">
            <a:extLst>
              <a:ext uri="{FF2B5EF4-FFF2-40B4-BE49-F238E27FC236}">
                <a16:creationId xmlns:a16="http://schemas.microsoft.com/office/drawing/2014/main" id="{37397821-732B-8E10-10F2-F1D9F19757CF}"/>
              </a:ext>
            </a:extLst>
          </p:cNvPr>
          <p:cNvGrpSpPr/>
          <p:nvPr/>
        </p:nvGrpSpPr>
        <p:grpSpPr>
          <a:xfrm>
            <a:off x="1492579" y="7009485"/>
            <a:ext cx="164029" cy="164029"/>
            <a:chOff x="13168102" y="5848673"/>
            <a:chExt cx="240155" cy="240155"/>
          </a:xfrm>
        </p:grpSpPr>
        <p:sp>
          <p:nvSpPr>
            <p:cNvPr id="325" name="正方形/長方形 324">
              <a:extLst>
                <a:ext uri="{FF2B5EF4-FFF2-40B4-BE49-F238E27FC236}">
                  <a16:creationId xmlns:a16="http://schemas.microsoft.com/office/drawing/2014/main" id="{13342606-3E42-1B47-1955-E9490F885C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6" name="正方形/長方形 325">
              <a:extLst>
                <a:ext uri="{FF2B5EF4-FFF2-40B4-BE49-F238E27FC236}">
                  <a16:creationId xmlns:a16="http://schemas.microsoft.com/office/drawing/2014/main" id="{E1356D1F-47F8-9109-0E51-25CD6C27F0D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7" name="グループ化 326">
            <a:extLst>
              <a:ext uri="{FF2B5EF4-FFF2-40B4-BE49-F238E27FC236}">
                <a16:creationId xmlns:a16="http://schemas.microsoft.com/office/drawing/2014/main" id="{A7519595-A830-A6C7-3E03-07583A57E90C}"/>
              </a:ext>
            </a:extLst>
          </p:cNvPr>
          <p:cNvGrpSpPr/>
          <p:nvPr/>
        </p:nvGrpSpPr>
        <p:grpSpPr>
          <a:xfrm>
            <a:off x="1073479" y="8088985"/>
            <a:ext cx="164029" cy="164029"/>
            <a:chOff x="13168102" y="5848673"/>
            <a:chExt cx="240155" cy="240155"/>
          </a:xfrm>
        </p:grpSpPr>
        <p:sp>
          <p:nvSpPr>
            <p:cNvPr id="328" name="正方形/長方形 327">
              <a:extLst>
                <a:ext uri="{FF2B5EF4-FFF2-40B4-BE49-F238E27FC236}">
                  <a16:creationId xmlns:a16="http://schemas.microsoft.com/office/drawing/2014/main" id="{DE0BD963-0BE7-F7C6-1897-58D8CDB476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9" name="正方形/長方形 328">
              <a:extLst>
                <a:ext uri="{FF2B5EF4-FFF2-40B4-BE49-F238E27FC236}">
                  <a16:creationId xmlns:a16="http://schemas.microsoft.com/office/drawing/2014/main" id="{6F4BAFAF-EBB7-DFC1-0D92-AF8339C9401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0" name="グループ化 329">
            <a:extLst>
              <a:ext uri="{FF2B5EF4-FFF2-40B4-BE49-F238E27FC236}">
                <a16:creationId xmlns:a16="http://schemas.microsoft.com/office/drawing/2014/main" id="{DA40CCC4-40CA-2C27-F9B4-D100BA30A892}"/>
              </a:ext>
            </a:extLst>
          </p:cNvPr>
          <p:cNvGrpSpPr/>
          <p:nvPr/>
        </p:nvGrpSpPr>
        <p:grpSpPr>
          <a:xfrm>
            <a:off x="3699204" y="8927581"/>
            <a:ext cx="164029" cy="164029"/>
            <a:chOff x="13168102" y="5848673"/>
            <a:chExt cx="240155" cy="240155"/>
          </a:xfrm>
        </p:grpSpPr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7C9932AD-E88A-8450-2529-06340918440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7C87FAAD-2BAD-24F1-97ED-C1771051779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D441BC53-0973-8A5C-34BF-8D83B7C7E758}"/>
              </a:ext>
            </a:extLst>
          </p:cNvPr>
          <p:cNvGrpSpPr/>
          <p:nvPr/>
        </p:nvGrpSpPr>
        <p:grpSpPr>
          <a:xfrm>
            <a:off x="4819979" y="7790535"/>
            <a:ext cx="164029" cy="164029"/>
            <a:chOff x="13168102" y="5848673"/>
            <a:chExt cx="240155" cy="240155"/>
          </a:xfrm>
        </p:grpSpPr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2B4FC18A-C24D-D9A4-AF2C-0A50A9FD8AF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ECB589F6-D082-32A0-9105-237A2A26D6B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6" name="グループ化 335">
            <a:extLst>
              <a:ext uri="{FF2B5EF4-FFF2-40B4-BE49-F238E27FC236}">
                <a16:creationId xmlns:a16="http://schemas.microsoft.com/office/drawing/2014/main" id="{0EED4D6C-D6B5-BB99-162D-9E38D8848ED8}"/>
              </a:ext>
            </a:extLst>
          </p:cNvPr>
          <p:cNvGrpSpPr/>
          <p:nvPr/>
        </p:nvGrpSpPr>
        <p:grpSpPr>
          <a:xfrm>
            <a:off x="6131254" y="8562556"/>
            <a:ext cx="164029" cy="164029"/>
            <a:chOff x="13168102" y="5848673"/>
            <a:chExt cx="240155" cy="240155"/>
          </a:xfrm>
        </p:grpSpPr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BF5DB4DD-9F99-5451-0E11-6169D36E09E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3401C452-FF76-9778-B511-64C85EECDFC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9" name="グループ化 338">
            <a:extLst>
              <a:ext uri="{FF2B5EF4-FFF2-40B4-BE49-F238E27FC236}">
                <a16:creationId xmlns:a16="http://schemas.microsoft.com/office/drawing/2014/main" id="{7EBE83F5-1B65-AA00-1978-1C4BCB7D9812}"/>
              </a:ext>
            </a:extLst>
          </p:cNvPr>
          <p:cNvGrpSpPr/>
          <p:nvPr/>
        </p:nvGrpSpPr>
        <p:grpSpPr>
          <a:xfrm>
            <a:off x="4226015" y="6625310"/>
            <a:ext cx="164029" cy="164029"/>
            <a:chOff x="13168102" y="5848673"/>
            <a:chExt cx="240155" cy="240155"/>
          </a:xfrm>
        </p:grpSpPr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5571C62F-2990-8308-0B55-07629297100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1" name="正方形/長方形 340">
              <a:extLst>
                <a:ext uri="{FF2B5EF4-FFF2-40B4-BE49-F238E27FC236}">
                  <a16:creationId xmlns:a16="http://schemas.microsoft.com/office/drawing/2014/main" id="{2E9EFE90-F7C3-DBE8-78E6-2186AEE6B38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7BA90871-64DC-F35F-BBCF-692344DFFE5C}"/>
              </a:ext>
            </a:extLst>
          </p:cNvPr>
          <p:cNvGrpSpPr/>
          <p:nvPr/>
        </p:nvGrpSpPr>
        <p:grpSpPr>
          <a:xfrm>
            <a:off x="7389755" y="3047087"/>
            <a:ext cx="164029" cy="164029"/>
            <a:chOff x="13168102" y="5848673"/>
            <a:chExt cx="240155" cy="240155"/>
          </a:xfrm>
        </p:grpSpPr>
        <p:sp>
          <p:nvSpPr>
            <p:cNvPr id="343" name="正方形/長方形 342">
              <a:extLst>
                <a:ext uri="{FF2B5EF4-FFF2-40B4-BE49-F238E27FC236}">
                  <a16:creationId xmlns:a16="http://schemas.microsoft.com/office/drawing/2014/main" id="{929457BC-C6EE-7AD7-51AB-95746714DCE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4" name="正方形/長方形 343">
              <a:extLst>
                <a:ext uri="{FF2B5EF4-FFF2-40B4-BE49-F238E27FC236}">
                  <a16:creationId xmlns:a16="http://schemas.microsoft.com/office/drawing/2014/main" id="{63B73E5D-8B3E-0D52-AC98-D806D9207B7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A4F206FA-49C7-C4E4-F131-D2E00033D399}"/>
              </a:ext>
            </a:extLst>
          </p:cNvPr>
          <p:cNvGrpSpPr/>
          <p:nvPr/>
        </p:nvGrpSpPr>
        <p:grpSpPr>
          <a:xfrm>
            <a:off x="7286485" y="4980885"/>
            <a:ext cx="286395" cy="225287"/>
            <a:chOff x="13223829" y="3432784"/>
            <a:chExt cx="161663" cy="127168"/>
          </a:xfrm>
        </p:grpSpPr>
        <p:grpSp>
          <p:nvGrpSpPr>
            <p:cNvPr id="346" name="グループ化 345">
              <a:extLst>
                <a:ext uri="{FF2B5EF4-FFF2-40B4-BE49-F238E27FC236}">
                  <a16:creationId xmlns:a16="http://schemas.microsoft.com/office/drawing/2014/main" id="{3E5CD957-8487-B4D7-B5F8-ADE883862B0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48" name="正方形/長方形 347">
                <a:extLst>
                  <a:ext uri="{FF2B5EF4-FFF2-40B4-BE49-F238E27FC236}">
                    <a16:creationId xmlns:a16="http://schemas.microsoft.com/office/drawing/2014/main" id="{39FAC804-2AD5-BA04-005E-85A2CE402DF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9" name="正方形/長方形 348">
                <a:extLst>
                  <a:ext uri="{FF2B5EF4-FFF2-40B4-BE49-F238E27FC236}">
                    <a16:creationId xmlns:a16="http://schemas.microsoft.com/office/drawing/2014/main" id="{59EDB5E3-212C-F9C0-159D-06212B1DBBE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0" name="楕円 349">
                <a:extLst>
                  <a:ext uri="{FF2B5EF4-FFF2-40B4-BE49-F238E27FC236}">
                    <a16:creationId xmlns:a16="http://schemas.microsoft.com/office/drawing/2014/main" id="{6BC5C742-9FDB-D7B9-11D3-ACFAF437A2D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7" name="フリーフォーム 2859">
              <a:extLst>
                <a:ext uri="{FF2B5EF4-FFF2-40B4-BE49-F238E27FC236}">
                  <a16:creationId xmlns:a16="http://schemas.microsoft.com/office/drawing/2014/main" id="{EFAF6A10-B89C-2924-0FFC-9DC4661746C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1CD42B77-11EA-8A01-5574-9CB796510D2A}"/>
              </a:ext>
            </a:extLst>
          </p:cNvPr>
          <p:cNvGrpSpPr/>
          <p:nvPr/>
        </p:nvGrpSpPr>
        <p:grpSpPr>
          <a:xfrm>
            <a:off x="5247269" y="4714704"/>
            <a:ext cx="286395" cy="225287"/>
            <a:chOff x="13223829" y="3432784"/>
            <a:chExt cx="161663" cy="127168"/>
          </a:xfrm>
        </p:grpSpPr>
        <p:grpSp>
          <p:nvGrpSpPr>
            <p:cNvPr id="352" name="グループ化 351">
              <a:extLst>
                <a:ext uri="{FF2B5EF4-FFF2-40B4-BE49-F238E27FC236}">
                  <a16:creationId xmlns:a16="http://schemas.microsoft.com/office/drawing/2014/main" id="{36FD59E9-B0FC-E06A-A76B-779C3C63664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4" name="正方形/長方形 353">
                <a:extLst>
                  <a:ext uri="{FF2B5EF4-FFF2-40B4-BE49-F238E27FC236}">
                    <a16:creationId xmlns:a16="http://schemas.microsoft.com/office/drawing/2014/main" id="{59D3A597-A710-EC40-5DB4-BAFE288D576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5" name="正方形/長方形 354">
                <a:extLst>
                  <a:ext uri="{FF2B5EF4-FFF2-40B4-BE49-F238E27FC236}">
                    <a16:creationId xmlns:a16="http://schemas.microsoft.com/office/drawing/2014/main" id="{39F4736C-4302-E47A-EEB8-25989EBF932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6" name="楕円 355">
                <a:extLst>
                  <a:ext uri="{FF2B5EF4-FFF2-40B4-BE49-F238E27FC236}">
                    <a16:creationId xmlns:a16="http://schemas.microsoft.com/office/drawing/2014/main" id="{579EFF54-009D-760B-A2F0-AC90B6F13C0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3" name="フリーフォーム 2859">
              <a:extLst>
                <a:ext uri="{FF2B5EF4-FFF2-40B4-BE49-F238E27FC236}">
                  <a16:creationId xmlns:a16="http://schemas.microsoft.com/office/drawing/2014/main" id="{735B34DE-D2C4-54CE-4E84-57BB271CD31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id="{9115848E-FC31-7617-800A-D617EFB98D13}"/>
              </a:ext>
            </a:extLst>
          </p:cNvPr>
          <p:cNvGrpSpPr/>
          <p:nvPr/>
        </p:nvGrpSpPr>
        <p:grpSpPr>
          <a:xfrm>
            <a:off x="787084" y="8377197"/>
            <a:ext cx="286395" cy="225287"/>
            <a:chOff x="13223829" y="3432784"/>
            <a:chExt cx="161663" cy="127168"/>
          </a:xfrm>
        </p:grpSpPr>
        <p:grpSp>
          <p:nvGrpSpPr>
            <p:cNvPr id="358" name="グループ化 357">
              <a:extLst>
                <a:ext uri="{FF2B5EF4-FFF2-40B4-BE49-F238E27FC236}">
                  <a16:creationId xmlns:a16="http://schemas.microsoft.com/office/drawing/2014/main" id="{ED5BCEF8-124B-2B1F-39C8-FB4B258885E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0" name="正方形/長方形 359">
                <a:extLst>
                  <a:ext uri="{FF2B5EF4-FFF2-40B4-BE49-F238E27FC236}">
                    <a16:creationId xmlns:a16="http://schemas.microsoft.com/office/drawing/2014/main" id="{9288D5FD-13DD-6443-BF2A-7CF48555BC2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1" name="正方形/長方形 360">
                <a:extLst>
                  <a:ext uri="{FF2B5EF4-FFF2-40B4-BE49-F238E27FC236}">
                    <a16:creationId xmlns:a16="http://schemas.microsoft.com/office/drawing/2014/main" id="{238A4F6F-20E0-1907-E893-98F95EFAE47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2" name="楕円 361">
                <a:extLst>
                  <a:ext uri="{FF2B5EF4-FFF2-40B4-BE49-F238E27FC236}">
                    <a16:creationId xmlns:a16="http://schemas.microsoft.com/office/drawing/2014/main" id="{8BC88821-3497-9B6B-A579-9BB8C3FA239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9" name="フリーフォーム 2859">
              <a:extLst>
                <a:ext uri="{FF2B5EF4-FFF2-40B4-BE49-F238E27FC236}">
                  <a16:creationId xmlns:a16="http://schemas.microsoft.com/office/drawing/2014/main" id="{0647E315-2D64-D322-4178-D2A47741D59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3" name="グループ化 362">
            <a:extLst>
              <a:ext uri="{FF2B5EF4-FFF2-40B4-BE49-F238E27FC236}">
                <a16:creationId xmlns:a16="http://schemas.microsoft.com/office/drawing/2014/main" id="{D73785DE-5B98-3DA1-A98F-A63379F8EC8D}"/>
              </a:ext>
            </a:extLst>
          </p:cNvPr>
          <p:cNvGrpSpPr/>
          <p:nvPr/>
        </p:nvGrpSpPr>
        <p:grpSpPr>
          <a:xfrm>
            <a:off x="10017630" y="5337222"/>
            <a:ext cx="286395" cy="225287"/>
            <a:chOff x="13223829" y="3432784"/>
            <a:chExt cx="161663" cy="127168"/>
          </a:xfrm>
        </p:grpSpPr>
        <p:grpSp>
          <p:nvGrpSpPr>
            <p:cNvPr id="364" name="グループ化 363">
              <a:extLst>
                <a:ext uri="{FF2B5EF4-FFF2-40B4-BE49-F238E27FC236}">
                  <a16:creationId xmlns:a16="http://schemas.microsoft.com/office/drawing/2014/main" id="{85A3423B-CD37-4CC8-33E6-005F09E9DF8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6" name="正方形/長方形 365">
                <a:extLst>
                  <a:ext uri="{FF2B5EF4-FFF2-40B4-BE49-F238E27FC236}">
                    <a16:creationId xmlns:a16="http://schemas.microsoft.com/office/drawing/2014/main" id="{5269F2B7-F086-9FA9-7115-21D65ED741C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7" name="正方形/長方形 366">
                <a:extLst>
                  <a:ext uri="{FF2B5EF4-FFF2-40B4-BE49-F238E27FC236}">
                    <a16:creationId xmlns:a16="http://schemas.microsoft.com/office/drawing/2014/main" id="{561496EC-5CEA-FFB5-AA5D-AE09F2CD875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8" name="楕円 367">
                <a:extLst>
                  <a:ext uri="{FF2B5EF4-FFF2-40B4-BE49-F238E27FC236}">
                    <a16:creationId xmlns:a16="http://schemas.microsoft.com/office/drawing/2014/main" id="{86B1E734-AE6B-48CE-41E9-4CDAF4AAAA9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5" name="フリーフォーム 2859">
              <a:extLst>
                <a:ext uri="{FF2B5EF4-FFF2-40B4-BE49-F238E27FC236}">
                  <a16:creationId xmlns:a16="http://schemas.microsoft.com/office/drawing/2014/main" id="{EE9E90A8-AF96-1F7C-973D-04D62C01229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9" name="グループ化 368">
            <a:extLst>
              <a:ext uri="{FF2B5EF4-FFF2-40B4-BE49-F238E27FC236}">
                <a16:creationId xmlns:a16="http://schemas.microsoft.com/office/drawing/2014/main" id="{57A874EF-9A49-6ECB-D729-898BF9F87812}"/>
              </a:ext>
            </a:extLst>
          </p:cNvPr>
          <p:cNvGrpSpPr/>
          <p:nvPr/>
        </p:nvGrpSpPr>
        <p:grpSpPr>
          <a:xfrm>
            <a:off x="11298150" y="8775318"/>
            <a:ext cx="286395" cy="225287"/>
            <a:chOff x="13223829" y="3432784"/>
            <a:chExt cx="161663" cy="127168"/>
          </a:xfrm>
        </p:grpSpPr>
        <p:grpSp>
          <p:nvGrpSpPr>
            <p:cNvPr id="370" name="グループ化 369">
              <a:extLst>
                <a:ext uri="{FF2B5EF4-FFF2-40B4-BE49-F238E27FC236}">
                  <a16:creationId xmlns:a16="http://schemas.microsoft.com/office/drawing/2014/main" id="{FA357A73-E1B2-2D90-3E8A-9EB7292FF5A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2" name="正方形/長方形 371">
                <a:extLst>
                  <a:ext uri="{FF2B5EF4-FFF2-40B4-BE49-F238E27FC236}">
                    <a16:creationId xmlns:a16="http://schemas.microsoft.com/office/drawing/2014/main" id="{9F2F5B25-7166-4456-6810-FED69022BC8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3" name="正方形/長方形 372">
                <a:extLst>
                  <a:ext uri="{FF2B5EF4-FFF2-40B4-BE49-F238E27FC236}">
                    <a16:creationId xmlns:a16="http://schemas.microsoft.com/office/drawing/2014/main" id="{3A5CD3DE-C5CF-93EA-A0EB-65A48BA4DF2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楕円 373">
                <a:extLst>
                  <a:ext uri="{FF2B5EF4-FFF2-40B4-BE49-F238E27FC236}">
                    <a16:creationId xmlns:a16="http://schemas.microsoft.com/office/drawing/2014/main" id="{CCA5D795-B2BE-9ED3-A53D-640D366C568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1" name="フリーフォーム 2859">
              <a:extLst>
                <a:ext uri="{FF2B5EF4-FFF2-40B4-BE49-F238E27FC236}">
                  <a16:creationId xmlns:a16="http://schemas.microsoft.com/office/drawing/2014/main" id="{250000E7-C3C7-5242-1C43-7B6F2FC5361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5" name="グループ化 374">
            <a:extLst>
              <a:ext uri="{FF2B5EF4-FFF2-40B4-BE49-F238E27FC236}">
                <a16:creationId xmlns:a16="http://schemas.microsoft.com/office/drawing/2014/main" id="{DFAA4CD1-D630-A872-D996-02A26B373AB3}"/>
              </a:ext>
            </a:extLst>
          </p:cNvPr>
          <p:cNvGrpSpPr/>
          <p:nvPr/>
        </p:nvGrpSpPr>
        <p:grpSpPr>
          <a:xfrm>
            <a:off x="5151399" y="5220182"/>
            <a:ext cx="187286" cy="179669"/>
            <a:chOff x="13234305" y="3606093"/>
            <a:chExt cx="140711" cy="122715"/>
          </a:xfrm>
        </p:grpSpPr>
        <p:sp>
          <p:nvSpPr>
            <p:cNvPr id="376" name="フリーフォーム 2864">
              <a:extLst>
                <a:ext uri="{FF2B5EF4-FFF2-40B4-BE49-F238E27FC236}">
                  <a16:creationId xmlns:a16="http://schemas.microsoft.com/office/drawing/2014/main" id="{0532B744-238B-B019-3615-0A6E74C6C60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7" name="直線コネクタ 376">
              <a:extLst>
                <a:ext uri="{FF2B5EF4-FFF2-40B4-BE49-F238E27FC236}">
                  <a16:creationId xmlns:a16="http://schemas.microsoft.com/office/drawing/2014/main" id="{6D8A15BE-4AF8-7248-EEE4-6FC1E3712F3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フリーフォーム 2866">
              <a:extLst>
                <a:ext uri="{FF2B5EF4-FFF2-40B4-BE49-F238E27FC236}">
                  <a16:creationId xmlns:a16="http://schemas.microsoft.com/office/drawing/2014/main" id="{37E17232-C1C5-0AB4-3367-653444906E2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9" name="グループ化 378">
            <a:extLst>
              <a:ext uri="{FF2B5EF4-FFF2-40B4-BE49-F238E27FC236}">
                <a16:creationId xmlns:a16="http://schemas.microsoft.com/office/drawing/2014/main" id="{384180C6-E0B5-63F6-00E0-51AC2250853B}"/>
              </a:ext>
            </a:extLst>
          </p:cNvPr>
          <p:cNvGrpSpPr/>
          <p:nvPr/>
        </p:nvGrpSpPr>
        <p:grpSpPr>
          <a:xfrm>
            <a:off x="570300" y="8561664"/>
            <a:ext cx="187286" cy="179669"/>
            <a:chOff x="13234305" y="3606093"/>
            <a:chExt cx="140711" cy="122715"/>
          </a:xfrm>
        </p:grpSpPr>
        <p:sp>
          <p:nvSpPr>
            <p:cNvPr id="380" name="フリーフォーム 2864">
              <a:extLst>
                <a:ext uri="{FF2B5EF4-FFF2-40B4-BE49-F238E27FC236}">
                  <a16:creationId xmlns:a16="http://schemas.microsoft.com/office/drawing/2014/main" id="{C601683E-F8E9-BB52-25B5-565BF21C299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1" name="直線コネクタ 380">
              <a:extLst>
                <a:ext uri="{FF2B5EF4-FFF2-40B4-BE49-F238E27FC236}">
                  <a16:creationId xmlns:a16="http://schemas.microsoft.com/office/drawing/2014/main" id="{624488FB-F5A3-7C62-8DD5-0456B51B54D1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フリーフォーム 2866">
              <a:extLst>
                <a:ext uri="{FF2B5EF4-FFF2-40B4-BE49-F238E27FC236}">
                  <a16:creationId xmlns:a16="http://schemas.microsoft.com/office/drawing/2014/main" id="{2F2F72F5-07D3-D46F-3BC3-3895C2A9079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4" name="グループ化 403">
            <a:extLst>
              <a:ext uri="{FF2B5EF4-FFF2-40B4-BE49-F238E27FC236}">
                <a16:creationId xmlns:a16="http://schemas.microsoft.com/office/drawing/2014/main" id="{7C76B7C4-21F7-4DB3-591D-941A0F1F8463}"/>
              </a:ext>
            </a:extLst>
          </p:cNvPr>
          <p:cNvGrpSpPr/>
          <p:nvPr/>
        </p:nvGrpSpPr>
        <p:grpSpPr>
          <a:xfrm>
            <a:off x="1277621" y="4645094"/>
            <a:ext cx="286395" cy="225287"/>
            <a:chOff x="13223829" y="3432784"/>
            <a:chExt cx="161663" cy="127168"/>
          </a:xfrm>
        </p:grpSpPr>
        <p:grpSp>
          <p:nvGrpSpPr>
            <p:cNvPr id="405" name="グループ化 404">
              <a:extLst>
                <a:ext uri="{FF2B5EF4-FFF2-40B4-BE49-F238E27FC236}">
                  <a16:creationId xmlns:a16="http://schemas.microsoft.com/office/drawing/2014/main" id="{081FCFDE-E48E-6501-D614-E8E7746F22C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07" name="正方形/長方形 406">
                <a:extLst>
                  <a:ext uri="{FF2B5EF4-FFF2-40B4-BE49-F238E27FC236}">
                    <a16:creationId xmlns:a16="http://schemas.microsoft.com/office/drawing/2014/main" id="{48B47269-033E-80BF-ECA7-B38D18F56F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8" name="正方形/長方形 407">
                <a:extLst>
                  <a:ext uri="{FF2B5EF4-FFF2-40B4-BE49-F238E27FC236}">
                    <a16:creationId xmlns:a16="http://schemas.microsoft.com/office/drawing/2014/main" id="{51E1CFB1-CDF4-ED31-BACE-2CA8E4E6B81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9" name="楕円 408">
                <a:extLst>
                  <a:ext uri="{FF2B5EF4-FFF2-40B4-BE49-F238E27FC236}">
                    <a16:creationId xmlns:a16="http://schemas.microsoft.com/office/drawing/2014/main" id="{51F6A565-E927-9758-1028-8BC9ABFCA1C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6" name="フリーフォーム 2859">
              <a:extLst>
                <a:ext uri="{FF2B5EF4-FFF2-40B4-BE49-F238E27FC236}">
                  <a16:creationId xmlns:a16="http://schemas.microsoft.com/office/drawing/2014/main" id="{A8BA56FF-1D80-B973-4F7E-2861D066412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5" name="正方形/長方形 464">
            <a:extLst>
              <a:ext uri="{FF2B5EF4-FFF2-40B4-BE49-F238E27FC236}">
                <a16:creationId xmlns:a16="http://schemas.microsoft.com/office/drawing/2014/main" id="{E25FB63F-9C16-BDD9-5136-93770C5B5056}"/>
              </a:ext>
            </a:extLst>
          </p:cNvPr>
          <p:cNvSpPr/>
          <p:nvPr/>
        </p:nvSpPr>
        <p:spPr>
          <a:xfrm>
            <a:off x="11720957" y="8741786"/>
            <a:ext cx="1058418" cy="32745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２丁目２号公園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6" name="正方形/長方形 465">
            <a:extLst>
              <a:ext uri="{FF2B5EF4-FFF2-40B4-BE49-F238E27FC236}">
                <a16:creationId xmlns:a16="http://schemas.microsoft.com/office/drawing/2014/main" id="{0CC88859-E50A-6502-0B0A-61764707A7E4}"/>
              </a:ext>
            </a:extLst>
          </p:cNvPr>
          <p:cNvSpPr/>
          <p:nvPr/>
        </p:nvSpPr>
        <p:spPr>
          <a:xfrm>
            <a:off x="11510613" y="9053363"/>
            <a:ext cx="100129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7" name="正方形/長方形 466">
            <a:extLst>
              <a:ext uri="{FF2B5EF4-FFF2-40B4-BE49-F238E27FC236}">
                <a16:creationId xmlns:a16="http://schemas.microsoft.com/office/drawing/2014/main" id="{DDBF5628-2063-D652-88E7-B629255CC1C5}"/>
              </a:ext>
            </a:extLst>
          </p:cNvPr>
          <p:cNvSpPr/>
          <p:nvPr/>
        </p:nvSpPr>
        <p:spPr>
          <a:xfrm>
            <a:off x="10250931" y="8351957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831FCD26-FC4B-473E-F37B-7BCD0F0D4E61}"/>
              </a:ext>
            </a:extLst>
          </p:cNvPr>
          <p:cNvSpPr/>
          <p:nvPr/>
        </p:nvSpPr>
        <p:spPr>
          <a:xfrm>
            <a:off x="11349446" y="6791325"/>
            <a:ext cx="1268004" cy="33654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66DA2D16-63A4-B52B-0F1E-29345E592CA5}"/>
              </a:ext>
            </a:extLst>
          </p:cNvPr>
          <p:cNvSpPr/>
          <p:nvPr/>
        </p:nvSpPr>
        <p:spPr>
          <a:xfrm>
            <a:off x="10460446" y="5393690"/>
            <a:ext cx="100609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●かもめ公園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04A2871B-4362-C638-02CE-380831397EF6}"/>
              </a:ext>
            </a:extLst>
          </p:cNvPr>
          <p:cNvSpPr/>
          <p:nvPr/>
        </p:nvSpPr>
        <p:spPr>
          <a:xfrm>
            <a:off x="10044941" y="5179008"/>
            <a:ext cx="118029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●藤崎森林公園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B2D9B057-DCDE-6766-4B30-7958E98E18FB}"/>
              </a:ext>
            </a:extLst>
          </p:cNvPr>
          <p:cNvSpPr/>
          <p:nvPr/>
        </p:nvSpPr>
        <p:spPr>
          <a:xfrm>
            <a:off x="9879823" y="2831079"/>
            <a:ext cx="128826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3" name="正方形/長方形 472">
            <a:extLst>
              <a:ext uri="{FF2B5EF4-FFF2-40B4-BE49-F238E27FC236}">
                <a16:creationId xmlns:a16="http://schemas.microsoft.com/office/drawing/2014/main" id="{27D2EAE0-C079-0247-45AD-636721892235}"/>
              </a:ext>
            </a:extLst>
          </p:cNvPr>
          <p:cNvSpPr/>
          <p:nvPr/>
        </p:nvSpPr>
        <p:spPr>
          <a:xfrm>
            <a:off x="10901596" y="2291386"/>
            <a:ext cx="15761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4" name="正方形/長方形 473">
            <a:extLst>
              <a:ext uri="{FF2B5EF4-FFF2-40B4-BE49-F238E27FC236}">
                <a16:creationId xmlns:a16="http://schemas.microsoft.com/office/drawing/2014/main" id="{94E1A6F8-EAFA-E378-CE78-B6861B7BBB54}"/>
              </a:ext>
            </a:extLst>
          </p:cNvPr>
          <p:cNvSpPr/>
          <p:nvPr/>
        </p:nvSpPr>
        <p:spPr>
          <a:xfrm>
            <a:off x="9485546" y="1089625"/>
            <a:ext cx="15761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●藤崎３丁目児童遊園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5" name="正方形/長方形 474">
            <a:extLst>
              <a:ext uri="{FF2B5EF4-FFF2-40B4-BE49-F238E27FC236}">
                <a16:creationId xmlns:a16="http://schemas.microsoft.com/office/drawing/2014/main" id="{1DD8AA2E-09F8-AA79-0410-713201A827B2}"/>
              </a:ext>
            </a:extLst>
          </p:cNvPr>
          <p:cNvSpPr/>
          <p:nvPr/>
        </p:nvSpPr>
        <p:spPr>
          <a:xfrm>
            <a:off x="7542446" y="3035900"/>
            <a:ext cx="117654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0" name="正方形/長方形 489">
            <a:extLst>
              <a:ext uri="{FF2B5EF4-FFF2-40B4-BE49-F238E27FC236}">
                <a16:creationId xmlns:a16="http://schemas.microsoft.com/office/drawing/2014/main" id="{6A7DFD44-423A-C034-943F-C048CBB58453}"/>
              </a:ext>
            </a:extLst>
          </p:cNvPr>
          <p:cNvSpPr/>
          <p:nvPr/>
        </p:nvSpPr>
        <p:spPr>
          <a:xfrm>
            <a:off x="4189647" y="4172550"/>
            <a:ext cx="9157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●さくら公園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CE73915C-6D40-CF23-814D-082B2ABB0CB2}"/>
              </a:ext>
            </a:extLst>
          </p:cNvPr>
          <p:cNvSpPr/>
          <p:nvPr/>
        </p:nvSpPr>
        <p:spPr>
          <a:xfrm>
            <a:off x="2868846" y="4852000"/>
            <a:ext cx="141422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27E39D52-5D0C-71A9-ED2A-18ECD5A36013}"/>
              </a:ext>
            </a:extLst>
          </p:cNvPr>
          <p:cNvSpPr/>
          <p:nvPr/>
        </p:nvSpPr>
        <p:spPr>
          <a:xfrm>
            <a:off x="4385587" y="6617553"/>
            <a:ext cx="129131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CF76B250-A2D6-0ACC-874B-1BF5791398B6}"/>
              </a:ext>
            </a:extLst>
          </p:cNvPr>
          <p:cNvSpPr/>
          <p:nvPr/>
        </p:nvSpPr>
        <p:spPr>
          <a:xfrm>
            <a:off x="4833659" y="7618869"/>
            <a:ext cx="118971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●菊田水鳥公園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4" name="正方形/長方形 493">
            <a:extLst>
              <a:ext uri="{FF2B5EF4-FFF2-40B4-BE49-F238E27FC236}">
                <a16:creationId xmlns:a16="http://schemas.microsoft.com/office/drawing/2014/main" id="{83A00258-B5BF-4B20-0AE3-CF7E52287E18}"/>
              </a:ext>
            </a:extLst>
          </p:cNvPr>
          <p:cNvSpPr/>
          <p:nvPr/>
        </p:nvSpPr>
        <p:spPr>
          <a:xfrm>
            <a:off x="6287412" y="8561664"/>
            <a:ext cx="142466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●鷺沼台１丁目広場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6AF7B3D2-3404-337F-1EFF-97146B1F7EAE}"/>
              </a:ext>
            </a:extLst>
          </p:cNvPr>
          <p:cNvSpPr/>
          <p:nvPr/>
        </p:nvSpPr>
        <p:spPr>
          <a:xfrm>
            <a:off x="3856954" y="8922603"/>
            <a:ext cx="144529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E95F27D7-8BFE-2DDE-FA0E-44C604BEF6E5}"/>
              </a:ext>
            </a:extLst>
          </p:cNvPr>
          <p:cNvSpPr/>
          <p:nvPr/>
        </p:nvSpPr>
        <p:spPr>
          <a:xfrm>
            <a:off x="1643979" y="7004903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7" name="正方形/長方形 496">
            <a:extLst>
              <a:ext uri="{FF2B5EF4-FFF2-40B4-BE49-F238E27FC236}">
                <a16:creationId xmlns:a16="http://schemas.microsoft.com/office/drawing/2014/main" id="{55BD57D8-D45A-4887-974D-129CFA62DA94}"/>
              </a:ext>
            </a:extLst>
          </p:cNvPr>
          <p:cNvSpPr/>
          <p:nvPr/>
        </p:nvSpPr>
        <p:spPr>
          <a:xfrm>
            <a:off x="1079236" y="7928926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8" name="正方形/長方形 497">
            <a:extLst>
              <a:ext uri="{FF2B5EF4-FFF2-40B4-BE49-F238E27FC236}">
                <a16:creationId xmlns:a16="http://schemas.microsoft.com/office/drawing/2014/main" id="{02A1FCE5-9CDA-C88D-4887-EB1D64636252}"/>
              </a:ext>
            </a:extLst>
          </p:cNvPr>
          <p:cNvSpPr/>
          <p:nvPr/>
        </p:nvSpPr>
        <p:spPr>
          <a:xfrm>
            <a:off x="10583302" y="1920161"/>
            <a:ext cx="8451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藤崎小学校</a:t>
            </a:r>
          </a:p>
        </p:txBody>
      </p:sp>
      <p:sp>
        <p:nvSpPr>
          <p:cNvPr id="499" name="正方形/長方形 498">
            <a:extLst>
              <a:ext uri="{FF2B5EF4-FFF2-40B4-BE49-F238E27FC236}">
                <a16:creationId xmlns:a16="http://schemas.microsoft.com/office/drawing/2014/main" id="{E6182FA3-6A31-0784-C5F8-74EC9F35A922}"/>
              </a:ext>
            </a:extLst>
          </p:cNvPr>
          <p:cNvSpPr/>
          <p:nvPr/>
        </p:nvSpPr>
        <p:spPr>
          <a:xfrm>
            <a:off x="4932699" y="4961017"/>
            <a:ext cx="8451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第五中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500" name="正方形/長方形 499">
            <a:extLst>
              <a:ext uri="{FF2B5EF4-FFF2-40B4-BE49-F238E27FC236}">
                <a16:creationId xmlns:a16="http://schemas.microsoft.com/office/drawing/2014/main" id="{88D3E406-2F23-23DC-88F0-645A23404391}"/>
              </a:ext>
            </a:extLst>
          </p:cNvPr>
          <p:cNvSpPr/>
          <p:nvPr/>
        </p:nvSpPr>
        <p:spPr>
          <a:xfrm>
            <a:off x="7573505" y="4998886"/>
            <a:ext cx="71324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子安神社</a:t>
            </a:r>
          </a:p>
        </p:txBody>
      </p: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4AC7CC4C-C109-EBFB-05E5-E58179919B30}"/>
              </a:ext>
            </a:extLst>
          </p:cNvPr>
          <p:cNvSpPr/>
          <p:nvPr/>
        </p:nvSpPr>
        <p:spPr>
          <a:xfrm>
            <a:off x="398506" y="8742481"/>
            <a:ext cx="95265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津田沼小学校</a:t>
            </a: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3179D047-96BD-B24C-8D3C-497117425AEF}"/>
              </a:ext>
            </a:extLst>
          </p:cNvPr>
          <p:cNvSpPr/>
          <p:nvPr/>
        </p:nvSpPr>
        <p:spPr>
          <a:xfrm>
            <a:off x="1110655" y="4882067"/>
            <a:ext cx="952657" cy="34080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</a:p>
        </p:txBody>
      </p:sp>
      <p:grpSp>
        <p:nvGrpSpPr>
          <p:cNvPr id="530" name="グループ化 529">
            <a:extLst>
              <a:ext uri="{FF2B5EF4-FFF2-40B4-BE49-F238E27FC236}">
                <a16:creationId xmlns:a16="http://schemas.microsoft.com/office/drawing/2014/main" id="{BE60DDF4-FB73-4C82-8074-F817B9AFF552}"/>
              </a:ext>
            </a:extLst>
          </p:cNvPr>
          <p:cNvGrpSpPr/>
          <p:nvPr/>
        </p:nvGrpSpPr>
        <p:grpSpPr>
          <a:xfrm>
            <a:off x="6489187" y="117484"/>
            <a:ext cx="1223787" cy="351234"/>
            <a:chOff x="14004713" y="7510819"/>
            <a:chExt cx="1223787" cy="351234"/>
          </a:xfrm>
        </p:grpSpPr>
        <p:sp>
          <p:nvSpPr>
            <p:cNvPr id="531" name="正方形/長方形 530">
              <a:extLst>
                <a:ext uri="{FF2B5EF4-FFF2-40B4-BE49-F238E27FC236}">
                  <a16:creationId xmlns:a16="http://schemas.microsoft.com/office/drawing/2014/main" id="{2506D6C1-E2E6-5D10-6E16-E5303BA09898}"/>
                </a:ext>
              </a:extLst>
            </p:cNvPr>
            <p:cNvSpPr/>
            <p:nvPr/>
          </p:nvSpPr>
          <p:spPr>
            <a:xfrm>
              <a:off x="14020014" y="7510819"/>
              <a:ext cx="1208486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32" name="グループ化 531">
              <a:extLst>
                <a:ext uri="{FF2B5EF4-FFF2-40B4-BE49-F238E27FC236}">
                  <a16:creationId xmlns:a16="http://schemas.microsoft.com/office/drawing/2014/main" id="{20B1BA38-A505-3B7B-AE76-B1CAB10128A5}"/>
                </a:ext>
              </a:extLst>
            </p:cNvPr>
            <p:cNvGrpSpPr/>
            <p:nvPr/>
          </p:nvGrpSpPr>
          <p:grpSpPr>
            <a:xfrm>
              <a:off x="14004713" y="7536405"/>
              <a:ext cx="1186856" cy="285685"/>
              <a:chOff x="5554507" y="1723796"/>
              <a:chExt cx="1186856" cy="285685"/>
            </a:xfrm>
          </p:grpSpPr>
          <p:sp>
            <p:nvSpPr>
              <p:cNvPr id="533" name="正方形/長方形 532">
                <a:extLst>
                  <a:ext uri="{FF2B5EF4-FFF2-40B4-BE49-F238E27FC236}">
                    <a16:creationId xmlns:a16="http://schemas.microsoft.com/office/drawing/2014/main" id="{8ED2FE17-66BA-FE8C-E34B-DD0A63FDDCF7}"/>
                  </a:ext>
                </a:extLst>
              </p:cNvPr>
              <p:cNvSpPr/>
              <p:nvPr/>
            </p:nvSpPr>
            <p:spPr>
              <a:xfrm>
                <a:off x="55545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34" name="グループ化 533">
                <a:extLst>
                  <a:ext uri="{FF2B5EF4-FFF2-40B4-BE49-F238E27FC236}">
                    <a16:creationId xmlns:a16="http://schemas.microsoft.com/office/drawing/2014/main" id="{2EB58B8D-F1A9-C537-0A4D-045FF450A05D}"/>
                  </a:ext>
                </a:extLst>
              </p:cNvPr>
              <p:cNvGrpSpPr/>
              <p:nvPr/>
            </p:nvGrpSpPr>
            <p:grpSpPr>
              <a:xfrm>
                <a:off x="5627404" y="1886055"/>
                <a:ext cx="1061310" cy="123426"/>
                <a:chOff x="4110532" y="1687220"/>
                <a:chExt cx="1061310" cy="123426"/>
              </a:xfrm>
            </p:grpSpPr>
            <p:grpSp>
              <p:nvGrpSpPr>
                <p:cNvPr id="537" name="グループ化 536">
                  <a:extLst>
                    <a:ext uri="{FF2B5EF4-FFF2-40B4-BE49-F238E27FC236}">
                      <a16:creationId xmlns:a16="http://schemas.microsoft.com/office/drawing/2014/main" id="{7FD3D8E7-B6AA-F7F2-A852-3653CB158EE5}"/>
                    </a:ext>
                  </a:extLst>
                </p:cNvPr>
                <p:cNvGrpSpPr/>
                <p:nvPr/>
              </p:nvGrpSpPr>
              <p:grpSpPr>
                <a:xfrm>
                  <a:off x="4110532" y="1687220"/>
                  <a:ext cx="1061310" cy="63236"/>
                  <a:chOff x="4111437" y="1687220"/>
                  <a:chExt cx="1061310" cy="63236"/>
                </a:xfrm>
              </p:grpSpPr>
              <p:sp>
                <p:nvSpPr>
                  <p:cNvPr id="541" name="正方形/長方形 540">
                    <a:extLst>
                      <a:ext uri="{FF2B5EF4-FFF2-40B4-BE49-F238E27FC236}">
                        <a16:creationId xmlns:a16="http://schemas.microsoft.com/office/drawing/2014/main" id="{B884D9E6-0399-5F83-C88C-BE57D06B427B}"/>
                      </a:ext>
                    </a:extLst>
                  </p:cNvPr>
                  <p:cNvSpPr/>
                  <p:nvPr/>
                </p:nvSpPr>
                <p:spPr>
                  <a:xfrm>
                    <a:off x="4111437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2" name="正方形/長方形 541">
                    <a:extLst>
                      <a:ext uri="{FF2B5EF4-FFF2-40B4-BE49-F238E27FC236}">
                        <a16:creationId xmlns:a16="http://schemas.microsoft.com/office/drawing/2014/main" id="{D952BA33-4DFA-59BE-1D7F-F5974DC23519}"/>
                      </a:ext>
                    </a:extLst>
                  </p:cNvPr>
                  <p:cNvSpPr/>
                  <p:nvPr/>
                </p:nvSpPr>
                <p:spPr>
                  <a:xfrm>
                    <a:off x="4591014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538" name="グループ化 537">
                  <a:extLst>
                    <a:ext uri="{FF2B5EF4-FFF2-40B4-BE49-F238E27FC236}">
                      <a16:creationId xmlns:a16="http://schemas.microsoft.com/office/drawing/2014/main" id="{8609CE11-3295-8A27-80B0-3820B7828102}"/>
                    </a:ext>
                  </a:extLst>
                </p:cNvPr>
                <p:cNvGrpSpPr/>
                <p:nvPr/>
              </p:nvGrpSpPr>
              <p:grpSpPr>
                <a:xfrm>
                  <a:off x="4110532" y="1747410"/>
                  <a:ext cx="1061310" cy="63236"/>
                  <a:chOff x="4111437" y="1687220"/>
                  <a:chExt cx="1061310" cy="63236"/>
                </a:xfrm>
              </p:grpSpPr>
              <p:sp>
                <p:nvSpPr>
                  <p:cNvPr id="539" name="正方形/長方形 538">
                    <a:extLst>
                      <a:ext uri="{FF2B5EF4-FFF2-40B4-BE49-F238E27FC236}">
                        <a16:creationId xmlns:a16="http://schemas.microsoft.com/office/drawing/2014/main" id="{A76AA667-75BA-D46A-04A7-72B059ED79CC}"/>
                      </a:ext>
                    </a:extLst>
                  </p:cNvPr>
                  <p:cNvSpPr/>
                  <p:nvPr/>
                </p:nvSpPr>
                <p:spPr>
                  <a:xfrm>
                    <a:off x="4111437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540" name="正方形/長方形 539">
                    <a:extLst>
                      <a:ext uri="{FF2B5EF4-FFF2-40B4-BE49-F238E27FC236}">
                        <a16:creationId xmlns:a16="http://schemas.microsoft.com/office/drawing/2014/main" id="{502E9A88-FB36-370B-5BE6-A72920188BCC}"/>
                      </a:ext>
                    </a:extLst>
                  </p:cNvPr>
                  <p:cNvSpPr/>
                  <p:nvPr/>
                </p:nvSpPr>
                <p:spPr>
                  <a:xfrm>
                    <a:off x="4591014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535" name="正方形/長方形 534">
                <a:extLst>
                  <a:ext uri="{FF2B5EF4-FFF2-40B4-BE49-F238E27FC236}">
                    <a16:creationId xmlns:a16="http://schemas.microsoft.com/office/drawing/2014/main" id="{47AA7D51-A2E5-E27F-83FC-3C15487DD00E}"/>
                  </a:ext>
                </a:extLst>
              </p:cNvPr>
              <p:cNvSpPr/>
              <p:nvPr/>
            </p:nvSpPr>
            <p:spPr>
              <a:xfrm>
                <a:off x="596905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正方形/長方形 535">
                <a:extLst>
                  <a:ext uri="{FF2B5EF4-FFF2-40B4-BE49-F238E27FC236}">
                    <a16:creationId xmlns:a16="http://schemas.microsoft.com/office/drawing/2014/main" id="{380223A4-F9F4-FA76-0C4D-D9812371CE60}"/>
                  </a:ext>
                </a:extLst>
              </p:cNvPr>
              <p:cNvSpPr/>
              <p:nvPr/>
            </p:nvSpPr>
            <p:spPr>
              <a:xfrm>
                <a:off x="6451640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43" name="正方形/長方形 542">
            <a:extLst>
              <a:ext uri="{FF2B5EF4-FFF2-40B4-BE49-F238E27FC236}">
                <a16:creationId xmlns:a16="http://schemas.microsoft.com/office/drawing/2014/main" id="{065AC794-E79C-D2EA-AF27-54460E79F57D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544" name="表 543">
            <a:extLst>
              <a:ext uri="{FF2B5EF4-FFF2-40B4-BE49-F238E27FC236}">
                <a16:creationId xmlns:a16="http://schemas.microsoft.com/office/drawing/2014/main" id="{1B1060C6-7998-FC04-F80A-5DD90242CADD}"/>
              </a:ext>
            </a:extLst>
          </p:cNvPr>
          <p:cNvGraphicFramePr>
            <a:graphicFrameLocks noGrp="1"/>
          </p:cNvGraphicFramePr>
          <p:nvPr/>
        </p:nvGraphicFramePr>
        <p:xfrm>
          <a:off x="151565" y="849459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545" name="グループ化 544">
            <a:extLst>
              <a:ext uri="{FF2B5EF4-FFF2-40B4-BE49-F238E27FC236}">
                <a16:creationId xmlns:a16="http://schemas.microsoft.com/office/drawing/2014/main" id="{9594387E-115A-8CD1-8278-E6EEFED45DA8}"/>
              </a:ext>
            </a:extLst>
          </p:cNvPr>
          <p:cNvGrpSpPr/>
          <p:nvPr/>
        </p:nvGrpSpPr>
        <p:grpSpPr>
          <a:xfrm>
            <a:off x="287311" y="1213393"/>
            <a:ext cx="378884" cy="1169599"/>
            <a:chOff x="1465782" y="7718206"/>
            <a:chExt cx="378884" cy="1169599"/>
          </a:xfrm>
        </p:grpSpPr>
        <p:sp>
          <p:nvSpPr>
            <p:cNvPr id="546" name="正方形/長方形 545">
              <a:extLst>
                <a:ext uri="{FF2B5EF4-FFF2-40B4-BE49-F238E27FC236}">
                  <a16:creationId xmlns:a16="http://schemas.microsoft.com/office/drawing/2014/main" id="{1861AAD3-8766-604D-A206-E63B6D92F442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47" name="正方形/長方形 546">
              <a:extLst>
                <a:ext uri="{FF2B5EF4-FFF2-40B4-BE49-F238E27FC236}">
                  <a16:creationId xmlns:a16="http://schemas.microsoft.com/office/drawing/2014/main" id="{167C4438-EB66-65C0-EA87-607455EFEFFC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48" name="正方形/長方形 547">
              <a:extLst>
                <a:ext uri="{FF2B5EF4-FFF2-40B4-BE49-F238E27FC236}">
                  <a16:creationId xmlns:a16="http://schemas.microsoft.com/office/drawing/2014/main" id="{B514298B-D98E-3EE0-9307-F3AF2BBCE080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49" name="正方形/長方形 548">
              <a:extLst>
                <a:ext uri="{FF2B5EF4-FFF2-40B4-BE49-F238E27FC236}">
                  <a16:creationId xmlns:a16="http://schemas.microsoft.com/office/drawing/2014/main" id="{C6B968E5-78B4-9820-E4B8-F2672F269353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50" name="正方形/長方形 549">
            <a:extLst>
              <a:ext uri="{FF2B5EF4-FFF2-40B4-BE49-F238E27FC236}">
                <a16:creationId xmlns:a16="http://schemas.microsoft.com/office/drawing/2014/main" id="{40E4D0BB-041C-B1A1-0F8B-D97CD71A18D7}"/>
              </a:ext>
            </a:extLst>
          </p:cNvPr>
          <p:cNvSpPr/>
          <p:nvPr/>
        </p:nvSpPr>
        <p:spPr>
          <a:xfrm>
            <a:off x="153165" y="91726"/>
            <a:ext cx="3476726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藤崎小学校区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51" name="正方形/長方形 550">
            <a:extLst>
              <a:ext uri="{FF2B5EF4-FFF2-40B4-BE49-F238E27FC236}">
                <a16:creationId xmlns:a16="http://schemas.microsoft.com/office/drawing/2014/main" id="{4C88509D-24A2-581C-1C90-74CAFE2C6252}"/>
              </a:ext>
            </a:extLst>
          </p:cNvPr>
          <p:cNvSpPr/>
          <p:nvPr/>
        </p:nvSpPr>
        <p:spPr>
          <a:xfrm>
            <a:off x="8502196" y="505157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2" name="正方形/長方形 551">
            <a:extLst>
              <a:ext uri="{FF2B5EF4-FFF2-40B4-BE49-F238E27FC236}">
                <a16:creationId xmlns:a16="http://schemas.microsoft.com/office/drawing/2014/main" id="{CB00F493-50B1-329F-1478-8C29115C089F}"/>
              </a:ext>
            </a:extLst>
          </p:cNvPr>
          <p:cNvSpPr/>
          <p:nvPr/>
        </p:nvSpPr>
        <p:spPr>
          <a:xfrm>
            <a:off x="5942490" y="4596751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3" name="正方形/長方形 552">
            <a:extLst>
              <a:ext uri="{FF2B5EF4-FFF2-40B4-BE49-F238E27FC236}">
                <a16:creationId xmlns:a16="http://schemas.microsoft.com/office/drawing/2014/main" id="{0DC506CD-C63D-8A01-F6D9-CBB7AE05FF8D}"/>
              </a:ext>
            </a:extLst>
          </p:cNvPr>
          <p:cNvSpPr/>
          <p:nvPr/>
        </p:nvSpPr>
        <p:spPr>
          <a:xfrm>
            <a:off x="8130718" y="199166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4" name="正方形/長方形 553">
            <a:extLst>
              <a:ext uri="{FF2B5EF4-FFF2-40B4-BE49-F238E27FC236}">
                <a16:creationId xmlns:a16="http://schemas.microsoft.com/office/drawing/2014/main" id="{5F0EE2B1-55A6-28A1-A089-7F8410054FBD}"/>
              </a:ext>
            </a:extLst>
          </p:cNvPr>
          <p:cNvSpPr/>
          <p:nvPr/>
        </p:nvSpPr>
        <p:spPr>
          <a:xfrm>
            <a:off x="10686209" y="210028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5" name="正方形/長方形 554">
            <a:extLst>
              <a:ext uri="{FF2B5EF4-FFF2-40B4-BE49-F238E27FC236}">
                <a16:creationId xmlns:a16="http://schemas.microsoft.com/office/drawing/2014/main" id="{F0A0BA34-E9C4-2A33-AAC5-62145F46EFE0}"/>
              </a:ext>
            </a:extLst>
          </p:cNvPr>
          <p:cNvSpPr/>
          <p:nvPr/>
        </p:nvSpPr>
        <p:spPr>
          <a:xfrm>
            <a:off x="11638526" y="2517002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6" name="正方形/長方形 555">
            <a:extLst>
              <a:ext uri="{FF2B5EF4-FFF2-40B4-BE49-F238E27FC236}">
                <a16:creationId xmlns:a16="http://schemas.microsoft.com/office/drawing/2014/main" id="{5DB9FBC2-1E3C-12C2-319C-BB05C3D3CA55}"/>
              </a:ext>
            </a:extLst>
          </p:cNvPr>
          <p:cNvSpPr/>
          <p:nvPr/>
        </p:nvSpPr>
        <p:spPr>
          <a:xfrm>
            <a:off x="11759970" y="5043736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7" name="正方形/長方形 556">
            <a:extLst>
              <a:ext uri="{FF2B5EF4-FFF2-40B4-BE49-F238E27FC236}">
                <a16:creationId xmlns:a16="http://schemas.microsoft.com/office/drawing/2014/main" id="{7ACFB722-67C7-5D70-D321-91D8BEFCF744}"/>
              </a:ext>
            </a:extLst>
          </p:cNvPr>
          <p:cNvSpPr/>
          <p:nvPr/>
        </p:nvSpPr>
        <p:spPr>
          <a:xfrm>
            <a:off x="9700019" y="623912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8" name="正方形/長方形 557">
            <a:extLst>
              <a:ext uri="{FF2B5EF4-FFF2-40B4-BE49-F238E27FC236}">
                <a16:creationId xmlns:a16="http://schemas.microsoft.com/office/drawing/2014/main" id="{8C518DB4-DBC6-A060-9268-907090BDADB0}"/>
              </a:ext>
            </a:extLst>
          </p:cNvPr>
          <p:cNvSpPr/>
          <p:nvPr/>
        </p:nvSpPr>
        <p:spPr>
          <a:xfrm>
            <a:off x="11207339" y="7185025"/>
            <a:ext cx="89179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本大久保一丁目</a:t>
            </a:r>
          </a:p>
        </p:txBody>
      </p:sp>
      <p:sp>
        <p:nvSpPr>
          <p:cNvPr id="559" name="正方形/長方形 558">
            <a:extLst>
              <a:ext uri="{FF2B5EF4-FFF2-40B4-BE49-F238E27FC236}">
                <a16:creationId xmlns:a16="http://schemas.microsoft.com/office/drawing/2014/main" id="{E4033F68-3F97-4B4F-9ED6-574A30EFB031}"/>
              </a:ext>
            </a:extLst>
          </p:cNvPr>
          <p:cNvSpPr/>
          <p:nvPr/>
        </p:nvSpPr>
        <p:spPr>
          <a:xfrm>
            <a:off x="11909808" y="8084096"/>
            <a:ext cx="89179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本大久保二丁目</a:t>
            </a:r>
          </a:p>
        </p:txBody>
      </p:sp>
      <p:sp>
        <p:nvSpPr>
          <p:cNvPr id="560" name="正方形/長方形 559">
            <a:extLst>
              <a:ext uri="{FF2B5EF4-FFF2-40B4-BE49-F238E27FC236}">
                <a16:creationId xmlns:a16="http://schemas.microsoft.com/office/drawing/2014/main" id="{1CE3CFA1-7FA7-0473-4C29-BFB544731972}"/>
              </a:ext>
            </a:extLst>
          </p:cNvPr>
          <p:cNvSpPr/>
          <p:nvPr/>
        </p:nvSpPr>
        <p:spPr>
          <a:xfrm>
            <a:off x="8884140" y="792864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1" name="正方形/長方形 560">
            <a:extLst>
              <a:ext uri="{FF2B5EF4-FFF2-40B4-BE49-F238E27FC236}">
                <a16:creationId xmlns:a16="http://schemas.microsoft.com/office/drawing/2014/main" id="{7C88886F-696E-7420-AC3F-69A3F88F9B74}"/>
              </a:ext>
            </a:extLst>
          </p:cNvPr>
          <p:cNvSpPr/>
          <p:nvPr/>
        </p:nvSpPr>
        <p:spPr>
          <a:xfrm>
            <a:off x="9514328" y="926433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2" name="正方形/長方形 561">
            <a:extLst>
              <a:ext uri="{FF2B5EF4-FFF2-40B4-BE49-F238E27FC236}">
                <a16:creationId xmlns:a16="http://schemas.microsoft.com/office/drawing/2014/main" id="{BA8FE5D1-3F72-AEBD-CBED-CC1D38663BE7}"/>
              </a:ext>
            </a:extLst>
          </p:cNvPr>
          <p:cNvSpPr/>
          <p:nvPr/>
        </p:nvSpPr>
        <p:spPr>
          <a:xfrm>
            <a:off x="6332125" y="768050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3" name="正方形/長方形 562">
            <a:extLst>
              <a:ext uri="{FF2B5EF4-FFF2-40B4-BE49-F238E27FC236}">
                <a16:creationId xmlns:a16="http://schemas.microsoft.com/office/drawing/2014/main" id="{7900A80C-CAE5-BE83-A01D-F24C540EEAA6}"/>
              </a:ext>
            </a:extLst>
          </p:cNvPr>
          <p:cNvSpPr/>
          <p:nvPr/>
        </p:nvSpPr>
        <p:spPr>
          <a:xfrm>
            <a:off x="4474750" y="929938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4" name="正方形/長方形 563">
            <a:extLst>
              <a:ext uri="{FF2B5EF4-FFF2-40B4-BE49-F238E27FC236}">
                <a16:creationId xmlns:a16="http://schemas.microsoft.com/office/drawing/2014/main" id="{E1BD2DAD-C374-2C31-BCB6-983FCB600987}"/>
              </a:ext>
            </a:extLst>
          </p:cNvPr>
          <p:cNvSpPr/>
          <p:nvPr/>
        </p:nvSpPr>
        <p:spPr>
          <a:xfrm>
            <a:off x="3862946" y="706748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津田沼三丁目</a:t>
            </a:r>
          </a:p>
        </p:txBody>
      </p:sp>
      <p:sp>
        <p:nvSpPr>
          <p:cNvPr id="565" name="正方形/長方形 564">
            <a:extLst>
              <a:ext uri="{FF2B5EF4-FFF2-40B4-BE49-F238E27FC236}">
                <a16:creationId xmlns:a16="http://schemas.microsoft.com/office/drawing/2014/main" id="{F0BCB0C7-C5B4-CC38-E88A-5DE462D775FA}"/>
              </a:ext>
            </a:extLst>
          </p:cNvPr>
          <p:cNvSpPr/>
          <p:nvPr/>
        </p:nvSpPr>
        <p:spPr>
          <a:xfrm>
            <a:off x="3373575" y="4998886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津田沼一丁目</a:t>
            </a:r>
          </a:p>
        </p:txBody>
      </p:sp>
      <p:sp>
        <p:nvSpPr>
          <p:cNvPr id="566" name="正方形/長方形 565">
            <a:extLst>
              <a:ext uri="{FF2B5EF4-FFF2-40B4-BE49-F238E27FC236}">
                <a16:creationId xmlns:a16="http://schemas.microsoft.com/office/drawing/2014/main" id="{7C31A2FA-7B69-5A61-E55B-91417E3CBD95}"/>
              </a:ext>
            </a:extLst>
          </p:cNvPr>
          <p:cNvSpPr/>
          <p:nvPr/>
        </p:nvSpPr>
        <p:spPr>
          <a:xfrm>
            <a:off x="2076114" y="611569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津田沼二丁目</a:t>
            </a:r>
          </a:p>
        </p:txBody>
      </p:sp>
      <p:sp>
        <p:nvSpPr>
          <p:cNvPr id="567" name="正方形/長方形 566">
            <a:extLst>
              <a:ext uri="{FF2B5EF4-FFF2-40B4-BE49-F238E27FC236}">
                <a16:creationId xmlns:a16="http://schemas.microsoft.com/office/drawing/2014/main" id="{EEBEBD24-DB2B-F2BC-60F2-9116BB670AD4}"/>
              </a:ext>
            </a:extLst>
          </p:cNvPr>
          <p:cNvSpPr/>
          <p:nvPr/>
        </p:nvSpPr>
        <p:spPr>
          <a:xfrm>
            <a:off x="1278734" y="889009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津田沼四丁目</a:t>
            </a:r>
          </a:p>
        </p:txBody>
      </p:sp>
      <p:sp>
        <p:nvSpPr>
          <p:cNvPr id="568" name="正方形/長方形 567">
            <a:extLst>
              <a:ext uri="{FF2B5EF4-FFF2-40B4-BE49-F238E27FC236}">
                <a16:creationId xmlns:a16="http://schemas.microsoft.com/office/drawing/2014/main" id="{DDC6B1C6-44A8-CF9B-CD37-DAB0B234ACC7}"/>
              </a:ext>
            </a:extLst>
          </p:cNvPr>
          <p:cNvSpPr/>
          <p:nvPr/>
        </p:nvSpPr>
        <p:spPr>
          <a:xfrm>
            <a:off x="2924178" y="875522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津田沼五丁目</a:t>
            </a:r>
          </a:p>
        </p:txBody>
      </p:sp>
      <p:sp>
        <p:nvSpPr>
          <p:cNvPr id="582" name="フリーフォーム: 図形 581">
            <a:extLst>
              <a:ext uri="{FF2B5EF4-FFF2-40B4-BE49-F238E27FC236}">
                <a16:creationId xmlns:a16="http://schemas.microsoft.com/office/drawing/2014/main" id="{B7B4A391-D770-C1A4-4E3F-40ADC8978690}"/>
              </a:ext>
            </a:extLst>
          </p:cNvPr>
          <p:cNvSpPr/>
          <p:nvPr/>
        </p:nvSpPr>
        <p:spPr>
          <a:xfrm>
            <a:off x="5098256" y="5624513"/>
            <a:ext cx="541735" cy="291703"/>
          </a:xfrm>
          <a:custGeom>
            <a:avLst/>
            <a:gdLst>
              <a:gd name="connsiteX0" fmla="*/ 0 w 541735"/>
              <a:gd name="connsiteY0" fmla="*/ 0 h 291703"/>
              <a:gd name="connsiteX1" fmla="*/ 221457 w 541735"/>
              <a:gd name="connsiteY1" fmla="*/ 122634 h 291703"/>
              <a:gd name="connsiteX2" fmla="*/ 409575 w 541735"/>
              <a:gd name="connsiteY2" fmla="*/ 219075 h 291703"/>
              <a:gd name="connsiteX3" fmla="*/ 541735 w 541735"/>
              <a:gd name="connsiteY3" fmla="*/ 291703 h 29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735" h="291703">
                <a:moveTo>
                  <a:pt x="0" y="0"/>
                </a:moveTo>
                <a:lnTo>
                  <a:pt x="221457" y="122634"/>
                </a:lnTo>
                <a:lnTo>
                  <a:pt x="409575" y="219075"/>
                </a:lnTo>
                <a:lnTo>
                  <a:pt x="541735" y="29170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57667BC9-E9FA-AF9A-CD9A-01CA07CCB83A}"/>
              </a:ext>
            </a:extLst>
          </p:cNvPr>
          <p:cNvSpPr/>
          <p:nvPr/>
        </p:nvSpPr>
        <p:spPr>
          <a:xfrm>
            <a:off x="7664053" y="2200275"/>
            <a:ext cx="129778" cy="70247"/>
          </a:xfrm>
          <a:custGeom>
            <a:avLst/>
            <a:gdLst>
              <a:gd name="connsiteX0" fmla="*/ 0 w 129778"/>
              <a:gd name="connsiteY0" fmla="*/ 0 h 70247"/>
              <a:gd name="connsiteX1" fmla="*/ 57150 w 129778"/>
              <a:gd name="connsiteY1" fmla="*/ 36909 h 70247"/>
              <a:gd name="connsiteX2" fmla="*/ 129778 w 129778"/>
              <a:gd name="connsiteY2" fmla="*/ 70247 h 7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778" h="70247">
                <a:moveTo>
                  <a:pt x="0" y="0"/>
                </a:moveTo>
                <a:lnTo>
                  <a:pt x="57150" y="36909"/>
                </a:lnTo>
                <a:lnTo>
                  <a:pt x="129778" y="7024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5" name="フリーフォーム: 図形 264">
            <a:extLst>
              <a:ext uri="{FF2B5EF4-FFF2-40B4-BE49-F238E27FC236}">
                <a16:creationId xmlns:a16="http://schemas.microsoft.com/office/drawing/2014/main" id="{D5DCC579-4505-B701-9C9B-FBE44088BB99}"/>
              </a:ext>
            </a:extLst>
          </p:cNvPr>
          <p:cNvSpPr/>
          <p:nvPr/>
        </p:nvSpPr>
        <p:spPr>
          <a:xfrm>
            <a:off x="5106591" y="7804547"/>
            <a:ext cx="245268" cy="360759"/>
          </a:xfrm>
          <a:custGeom>
            <a:avLst/>
            <a:gdLst>
              <a:gd name="connsiteX0" fmla="*/ 0 w 245268"/>
              <a:gd name="connsiteY0" fmla="*/ 360759 h 360759"/>
              <a:gd name="connsiteX1" fmla="*/ 95250 w 245268"/>
              <a:gd name="connsiteY1" fmla="*/ 227409 h 360759"/>
              <a:gd name="connsiteX2" fmla="*/ 139303 w 245268"/>
              <a:gd name="connsiteY2" fmla="*/ 164306 h 360759"/>
              <a:gd name="connsiteX3" fmla="*/ 195262 w 245268"/>
              <a:gd name="connsiteY3" fmla="*/ 66675 h 360759"/>
              <a:gd name="connsiteX4" fmla="*/ 245268 w 245268"/>
              <a:gd name="connsiteY4" fmla="*/ 0 h 3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68" h="360759">
                <a:moveTo>
                  <a:pt x="0" y="360759"/>
                </a:moveTo>
                <a:lnTo>
                  <a:pt x="95250" y="227409"/>
                </a:lnTo>
                <a:lnTo>
                  <a:pt x="139303" y="164306"/>
                </a:lnTo>
                <a:lnTo>
                  <a:pt x="195262" y="66675"/>
                </a:lnTo>
                <a:lnTo>
                  <a:pt x="245268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6" name="フリーフォーム: 図形 265">
            <a:extLst>
              <a:ext uri="{FF2B5EF4-FFF2-40B4-BE49-F238E27FC236}">
                <a16:creationId xmlns:a16="http://schemas.microsoft.com/office/drawing/2014/main" id="{E8B55FB1-C688-F273-6E84-212EA7A56F1B}"/>
              </a:ext>
            </a:extLst>
          </p:cNvPr>
          <p:cNvSpPr/>
          <p:nvPr/>
        </p:nvSpPr>
        <p:spPr>
          <a:xfrm>
            <a:off x="4772025" y="8655844"/>
            <a:ext cx="44053" cy="140494"/>
          </a:xfrm>
          <a:custGeom>
            <a:avLst/>
            <a:gdLst>
              <a:gd name="connsiteX0" fmla="*/ 44053 w 44053"/>
              <a:gd name="connsiteY0" fmla="*/ 0 h 140494"/>
              <a:gd name="connsiteX1" fmla="*/ 28575 w 44053"/>
              <a:gd name="connsiteY1" fmla="*/ 69056 h 140494"/>
              <a:gd name="connsiteX2" fmla="*/ 0 w 44053"/>
              <a:gd name="connsiteY2" fmla="*/ 140494 h 14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53" h="140494">
                <a:moveTo>
                  <a:pt x="44053" y="0"/>
                </a:moveTo>
                <a:lnTo>
                  <a:pt x="28575" y="69056"/>
                </a:lnTo>
                <a:lnTo>
                  <a:pt x="0" y="14049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7" name="フリーフォーム: 図形 266">
            <a:extLst>
              <a:ext uri="{FF2B5EF4-FFF2-40B4-BE49-F238E27FC236}">
                <a16:creationId xmlns:a16="http://schemas.microsoft.com/office/drawing/2014/main" id="{47F7ED8F-0DBD-000B-EA97-1FA195CA2C69}"/>
              </a:ext>
            </a:extLst>
          </p:cNvPr>
          <p:cNvSpPr/>
          <p:nvPr/>
        </p:nvSpPr>
        <p:spPr>
          <a:xfrm>
            <a:off x="7737872" y="8796338"/>
            <a:ext cx="1553766" cy="507206"/>
          </a:xfrm>
          <a:custGeom>
            <a:avLst/>
            <a:gdLst>
              <a:gd name="connsiteX0" fmla="*/ 0 w 1553766"/>
              <a:gd name="connsiteY0" fmla="*/ 479821 h 507206"/>
              <a:gd name="connsiteX1" fmla="*/ 55959 w 1553766"/>
              <a:gd name="connsiteY1" fmla="*/ 507206 h 507206"/>
              <a:gd name="connsiteX2" fmla="*/ 138112 w 1553766"/>
              <a:gd name="connsiteY2" fmla="*/ 500062 h 507206"/>
              <a:gd name="connsiteX3" fmla="*/ 928687 w 1553766"/>
              <a:gd name="connsiteY3" fmla="*/ 372665 h 507206"/>
              <a:gd name="connsiteX4" fmla="*/ 1073944 w 1553766"/>
              <a:gd name="connsiteY4" fmla="*/ 333375 h 507206"/>
              <a:gd name="connsiteX5" fmla="*/ 1223962 w 1553766"/>
              <a:gd name="connsiteY5" fmla="*/ 254793 h 507206"/>
              <a:gd name="connsiteX6" fmla="*/ 1553766 w 1553766"/>
              <a:gd name="connsiteY6" fmla="*/ 0 h 5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3766" h="507206">
                <a:moveTo>
                  <a:pt x="0" y="479821"/>
                </a:moveTo>
                <a:lnTo>
                  <a:pt x="55959" y="507206"/>
                </a:lnTo>
                <a:lnTo>
                  <a:pt x="138112" y="500062"/>
                </a:lnTo>
                <a:lnTo>
                  <a:pt x="928687" y="372665"/>
                </a:lnTo>
                <a:lnTo>
                  <a:pt x="1073944" y="333375"/>
                </a:lnTo>
                <a:lnTo>
                  <a:pt x="1223962" y="254793"/>
                </a:lnTo>
                <a:lnTo>
                  <a:pt x="155376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8" name="フリーフォーム: 図形 267">
            <a:extLst>
              <a:ext uri="{FF2B5EF4-FFF2-40B4-BE49-F238E27FC236}">
                <a16:creationId xmlns:a16="http://schemas.microsoft.com/office/drawing/2014/main" id="{D57073AC-883C-FFAE-239C-E7508816DB86}"/>
              </a:ext>
            </a:extLst>
          </p:cNvPr>
          <p:cNvSpPr/>
          <p:nvPr/>
        </p:nvSpPr>
        <p:spPr>
          <a:xfrm>
            <a:off x="12589669" y="6679406"/>
            <a:ext cx="135731" cy="3572"/>
          </a:xfrm>
          <a:custGeom>
            <a:avLst/>
            <a:gdLst>
              <a:gd name="connsiteX0" fmla="*/ 0 w 135731"/>
              <a:gd name="connsiteY0" fmla="*/ 0 h 3572"/>
              <a:gd name="connsiteX1" fmla="*/ 135731 w 135731"/>
              <a:gd name="connsiteY1" fmla="*/ 3572 h 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731" h="3572">
                <a:moveTo>
                  <a:pt x="0" y="0"/>
                </a:moveTo>
                <a:lnTo>
                  <a:pt x="135731" y="357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9" name="フリーフォーム: 図形 268">
            <a:extLst>
              <a:ext uri="{FF2B5EF4-FFF2-40B4-BE49-F238E27FC236}">
                <a16:creationId xmlns:a16="http://schemas.microsoft.com/office/drawing/2014/main" id="{C06B51A8-D5A3-A171-E7EF-E847EF1504DE}"/>
              </a:ext>
            </a:extLst>
          </p:cNvPr>
          <p:cNvSpPr/>
          <p:nvPr/>
        </p:nvSpPr>
        <p:spPr>
          <a:xfrm>
            <a:off x="1627584" y="4366022"/>
            <a:ext cx="767954" cy="762000"/>
          </a:xfrm>
          <a:custGeom>
            <a:avLst/>
            <a:gdLst>
              <a:gd name="connsiteX0" fmla="*/ 0 w 767954"/>
              <a:gd name="connsiteY0" fmla="*/ 0 h 762000"/>
              <a:gd name="connsiteX1" fmla="*/ 173832 w 767954"/>
              <a:gd name="connsiteY1" fmla="*/ 155972 h 762000"/>
              <a:gd name="connsiteX2" fmla="*/ 335757 w 767954"/>
              <a:gd name="connsiteY2" fmla="*/ 304800 h 762000"/>
              <a:gd name="connsiteX3" fmla="*/ 702469 w 767954"/>
              <a:gd name="connsiteY3" fmla="*/ 684609 h 762000"/>
              <a:gd name="connsiteX4" fmla="*/ 767954 w 767954"/>
              <a:gd name="connsiteY4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954" h="762000">
                <a:moveTo>
                  <a:pt x="0" y="0"/>
                </a:moveTo>
                <a:lnTo>
                  <a:pt x="173832" y="155972"/>
                </a:lnTo>
                <a:lnTo>
                  <a:pt x="335757" y="304800"/>
                </a:lnTo>
                <a:lnTo>
                  <a:pt x="702469" y="684609"/>
                </a:lnTo>
                <a:lnTo>
                  <a:pt x="767954" y="76200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0" name="フリーフォーム: 図形 269">
            <a:extLst>
              <a:ext uri="{FF2B5EF4-FFF2-40B4-BE49-F238E27FC236}">
                <a16:creationId xmlns:a16="http://schemas.microsoft.com/office/drawing/2014/main" id="{5753C835-0792-6D0B-DC0C-4F3555FDFA37}"/>
              </a:ext>
            </a:extLst>
          </p:cNvPr>
          <p:cNvSpPr/>
          <p:nvPr/>
        </p:nvSpPr>
        <p:spPr>
          <a:xfrm>
            <a:off x="7278291" y="2443163"/>
            <a:ext cx="88106" cy="153590"/>
          </a:xfrm>
          <a:custGeom>
            <a:avLst/>
            <a:gdLst>
              <a:gd name="connsiteX0" fmla="*/ 88106 w 88106"/>
              <a:gd name="connsiteY0" fmla="*/ 0 h 153590"/>
              <a:gd name="connsiteX1" fmla="*/ 46434 w 88106"/>
              <a:gd name="connsiteY1" fmla="*/ 71437 h 153590"/>
              <a:gd name="connsiteX2" fmla="*/ 0 w 88106"/>
              <a:gd name="connsiteY2" fmla="*/ 153590 h 153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6" h="153590">
                <a:moveTo>
                  <a:pt x="88106" y="0"/>
                </a:moveTo>
                <a:lnTo>
                  <a:pt x="46434" y="71437"/>
                </a:lnTo>
                <a:lnTo>
                  <a:pt x="0" y="15359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1" name="フリーフォーム 270"/>
          <p:cNvSpPr/>
          <p:nvPr/>
        </p:nvSpPr>
        <p:spPr>
          <a:xfrm>
            <a:off x="5669756" y="5276850"/>
            <a:ext cx="211932" cy="116681"/>
          </a:xfrm>
          <a:custGeom>
            <a:avLst/>
            <a:gdLst>
              <a:gd name="connsiteX0" fmla="*/ 0 w 211932"/>
              <a:gd name="connsiteY0" fmla="*/ 0 h 116681"/>
              <a:gd name="connsiteX1" fmla="*/ 126207 w 211932"/>
              <a:gd name="connsiteY1" fmla="*/ 66675 h 116681"/>
              <a:gd name="connsiteX2" fmla="*/ 211932 w 211932"/>
              <a:gd name="connsiteY2" fmla="*/ 116681 h 11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932" h="116681">
                <a:moveTo>
                  <a:pt x="0" y="0"/>
                </a:moveTo>
                <a:lnTo>
                  <a:pt x="126207" y="66675"/>
                </a:lnTo>
                <a:lnTo>
                  <a:pt x="211932" y="116681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2" name="フリーフォーム 271"/>
          <p:cNvSpPr/>
          <p:nvPr/>
        </p:nvSpPr>
        <p:spPr>
          <a:xfrm>
            <a:off x="7553324" y="2595563"/>
            <a:ext cx="100013" cy="176213"/>
          </a:xfrm>
          <a:custGeom>
            <a:avLst/>
            <a:gdLst>
              <a:gd name="connsiteX0" fmla="*/ 90488 w 90488"/>
              <a:gd name="connsiteY0" fmla="*/ 0 h 180975"/>
              <a:gd name="connsiteX1" fmla="*/ 42863 w 90488"/>
              <a:gd name="connsiteY1" fmla="*/ 100012 h 180975"/>
              <a:gd name="connsiteX2" fmla="*/ 0 w 90488"/>
              <a:gd name="connsiteY2" fmla="*/ 180975 h 180975"/>
              <a:gd name="connsiteX0" fmla="*/ 90488 w 90488"/>
              <a:gd name="connsiteY0" fmla="*/ 0 h 180975"/>
              <a:gd name="connsiteX1" fmla="*/ 33338 w 90488"/>
              <a:gd name="connsiteY1" fmla="*/ 102393 h 180975"/>
              <a:gd name="connsiteX2" fmla="*/ 0 w 90488"/>
              <a:gd name="connsiteY2" fmla="*/ 180975 h 180975"/>
              <a:gd name="connsiteX0" fmla="*/ 100013 w 100013"/>
              <a:gd name="connsiteY0" fmla="*/ 0 h 176213"/>
              <a:gd name="connsiteX1" fmla="*/ 42863 w 100013"/>
              <a:gd name="connsiteY1" fmla="*/ 102393 h 176213"/>
              <a:gd name="connsiteX2" fmla="*/ 0 w 100013"/>
              <a:gd name="connsiteY2" fmla="*/ 176213 h 1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3" h="176213">
                <a:moveTo>
                  <a:pt x="100013" y="0"/>
                </a:moveTo>
                <a:lnTo>
                  <a:pt x="42863" y="102393"/>
                </a:lnTo>
                <a:lnTo>
                  <a:pt x="0" y="176213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3" name="フリーフォーム 272"/>
          <p:cNvSpPr/>
          <p:nvPr/>
        </p:nvSpPr>
        <p:spPr>
          <a:xfrm>
            <a:off x="8112919" y="2250281"/>
            <a:ext cx="102394" cy="88107"/>
          </a:xfrm>
          <a:custGeom>
            <a:avLst/>
            <a:gdLst>
              <a:gd name="connsiteX0" fmla="*/ 0 w 102394"/>
              <a:gd name="connsiteY0" fmla="*/ 59532 h 88107"/>
              <a:gd name="connsiteX1" fmla="*/ 59531 w 102394"/>
              <a:gd name="connsiteY1" fmla="*/ 88107 h 88107"/>
              <a:gd name="connsiteX2" fmla="*/ 85725 w 102394"/>
              <a:gd name="connsiteY2" fmla="*/ 30957 h 88107"/>
              <a:gd name="connsiteX3" fmla="*/ 102394 w 102394"/>
              <a:gd name="connsiteY3" fmla="*/ 0 h 8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94" h="88107">
                <a:moveTo>
                  <a:pt x="0" y="59532"/>
                </a:moveTo>
                <a:lnTo>
                  <a:pt x="59531" y="88107"/>
                </a:lnTo>
                <a:lnTo>
                  <a:pt x="85725" y="30957"/>
                </a:lnTo>
                <a:lnTo>
                  <a:pt x="102394" y="0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4" name="フリーフォーム 273"/>
          <p:cNvSpPr/>
          <p:nvPr/>
        </p:nvSpPr>
        <p:spPr>
          <a:xfrm>
            <a:off x="5753100" y="4717256"/>
            <a:ext cx="111919" cy="64294"/>
          </a:xfrm>
          <a:custGeom>
            <a:avLst/>
            <a:gdLst>
              <a:gd name="connsiteX0" fmla="*/ 0 w 111919"/>
              <a:gd name="connsiteY0" fmla="*/ 64294 h 64294"/>
              <a:gd name="connsiteX1" fmla="*/ 30956 w 111919"/>
              <a:gd name="connsiteY1" fmla="*/ 0 h 64294"/>
              <a:gd name="connsiteX2" fmla="*/ 111919 w 111919"/>
              <a:gd name="connsiteY2" fmla="*/ 40482 h 6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919" h="64294">
                <a:moveTo>
                  <a:pt x="0" y="64294"/>
                </a:moveTo>
                <a:lnTo>
                  <a:pt x="30956" y="0"/>
                </a:lnTo>
                <a:lnTo>
                  <a:pt x="111919" y="40482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5" name="フリーフォーム 274"/>
          <p:cNvSpPr/>
          <p:nvPr/>
        </p:nvSpPr>
        <p:spPr>
          <a:xfrm>
            <a:off x="7839075" y="1900238"/>
            <a:ext cx="121444" cy="47625"/>
          </a:xfrm>
          <a:custGeom>
            <a:avLst/>
            <a:gdLst>
              <a:gd name="connsiteX0" fmla="*/ 0 w 121444"/>
              <a:gd name="connsiteY0" fmla="*/ 0 h 47625"/>
              <a:gd name="connsiteX1" fmla="*/ 64294 w 121444"/>
              <a:gd name="connsiteY1" fmla="*/ 26193 h 47625"/>
              <a:gd name="connsiteX2" fmla="*/ 121444 w 121444"/>
              <a:gd name="connsiteY2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44" h="47625">
                <a:moveTo>
                  <a:pt x="0" y="0"/>
                </a:moveTo>
                <a:lnTo>
                  <a:pt x="64294" y="26193"/>
                </a:lnTo>
                <a:lnTo>
                  <a:pt x="121444" y="47625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6" name="フリーフォーム 275"/>
          <p:cNvSpPr/>
          <p:nvPr/>
        </p:nvSpPr>
        <p:spPr>
          <a:xfrm>
            <a:off x="3762375" y="6415088"/>
            <a:ext cx="278606" cy="397668"/>
          </a:xfrm>
          <a:custGeom>
            <a:avLst/>
            <a:gdLst>
              <a:gd name="connsiteX0" fmla="*/ 0 w 278606"/>
              <a:gd name="connsiteY0" fmla="*/ 397668 h 397668"/>
              <a:gd name="connsiteX1" fmla="*/ 133350 w 278606"/>
              <a:gd name="connsiteY1" fmla="*/ 209550 h 397668"/>
              <a:gd name="connsiteX2" fmla="*/ 195263 w 278606"/>
              <a:gd name="connsiteY2" fmla="*/ 128587 h 397668"/>
              <a:gd name="connsiteX3" fmla="*/ 278606 w 278606"/>
              <a:gd name="connsiteY3" fmla="*/ 0 h 39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606" h="397668">
                <a:moveTo>
                  <a:pt x="0" y="397668"/>
                </a:moveTo>
                <a:lnTo>
                  <a:pt x="133350" y="209550"/>
                </a:lnTo>
                <a:lnTo>
                  <a:pt x="195263" y="128587"/>
                </a:lnTo>
                <a:lnTo>
                  <a:pt x="2786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5" name="フリーフォーム 384"/>
          <p:cNvSpPr/>
          <p:nvPr/>
        </p:nvSpPr>
        <p:spPr>
          <a:xfrm>
            <a:off x="7705725" y="3133725"/>
            <a:ext cx="92075" cy="101600"/>
          </a:xfrm>
          <a:custGeom>
            <a:avLst/>
            <a:gdLst>
              <a:gd name="connsiteX0" fmla="*/ 0 w 92075"/>
              <a:gd name="connsiteY0" fmla="*/ 0 h 101600"/>
              <a:gd name="connsiteX1" fmla="*/ 92075 w 92075"/>
              <a:gd name="connsiteY1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075" h="101600">
                <a:moveTo>
                  <a:pt x="0" y="0"/>
                </a:moveTo>
                <a:lnTo>
                  <a:pt x="92075" y="10160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4" name="フリーフォーム 503"/>
          <p:cNvSpPr/>
          <p:nvPr/>
        </p:nvSpPr>
        <p:spPr>
          <a:xfrm>
            <a:off x="2590800" y="8261350"/>
            <a:ext cx="209550" cy="314325"/>
          </a:xfrm>
          <a:custGeom>
            <a:avLst/>
            <a:gdLst>
              <a:gd name="connsiteX0" fmla="*/ 0 w 209550"/>
              <a:gd name="connsiteY0" fmla="*/ 250825 h 314325"/>
              <a:gd name="connsiteX1" fmla="*/ 76200 w 209550"/>
              <a:gd name="connsiteY1" fmla="*/ 314325 h 314325"/>
              <a:gd name="connsiteX2" fmla="*/ 177800 w 209550"/>
              <a:gd name="connsiteY2" fmla="*/ 155575 h 314325"/>
              <a:gd name="connsiteX3" fmla="*/ 209550 w 209550"/>
              <a:gd name="connsiteY3" fmla="*/ 60325 h 314325"/>
              <a:gd name="connsiteX4" fmla="*/ 41275 w 209550"/>
              <a:gd name="connsiteY4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" h="314325">
                <a:moveTo>
                  <a:pt x="0" y="250825"/>
                </a:moveTo>
                <a:lnTo>
                  <a:pt x="76200" y="314325"/>
                </a:lnTo>
                <a:lnTo>
                  <a:pt x="177800" y="155575"/>
                </a:lnTo>
                <a:lnTo>
                  <a:pt x="209550" y="60325"/>
                </a:lnTo>
                <a:lnTo>
                  <a:pt x="41275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5" name="フリーフォーム 504"/>
          <p:cNvSpPr/>
          <p:nvPr/>
        </p:nvSpPr>
        <p:spPr>
          <a:xfrm>
            <a:off x="11499056" y="7753350"/>
            <a:ext cx="95250" cy="35719"/>
          </a:xfrm>
          <a:custGeom>
            <a:avLst/>
            <a:gdLst>
              <a:gd name="connsiteX0" fmla="*/ 0 w 95250"/>
              <a:gd name="connsiteY0" fmla="*/ 19050 h 35719"/>
              <a:gd name="connsiteX1" fmla="*/ 52388 w 95250"/>
              <a:gd name="connsiteY1" fmla="*/ 35719 h 35719"/>
              <a:gd name="connsiteX2" fmla="*/ 73819 w 95250"/>
              <a:gd name="connsiteY2" fmla="*/ 30956 h 35719"/>
              <a:gd name="connsiteX3" fmla="*/ 95250 w 95250"/>
              <a:gd name="connsiteY3" fmla="*/ 0 h 3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50" h="35719">
                <a:moveTo>
                  <a:pt x="0" y="19050"/>
                </a:moveTo>
                <a:lnTo>
                  <a:pt x="52388" y="35719"/>
                </a:lnTo>
                <a:lnTo>
                  <a:pt x="73819" y="30956"/>
                </a:lnTo>
                <a:lnTo>
                  <a:pt x="95250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7" name="線吹き出し 1 (枠付き) 276"/>
          <p:cNvSpPr/>
          <p:nvPr/>
        </p:nvSpPr>
        <p:spPr>
          <a:xfrm>
            <a:off x="2086007" y="6341727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104524"/>
              <a:gd name="adj4" fmla="val 13539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278" name="線吹き出し 1 (枠付き) 277"/>
          <p:cNvSpPr/>
          <p:nvPr/>
        </p:nvSpPr>
        <p:spPr>
          <a:xfrm>
            <a:off x="5474442" y="7878369"/>
            <a:ext cx="1365775" cy="221393"/>
          </a:xfrm>
          <a:prstGeom prst="borderCallout1">
            <a:avLst>
              <a:gd name="adj1" fmla="val 52968"/>
              <a:gd name="adj2" fmla="val -770"/>
              <a:gd name="adj3" fmla="val 29951"/>
              <a:gd name="adj4" fmla="val -17568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279" name="線吹き出し 1 (枠付き) 278"/>
          <p:cNvSpPr/>
          <p:nvPr/>
        </p:nvSpPr>
        <p:spPr>
          <a:xfrm>
            <a:off x="4976621" y="9115782"/>
            <a:ext cx="1365775" cy="221393"/>
          </a:xfrm>
          <a:prstGeom prst="borderCallout1">
            <a:avLst>
              <a:gd name="adj1" fmla="val -18737"/>
              <a:gd name="adj2" fmla="val 9923"/>
              <a:gd name="adj3" fmla="val -179428"/>
              <a:gd name="adj4" fmla="val -12919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280" name="フリーフォーム 279"/>
          <p:cNvSpPr/>
          <p:nvPr/>
        </p:nvSpPr>
        <p:spPr>
          <a:xfrm>
            <a:off x="4388644" y="8567737"/>
            <a:ext cx="161925" cy="30957"/>
          </a:xfrm>
          <a:custGeom>
            <a:avLst/>
            <a:gdLst>
              <a:gd name="connsiteX0" fmla="*/ 0 w 142875"/>
              <a:gd name="connsiteY0" fmla="*/ 0 h 33338"/>
              <a:gd name="connsiteX1" fmla="*/ 142875 w 142875"/>
              <a:gd name="connsiteY1" fmla="*/ 33338 h 33338"/>
              <a:gd name="connsiteX0" fmla="*/ 0 w 161925"/>
              <a:gd name="connsiteY0" fmla="*/ 0 h 30957"/>
              <a:gd name="connsiteX1" fmla="*/ 161925 w 161925"/>
              <a:gd name="connsiteY1" fmla="*/ 30957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1925" h="30957">
                <a:moveTo>
                  <a:pt x="0" y="0"/>
                </a:moveTo>
                <a:lnTo>
                  <a:pt x="161925" y="3095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81" name="表 280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612897"/>
              </p:ext>
            </p:extLst>
          </p:nvPr>
        </p:nvGraphicFramePr>
        <p:xfrm>
          <a:off x="4241139" y="157454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82" name="グループ化 281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4326698" y="1016298"/>
            <a:ext cx="161663" cy="127168"/>
            <a:chOff x="13223829" y="3432784"/>
            <a:chExt cx="161663" cy="127168"/>
          </a:xfrm>
        </p:grpSpPr>
        <p:grpSp>
          <p:nvGrpSpPr>
            <p:cNvPr id="283" name="グループ化 282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5" name="正方形/長方形 284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正方形/長方形 285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7" name="楕円 286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4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8" name="グループ化 287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4337174" y="1185797"/>
            <a:ext cx="140711" cy="122715"/>
            <a:chOff x="13234305" y="3606093"/>
            <a:chExt cx="140711" cy="122715"/>
          </a:xfrm>
        </p:grpSpPr>
        <p:sp>
          <p:nvSpPr>
            <p:cNvPr id="289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0" name="直線コネクタ 289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2" name="グループ化 291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4332971" y="1365595"/>
            <a:ext cx="149117" cy="149117"/>
            <a:chOff x="13168102" y="5848673"/>
            <a:chExt cx="240155" cy="240155"/>
          </a:xfrm>
        </p:grpSpPr>
        <p:sp>
          <p:nvSpPr>
            <p:cNvPr id="293" name="正方形/長方形 292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3" name="正方形/長方形 38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84" name="直線コネクタ 38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4297025" y="1767639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直線コネクタ 385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4297025" y="1935517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直線コネクタ 386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4297025" y="2105773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直線コネクタ 387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4307365" y="2435985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直線コネクタ 38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07365" y="401192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直線コネクタ 38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14971" y="565498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直線コネクタ 39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07365" y="729804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フリーフォーム: 図形 391">
            <a:extLst>
              <a:ext uri="{FF2B5EF4-FFF2-40B4-BE49-F238E27FC236}">
                <a16:creationId xmlns:a16="http://schemas.microsoft.com/office/drawing/2014/main" id="{B1F2EC39-C36E-1A49-101E-4A679B1A5C8B}"/>
              </a:ext>
            </a:extLst>
          </p:cNvPr>
          <p:cNvSpPr/>
          <p:nvPr/>
        </p:nvSpPr>
        <p:spPr>
          <a:xfrm>
            <a:off x="8502196" y="8261350"/>
            <a:ext cx="548935" cy="325438"/>
          </a:xfrm>
          <a:custGeom>
            <a:avLst/>
            <a:gdLst>
              <a:gd name="connsiteX0" fmla="*/ 0 w 631031"/>
              <a:gd name="connsiteY0" fmla="*/ 0 h 369094"/>
              <a:gd name="connsiteX1" fmla="*/ 80962 w 631031"/>
              <a:gd name="connsiteY1" fmla="*/ 46435 h 369094"/>
              <a:gd name="connsiteX2" fmla="*/ 117871 w 631031"/>
              <a:gd name="connsiteY2" fmla="*/ 114300 h 369094"/>
              <a:gd name="connsiteX3" fmla="*/ 159543 w 631031"/>
              <a:gd name="connsiteY3" fmla="*/ 141685 h 369094"/>
              <a:gd name="connsiteX4" fmla="*/ 200025 w 631031"/>
              <a:gd name="connsiteY4" fmla="*/ 89297 h 369094"/>
              <a:gd name="connsiteX5" fmla="*/ 631031 w 631031"/>
              <a:gd name="connsiteY5" fmla="*/ 369094 h 36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31" h="369094">
                <a:moveTo>
                  <a:pt x="0" y="0"/>
                </a:moveTo>
                <a:lnTo>
                  <a:pt x="80962" y="46435"/>
                </a:lnTo>
                <a:lnTo>
                  <a:pt x="117871" y="114300"/>
                </a:lnTo>
                <a:lnTo>
                  <a:pt x="159543" y="141685"/>
                </a:lnTo>
                <a:lnTo>
                  <a:pt x="200025" y="89297"/>
                </a:lnTo>
                <a:lnTo>
                  <a:pt x="631031" y="369094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3" name="グループ化 392">
            <a:extLst>
              <a:ext uri="{FF2B5EF4-FFF2-40B4-BE49-F238E27FC236}">
                <a16:creationId xmlns:a16="http://schemas.microsoft.com/office/drawing/2014/main" id="{CB546286-CBAF-41C8-B1E5-330818800363}"/>
              </a:ext>
            </a:extLst>
          </p:cNvPr>
          <p:cNvGrpSpPr/>
          <p:nvPr/>
        </p:nvGrpSpPr>
        <p:grpSpPr>
          <a:xfrm>
            <a:off x="8821538" y="8322955"/>
            <a:ext cx="352858" cy="238125"/>
            <a:chOff x="2761059" y="6374607"/>
            <a:chExt cx="388144" cy="261937"/>
          </a:xfrm>
        </p:grpSpPr>
        <p:sp>
          <p:nvSpPr>
            <p:cNvPr id="394" name="フリーフォーム: 図形 393">
              <a:extLst>
                <a:ext uri="{FF2B5EF4-FFF2-40B4-BE49-F238E27FC236}">
                  <a16:creationId xmlns:a16="http://schemas.microsoft.com/office/drawing/2014/main" id="{3756A98E-F826-DCF6-FC2F-13D91E01F37B}"/>
                </a:ext>
              </a:extLst>
            </p:cNvPr>
            <p:cNvSpPr/>
            <p:nvPr/>
          </p:nvSpPr>
          <p:spPr>
            <a:xfrm>
              <a:off x="2761059" y="6374607"/>
              <a:ext cx="330994" cy="216693"/>
            </a:xfrm>
            <a:custGeom>
              <a:avLst/>
              <a:gdLst>
                <a:gd name="connsiteX0" fmla="*/ 0 w 108347"/>
                <a:gd name="connsiteY0" fmla="*/ 0 h 75009"/>
                <a:gd name="connsiteX1" fmla="*/ 108347 w 108347"/>
                <a:gd name="connsiteY1" fmla="*/ 75009 h 75009"/>
                <a:gd name="connsiteX0" fmla="*/ 0 w 330994"/>
                <a:gd name="connsiteY0" fmla="*/ 0 h 216693"/>
                <a:gd name="connsiteX1" fmla="*/ 330994 w 330994"/>
                <a:gd name="connsiteY1" fmla="*/ 216693 h 216693"/>
                <a:gd name="connsiteX0" fmla="*/ 0 w 330994"/>
                <a:gd name="connsiteY0" fmla="*/ 0 h 216693"/>
                <a:gd name="connsiteX1" fmla="*/ 157163 w 330994"/>
                <a:gd name="connsiteY1" fmla="*/ 96440 h 216693"/>
                <a:gd name="connsiteX2" fmla="*/ 330994 w 330994"/>
                <a:gd name="connsiteY2" fmla="*/ 216693 h 21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216693">
                  <a:moveTo>
                    <a:pt x="0" y="0"/>
                  </a:moveTo>
                  <a:cubicBezTo>
                    <a:pt x="25995" y="17462"/>
                    <a:pt x="124669" y="74612"/>
                    <a:pt x="157163" y="96440"/>
                  </a:cubicBezTo>
                  <a:cubicBezTo>
                    <a:pt x="37307" y="16669"/>
                    <a:pt x="294878" y="191690"/>
                    <a:pt x="330994" y="21669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5" name="フリーフォーム: 図形 394">
              <a:extLst>
                <a:ext uri="{FF2B5EF4-FFF2-40B4-BE49-F238E27FC236}">
                  <a16:creationId xmlns:a16="http://schemas.microsoft.com/office/drawing/2014/main" id="{0FCCCECB-FF94-5AB0-C569-7A26CA8B99C5}"/>
                </a:ext>
              </a:extLst>
            </p:cNvPr>
            <p:cNvSpPr/>
            <p:nvPr/>
          </p:nvSpPr>
          <p:spPr>
            <a:xfrm>
              <a:off x="3067050" y="6506766"/>
              <a:ext cx="82153" cy="129778"/>
            </a:xfrm>
            <a:custGeom>
              <a:avLst/>
              <a:gdLst>
                <a:gd name="connsiteX0" fmla="*/ 82153 w 82153"/>
                <a:gd name="connsiteY0" fmla="*/ 0 h 129778"/>
                <a:gd name="connsiteX1" fmla="*/ 0 w 82153"/>
                <a:gd name="connsiteY1" fmla="*/ 129778 h 1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153" h="129778">
                  <a:moveTo>
                    <a:pt x="82153" y="0"/>
                  </a:moveTo>
                  <a:lnTo>
                    <a:pt x="0" y="129778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6143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4137</TotalTime>
  <Words>259</Words>
  <Application>Microsoft Office PowerPoint</Application>
  <PresentationFormat>A3 297x420 mm</PresentationFormat>
  <Paragraphs>72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330</cp:revision>
  <cp:lastPrinted>2026-04-16T06:31:53Z</cp:lastPrinted>
  <dcterms:created xsi:type="dcterms:W3CDTF">2025-04-08T06:40:58Z</dcterms:created>
  <dcterms:modified xsi:type="dcterms:W3CDTF">2026-10-09T04:20:24Z</dcterms:modified>
</cp:coreProperties>
</file>