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グループ化 182">
            <a:extLst>
              <a:ext uri="{FF2B5EF4-FFF2-40B4-BE49-F238E27FC236}">
                <a16:creationId xmlns:a16="http://schemas.microsoft.com/office/drawing/2014/main" id="{047474B2-DCE8-80E7-0DFC-97F01B7156E2}"/>
              </a:ext>
            </a:extLst>
          </p:cNvPr>
          <p:cNvGrpSpPr/>
          <p:nvPr/>
        </p:nvGrpSpPr>
        <p:grpSpPr>
          <a:xfrm>
            <a:off x="128366" y="-14190"/>
            <a:ext cx="12698411" cy="9537791"/>
            <a:chOff x="52387" y="23813"/>
            <a:chExt cx="12698411" cy="9537791"/>
          </a:xfrm>
        </p:grpSpPr>
        <p:grpSp>
          <p:nvGrpSpPr>
            <p:cNvPr id="182" name="グループ化 181">
              <a:extLst>
                <a:ext uri="{FF2B5EF4-FFF2-40B4-BE49-F238E27FC236}">
                  <a16:creationId xmlns:a16="http://schemas.microsoft.com/office/drawing/2014/main" id="{F0656582-C431-C4F0-3C74-304B8AA1A05E}"/>
                </a:ext>
              </a:extLst>
            </p:cNvPr>
            <p:cNvGrpSpPr/>
            <p:nvPr/>
          </p:nvGrpSpPr>
          <p:grpSpPr>
            <a:xfrm>
              <a:off x="52387" y="23813"/>
              <a:ext cx="12698411" cy="9537791"/>
              <a:chOff x="52387" y="23813"/>
              <a:chExt cx="12698411" cy="9537791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8A126186-9610-B96A-DD1E-13DF14E84098}"/>
                  </a:ext>
                </a:extLst>
              </p:cNvPr>
              <p:cNvGrpSpPr/>
              <p:nvPr/>
            </p:nvGrpSpPr>
            <p:grpSpPr>
              <a:xfrm>
                <a:off x="58055" y="36909"/>
                <a:ext cx="12692743" cy="9524695"/>
                <a:chOff x="58055" y="36909"/>
                <a:chExt cx="12692743" cy="9524695"/>
              </a:xfrm>
            </p:grpSpPr>
            <p:pic>
              <p:nvPicPr>
                <p:cNvPr id="149" name="図 148">
                  <a:extLst>
                    <a:ext uri="{FF2B5EF4-FFF2-40B4-BE49-F238E27FC236}">
                      <a16:creationId xmlns:a16="http://schemas.microsoft.com/office/drawing/2014/main" id="{27B24AAE-4002-505D-0B11-B040299D72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055" y="38309"/>
                  <a:ext cx="12692743" cy="9523295"/>
                </a:xfrm>
                <a:prstGeom prst="rect">
                  <a:avLst/>
                </a:prstGeom>
              </p:spPr>
            </p:pic>
            <p:sp>
              <p:nvSpPr>
                <p:cNvPr id="2" name="フリーフォーム: 図形 1">
                  <a:extLst>
                    <a:ext uri="{FF2B5EF4-FFF2-40B4-BE49-F238E27FC236}">
                      <a16:creationId xmlns:a16="http://schemas.microsoft.com/office/drawing/2014/main" id="{BDCA8019-5251-63D5-FD8A-9814C9E98FE1}"/>
                    </a:ext>
                  </a:extLst>
                </p:cNvPr>
                <p:cNvSpPr/>
                <p:nvPr/>
              </p:nvSpPr>
              <p:spPr>
                <a:xfrm>
                  <a:off x="9585722" y="39291"/>
                  <a:ext cx="3131344" cy="2340768"/>
                </a:xfrm>
                <a:custGeom>
                  <a:avLst/>
                  <a:gdLst>
                    <a:gd name="connsiteX0" fmla="*/ 0 w 3131344"/>
                    <a:gd name="connsiteY0" fmla="*/ 0 h 2340768"/>
                    <a:gd name="connsiteX1" fmla="*/ 163116 w 3131344"/>
                    <a:gd name="connsiteY1" fmla="*/ 117872 h 2340768"/>
                    <a:gd name="connsiteX2" fmla="*/ 742950 w 3131344"/>
                    <a:gd name="connsiteY2" fmla="*/ 613172 h 2340768"/>
                    <a:gd name="connsiteX3" fmla="*/ 1103709 w 3131344"/>
                    <a:gd name="connsiteY3" fmla="*/ 894159 h 2340768"/>
                    <a:gd name="connsiteX4" fmla="*/ 1269206 w 3131344"/>
                    <a:gd name="connsiteY4" fmla="*/ 992981 h 2340768"/>
                    <a:gd name="connsiteX5" fmla="*/ 1566862 w 3131344"/>
                    <a:gd name="connsiteY5" fmla="*/ 1138237 h 2340768"/>
                    <a:gd name="connsiteX6" fmla="*/ 1578769 w 3131344"/>
                    <a:gd name="connsiteY6" fmla="*/ 1151334 h 2340768"/>
                    <a:gd name="connsiteX7" fmla="*/ 3131344 w 3131344"/>
                    <a:gd name="connsiteY7" fmla="*/ 2340768 h 2340768"/>
                    <a:gd name="connsiteX0" fmla="*/ 0 w 3131344"/>
                    <a:gd name="connsiteY0" fmla="*/ 0 h 2340768"/>
                    <a:gd name="connsiteX1" fmla="*/ 163116 w 3131344"/>
                    <a:gd name="connsiteY1" fmla="*/ 117872 h 2340768"/>
                    <a:gd name="connsiteX2" fmla="*/ 742950 w 3131344"/>
                    <a:gd name="connsiteY2" fmla="*/ 613172 h 2340768"/>
                    <a:gd name="connsiteX3" fmla="*/ 1103709 w 3131344"/>
                    <a:gd name="connsiteY3" fmla="*/ 894159 h 2340768"/>
                    <a:gd name="connsiteX4" fmla="*/ 1269206 w 3131344"/>
                    <a:gd name="connsiteY4" fmla="*/ 992981 h 2340768"/>
                    <a:gd name="connsiteX5" fmla="*/ 1566862 w 3131344"/>
                    <a:gd name="connsiteY5" fmla="*/ 1138237 h 2340768"/>
                    <a:gd name="connsiteX6" fmla="*/ 3131344 w 3131344"/>
                    <a:gd name="connsiteY6" fmla="*/ 2340768 h 2340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1344" h="2340768">
                      <a:moveTo>
                        <a:pt x="0" y="0"/>
                      </a:moveTo>
                      <a:lnTo>
                        <a:pt x="163116" y="117872"/>
                      </a:lnTo>
                      <a:lnTo>
                        <a:pt x="742950" y="613172"/>
                      </a:lnTo>
                      <a:lnTo>
                        <a:pt x="1103709" y="894159"/>
                      </a:lnTo>
                      <a:lnTo>
                        <a:pt x="1269206" y="992981"/>
                      </a:lnTo>
                      <a:lnTo>
                        <a:pt x="1566862" y="1138237"/>
                      </a:lnTo>
                      <a:lnTo>
                        <a:pt x="3131344" y="2340768"/>
                      </a:lnTo>
                    </a:path>
                  </a:pathLst>
                </a:custGeom>
                <a:noFill/>
                <a:ln w="28575">
                  <a:solidFill>
                    <a:srgbClr val="CC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" name="フリーフォーム: 図形 2">
                  <a:extLst>
                    <a:ext uri="{FF2B5EF4-FFF2-40B4-BE49-F238E27FC236}">
                      <a16:creationId xmlns:a16="http://schemas.microsoft.com/office/drawing/2014/main" id="{218BB15F-973C-6CEE-8CBD-4052EAD3128D}"/>
                    </a:ext>
                  </a:extLst>
                </p:cNvPr>
                <p:cNvSpPr/>
                <p:nvPr/>
              </p:nvSpPr>
              <p:spPr>
                <a:xfrm>
                  <a:off x="2928938" y="36909"/>
                  <a:ext cx="4169568" cy="4950619"/>
                </a:xfrm>
                <a:custGeom>
                  <a:avLst/>
                  <a:gdLst>
                    <a:gd name="connsiteX0" fmla="*/ 4169568 w 4169568"/>
                    <a:gd name="connsiteY0" fmla="*/ 0 h 4950619"/>
                    <a:gd name="connsiteX1" fmla="*/ 3301603 w 4169568"/>
                    <a:gd name="connsiteY1" fmla="*/ 1252538 h 4950619"/>
                    <a:gd name="connsiteX2" fmla="*/ 3286125 w 4169568"/>
                    <a:gd name="connsiteY2" fmla="*/ 1272779 h 4950619"/>
                    <a:gd name="connsiteX3" fmla="*/ 2959893 w 4169568"/>
                    <a:gd name="connsiteY3" fmla="*/ 1694260 h 4950619"/>
                    <a:gd name="connsiteX4" fmla="*/ 0 w 4169568"/>
                    <a:gd name="connsiteY4" fmla="*/ 4950619 h 4950619"/>
                    <a:gd name="connsiteX5" fmla="*/ 0 w 4169568"/>
                    <a:gd name="connsiteY5" fmla="*/ 4950619 h 4950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69568" h="4950619">
                      <a:moveTo>
                        <a:pt x="4169568" y="0"/>
                      </a:moveTo>
                      <a:lnTo>
                        <a:pt x="3301603" y="1252538"/>
                      </a:lnTo>
                      <a:lnTo>
                        <a:pt x="3286125" y="1272779"/>
                      </a:lnTo>
                      <a:lnTo>
                        <a:pt x="2959893" y="1694260"/>
                      </a:lnTo>
                      <a:lnTo>
                        <a:pt x="0" y="4950619"/>
                      </a:lnTo>
                      <a:lnTo>
                        <a:pt x="0" y="4950619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フリーフォーム: 図形 4">
                  <a:extLst>
                    <a:ext uri="{FF2B5EF4-FFF2-40B4-BE49-F238E27FC236}">
                      <a16:creationId xmlns:a16="http://schemas.microsoft.com/office/drawing/2014/main" id="{1702D9E2-0EA3-B1FF-D10B-924A1B808027}"/>
                    </a:ext>
                  </a:extLst>
                </p:cNvPr>
                <p:cNvSpPr/>
                <p:nvPr/>
              </p:nvSpPr>
              <p:spPr>
                <a:xfrm>
                  <a:off x="815578" y="39291"/>
                  <a:ext cx="11903869" cy="6938962"/>
                </a:xfrm>
                <a:custGeom>
                  <a:avLst/>
                  <a:gdLst>
                    <a:gd name="connsiteX0" fmla="*/ 0 w 11903869"/>
                    <a:gd name="connsiteY0" fmla="*/ 0 h 6938962"/>
                    <a:gd name="connsiteX1" fmla="*/ 85725 w 11903869"/>
                    <a:gd name="connsiteY1" fmla="*/ 97631 h 6938962"/>
                    <a:gd name="connsiteX2" fmla="*/ 232172 w 11903869"/>
                    <a:gd name="connsiteY2" fmla="*/ 233362 h 6938962"/>
                    <a:gd name="connsiteX3" fmla="*/ 577453 w 11903869"/>
                    <a:gd name="connsiteY3" fmla="*/ 509587 h 6938962"/>
                    <a:gd name="connsiteX4" fmla="*/ 1318022 w 11903869"/>
                    <a:gd name="connsiteY4" fmla="*/ 1059656 h 6938962"/>
                    <a:gd name="connsiteX5" fmla="*/ 4099322 w 11903869"/>
                    <a:gd name="connsiteY5" fmla="*/ 3128962 h 6938962"/>
                    <a:gd name="connsiteX6" fmla="*/ 4905375 w 11903869"/>
                    <a:gd name="connsiteY6" fmla="*/ 3702843 h 6938962"/>
                    <a:gd name="connsiteX7" fmla="*/ 5489972 w 11903869"/>
                    <a:gd name="connsiteY7" fmla="*/ 4075509 h 6938962"/>
                    <a:gd name="connsiteX8" fmla="*/ 5937647 w 11903869"/>
                    <a:gd name="connsiteY8" fmla="*/ 4345781 h 6938962"/>
                    <a:gd name="connsiteX9" fmla="*/ 6392466 w 11903869"/>
                    <a:gd name="connsiteY9" fmla="*/ 4592240 h 6938962"/>
                    <a:gd name="connsiteX10" fmla="*/ 6867525 w 11903869"/>
                    <a:gd name="connsiteY10" fmla="*/ 4831556 h 6938962"/>
                    <a:gd name="connsiteX11" fmla="*/ 8399860 w 11903869"/>
                    <a:gd name="connsiteY11" fmla="*/ 5516165 h 6938962"/>
                    <a:gd name="connsiteX12" fmla="*/ 8786813 w 11903869"/>
                    <a:gd name="connsiteY12" fmla="*/ 5680472 h 6938962"/>
                    <a:gd name="connsiteX13" fmla="*/ 9226153 w 11903869"/>
                    <a:gd name="connsiteY13" fmla="*/ 5849540 h 6938962"/>
                    <a:gd name="connsiteX14" fmla="*/ 9932194 w 11903869"/>
                    <a:gd name="connsiteY14" fmla="*/ 6086475 h 6938962"/>
                    <a:gd name="connsiteX15" fmla="*/ 10448925 w 11903869"/>
                    <a:gd name="connsiteY15" fmla="*/ 6265068 h 6938962"/>
                    <a:gd name="connsiteX16" fmla="*/ 10748963 w 11903869"/>
                    <a:gd name="connsiteY16" fmla="*/ 6388893 h 6938962"/>
                    <a:gd name="connsiteX17" fmla="*/ 11125200 w 11903869"/>
                    <a:gd name="connsiteY17" fmla="*/ 6550818 h 6938962"/>
                    <a:gd name="connsiteX18" fmla="*/ 11387138 w 11903869"/>
                    <a:gd name="connsiteY18" fmla="*/ 6678215 h 6938962"/>
                    <a:gd name="connsiteX19" fmla="*/ 11903869 w 11903869"/>
                    <a:gd name="connsiteY19" fmla="*/ 6938962 h 6938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903869" h="6938962">
                      <a:moveTo>
                        <a:pt x="0" y="0"/>
                      </a:moveTo>
                      <a:lnTo>
                        <a:pt x="85725" y="97631"/>
                      </a:lnTo>
                      <a:lnTo>
                        <a:pt x="232172" y="233362"/>
                      </a:lnTo>
                      <a:lnTo>
                        <a:pt x="577453" y="509587"/>
                      </a:lnTo>
                      <a:lnTo>
                        <a:pt x="1318022" y="1059656"/>
                      </a:lnTo>
                      <a:lnTo>
                        <a:pt x="4099322" y="3128962"/>
                      </a:lnTo>
                      <a:lnTo>
                        <a:pt x="4905375" y="3702843"/>
                      </a:lnTo>
                      <a:lnTo>
                        <a:pt x="5489972" y="4075509"/>
                      </a:lnTo>
                      <a:lnTo>
                        <a:pt x="5937647" y="4345781"/>
                      </a:lnTo>
                      <a:lnTo>
                        <a:pt x="6392466" y="4592240"/>
                      </a:lnTo>
                      <a:lnTo>
                        <a:pt x="6867525" y="4831556"/>
                      </a:lnTo>
                      <a:lnTo>
                        <a:pt x="8399860" y="5516165"/>
                      </a:lnTo>
                      <a:lnTo>
                        <a:pt x="8786813" y="5680472"/>
                      </a:lnTo>
                      <a:lnTo>
                        <a:pt x="9226153" y="5849540"/>
                      </a:lnTo>
                      <a:lnTo>
                        <a:pt x="9932194" y="6086475"/>
                      </a:lnTo>
                      <a:lnTo>
                        <a:pt x="10448925" y="6265068"/>
                      </a:lnTo>
                      <a:lnTo>
                        <a:pt x="10748963" y="6388893"/>
                      </a:lnTo>
                      <a:lnTo>
                        <a:pt x="11125200" y="6550818"/>
                      </a:lnTo>
                      <a:lnTo>
                        <a:pt x="11387138" y="6678215"/>
                      </a:lnTo>
                      <a:lnTo>
                        <a:pt x="11903869" y="6938962"/>
                      </a:lnTo>
                    </a:path>
                  </a:pathLst>
                </a:custGeom>
                <a:noFill/>
                <a:ln w="28575">
                  <a:solidFill>
                    <a:srgbClr val="CC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" name="フリーフォーム: 図形 6">
                  <a:extLst>
                    <a:ext uri="{FF2B5EF4-FFF2-40B4-BE49-F238E27FC236}">
                      <a16:creationId xmlns:a16="http://schemas.microsoft.com/office/drawing/2014/main" id="{049AC10B-5235-DD08-5FD8-DE93A2193E85}"/>
                    </a:ext>
                  </a:extLst>
                </p:cNvPr>
                <p:cNvSpPr/>
                <p:nvPr/>
              </p:nvSpPr>
              <p:spPr>
                <a:xfrm>
                  <a:off x="956072" y="41672"/>
                  <a:ext cx="1750219" cy="2652712"/>
                </a:xfrm>
                <a:custGeom>
                  <a:avLst/>
                  <a:gdLst>
                    <a:gd name="connsiteX0" fmla="*/ 1750219 w 1750219"/>
                    <a:gd name="connsiteY0" fmla="*/ 0 h 2652712"/>
                    <a:gd name="connsiteX1" fmla="*/ 748903 w 1750219"/>
                    <a:gd name="connsiteY1" fmla="*/ 1849041 h 2652712"/>
                    <a:gd name="connsiteX2" fmla="*/ 657225 w 1750219"/>
                    <a:gd name="connsiteY2" fmla="*/ 2010966 h 2652712"/>
                    <a:gd name="connsiteX3" fmla="*/ 534591 w 1750219"/>
                    <a:gd name="connsiteY3" fmla="*/ 2166937 h 2652712"/>
                    <a:gd name="connsiteX4" fmla="*/ 410766 w 1750219"/>
                    <a:gd name="connsiteY4" fmla="*/ 2306241 h 2652712"/>
                    <a:gd name="connsiteX5" fmla="*/ 0 w 1750219"/>
                    <a:gd name="connsiteY5" fmla="*/ 2652712 h 2652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50219" h="2652712">
                      <a:moveTo>
                        <a:pt x="1750219" y="0"/>
                      </a:moveTo>
                      <a:lnTo>
                        <a:pt x="748903" y="1849041"/>
                      </a:lnTo>
                      <a:lnTo>
                        <a:pt x="657225" y="2010966"/>
                      </a:lnTo>
                      <a:lnTo>
                        <a:pt x="534591" y="2166937"/>
                      </a:lnTo>
                      <a:lnTo>
                        <a:pt x="410766" y="2306241"/>
                      </a:lnTo>
                      <a:lnTo>
                        <a:pt x="0" y="2652712"/>
                      </a:lnTo>
                    </a:path>
                  </a:pathLst>
                </a:custGeom>
                <a:noFill/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4740BE7F-4F6D-CB70-DC0B-BDB08CE10E66}"/>
                    </a:ext>
                  </a:extLst>
                </p:cNvPr>
                <p:cNvSpPr/>
                <p:nvPr/>
              </p:nvSpPr>
              <p:spPr>
                <a:xfrm>
                  <a:off x="61913" y="1639491"/>
                  <a:ext cx="8198643" cy="7921228"/>
                </a:xfrm>
                <a:custGeom>
                  <a:avLst/>
                  <a:gdLst>
                    <a:gd name="connsiteX0" fmla="*/ 0 w 8198643"/>
                    <a:gd name="connsiteY0" fmla="*/ 0 h 7921228"/>
                    <a:gd name="connsiteX1" fmla="*/ 972740 w 8198643"/>
                    <a:gd name="connsiteY1" fmla="*/ 1143000 h 7921228"/>
                    <a:gd name="connsiteX2" fmla="*/ 2925365 w 8198643"/>
                    <a:gd name="connsiteY2" fmla="*/ 3419475 h 7921228"/>
                    <a:gd name="connsiteX3" fmla="*/ 3238500 w 8198643"/>
                    <a:gd name="connsiteY3" fmla="*/ 3764756 h 7921228"/>
                    <a:gd name="connsiteX4" fmla="*/ 3611165 w 8198643"/>
                    <a:gd name="connsiteY4" fmla="*/ 4119562 h 7921228"/>
                    <a:gd name="connsiteX5" fmla="*/ 3919537 w 8198643"/>
                    <a:gd name="connsiteY5" fmla="*/ 4377928 h 7921228"/>
                    <a:gd name="connsiteX6" fmla="*/ 5634037 w 8198643"/>
                    <a:gd name="connsiteY6" fmla="*/ 5711428 h 7921228"/>
                    <a:gd name="connsiteX7" fmla="*/ 6679406 w 8198643"/>
                    <a:gd name="connsiteY7" fmla="*/ 6523434 h 7921228"/>
                    <a:gd name="connsiteX8" fmla="*/ 7247334 w 8198643"/>
                    <a:gd name="connsiteY8" fmla="*/ 6974681 h 7921228"/>
                    <a:gd name="connsiteX9" fmla="*/ 7471171 w 8198643"/>
                    <a:gd name="connsiteY9" fmla="*/ 7193756 h 7921228"/>
                    <a:gd name="connsiteX10" fmla="*/ 8198643 w 8198643"/>
                    <a:gd name="connsiteY10" fmla="*/ 7921228 h 7921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8643" h="7921228">
                      <a:moveTo>
                        <a:pt x="0" y="0"/>
                      </a:moveTo>
                      <a:lnTo>
                        <a:pt x="972740" y="1143000"/>
                      </a:lnTo>
                      <a:lnTo>
                        <a:pt x="2925365" y="3419475"/>
                      </a:lnTo>
                      <a:lnTo>
                        <a:pt x="3238500" y="3764756"/>
                      </a:lnTo>
                      <a:lnTo>
                        <a:pt x="3611165" y="4119562"/>
                      </a:lnTo>
                      <a:lnTo>
                        <a:pt x="3919537" y="4377928"/>
                      </a:lnTo>
                      <a:lnTo>
                        <a:pt x="5634037" y="5711428"/>
                      </a:lnTo>
                      <a:lnTo>
                        <a:pt x="6679406" y="6523434"/>
                      </a:lnTo>
                      <a:lnTo>
                        <a:pt x="7247334" y="6974681"/>
                      </a:lnTo>
                      <a:lnTo>
                        <a:pt x="7471171" y="7193756"/>
                      </a:lnTo>
                      <a:lnTo>
                        <a:pt x="8198643" y="7921228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9" name="グループ化 178">
                <a:extLst>
                  <a:ext uri="{FF2B5EF4-FFF2-40B4-BE49-F238E27FC236}">
                    <a16:creationId xmlns:a16="http://schemas.microsoft.com/office/drawing/2014/main" id="{8AD2F430-8C91-505A-AA7F-E3C8B35EA9F3}"/>
                  </a:ext>
                </a:extLst>
              </p:cNvPr>
              <p:cNvGrpSpPr/>
              <p:nvPr/>
            </p:nvGrpSpPr>
            <p:grpSpPr>
              <a:xfrm>
                <a:off x="52387" y="23813"/>
                <a:ext cx="8829676" cy="6621065"/>
                <a:chOff x="52387" y="23813"/>
                <a:chExt cx="8829676" cy="6621065"/>
              </a:xfrm>
            </p:grpSpPr>
            <p:grpSp>
              <p:nvGrpSpPr>
                <p:cNvPr id="170" name="グループ化 169">
                  <a:extLst>
                    <a:ext uri="{FF2B5EF4-FFF2-40B4-BE49-F238E27FC236}">
                      <a16:creationId xmlns:a16="http://schemas.microsoft.com/office/drawing/2014/main" id="{B9A625FE-5002-0F8F-1CC6-609B2C55374F}"/>
                    </a:ext>
                  </a:extLst>
                </p:cNvPr>
                <p:cNvGrpSpPr/>
                <p:nvPr/>
              </p:nvGrpSpPr>
              <p:grpSpPr>
                <a:xfrm>
                  <a:off x="2007394" y="40813"/>
                  <a:ext cx="6874669" cy="6604065"/>
                  <a:chOff x="2007394" y="40813"/>
                  <a:chExt cx="6874669" cy="6604065"/>
                </a:xfrm>
              </p:grpSpPr>
              <p:sp>
                <p:nvSpPr>
                  <p:cNvPr id="152" name="フリーフォーム: 図形 151">
                    <a:extLst>
                      <a:ext uri="{FF2B5EF4-FFF2-40B4-BE49-F238E27FC236}">
                        <a16:creationId xmlns:a16="http://schemas.microsoft.com/office/drawing/2014/main" id="{DB061B06-07D3-3427-D2EC-68318BA44BCD}"/>
                      </a:ext>
                    </a:extLst>
                  </p:cNvPr>
                  <p:cNvSpPr/>
                  <p:nvPr/>
                </p:nvSpPr>
                <p:spPr>
                  <a:xfrm>
                    <a:off x="5412895" y="41581"/>
                    <a:ext cx="963220" cy="1517238"/>
                  </a:xfrm>
                  <a:custGeom>
                    <a:avLst/>
                    <a:gdLst>
                      <a:gd name="connsiteX0" fmla="*/ 0 w 963220"/>
                      <a:gd name="connsiteY0" fmla="*/ 0 h 1681018"/>
                      <a:gd name="connsiteX1" fmla="*/ 944748 w 963220"/>
                      <a:gd name="connsiteY1" fmla="*/ 663699 h 1681018"/>
                      <a:gd name="connsiteX2" fmla="*/ 960581 w 963220"/>
                      <a:gd name="connsiteY2" fmla="*/ 696686 h 1681018"/>
                      <a:gd name="connsiteX3" fmla="*/ 963220 w 963220"/>
                      <a:gd name="connsiteY3" fmla="*/ 721756 h 1681018"/>
                      <a:gd name="connsiteX4" fmla="*/ 942109 w 963220"/>
                      <a:gd name="connsiteY4" fmla="*/ 779813 h 1681018"/>
                      <a:gd name="connsiteX5" fmla="*/ 575293 w 963220"/>
                      <a:gd name="connsiteY5" fmla="*/ 1297049 h 1681018"/>
                      <a:gd name="connsiteX6" fmla="*/ 535709 w 963220"/>
                      <a:gd name="connsiteY6" fmla="*/ 1372260 h 1681018"/>
                      <a:gd name="connsiteX7" fmla="*/ 537028 w 963220"/>
                      <a:gd name="connsiteY7" fmla="*/ 1479138 h 1681018"/>
                      <a:gd name="connsiteX8" fmla="*/ 563418 w 963220"/>
                      <a:gd name="connsiteY8" fmla="*/ 1681018 h 1681018"/>
                      <a:gd name="connsiteX9" fmla="*/ 563418 w 963220"/>
                      <a:gd name="connsiteY9" fmla="*/ 1681018 h 1681018"/>
                      <a:gd name="connsiteX0" fmla="*/ 0 w 963220"/>
                      <a:gd name="connsiteY0" fmla="*/ 0 h 1681018"/>
                      <a:gd name="connsiteX1" fmla="*/ 944748 w 963220"/>
                      <a:gd name="connsiteY1" fmla="*/ 663699 h 1681018"/>
                      <a:gd name="connsiteX2" fmla="*/ 960581 w 963220"/>
                      <a:gd name="connsiteY2" fmla="*/ 696686 h 1681018"/>
                      <a:gd name="connsiteX3" fmla="*/ 963220 w 963220"/>
                      <a:gd name="connsiteY3" fmla="*/ 721756 h 1681018"/>
                      <a:gd name="connsiteX4" fmla="*/ 942109 w 963220"/>
                      <a:gd name="connsiteY4" fmla="*/ 779813 h 1681018"/>
                      <a:gd name="connsiteX5" fmla="*/ 575293 w 963220"/>
                      <a:gd name="connsiteY5" fmla="*/ 1297049 h 1681018"/>
                      <a:gd name="connsiteX6" fmla="*/ 535709 w 963220"/>
                      <a:gd name="connsiteY6" fmla="*/ 1372260 h 1681018"/>
                      <a:gd name="connsiteX7" fmla="*/ 537028 w 963220"/>
                      <a:gd name="connsiteY7" fmla="*/ 1479138 h 1681018"/>
                      <a:gd name="connsiteX8" fmla="*/ 563418 w 963220"/>
                      <a:gd name="connsiteY8" fmla="*/ 1681018 h 1681018"/>
                      <a:gd name="connsiteX0" fmla="*/ 0 w 963220"/>
                      <a:gd name="connsiteY0" fmla="*/ 0 h 1479138"/>
                      <a:gd name="connsiteX1" fmla="*/ 944748 w 963220"/>
                      <a:gd name="connsiteY1" fmla="*/ 663699 h 1479138"/>
                      <a:gd name="connsiteX2" fmla="*/ 960581 w 963220"/>
                      <a:gd name="connsiteY2" fmla="*/ 696686 h 1479138"/>
                      <a:gd name="connsiteX3" fmla="*/ 963220 w 963220"/>
                      <a:gd name="connsiteY3" fmla="*/ 721756 h 1479138"/>
                      <a:gd name="connsiteX4" fmla="*/ 942109 w 963220"/>
                      <a:gd name="connsiteY4" fmla="*/ 779813 h 1479138"/>
                      <a:gd name="connsiteX5" fmla="*/ 575293 w 963220"/>
                      <a:gd name="connsiteY5" fmla="*/ 1297049 h 1479138"/>
                      <a:gd name="connsiteX6" fmla="*/ 535709 w 963220"/>
                      <a:gd name="connsiteY6" fmla="*/ 1372260 h 1479138"/>
                      <a:gd name="connsiteX7" fmla="*/ 537028 w 963220"/>
                      <a:gd name="connsiteY7" fmla="*/ 1479138 h 1479138"/>
                      <a:gd name="connsiteX0" fmla="*/ 0 w 963220"/>
                      <a:gd name="connsiteY0" fmla="*/ 0 h 1517238"/>
                      <a:gd name="connsiteX1" fmla="*/ 944748 w 963220"/>
                      <a:gd name="connsiteY1" fmla="*/ 663699 h 1517238"/>
                      <a:gd name="connsiteX2" fmla="*/ 960581 w 963220"/>
                      <a:gd name="connsiteY2" fmla="*/ 696686 h 1517238"/>
                      <a:gd name="connsiteX3" fmla="*/ 963220 w 963220"/>
                      <a:gd name="connsiteY3" fmla="*/ 721756 h 1517238"/>
                      <a:gd name="connsiteX4" fmla="*/ 942109 w 963220"/>
                      <a:gd name="connsiteY4" fmla="*/ 779813 h 1517238"/>
                      <a:gd name="connsiteX5" fmla="*/ 575293 w 963220"/>
                      <a:gd name="connsiteY5" fmla="*/ 1297049 h 1517238"/>
                      <a:gd name="connsiteX6" fmla="*/ 535709 w 963220"/>
                      <a:gd name="connsiteY6" fmla="*/ 1372260 h 1517238"/>
                      <a:gd name="connsiteX7" fmla="*/ 544172 w 963220"/>
                      <a:gd name="connsiteY7" fmla="*/ 1517238 h 1517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220" h="1517238">
                        <a:moveTo>
                          <a:pt x="0" y="0"/>
                        </a:moveTo>
                        <a:lnTo>
                          <a:pt x="944748" y="663699"/>
                        </a:lnTo>
                        <a:lnTo>
                          <a:pt x="960581" y="696686"/>
                        </a:lnTo>
                        <a:lnTo>
                          <a:pt x="963220" y="721756"/>
                        </a:lnTo>
                        <a:lnTo>
                          <a:pt x="942109" y="779813"/>
                        </a:lnTo>
                        <a:lnTo>
                          <a:pt x="575293" y="1297049"/>
                        </a:lnTo>
                        <a:lnTo>
                          <a:pt x="535709" y="1372260"/>
                        </a:lnTo>
                        <a:cubicBezTo>
                          <a:pt x="536149" y="1407886"/>
                          <a:pt x="543732" y="1481612"/>
                          <a:pt x="544172" y="1517238"/>
                        </a:cubicBez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6" name="フリーフォーム: 図形 155">
                    <a:extLst>
                      <a:ext uri="{FF2B5EF4-FFF2-40B4-BE49-F238E27FC236}">
                        <a16:creationId xmlns:a16="http://schemas.microsoft.com/office/drawing/2014/main" id="{57196667-B579-9741-F64C-8DD26ED89317}"/>
                      </a:ext>
                    </a:extLst>
                  </p:cNvPr>
                  <p:cNvSpPr/>
                  <p:nvPr/>
                </p:nvSpPr>
                <p:spPr>
                  <a:xfrm>
                    <a:off x="5537597" y="40813"/>
                    <a:ext cx="1000125" cy="695325"/>
                  </a:xfrm>
                  <a:custGeom>
                    <a:avLst/>
                    <a:gdLst>
                      <a:gd name="connsiteX0" fmla="*/ 0 w 1000125"/>
                      <a:gd name="connsiteY0" fmla="*/ 0 h 695325"/>
                      <a:gd name="connsiteX1" fmla="*/ 1000125 w 1000125"/>
                      <a:gd name="connsiteY1" fmla="*/ 695325 h 69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0125" h="695325">
                        <a:moveTo>
                          <a:pt x="0" y="0"/>
                        </a:moveTo>
                        <a:lnTo>
                          <a:pt x="1000125" y="695325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7" name="フリーフォーム: 図形 156">
                    <a:extLst>
                      <a:ext uri="{FF2B5EF4-FFF2-40B4-BE49-F238E27FC236}">
                        <a16:creationId xmlns:a16="http://schemas.microsoft.com/office/drawing/2014/main" id="{AD8C18AE-A585-015C-3018-70A0A6B2C356}"/>
                      </a:ext>
                    </a:extLst>
                  </p:cNvPr>
                  <p:cNvSpPr/>
                  <p:nvPr/>
                </p:nvSpPr>
                <p:spPr>
                  <a:xfrm>
                    <a:off x="6024563" y="775097"/>
                    <a:ext cx="483393" cy="689372"/>
                  </a:xfrm>
                  <a:custGeom>
                    <a:avLst/>
                    <a:gdLst>
                      <a:gd name="connsiteX0" fmla="*/ 482203 w 482203"/>
                      <a:gd name="connsiteY0" fmla="*/ 32147 h 692944"/>
                      <a:gd name="connsiteX1" fmla="*/ 442913 w 482203"/>
                      <a:gd name="connsiteY1" fmla="*/ 0 h 692944"/>
                      <a:gd name="connsiteX2" fmla="*/ 17860 w 482203"/>
                      <a:gd name="connsiteY2" fmla="*/ 623888 h 692944"/>
                      <a:gd name="connsiteX3" fmla="*/ 0 w 482203"/>
                      <a:gd name="connsiteY3" fmla="*/ 673894 h 692944"/>
                      <a:gd name="connsiteX4" fmla="*/ 4763 w 482203"/>
                      <a:gd name="connsiteY4" fmla="*/ 692944 h 692944"/>
                      <a:gd name="connsiteX0" fmla="*/ 482203 w 482203"/>
                      <a:gd name="connsiteY0" fmla="*/ 28575 h 689372"/>
                      <a:gd name="connsiteX1" fmla="*/ 445295 w 482203"/>
                      <a:gd name="connsiteY1" fmla="*/ 0 h 689372"/>
                      <a:gd name="connsiteX2" fmla="*/ 17860 w 482203"/>
                      <a:gd name="connsiteY2" fmla="*/ 620316 h 689372"/>
                      <a:gd name="connsiteX3" fmla="*/ 0 w 482203"/>
                      <a:gd name="connsiteY3" fmla="*/ 670322 h 689372"/>
                      <a:gd name="connsiteX4" fmla="*/ 4763 w 482203"/>
                      <a:gd name="connsiteY4" fmla="*/ 689372 h 689372"/>
                      <a:gd name="connsiteX0" fmla="*/ 482203 w 482203"/>
                      <a:gd name="connsiteY0" fmla="*/ 28575 h 689372"/>
                      <a:gd name="connsiteX1" fmla="*/ 445295 w 482203"/>
                      <a:gd name="connsiteY1" fmla="*/ 0 h 689372"/>
                      <a:gd name="connsiteX2" fmla="*/ 15478 w 482203"/>
                      <a:gd name="connsiteY2" fmla="*/ 610791 h 689372"/>
                      <a:gd name="connsiteX3" fmla="*/ 0 w 482203"/>
                      <a:gd name="connsiteY3" fmla="*/ 670322 h 689372"/>
                      <a:gd name="connsiteX4" fmla="*/ 4763 w 482203"/>
                      <a:gd name="connsiteY4" fmla="*/ 689372 h 689372"/>
                      <a:gd name="connsiteX0" fmla="*/ 483393 w 483393"/>
                      <a:gd name="connsiteY0" fmla="*/ 28575 h 689372"/>
                      <a:gd name="connsiteX1" fmla="*/ 446485 w 483393"/>
                      <a:gd name="connsiteY1" fmla="*/ 0 h 689372"/>
                      <a:gd name="connsiteX2" fmla="*/ 16668 w 483393"/>
                      <a:gd name="connsiteY2" fmla="*/ 610791 h 689372"/>
                      <a:gd name="connsiteX3" fmla="*/ 0 w 483393"/>
                      <a:gd name="connsiteY3" fmla="*/ 659607 h 689372"/>
                      <a:gd name="connsiteX4" fmla="*/ 5953 w 483393"/>
                      <a:gd name="connsiteY4" fmla="*/ 689372 h 689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3393" h="689372">
                        <a:moveTo>
                          <a:pt x="483393" y="28575"/>
                        </a:moveTo>
                        <a:lnTo>
                          <a:pt x="446485" y="0"/>
                        </a:lnTo>
                        <a:lnTo>
                          <a:pt x="16668" y="610791"/>
                        </a:lnTo>
                        <a:lnTo>
                          <a:pt x="0" y="659607"/>
                        </a:lnTo>
                        <a:lnTo>
                          <a:pt x="5953" y="689372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8" name="フリーフォーム: 図形 157">
                    <a:extLst>
                      <a:ext uri="{FF2B5EF4-FFF2-40B4-BE49-F238E27FC236}">
                        <a16:creationId xmlns:a16="http://schemas.microsoft.com/office/drawing/2014/main" id="{9D46CF82-FC5B-8A9C-B245-515C38A1AEEF}"/>
                      </a:ext>
                    </a:extLst>
                  </p:cNvPr>
                  <p:cNvSpPr/>
                  <p:nvPr/>
                </p:nvSpPr>
                <p:spPr>
                  <a:xfrm>
                    <a:off x="6074569" y="812006"/>
                    <a:ext cx="2807494" cy="1622822"/>
                  </a:xfrm>
                  <a:custGeom>
                    <a:avLst/>
                    <a:gdLst>
                      <a:gd name="connsiteX0" fmla="*/ 566737 w 2807494"/>
                      <a:gd name="connsiteY0" fmla="*/ 0 h 1622822"/>
                      <a:gd name="connsiteX1" fmla="*/ 2807494 w 2807494"/>
                      <a:gd name="connsiteY1" fmla="*/ 1562100 h 1622822"/>
                      <a:gd name="connsiteX2" fmla="*/ 2762250 w 2807494"/>
                      <a:gd name="connsiteY2" fmla="*/ 1622822 h 1622822"/>
                      <a:gd name="connsiteX3" fmla="*/ 631031 w 2807494"/>
                      <a:gd name="connsiteY3" fmla="*/ 125016 h 1622822"/>
                      <a:gd name="connsiteX4" fmla="*/ 159544 w 2807494"/>
                      <a:gd name="connsiteY4" fmla="*/ 803672 h 1622822"/>
                      <a:gd name="connsiteX5" fmla="*/ 0 w 2807494"/>
                      <a:gd name="connsiteY5" fmla="*/ 990600 h 16228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07494" h="1622822">
                        <a:moveTo>
                          <a:pt x="566737" y="0"/>
                        </a:moveTo>
                        <a:lnTo>
                          <a:pt x="2807494" y="1562100"/>
                        </a:lnTo>
                        <a:lnTo>
                          <a:pt x="2762250" y="1622822"/>
                        </a:lnTo>
                        <a:lnTo>
                          <a:pt x="631031" y="125016"/>
                        </a:lnTo>
                        <a:lnTo>
                          <a:pt x="159544" y="803672"/>
                        </a:lnTo>
                        <a:lnTo>
                          <a:pt x="0" y="990600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9" name="フリーフォーム: 図形 158">
                    <a:extLst>
                      <a:ext uri="{FF2B5EF4-FFF2-40B4-BE49-F238E27FC236}">
                        <a16:creationId xmlns:a16="http://schemas.microsoft.com/office/drawing/2014/main" id="{B661C02E-DBA1-8451-A015-BDA632C932D1}"/>
                      </a:ext>
                    </a:extLst>
                  </p:cNvPr>
                  <p:cNvSpPr/>
                  <p:nvPr/>
                </p:nvSpPr>
                <p:spPr>
                  <a:xfrm>
                    <a:off x="6063853" y="857250"/>
                    <a:ext cx="571500" cy="789384"/>
                  </a:xfrm>
                  <a:custGeom>
                    <a:avLst/>
                    <a:gdLst>
                      <a:gd name="connsiteX0" fmla="*/ 525066 w 571500"/>
                      <a:gd name="connsiteY0" fmla="*/ 0 h 789384"/>
                      <a:gd name="connsiteX1" fmla="*/ 571500 w 571500"/>
                      <a:gd name="connsiteY1" fmla="*/ 35719 h 789384"/>
                      <a:gd name="connsiteX2" fmla="*/ 22622 w 571500"/>
                      <a:gd name="connsiteY2" fmla="*/ 789384 h 789384"/>
                      <a:gd name="connsiteX3" fmla="*/ 0 w 571500"/>
                      <a:gd name="connsiteY3" fmla="*/ 766763 h 789384"/>
                      <a:gd name="connsiteX4" fmla="*/ 0 w 571500"/>
                      <a:gd name="connsiteY4" fmla="*/ 770334 h 789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1500" h="789384">
                        <a:moveTo>
                          <a:pt x="525066" y="0"/>
                        </a:moveTo>
                        <a:lnTo>
                          <a:pt x="571500" y="35719"/>
                        </a:lnTo>
                        <a:lnTo>
                          <a:pt x="22622" y="789384"/>
                        </a:lnTo>
                        <a:lnTo>
                          <a:pt x="0" y="766763"/>
                        </a:lnTo>
                        <a:lnTo>
                          <a:pt x="0" y="770334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0" name="フリーフォーム: 図形 159">
                    <a:extLst>
                      <a:ext uri="{FF2B5EF4-FFF2-40B4-BE49-F238E27FC236}">
                        <a16:creationId xmlns:a16="http://schemas.microsoft.com/office/drawing/2014/main" id="{70815491-0EAF-FEAD-553E-EF3A5BFEFC81}"/>
                      </a:ext>
                    </a:extLst>
                  </p:cNvPr>
                  <p:cNvSpPr/>
                  <p:nvPr/>
                </p:nvSpPr>
                <p:spPr>
                  <a:xfrm>
                    <a:off x="5426869" y="1834753"/>
                    <a:ext cx="501253" cy="576263"/>
                  </a:xfrm>
                  <a:custGeom>
                    <a:avLst/>
                    <a:gdLst>
                      <a:gd name="connsiteX0" fmla="*/ 501253 w 501253"/>
                      <a:gd name="connsiteY0" fmla="*/ 0 h 576263"/>
                      <a:gd name="connsiteX1" fmla="*/ 0 w 501253"/>
                      <a:gd name="connsiteY1" fmla="*/ 576263 h 576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01253" h="576263">
                        <a:moveTo>
                          <a:pt x="501253" y="0"/>
                        </a:moveTo>
                        <a:lnTo>
                          <a:pt x="0" y="576263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1" name="フリーフォーム: 図形 160">
                    <a:extLst>
                      <a:ext uri="{FF2B5EF4-FFF2-40B4-BE49-F238E27FC236}">
                        <a16:creationId xmlns:a16="http://schemas.microsoft.com/office/drawing/2014/main" id="{B235D8EC-8C6E-3D59-F4C5-167D3EEDDFC8}"/>
                      </a:ext>
                    </a:extLst>
                  </p:cNvPr>
                  <p:cNvSpPr/>
                  <p:nvPr/>
                </p:nvSpPr>
                <p:spPr>
                  <a:xfrm>
                    <a:off x="5494734" y="1883569"/>
                    <a:ext cx="503635" cy="569119"/>
                  </a:xfrm>
                  <a:custGeom>
                    <a:avLst/>
                    <a:gdLst>
                      <a:gd name="connsiteX0" fmla="*/ 503635 w 503635"/>
                      <a:gd name="connsiteY0" fmla="*/ 0 h 569119"/>
                      <a:gd name="connsiteX1" fmla="*/ 0 w 503635"/>
                      <a:gd name="connsiteY1" fmla="*/ 569119 h 569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03635" h="569119">
                        <a:moveTo>
                          <a:pt x="503635" y="0"/>
                        </a:moveTo>
                        <a:lnTo>
                          <a:pt x="0" y="569119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2" name="フリーフォーム: 図形 161">
                    <a:extLst>
                      <a:ext uri="{FF2B5EF4-FFF2-40B4-BE49-F238E27FC236}">
                        <a16:creationId xmlns:a16="http://schemas.microsoft.com/office/drawing/2014/main" id="{64BB029A-44AC-AE72-26CF-FDACF2E965F5}"/>
                      </a:ext>
                    </a:extLst>
                  </p:cNvPr>
                  <p:cNvSpPr/>
                  <p:nvPr/>
                </p:nvSpPr>
                <p:spPr>
                  <a:xfrm>
                    <a:off x="4857750" y="2477691"/>
                    <a:ext cx="511969" cy="576262"/>
                  </a:xfrm>
                  <a:custGeom>
                    <a:avLst/>
                    <a:gdLst>
                      <a:gd name="connsiteX0" fmla="*/ 511969 w 511969"/>
                      <a:gd name="connsiteY0" fmla="*/ 0 h 576262"/>
                      <a:gd name="connsiteX1" fmla="*/ 0 w 511969"/>
                      <a:gd name="connsiteY1" fmla="*/ 576262 h 576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11969" h="576262">
                        <a:moveTo>
                          <a:pt x="511969" y="0"/>
                        </a:moveTo>
                        <a:lnTo>
                          <a:pt x="0" y="576262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3" name="フリーフォーム: 図形 162">
                    <a:extLst>
                      <a:ext uri="{FF2B5EF4-FFF2-40B4-BE49-F238E27FC236}">
                        <a16:creationId xmlns:a16="http://schemas.microsoft.com/office/drawing/2014/main" id="{93053CA8-A7D3-E2E2-F857-C36F3FBA3A67}"/>
                      </a:ext>
                    </a:extLst>
                  </p:cNvPr>
                  <p:cNvSpPr/>
                  <p:nvPr/>
                </p:nvSpPr>
                <p:spPr>
                  <a:xfrm>
                    <a:off x="4929188" y="2521744"/>
                    <a:ext cx="508396" cy="588169"/>
                  </a:xfrm>
                  <a:custGeom>
                    <a:avLst/>
                    <a:gdLst>
                      <a:gd name="connsiteX0" fmla="*/ 508396 w 508396"/>
                      <a:gd name="connsiteY0" fmla="*/ 0 h 588169"/>
                      <a:gd name="connsiteX1" fmla="*/ 0 w 508396"/>
                      <a:gd name="connsiteY1" fmla="*/ 588169 h 588169"/>
                      <a:gd name="connsiteX2" fmla="*/ 1190 w 508396"/>
                      <a:gd name="connsiteY2" fmla="*/ 588169 h 5881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08396" h="588169">
                        <a:moveTo>
                          <a:pt x="508396" y="0"/>
                        </a:moveTo>
                        <a:lnTo>
                          <a:pt x="0" y="588169"/>
                        </a:lnTo>
                        <a:lnTo>
                          <a:pt x="1190" y="588169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4" name="フリーフォーム: 図形 163">
                    <a:extLst>
                      <a:ext uri="{FF2B5EF4-FFF2-40B4-BE49-F238E27FC236}">
                        <a16:creationId xmlns:a16="http://schemas.microsoft.com/office/drawing/2014/main" id="{E1BF7307-E5DD-19CE-CFE9-F4E78634BE6A}"/>
                      </a:ext>
                    </a:extLst>
                  </p:cNvPr>
                  <p:cNvSpPr/>
                  <p:nvPr/>
                </p:nvSpPr>
                <p:spPr>
                  <a:xfrm>
                    <a:off x="3976688" y="3451622"/>
                    <a:ext cx="533400" cy="614362"/>
                  </a:xfrm>
                  <a:custGeom>
                    <a:avLst/>
                    <a:gdLst>
                      <a:gd name="connsiteX0" fmla="*/ 533400 w 533400"/>
                      <a:gd name="connsiteY0" fmla="*/ 0 h 614362"/>
                      <a:gd name="connsiteX1" fmla="*/ 0 w 533400"/>
                      <a:gd name="connsiteY1" fmla="*/ 614362 h 614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33400" h="614362">
                        <a:moveTo>
                          <a:pt x="533400" y="0"/>
                        </a:moveTo>
                        <a:lnTo>
                          <a:pt x="0" y="614362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5" name="フリーフォーム: 図形 164">
                    <a:extLst>
                      <a:ext uri="{FF2B5EF4-FFF2-40B4-BE49-F238E27FC236}">
                        <a16:creationId xmlns:a16="http://schemas.microsoft.com/office/drawing/2014/main" id="{C93AB824-A3E2-DED3-8FE6-A98666C63E12}"/>
                      </a:ext>
                    </a:extLst>
                  </p:cNvPr>
                  <p:cNvSpPr/>
                  <p:nvPr/>
                </p:nvSpPr>
                <p:spPr>
                  <a:xfrm>
                    <a:off x="4036219" y="3496866"/>
                    <a:ext cx="540544" cy="625078"/>
                  </a:xfrm>
                  <a:custGeom>
                    <a:avLst/>
                    <a:gdLst>
                      <a:gd name="connsiteX0" fmla="*/ 540544 w 540544"/>
                      <a:gd name="connsiteY0" fmla="*/ 0 h 625078"/>
                      <a:gd name="connsiteX1" fmla="*/ 0 w 540544"/>
                      <a:gd name="connsiteY1" fmla="*/ 625078 h 625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40544" h="625078">
                        <a:moveTo>
                          <a:pt x="540544" y="0"/>
                        </a:moveTo>
                        <a:lnTo>
                          <a:pt x="0" y="625078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6" name="フリーフォーム: 図形 165">
                    <a:extLst>
                      <a:ext uri="{FF2B5EF4-FFF2-40B4-BE49-F238E27FC236}">
                        <a16:creationId xmlns:a16="http://schemas.microsoft.com/office/drawing/2014/main" id="{E003390A-02C3-E9F9-B756-3019895630FF}"/>
                      </a:ext>
                    </a:extLst>
                  </p:cNvPr>
                  <p:cNvSpPr/>
                  <p:nvPr/>
                </p:nvSpPr>
                <p:spPr>
                  <a:xfrm>
                    <a:off x="3115866" y="4155281"/>
                    <a:ext cx="772715" cy="882253"/>
                  </a:xfrm>
                  <a:custGeom>
                    <a:avLst/>
                    <a:gdLst>
                      <a:gd name="connsiteX0" fmla="*/ 772715 w 772715"/>
                      <a:gd name="connsiteY0" fmla="*/ 0 h 882253"/>
                      <a:gd name="connsiteX1" fmla="*/ 0 w 772715"/>
                      <a:gd name="connsiteY1" fmla="*/ 882253 h 882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72715" h="882253">
                        <a:moveTo>
                          <a:pt x="772715" y="0"/>
                        </a:moveTo>
                        <a:lnTo>
                          <a:pt x="0" y="882253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7" name="フリーフォーム: 図形 166">
                    <a:extLst>
                      <a:ext uri="{FF2B5EF4-FFF2-40B4-BE49-F238E27FC236}">
                        <a16:creationId xmlns:a16="http://schemas.microsoft.com/office/drawing/2014/main" id="{98C8D0A3-5617-7488-BE0E-1745F5213A40}"/>
                      </a:ext>
                    </a:extLst>
                  </p:cNvPr>
                  <p:cNvSpPr/>
                  <p:nvPr/>
                </p:nvSpPr>
                <p:spPr>
                  <a:xfrm>
                    <a:off x="3169444" y="4208859"/>
                    <a:ext cx="781050" cy="891779"/>
                  </a:xfrm>
                  <a:custGeom>
                    <a:avLst/>
                    <a:gdLst>
                      <a:gd name="connsiteX0" fmla="*/ 781050 w 781050"/>
                      <a:gd name="connsiteY0" fmla="*/ 0 h 891779"/>
                      <a:gd name="connsiteX1" fmla="*/ 0 w 781050"/>
                      <a:gd name="connsiteY1" fmla="*/ 891779 h 891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81050" h="891779">
                        <a:moveTo>
                          <a:pt x="781050" y="0"/>
                        </a:moveTo>
                        <a:lnTo>
                          <a:pt x="0" y="891779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8" name="フリーフォーム: 図形 167">
                    <a:extLst>
                      <a:ext uri="{FF2B5EF4-FFF2-40B4-BE49-F238E27FC236}">
                        <a16:creationId xmlns:a16="http://schemas.microsoft.com/office/drawing/2014/main" id="{F75C9B51-C521-86AD-D10D-2A3F6D1ACA67}"/>
                      </a:ext>
                    </a:extLst>
                  </p:cNvPr>
                  <p:cNvSpPr/>
                  <p:nvPr/>
                </p:nvSpPr>
                <p:spPr>
                  <a:xfrm>
                    <a:off x="2007394" y="5175647"/>
                    <a:ext cx="988219" cy="1432322"/>
                  </a:xfrm>
                  <a:custGeom>
                    <a:avLst/>
                    <a:gdLst>
                      <a:gd name="connsiteX0" fmla="*/ 988219 w 988219"/>
                      <a:gd name="connsiteY0" fmla="*/ 0 h 1432322"/>
                      <a:gd name="connsiteX1" fmla="*/ 327422 w 988219"/>
                      <a:gd name="connsiteY1" fmla="*/ 756047 h 1432322"/>
                      <a:gd name="connsiteX2" fmla="*/ 185737 w 988219"/>
                      <a:gd name="connsiteY2" fmla="*/ 938212 h 1432322"/>
                      <a:gd name="connsiteX3" fmla="*/ 97631 w 988219"/>
                      <a:gd name="connsiteY3" fmla="*/ 1116806 h 1432322"/>
                      <a:gd name="connsiteX4" fmla="*/ 36909 w 988219"/>
                      <a:gd name="connsiteY4" fmla="*/ 1266825 h 1432322"/>
                      <a:gd name="connsiteX5" fmla="*/ 0 w 988219"/>
                      <a:gd name="connsiteY5" fmla="*/ 1432322 h 1432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8219" h="1432322">
                        <a:moveTo>
                          <a:pt x="988219" y="0"/>
                        </a:moveTo>
                        <a:lnTo>
                          <a:pt x="327422" y="756047"/>
                        </a:lnTo>
                        <a:lnTo>
                          <a:pt x="185737" y="938212"/>
                        </a:lnTo>
                        <a:lnTo>
                          <a:pt x="97631" y="1116806"/>
                        </a:lnTo>
                        <a:lnTo>
                          <a:pt x="36909" y="1266825"/>
                        </a:lnTo>
                        <a:lnTo>
                          <a:pt x="0" y="1432322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9" name="フリーフォーム: 図形 168">
                    <a:extLst>
                      <a:ext uri="{FF2B5EF4-FFF2-40B4-BE49-F238E27FC236}">
                        <a16:creationId xmlns:a16="http://schemas.microsoft.com/office/drawing/2014/main" id="{BEBEEF70-E9EA-4DA3-690E-F092716124AE}"/>
                      </a:ext>
                    </a:extLst>
                  </p:cNvPr>
                  <p:cNvSpPr/>
                  <p:nvPr/>
                </p:nvSpPr>
                <p:spPr>
                  <a:xfrm>
                    <a:off x="2091928" y="5248275"/>
                    <a:ext cx="956072" cy="1396603"/>
                  </a:xfrm>
                  <a:custGeom>
                    <a:avLst/>
                    <a:gdLst>
                      <a:gd name="connsiteX0" fmla="*/ 956072 w 956072"/>
                      <a:gd name="connsiteY0" fmla="*/ 0 h 1396603"/>
                      <a:gd name="connsiteX1" fmla="*/ 351235 w 956072"/>
                      <a:gd name="connsiteY1" fmla="*/ 694134 h 1396603"/>
                      <a:gd name="connsiteX2" fmla="*/ 238125 w 956072"/>
                      <a:gd name="connsiteY2" fmla="*/ 850106 h 1396603"/>
                      <a:gd name="connsiteX3" fmla="*/ 109538 w 956072"/>
                      <a:gd name="connsiteY3" fmla="*/ 1069181 h 1396603"/>
                      <a:gd name="connsiteX4" fmla="*/ 50006 w 956072"/>
                      <a:gd name="connsiteY4" fmla="*/ 1247775 h 1396603"/>
                      <a:gd name="connsiteX5" fmla="*/ 0 w 956072"/>
                      <a:gd name="connsiteY5" fmla="*/ 1396603 h 13966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6072" h="1396603">
                        <a:moveTo>
                          <a:pt x="956072" y="0"/>
                        </a:moveTo>
                        <a:lnTo>
                          <a:pt x="351235" y="694134"/>
                        </a:lnTo>
                        <a:lnTo>
                          <a:pt x="238125" y="850106"/>
                        </a:lnTo>
                        <a:lnTo>
                          <a:pt x="109538" y="1069181"/>
                        </a:lnTo>
                        <a:lnTo>
                          <a:pt x="50006" y="1247775"/>
                        </a:lnTo>
                        <a:lnTo>
                          <a:pt x="0" y="1396603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78" name="グループ化 177">
                  <a:extLst>
                    <a:ext uri="{FF2B5EF4-FFF2-40B4-BE49-F238E27FC236}">
                      <a16:creationId xmlns:a16="http://schemas.microsoft.com/office/drawing/2014/main" id="{EB7B49CC-D412-3399-7016-EB4D4C166D6C}"/>
                    </a:ext>
                  </a:extLst>
                </p:cNvPr>
                <p:cNvGrpSpPr/>
                <p:nvPr/>
              </p:nvGrpSpPr>
              <p:grpSpPr>
                <a:xfrm>
                  <a:off x="52387" y="23813"/>
                  <a:ext cx="1659733" cy="2650331"/>
                  <a:chOff x="52387" y="23813"/>
                  <a:chExt cx="1659733" cy="2650331"/>
                </a:xfrm>
              </p:grpSpPr>
              <p:sp>
                <p:nvSpPr>
                  <p:cNvPr id="171" name="フリーフォーム: 図形 170">
                    <a:extLst>
                      <a:ext uri="{FF2B5EF4-FFF2-40B4-BE49-F238E27FC236}">
                        <a16:creationId xmlns:a16="http://schemas.microsoft.com/office/drawing/2014/main" id="{C22A3EB2-46CA-6DA6-5D57-D477FE399F24}"/>
                      </a:ext>
                    </a:extLst>
                  </p:cNvPr>
                  <p:cNvSpPr/>
                  <p:nvPr/>
                </p:nvSpPr>
                <p:spPr>
                  <a:xfrm>
                    <a:off x="52387" y="2174081"/>
                    <a:ext cx="326231" cy="423863"/>
                  </a:xfrm>
                  <a:custGeom>
                    <a:avLst/>
                    <a:gdLst>
                      <a:gd name="connsiteX0" fmla="*/ 0 w 435768"/>
                      <a:gd name="connsiteY0" fmla="*/ 540544 h 540544"/>
                      <a:gd name="connsiteX1" fmla="*/ 326231 w 435768"/>
                      <a:gd name="connsiteY1" fmla="*/ 116681 h 540544"/>
                      <a:gd name="connsiteX2" fmla="*/ 435768 w 435768"/>
                      <a:gd name="connsiteY2" fmla="*/ 0 h 540544"/>
                      <a:gd name="connsiteX0" fmla="*/ 0 w 326231"/>
                      <a:gd name="connsiteY0" fmla="*/ 423863 h 423863"/>
                      <a:gd name="connsiteX1" fmla="*/ 326231 w 326231"/>
                      <a:gd name="connsiteY1" fmla="*/ 0 h 42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26231" h="423863">
                        <a:moveTo>
                          <a:pt x="0" y="423863"/>
                        </a:moveTo>
                        <a:lnTo>
                          <a:pt x="326231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" name="フリーフォーム: 図形 171">
                    <a:extLst>
                      <a:ext uri="{FF2B5EF4-FFF2-40B4-BE49-F238E27FC236}">
                        <a16:creationId xmlns:a16="http://schemas.microsoft.com/office/drawing/2014/main" id="{90759713-F38D-EAE0-B69B-8842AA82EC50}"/>
                      </a:ext>
                    </a:extLst>
                  </p:cNvPr>
                  <p:cNvSpPr/>
                  <p:nvPr/>
                </p:nvSpPr>
                <p:spPr>
                  <a:xfrm>
                    <a:off x="64294" y="2212181"/>
                    <a:ext cx="345281" cy="461963"/>
                  </a:xfrm>
                  <a:custGeom>
                    <a:avLst/>
                    <a:gdLst>
                      <a:gd name="connsiteX0" fmla="*/ 0 w 345281"/>
                      <a:gd name="connsiteY0" fmla="*/ 461963 h 461963"/>
                      <a:gd name="connsiteX1" fmla="*/ 345281 w 345281"/>
                      <a:gd name="connsiteY1" fmla="*/ 0 h 461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5281" h="461963">
                        <a:moveTo>
                          <a:pt x="0" y="461963"/>
                        </a:moveTo>
                        <a:lnTo>
                          <a:pt x="345281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3" name="フリーフォーム: 図形 172">
                    <a:extLst>
                      <a:ext uri="{FF2B5EF4-FFF2-40B4-BE49-F238E27FC236}">
                        <a16:creationId xmlns:a16="http://schemas.microsoft.com/office/drawing/2014/main" id="{E82CCDC3-C26E-33A6-2176-DD6E49D98E33}"/>
                      </a:ext>
                    </a:extLst>
                  </p:cNvPr>
                  <p:cNvSpPr/>
                  <p:nvPr/>
                </p:nvSpPr>
                <p:spPr>
                  <a:xfrm>
                    <a:off x="502443" y="926308"/>
                    <a:ext cx="645319" cy="1059656"/>
                  </a:xfrm>
                  <a:custGeom>
                    <a:avLst/>
                    <a:gdLst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654844 w 654844"/>
                      <a:gd name="connsiteY3" fmla="*/ 7143 h 1076325"/>
                      <a:gd name="connsiteX4" fmla="*/ 652462 w 654844"/>
                      <a:gd name="connsiteY4" fmla="*/ 9525 h 1076325"/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654844 w 654844"/>
                      <a:gd name="connsiteY3" fmla="*/ 7143 h 1076325"/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640556 w 654844"/>
                      <a:gd name="connsiteY3" fmla="*/ 23812 h 1076325"/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433388 w 654844"/>
                      <a:gd name="connsiteY3" fmla="*/ 59531 h 1076325"/>
                      <a:gd name="connsiteX0" fmla="*/ 0 w 645319"/>
                      <a:gd name="connsiteY0" fmla="*/ 1059656 h 1059656"/>
                      <a:gd name="connsiteX1" fmla="*/ 247650 w 645319"/>
                      <a:gd name="connsiteY1" fmla="*/ 738187 h 1059656"/>
                      <a:gd name="connsiteX2" fmla="*/ 645319 w 645319"/>
                      <a:gd name="connsiteY2" fmla="*/ 0 h 1059656"/>
                      <a:gd name="connsiteX3" fmla="*/ 433388 w 645319"/>
                      <a:gd name="connsiteY3" fmla="*/ 42862 h 1059656"/>
                      <a:gd name="connsiteX0" fmla="*/ 0 w 645319"/>
                      <a:gd name="connsiteY0" fmla="*/ 1059656 h 1059656"/>
                      <a:gd name="connsiteX1" fmla="*/ 247650 w 645319"/>
                      <a:gd name="connsiteY1" fmla="*/ 738187 h 1059656"/>
                      <a:gd name="connsiteX2" fmla="*/ 645319 w 645319"/>
                      <a:gd name="connsiteY2" fmla="*/ 0 h 1059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45319" h="1059656">
                        <a:moveTo>
                          <a:pt x="0" y="1059656"/>
                        </a:moveTo>
                        <a:lnTo>
                          <a:pt x="247650" y="738187"/>
                        </a:lnTo>
                        <a:lnTo>
                          <a:pt x="645319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4" name="フリーフォーム: 図形 173">
                    <a:extLst>
                      <a:ext uri="{FF2B5EF4-FFF2-40B4-BE49-F238E27FC236}">
                        <a16:creationId xmlns:a16="http://schemas.microsoft.com/office/drawing/2014/main" id="{B015475E-2810-C3A6-72A2-166804BFEE18}"/>
                      </a:ext>
                    </a:extLst>
                  </p:cNvPr>
                  <p:cNvSpPr/>
                  <p:nvPr/>
                </p:nvSpPr>
                <p:spPr>
                  <a:xfrm>
                    <a:off x="535781" y="952500"/>
                    <a:ext cx="666750" cy="1073944"/>
                  </a:xfrm>
                  <a:custGeom>
                    <a:avLst/>
                    <a:gdLst>
                      <a:gd name="connsiteX0" fmla="*/ 0 w 666750"/>
                      <a:gd name="connsiteY0" fmla="*/ 1073944 h 1073944"/>
                      <a:gd name="connsiteX1" fmla="*/ 259557 w 666750"/>
                      <a:gd name="connsiteY1" fmla="*/ 733425 h 1073944"/>
                      <a:gd name="connsiteX2" fmla="*/ 666750 w 666750"/>
                      <a:gd name="connsiteY2" fmla="*/ 0 h 1073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6750" h="1073944">
                        <a:moveTo>
                          <a:pt x="0" y="1073944"/>
                        </a:moveTo>
                        <a:lnTo>
                          <a:pt x="259557" y="733425"/>
                        </a:lnTo>
                        <a:lnTo>
                          <a:pt x="666750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6" name="フリーフォーム: 図形 175">
                    <a:extLst>
                      <a:ext uri="{FF2B5EF4-FFF2-40B4-BE49-F238E27FC236}">
                        <a16:creationId xmlns:a16="http://schemas.microsoft.com/office/drawing/2014/main" id="{6F427DEA-6BA1-0753-0FB7-79B83419B850}"/>
                      </a:ext>
                    </a:extLst>
                  </p:cNvPr>
                  <p:cNvSpPr/>
                  <p:nvPr/>
                </p:nvSpPr>
                <p:spPr>
                  <a:xfrm>
                    <a:off x="1378744" y="23813"/>
                    <a:ext cx="254794" cy="440531"/>
                  </a:xfrm>
                  <a:custGeom>
                    <a:avLst/>
                    <a:gdLst>
                      <a:gd name="connsiteX0" fmla="*/ 0 w 254794"/>
                      <a:gd name="connsiteY0" fmla="*/ 440531 h 440531"/>
                      <a:gd name="connsiteX1" fmla="*/ 254794 w 254794"/>
                      <a:gd name="connsiteY1" fmla="*/ 0 h 44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54794" h="440531">
                        <a:moveTo>
                          <a:pt x="0" y="440531"/>
                        </a:moveTo>
                        <a:lnTo>
                          <a:pt x="254794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7" name="フリーフォーム: 図形 176">
                    <a:extLst>
                      <a:ext uri="{FF2B5EF4-FFF2-40B4-BE49-F238E27FC236}">
                        <a16:creationId xmlns:a16="http://schemas.microsoft.com/office/drawing/2014/main" id="{C2CBA154-22CA-BA13-2209-7A8049496878}"/>
                      </a:ext>
                    </a:extLst>
                  </p:cNvPr>
                  <p:cNvSpPr/>
                  <p:nvPr/>
                </p:nvSpPr>
                <p:spPr>
                  <a:xfrm>
                    <a:off x="1426370" y="54768"/>
                    <a:ext cx="285750" cy="457201"/>
                  </a:xfrm>
                  <a:custGeom>
                    <a:avLst/>
                    <a:gdLst>
                      <a:gd name="connsiteX0" fmla="*/ 0 w 276225"/>
                      <a:gd name="connsiteY0" fmla="*/ 483394 h 483394"/>
                      <a:gd name="connsiteX1" fmla="*/ 276225 w 276225"/>
                      <a:gd name="connsiteY1" fmla="*/ 0 h 483394"/>
                      <a:gd name="connsiteX2" fmla="*/ 273844 w 276225"/>
                      <a:gd name="connsiteY2" fmla="*/ 0 h 483394"/>
                      <a:gd name="connsiteX3" fmla="*/ 273844 w 276225"/>
                      <a:gd name="connsiteY3" fmla="*/ 0 h 483394"/>
                      <a:gd name="connsiteX0" fmla="*/ 0 w 454819"/>
                      <a:gd name="connsiteY0" fmla="*/ 483394 h 483394"/>
                      <a:gd name="connsiteX1" fmla="*/ 276225 w 454819"/>
                      <a:gd name="connsiteY1" fmla="*/ 0 h 483394"/>
                      <a:gd name="connsiteX2" fmla="*/ 273844 w 454819"/>
                      <a:gd name="connsiteY2" fmla="*/ 0 h 483394"/>
                      <a:gd name="connsiteX3" fmla="*/ 454819 w 454819"/>
                      <a:gd name="connsiteY3" fmla="*/ 104775 h 483394"/>
                      <a:gd name="connsiteX0" fmla="*/ 0 w 454819"/>
                      <a:gd name="connsiteY0" fmla="*/ 483394 h 483394"/>
                      <a:gd name="connsiteX1" fmla="*/ 276225 w 454819"/>
                      <a:gd name="connsiteY1" fmla="*/ 0 h 483394"/>
                      <a:gd name="connsiteX2" fmla="*/ 283369 w 454819"/>
                      <a:gd name="connsiteY2" fmla="*/ 57150 h 483394"/>
                      <a:gd name="connsiteX3" fmla="*/ 454819 w 454819"/>
                      <a:gd name="connsiteY3" fmla="*/ 104775 h 483394"/>
                      <a:gd name="connsiteX0" fmla="*/ 0 w 457200"/>
                      <a:gd name="connsiteY0" fmla="*/ 483394 h 483394"/>
                      <a:gd name="connsiteX1" fmla="*/ 276225 w 457200"/>
                      <a:gd name="connsiteY1" fmla="*/ 0 h 483394"/>
                      <a:gd name="connsiteX2" fmla="*/ 457200 w 457200"/>
                      <a:gd name="connsiteY2" fmla="*/ 233362 h 483394"/>
                      <a:gd name="connsiteX3" fmla="*/ 454819 w 457200"/>
                      <a:gd name="connsiteY3" fmla="*/ 104775 h 483394"/>
                      <a:gd name="connsiteX0" fmla="*/ 0 w 457200"/>
                      <a:gd name="connsiteY0" fmla="*/ 442913 h 442913"/>
                      <a:gd name="connsiteX1" fmla="*/ 283369 w 457200"/>
                      <a:gd name="connsiteY1" fmla="*/ 0 h 442913"/>
                      <a:gd name="connsiteX2" fmla="*/ 457200 w 457200"/>
                      <a:gd name="connsiteY2" fmla="*/ 192881 h 442913"/>
                      <a:gd name="connsiteX3" fmla="*/ 454819 w 457200"/>
                      <a:gd name="connsiteY3" fmla="*/ 64294 h 442913"/>
                      <a:gd name="connsiteX0" fmla="*/ 0 w 457200"/>
                      <a:gd name="connsiteY0" fmla="*/ 457201 h 457201"/>
                      <a:gd name="connsiteX1" fmla="*/ 285750 w 457200"/>
                      <a:gd name="connsiteY1" fmla="*/ 0 h 457201"/>
                      <a:gd name="connsiteX2" fmla="*/ 457200 w 457200"/>
                      <a:gd name="connsiteY2" fmla="*/ 207169 h 457201"/>
                      <a:gd name="connsiteX3" fmla="*/ 454819 w 457200"/>
                      <a:gd name="connsiteY3" fmla="*/ 78582 h 457201"/>
                      <a:gd name="connsiteX0" fmla="*/ 0 w 457200"/>
                      <a:gd name="connsiteY0" fmla="*/ 457201 h 457201"/>
                      <a:gd name="connsiteX1" fmla="*/ 285750 w 457200"/>
                      <a:gd name="connsiteY1" fmla="*/ 0 h 457201"/>
                      <a:gd name="connsiteX2" fmla="*/ 457200 w 457200"/>
                      <a:gd name="connsiteY2" fmla="*/ 207169 h 457201"/>
                      <a:gd name="connsiteX0" fmla="*/ 0 w 285750"/>
                      <a:gd name="connsiteY0" fmla="*/ 457201 h 457201"/>
                      <a:gd name="connsiteX1" fmla="*/ 285750 w 285750"/>
                      <a:gd name="connsiteY1" fmla="*/ 0 h 457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85750" h="457201">
                        <a:moveTo>
                          <a:pt x="0" y="457201"/>
                        </a:moveTo>
                        <a:lnTo>
                          <a:pt x="285750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10" name="フリーフォーム: 図形 9">
                <a:extLst>
                  <a:ext uri="{FF2B5EF4-FFF2-40B4-BE49-F238E27FC236}">
                    <a16:creationId xmlns:a16="http://schemas.microsoft.com/office/drawing/2014/main" id="{7DE419EE-5340-D16C-2B83-0A5DB31A0DF0}"/>
                  </a:ext>
                </a:extLst>
              </p:cNvPr>
              <p:cNvSpPr/>
              <p:nvPr/>
            </p:nvSpPr>
            <p:spPr>
              <a:xfrm>
                <a:off x="2026444" y="857250"/>
                <a:ext cx="8539162" cy="8683229"/>
              </a:xfrm>
              <a:custGeom>
                <a:avLst/>
                <a:gdLst>
                  <a:gd name="connsiteX0" fmla="*/ 4677965 w 8539162"/>
                  <a:gd name="connsiteY0" fmla="*/ 0 h 8708231"/>
                  <a:gd name="connsiteX1" fmla="*/ 8539162 w 8539162"/>
                  <a:gd name="connsiteY1" fmla="*/ 2680097 h 8708231"/>
                  <a:gd name="connsiteX2" fmla="*/ 7385447 w 8539162"/>
                  <a:gd name="connsiteY2" fmla="*/ 4261247 h 8708231"/>
                  <a:gd name="connsiteX3" fmla="*/ 6311503 w 8539162"/>
                  <a:gd name="connsiteY3" fmla="*/ 5803106 h 8708231"/>
                  <a:gd name="connsiteX4" fmla="*/ 5840015 w 8539162"/>
                  <a:gd name="connsiteY4" fmla="*/ 6453188 h 8708231"/>
                  <a:gd name="connsiteX5" fmla="*/ 4156472 w 8539162"/>
                  <a:gd name="connsiteY5" fmla="*/ 8708231 h 8708231"/>
                  <a:gd name="connsiteX6" fmla="*/ 4144565 w 8539162"/>
                  <a:gd name="connsiteY6" fmla="*/ 8684419 h 8708231"/>
                  <a:gd name="connsiteX7" fmla="*/ 1852612 w 8539162"/>
                  <a:gd name="connsiteY7" fmla="*/ 6401991 h 8708231"/>
                  <a:gd name="connsiteX8" fmla="*/ 0 w 8539162"/>
                  <a:gd name="connsiteY8" fmla="*/ 5866209 h 8708231"/>
                  <a:gd name="connsiteX9" fmla="*/ 67865 w 8539162"/>
                  <a:gd name="connsiteY9" fmla="*/ 5619750 h 8708231"/>
                  <a:gd name="connsiteX10" fmla="*/ 142875 w 8539162"/>
                  <a:gd name="connsiteY10" fmla="*/ 5425678 h 8708231"/>
                  <a:gd name="connsiteX11" fmla="*/ 246459 w 8539162"/>
                  <a:gd name="connsiteY11" fmla="*/ 5232797 h 8708231"/>
                  <a:gd name="connsiteX12" fmla="*/ 381000 w 8539162"/>
                  <a:gd name="connsiteY12" fmla="*/ 5048250 h 8708231"/>
                  <a:gd name="connsiteX13" fmla="*/ 552450 w 8539162"/>
                  <a:gd name="connsiteY13" fmla="*/ 4851797 h 8708231"/>
                  <a:gd name="connsiteX14" fmla="*/ 4155281 w 8539162"/>
                  <a:gd name="connsiteY14" fmla="*/ 751284 h 8708231"/>
                  <a:gd name="connsiteX15" fmla="*/ 4677965 w 8539162"/>
                  <a:gd name="connsiteY15" fmla="*/ 0 h 8708231"/>
                  <a:gd name="connsiteX0" fmla="*/ 4677965 w 8539162"/>
                  <a:gd name="connsiteY0" fmla="*/ 0 h 8684419"/>
                  <a:gd name="connsiteX1" fmla="*/ 8539162 w 8539162"/>
                  <a:gd name="connsiteY1" fmla="*/ 2680097 h 8684419"/>
                  <a:gd name="connsiteX2" fmla="*/ 7385447 w 8539162"/>
                  <a:gd name="connsiteY2" fmla="*/ 4261247 h 8684419"/>
                  <a:gd name="connsiteX3" fmla="*/ 6311503 w 8539162"/>
                  <a:gd name="connsiteY3" fmla="*/ 5803106 h 8684419"/>
                  <a:gd name="connsiteX4" fmla="*/ 5840015 w 8539162"/>
                  <a:gd name="connsiteY4" fmla="*/ 6453188 h 8684419"/>
                  <a:gd name="connsiteX5" fmla="*/ 4144565 w 8539162"/>
                  <a:gd name="connsiteY5" fmla="*/ 8684419 h 8684419"/>
                  <a:gd name="connsiteX6" fmla="*/ 1852612 w 8539162"/>
                  <a:gd name="connsiteY6" fmla="*/ 6401991 h 8684419"/>
                  <a:gd name="connsiteX7" fmla="*/ 0 w 8539162"/>
                  <a:gd name="connsiteY7" fmla="*/ 5866209 h 8684419"/>
                  <a:gd name="connsiteX8" fmla="*/ 67865 w 8539162"/>
                  <a:gd name="connsiteY8" fmla="*/ 5619750 h 8684419"/>
                  <a:gd name="connsiteX9" fmla="*/ 142875 w 8539162"/>
                  <a:gd name="connsiteY9" fmla="*/ 5425678 h 8684419"/>
                  <a:gd name="connsiteX10" fmla="*/ 246459 w 8539162"/>
                  <a:gd name="connsiteY10" fmla="*/ 5232797 h 8684419"/>
                  <a:gd name="connsiteX11" fmla="*/ 381000 w 8539162"/>
                  <a:gd name="connsiteY11" fmla="*/ 5048250 h 8684419"/>
                  <a:gd name="connsiteX12" fmla="*/ 552450 w 8539162"/>
                  <a:gd name="connsiteY12" fmla="*/ 4851797 h 8684419"/>
                  <a:gd name="connsiteX13" fmla="*/ 4155281 w 8539162"/>
                  <a:gd name="connsiteY13" fmla="*/ 751284 h 8684419"/>
                  <a:gd name="connsiteX14" fmla="*/ 4677965 w 8539162"/>
                  <a:gd name="connsiteY14" fmla="*/ 0 h 8684419"/>
                  <a:gd name="connsiteX0" fmla="*/ 4677965 w 8539162"/>
                  <a:gd name="connsiteY0" fmla="*/ 0 h 8683229"/>
                  <a:gd name="connsiteX1" fmla="*/ 8539162 w 8539162"/>
                  <a:gd name="connsiteY1" fmla="*/ 2680097 h 8683229"/>
                  <a:gd name="connsiteX2" fmla="*/ 7385447 w 8539162"/>
                  <a:gd name="connsiteY2" fmla="*/ 4261247 h 8683229"/>
                  <a:gd name="connsiteX3" fmla="*/ 6311503 w 8539162"/>
                  <a:gd name="connsiteY3" fmla="*/ 5803106 h 8683229"/>
                  <a:gd name="connsiteX4" fmla="*/ 5840015 w 8539162"/>
                  <a:gd name="connsiteY4" fmla="*/ 6453188 h 8683229"/>
                  <a:gd name="connsiteX5" fmla="*/ 4149327 w 8539162"/>
                  <a:gd name="connsiteY5" fmla="*/ 8683229 h 8683229"/>
                  <a:gd name="connsiteX6" fmla="*/ 1852612 w 8539162"/>
                  <a:gd name="connsiteY6" fmla="*/ 6401991 h 8683229"/>
                  <a:gd name="connsiteX7" fmla="*/ 0 w 8539162"/>
                  <a:gd name="connsiteY7" fmla="*/ 5866209 h 8683229"/>
                  <a:gd name="connsiteX8" fmla="*/ 67865 w 8539162"/>
                  <a:gd name="connsiteY8" fmla="*/ 5619750 h 8683229"/>
                  <a:gd name="connsiteX9" fmla="*/ 142875 w 8539162"/>
                  <a:gd name="connsiteY9" fmla="*/ 5425678 h 8683229"/>
                  <a:gd name="connsiteX10" fmla="*/ 246459 w 8539162"/>
                  <a:gd name="connsiteY10" fmla="*/ 5232797 h 8683229"/>
                  <a:gd name="connsiteX11" fmla="*/ 381000 w 8539162"/>
                  <a:gd name="connsiteY11" fmla="*/ 5048250 h 8683229"/>
                  <a:gd name="connsiteX12" fmla="*/ 552450 w 8539162"/>
                  <a:gd name="connsiteY12" fmla="*/ 4851797 h 8683229"/>
                  <a:gd name="connsiteX13" fmla="*/ 4155281 w 8539162"/>
                  <a:gd name="connsiteY13" fmla="*/ 751284 h 8683229"/>
                  <a:gd name="connsiteX14" fmla="*/ 4677965 w 8539162"/>
                  <a:gd name="connsiteY14" fmla="*/ 0 h 8683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539162" h="8683229">
                    <a:moveTo>
                      <a:pt x="4677965" y="0"/>
                    </a:moveTo>
                    <a:lnTo>
                      <a:pt x="8539162" y="2680097"/>
                    </a:lnTo>
                    <a:lnTo>
                      <a:pt x="7385447" y="4261247"/>
                    </a:lnTo>
                    <a:lnTo>
                      <a:pt x="6311503" y="5803106"/>
                    </a:lnTo>
                    <a:lnTo>
                      <a:pt x="5840015" y="6453188"/>
                    </a:lnTo>
                    <a:lnTo>
                      <a:pt x="4149327" y="8683229"/>
                    </a:lnTo>
                    <a:lnTo>
                      <a:pt x="1852612" y="6401991"/>
                    </a:lnTo>
                    <a:lnTo>
                      <a:pt x="0" y="5866209"/>
                    </a:lnTo>
                    <a:lnTo>
                      <a:pt x="67865" y="5619750"/>
                    </a:lnTo>
                    <a:lnTo>
                      <a:pt x="142875" y="5425678"/>
                    </a:lnTo>
                    <a:lnTo>
                      <a:pt x="246459" y="5232797"/>
                    </a:lnTo>
                    <a:lnTo>
                      <a:pt x="381000" y="5048250"/>
                    </a:lnTo>
                    <a:lnTo>
                      <a:pt x="552450" y="4851797"/>
                    </a:lnTo>
                    <a:lnTo>
                      <a:pt x="4155281" y="751284"/>
                    </a:lnTo>
                    <a:lnTo>
                      <a:pt x="4677965" y="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50" name="グループ化 149">
              <a:extLst>
                <a:ext uri="{FF2B5EF4-FFF2-40B4-BE49-F238E27FC236}">
                  <a16:creationId xmlns:a16="http://schemas.microsoft.com/office/drawing/2014/main" id="{9891C9DF-E732-6E8C-D17E-ED83D30A24EA}"/>
                </a:ext>
              </a:extLst>
            </p:cNvPr>
            <p:cNvGrpSpPr/>
            <p:nvPr/>
          </p:nvGrpSpPr>
          <p:grpSpPr>
            <a:xfrm>
              <a:off x="8376052" y="36210"/>
              <a:ext cx="3341478" cy="3529712"/>
              <a:chOff x="8376052" y="36210"/>
              <a:chExt cx="3341478" cy="3529712"/>
            </a:xfrm>
          </p:grpSpPr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91AC95F5-FC38-8328-C5C5-2D6AD68186FD}"/>
                  </a:ext>
                </a:extLst>
              </p:cNvPr>
              <p:cNvSpPr/>
              <p:nvPr/>
            </p:nvSpPr>
            <p:spPr>
              <a:xfrm>
                <a:off x="10672761" y="844370"/>
                <a:ext cx="427435" cy="4169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49EF047-F779-F12E-D912-5F856C7F4673}"/>
                  </a:ext>
                </a:extLst>
              </p:cNvPr>
              <p:cNvSpPr/>
              <p:nvPr/>
            </p:nvSpPr>
            <p:spPr>
              <a:xfrm>
                <a:off x="10890647" y="1262063"/>
                <a:ext cx="209549" cy="21193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15E365BB-CA3F-E8EF-59DC-9995F46FDED2}"/>
                  </a:ext>
                </a:extLst>
              </p:cNvPr>
              <p:cNvSpPr/>
              <p:nvPr/>
            </p:nvSpPr>
            <p:spPr>
              <a:xfrm>
                <a:off x="10257233" y="845070"/>
                <a:ext cx="416719" cy="416993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FDFF24B0-CB04-923A-0433-BFB1D52E89F8}"/>
                  </a:ext>
                </a:extLst>
              </p:cNvPr>
              <p:cNvSpPr/>
              <p:nvPr/>
            </p:nvSpPr>
            <p:spPr>
              <a:xfrm>
                <a:off x="10253662" y="1261363"/>
                <a:ext cx="634603" cy="4078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B4EF4CEF-AA5C-61ED-A84F-8353704BE772}"/>
                  </a:ext>
                </a:extLst>
              </p:cNvPr>
              <p:cNvSpPr/>
              <p:nvPr/>
            </p:nvSpPr>
            <p:spPr>
              <a:xfrm>
                <a:off x="10253662" y="427377"/>
                <a:ext cx="215503" cy="4169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0A83C2F9-1DC5-A3EE-8BC3-EC21B3E574B1}"/>
                  </a:ext>
                </a:extLst>
              </p:cNvPr>
              <p:cNvSpPr/>
              <p:nvPr/>
            </p:nvSpPr>
            <p:spPr>
              <a:xfrm>
                <a:off x="9421416" y="426678"/>
                <a:ext cx="832247" cy="62583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9082CA9C-D77D-B70D-7035-C95D7F742727}"/>
                  </a:ext>
                </a:extLst>
              </p:cNvPr>
              <p:cNvSpPr/>
              <p:nvPr/>
            </p:nvSpPr>
            <p:spPr>
              <a:xfrm>
                <a:off x="10469165" y="639366"/>
                <a:ext cx="208357" cy="20535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11E3922B-86EE-1A6E-4340-456C96E69FF9}"/>
                  </a:ext>
                </a:extLst>
              </p:cNvPr>
              <p:cNvSpPr/>
              <p:nvPr/>
            </p:nvSpPr>
            <p:spPr>
              <a:xfrm>
                <a:off x="9650016" y="222022"/>
                <a:ext cx="603647" cy="20465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D3E268C7-784F-CB8C-C9D8-23A02590A6E0}"/>
                  </a:ext>
                </a:extLst>
              </p:cNvPr>
              <p:cNvSpPr/>
              <p:nvPr/>
            </p:nvSpPr>
            <p:spPr>
              <a:xfrm>
                <a:off x="9650015" y="36909"/>
                <a:ext cx="385763" cy="18484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FEC30BD6-1356-4015-CC45-77CE530011E9}"/>
                  </a:ext>
                </a:extLst>
              </p:cNvPr>
              <p:cNvSpPr/>
              <p:nvPr/>
            </p:nvSpPr>
            <p:spPr>
              <a:xfrm>
                <a:off x="10035778" y="1052513"/>
                <a:ext cx="217884" cy="4162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0009B067-8F9A-34F5-9B08-E74331FA9B10}"/>
                  </a:ext>
                </a:extLst>
              </p:cNvPr>
              <p:cNvSpPr/>
              <p:nvPr/>
            </p:nvSpPr>
            <p:spPr>
              <a:xfrm>
                <a:off x="9834564" y="1053495"/>
                <a:ext cx="209549" cy="21193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B7909D17-3F90-7B23-F672-334AB6EF5B2A}"/>
                  </a:ext>
                </a:extLst>
              </p:cNvPr>
              <p:cNvSpPr/>
              <p:nvPr/>
            </p:nvSpPr>
            <p:spPr>
              <a:xfrm>
                <a:off x="9017795" y="217129"/>
                <a:ext cx="403622" cy="41271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EA91CB23-CF13-D4AB-B00F-73840F765A25}"/>
                  </a:ext>
                </a:extLst>
              </p:cNvPr>
              <p:cNvSpPr/>
              <p:nvPr/>
            </p:nvSpPr>
            <p:spPr>
              <a:xfrm>
                <a:off x="9014224" y="629842"/>
                <a:ext cx="407192" cy="42267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7BBA0124-93CC-86E0-29EE-1CE342CB2716}"/>
                  </a:ext>
                </a:extLst>
              </p:cNvPr>
              <p:cNvSpPr/>
              <p:nvPr/>
            </p:nvSpPr>
            <p:spPr>
              <a:xfrm>
                <a:off x="8804674" y="629842"/>
                <a:ext cx="209551" cy="42267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12597327-39B6-4186-A888-1A63C01758FF}"/>
                  </a:ext>
                </a:extLst>
              </p:cNvPr>
              <p:cNvSpPr/>
              <p:nvPr/>
            </p:nvSpPr>
            <p:spPr>
              <a:xfrm>
                <a:off x="9221391" y="36909"/>
                <a:ext cx="426243" cy="180219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90ED7198-F5A9-A448-66AC-DEFFD0C23122}"/>
                  </a:ext>
                </a:extLst>
              </p:cNvPr>
              <p:cNvSpPr/>
              <p:nvPr/>
            </p:nvSpPr>
            <p:spPr>
              <a:xfrm>
                <a:off x="8812414" y="39290"/>
                <a:ext cx="407192" cy="17599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C0E5FF3C-FA74-BC1C-AF7C-B73806473458}"/>
                  </a:ext>
                </a:extLst>
              </p:cNvPr>
              <p:cNvSpPr/>
              <p:nvPr/>
            </p:nvSpPr>
            <p:spPr>
              <a:xfrm>
                <a:off x="8594529" y="215281"/>
                <a:ext cx="423860" cy="21139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855583DA-3E47-0C81-8572-6AAE4B6AACD3}"/>
                  </a:ext>
                </a:extLst>
              </p:cNvPr>
              <p:cNvSpPr/>
              <p:nvPr/>
            </p:nvSpPr>
            <p:spPr>
              <a:xfrm>
                <a:off x="8595122" y="629843"/>
                <a:ext cx="209551" cy="21452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00FA3E56-F782-9539-4CEF-57F3D6864569}"/>
                  </a:ext>
                </a:extLst>
              </p:cNvPr>
              <p:cNvSpPr/>
              <p:nvPr/>
            </p:nvSpPr>
            <p:spPr>
              <a:xfrm>
                <a:off x="8379622" y="36210"/>
                <a:ext cx="214906" cy="59293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AECA887A-FC22-D17E-00AB-3B290F604779}"/>
                  </a:ext>
                </a:extLst>
              </p:cNvPr>
              <p:cNvSpPr/>
              <p:nvPr/>
            </p:nvSpPr>
            <p:spPr>
              <a:xfrm>
                <a:off x="8376052" y="628958"/>
                <a:ext cx="216095" cy="21139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28" name="正方形/長方形 127">
                <a:extLst>
                  <a:ext uri="{FF2B5EF4-FFF2-40B4-BE49-F238E27FC236}">
                    <a16:creationId xmlns:a16="http://schemas.microsoft.com/office/drawing/2014/main" id="{6F39154B-8EA3-E15A-2A8C-0F490DC2F414}"/>
                  </a:ext>
                </a:extLst>
              </p:cNvPr>
              <p:cNvSpPr/>
              <p:nvPr/>
            </p:nvSpPr>
            <p:spPr>
              <a:xfrm>
                <a:off x="8379620" y="840356"/>
                <a:ext cx="214908" cy="21139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29" name="正方形/長方形 128">
                <a:extLst>
                  <a:ext uri="{FF2B5EF4-FFF2-40B4-BE49-F238E27FC236}">
                    <a16:creationId xmlns:a16="http://schemas.microsoft.com/office/drawing/2014/main" id="{799E1F7B-31B5-609C-B1DF-B8673BA7CEB1}"/>
                  </a:ext>
                </a:extLst>
              </p:cNvPr>
              <p:cNvSpPr/>
              <p:nvPr/>
            </p:nvSpPr>
            <p:spPr>
              <a:xfrm>
                <a:off x="9423798" y="1052516"/>
                <a:ext cx="220265" cy="21073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0" name="正方形/長方形 129">
                <a:extLst>
                  <a:ext uri="{FF2B5EF4-FFF2-40B4-BE49-F238E27FC236}">
                    <a16:creationId xmlns:a16="http://schemas.microsoft.com/office/drawing/2014/main" id="{D0E15A5C-EE99-A953-FA71-DD957F9BB116}"/>
                  </a:ext>
                </a:extLst>
              </p:cNvPr>
              <p:cNvSpPr/>
              <p:nvPr/>
            </p:nvSpPr>
            <p:spPr>
              <a:xfrm>
                <a:off x="10459642" y="1669257"/>
                <a:ext cx="428624" cy="217884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9A888559-E478-1377-F825-B5ED1C3B040D}"/>
                  </a:ext>
                </a:extLst>
              </p:cNvPr>
              <p:cNvSpPr/>
              <p:nvPr/>
            </p:nvSpPr>
            <p:spPr>
              <a:xfrm>
                <a:off x="10251281" y="1669256"/>
                <a:ext cx="208360" cy="41910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2" name="正方形/長方形 131">
                <a:extLst>
                  <a:ext uri="{FF2B5EF4-FFF2-40B4-BE49-F238E27FC236}">
                    <a16:creationId xmlns:a16="http://schemas.microsoft.com/office/drawing/2014/main" id="{B9E05CE0-38D6-48A0-6ECA-E9C32F9AFFB7}"/>
                  </a:ext>
                </a:extLst>
              </p:cNvPr>
              <p:cNvSpPr/>
              <p:nvPr/>
            </p:nvSpPr>
            <p:spPr>
              <a:xfrm>
                <a:off x="10457261" y="1890278"/>
                <a:ext cx="212525" cy="1973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3" name="正方形/長方形 132">
                <a:extLst>
                  <a:ext uri="{FF2B5EF4-FFF2-40B4-BE49-F238E27FC236}">
                    <a16:creationId xmlns:a16="http://schemas.microsoft.com/office/drawing/2014/main" id="{D9530416-68FC-9102-526B-B6BB8D469880}"/>
                  </a:ext>
                </a:extLst>
              </p:cNvPr>
              <p:cNvSpPr/>
              <p:nvPr/>
            </p:nvSpPr>
            <p:spPr>
              <a:xfrm>
                <a:off x="10251281" y="2087591"/>
                <a:ext cx="418505" cy="64132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4" name="正方形/長方形 133">
                <a:extLst>
                  <a:ext uri="{FF2B5EF4-FFF2-40B4-BE49-F238E27FC236}">
                    <a16:creationId xmlns:a16="http://schemas.microsoft.com/office/drawing/2014/main" id="{593E0D99-628D-1053-5260-9B7DBF6ADFB2}"/>
                  </a:ext>
                </a:extLst>
              </p:cNvPr>
              <p:cNvSpPr/>
              <p:nvPr/>
            </p:nvSpPr>
            <p:spPr>
              <a:xfrm>
                <a:off x="10042029" y="2090530"/>
                <a:ext cx="212525" cy="1973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5" name="正方形/長方形 134">
                <a:extLst>
                  <a:ext uri="{FF2B5EF4-FFF2-40B4-BE49-F238E27FC236}">
                    <a16:creationId xmlns:a16="http://schemas.microsoft.com/office/drawing/2014/main" id="{AA87DAB7-5F18-43BA-34F7-E1EA00DC17E9}"/>
                  </a:ext>
                </a:extLst>
              </p:cNvPr>
              <p:cNvSpPr/>
              <p:nvPr/>
            </p:nvSpPr>
            <p:spPr>
              <a:xfrm>
                <a:off x="10876358" y="2315278"/>
                <a:ext cx="213123" cy="1906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AAB535A0-7152-07CD-65F5-5421AF5F0E15}"/>
                  </a:ext>
                </a:extLst>
              </p:cNvPr>
              <p:cNvSpPr/>
              <p:nvPr/>
            </p:nvSpPr>
            <p:spPr>
              <a:xfrm>
                <a:off x="10669785" y="2505926"/>
                <a:ext cx="418505" cy="42378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7" name="正方形/長方形 136">
                <a:extLst>
                  <a:ext uri="{FF2B5EF4-FFF2-40B4-BE49-F238E27FC236}">
                    <a16:creationId xmlns:a16="http://schemas.microsoft.com/office/drawing/2014/main" id="{9D83EE55-965C-7461-6DA6-F1DCBE07075F}"/>
                  </a:ext>
                </a:extLst>
              </p:cNvPr>
              <p:cNvSpPr/>
              <p:nvPr/>
            </p:nvSpPr>
            <p:spPr>
              <a:xfrm>
                <a:off x="10668596" y="2312982"/>
                <a:ext cx="207762" cy="19296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8" name="正方形/長方形 137">
                <a:extLst>
                  <a:ext uri="{FF2B5EF4-FFF2-40B4-BE49-F238E27FC236}">
                    <a16:creationId xmlns:a16="http://schemas.microsoft.com/office/drawing/2014/main" id="{D794E5FE-0AC1-CD14-735F-492B74C8001F}"/>
                  </a:ext>
                </a:extLst>
              </p:cNvPr>
              <p:cNvSpPr/>
              <p:nvPr/>
            </p:nvSpPr>
            <p:spPr>
              <a:xfrm>
                <a:off x="10042773" y="2284384"/>
                <a:ext cx="208507" cy="44452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D73D4AD9-9A36-4307-9AB5-511E73C29B03}"/>
                  </a:ext>
                </a:extLst>
              </p:cNvPr>
              <p:cNvSpPr/>
              <p:nvPr/>
            </p:nvSpPr>
            <p:spPr>
              <a:xfrm>
                <a:off x="11088290" y="2505926"/>
                <a:ext cx="213123" cy="42378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0" name="正方形/長方形 139">
                <a:extLst>
                  <a:ext uri="{FF2B5EF4-FFF2-40B4-BE49-F238E27FC236}">
                    <a16:creationId xmlns:a16="http://schemas.microsoft.com/office/drawing/2014/main" id="{CBE16C16-AB9A-854B-AD78-D35091C1CAB1}"/>
                  </a:ext>
                </a:extLst>
              </p:cNvPr>
              <p:cNvSpPr/>
              <p:nvPr/>
            </p:nvSpPr>
            <p:spPr>
              <a:xfrm>
                <a:off x="10876358" y="2929706"/>
                <a:ext cx="207762" cy="21354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1" name="正方形/長方形 140">
                <a:extLst>
                  <a:ext uri="{FF2B5EF4-FFF2-40B4-BE49-F238E27FC236}">
                    <a16:creationId xmlns:a16="http://schemas.microsoft.com/office/drawing/2014/main" id="{C0D58029-32B3-5974-265E-C935441D1BB5}"/>
                  </a:ext>
                </a:extLst>
              </p:cNvPr>
              <p:cNvSpPr/>
              <p:nvPr/>
            </p:nvSpPr>
            <p:spPr>
              <a:xfrm>
                <a:off x="10671868" y="2930688"/>
                <a:ext cx="208360" cy="43282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2" name="正方形/長方形 141">
                <a:extLst>
                  <a:ext uri="{FF2B5EF4-FFF2-40B4-BE49-F238E27FC236}">
                    <a16:creationId xmlns:a16="http://schemas.microsoft.com/office/drawing/2014/main" id="{6E9B8DBB-E76C-2D22-0776-D60527955FA5}"/>
                  </a:ext>
                </a:extLst>
              </p:cNvPr>
              <p:cNvSpPr/>
              <p:nvPr/>
            </p:nvSpPr>
            <p:spPr>
              <a:xfrm>
                <a:off x="10465596" y="2726656"/>
                <a:ext cx="208360" cy="83926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3" name="正方形/長方形 142">
                <a:extLst>
                  <a:ext uri="{FF2B5EF4-FFF2-40B4-BE49-F238E27FC236}">
                    <a16:creationId xmlns:a16="http://schemas.microsoft.com/office/drawing/2014/main" id="{1CB1DBBA-AFE8-F4BF-EA7D-EFDEDA0C1F2E}"/>
                  </a:ext>
                </a:extLst>
              </p:cNvPr>
              <p:cNvSpPr/>
              <p:nvPr/>
            </p:nvSpPr>
            <p:spPr>
              <a:xfrm>
                <a:off x="9439276" y="2726656"/>
                <a:ext cx="1030490" cy="41659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4" name="正方形/長方形 143">
                <a:extLst>
                  <a:ext uri="{FF2B5EF4-FFF2-40B4-BE49-F238E27FC236}">
                    <a16:creationId xmlns:a16="http://schemas.microsoft.com/office/drawing/2014/main" id="{E93FA305-DE88-916E-2ABB-FED89EA00637}"/>
                  </a:ext>
                </a:extLst>
              </p:cNvPr>
              <p:cNvSpPr/>
              <p:nvPr/>
            </p:nvSpPr>
            <p:spPr>
              <a:xfrm>
                <a:off x="9644063" y="2287843"/>
                <a:ext cx="399007" cy="4388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5" name="正方形/長方形 144">
                <a:extLst>
                  <a:ext uri="{FF2B5EF4-FFF2-40B4-BE49-F238E27FC236}">
                    <a16:creationId xmlns:a16="http://schemas.microsoft.com/office/drawing/2014/main" id="{BAAB2509-7ADA-3EE9-72E5-F123A0B7ACAF}"/>
                  </a:ext>
                </a:extLst>
              </p:cNvPr>
              <p:cNvSpPr/>
              <p:nvPr/>
            </p:nvSpPr>
            <p:spPr>
              <a:xfrm>
                <a:off x="9219606" y="2292489"/>
                <a:ext cx="425793" cy="21343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6" name="正方形/長方形 145">
                <a:extLst>
                  <a:ext uri="{FF2B5EF4-FFF2-40B4-BE49-F238E27FC236}">
                    <a16:creationId xmlns:a16="http://schemas.microsoft.com/office/drawing/2014/main" id="{C73A23EC-F96C-3026-952A-EA74D26EE09A}"/>
                  </a:ext>
                </a:extLst>
              </p:cNvPr>
              <p:cNvSpPr/>
              <p:nvPr/>
            </p:nvSpPr>
            <p:spPr>
              <a:xfrm>
                <a:off x="9217820" y="2505884"/>
                <a:ext cx="219671" cy="22077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7" name="正方形/長方形 146">
                <a:extLst>
                  <a:ext uri="{FF2B5EF4-FFF2-40B4-BE49-F238E27FC236}">
                    <a16:creationId xmlns:a16="http://schemas.microsoft.com/office/drawing/2014/main" id="{1D79478E-A658-1720-FCA5-45777ECB192B}"/>
                  </a:ext>
                </a:extLst>
              </p:cNvPr>
              <p:cNvSpPr/>
              <p:nvPr/>
            </p:nvSpPr>
            <p:spPr>
              <a:xfrm>
                <a:off x="11082930" y="2095012"/>
                <a:ext cx="427435" cy="21566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8" name="正方形/長方形 147">
                <a:extLst>
                  <a:ext uri="{FF2B5EF4-FFF2-40B4-BE49-F238E27FC236}">
                    <a16:creationId xmlns:a16="http://schemas.microsoft.com/office/drawing/2014/main" id="{1591A7CD-6288-2CE5-E459-1F6CC221DB4D}"/>
                  </a:ext>
                </a:extLst>
              </p:cNvPr>
              <p:cNvSpPr/>
              <p:nvPr/>
            </p:nvSpPr>
            <p:spPr>
              <a:xfrm>
                <a:off x="11505005" y="1897699"/>
                <a:ext cx="212525" cy="1973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</p:grpSp>
      </p:grp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0F89D975-6598-7730-1498-A49A5FFCB228}"/>
              </a:ext>
            </a:extLst>
          </p:cNvPr>
          <p:cNvGrpSpPr/>
          <p:nvPr/>
        </p:nvGrpSpPr>
        <p:grpSpPr>
          <a:xfrm>
            <a:off x="10550128" y="3658791"/>
            <a:ext cx="2162175" cy="1537097"/>
            <a:chOff x="10550128" y="3563541"/>
            <a:chExt cx="2162175" cy="1537097"/>
          </a:xfrm>
        </p:grpSpPr>
        <p:sp>
          <p:nvSpPr>
            <p:cNvPr id="4" name="フリーフォーム: 図形 3">
              <a:extLst>
                <a:ext uri="{FF2B5EF4-FFF2-40B4-BE49-F238E27FC236}">
                  <a16:creationId xmlns:a16="http://schemas.microsoft.com/office/drawing/2014/main" id="{35C5A447-A6A3-9556-F1D1-D636037AEEDA}"/>
                </a:ext>
              </a:extLst>
            </p:cNvPr>
            <p:cNvSpPr/>
            <p:nvPr/>
          </p:nvSpPr>
          <p:spPr>
            <a:xfrm>
              <a:off x="10550128" y="3590925"/>
              <a:ext cx="1321594" cy="925116"/>
            </a:xfrm>
            <a:custGeom>
              <a:avLst/>
              <a:gdLst>
                <a:gd name="connsiteX0" fmla="*/ 0 w 1321594"/>
                <a:gd name="connsiteY0" fmla="*/ 0 h 925116"/>
                <a:gd name="connsiteX1" fmla="*/ 1321594 w 1321594"/>
                <a:gd name="connsiteY1" fmla="*/ 925116 h 9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1594" h="925116">
                  <a:moveTo>
                    <a:pt x="0" y="0"/>
                  </a:moveTo>
                  <a:lnTo>
                    <a:pt x="1321594" y="925116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59A1F94C-F56E-7B5C-66B2-AE91B5500977}"/>
                </a:ext>
              </a:extLst>
            </p:cNvPr>
            <p:cNvSpPr/>
            <p:nvPr/>
          </p:nvSpPr>
          <p:spPr>
            <a:xfrm>
              <a:off x="10613231" y="3563541"/>
              <a:ext cx="1284685" cy="898922"/>
            </a:xfrm>
            <a:custGeom>
              <a:avLst/>
              <a:gdLst>
                <a:gd name="connsiteX0" fmla="*/ 0 w 1284685"/>
                <a:gd name="connsiteY0" fmla="*/ 0 h 898922"/>
                <a:gd name="connsiteX1" fmla="*/ 1284685 w 1284685"/>
                <a:gd name="connsiteY1" fmla="*/ 898922 h 8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685" h="898922">
                  <a:moveTo>
                    <a:pt x="0" y="0"/>
                  </a:moveTo>
                  <a:lnTo>
                    <a:pt x="1284685" y="898922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フリーフォーム: 図形 152">
              <a:extLst>
                <a:ext uri="{FF2B5EF4-FFF2-40B4-BE49-F238E27FC236}">
                  <a16:creationId xmlns:a16="http://schemas.microsoft.com/office/drawing/2014/main" id="{2E9A443F-1B7B-AD16-7B3D-30F3F06D8953}"/>
                </a:ext>
              </a:extLst>
            </p:cNvPr>
            <p:cNvSpPr/>
            <p:nvPr/>
          </p:nvSpPr>
          <p:spPr>
            <a:xfrm>
              <a:off x="11995547" y="4598194"/>
              <a:ext cx="709612" cy="502444"/>
            </a:xfrm>
            <a:custGeom>
              <a:avLst/>
              <a:gdLst>
                <a:gd name="connsiteX0" fmla="*/ 0 w 709612"/>
                <a:gd name="connsiteY0" fmla="*/ 0 h 502444"/>
                <a:gd name="connsiteX1" fmla="*/ 709612 w 709612"/>
                <a:gd name="connsiteY1" fmla="*/ 502444 h 502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9612" h="502444">
                  <a:moveTo>
                    <a:pt x="0" y="0"/>
                  </a:moveTo>
                  <a:lnTo>
                    <a:pt x="709612" y="502444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フリーフォーム: 図形 153">
              <a:extLst>
                <a:ext uri="{FF2B5EF4-FFF2-40B4-BE49-F238E27FC236}">
                  <a16:creationId xmlns:a16="http://schemas.microsoft.com/office/drawing/2014/main" id="{89A235BA-B981-76DD-C2D3-F76C67F9E9B4}"/>
                </a:ext>
              </a:extLst>
            </p:cNvPr>
            <p:cNvSpPr/>
            <p:nvPr/>
          </p:nvSpPr>
          <p:spPr>
            <a:xfrm>
              <a:off x="12028884" y="4555331"/>
              <a:ext cx="683419" cy="469107"/>
            </a:xfrm>
            <a:custGeom>
              <a:avLst/>
              <a:gdLst>
                <a:gd name="connsiteX0" fmla="*/ 0 w 683419"/>
                <a:gd name="connsiteY0" fmla="*/ 0 h 469107"/>
                <a:gd name="connsiteX1" fmla="*/ 683419 w 683419"/>
                <a:gd name="connsiteY1" fmla="*/ 469107 h 46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3419" h="469107">
                  <a:moveTo>
                    <a:pt x="0" y="0"/>
                  </a:moveTo>
                  <a:lnTo>
                    <a:pt x="683419" y="469107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FA947CA-D871-AF83-27BA-1366C3F2D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891980"/>
              </p:ext>
            </p:extLst>
          </p:nvPr>
        </p:nvGraphicFramePr>
        <p:xfrm>
          <a:off x="10042773" y="7932918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内水浸水想定区域：凡例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B6FEB393-B620-3A39-53CC-AAF77C3915C5}"/>
              </a:ext>
            </a:extLst>
          </p:cNvPr>
          <p:cNvGrpSpPr/>
          <p:nvPr/>
        </p:nvGrpSpPr>
        <p:grpSpPr>
          <a:xfrm>
            <a:off x="10178519" y="8354002"/>
            <a:ext cx="378884" cy="1169599"/>
            <a:chOff x="1465782" y="7718206"/>
            <a:chExt cx="378884" cy="1169599"/>
          </a:xfrm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87D3C102-D014-EE44-7FB8-0CD8BDBBF84C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5C46FD14-6AEA-5AA3-ECFC-12F36B6AACFE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F6ABA3DE-029D-2031-9180-4E01BB2410AE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19EE38ED-6957-BA5B-1FD5-5FD4EFFA64ED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5" name="正方形/長方形 184">
            <a:extLst>
              <a:ext uri="{FF2B5EF4-FFF2-40B4-BE49-F238E27FC236}">
                <a16:creationId xmlns:a16="http://schemas.microsoft.com/office/drawing/2014/main" id="{05440635-3870-9E31-73F4-B89F907A1812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986EBEB6-F4D1-AA39-8E62-5A2FBF20F91F}"/>
              </a:ext>
            </a:extLst>
          </p:cNvPr>
          <p:cNvGrpSpPr/>
          <p:nvPr/>
        </p:nvGrpSpPr>
        <p:grpSpPr>
          <a:xfrm>
            <a:off x="6898715" y="2188812"/>
            <a:ext cx="149117" cy="149117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843480A-6D41-8798-D6FC-8E5BCCD69DD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94CC5186-9F97-20EA-E350-C4B8F6B84F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02F11387-0FC1-8866-807F-DFDB0A5CB501}"/>
              </a:ext>
            </a:extLst>
          </p:cNvPr>
          <p:cNvGrpSpPr/>
          <p:nvPr/>
        </p:nvGrpSpPr>
        <p:grpSpPr>
          <a:xfrm>
            <a:off x="6140218" y="2349709"/>
            <a:ext cx="260359" cy="204806"/>
            <a:chOff x="13223829" y="3432784"/>
            <a:chExt cx="161663" cy="127168"/>
          </a:xfrm>
        </p:grpSpPr>
        <p:grpSp>
          <p:nvGrpSpPr>
            <p:cNvPr id="194" name="グループ化 193">
              <a:extLst>
                <a:ext uri="{FF2B5EF4-FFF2-40B4-BE49-F238E27FC236}">
                  <a16:creationId xmlns:a16="http://schemas.microsoft.com/office/drawing/2014/main" id="{691104D7-A9B2-F5CF-7ADE-777C4349543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96" name="正方形/長方形 195">
                <a:extLst>
                  <a:ext uri="{FF2B5EF4-FFF2-40B4-BE49-F238E27FC236}">
                    <a16:creationId xmlns:a16="http://schemas.microsoft.com/office/drawing/2014/main" id="{C3A186AD-960D-3225-8203-56B79B372BE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7" name="正方形/長方形 196">
                <a:extLst>
                  <a:ext uri="{FF2B5EF4-FFF2-40B4-BE49-F238E27FC236}">
                    <a16:creationId xmlns:a16="http://schemas.microsoft.com/office/drawing/2014/main" id="{47A8BEB6-5A5E-59C4-BDE4-5A4142FF901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8" name="楕円 197">
                <a:extLst>
                  <a:ext uri="{FF2B5EF4-FFF2-40B4-BE49-F238E27FC236}">
                    <a16:creationId xmlns:a16="http://schemas.microsoft.com/office/drawing/2014/main" id="{81DB8FD9-E1B5-FE8A-F4ED-BA4D203247E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5" name="フリーフォーム 2859">
              <a:extLst>
                <a:ext uri="{FF2B5EF4-FFF2-40B4-BE49-F238E27FC236}">
                  <a16:creationId xmlns:a16="http://schemas.microsoft.com/office/drawing/2014/main" id="{91C5371B-8B6C-BA78-2973-04C6A63C86B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7" name="グループ化 216">
            <a:extLst>
              <a:ext uri="{FF2B5EF4-FFF2-40B4-BE49-F238E27FC236}">
                <a16:creationId xmlns:a16="http://schemas.microsoft.com/office/drawing/2014/main" id="{B43A6EDC-B631-79BF-430E-FA544B656698}"/>
              </a:ext>
            </a:extLst>
          </p:cNvPr>
          <p:cNvGrpSpPr/>
          <p:nvPr/>
        </p:nvGrpSpPr>
        <p:grpSpPr>
          <a:xfrm>
            <a:off x="5006868" y="2428942"/>
            <a:ext cx="149117" cy="149117"/>
            <a:chOff x="13168102" y="5848673"/>
            <a:chExt cx="240155" cy="240155"/>
          </a:xfrm>
        </p:grpSpPr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E9017E0D-A3CE-AB00-0A36-F497078FD32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EA53B5D6-D530-ACC1-6537-B6F7349D37C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6CF42797-061F-1E52-B4E5-25B34B7620DE}"/>
              </a:ext>
            </a:extLst>
          </p:cNvPr>
          <p:cNvGrpSpPr/>
          <p:nvPr/>
        </p:nvGrpSpPr>
        <p:grpSpPr>
          <a:xfrm>
            <a:off x="7713320" y="2452017"/>
            <a:ext cx="149117" cy="149117"/>
            <a:chOff x="13168102" y="5848673"/>
            <a:chExt cx="240155" cy="240155"/>
          </a:xfrm>
        </p:grpSpPr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403C1819-9028-10F6-08AA-9A35DE71007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6D4C7B31-8263-9C0C-8CD0-7A2A6B2832E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3" name="グループ化 222">
            <a:extLst>
              <a:ext uri="{FF2B5EF4-FFF2-40B4-BE49-F238E27FC236}">
                <a16:creationId xmlns:a16="http://schemas.microsoft.com/office/drawing/2014/main" id="{90F50DA4-69C9-18CE-9146-398F26C262B5}"/>
              </a:ext>
            </a:extLst>
          </p:cNvPr>
          <p:cNvGrpSpPr/>
          <p:nvPr/>
        </p:nvGrpSpPr>
        <p:grpSpPr>
          <a:xfrm>
            <a:off x="7713320" y="2993037"/>
            <a:ext cx="149117" cy="149117"/>
            <a:chOff x="13168102" y="5848673"/>
            <a:chExt cx="240155" cy="240155"/>
          </a:xfrm>
        </p:grpSpPr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A51C0846-8D35-9E11-4E84-F9A7D3C4A0B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59ABF02E-F1F4-DC73-9F56-FDFA661E910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F0722FC0-3090-8CC9-53DC-D1C12AD6376E}"/>
              </a:ext>
            </a:extLst>
          </p:cNvPr>
          <p:cNvGrpSpPr/>
          <p:nvPr/>
        </p:nvGrpSpPr>
        <p:grpSpPr>
          <a:xfrm>
            <a:off x="7526103" y="708948"/>
            <a:ext cx="149117" cy="149117"/>
            <a:chOff x="13168102" y="5848673"/>
            <a:chExt cx="240155" cy="240155"/>
          </a:xfrm>
        </p:grpSpPr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46BFF724-9B6F-F035-0575-CA4F6851E58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634F079C-1227-460F-2D83-1C20BBA38D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36B740DE-A4F7-065B-C0D2-4DBC0CD19C4E}"/>
              </a:ext>
            </a:extLst>
          </p:cNvPr>
          <p:cNvGrpSpPr/>
          <p:nvPr/>
        </p:nvGrpSpPr>
        <p:grpSpPr>
          <a:xfrm>
            <a:off x="3939238" y="1042808"/>
            <a:ext cx="149117" cy="149117"/>
            <a:chOff x="13168102" y="5848673"/>
            <a:chExt cx="240155" cy="240155"/>
          </a:xfrm>
        </p:grpSpPr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CF205974-78BB-2856-B040-FB84633A33F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C71C7C9E-0245-33A5-FF68-35466B078FE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C5C9ABA9-1838-3431-C169-8BEBA48DB620}"/>
              </a:ext>
            </a:extLst>
          </p:cNvPr>
          <p:cNvGrpSpPr/>
          <p:nvPr/>
        </p:nvGrpSpPr>
        <p:grpSpPr>
          <a:xfrm>
            <a:off x="6251460" y="5480967"/>
            <a:ext cx="149117" cy="149117"/>
            <a:chOff x="13168102" y="5848673"/>
            <a:chExt cx="240155" cy="240155"/>
          </a:xfrm>
        </p:grpSpPr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ABFEEAB9-8142-6AF2-2E67-9446A39DF0A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4D876BAB-E10C-8D31-0AA5-47B91F73A8A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8" name="グループ化 237">
            <a:extLst>
              <a:ext uri="{FF2B5EF4-FFF2-40B4-BE49-F238E27FC236}">
                <a16:creationId xmlns:a16="http://schemas.microsoft.com/office/drawing/2014/main" id="{1CA901EC-226E-4C92-47DD-F4B6EC94FDAA}"/>
              </a:ext>
            </a:extLst>
          </p:cNvPr>
          <p:cNvGrpSpPr/>
          <p:nvPr/>
        </p:nvGrpSpPr>
        <p:grpSpPr>
          <a:xfrm>
            <a:off x="1626120" y="6269637"/>
            <a:ext cx="149117" cy="149117"/>
            <a:chOff x="13168102" y="5848673"/>
            <a:chExt cx="240155" cy="240155"/>
          </a:xfrm>
        </p:grpSpPr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1D4BC800-752B-CAFD-AB7C-A01B7DD1F4C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486F1B98-8256-422F-0AF1-671B91EFB80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1" name="グループ化 240">
            <a:extLst>
              <a:ext uri="{FF2B5EF4-FFF2-40B4-BE49-F238E27FC236}">
                <a16:creationId xmlns:a16="http://schemas.microsoft.com/office/drawing/2014/main" id="{90570CC0-D651-6A5D-38A1-A442514C3450}"/>
              </a:ext>
            </a:extLst>
          </p:cNvPr>
          <p:cNvGrpSpPr/>
          <p:nvPr/>
        </p:nvGrpSpPr>
        <p:grpSpPr>
          <a:xfrm>
            <a:off x="2300490" y="6551577"/>
            <a:ext cx="149117" cy="149117"/>
            <a:chOff x="13168102" y="5848673"/>
            <a:chExt cx="240155" cy="240155"/>
          </a:xfrm>
        </p:grpSpPr>
        <p:sp>
          <p:nvSpPr>
            <p:cNvPr id="242" name="正方形/長方形 241">
              <a:extLst>
                <a:ext uri="{FF2B5EF4-FFF2-40B4-BE49-F238E27FC236}">
                  <a16:creationId xmlns:a16="http://schemas.microsoft.com/office/drawing/2014/main" id="{3C805050-6C01-84A2-733B-E346100010C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3" name="正方形/長方形 242">
              <a:extLst>
                <a:ext uri="{FF2B5EF4-FFF2-40B4-BE49-F238E27FC236}">
                  <a16:creationId xmlns:a16="http://schemas.microsoft.com/office/drawing/2014/main" id="{DD4BB1CD-0C3E-2EDE-6AA1-4CADB02437C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4" name="グループ化 243">
            <a:extLst>
              <a:ext uri="{FF2B5EF4-FFF2-40B4-BE49-F238E27FC236}">
                <a16:creationId xmlns:a16="http://schemas.microsoft.com/office/drawing/2014/main" id="{6C6C1BBC-44BC-4CB8-2699-CA77C2E22C0B}"/>
              </a:ext>
            </a:extLst>
          </p:cNvPr>
          <p:cNvGrpSpPr/>
          <p:nvPr/>
        </p:nvGrpSpPr>
        <p:grpSpPr>
          <a:xfrm>
            <a:off x="2784808" y="1347608"/>
            <a:ext cx="149117" cy="149117"/>
            <a:chOff x="13168102" y="5848673"/>
            <a:chExt cx="240155" cy="240155"/>
          </a:xfrm>
        </p:grpSpPr>
        <p:sp>
          <p:nvSpPr>
            <p:cNvPr id="245" name="正方形/長方形 244">
              <a:extLst>
                <a:ext uri="{FF2B5EF4-FFF2-40B4-BE49-F238E27FC236}">
                  <a16:creationId xmlns:a16="http://schemas.microsoft.com/office/drawing/2014/main" id="{51AD3E68-2692-DED4-45CE-E548A587863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7237B0C3-3A84-5C74-6276-A588836B9E2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7" name="グループ化 246">
            <a:extLst>
              <a:ext uri="{FF2B5EF4-FFF2-40B4-BE49-F238E27FC236}">
                <a16:creationId xmlns:a16="http://schemas.microsoft.com/office/drawing/2014/main" id="{FB022A9F-606B-B546-E727-1A45839C5726}"/>
              </a:ext>
            </a:extLst>
          </p:cNvPr>
          <p:cNvGrpSpPr/>
          <p:nvPr/>
        </p:nvGrpSpPr>
        <p:grpSpPr>
          <a:xfrm>
            <a:off x="5322268" y="1273049"/>
            <a:ext cx="149117" cy="149117"/>
            <a:chOff x="13168102" y="5848673"/>
            <a:chExt cx="240155" cy="240155"/>
          </a:xfrm>
        </p:grpSpPr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DB58CE07-A5DD-1CB5-DA79-17A35B54238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9" name="正方形/長方形 248">
              <a:extLst>
                <a:ext uri="{FF2B5EF4-FFF2-40B4-BE49-F238E27FC236}">
                  <a16:creationId xmlns:a16="http://schemas.microsoft.com/office/drawing/2014/main" id="{F709A17B-9ABB-50E4-0714-4E6BD76C88C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0" name="グループ化 249">
            <a:extLst>
              <a:ext uri="{FF2B5EF4-FFF2-40B4-BE49-F238E27FC236}">
                <a16:creationId xmlns:a16="http://schemas.microsoft.com/office/drawing/2014/main" id="{18FA2D17-6434-C927-2B85-09CDDB30B44C}"/>
              </a:ext>
            </a:extLst>
          </p:cNvPr>
          <p:cNvGrpSpPr/>
          <p:nvPr/>
        </p:nvGrpSpPr>
        <p:grpSpPr>
          <a:xfrm>
            <a:off x="9133923" y="551015"/>
            <a:ext cx="149117" cy="149117"/>
            <a:chOff x="13168102" y="5848673"/>
            <a:chExt cx="240155" cy="240155"/>
          </a:xfrm>
        </p:grpSpPr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EC7C4A6F-8459-1DFE-B630-F6CE6162494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2" name="正方形/長方形 251">
              <a:extLst>
                <a:ext uri="{FF2B5EF4-FFF2-40B4-BE49-F238E27FC236}">
                  <a16:creationId xmlns:a16="http://schemas.microsoft.com/office/drawing/2014/main" id="{90D9B17A-19A5-32BB-B153-63BA3962431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3" name="グループ化 252">
            <a:extLst>
              <a:ext uri="{FF2B5EF4-FFF2-40B4-BE49-F238E27FC236}">
                <a16:creationId xmlns:a16="http://schemas.microsoft.com/office/drawing/2014/main" id="{42A9F58A-99A8-3315-7779-28337A64E725}"/>
              </a:ext>
            </a:extLst>
          </p:cNvPr>
          <p:cNvGrpSpPr/>
          <p:nvPr/>
        </p:nvGrpSpPr>
        <p:grpSpPr>
          <a:xfrm>
            <a:off x="7844566" y="1383906"/>
            <a:ext cx="149117" cy="149117"/>
            <a:chOff x="13168102" y="5848673"/>
            <a:chExt cx="240155" cy="240155"/>
          </a:xfrm>
        </p:grpSpPr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8B409B21-07A7-B92E-989A-74FB8BCF7A5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21CCE82B-3A0D-58AB-33D6-3F377B53E08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6" name="グループ化 255">
            <a:extLst>
              <a:ext uri="{FF2B5EF4-FFF2-40B4-BE49-F238E27FC236}">
                <a16:creationId xmlns:a16="http://schemas.microsoft.com/office/drawing/2014/main" id="{E74AE275-79E3-FBB9-093A-71FBCC6B16EC}"/>
              </a:ext>
            </a:extLst>
          </p:cNvPr>
          <p:cNvGrpSpPr/>
          <p:nvPr/>
        </p:nvGrpSpPr>
        <p:grpSpPr>
          <a:xfrm>
            <a:off x="9208481" y="1874555"/>
            <a:ext cx="149117" cy="149117"/>
            <a:chOff x="13168102" y="5848673"/>
            <a:chExt cx="240155" cy="240155"/>
          </a:xfrm>
        </p:grpSpPr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BCB5D229-98C2-8B68-1E5A-6C782E31231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0CCFBC07-D90A-10B7-7CE2-E1D263B21CB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9" name="グループ化 258">
            <a:extLst>
              <a:ext uri="{FF2B5EF4-FFF2-40B4-BE49-F238E27FC236}">
                <a16:creationId xmlns:a16="http://schemas.microsoft.com/office/drawing/2014/main" id="{D04B0DCA-7D87-4AF4-D185-AA15D6D3FAD5}"/>
              </a:ext>
            </a:extLst>
          </p:cNvPr>
          <p:cNvGrpSpPr/>
          <p:nvPr/>
        </p:nvGrpSpPr>
        <p:grpSpPr>
          <a:xfrm>
            <a:off x="9513281" y="1982462"/>
            <a:ext cx="149117" cy="149117"/>
            <a:chOff x="13168102" y="5848673"/>
            <a:chExt cx="240155" cy="240155"/>
          </a:xfrm>
        </p:grpSpPr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010BF7A8-C8D2-C5B8-A82C-72ACD97E665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E19467EE-3C0E-C585-E10D-A7AF3E05B4E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2" name="グループ化 261">
            <a:extLst>
              <a:ext uri="{FF2B5EF4-FFF2-40B4-BE49-F238E27FC236}">
                <a16:creationId xmlns:a16="http://schemas.microsoft.com/office/drawing/2014/main" id="{6E89E1EF-4D1B-0B84-403D-56F593BA213A}"/>
              </a:ext>
            </a:extLst>
          </p:cNvPr>
          <p:cNvGrpSpPr/>
          <p:nvPr/>
        </p:nvGrpSpPr>
        <p:grpSpPr>
          <a:xfrm>
            <a:off x="9995361" y="1212635"/>
            <a:ext cx="149117" cy="149117"/>
            <a:chOff x="13168102" y="5848673"/>
            <a:chExt cx="240155" cy="240155"/>
          </a:xfrm>
        </p:grpSpPr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A41473FB-5882-4DBD-31F0-345753AE3E8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4" name="正方形/長方形 263">
              <a:extLst>
                <a:ext uri="{FF2B5EF4-FFF2-40B4-BE49-F238E27FC236}">
                  <a16:creationId xmlns:a16="http://schemas.microsoft.com/office/drawing/2014/main" id="{1C7D28CA-7D4E-B790-FFF4-5E178F42828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5" name="グループ化 264">
            <a:extLst>
              <a:ext uri="{FF2B5EF4-FFF2-40B4-BE49-F238E27FC236}">
                <a16:creationId xmlns:a16="http://schemas.microsoft.com/office/drawing/2014/main" id="{082CFEBF-D28A-DD31-8EC8-D2DD9FD3D7DF}"/>
              </a:ext>
            </a:extLst>
          </p:cNvPr>
          <p:cNvGrpSpPr/>
          <p:nvPr/>
        </p:nvGrpSpPr>
        <p:grpSpPr>
          <a:xfrm>
            <a:off x="10292211" y="2366063"/>
            <a:ext cx="149117" cy="149117"/>
            <a:chOff x="13168102" y="5848673"/>
            <a:chExt cx="240155" cy="240155"/>
          </a:xfrm>
        </p:grpSpPr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1D0DDE35-9844-0781-5260-0847FCA895F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4A21F15F-061F-CB99-7E57-E0961FB2377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E53E9B57-08EA-CB1F-4B17-884E126D3E6D}"/>
              </a:ext>
            </a:extLst>
          </p:cNvPr>
          <p:cNvGrpSpPr/>
          <p:nvPr/>
        </p:nvGrpSpPr>
        <p:grpSpPr>
          <a:xfrm>
            <a:off x="10115903" y="1635765"/>
            <a:ext cx="149117" cy="149117"/>
            <a:chOff x="13168102" y="5848673"/>
            <a:chExt cx="240155" cy="240155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4C71EFB8-92CC-68B7-3162-99E3926EE76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正方形/長方形 269">
              <a:extLst>
                <a:ext uri="{FF2B5EF4-FFF2-40B4-BE49-F238E27FC236}">
                  <a16:creationId xmlns:a16="http://schemas.microsoft.com/office/drawing/2014/main" id="{F69F8F37-6D50-AD55-2B01-7C066E46463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E634314D-6E6D-8F41-6AAC-1902571BF4D8}"/>
              </a:ext>
            </a:extLst>
          </p:cNvPr>
          <p:cNvGrpSpPr/>
          <p:nvPr/>
        </p:nvGrpSpPr>
        <p:grpSpPr>
          <a:xfrm>
            <a:off x="10314213" y="1833276"/>
            <a:ext cx="149117" cy="149117"/>
            <a:chOff x="13168102" y="5848673"/>
            <a:chExt cx="240155" cy="240155"/>
          </a:xfrm>
        </p:grpSpPr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FE53A923-CF0C-0604-8CE7-9872F2E7A9A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F0D6C878-5602-AB41-C3ED-4DE3682720F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4" name="グループ化 273">
            <a:extLst>
              <a:ext uri="{FF2B5EF4-FFF2-40B4-BE49-F238E27FC236}">
                <a16:creationId xmlns:a16="http://schemas.microsoft.com/office/drawing/2014/main" id="{C3E6E494-2563-EE68-1C61-B0D9A648D747}"/>
              </a:ext>
            </a:extLst>
          </p:cNvPr>
          <p:cNvGrpSpPr/>
          <p:nvPr/>
        </p:nvGrpSpPr>
        <p:grpSpPr>
          <a:xfrm>
            <a:off x="10705062" y="1533023"/>
            <a:ext cx="149117" cy="149117"/>
            <a:chOff x="13168102" y="5848673"/>
            <a:chExt cx="240155" cy="240155"/>
          </a:xfrm>
        </p:grpSpPr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56BACB19-411E-B17B-8D82-57D7F57DEC5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6" name="正方形/長方形 275">
              <a:extLst>
                <a:ext uri="{FF2B5EF4-FFF2-40B4-BE49-F238E27FC236}">
                  <a16:creationId xmlns:a16="http://schemas.microsoft.com/office/drawing/2014/main" id="{B6134B01-6956-B3C1-48C2-ED0E58D3A4D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4637C4FB-5FE7-A9FB-A7CD-57004DEF59FB}"/>
              </a:ext>
            </a:extLst>
          </p:cNvPr>
          <p:cNvGrpSpPr/>
          <p:nvPr/>
        </p:nvGrpSpPr>
        <p:grpSpPr>
          <a:xfrm>
            <a:off x="8722970" y="4307487"/>
            <a:ext cx="149117" cy="149117"/>
            <a:chOff x="13168102" y="5848673"/>
            <a:chExt cx="240155" cy="240155"/>
          </a:xfrm>
        </p:grpSpPr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1D85BB04-41B5-E07C-9BD9-7E737A413B0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A43DFBAC-8B21-D524-4A2C-A4595488319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0" name="グループ化 279">
            <a:extLst>
              <a:ext uri="{FF2B5EF4-FFF2-40B4-BE49-F238E27FC236}">
                <a16:creationId xmlns:a16="http://schemas.microsoft.com/office/drawing/2014/main" id="{540B68D1-3B9F-55B1-FC13-984853F06A3D}"/>
              </a:ext>
            </a:extLst>
          </p:cNvPr>
          <p:cNvGrpSpPr/>
          <p:nvPr/>
        </p:nvGrpSpPr>
        <p:grpSpPr>
          <a:xfrm>
            <a:off x="6944737" y="3210207"/>
            <a:ext cx="149117" cy="149117"/>
            <a:chOff x="13168102" y="5848673"/>
            <a:chExt cx="240155" cy="240155"/>
          </a:xfrm>
        </p:grpSpPr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3FDEADEE-FCB8-6A36-0AB8-11E94C72EE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89328586-3178-23D4-90C7-11C0C54A495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3" name="グループ化 282">
            <a:extLst>
              <a:ext uri="{FF2B5EF4-FFF2-40B4-BE49-F238E27FC236}">
                <a16:creationId xmlns:a16="http://schemas.microsoft.com/office/drawing/2014/main" id="{0435EFFD-8F73-DD81-AB50-B28B5E99F4BF}"/>
              </a:ext>
            </a:extLst>
          </p:cNvPr>
          <p:cNvGrpSpPr/>
          <p:nvPr/>
        </p:nvGrpSpPr>
        <p:grpSpPr>
          <a:xfrm>
            <a:off x="7093854" y="4345746"/>
            <a:ext cx="149117" cy="149117"/>
            <a:chOff x="13168102" y="5848673"/>
            <a:chExt cx="240155" cy="240155"/>
          </a:xfrm>
        </p:grpSpPr>
        <p:sp>
          <p:nvSpPr>
            <p:cNvPr id="284" name="正方形/長方形 283">
              <a:extLst>
                <a:ext uri="{FF2B5EF4-FFF2-40B4-BE49-F238E27FC236}">
                  <a16:creationId xmlns:a16="http://schemas.microsoft.com/office/drawing/2014/main" id="{56B26AF9-5828-37EC-0437-587DC4665F7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5" name="正方形/長方形 284">
              <a:extLst>
                <a:ext uri="{FF2B5EF4-FFF2-40B4-BE49-F238E27FC236}">
                  <a16:creationId xmlns:a16="http://schemas.microsoft.com/office/drawing/2014/main" id="{71D47C6D-4B1F-F97F-65C2-8DCD5AC8F89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6" name="グループ化 285">
            <a:extLst>
              <a:ext uri="{FF2B5EF4-FFF2-40B4-BE49-F238E27FC236}">
                <a16:creationId xmlns:a16="http://schemas.microsoft.com/office/drawing/2014/main" id="{C449BE56-035E-4DE3-CD97-A48C544595BC}"/>
              </a:ext>
            </a:extLst>
          </p:cNvPr>
          <p:cNvGrpSpPr/>
          <p:nvPr/>
        </p:nvGrpSpPr>
        <p:grpSpPr>
          <a:xfrm>
            <a:off x="9903973" y="3106383"/>
            <a:ext cx="149117" cy="149117"/>
            <a:chOff x="13168102" y="5848673"/>
            <a:chExt cx="240155" cy="240155"/>
          </a:xfrm>
        </p:grpSpPr>
        <p:sp>
          <p:nvSpPr>
            <p:cNvPr id="287" name="正方形/長方形 286">
              <a:extLst>
                <a:ext uri="{FF2B5EF4-FFF2-40B4-BE49-F238E27FC236}">
                  <a16:creationId xmlns:a16="http://schemas.microsoft.com/office/drawing/2014/main" id="{D764D7F1-5B55-FD94-AE1C-9C1E9A60F11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8" name="正方形/長方形 287">
              <a:extLst>
                <a:ext uri="{FF2B5EF4-FFF2-40B4-BE49-F238E27FC236}">
                  <a16:creationId xmlns:a16="http://schemas.microsoft.com/office/drawing/2014/main" id="{DA5803F3-9B02-F45A-A270-508B426B16A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5" name="グループ化 294">
            <a:extLst>
              <a:ext uri="{FF2B5EF4-FFF2-40B4-BE49-F238E27FC236}">
                <a16:creationId xmlns:a16="http://schemas.microsoft.com/office/drawing/2014/main" id="{E2559EDB-8964-232A-CF43-FBFEE38C4EB9}"/>
              </a:ext>
            </a:extLst>
          </p:cNvPr>
          <p:cNvGrpSpPr/>
          <p:nvPr/>
        </p:nvGrpSpPr>
        <p:grpSpPr>
          <a:xfrm>
            <a:off x="3975536" y="2177907"/>
            <a:ext cx="260359" cy="204806"/>
            <a:chOff x="13223829" y="3432784"/>
            <a:chExt cx="161663" cy="127168"/>
          </a:xfrm>
        </p:grpSpPr>
        <p:grpSp>
          <p:nvGrpSpPr>
            <p:cNvPr id="296" name="グループ化 295">
              <a:extLst>
                <a:ext uri="{FF2B5EF4-FFF2-40B4-BE49-F238E27FC236}">
                  <a16:creationId xmlns:a16="http://schemas.microsoft.com/office/drawing/2014/main" id="{EFA9FB31-4ECA-0575-FC43-8A52AC737CA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98" name="正方形/長方形 297">
                <a:extLst>
                  <a:ext uri="{FF2B5EF4-FFF2-40B4-BE49-F238E27FC236}">
                    <a16:creationId xmlns:a16="http://schemas.microsoft.com/office/drawing/2014/main" id="{52E09C04-680E-4957-2A7B-B555FCBF7C4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9" name="正方形/長方形 298">
                <a:extLst>
                  <a:ext uri="{FF2B5EF4-FFF2-40B4-BE49-F238E27FC236}">
                    <a16:creationId xmlns:a16="http://schemas.microsoft.com/office/drawing/2014/main" id="{ABC50631-849A-2454-0B27-2617B70CA70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0" name="楕円 299">
                <a:extLst>
                  <a:ext uri="{FF2B5EF4-FFF2-40B4-BE49-F238E27FC236}">
                    <a16:creationId xmlns:a16="http://schemas.microsoft.com/office/drawing/2014/main" id="{A7BFBFD5-562F-248A-C0A4-3980F3A6D77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97" name="フリーフォーム 2859">
              <a:extLst>
                <a:ext uri="{FF2B5EF4-FFF2-40B4-BE49-F238E27FC236}">
                  <a16:creationId xmlns:a16="http://schemas.microsoft.com/office/drawing/2014/main" id="{16895D71-CF85-D3B5-E46B-6C5C900E204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1" name="グループ化 300">
            <a:extLst>
              <a:ext uri="{FF2B5EF4-FFF2-40B4-BE49-F238E27FC236}">
                <a16:creationId xmlns:a16="http://schemas.microsoft.com/office/drawing/2014/main" id="{D91C937A-BDE2-BAFB-3CBF-1335A7F056CB}"/>
              </a:ext>
            </a:extLst>
          </p:cNvPr>
          <p:cNvGrpSpPr/>
          <p:nvPr/>
        </p:nvGrpSpPr>
        <p:grpSpPr>
          <a:xfrm>
            <a:off x="7393708" y="879049"/>
            <a:ext cx="260359" cy="204806"/>
            <a:chOff x="13223829" y="3432784"/>
            <a:chExt cx="161663" cy="127168"/>
          </a:xfrm>
        </p:grpSpPr>
        <p:grpSp>
          <p:nvGrpSpPr>
            <p:cNvPr id="302" name="グループ化 301">
              <a:extLst>
                <a:ext uri="{FF2B5EF4-FFF2-40B4-BE49-F238E27FC236}">
                  <a16:creationId xmlns:a16="http://schemas.microsoft.com/office/drawing/2014/main" id="{ED5B54BD-2AAC-73D3-DCC1-B48B3C54636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4" name="正方形/長方形 303">
                <a:extLst>
                  <a:ext uri="{FF2B5EF4-FFF2-40B4-BE49-F238E27FC236}">
                    <a16:creationId xmlns:a16="http://schemas.microsoft.com/office/drawing/2014/main" id="{B34BD871-0F0D-F810-B2A5-FE606132F86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5" name="正方形/長方形 304">
                <a:extLst>
                  <a:ext uri="{FF2B5EF4-FFF2-40B4-BE49-F238E27FC236}">
                    <a16:creationId xmlns:a16="http://schemas.microsoft.com/office/drawing/2014/main" id="{F289E72D-AEFA-258F-FCF5-F51285436F7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6" name="楕円 305">
                <a:extLst>
                  <a:ext uri="{FF2B5EF4-FFF2-40B4-BE49-F238E27FC236}">
                    <a16:creationId xmlns:a16="http://schemas.microsoft.com/office/drawing/2014/main" id="{BD39D092-CDDD-7A7A-A697-73222CF1311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3" name="フリーフォーム 2859">
              <a:extLst>
                <a:ext uri="{FF2B5EF4-FFF2-40B4-BE49-F238E27FC236}">
                  <a16:creationId xmlns:a16="http://schemas.microsoft.com/office/drawing/2014/main" id="{CB5BFFEF-4761-6E07-AAB8-7070BE11B1E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7" name="グループ化 306">
            <a:extLst>
              <a:ext uri="{FF2B5EF4-FFF2-40B4-BE49-F238E27FC236}">
                <a16:creationId xmlns:a16="http://schemas.microsoft.com/office/drawing/2014/main" id="{0AF516FD-4B6B-C7FD-5E26-75CCFD0A48F6}"/>
              </a:ext>
            </a:extLst>
          </p:cNvPr>
          <p:cNvGrpSpPr/>
          <p:nvPr/>
        </p:nvGrpSpPr>
        <p:grpSpPr>
          <a:xfrm>
            <a:off x="9153952" y="1418354"/>
            <a:ext cx="260359" cy="204806"/>
            <a:chOff x="13223829" y="3432784"/>
            <a:chExt cx="161663" cy="127168"/>
          </a:xfrm>
        </p:grpSpPr>
        <p:grpSp>
          <p:nvGrpSpPr>
            <p:cNvPr id="308" name="グループ化 307">
              <a:extLst>
                <a:ext uri="{FF2B5EF4-FFF2-40B4-BE49-F238E27FC236}">
                  <a16:creationId xmlns:a16="http://schemas.microsoft.com/office/drawing/2014/main" id="{7644CC4A-376B-A30D-3C94-A3BF39C024F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10" name="正方形/長方形 309">
                <a:extLst>
                  <a:ext uri="{FF2B5EF4-FFF2-40B4-BE49-F238E27FC236}">
                    <a16:creationId xmlns:a16="http://schemas.microsoft.com/office/drawing/2014/main" id="{E448489F-ED7B-3FAC-DD41-E233327A552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1" name="正方形/長方形 310">
                <a:extLst>
                  <a:ext uri="{FF2B5EF4-FFF2-40B4-BE49-F238E27FC236}">
                    <a16:creationId xmlns:a16="http://schemas.microsoft.com/office/drawing/2014/main" id="{EE620092-FB74-9CF3-6212-F4FCC1BFFC7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2" name="楕円 311">
                <a:extLst>
                  <a:ext uri="{FF2B5EF4-FFF2-40B4-BE49-F238E27FC236}">
                    <a16:creationId xmlns:a16="http://schemas.microsoft.com/office/drawing/2014/main" id="{47B78A7D-6604-CAFA-D3AD-2327915BB62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9" name="フリーフォーム 2859">
              <a:extLst>
                <a:ext uri="{FF2B5EF4-FFF2-40B4-BE49-F238E27FC236}">
                  <a16:creationId xmlns:a16="http://schemas.microsoft.com/office/drawing/2014/main" id="{D8E8776B-219D-CC3E-78E5-F15C2E051DF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3" name="グループ化 312">
            <a:extLst>
              <a:ext uri="{FF2B5EF4-FFF2-40B4-BE49-F238E27FC236}">
                <a16:creationId xmlns:a16="http://schemas.microsoft.com/office/drawing/2014/main" id="{581D8AA4-9E33-B636-55CF-3CEDFA9B43C9}"/>
              </a:ext>
            </a:extLst>
          </p:cNvPr>
          <p:cNvGrpSpPr/>
          <p:nvPr/>
        </p:nvGrpSpPr>
        <p:grpSpPr>
          <a:xfrm>
            <a:off x="8342398" y="3580339"/>
            <a:ext cx="260359" cy="204806"/>
            <a:chOff x="13223829" y="3432784"/>
            <a:chExt cx="161663" cy="127168"/>
          </a:xfrm>
        </p:grpSpPr>
        <p:grpSp>
          <p:nvGrpSpPr>
            <p:cNvPr id="314" name="グループ化 313">
              <a:extLst>
                <a:ext uri="{FF2B5EF4-FFF2-40B4-BE49-F238E27FC236}">
                  <a16:creationId xmlns:a16="http://schemas.microsoft.com/office/drawing/2014/main" id="{858157B6-A3AC-443B-BB14-02231BFB9CF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16" name="正方形/長方形 315">
                <a:extLst>
                  <a:ext uri="{FF2B5EF4-FFF2-40B4-BE49-F238E27FC236}">
                    <a16:creationId xmlns:a16="http://schemas.microsoft.com/office/drawing/2014/main" id="{349B219F-83EE-9EBA-03E8-A022D977656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7" name="正方形/長方形 316">
                <a:extLst>
                  <a:ext uri="{FF2B5EF4-FFF2-40B4-BE49-F238E27FC236}">
                    <a16:creationId xmlns:a16="http://schemas.microsoft.com/office/drawing/2014/main" id="{CC68FA44-F164-5804-48FD-257BCDEAF9A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8" name="楕円 317">
                <a:extLst>
                  <a:ext uri="{FF2B5EF4-FFF2-40B4-BE49-F238E27FC236}">
                    <a16:creationId xmlns:a16="http://schemas.microsoft.com/office/drawing/2014/main" id="{54478181-F134-E2DC-69C5-E4C248BC6B4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5" name="フリーフォーム 2859">
              <a:extLst>
                <a:ext uri="{FF2B5EF4-FFF2-40B4-BE49-F238E27FC236}">
                  <a16:creationId xmlns:a16="http://schemas.microsoft.com/office/drawing/2014/main" id="{8EF1910E-1297-9134-F78D-E88C6066035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A6AE58E8-6E1A-8A9D-250B-CCA6A86D64A8}"/>
              </a:ext>
            </a:extLst>
          </p:cNvPr>
          <p:cNvGrpSpPr/>
          <p:nvPr/>
        </p:nvGrpSpPr>
        <p:grpSpPr>
          <a:xfrm>
            <a:off x="3648478" y="4982419"/>
            <a:ext cx="260359" cy="204806"/>
            <a:chOff x="13223829" y="3432784"/>
            <a:chExt cx="161663" cy="127168"/>
          </a:xfrm>
        </p:grpSpPr>
        <p:grpSp>
          <p:nvGrpSpPr>
            <p:cNvPr id="320" name="グループ化 319">
              <a:extLst>
                <a:ext uri="{FF2B5EF4-FFF2-40B4-BE49-F238E27FC236}">
                  <a16:creationId xmlns:a16="http://schemas.microsoft.com/office/drawing/2014/main" id="{F1E8375E-8A18-AB16-9064-C030F9EF74A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22" name="正方形/長方形 321">
                <a:extLst>
                  <a:ext uri="{FF2B5EF4-FFF2-40B4-BE49-F238E27FC236}">
                    <a16:creationId xmlns:a16="http://schemas.microsoft.com/office/drawing/2014/main" id="{B1AA1309-3E14-05BD-A2E5-3942158ED093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3" name="正方形/長方形 322">
                <a:extLst>
                  <a:ext uri="{FF2B5EF4-FFF2-40B4-BE49-F238E27FC236}">
                    <a16:creationId xmlns:a16="http://schemas.microsoft.com/office/drawing/2014/main" id="{D6442A55-C29C-7454-E462-23C381BF8C8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4" name="楕円 323">
                <a:extLst>
                  <a:ext uri="{FF2B5EF4-FFF2-40B4-BE49-F238E27FC236}">
                    <a16:creationId xmlns:a16="http://schemas.microsoft.com/office/drawing/2014/main" id="{CAC34D36-4DBD-DB4C-6A39-C012EDDBCD1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1" name="フリーフォーム 2859">
              <a:extLst>
                <a:ext uri="{FF2B5EF4-FFF2-40B4-BE49-F238E27FC236}">
                  <a16:creationId xmlns:a16="http://schemas.microsoft.com/office/drawing/2014/main" id="{C8D53BE3-B113-5853-9BFE-ABA46F8E6C3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5" name="グループ化 324">
            <a:extLst>
              <a:ext uri="{FF2B5EF4-FFF2-40B4-BE49-F238E27FC236}">
                <a16:creationId xmlns:a16="http://schemas.microsoft.com/office/drawing/2014/main" id="{2AD73917-B48E-2FD9-883E-0B7D97335398}"/>
              </a:ext>
            </a:extLst>
          </p:cNvPr>
          <p:cNvGrpSpPr/>
          <p:nvPr/>
        </p:nvGrpSpPr>
        <p:grpSpPr>
          <a:xfrm>
            <a:off x="2482618" y="6715969"/>
            <a:ext cx="260359" cy="204806"/>
            <a:chOff x="13223829" y="3432784"/>
            <a:chExt cx="161663" cy="127168"/>
          </a:xfrm>
        </p:grpSpPr>
        <p:grpSp>
          <p:nvGrpSpPr>
            <p:cNvPr id="326" name="グループ化 325">
              <a:extLst>
                <a:ext uri="{FF2B5EF4-FFF2-40B4-BE49-F238E27FC236}">
                  <a16:creationId xmlns:a16="http://schemas.microsoft.com/office/drawing/2014/main" id="{283C74FC-5B99-45AD-BB8A-82914B35402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28" name="正方形/長方形 327">
                <a:extLst>
                  <a:ext uri="{FF2B5EF4-FFF2-40B4-BE49-F238E27FC236}">
                    <a16:creationId xmlns:a16="http://schemas.microsoft.com/office/drawing/2014/main" id="{B540B27F-9BEF-D2A0-B508-36217F8D23C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9" name="正方形/長方形 328">
                <a:extLst>
                  <a:ext uri="{FF2B5EF4-FFF2-40B4-BE49-F238E27FC236}">
                    <a16:creationId xmlns:a16="http://schemas.microsoft.com/office/drawing/2014/main" id="{3813490A-DE82-8F49-40C1-FDCBB003229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0" name="楕円 329">
                <a:extLst>
                  <a:ext uri="{FF2B5EF4-FFF2-40B4-BE49-F238E27FC236}">
                    <a16:creationId xmlns:a16="http://schemas.microsoft.com/office/drawing/2014/main" id="{57B25B92-1C97-431A-8C8E-83F44EBF224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7" name="フリーフォーム 2859">
              <a:extLst>
                <a:ext uri="{FF2B5EF4-FFF2-40B4-BE49-F238E27FC236}">
                  <a16:creationId xmlns:a16="http://schemas.microsoft.com/office/drawing/2014/main" id="{290130D0-008E-8202-E1EF-29CC28C737B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1" name="グループ化 330">
            <a:extLst>
              <a:ext uri="{FF2B5EF4-FFF2-40B4-BE49-F238E27FC236}">
                <a16:creationId xmlns:a16="http://schemas.microsoft.com/office/drawing/2014/main" id="{8D4ADFE3-1EB2-4BE9-8063-4CA3045914DC}"/>
              </a:ext>
            </a:extLst>
          </p:cNvPr>
          <p:cNvGrpSpPr/>
          <p:nvPr/>
        </p:nvGrpSpPr>
        <p:grpSpPr>
          <a:xfrm>
            <a:off x="1549168" y="4993849"/>
            <a:ext cx="260359" cy="204806"/>
            <a:chOff x="13223829" y="3432784"/>
            <a:chExt cx="161663" cy="127168"/>
          </a:xfrm>
        </p:grpSpPr>
        <p:grpSp>
          <p:nvGrpSpPr>
            <p:cNvPr id="332" name="グループ化 331">
              <a:extLst>
                <a:ext uri="{FF2B5EF4-FFF2-40B4-BE49-F238E27FC236}">
                  <a16:creationId xmlns:a16="http://schemas.microsoft.com/office/drawing/2014/main" id="{E86E7031-1123-0039-82C6-2B2F8DC0C9B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34" name="正方形/長方形 333">
                <a:extLst>
                  <a:ext uri="{FF2B5EF4-FFF2-40B4-BE49-F238E27FC236}">
                    <a16:creationId xmlns:a16="http://schemas.microsoft.com/office/drawing/2014/main" id="{0497EAC8-497C-687D-9D97-DCFF0AF64E4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5" name="正方形/長方形 334">
                <a:extLst>
                  <a:ext uri="{FF2B5EF4-FFF2-40B4-BE49-F238E27FC236}">
                    <a16:creationId xmlns:a16="http://schemas.microsoft.com/office/drawing/2014/main" id="{0EB1EEE4-EC67-82DD-D6B9-64A9F24A8F1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6" name="楕円 335">
                <a:extLst>
                  <a:ext uri="{FF2B5EF4-FFF2-40B4-BE49-F238E27FC236}">
                    <a16:creationId xmlns:a16="http://schemas.microsoft.com/office/drawing/2014/main" id="{7DAFB9FF-CFF6-5163-8CDD-3D1087255EA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3" name="フリーフォーム 2859">
              <a:extLst>
                <a:ext uri="{FF2B5EF4-FFF2-40B4-BE49-F238E27FC236}">
                  <a16:creationId xmlns:a16="http://schemas.microsoft.com/office/drawing/2014/main" id="{B2898B19-37D3-8CC3-53EA-B4B4B7CC4C6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7" name="グループ化 336">
            <a:extLst>
              <a:ext uri="{FF2B5EF4-FFF2-40B4-BE49-F238E27FC236}">
                <a16:creationId xmlns:a16="http://schemas.microsoft.com/office/drawing/2014/main" id="{E616D969-5900-2B74-9433-97D38270B29E}"/>
              </a:ext>
            </a:extLst>
          </p:cNvPr>
          <p:cNvGrpSpPr/>
          <p:nvPr/>
        </p:nvGrpSpPr>
        <p:grpSpPr>
          <a:xfrm>
            <a:off x="5964034" y="2552735"/>
            <a:ext cx="187286" cy="179669"/>
            <a:chOff x="13234305" y="3606093"/>
            <a:chExt cx="140711" cy="122715"/>
          </a:xfrm>
        </p:grpSpPr>
        <p:sp>
          <p:nvSpPr>
            <p:cNvPr id="338" name="フリーフォーム 2864">
              <a:extLst>
                <a:ext uri="{FF2B5EF4-FFF2-40B4-BE49-F238E27FC236}">
                  <a16:creationId xmlns:a16="http://schemas.microsoft.com/office/drawing/2014/main" id="{5FCAD877-DA0E-166D-B672-37093798A32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9" name="直線コネクタ 338">
              <a:extLst>
                <a:ext uri="{FF2B5EF4-FFF2-40B4-BE49-F238E27FC236}">
                  <a16:creationId xmlns:a16="http://schemas.microsoft.com/office/drawing/2014/main" id="{292CA934-838D-DA00-2CFC-BDB99765D77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フリーフォーム 2866">
              <a:extLst>
                <a:ext uri="{FF2B5EF4-FFF2-40B4-BE49-F238E27FC236}">
                  <a16:creationId xmlns:a16="http://schemas.microsoft.com/office/drawing/2014/main" id="{591BCAD8-919A-4950-0BF8-5978B92C7F8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1" name="グループ化 340">
            <a:extLst>
              <a:ext uri="{FF2B5EF4-FFF2-40B4-BE49-F238E27FC236}">
                <a16:creationId xmlns:a16="http://schemas.microsoft.com/office/drawing/2014/main" id="{0DD57BC4-61A4-8435-40A6-3B9A1E756A0C}"/>
              </a:ext>
            </a:extLst>
          </p:cNvPr>
          <p:cNvGrpSpPr/>
          <p:nvPr/>
        </p:nvGrpSpPr>
        <p:grpSpPr>
          <a:xfrm>
            <a:off x="8646274" y="3516665"/>
            <a:ext cx="187286" cy="179669"/>
            <a:chOff x="13234305" y="3606093"/>
            <a:chExt cx="140711" cy="122715"/>
          </a:xfrm>
        </p:grpSpPr>
        <p:sp>
          <p:nvSpPr>
            <p:cNvPr id="342" name="フリーフォーム 2864">
              <a:extLst>
                <a:ext uri="{FF2B5EF4-FFF2-40B4-BE49-F238E27FC236}">
                  <a16:creationId xmlns:a16="http://schemas.microsoft.com/office/drawing/2014/main" id="{4A5BA598-859D-B6FD-2964-A4A9E1C709C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3" name="直線コネクタ 342">
              <a:extLst>
                <a:ext uri="{FF2B5EF4-FFF2-40B4-BE49-F238E27FC236}">
                  <a16:creationId xmlns:a16="http://schemas.microsoft.com/office/drawing/2014/main" id="{295D4A84-7B62-5B62-C743-7848D79EF28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フリーフォーム 2866">
              <a:extLst>
                <a:ext uri="{FF2B5EF4-FFF2-40B4-BE49-F238E27FC236}">
                  <a16:creationId xmlns:a16="http://schemas.microsoft.com/office/drawing/2014/main" id="{21E33000-23E8-5586-4691-64C99F0DD97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5" name="グループ化 344">
            <a:extLst>
              <a:ext uri="{FF2B5EF4-FFF2-40B4-BE49-F238E27FC236}">
                <a16:creationId xmlns:a16="http://schemas.microsoft.com/office/drawing/2014/main" id="{9E765564-1662-FE8B-0010-4F688FF02F2B}"/>
              </a:ext>
            </a:extLst>
          </p:cNvPr>
          <p:cNvGrpSpPr/>
          <p:nvPr/>
        </p:nvGrpSpPr>
        <p:grpSpPr>
          <a:xfrm>
            <a:off x="8955881" y="1258012"/>
            <a:ext cx="187286" cy="179669"/>
            <a:chOff x="13234305" y="3606093"/>
            <a:chExt cx="140711" cy="122715"/>
          </a:xfrm>
        </p:grpSpPr>
        <p:sp>
          <p:nvSpPr>
            <p:cNvPr id="346" name="フリーフォーム 2864">
              <a:extLst>
                <a:ext uri="{FF2B5EF4-FFF2-40B4-BE49-F238E27FC236}">
                  <a16:creationId xmlns:a16="http://schemas.microsoft.com/office/drawing/2014/main" id="{9E834F3C-E95C-82CF-851A-67CCAF0CBB86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7" name="直線コネクタ 346">
              <a:extLst>
                <a:ext uri="{FF2B5EF4-FFF2-40B4-BE49-F238E27FC236}">
                  <a16:creationId xmlns:a16="http://schemas.microsoft.com/office/drawing/2014/main" id="{EB899673-CC36-CE5D-AB55-03340FA0998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フリーフォーム 2866">
              <a:extLst>
                <a:ext uri="{FF2B5EF4-FFF2-40B4-BE49-F238E27FC236}">
                  <a16:creationId xmlns:a16="http://schemas.microsoft.com/office/drawing/2014/main" id="{9D9B5A2D-6E70-8536-5A4C-D30FBCABE8F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89" name="正方形/長方形 488">
            <a:extLst>
              <a:ext uri="{FF2B5EF4-FFF2-40B4-BE49-F238E27FC236}">
                <a16:creationId xmlns:a16="http://schemas.microsoft.com/office/drawing/2014/main" id="{710A465D-64EA-944A-31B2-782099B18A06}"/>
              </a:ext>
            </a:extLst>
          </p:cNvPr>
          <p:cNvSpPr/>
          <p:nvPr/>
        </p:nvSpPr>
        <p:spPr>
          <a:xfrm>
            <a:off x="5796579" y="2174094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第七中学校</a:t>
            </a:r>
          </a:p>
        </p:txBody>
      </p: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E28A9ECE-B8C5-5570-DA29-4763B053A82B}"/>
              </a:ext>
            </a:extLst>
          </p:cNvPr>
          <p:cNvSpPr/>
          <p:nvPr/>
        </p:nvSpPr>
        <p:spPr>
          <a:xfrm>
            <a:off x="4095389" y="1032513"/>
            <a:ext cx="14146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●秋津３号児童公園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2" name="正方形/長方形 491">
            <a:extLst>
              <a:ext uri="{FF2B5EF4-FFF2-40B4-BE49-F238E27FC236}">
                <a16:creationId xmlns:a16="http://schemas.microsoft.com/office/drawing/2014/main" id="{B10BF3B2-BE5B-905C-0F46-FA460F88529F}"/>
              </a:ext>
            </a:extLst>
          </p:cNvPr>
          <p:cNvSpPr/>
          <p:nvPr/>
        </p:nvSpPr>
        <p:spPr>
          <a:xfrm>
            <a:off x="5469370" y="1261114"/>
            <a:ext cx="14146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02333BC9-1C74-07C3-6816-4A0815B55895}"/>
              </a:ext>
            </a:extLst>
          </p:cNvPr>
          <p:cNvSpPr/>
          <p:nvPr/>
        </p:nvSpPr>
        <p:spPr>
          <a:xfrm>
            <a:off x="2928577" y="1337894"/>
            <a:ext cx="176962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●習志野緑地（秋津公園）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8DA344D9-CE47-E2C4-E6F2-49D66E78AE9D}"/>
              </a:ext>
            </a:extLst>
          </p:cNvPr>
          <p:cNvSpPr/>
          <p:nvPr/>
        </p:nvSpPr>
        <p:spPr>
          <a:xfrm>
            <a:off x="5002465" y="2566349"/>
            <a:ext cx="933810" cy="31203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やしのみ公園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758E4F89-81DF-9736-73C3-6E90CCA33C5B}"/>
              </a:ext>
            </a:extLst>
          </p:cNvPr>
          <p:cNvSpPr/>
          <p:nvPr/>
        </p:nvSpPr>
        <p:spPr>
          <a:xfrm>
            <a:off x="3390900" y="1966845"/>
            <a:ext cx="1307306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秋津総合運動公園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7" name="正方形/長方形 496">
            <a:extLst>
              <a:ext uri="{FF2B5EF4-FFF2-40B4-BE49-F238E27FC236}">
                <a16:creationId xmlns:a16="http://schemas.microsoft.com/office/drawing/2014/main" id="{EC45C518-98DC-ACBB-599D-54B9CBB0BD14}"/>
              </a:ext>
            </a:extLst>
          </p:cNvPr>
          <p:cNvSpPr/>
          <p:nvPr/>
        </p:nvSpPr>
        <p:spPr>
          <a:xfrm>
            <a:off x="7667264" y="698283"/>
            <a:ext cx="128861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8" name="正方形/長方形 497">
            <a:extLst>
              <a:ext uri="{FF2B5EF4-FFF2-40B4-BE49-F238E27FC236}">
                <a16:creationId xmlns:a16="http://schemas.microsoft.com/office/drawing/2014/main" id="{87827D8D-5D00-FE79-D52A-CBD698CA77A0}"/>
              </a:ext>
            </a:extLst>
          </p:cNvPr>
          <p:cNvSpPr/>
          <p:nvPr/>
        </p:nvSpPr>
        <p:spPr>
          <a:xfrm>
            <a:off x="9284132" y="543502"/>
            <a:ext cx="15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●袖ヶ浦３号児童遊園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9" name="正方形/長方形 498">
            <a:extLst>
              <a:ext uri="{FF2B5EF4-FFF2-40B4-BE49-F238E27FC236}">
                <a16:creationId xmlns:a16="http://schemas.microsoft.com/office/drawing/2014/main" id="{69576426-97C3-7456-3344-6C181FB63822}"/>
              </a:ext>
            </a:extLst>
          </p:cNvPr>
          <p:cNvSpPr/>
          <p:nvPr/>
        </p:nvSpPr>
        <p:spPr>
          <a:xfrm>
            <a:off x="10155424" y="1187835"/>
            <a:ext cx="15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0" name="正方形/長方形 499">
            <a:extLst>
              <a:ext uri="{FF2B5EF4-FFF2-40B4-BE49-F238E27FC236}">
                <a16:creationId xmlns:a16="http://schemas.microsoft.com/office/drawing/2014/main" id="{7FF26EBF-C046-5219-92F0-7285D5E3D0CD}"/>
              </a:ext>
            </a:extLst>
          </p:cNvPr>
          <p:cNvSpPr/>
          <p:nvPr/>
        </p:nvSpPr>
        <p:spPr>
          <a:xfrm>
            <a:off x="10298544" y="2512521"/>
            <a:ext cx="15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●袖ヶ浦１号児童遊園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D0829D0C-C0BE-8001-9824-970FAEE6DC25}"/>
              </a:ext>
            </a:extLst>
          </p:cNvPr>
          <p:cNvSpPr/>
          <p:nvPr/>
        </p:nvSpPr>
        <p:spPr>
          <a:xfrm>
            <a:off x="10049885" y="3102153"/>
            <a:ext cx="128010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1EF2F18D-AC21-152C-7089-595DE15D6209}"/>
              </a:ext>
            </a:extLst>
          </p:cNvPr>
          <p:cNvSpPr/>
          <p:nvPr/>
        </p:nvSpPr>
        <p:spPr>
          <a:xfrm>
            <a:off x="7843478" y="1540879"/>
            <a:ext cx="1076686" cy="28554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袖ヶ浦７号緑地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3" name="正方形/長方形 502">
            <a:extLst>
              <a:ext uri="{FF2B5EF4-FFF2-40B4-BE49-F238E27FC236}">
                <a16:creationId xmlns:a16="http://schemas.microsoft.com/office/drawing/2014/main" id="{977023F3-DEF5-A38C-F54C-E83B76AF01A5}"/>
              </a:ext>
            </a:extLst>
          </p:cNvPr>
          <p:cNvSpPr/>
          <p:nvPr/>
        </p:nvSpPr>
        <p:spPr>
          <a:xfrm>
            <a:off x="10312831" y="1979031"/>
            <a:ext cx="8218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●３号緑地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4" name="正方形/長方形 503">
            <a:extLst>
              <a:ext uri="{FF2B5EF4-FFF2-40B4-BE49-F238E27FC236}">
                <a16:creationId xmlns:a16="http://schemas.microsoft.com/office/drawing/2014/main" id="{9256A952-24C6-3B0E-C4A7-1DBF74A43E13}"/>
              </a:ext>
            </a:extLst>
          </p:cNvPr>
          <p:cNvSpPr/>
          <p:nvPr/>
        </p:nvSpPr>
        <p:spPr>
          <a:xfrm>
            <a:off x="10853375" y="1526706"/>
            <a:ext cx="8218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●５号緑地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5" name="正方形/長方形 504">
            <a:extLst>
              <a:ext uri="{FF2B5EF4-FFF2-40B4-BE49-F238E27FC236}">
                <a16:creationId xmlns:a16="http://schemas.microsoft.com/office/drawing/2014/main" id="{18276E8C-E998-48DB-01A5-133C04A49F4F}"/>
              </a:ext>
            </a:extLst>
          </p:cNvPr>
          <p:cNvSpPr/>
          <p:nvPr/>
        </p:nvSpPr>
        <p:spPr>
          <a:xfrm>
            <a:off x="10013061" y="1380690"/>
            <a:ext cx="638270" cy="2616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６号緑地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●</a:t>
            </a:r>
          </a:p>
        </p:txBody>
      </p:sp>
      <p:sp>
        <p:nvSpPr>
          <p:cNvPr id="506" name="正方形/長方形 505">
            <a:extLst>
              <a:ext uri="{FF2B5EF4-FFF2-40B4-BE49-F238E27FC236}">
                <a16:creationId xmlns:a16="http://schemas.microsoft.com/office/drawing/2014/main" id="{435D5569-FDC6-6ECE-EFDD-10CBAB05FDBC}"/>
              </a:ext>
            </a:extLst>
          </p:cNvPr>
          <p:cNvSpPr/>
          <p:nvPr/>
        </p:nvSpPr>
        <p:spPr>
          <a:xfrm>
            <a:off x="9365094" y="1821107"/>
            <a:ext cx="8218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●２号緑地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7" name="正方形/長方形 506">
            <a:extLst>
              <a:ext uri="{FF2B5EF4-FFF2-40B4-BE49-F238E27FC236}">
                <a16:creationId xmlns:a16="http://schemas.microsoft.com/office/drawing/2014/main" id="{E1FE0B9D-C7AB-9DB2-1EBA-133BB247A400}"/>
              </a:ext>
            </a:extLst>
          </p:cNvPr>
          <p:cNvSpPr/>
          <p:nvPr/>
        </p:nvSpPr>
        <p:spPr>
          <a:xfrm>
            <a:off x="9504237" y="2120090"/>
            <a:ext cx="153150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●なんじゃもんじゃ広場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8" name="正方形/長方形 507">
            <a:extLst>
              <a:ext uri="{FF2B5EF4-FFF2-40B4-BE49-F238E27FC236}">
                <a16:creationId xmlns:a16="http://schemas.microsoft.com/office/drawing/2014/main" id="{9E233BA5-F0A0-63A4-D0E7-A04B21C67939}"/>
              </a:ext>
            </a:extLst>
          </p:cNvPr>
          <p:cNvSpPr/>
          <p:nvPr/>
        </p:nvSpPr>
        <p:spPr>
          <a:xfrm>
            <a:off x="8678261" y="1090407"/>
            <a:ext cx="11352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袖ヶ浦東小学校</a:t>
            </a:r>
          </a:p>
        </p:txBody>
      </p:sp>
      <p:sp>
        <p:nvSpPr>
          <p:cNvPr id="509" name="正方形/長方形 508">
            <a:extLst>
              <a:ext uri="{FF2B5EF4-FFF2-40B4-BE49-F238E27FC236}">
                <a16:creationId xmlns:a16="http://schemas.microsoft.com/office/drawing/2014/main" id="{63366D47-B3AC-E2A1-50B7-F111C678C4EC}"/>
              </a:ext>
            </a:extLst>
          </p:cNvPr>
          <p:cNvSpPr/>
          <p:nvPr/>
        </p:nvSpPr>
        <p:spPr>
          <a:xfrm>
            <a:off x="8166293" y="3354975"/>
            <a:ext cx="85864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510" name="正方形/長方形 509">
            <a:extLst>
              <a:ext uri="{FF2B5EF4-FFF2-40B4-BE49-F238E27FC236}">
                <a16:creationId xmlns:a16="http://schemas.microsoft.com/office/drawing/2014/main" id="{5C0CA209-F776-EEF4-C30C-31C40D04D7EB}"/>
              </a:ext>
            </a:extLst>
          </p:cNvPr>
          <p:cNvSpPr/>
          <p:nvPr/>
        </p:nvSpPr>
        <p:spPr>
          <a:xfrm>
            <a:off x="7868660" y="2974124"/>
            <a:ext cx="115627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1" name="正方形/長方形 510">
            <a:extLst>
              <a:ext uri="{FF2B5EF4-FFF2-40B4-BE49-F238E27FC236}">
                <a16:creationId xmlns:a16="http://schemas.microsoft.com/office/drawing/2014/main" id="{B881A68F-FA72-79F2-C7C7-62EE58EF0C44}"/>
              </a:ext>
            </a:extLst>
          </p:cNvPr>
          <p:cNvSpPr/>
          <p:nvPr/>
        </p:nvSpPr>
        <p:spPr>
          <a:xfrm>
            <a:off x="8866306" y="4296818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●香澄４号児童公園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2" name="正方形/長方形 511">
            <a:extLst>
              <a:ext uri="{FF2B5EF4-FFF2-40B4-BE49-F238E27FC236}">
                <a16:creationId xmlns:a16="http://schemas.microsoft.com/office/drawing/2014/main" id="{731A4FFA-411A-812D-3227-80C034E1EFBB}"/>
              </a:ext>
            </a:extLst>
          </p:cNvPr>
          <p:cNvSpPr/>
          <p:nvPr/>
        </p:nvSpPr>
        <p:spPr>
          <a:xfrm>
            <a:off x="7874735" y="2447704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3" name="正方形/長方形 512">
            <a:extLst>
              <a:ext uri="{FF2B5EF4-FFF2-40B4-BE49-F238E27FC236}">
                <a16:creationId xmlns:a16="http://schemas.microsoft.com/office/drawing/2014/main" id="{782FE2FF-83FD-616C-15F5-4EAFC38CC02C}"/>
              </a:ext>
            </a:extLst>
          </p:cNvPr>
          <p:cNvSpPr/>
          <p:nvPr/>
        </p:nvSpPr>
        <p:spPr>
          <a:xfrm>
            <a:off x="7048126" y="2172735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4" name="正方形/長方形 513">
            <a:extLst>
              <a:ext uri="{FF2B5EF4-FFF2-40B4-BE49-F238E27FC236}">
                <a16:creationId xmlns:a16="http://schemas.microsoft.com/office/drawing/2014/main" id="{154AA199-D315-BB21-DA28-CB1BEE80EC5C}"/>
              </a:ext>
            </a:extLst>
          </p:cNvPr>
          <p:cNvSpPr/>
          <p:nvPr/>
        </p:nvSpPr>
        <p:spPr>
          <a:xfrm>
            <a:off x="7088607" y="3192516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5" name="正方形/長方形 514">
            <a:extLst>
              <a:ext uri="{FF2B5EF4-FFF2-40B4-BE49-F238E27FC236}">
                <a16:creationId xmlns:a16="http://schemas.microsoft.com/office/drawing/2014/main" id="{E616287B-71D7-3243-5FFC-EB312281742E}"/>
              </a:ext>
            </a:extLst>
          </p:cNvPr>
          <p:cNvSpPr/>
          <p:nvPr/>
        </p:nvSpPr>
        <p:spPr>
          <a:xfrm>
            <a:off x="6883977" y="4479511"/>
            <a:ext cx="1617243" cy="33454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習志野緑地（香澄公園）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6" name="正方形/長方形 515">
            <a:extLst>
              <a:ext uri="{FF2B5EF4-FFF2-40B4-BE49-F238E27FC236}">
                <a16:creationId xmlns:a16="http://schemas.microsoft.com/office/drawing/2014/main" id="{AE4F2550-82D8-0AE4-A5E4-B391F6066485}"/>
              </a:ext>
            </a:extLst>
          </p:cNvPr>
          <p:cNvSpPr/>
          <p:nvPr/>
        </p:nvSpPr>
        <p:spPr>
          <a:xfrm>
            <a:off x="6400577" y="5466588"/>
            <a:ext cx="91462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●芝園公園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7" name="正方形/長方形 516">
            <a:extLst>
              <a:ext uri="{FF2B5EF4-FFF2-40B4-BE49-F238E27FC236}">
                <a16:creationId xmlns:a16="http://schemas.microsoft.com/office/drawing/2014/main" id="{DCCEF8CD-BD36-D453-66D7-6B8A3A63A7F4}"/>
              </a:ext>
            </a:extLst>
          </p:cNvPr>
          <p:cNvSpPr/>
          <p:nvPr/>
        </p:nvSpPr>
        <p:spPr>
          <a:xfrm>
            <a:off x="2452464" y="6533388"/>
            <a:ext cx="91462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●海浜公園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8" name="正方形/長方形 517">
            <a:extLst>
              <a:ext uri="{FF2B5EF4-FFF2-40B4-BE49-F238E27FC236}">
                <a16:creationId xmlns:a16="http://schemas.microsoft.com/office/drawing/2014/main" id="{5EE25254-9766-02AE-6D09-0CEAF9D12550}"/>
              </a:ext>
            </a:extLst>
          </p:cNvPr>
          <p:cNvSpPr/>
          <p:nvPr/>
        </p:nvSpPr>
        <p:spPr>
          <a:xfrm>
            <a:off x="1778570" y="6254782"/>
            <a:ext cx="91462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●茜浜緑地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9" name="正方形/長方形 518">
            <a:extLst>
              <a:ext uri="{FF2B5EF4-FFF2-40B4-BE49-F238E27FC236}">
                <a16:creationId xmlns:a16="http://schemas.microsoft.com/office/drawing/2014/main" id="{E5EB4612-BBC2-D848-E5E7-900A607FE823}"/>
              </a:ext>
            </a:extLst>
          </p:cNvPr>
          <p:cNvSpPr/>
          <p:nvPr/>
        </p:nvSpPr>
        <p:spPr>
          <a:xfrm>
            <a:off x="3453344" y="5199597"/>
            <a:ext cx="1007532" cy="33442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新習志野校舎</a:t>
            </a:r>
          </a:p>
        </p:txBody>
      </p:sp>
      <p:sp>
        <p:nvSpPr>
          <p:cNvPr id="520" name="正方形/長方形 519">
            <a:extLst>
              <a:ext uri="{FF2B5EF4-FFF2-40B4-BE49-F238E27FC236}">
                <a16:creationId xmlns:a16="http://schemas.microsoft.com/office/drawing/2014/main" id="{33C56998-A2BC-F0EC-FE5F-7B2D254EFE81}"/>
              </a:ext>
            </a:extLst>
          </p:cNvPr>
          <p:cNvSpPr/>
          <p:nvPr/>
        </p:nvSpPr>
        <p:spPr>
          <a:xfrm>
            <a:off x="1433554" y="5199597"/>
            <a:ext cx="1007532" cy="33442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茜浜運動施設</a:t>
            </a:r>
          </a:p>
        </p:txBody>
      </p:sp>
      <p:grpSp>
        <p:nvGrpSpPr>
          <p:cNvPr id="521" name="グループ化 520">
            <a:extLst>
              <a:ext uri="{FF2B5EF4-FFF2-40B4-BE49-F238E27FC236}">
                <a16:creationId xmlns:a16="http://schemas.microsoft.com/office/drawing/2014/main" id="{0F0A6ED4-57E0-B3ED-1221-2992906FA649}"/>
              </a:ext>
            </a:extLst>
          </p:cNvPr>
          <p:cNvGrpSpPr/>
          <p:nvPr/>
        </p:nvGrpSpPr>
        <p:grpSpPr>
          <a:xfrm>
            <a:off x="266697" y="8910170"/>
            <a:ext cx="1000124" cy="351234"/>
            <a:chOff x="14054205" y="7514340"/>
            <a:chExt cx="1015019" cy="351234"/>
          </a:xfrm>
        </p:grpSpPr>
        <p:sp>
          <p:nvSpPr>
            <p:cNvPr id="522" name="正方形/長方形 521">
              <a:extLst>
                <a:ext uri="{FF2B5EF4-FFF2-40B4-BE49-F238E27FC236}">
                  <a16:creationId xmlns:a16="http://schemas.microsoft.com/office/drawing/2014/main" id="{7D74FD27-72A2-F235-D368-18652E3031E2}"/>
                </a:ext>
              </a:extLst>
            </p:cNvPr>
            <p:cNvSpPr/>
            <p:nvPr/>
          </p:nvSpPr>
          <p:spPr>
            <a:xfrm>
              <a:off x="14054205" y="7514340"/>
              <a:ext cx="1015019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23" name="グループ化 522">
              <a:extLst>
                <a:ext uri="{FF2B5EF4-FFF2-40B4-BE49-F238E27FC236}">
                  <a16:creationId xmlns:a16="http://schemas.microsoft.com/office/drawing/2014/main" id="{5A9E6F29-58A4-0210-7D78-557F5FC26BC0}"/>
                </a:ext>
              </a:extLst>
            </p:cNvPr>
            <p:cNvGrpSpPr/>
            <p:nvPr/>
          </p:nvGrpSpPr>
          <p:grpSpPr>
            <a:xfrm>
              <a:off x="14055255" y="7534849"/>
              <a:ext cx="1012513" cy="287241"/>
              <a:chOff x="5605049" y="1722240"/>
              <a:chExt cx="1012513" cy="287241"/>
            </a:xfrm>
          </p:grpSpPr>
          <p:sp>
            <p:nvSpPr>
              <p:cNvPr id="524" name="正方形/長方形 523">
                <a:extLst>
                  <a:ext uri="{FF2B5EF4-FFF2-40B4-BE49-F238E27FC236}">
                    <a16:creationId xmlns:a16="http://schemas.microsoft.com/office/drawing/2014/main" id="{D15C70DF-C7BC-20A6-F19E-2029A57FAB21}"/>
                  </a:ext>
                </a:extLst>
              </p:cNvPr>
              <p:cNvSpPr/>
              <p:nvPr/>
            </p:nvSpPr>
            <p:spPr>
              <a:xfrm>
                <a:off x="5605049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25" name="グループ化 524">
                <a:extLst>
                  <a:ext uri="{FF2B5EF4-FFF2-40B4-BE49-F238E27FC236}">
                    <a16:creationId xmlns:a16="http://schemas.microsoft.com/office/drawing/2014/main" id="{6B6D84E7-6A6F-62DB-4956-7064B58AAB79}"/>
                  </a:ext>
                </a:extLst>
              </p:cNvPr>
              <p:cNvGrpSpPr/>
              <p:nvPr/>
            </p:nvGrpSpPr>
            <p:grpSpPr>
              <a:xfrm>
                <a:off x="5679892" y="1886055"/>
                <a:ext cx="871579" cy="123426"/>
                <a:chOff x="4163020" y="1687220"/>
                <a:chExt cx="871579" cy="123426"/>
              </a:xfrm>
            </p:grpSpPr>
            <p:grpSp>
              <p:nvGrpSpPr>
                <p:cNvPr id="528" name="グループ化 527">
                  <a:extLst>
                    <a:ext uri="{FF2B5EF4-FFF2-40B4-BE49-F238E27FC236}">
                      <a16:creationId xmlns:a16="http://schemas.microsoft.com/office/drawing/2014/main" id="{2A14024D-E294-0209-D764-83A8E7998046}"/>
                    </a:ext>
                  </a:extLst>
                </p:cNvPr>
                <p:cNvGrpSpPr/>
                <p:nvPr/>
              </p:nvGrpSpPr>
              <p:grpSpPr>
                <a:xfrm>
                  <a:off x="4163020" y="1687220"/>
                  <a:ext cx="871579" cy="63236"/>
                  <a:chOff x="4163925" y="1687220"/>
                  <a:chExt cx="871579" cy="63236"/>
                </a:xfrm>
              </p:grpSpPr>
              <p:sp>
                <p:nvSpPr>
                  <p:cNvPr id="532" name="正方形/長方形 531">
                    <a:extLst>
                      <a:ext uri="{FF2B5EF4-FFF2-40B4-BE49-F238E27FC236}">
                        <a16:creationId xmlns:a16="http://schemas.microsoft.com/office/drawing/2014/main" id="{8F8224C6-0316-3AF1-878A-EF88286E5C7A}"/>
                      </a:ext>
                    </a:extLst>
                  </p:cNvPr>
                  <p:cNvSpPr/>
                  <p:nvPr/>
                </p:nvSpPr>
                <p:spPr>
                  <a:xfrm>
                    <a:off x="4163925" y="1687220"/>
                    <a:ext cx="437065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3" name="正方形/長方形 532">
                    <a:extLst>
                      <a:ext uri="{FF2B5EF4-FFF2-40B4-BE49-F238E27FC236}">
                        <a16:creationId xmlns:a16="http://schemas.microsoft.com/office/drawing/2014/main" id="{76ACAB08-79B6-F9E0-AEB9-7290C2F8E18F}"/>
                      </a:ext>
                    </a:extLst>
                  </p:cNvPr>
                  <p:cNvSpPr/>
                  <p:nvPr/>
                </p:nvSpPr>
                <p:spPr>
                  <a:xfrm>
                    <a:off x="4598442" y="1687220"/>
                    <a:ext cx="437062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529" name="グループ化 528">
                  <a:extLst>
                    <a:ext uri="{FF2B5EF4-FFF2-40B4-BE49-F238E27FC236}">
                      <a16:creationId xmlns:a16="http://schemas.microsoft.com/office/drawing/2014/main" id="{57D7422B-B63A-E597-5C9B-C2B2BEE0D879}"/>
                    </a:ext>
                  </a:extLst>
                </p:cNvPr>
                <p:cNvGrpSpPr/>
                <p:nvPr/>
              </p:nvGrpSpPr>
              <p:grpSpPr>
                <a:xfrm>
                  <a:off x="4163020" y="1747410"/>
                  <a:ext cx="871577" cy="63236"/>
                  <a:chOff x="4163925" y="1687220"/>
                  <a:chExt cx="871577" cy="63236"/>
                </a:xfrm>
              </p:grpSpPr>
              <p:sp>
                <p:nvSpPr>
                  <p:cNvPr id="530" name="正方形/長方形 529">
                    <a:extLst>
                      <a:ext uri="{FF2B5EF4-FFF2-40B4-BE49-F238E27FC236}">
                        <a16:creationId xmlns:a16="http://schemas.microsoft.com/office/drawing/2014/main" id="{803FFBB3-08B9-9BCE-80F0-3658DCE63794}"/>
                      </a:ext>
                    </a:extLst>
                  </p:cNvPr>
                  <p:cNvSpPr/>
                  <p:nvPr/>
                </p:nvSpPr>
                <p:spPr>
                  <a:xfrm>
                    <a:off x="4163925" y="1687220"/>
                    <a:ext cx="437065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531" name="正方形/長方形 530">
                    <a:extLst>
                      <a:ext uri="{FF2B5EF4-FFF2-40B4-BE49-F238E27FC236}">
                        <a16:creationId xmlns:a16="http://schemas.microsoft.com/office/drawing/2014/main" id="{D3A1991A-2442-9281-56B2-D70F9A2ACD71}"/>
                      </a:ext>
                    </a:extLst>
                  </p:cNvPr>
                  <p:cNvSpPr/>
                  <p:nvPr/>
                </p:nvSpPr>
                <p:spPr>
                  <a:xfrm>
                    <a:off x="4598438" y="1687220"/>
                    <a:ext cx="437064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526" name="正方形/長方形 525">
                <a:extLst>
                  <a:ext uri="{FF2B5EF4-FFF2-40B4-BE49-F238E27FC236}">
                    <a16:creationId xmlns:a16="http://schemas.microsoft.com/office/drawing/2014/main" id="{3FB84CC3-ADCF-8EB1-95BD-D7A20A76649B}"/>
                  </a:ext>
                </a:extLst>
              </p:cNvPr>
              <p:cNvSpPr/>
              <p:nvPr/>
            </p:nvSpPr>
            <p:spPr>
              <a:xfrm>
                <a:off x="5970363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7" name="正方形/長方形 526">
                <a:extLst>
                  <a:ext uri="{FF2B5EF4-FFF2-40B4-BE49-F238E27FC236}">
                    <a16:creationId xmlns:a16="http://schemas.microsoft.com/office/drawing/2014/main" id="{8F99A6D6-9F7F-A1C9-5B9A-7747FD3BA3F1}"/>
                  </a:ext>
                </a:extLst>
              </p:cNvPr>
              <p:cNvSpPr/>
              <p:nvPr/>
            </p:nvSpPr>
            <p:spPr>
              <a:xfrm>
                <a:off x="6327837" y="1722240"/>
                <a:ext cx="289725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34" name="正方形/長方形 533">
            <a:extLst>
              <a:ext uri="{FF2B5EF4-FFF2-40B4-BE49-F238E27FC236}">
                <a16:creationId xmlns:a16="http://schemas.microsoft.com/office/drawing/2014/main" id="{0D4AAFBD-946F-4F14-83A4-45C43CAD8913}"/>
              </a:ext>
            </a:extLst>
          </p:cNvPr>
          <p:cNvSpPr/>
          <p:nvPr/>
        </p:nvSpPr>
        <p:spPr>
          <a:xfrm>
            <a:off x="218738" y="9377775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535" name="正方形/長方形 534">
            <a:extLst>
              <a:ext uri="{FF2B5EF4-FFF2-40B4-BE49-F238E27FC236}">
                <a16:creationId xmlns:a16="http://schemas.microsoft.com/office/drawing/2014/main" id="{A1848A2A-6266-FF93-43D9-980FB452BB22}"/>
              </a:ext>
            </a:extLst>
          </p:cNvPr>
          <p:cNvSpPr/>
          <p:nvPr/>
        </p:nvSpPr>
        <p:spPr>
          <a:xfrm>
            <a:off x="118610" y="185661"/>
            <a:ext cx="3448935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香澄小学校区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79" name="正方形/長方形 578">
            <a:extLst>
              <a:ext uri="{FF2B5EF4-FFF2-40B4-BE49-F238E27FC236}">
                <a16:creationId xmlns:a16="http://schemas.microsoft.com/office/drawing/2014/main" id="{F80ED132-7E22-1903-81CD-7F8FF1F394FD}"/>
              </a:ext>
            </a:extLst>
          </p:cNvPr>
          <p:cNvSpPr/>
          <p:nvPr/>
        </p:nvSpPr>
        <p:spPr>
          <a:xfrm>
            <a:off x="8570373" y="307143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0" name="正方形/長方形 579">
            <a:extLst>
              <a:ext uri="{FF2B5EF4-FFF2-40B4-BE49-F238E27FC236}">
                <a16:creationId xmlns:a16="http://schemas.microsoft.com/office/drawing/2014/main" id="{726EE701-08FD-4121-2919-3BEB4447BE56}"/>
              </a:ext>
            </a:extLst>
          </p:cNvPr>
          <p:cNvSpPr/>
          <p:nvPr/>
        </p:nvSpPr>
        <p:spPr>
          <a:xfrm>
            <a:off x="7743764" y="930270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1" name="正方形/長方形 580">
            <a:extLst>
              <a:ext uri="{FF2B5EF4-FFF2-40B4-BE49-F238E27FC236}">
                <a16:creationId xmlns:a16="http://schemas.microsoft.com/office/drawing/2014/main" id="{02455CD1-1323-709D-E471-8E217FB4FDDE}"/>
              </a:ext>
            </a:extLst>
          </p:cNvPr>
          <p:cNvSpPr/>
          <p:nvPr/>
        </p:nvSpPr>
        <p:spPr>
          <a:xfrm>
            <a:off x="5377045" y="75815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2" name="正方形/長方形 581">
            <a:extLst>
              <a:ext uri="{FF2B5EF4-FFF2-40B4-BE49-F238E27FC236}">
                <a16:creationId xmlns:a16="http://schemas.microsoft.com/office/drawing/2014/main" id="{59C07C38-0F87-E728-9B25-333104C65A10}"/>
              </a:ext>
            </a:extLst>
          </p:cNvPr>
          <p:cNvSpPr/>
          <p:nvPr/>
        </p:nvSpPr>
        <p:spPr>
          <a:xfrm>
            <a:off x="4321070" y="2312453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4" name="正方形/長方形 583">
            <a:extLst>
              <a:ext uri="{FF2B5EF4-FFF2-40B4-BE49-F238E27FC236}">
                <a16:creationId xmlns:a16="http://schemas.microsoft.com/office/drawing/2014/main" id="{0DC06E33-3D36-E302-4DE2-0F806895B1FE}"/>
              </a:ext>
            </a:extLst>
          </p:cNvPr>
          <p:cNvSpPr/>
          <p:nvPr/>
        </p:nvSpPr>
        <p:spPr>
          <a:xfrm>
            <a:off x="2835999" y="3236944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茜浜二丁目</a:t>
            </a:r>
          </a:p>
        </p:txBody>
      </p:sp>
      <p:sp>
        <p:nvSpPr>
          <p:cNvPr id="585" name="正方形/長方形 584">
            <a:extLst>
              <a:ext uri="{FF2B5EF4-FFF2-40B4-BE49-F238E27FC236}">
                <a16:creationId xmlns:a16="http://schemas.microsoft.com/office/drawing/2014/main" id="{801C0E9F-F9D6-C8E9-3578-84CA02EFC3C1}"/>
              </a:ext>
            </a:extLst>
          </p:cNvPr>
          <p:cNvSpPr/>
          <p:nvPr/>
        </p:nvSpPr>
        <p:spPr>
          <a:xfrm>
            <a:off x="1134208" y="5556649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茜浜三丁目</a:t>
            </a:r>
          </a:p>
        </p:txBody>
      </p:sp>
      <p:sp>
        <p:nvSpPr>
          <p:cNvPr id="586" name="正方形/長方形 585">
            <a:extLst>
              <a:ext uri="{FF2B5EF4-FFF2-40B4-BE49-F238E27FC236}">
                <a16:creationId xmlns:a16="http://schemas.microsoft.com/office/drawing/2014/main" id="{D9F8C0D8-DB98-44A2-1CF4-2AAE981B6547}"/>
              </a:ext>
            </a:extLst>
          </p:cNvPr>
          <p:cNvSpPr/>
          <p:nvPr/>
        </p:nvSpPr>
        <p:spPr>
          <a:xfrm>
            <a:off x="6073180" y="523732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7" name="正方形/長方形 586">
            <a:extLst>
              <a:ext uri="{FF2B5EF4-FFF2-40B4-BE49-F238E27FC236}">
                <a16:creationId xmlns:a16="http://schemas.microsoft.com/office/drawing/2014/main" id="{E3803AB1-DA3F-D0D1-055E-095DE7607881}"/>
              </a:ext>
            </a:extLst>
          </p:cNvPr>
          <p:cNvSpPr/>
          <p:nvPr/>
        </p:nvSpPr>
        <p:spPr>
          <a:xfrm>
            <a:off x="5558507" y="622475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8" name="正方形/長方形 587">
            <a:extLst>
              <a:ext uri="{FF2B5EF4-FFF2-40B4-BE49-F238E27FC236}">
                <a16:creationId xmlns:a16="http://schemas.microsoft.com/office/drawing/2014/main" id="{31590C43-3316-9AA8-B3ED-81688C2A96B6}"/>
              </a:ext>
            </a:extLst>
          </p:cNvPr>
          <p:cNvSpPr/>
          <p:nvPr/>
        </p:nvSpPr>
        <p:spPr>
          <a:xfrm>
            <a:off x="5767808" y="317583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香澄六丁目</a:t>
            </a:r>
          </a:p>
        </p:txBody>
      </p:sp>
      <p:sp>
        <p:nvSpPr>
          <p:cNvPr id="589" name="正方形/長方形 588">
            <a:extLst>
              <a:ext uri="{FF2B5EF4-FFF2-40B4-BE49-F238E27FC236}">
                <a16:creationId xmlns:a16="http://schemas.microsoft.com/office/drawing/2014/main" id="{946F33F4-BD91-14F0-C885-723D3271D400}"/>
              </a:ext>
            </a:extLst>
          </p:cNvPr>
          <p:cNvSpPr/>
          <p:nvPr/>
        </p:nvSpPr>
        <p:spPr>
          <a:xfrm>
            <a:off x="7069704" y="1889462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香澄一丁目</a:t>
            </a:r>
          </a:p>
        </p:txBody>
      </p:sp>
      <p:sp>
        <p:nvSpPr>
          <p:cNvPr id="590" name="正方形/長方形 589">
            <a:extLst>
              <a:ext uri="{FF2B5EF4-FFF2-40B4-BE49-F238E27FC236}">
                <a16:creationId xmlns:a16="http://schemas.microsoft.com/office/drawing/2014/main" id="{BB1B3765-93DD-7F52-6EEC-1F8CCEB7FE44}"/>
              </a:ext>
            </a:extLst>
          </p:cNvPr>
          <p:cNvSpPr/>
          <p:nvPr/>
        </p:nvSpPr>
        <p:spPr>
          <a:xfrm>
            <a:off x="7357793" y="431847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香澄五丁目</a:t>
            </a:r>
          </a:p>
        </p:txBody>
      </p:sp>
      <p:sp>
        <p:nvSpPr>
          <p:cNvPr id="591" name="正方形/長方形 590">
            <a:extLst>
              <a:ext uri="{FF2B5EF4-FFF2-40B4-BE49-F238E27FC236}">
                <a16:creationId xmlns:a16="http://schemas.microsoft.com/office/drawing/2014/main" id="{CFDEA18B-C0F8-A222-F3E4-A1170D39489C}"/>
              </a:ext>
            </a:extLst>
          </p:cNvPr>
          <p:cNvSpPr/>
          <p:nvPr/>
        </p:nvSpPr>
        <p:spPr>
          <a:xfrm>
            <a:off x="7036514" y="2637586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香澄四丁目</a:t>
            </a:r>
          </a:p>
        </p:txBody>
      </p:sp>
      <p:sp>
        <p:nvSpPr>
          <p:cNvPr id="592" name="正方形/長方形 591">
            <a:extLst>
              <a:ext uri="{FF2B5EF4-FFF2-40B4-BE49-F238E27FC236}">
                <a16:creationId xmlns:a16="http://schemas.microsoft.com/office/drawing/2014/main" id="{DCD96F05-A9E1-0C11-F854-DBA3DC58E852}"/>
              </a:ext>
            </a:extLst>
          </p:cNvPr>
          <p:cNvSpPr/>
          <p:nvPr/>
        </p:nvSpPr>
        <p:spPr>
          <a:xfrm>
            <a:off x="4540920" y="7199476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3" name="正方形/長方形 592">
            <a:extLst>
              <a:ext uri="{FF2B5EF4-FFF2-40B4-BE49-F238E27FC236}">
                <a16:creationId xmlns:a16="http://schemas.microsoft.com/office/drawing/2014/main" id="{3B9A55B9-5925-43C5-2B9D-342CC356E9C0}"/>
              </a:ext>
            </a:extLst>
          </p:cNvPr>
          <p:cNvSpPr/>
          <p:nvPr/>
        </p:nvSpPr>
        <p:spPr>
          <a:xfrm>
            <a:off x="3029898" y="107693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4" name="正方形/長方形 593">
            <a:extLst>
              <a:ext uri="{FF2B5EF4-FFF2-40B4-BE49-F238E27FC236}">
                <a16:creationId xmlns:a16="http://schemas.microsoft.com/office/drawing/2014/main" id="{004B60A6-9E47-8B5F-FE25-BF87ADA9A85A}"/>
              </a:ext>
            </a:extLst>
          </p:cNvPr>
          <p:cNvSpPr/>
          <p:nvPr/>
        </p:nvSpPr>
        <p:spPr>
          <a:xfrm>
            <a:off x="9328799" y="3392259"/>
            <a:ext cx="644362" cy="1428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香澄二丁目</a:t>
            </a:r>
          </a:p>
        </p:txBody>
      </p:sp>
      <p:sp>
        <p:nvSpPr>
          <p:cNvPr id="595" name="正方形/長方形 594">
            <a:extLst>
              <a:ext uri="{FF2B5EF4-FFF2-40B4-BE49-F238E27FC236}">
                <a16:creationId xmlns:a16="http://schemas.microsoft.com/office/drawing/2014/main" id="{954B759E-65F8-FE88-DC8A-77895EA15CFC}"/>
              </a:ext>
            </a:extLst>
          </p:cNvPr>
          <p:cNvSpPr/>
          <p:nvPr/>
        </p:nvSpPr>
        <p:spPr>
          <a:xfrm>
            <a:off x="8671588" y="4859745"/>
            <a:ext cx="644362" cy="1428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6" name="正方形/長方形 595">
            <a:extLst>
              <a:ext uri="{FF2B5EF4-FFF2-40B4-BE49-F238E27FC236}">
                <a16:creationId xmlns:a16="http://schemas.microsoft.com/office/drawing/2014/main" id="{E2E05B4F-6B68-C310-B026-845177291EF3}"/>
              </a:ext>
            </a:extLst>
          </p:cNvPr>
          <p:cNvSpPr/>
          <p:nvPr/>
        </p:nvSpPr>
        <p:spPr>
          <a:xfrm>
            <a:off x="9445170" y="2275504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7" name="正方形/長方形 596">
            <a:extLst>
              <a:ext uri="{FF2B5EF4-FFF2-40B4-BE49-F238E27FC236}">
                <a16:creationId xmlns:a16="http://schemas.microsoft.com/office/drawing/2014/main" id="{3BCF811C-D5C1-FE50-FA05-4D2D8EB09789}"/>
              </a:ext>
            </a:extLst>
          </p:cNvPr>
          <p:cNvSpPr/>
          <p:nvPr/>
        </p:nvSpPr>
        <p:spPr>
          <a:xfrm>
            <a:off x="11386994" y="324737"/>
            <a:ext cx="63593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鷺沼五丁目</a:t>
            </a:r>
          </a:p>
        </p:txBody>
      </p:sp>
      <p:sp>
        <p:nvSpPr>
          <p:cNvPr id="232" name="フリーフォーム: 図形 231">
            <a:extLst>
              <a:ext uri="{FF2B5EF4-FFF2-40B4-BE49-F238E27FC236}">
                <a16:creationId xmlns:a16="http://schemas.microsoft.com/office/drawing/2014/main" id="{98D2DB0D-660F-604B-9E7D-77441A2608C4}"/>
              </a:ext>
            </a:extLst>
          </p:cNvPr>
          <p:cNvSpPr/>
          <p:nvPr/>
        </p:nvSpPr>
        <p:spPr>
          <a:xfrm>
            <a:off x="9159478" y="134541"/>
            <a:ext cx="41672" cy="54768"/>
          </a:xfrm>
          <a:custGeom>
            <a:avLst/>
            <a:gdLst>
              <a:gd name="connsiteX0" fmla="*/ 41672 w 41672"/>
              <a:gd name="connsiteY0" fmla="*/ 54768 h 54768"/>
              <a:gd name="connsiteX1" fmla="*/ 0 w 41672"/>
              <a:gd name="connsiteY1" fmla="*/ 0 h 5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672" h="54768">
                <a:moveTo>
                  <a:pt x="41672" y="54768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3" name="フリーフォーム: 図形 232">
            <a:extLst>
              <a:ext uri="{FF2B5EF4-FFF2-40B4-BE49-F238E27FC236}">
                <a16:creationId xmlns:a16="http://schemas.microsoft.com/office/drawing/2014/main" id="{FC4FDE29-3541-43DD-2C03-BD1998AD527B}"/>
              </a:ext>
            </a:extLst>
          </p:cNvPr>
          <p:cNvSpPr/>
          <p:nvPr/>
        </p:nvSpPr>
        <p:spPr>
          <a:xfrm>
            <a:off x="10658475" y="1657350"/>
            <a:ext cx="15478" cy="289322"/>
          </a:xfrm>
          <a:custGeom>
            <a:avLst/>
            <a:gdLst>
              <a:gd name="connsiteX0" fmla="*/ 0 w 15478"/>
              <a:gd name="connsiteY0" fmla="*/ 0 h 289322"/>
              <a:gd name="connsiteX1" fmla="*/ 8334 w 15478"/>
              <a:gd name="connsiteY1" fmla="*/ 167878 h 289322"/>
              <a:gd name="connsiteX2" fmla="*/ 15478 w 15478"/>
              <a:gd name="connsiteY2" fmla="*/ 260747 h 289322"/>
              <a:gd name="connsiteX3" fmla="*/ 15478 w 15478"/>
              <a:gd name="connsiteY3" fmla="*/ 289322 h 28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78" h="289322">
                <a:moveTo>
                  <a:pt x="0" y="0"/>
                </a:moveTo>
                <a:lnTo>
                  <a:pt x="8334" y="167878"/>
                </a:lnTo>
                <a:lnTo>
                  <a:pt x="15478" y="260747"/>
                </a:lnTo>
                <a:lnTo>
                  <a:pt x="15478" y="28932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4" name="フリーフォーム 233"/>
          <p:cNvSpPr/>
          <p:nvPr/>
        </p:nvSpPr>
        <p:spPr>
          <a:xfrm>
            <a:off x="4929188" y="3271838"/>
            <a:ext cx="226218" cy="159543"/>
          </a:xfrm>
          <a:custGeom>
            <a:avLst/>
            <a:gdLst>
              <a:gd name="connsiteX0" fmla="*/ 0 w 226218"/>
              <a:gd name="connsiteY0" fmla="*/ 0 h 159543"/>
              <a:gd name="connsiteX1" fmla="*/ 150018 w 226218"/>
              <a:gd name="connsiteY1" fmla="*/ 109537 h 159543"/>
              <a:gd name="connsiteX2" fmla="*/ 226218 w 226218"/>
              <a:gd name="connsiteY2" fmla="*/ 159543 h 15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218" h="159543">
                <a:moveTo>
                  <a:pt x="0" y="0"/>
                </a:moveTo>
                <a:lnTo>
                  <a:pt x="150018" y="109537"/>
                </a:lnTo>
                <a:lnTo>
                  <a:pt x="226218" y="15954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9" name="線吹き出し 1 (枠付き) 348"/>
          <p:cNvSpPr/>
          <p:nvPr/>
        </p:nvSpPr>
        <p:spPr>
          <a:xfrm>
            <a:off x="11539163" y="2233659"/>
            <a:ext cx="929930" cy="221393"/>
          </a:xfrm>
          <a:prstGeom prst="borderCallout1">
            <a:avLst>
              <a:gd name="adj1" fmla="val 60139"/>
              <a:gd name="adj2" fmla="val -733"/>
              <a:gd name="adj3" fmla="val -196637"/>
              <a:gd name="adj4" fmla="val -88809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大ガード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480" name="フリーフォーム 479"/>
          <p:cNvSpPr/>
          <p:nvPr/>
        </p:nvSpPr>
        <p:spPr>
          <a:xfrm>
            <a:off x="2478881" y="4941094"/>
            <a:ext cx="207169" cy="78581"/>
          </a:xfrm>
          <a:custGeom>
            <a:avLst/>
            <a:gdLst>
              <a:gd name="connsiteX0" fmla="*/ 0 w 207169"/>
              <a:gd name="connsiteY0" fmla="*/ 78581 h 78581"/>
              <a:gd name="connsiteX1" fmla="*/ 50007 w 207169"/>
              <a:gd name="connsiteY1" fmla="*/ 26194 h 78581"/>
              <a:gd name="connsiteX2" fmla="*/ 100013 w 207169"/>
              <a:gd name="connsiteY2" fmla="*/ 0 h 78581"/>
              <a:gd name="connsiteX3" fmla="*/ 145257 w 207169"/>
              <a:gd name="connsiteY3" fmla="*/ 4762 h 78581"/>
              <a:gd name="connsiteX4" fmla="*/ 207169 w 207169"/>
              <a:gd name="connsiteY4" fmla="*/ 28575 h 7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169" h="78581">
                <a:moveTo>
                  <a:pt x="0" y="78581"/>
                </a:moveTo>
                <a:lnTo>
                  <a:pt x="50007" y="26194"/>
                </a:lnTo>
                <a:lnTo>
                  <a:pt x="100013" y="0"/>
                </a:lnTo>
                <a:lnTo>
                  <a:pt x="145257" y="4762"/>
                </a:lnTo>
                <a:lnTo>
                  <a:pt x="207169" y="2857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50" name="表 349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822093"/>
              </p:ext>
            </p:extLst>
          </p:nvPr>
        </p:nvGraphicFramePr>
        <p:xfrm>
          <a:off x="10756501" y="5398525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10842060" y="6257369"/>
            <a:ext cx="161663" cy="127168"/>
            <a:chOff x="13223829" y="3432784"/>
            <a:chExt cx="161663" cy="127168"/>
          </a:xfrm>
        </p:grpSpPr>
        <p:grpSp>
          <p:nvGrpSpPr>
            <p:cNvPr id="352" name="グループ化 35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4" name="正方形/長方形 35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5" name="正方形/長方形 35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6" name="楕円 35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7" name="グループ化 356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10852536" y="6426868"/>
            <a:ext cx="140711" cy="122715"/>
            <a:chOff x="13234305" y="3606093"/>
            <a:chExt cx="140711" cy="122715"/>
          </a:xfrm>
        </p:grpSpPr>
        <p:sp>
          <p:nvSpPr>
            <p:cNvPr id="358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59" name="直線コネクタ 358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1" name="グループ化 360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10848333" y="6606666"/>
            <a:ext cx="149117" cy="149117"/>
            <a:chOff x="13168102" y="5848673"/>
            <a:chExt cx="240155" cy="240155"/>
          </a:xfrm>
        </p:grpSpPr>
        <p:sp>
          <p:nvSpPr>
            <p:cNvPr id="362" name="正方形/長方形 361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3" name="正方形/長方形 362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64" name="直線コネクタ 363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10812387" y="7008710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直線コネクタ 364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10812387" y="7176588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直線コネクタ 365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10812387" y="7346844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直線コネクタ 366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10822727" y="7677056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直線コネクタ 36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22727" y="5642263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直線コネクタ 36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30333" y="5806569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直線コネクタ 36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22727" y="5970875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90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279</Words>
  <Application>Microsoft Office PowerPoint</Application>
  <PresentationFormat>A3 297x420 mm</PresentationFormat>
  <Paragraphs>80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2026-09-16T02:17:48Z</dcterms:modified>
</cp:coreProperties>
</file>