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88" autoAdjust="0"/>
    <p:restoredTop sz="94660"/>
  </p:normalViewPr>
  <p:slideViewPr>
    <p:cSldViewPr snapToGrid="0">
      <p:cViewPr varScale="1">
        <p:scale>
          <a:sx n="52" d="100"/>
          <a:sy n="52" d="100"/>
        </p:scale>
        <p:origin x="14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グループ化 296">
            <a:extLst>
              <a:ext uri="{FF2B5EF4-FFF2-40B4-BE49-F238E27FC236}">
                <a16:creationId xmlns:a16="http://schemas.microsoft.com/office/drawing/2014/main" id="{D10FFC3A-BDB9-144F-7C51-488B06E2BD30}"/>
              </a:ext>
            </a:extLst>
          </p:cNvPr>
          <p:cNvGrpSpPr/>
          <p:nvPr/>
        </p:nvGrpSpPr>
        <p:grpSpPr>
          <a:xfrm>
            <a:off x="791029" y="0"/>
            <a:ext cx="12010571" cy="9596309"/>
            <a:chOff x="791029" y="0"/>
            <a:chExt cx="12010571" cy="9596309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5A89D1F-1C70-70B4-C115-9393E86B5BF1}"/>
                </a:ext>
              </a:extLst>
            </p:cNvPr>
            <p:cNvGrpSpPr/>
            <p:nvPr/>
          </p:nvGrpSpPr>
          <p:grpSpPr>
            <a:xfrm>
              <a:off x="791029" y="0"/>
              <a:ext cx="12010571" cy="9596309"/>
              <a:chOff x="791029" y="4891"/>
              <a:chExt cx="12010571" cy="9596309"/>
            </a:xfrm>
          </p:grpSpPr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050FF052-4C0B-BB4F-0B1C-0DB861AD4C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72"/>
              <a:stretch/>
            </p:blipFill>
            <p:spPr>
              <a:xfrm>
                <a:off x="791029" y="12035"/>
                <a:ext cx="12010571" cy="9589165"/>
              </a:xfrm>
              <a:prstGeom prst="rect">
                <a:avLst/>
              </a:prstGeom>
            </p:spPr>
          </p:pic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33814CCD-B152-04F5-33DA-8FC660A9B40E}"/>
                  </a:ext>
                </a:extLst>
              </p:cNvPr>
              <p:cNvGrpSpPr/>
              <p:nvPr/>
            </p:nvGrpSpPr>
            <p:grpSpPr>
              <a:xfrm>
                <a:off x="4448173" y="4891"/>
                <a:ext cx="8346283" cy="9594473"/>
                <a:chOff x="4448173" y="4891"/>
                <a:chExt cx="8346283" cy="9594473"/>
              </a:xfrm>
            </p:grpSpPr>
            <p:sp>
              <p:nvSpPr>
                <p:cNvPr id="2" name="フリーフォーム: 図形 1">
                  <a:extLst>
                    <a:ext uri="{FF2B5EF4-FFF2-40B4-BE49-F238E27FC236}">
                      <a16:creationId xmlns:a16="http://schemas.microsoft.com/office/drawing/2014/main" id="{EFC2F02C-5AF6-7F1A-48D9-324AD4047B9D}"/>
                    </a:ext>
                  </a:extLst>
                </p:cNvPr>
                <p:cNvSpPr/>
                <p:nvPr/>
              </p:nvSpPr>
              <p:spPr>
                <a:xfrm>
                  <a:off x="5166121" y="4891"/>
                  <a:ext cx="7618810" cy="6804423"/>
                </a:xfrm>
                <a:custGeom>
                  <a:avLst/>
                  <a:gdLst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76313 w 7660481"/>
                    <a:gd name="connsiteY6" fmla="*/ 1675210 h 6767513"/>
                    <a:gd name="connsiteX7" fmla="*/ 1063228 w 7660481"/>
                    <a:gd name="connsiteY7" fmla="*/ 1905000 h 6767513"/>
                    <a:gd name="connsiteX8" fmla="*/ 1151335 w 7660481"/>
                    <a:gd name="connsiteY8" fmla="*/ 2113360 h 6767513"/>
                    <a:gd name="connsiteX9" fmla="*/ 1251347 w 7660481"/>
                    <a:gd name="connsiteY9" fmla="*/ 2295525 h 6767513"/>
                    <a:gd name="connsiteX10" fmla="*/ 1369219 w 7660481"/>
                    <a:gd name="connsiteY10" fmla="*/ 2470547 h 6767513"/>
                    <a:gd name="connsiteX11" fmla="*/ 1482328 w 7660481"/>
                    <a:gd name="connsiteY11" fmla="*/ 2619375 h 6767513"/>
                    <a:gd name="connsiteX12" fmla="*/ 1601391 w 7660481"/>
                    <a:gd name="connsiteY12" fmla="*/ 2753916 h 6767513"/>
                    <a:gd name="connsiteX13" fmla="*/ 1737122 w 7660481"/>
                    <a:gd name="connsiteY13" fmla="*/ 2889647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063228 w 7660481"/>
                    <a:gd name="connsiteY7" fmla="*/ 1905000 h 6767513"/>
                    <a:gd name="connsiteX8" fmla="*/ 1151335 w 7660481"/>
                    <a:gd name="connsiteY8" fmla="*/ 2113360 h 6767513"/>
                    <a:gd name="connsiteX9" fmla="*/ 1251347 w 7660481"/>
                    <a:gd name="connsiteY9" fmla="*/ 2295525 h 6767513"/>
                    <a:gd name="connsiteX10" fmla="*/ 1369219 w 7660481"/>
                    <a:gd name="connsiteY10" fmla="*/ 2470547 h 6767513"/>
                    <a:gd name="connsiteX11" fmla="*/ 1482328 w 7660481"/>
                    <a:gd name="connsiteY11" fmla="*/ 2619375 h 6767513"/>
                    <a:gd name="connsiteX12" fmla="*/ 1601391 w 7660481"/>
                    <a:gd name="connsiteY12" fmla="*/ 2753916 h 6767513"/>
                    <a:gd name="connsiteX13" fmla="*/ 1737122 w 7660481"/>
                    <a:gd name="connsiteY13" fmla="*/ 2889647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03709 w 7660481"/>
                    <a:gd name="connsiteY7" fmla="*/ 1902619 h 6767513"/>
                    <a:gd name="connsiteX8" fmla="*/ 1151335 w 7660481"/>
                    <a:gd name="connsiteY8" fmla="*/ 2113360 h 6767513"/>
                    <a:gd name="connsiteX9" fmla="*/ 1251347 w 7660481"/>
                    <a:gd name="connsiteY9" fmla="*/ 2295525 h 6767513"/>
                    <a:gd name="connsiteX10" fmla="*/ 1369219 w 7660481"/>
                    <a:gd name="connsiteY10" fmla="*/ 2470547 h 6767513"/>
                    <a:gd name="connsiteX11" fmla="*/ 1482328 w 7660481"/>
                    <a:gd name="connsiteY11" fmla="*/ 2619375 h 6767513"/>
                    <a:gd name="connsiteX12" fmla="*/ 1601391 w 7660481"/>
                    <a:gd name="connsiteY12" fmla="*/ 2753916 h 6767513"/>
                    <a:gd name="connsiteX13" fmla="*/ 1737122 w 7660481"/>
                    <a:gd name="connsiteY13" fmla="*/ 2889647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03709 w 7660481"/>
                    <a:gd name="connsiteY7" fmla="*/ 1902619 h 6767513"/>
                    <a:gd name="connsiteX8" fmla="*/ 1200151 w 7660481"/>
                    <a:gd name="connsiteY8" fmla="*/ 2110978 h 6767513"/>
                    <a:gd name="connsiteX9" fmla="*/ 1251347 w 7660481"/>
                    <a:gd name="connsiteY9" fmla="*/ 2295525 h 6767513"/>
                    <a:gd name="connsiteX10" fmla="*/ 1369219 w 7660481"/>
                    <a:gd name="connsiteY10" fmla="*/ 2470547 h 6767513"/>
                    <a:gd name="connsiteX11" fmla="*/ 1482328 w 7660481"/>
                    <a:gd name="connsiteY11" fmla="*/ 2619375 h 6767513"/>
                    <a:gd name="connsiteX12" fmla="*/ 1601391 w 7660481"/>
                    <a:gd name="connsiteY12" fmla="*/ 2753916 h 6767513"/>
                    <a:gd name="connsiteX13" fmla="*/ 1737122 w 7660481"/>
                    <a:gd name="connsiteY13" fmla="*/ 2889647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03709 w 7660481"/>
                    <a:gd name="connsiteY7" fmla="*/ 1902619 h 6767513"/>
                    <a:gd name="connsiteX8" fmla="*/ 1200151 w 7660481"/>
                    <a:gd name="connsiteY8" fmla="*/ 2110978 h 6767513"/>
                    <a:gd name="connsiteX9" fmla="*/ 1318022 w 7660481"/>
                    <a:gd name="connsiteY9" fmla="*/ 2307431 h 6767513"/>
                    <a:gd name="connsiteX10" fmla="*/ 1369219 w 7660481"/>
                    <a:gd name="connsiteY10" fmla="*/ 2470547 h 6767513"/>
                    <a:gd name="connsiteX11" fmla="*/ 1482328 w 7660481"/>
                    <a:gd name="connsiteY11" fmla="*/ 2619375 h 6767513"/>
                    <a:gd name="connsiteX12" fmla="*/ 1601391 w 7660481"/>
                    <a:gd name="connsiteY12" fmla="*/ 2753916 h 6767513"/>
                    <a:gd name="connsiteX13" fmla="*/ 1737122 w 7660481"/>
                    <a:gd name="connsiteY13" fmla="*/ 2889647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03709 w 7660481"/>
                    <a:gd name="connsiteY7" fmla="*/ 1902619 h 6767513"/>
                    <a:gd name="connsiteX8" fmla="*/ 1200151 w 7660481"/>
                    <a:gd name="connsiteY8" fmla="*/ 2110978 h 6767513"/>
                    <a:gd name="connsiteX9" fmla="*/ 1318022 w 7660481"/>
                    <a:gd name="connsiteY9" fmla="*/ 2307431 h 6767513"/>
                    <a:gd name="connsiteX10" fmla="*/ 1440656 w 7660481"/>
                    <a:gd name="connsiteY10" fmla="*/ 2486025 h 6767513"/>
                    <a:gd name="connsiteX11" fmla="*/ 1482328 w 7660481"/>
                    <a:gd name="connsiteY11" fmla="*/ 2619375 h 6767513"/>
                    <a:gd name="connsiteX12" fmla="*/ 1601391 w 7660481"/>
                    <a:gd name="connsiteY12" fmla="*/ 2753916 h 6767513"/>
                    <a:gd name="connsiteX13" fmla="*/ 1737122 w 7660481"/>
                    <a:gd name="connsiteY13" fmla="*/ 2889647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03709 w 7660481"/>
                    <a:gd name="connsiteY7" fmla="*/ 1902619 h 6767513"/>
                    <a:gd name="connsiteX8" fmla="*/ 1200151 w 7660481"/>
                    <a:gd name="connsiteY8" fmla="*/ 2110978 h 6767513"/>
                    <a:gd name="connsiteX9" fmla="*/ 1318022 w 7660481"/>
                    <a:gd name="connsiteY9" fmla="*/ 2307431 h 6767513"/>
                    <a:gd name="connsiteX10" fmla="*/ 1440656 w 7660481"/>
                    <a:gd name="connsiteY10" fmla="*/ 2486025 h 6767513"/>
                    <a:gd name="connsiteX11" fmla="*/ 1538287 w 7660481"/>
                    <a:gd name="connsiteY11" fmla="*/ 2616994 h 6767513"/>
                    <a:gd name="connsiteX12" fmla="*/ 1601391 w 7660481"/>
                    <a:gd name="connsiteY12" fmla="*/ 2753916 h 6767513"/>
                    <a:gd name="connsiteX13" fmla="*/ 1737122 w 7660481"/>
                    <a:gd name="connsiteY13" fmla="*/ 2889647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03709 w 7660481"/>
                    <a:gd name="connsiteY7" fmla="*/ 1902619 h 6767513"/>
                    <a:gd name="connsiteX8" fmla="*/ 1200151 w 7660481"/>
                    <a:gd name="connsiteY8" fmla="*/ 2110978 h 6767513"/>
                    <a:gd name="connsiteX9" fmla="*/ 1318022 w 7660481"/>
                    <a:gd name="connsiteY9" fmla="*/ 2307431 h 6767513"/>
                    <a:gd name="connsiteX10" fmla="*/ 1440656 w 7660481"/>
                    <a:gd name="connsiteY10" fmla="*/ 2486025 h 6767513"/>
                    <a:gd name="connsiteX11" fmla="*/ 1538287 w 7660481"/>
                    <a:gd name="connsiteY11" fmla="*/ 2616994 h 6767513"/>
                    <a:gd name="connsiteX12" fmla="*/ 1647825 w 7660481"/>
                    <a:gd name="connsiteY12" fmla="*/ 2743200 h 6767513"/>
                    <a:gd name="connsiteX13" fmla="*/ 1737122 w 7660481"/>
                    <a:gd name="connsiteY13" fmla="*/ 2889647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03709 w 7660481"/>
                    <a:gd name="connsiteY7" fmla="*/ 1902619 h 6767513"/>
                    <a:gd name="connsiteX8" fmla="*/ 1200151 w 7660481"/>
                    <a:gd name="connsiteY8" fmla="*/ 2110978 h 6767513"/>
                    <a:gd name="connsiteX9" fmla="*/ 1318022 w 7660481"/>
                    <a:gd name="connsiteY9" fmla="*/ 2307431 h 6767513"/>
                    <a:gd name="connsiteX10" fmla="*/ 1440656 w 7660481"/>
                    <a:gd name="connsiteY10" fmla="*/ 2486025 h 6767513"/>
                    <a:gd name="connsiteX11" fmla="*/ 1538287 w 7660481"/>
                    <a:gd name="connsiteY11" fmla="*/ 2616994 h 6767513"/>
                    <a:gd name="connsiteX12" fmla="*/ 1647825 w 7660481"/>
                    <a:gd name="connsiteY12" fmla="*/ 2743200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31094 w 7660481"/>
                    <a:gd name="connsiteY7" fmla="*/ 1902619 h 6767513"/>
                    <a:gd name="connsiteX8" fmla="*/ 1200151 w 7660481"/>
                    <a:gd name="connsiteY8" fmla="*/ 2110978 h 6767513"/>
                    <a:gd name="connsiteX9" fmla="*/ 1318022 w 7660481"/>
                    <a:gd name="connsiteY9" fmla="*/ 2307431 h 6767513"/>
                    <a:gd name="connsiteX10" fmla="*/ 1440656 w 7660481"/>
                    <a:gd name="connsiteY10" fmla="*/ 2486025 h 6767513"/>
                    <a:gd name="connsiteX11" fmla="*/ 1538287 w 7660481"/>
                    <a:gd name="connsiteY11" fmla="*/ 2616994 h 6767513"/>
                    <a:gd name="connsiteX12" fmla="*/ 1647825 w 7660481"/>
                    <a:gd name="connsiteY12" fmla="*/ 2743200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997744 w 7660481"/>
                    <a:gd name="connsiteY6" fmla="*/ 1669257 h 6767513"/>
                    <a:gd name="connsiteX7" fmla="*/ 1131094 w 7660481"/>
                    <a:gd name="connsiteY7" fmla="*/ 1902619 h 6767513"/>
                    <a:gd name="connsiteX8" fmla="*/ 1228726 w 7660481"/>
                    <a:gd name="connsiteY8" fmla="*/ 2109788 h 6767513"/>
                    <a:gd name="connsiteX9" fmla="*/ 1318022 w 7660481"/>
                    <a:gd name="connsiteY9" fmla="*/ 2307431 h 6767513"/>
                    <a:gd name="connsiteX10" fmla="*/ 1440656 w 7660481"/>
                    <a:gd name="connsiteY10" fmla="*/ 2486025 h 6767513"/>
                    <a:gd name="connsiteX11" fmla="*/ 1538287 w 7660481"/>
                    <a:gd name="connsiteY11" fmla="*/ 2616994 h 6767513"/>
                    <a:gd name="connsiteX12" fmla="*/ 1647825 w 7660481"/>
                    <a:gd name="connsiteY12" fmla="*/ 2743200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1010841 w 7660481"/>
                    <a:gd name="connsiteY6" fmla="*/ 1668067 h 6767513"/>
                    <a:gd name="connsiteX7" fmla="*/ 1131094 w 7660481"/>
                    <a:gd name="connsiteY7" fmla="*/ 1902619 h 6767513"/>
                    <a:gd name="connsiteX8" fmla="*/ 1228726 w 7660481"/>
                    <a:gd name="connsiteY8" fmla="*/ 2109788 h 6767513"/>
                    <a:gd name="connsiteX9" fmla="*/ 1318022 w 7660481"/>
                    <a:gd name="connsiteY9" fmla="*/ 2307431 h 6767513"/>
                    <a:gd name="connsiteX10" fmla="*/ 1440656 w 7660481"/>
                    <a:gd name="connsiteY10" fmla="*/ 2486025 h 6767513"/>
                    <a:gd name="connsiteX11" fmla="*/ 1538287 w 7660481"/>
                    <a:gd name="connsiteY11" fmla="*/ 2616994 h 6767513"/>
                    <a:gd name="connsiteX12" fmla="*/ 1647825 w 7660481"/>
                    <a:gd name="connsiteY12" fmla="*/ 2743200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1010841 w 7660481"/>
                    <a:gd name="connsiteY6" fmla="*/ 1668067 h 6767513"/>
                    <a:gd name="connsiteX7" fmla="*/ 1131094 w 7660481"/>
                    <a:gd name="connsiteY7" fmla="*/ 1902619 h 6767513"/>
                    <a:gd name="connsiteX8" fmla="*/ 1235870 w 7660481"/>
                    <a:gd name="connsiteY8" fmla="*/ 2109788 h 6767513"/>
                    <a:gd name="connsiteX9" fmla="*/ 1318022 w 7660481"/>
                    <a:gd name="connsiteY9" fmla="*/ 2307431 h 6767513"/>
                    <a:gd name="connsiteX10" fmla="*/ 1440656 w 7660481"/>
                    <a:gd name="connsiteY10" fmla="*/ 2486025 h 6767513"/>
                    <a:gd name="connsiteX11" fmla="*/ 1538287 w 7660481"/>
                    <a:gd name="connsiteY11" fmla="*/ 2616994 h 6767513"/>
                    <a:gd name="connsiteX12" fmla="*/ 1647825 w 7660481"/>
                    <a:gd name="connsiteY12" fmla="*/ 2743200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1010841 w 7660481"/>
                    <a:gd name="connsiteY6" fmla="*/ 1668067 h 6767513"/>
                    <a:gd name="connsiteX7" fmla="*/ 1131094 w 7660481"/>
                    <a:gd name="connsiteY7" fmla="*/ 1902619 h 6767513"/>
                    <a:gd name="connsiteX8" fmla="*/ 1235870 w 7660481"/>
                    <a:gd name="connsiteY8" fmla="*/ 2109788 h 6767513"/>
                    <a:gd name="connsiteX9" fmla="*/ 1358503 w 7660481"/>
                    <a:gd name="connsiteY9" fmla="*/ 2305050 h 6767513"/>
                    <a:gd name="connsiteX10" fmla="*/ 1440656 w 7660481"/>
                    <a:gd name="connsiteY10" fmla="*/ 2486025 h 6767513"/>
                    <a:gd name="connsiteX11" fmla="*/ 1538287 w 7660481"/>
                    <a:gd name="connsiteY11" fmla="*/ 2616994 h 6767513"/>
                    <a:gd name="connsiteX12" fmla="*/ 1647825 w 7660481"/>
                    <a:gd name="connsiteY12" fmla="*/ 2743200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1010841 w 7660481"/>
                    <a:gd name="connsiteY6" fmla="*/ 1668067 h 6767513"/>
                    <a:gd name="connsiteX7" fmla="*/ 1131094 w 7660481"/>
                    <a:gd name="connsiteY7" fmla="*/ 1902619 h 6767513"/>
                    <a:gd name="connsiteX8" fmla="*/ 1235870 w 7660481"/>
                    <a:gd name="connsiteY8" fmla="*/ 2109788 h 6767513"/>
                    <a:gd name="connsiteX9" fmla="*/ 1358503 w 7660481"/>
                    <a:gd name="connsiteY9" fmla="*/ 2305050 h 6767513"/>
                    <a:gd name="connsiteX10" fmla="*/ 1489472 w 7660481"/>
                    <a:gd name="connsiteY10" fmla="*/ 2491978 h 6767513"/>
                    <a:gd name="connsiteX11" fmla="*/ 1538287 w 7660481"/>
                    <a:gd name="connsiteY11" fmla="*/ 2616994 h 6767513"/>
                    <a:gd name="connsiteX12" fmla="*/ 1647825 w 7660481"/>
                    <a:gd name="connsiteY12" fmla="*/ 2743200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1010841 w 7660481"/>
                    <a:gd name="connsiteY6" fmla="*/ 1668067 h 6767513"/>
                    <a:gd name="connsiteX7" fmla="*/ 1131094 w 7660481"/>
                    <a:gd name="connsiteY7" fmla="*/ 1902619 h 6767513"/>
                    <a:gd name="connsiteX8" fmla="*/ 1235870 w 7660481"/>
                    <a:gd name="connsiteY8" fmla="*/ 2109788 h 6767513"/>
                    <a:gd name="connsiteX9" fmla="*/ 1358503 w 7660481"/>
                    <a:gd name="connsiteY9" fmla="*/ 2305050 h 6767513"/>
                    <a:gd name="connsiteX10" fmla="*/ 1489472 w 7660481"/>
                    <a:gd name="connsiteY10" fmla="*/ 2491978 h 6767513"/>
                    <a:gd name="connsiteX11" fmla="*/ 1608533 w 7660481"/>
                    <a:gd name="connsiteY11" fmla="*/ 2634853 h 6767513"/>
                    <a:gd name="connsiteX12" fmla="*/ 1647825 w 7660481"/>
                    <a:gd name="connsiteY12" fmla="*/ 2743200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1010841 w 7660481"/>
                    <a:gd name="connsiteY6" fmla="*/ 1668067 h 6767513"/>
                    <a:gd name="connsiteX7" fmla="*/ 1131094 w 7660481"/>
                    <a:gd name="connsiteY7" fmla="*/ 1902619 h 6767513"/>
                    <a:gd name="connsiteX8" fmla="*/ 1235870 w 7660481"/>
                    <a:gd name="connsiteY8" fmla="*/ 2109788 h 6767513"/>
                    <a:gd name="connsiteX9" fmla="*/ 1358503 w 7660481"/>
                    <a:gd name="connsiteY9" fmla="*/ 2305050 h 6767513"/>
                    <a:gd name="connsiteX10" fmla="*/ 1489472 w 7660481"/>
                    <a:gd name="connsiteY10" fmla="*/ 2491978 h 6767513"/>
                    <a:gd name="connsiteX11" fmla="*/ 1608533 w 7660481"/>
                    <a:gd name="connsiteY11" fmla="*/ 2634853 h 6767513"/>
                    <a:gd name="connsiteX12" fmla="*/ 1722835 w 7660481"/>
                    <a:gd name="connsiteY12" fmla="*/ 2756297 h 6767513"/>
                    <a:gd name="connsiteX13" fmla="*/ 1774031 w 7660481"/>
                    <a:gd name="connsiteY13" fmla="*/ 2868216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660481"/>
                    <a:gd name="connsiteY0" fmla="*/ 0 h 6767513"/>
                    <a:gd name="connsiteX1" fmla="*/ 228600 w 7660481"/>
                    <a:gd name="connsiteY1" fmla="*/ 215503 h 6767513"/>
                    <a:gd name="connsiteX2" fmla="*/ 395288 w 7660481"/>
                    <a:gd name="connsiteY2" fmla="*/ 407194 h 6767513"/>
                    <a:gd name="connsiteX3" fmla="*/ 532210 w 7660481"/>
                    <a:gd name="connsiteY3" fmla="*/ 614363 h 6767513"/>
                    <a:gd name="connsiteX4" fmla="*/ 673894 w 7660481"/>
                    <a:gd name="connsiteY4" fmla="*/ 853678 h 6767513"/>
                    <a:gd name="connsiteX5" fmla="*/ 775097 w 7660481"/>
                    <a:gd name="connsiteY5" fmla="*/ 1073944 h 6767513"/>
                    <a:gd name="connsiteX6" fmla="*/ 1010841 w 7660481"/>
                    <a:gd name="connsiteY6" fmla="*/ 1668067 h 6767513"/>
                    <a:gd name="connsiteX7" fmla="*/ 1131094 w 7660481"/>
                    <a:gd name="connsiteY7" fmla="*/ 1902619 h 6767513"/>
                    <a:gd name="connsiteX8" fmla="*/ 1235870 w 7660481"/>
                    <a:gd name="connsiteY8" fmla="*/ 2109788 h 6767513"/>
                    <a:gd name="connsiteX9" fmla="*/ 1358503 w 7660481"/>
                    <a:gd name="connsiteY9" fmla="*/ 2305050 h 6767513"/>
                    <a:gd name="connsiteX10" fmla="*/ 1489472 w 7660481"/>
                    <a:gd name="connsiteY10" fmla="*/ 2491978 h 6767513"/>
                    <a:gd name="connsiteX11" fmla="*/ 1608533 w 7660481"/>
                    <a:gd name="connsiteY11" fmla="*/ 2634853 h 6767513"/>
                    <a:gd name="connsiteX12" fmla="*/ 1722835 w 7660481"/>
                    <a:gd name="connsiteY12" fmla="*/ 2756297 h 6767513"/>
                    <a:gd name="connsiteX13" fmla="*/ 1866900 w 7660481"/>
                    <a:gd name="connsiteY13" fmla="*/ 2892029 h 6767513"/>
                    <a:gd name="connsiteX14" fmla="*/ 2502694 w 7660481"/>
                    <a:gd name="connsiteY14" fmla="*/ 3377803 h 6767513"/>
                    <a:gd name="connsiteX15" fmla="*/ 2730103 w 7660481"/>
                    <a:gd name="connsiteY15" fmla="*/ 3545682 h 6767513"/>
                    <a:gd name="connsiteX16" fmla="*/ 4581525 w 7660481"/>
                    <a:gd name="connsiteY16" fmla="*/ 4912519 h 6767513"/>
                    <a:gd name="connsiteX17" fmla="*/ 4773216 w 7660481"/>
                    <a:gd name="connsiteY17" fmla="*/ 5051822 h 6767513"/>
                    <a:gd name="connsiteX18" fmla="*/ 5476875 w 7660481"/>
                    <a:gd name="connsiteY18" fmla="*/ 5573316 h 6767513"/>
                    <a:gd name="connsiteX19" fmla="*/ 5859066 w 7660481"/>
                    <a:gd name="connsiteY19" fmla="*/ 5830491 h 6767513"/>
                    <a:gd name="connsiteX20" fmla="*/ 6249591 w 7660481"/>
                    <a:gd name="connsiteY20" fmla="*/ 6066235 h 6767513"/>
                    <a:gd name="connsiteX21" fmla="*/ 6537722 w 7660481"/>
                    <a:gd name="connsiteY21" fmla="*/ 6228160 h 6767513"/>
                    <a:gd name="connsiteX22" fmla="*/ 6860381 w 7660481"/>
                    <a:gd name="connsiteY22" fmla="*/ 6399610 h 6767513"/>
                    <a:gd name="connsiteX23" fmla="*/ 7216378 w 7660481"/>
                    <a:gd name="connsiteY23" fmla="*/ 6573441 h 6767513"/>
                    <a:gd name="connsiteX24" fmla="*/ 7660481 w 7660481"/>
                    <a:gd name="connsiteY24" fmla="*/ 6767513 h 6767513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32210 w 7735491"/>
                    <a:gd name="connsiteY3" fmla="*/ 614363 h 6797279"/>
                    <a:gd name="connsiteX4" fmla="*/ 673894 w 7735491"/>
                    <a:gd name="connsiteY4" fmla="*/ 853678 h 6797279"/>
                    <a:gd name="connsiteX5" fmla="*/ 775097 w 7735491"/>
                    <a:gd name="connsiteY5" fmla="*/ 1073944 h 6797279"/>
                    <a:gd name="connsiteX6" fmla="*/ 1010841 w 7735491"/>
                    <a:gd name="connsiteY6" fmla="*/ 1668067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32210 w 7735491"/>
                    <a:gd name="connsiteY3" fmla="*/ 614363 h 6797279"/>
                    <a:gd name="connsiteX4" fmla="*/ 673894 w 7735491"/>
                    <a:gd name="connsiteY4" fmla="*/ 853678 h 6797279"/>
                    <a:gd name="connsiteX5" fmla="*/ 775097 w 7735491"/>
                    <a:gd name="connsiteY5" fmla="*/ 1073944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32210 w 7735491"/>
                    <a:gd name="connsiteY3" fmla="*/ 614363 h 6797279"/>
                    <a:gd name="connsiteX4" fmla="*/ 673894 w 7735491"/>
                    <a:gd name="connsiteY4" fmla="*/ 853678 h 6797279"/>
                    <a:gd name="connsiteX5" fmla="*/ 789385 w 7735491"/>
                    <a:gd name="connsiteY5" fmla="*/ 1070372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32210 w 7735491"/>
                    <a:gd name="connsiteY3" fmla="*/ 614363 h 6797279"/>
                    <a:gd name="connsiteX4" fmla="*/ 696516 w 7735491"/>
                    <a:gd name="connsiteY4" fmla="*/ 847725 h 6797279"/>
                    <a:gd name="connsiteX5" fmla="*/ 789385 w 7735491"/>
                    <a:gd name="connsiteY5" fmla="*/ 1070372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66738 w 7735491"/>
                    <a:gd name="connsiteY3" fmla="*/ 591741 h 6797279"/>
                    <a:gd name="connsiteX4" fmla="*/ 696516 w 7735491"/>
                    <a:gd name="connsiteY4" fmla="*/ 847725 h 6797279"/>
                    <a:gd name="connsiteX5" fmla="*/ 789385 w 7735491"/>
                    <a:gd name="connsiteY5" fmla="*/ 1070372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85788 w 7735491"/>
                    <a:gd name="connsiteY3" fmla="*/ 578644 h 6797279"/>
                    <a:gd name="connsiteX4" fmla="*/ 696516 w 7735491"/>
                    <a:gd name="connsiteY4" fmla="*/ 847725 h 6797279"/>
                    <a:gd name="connsiteX5" fmla="*/ 789385 w 7735491"/>
                    <a:gd name="connsiteY5" fmla="*/ 1070372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789385 w 7735491"/>
                    <a:gd name="connsiteY5" fmla="*/ 1070372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800101 w 7735491"/>
                    <a:gd name="connsiteY5" fmla="*/ 1069181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800101 w 7735491"/>
                    <a:gd name="connsiteY5" fmla="*/ 1069181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800101 w 7735491"/>
                    <a:gd name="connsiteY5" fmla="*/ 1069181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800101 w 7735491"/>
                    <a:gd name="connsiteY5" fmla="*/ 1069181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395288 w 7735491"/>
                    <a:gd name="connsiteY2" fmla="*/ 407194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800101 w 7735491"/>
                    <a:gd name="connsiteY5" fmla="*/ 1069181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428626 w 7735491"/>
                    <a:gd name="connsiteY2" fmla="*/ 340519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800101 w 7735491"/>
                    <a:gd name="connsiteY5" fmla="*/ 1069181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28600 w 7735491"/>
                    <a:gd name="connsiteY1" fmla="*/ 215503 h 6797279"/>
                    <a:gd name="connsiteX2" fmla="*/ 428626 w 7735491"/>
                    <a:gd name="connsiteY2" fmla="*/ 340519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800101 w 7735491"/>
                    <a:gd name="connsiteY5" fmla="*/ 1069181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735491"/>
                    <a:gd name="connsiteY0" fmla="*/ 0 h 6797279"/>
                    <a:gd name="connsiteX1" fmla="*/ 276225 w 7735491"/>
                    <a:gd name="connsiteY1" fmla="*/ 140494 h 6797279"/>
                    <a:gd name="connsiteX2" fmla="*/ 428626 w 7735491"/>
                    <a:gd name="connsiteY2" fmla="*/ 340519 h 6797279"/>
                    <a:gd name="connsiteX3" fmla="*/ 585788 w 7735491"/>
                    <a:gd name="connsiteY3" fmla="*/ 578644 h 6797279"/>
                    <a:gd name="connsiteX4" fmla="*/ 721519 w 7735491"/>
                    <a:gd name="connsiteY4" fmla="*/ 832247 h 6797279"/>
                    <a:gd name="connsiteX5" fmla="*/ 800101 w 7735491"/>
                    <a:gd name="connsiteY5" fmla="*/ 1069181 h 6797279"/>
                    <a:gd name="connsiteX6" fmla="*/ 1025128 w 7735491"/>
                    <a:gd name="connsiteY6" fmla="*/ 1660923 h 6797279"/>
                    <a:gd name="connsiteX7" fmla="*/ 1131094 w 7735491"/>
                    <a:gd name="connsiteY7" fmla="*/ 1902619 h 6797279"/>
                    <a:gd name="connsiteX8" fmla="*/ 1235870 w 7735491"/>
                    <a:gd name="connsiteY8" fmla="*/ 2109788 h 6797279"/>
                    <a:gd name="connsiteX9" fmla="*/ 1358503 w 7735491"/>
                    <a:gd name="connsiteY9" fmla="*/ 2305050 h 6797279"/>
                    <a:gd name="connsiteX10" fmla="*/ 1489472 w 7735491"/>
                    <a:gd name="connsiteY10" fmla="*/ 2491978 h 6797279"/>
                    <a:gd name="connsiteX11" fmla="*/ 1608533 w 7735491"/>
                    <a:gd name="connsiteY11" fmla="*/ 2634853 h 6797279"/>
                    <a:gd name="connsiteX12" fmla="*/ 1722835 w 7735491"/>
                    <a:gd name="connsiteY12" fmla="*/ 2756297 h 6797279"/>
                    <a:gd name="connsiteX13" fmla="*/ 1866900 w 7735491"/>
                    <a:gd name="connsiteY13" fmla="*/ 2892029 h 6797279"/>
                    <a:gd name="connsiteX14" fmla="*/ 2502694 w 7735491"/>
                    <a:gd name="connsiteY14" fmla="*/ 3377803 h 6797279"/>
                    <a:gd name="connsiteX15" fmla="*/ 2730103 w 7735491"/>
                    <a:gd name="connsiteY15" fmla="*/ 3545682 h 6797279"/>
                    <a:gd name="connsiteX16" fmla="*/ 4581525 w 7735491"/>
                    <a:gd name="connsiteY16" fmla="*/ 4912519 h 6797279"/>
                    <a:gd name="connsiteX17" fmla="*/ 4773216 w 7735491"/>
                    <a:gd name="connsiteY17" fmla="*/ 5051822 h 6797279"/>
                    <a:gd name="connsiteX18" fmla="*/ 5476875 w 7735491"/>
                    <a:gd name="connsiteY18" fmla="*/ 5573316 h 6797279"/>
                    <a:gd name="connsiteX19" fmla="*/ 5859066 w 7735491"/>
                    <a:gd name="connsiteY19" fmla="*/ 5830491 h 6797279"/>
                    <a:gd name="connsiteX20" fmla="*/ 6249591 w 7735491"/>
                    <a:gd name="connsiteY20" fmla="*/ 6066235 h 6797279"/>
                    <a:gd name="connsiteX21" fmla="*/ 6537722 w 7735491"/>
                    <a:gd name="connsiteY21" fmla="*/ 6228160 h 6797279"/>
                    <a:gd name="connsiteX22" fmla="*/ 6860381 w 7735491"/>
                    <a:gd name="connsiteY22" fmla="*/ 6399610 h 6797279"/>
                    <a:gd name="connsiteX23" fmla="*/ 7216378 w 7735491"/>
                    <a:gd name="connsiteY23" fmla="*/ 6573441 h 6797279"/>
                    <a:gd name="connsiteX24" fmla="*/ 7735491 w 7735491"/>
                    <a:gd name="connsiteY24" fmla="*/ 6797279 h 6797279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1945 w 7618810"/>
                    <a:gd name="connsiteY2" fmla="*/ 347663 h 6804423"/>
                    <a:gd name="connsiteX3" fmla="*/ 469107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1945 w 7618810"/>
                    <a:gd name="connsiteY2" fmla="*/ 347663 h 6804423"/>
                    <a:gd name="connsiteX3" fmla="*/ 469107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1945 w 7618810"/>
                    <a:gd name="connsiteY2" fmla="*/ 347663 h 6804423"/>
                    <a:gd name="connsiteX3" fmla="*/ 469107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1945 w 7618810"/>
                    <a:gd name="connsiteY2" fmla="*/ 347663 h 6804423"/>
                    <a:gd name="connsiteX3" fmla="*/ 469107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1945 w 7618810"/>
                    <a:gd name="connsiteY2" fmla="*/ 347663 h 6804423"/>
                    <a:gd name="connsiteX3" fmla="*/ 469107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1945 w 7618810"/>
                    <a:gd name="connsiteY2" fmla="*/ 347663 h 6804423"/>
                    <a:gd name="connsiteX3" fmla="*/ 469107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7899 w 7618810"/>
                    <a:gd name="connsiteY2" fmla="*/ 346473 h 6804423"/>
                    <a:gd name="connsiteX3" fmla="*/ 469107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7899 w 7618810"/>
                    <a:gd name="connsiteY2" fmla="*/ 346473 h 6804423"/>
                    <a:gd name="connsiteX3" fmla="*/ 473870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7899 w 7618810"/>
                    <a:gd name="connsiteY2" fmla="*/ 346473 h 6804423"/>
                    <a:gd name="connsiteX3" fmla="*/ 473870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7899 w 7618810"/>
                    <a:gd name="connsiteY2" fmla="*/ 346473 h 6804423"/>
                    <a:gd name="connsiteX3" fmla="*/ 473870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7899 w 7618810"/>
                    <a:gd name="connsiteY2" fmla="*/ 346473 h 6804423"/>
                    <a:gd name="connsiteX3" fmla="*/ 473870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  <a:gd name="connsiteX0" fmla="*/ 0 w 7618810"/>
                    <a:gd name="connsiteY0" fmla="*/ 0 h 6804423"/>
                    <a:gd name="connsiteX1" fmla="*/ 159544 w 7618810"/>
                    <a:gd name="connsiteY1" fmla="*/ 147638 h 6804423"/>
                    <a:gd name="connsiteX2" fmla="*/ 317899 w 7618810"/>
                    <a:gd name="connsiteY2" fmla="*/ 346473 h 6804423"/>
                    <a:gd name="connsiteX3" fmla="*/ 473870 w 7618810"/>
                    <a:gd name="connsiteY3" fmla="*/ 585788 h 6804423"/>
                    <a:gd name="connsiteX4" fmla="*/ 604838 w 7618810"/>
                    <a:gd name="connsiteY4" fmla="*/ 839391 h 6804423"/>
                    <a:gd name="connsiteX5" fmla="*/ 683420 w 7618810"/>
                    <a:gd name="connsiteY5" fmla="*/ 1076325 h 6804423"/>
                    <a:gd name="connsiteX6" fmla="*/ 908447 w 7618810"/>
                    <a:gd name="connsiteY6" fmla="*/ 1668067 h 6804423"/>
                    <a:gd name="connsiteX7" fmla="*/ 1014413 w 7618810"/>
                    <a:gd name="connsiteY7" fmla="*/ 1909763 h 6804423"/>
                    <a:gd name="connsiteX8" fmla="*/ 1119189 w 7618810"/>
                    <a:gd name="connsiteY8" fmla="*/ 2116932 h 6804423"/>
                    <a:gd name="connsiteX9" fmla="*/ 1241822 w 7618810"/>
                    <a:gd name="connsiteY9" fmla="*/ 2312194 h 6804423"/>
                    <a:gd name="connsiteX10" fmla="*/ 1372791 w 7618810"/>
                    <a:gd name="connsiteY10" fmla="*/ 2499122 h 6804423"/>
                    <a:gd name="connsiteX11" fmla="*/ 1491852 w 7618810"/>
                    <a:gd name="connsiteY11" fmla="*/ 2641997 h 6804423"/>
                    <a:gd name="connsiteX12" fmla="*/ 1606154 w 7618810"/>
                    <a:gd name="connsiteY12" fmla="*/ 2763441 h 6804423"/>
                    <a:gd name="connsiteX13" fmla="*/ 1750219 w 7618810"/>
                    <a:gd name="connsiteY13" fmla="*/ 2899173 h 6804423"/>
                    <a:gd name="connsiteX14" fmla="*/ 2386013 w 7618810"/>
                    <a:gd name="connsiteY14" fmla="*/ 3384947 h 6804423"/>
                    <a:gd name="connsiteX15" fmla="*/ 2613422 w 7618810"/>
                    <a:gd name="connsiteY15" fmla="*/ 3552826 h 6804423"/>
                    <a:gd name="connsiteX16" fmla="*/ 4464844 w 7618810"/>
                    <a:gd name="connsiteY16" fmla="*/ 4919663 h 6804423"/>
                    <a:gd name="connsiteX17" fmla="*/ 4656535 w 7618810"/>
                    <a:gd name="connsiteY17" fmla="*/ 5058966 h 6804423"/>
                    <a:gd name="connsiteX18" fmla="*/ 5360194 w 7618810"/>
                    <a:gd name="connsiteY18" fmla="*/ 5580460 h 6804423"/>
                    <a:gd name="connsiteX19" fmla="*/ 5742385 w 7618810"/>
                    <a:gd name="connsiteY19" fmla="*/ 5837635 h 6804423"/>
                    <a:gd name="connsiteX20" fmla="*/ 6132910 w 7618810"/>
                    <a:gd name="connsiteY20" fmla="*/ 6073379 h 6804423"/>
                    <a:gd name="connsiteX21" fmla="*/ 6421041 w 7618810"/>
                    <a:gd name="connsiteY21" fmla="*/ 6235304 h 6804423"/>
                    <a:gd name="connsiteX22" fmla="*/ 6743700 w 7618810"/>
                    <a:gd name="connsiteY22" fmla="*/ 6406754 h 6804423"/>
                    <a:gd name="connsiteX23" fmla="*/ 7099697 w 7618810"/>
                    <a:gd name="connsiteY23" fmla="*/ 6580585 h 6804423"/>
                    <a:gd name="connsiteX24" fmla="*/ 7618810 w 7618810"/>
                    <a:gd name="connsiteY24" fmla="*/ 6804423 h 6804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7618810" h="6804423">
                      <a:moveTo>
                        <a:pt x="0" y="0"/>
                      </a:moveTo>
                      <a:cubicBezTo>
                        <a:pt x="80565" y="67072"/>
                        <a:pt x="88504" y="82947"/>
                        <a:pt x="159544" y="147638"/>
                      </a:cubicBezTo>
                      <a:cubicBezTo>
                        <a:pt x="215107" y="214313"/>
                        <a:pt x="273052" y="267892"/>
                        <a:pt x="317899" y="346473"/>
                      </a:cubicBezTo>
                      <a:cubicBezTo>
                        <a:pt x="426643" y="502444"/>
                        <a:pt x="397273" y="454818"/>
                        <a:pt x="473870" y="585788"/>
                      </a:cubicBezTo>
                      <a:cubicBezTo>
                        <a:pt x="546499" y="706041"/>
                        <a:pt x="557213" y="735807"/>
                        <a:pt x="604838" y="839391"/>
                      </a:cubicBezTo>
                      <a:cubicBezTo>
                        <a:pt x="670323" y="1029097"/>
                        <a:pt x="661988" y="998537"/>
                        <a:pt x="683420" y="1076325"/>
                      </a:cubicBezTo>
                      <a:lnTo>
                        <a:pt x="908447" y="1668067"/>
                      </a:lnTo>
                      <a:lnTo>
                        <a:pt x="1014413" y="1909763"/>
                      </a:lnTo>
                      <a:lnTo>
                        <a:pt x="1119189" y="2116932"/>
                      </a:lnTo>
                      <a:lnTo>
                        <a:pt x="1241822" y="2312194"/>
                      </a:lnTo>
                      <a:lnTo>
                        <a:pt x="1372791" y="2499122"/>
                      </a:lnTo>
                      <a:lnTo>
                        <a:pt x="1491852" y="2641997"/>
                      </a:lnTo>
                      <a:lnTo>
                        <a:pt x="1606154" y="2763441"/>
                      </a:lnTo>
                      <a:lnTo>
                        <a:pt x="1750219" y="2899173"/>
                      </a:lnTo>
                      <a:lnTo>
                        <a:pt x="2386013" y="3384947"/>
                      </a:lnTo>
                      <a:lnTo>
                        <a:pt x="2613422" y="3552826"/>
                      </a:lnTo>
                      <a:lnTo>
                        <a:pt x="4464844" y="4919663"/>
                      </a:lnTo>
                      <a:lnTo>
                        <a:pt x="4656535" y="5058966"/>
                      </a:lnTo>
                      <a:lnTo>
                        <a:pt x="5360194" y="5580460"/>
                      </a:lnTo>
                      <a:lnTo>
                        <a:pt x="5742385" y="5837635"/>
                      </a:lnTo>
                      <a:lnTo>
                        <a:pt x="6132910" y="6073379"/>
                      </a:lnTo>
                      <a:lnTo>
                        <a:pt x="6421041" y="6235304"/>
                      </a:lnTo>
                      <a:lnTo>
                        <a:pt x="6743700" y="6406754"/>
                      </a:lnTo>
                      <a:lnTo>
                        <a:pt x="7099697" y="6580585"/>
                      </a:lnTo>
                      <a:lnTo>
                        <a:pt x="7618810" y="6804423"/>
                      </a:lnTo>
                    </a:path>
                  </a:pathLst>
                </a:custGeom>
                <a:noFill/>
                <a:ln w="28575">
                  <a:solidFill>
                    <a:srgbClr val="CC00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" name="フリーフォーム: 図形 12">
                  <a:extLst>
                    <a:ext uri="{FF2B5EF4-FFF2-40B4-BE49-F238E27FC236}">
                      <a16:creationId xmlns:a16="http://schemas.microsoft.com/office/drawing/2014/main" id="{B5D22380-4451-D1E3-5CB4-12E8CE12EC57}"/>
                    </a:ext>
                  </a:extLst>
                </p:cNvPr>
                <p:cNvSpPr/>
                <p:nvPr/>
              </p:nvSpPr>
              <p:spPr>
                <a:xfrm>
                  <a:off x="4448173" y="14833"/>
                  <a:ext cx="7484269" cy="9584531"/>
                </a:xfrm>
                <a:custGeom>
                  <a:avLst/>
                  <a:gdLst>
                    <a:gd name="connsiteX0" fmla="*/ 75010 w 7403307"/>
                    <a:gd name="connsiteY0" fmla="*/ 0 h 9526191"/>
                    <a:gd name="connsiteX1" fmla="*/ 26194 w 7403307"/>
                    <a:gd name="connsiteY1" fmla="*/ 164306 h 9526191"/>
                    <a:gd name="connsiteX2" fmla="*/ 0 w 7403307"/>
                    <a:gd name="connsiteY2" fmla="*/ 310753 h 9526191"/>
                    <a:gd name="connsiteX3" fmla="*/ 4763 w 7403307"/>
                    <a:gd name="connsiteY3" fmla="*/ 476250 h 9526191"/>
                    <a:gd name="connsiteX4" fmla="*/ 41672 w 7403307"/>
                    <a:gd name="connsiteY4" fmla="*/ 644128 h 9526191"/>
                    <a:gd name="connsiteX5" fmla="*/ 115491 w 7403307"/>
                    <a:gd name="connsiteY5" fmla="*/ 848916 h 9526191"/>
                    <a:gd name="connsiteX6" fmla="*/ 787003 w 7403307"/>
                    <a:gd name="connsiteY6" fmla="*/ 2562225 h 9526191"/>
                    <a:gd name="connsiteX7" fmla="*/ 1089422 w 7403307"/>
                    <a:gd name="connsiteY7" fmla="*/ 3314700 h 9526191"/>
                    <a:gd name="connsiteX8" fmla="*/ 1198960 w 7403307"/>
                    <a:gd name="connsiteY8" fmla="*/ 3496866 h 9526191"/>
                    <a:gd name="connsiteX9" fmla="*/ 1368028 w 7403307"/>
                    <a:gd name="connsiteY9" fmla="*/ 3699272 h 9526191"/>
                    <a:gd name="connsiteX10" fmla="*/ 2330053 w 7403307"/>
                    <a:gd name="connsiteY10" fmla="*/ 4794647 h 9526191"/>
                    <a:gd name="connsiteX11" fmla="*/ 3876675 w 7403307"/>
                    <a:gd name="connsiteY11" fmla="*/ 6616303 h 9526191"/>
                    <a:gd name="connsiteX12" fmla="*/ 4110038 w 7403307"/>
                    <a:gd name="connsiteY12" fmla="*/ 6866335 h 9526191"/>
                    <a:gd name="connsiteX13" fmla="*/ 4527947 w 7403307"/>
                    <a:gd name="connsiteY13" fmla="*/ 7269956 h 9526191"/>
                    <a:gd name="connsiteX14" fmla="*/ 4745832 w 7403307"/>
                    <a:gd name="connsiteY14" fmla="*/ 7452122 h 9526191"/>
                    <a:gd name="connsiteX15" fmla="*/ 5843588 w 7403307"/>
                    <a:gd name="connsiteY15" fmla="*/ 8297466 h 9526191"/>
                    <a:gd name="connsiteX16" fmla="*/ 6834188 w 7403307"/>
                    <a:gd name="connsiteY16" fmla="*/ 9077325 h 9526191"/>
                    <a:gd name="connsiteX17" fmla="*/ 7271147 w 7403307"/>
                    <a:gd name="connsiteY17" fmla="*/ 9417844 h 9526191"/>
                    <a:gd name="connsiteX18" fmla="*/ 7403307 w 7403307"/>
                    <a:gd name="connsiteY18" fmla="*/ 9526191 h 9526191"/>
                    <a:gd name="connsiteX0" fmla="*/ 0 w 7405688"/>
                    <a:gd name="connsiteY0" fmla="*/ 0 h 9520237"/>
                    <a:gd name="connsiteX1" fmla="*/ 28575 w 7405688"/>
                    <a:gd name="connsiteY1" fmla="*/ 158352 h 9520237"/>
                    <a:gd name="connsiteX2" fmla="*/ 2381 w 7405688"/>
                    <a:gd name="connsiteY2" fmla="*/ 304799 h 9520237"/>
                    <a:gd name="connsiteX3" fmla="*/ 7144 w 7405688"/>
                    <a:gd name="connsiteY3" fmla="*/ 470296 h 9520237"/>
                    <a:gd name="connsiteX4" fmla="*/ 44053 w 7405688"/>
                    <a:gd name="connsiteY4" fmla="*/ 638174 h 9520237"/>
                    <a:gd name="connsiteX5" fmla="*/ 117872 w 7405688"/>
                    <a:gd name="connsiteY5" fmla="*/ 842962 h 9520237"/>
                    <a:gd name="connsiteX6" fmla="*/ 789384 w 7405688"/>
                    <a:gd name="connsiteY6" fmla="*/ 2556271 h 9520237"/>
                    <a:gd name="connsiteX7" fmla="*/ 1091803 w 7405688"/>
                    <a:gd name="connsiteY7" fmla="*/ 3308746 h 9520237"/>
                    <a:gd name="connsiteX8" fmla="*/ 1201341 w 7405688"/>
                    <a:gd name="connsiteY8" fmla="*/ 3490912 h 9520237"/>
                    <a:gd name="connsiteX9" fmla="*/ 1370409 w 7405688"/>
                    <a:gd name="connsiteY9" fmla="*/ 3693318 h 9520237"/>
                    <a:gd name="connsiteX10" fmla="*/ 2332434 w 7405688"/>
                    <a:gd name="connsiteY10" fmla="*/ 4788693 h 9520237"/>
                    <a:gd name="connsiteX11" fmla="*/ 3879056 w 7405688"/>
                    <a:gd name="connsiteY11" fmla="*/ 6610349 h 9520237"/>
                    <a:gd name="connsiteX12" fmla="*/ 4112419 w 7405688"/>
                    <a:gd name="connsiteY12" fmla="*/ 6860381 h 9520237"/>
                    <a:gd name="connsiteX13" fmla="*/ 4530328 w 7405688"/>
                    <a:gd name="connsiteY13" fmla="*/ 7264002 h 9520237"/>
                    <a:gd name="connsiteX14" fmla="*/ 4748213 w 7405688"/>
                    <a:gd name="connsiteY14" fmla="*/ 7446168 h 9520237"/>
                    <a:gd name="connsiteX15" fmla="*/ 5845969 w 7405688"/>
                    <a:gd name="connsiteY15" fmla="*/ 8291512 h 9520237"/>
                    <a:gd name="connsiteX16" fmla="*/ 6836569 w 7405688"/>
                    <a:gd name="connsiteY16" fmla="*/ 9071371 h 9520237"/>
                    <a:gd name="connsiteX17" fmla="*/ 7273528 w 7405688"/>
                    <a:gd name="connsiteY17" fmla="*/ 9411890 h 9520237"/>
                    <a:gd name="connsiteX18" fmla="*/ 7405688 w 7405688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8100 w 7441407"/>
                    <a:gd name="connsiteY2" fmla="*/ 304799 h 9520237"/>
                    <a:gd name="connsiteX3" fmla="*/ 42863 w 7441407"/>
                    <a:gd name="connsiteY3" fmla="*/ 470296 h 9520237"/>
                    <a:gd name="connsiteX4" fmla="*/ 79772 w 7441407"/>
                    <a:gd name="connsiteY4" fmla="*/ 638174 h 9520237"/>
                    <a:gd name="connsiteX5" fmla="*/ 153591 w 7441407"/>
                    <a:gd name="connsiteY5" fmla="*/ 842962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37060 w 7441407"/>
                    <a:gd name="connsiteY8" fmla="*/ 3490912 h 9520237"/>
                    <a:gd name="connsiteX9" fmla="*/ 1406128 w 7441407"/>
                    <a:gd name="connsiteY9" fmla="*/ 3693318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81688 w 7441407"/>
                    <a:gd name="connsiteY15" fmla="*/ 8291512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42863 w 7441407"/>
                    <a:gd name="connsiteY3" fmla="*/ 470296 h 9520237"/>
                    <a:gd name="connsiteX4" fmla="*/ 79772 w 7441407"/>
                    <a:gd name="connsiteY4" fmla="*/ 638174 h 9520237"/>
                    <a:gd name="connsiteX5" fmla="*/ 153591 w 7441407"/>
                    <a:gd name="connsiteY5" fmla="*/ 842962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37060 w 7441407"/>
                    <a:gd name="connsiteY8" fmla="*/ 3490912 h 9520237"/>
                    <a:gd name="connsiteX9" fmla="*/ 1406128 w 7441407"/>
                    <a:gd name="connsiteY9" fmla="*/ 3693318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81688 w 7441407"/>
                    <a:gd name="connsiteY15" fmla="*/ 8291512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26194 w 7441407"/>
                    <a:gd name="connsiteY3" fmla="*/ 482202 h 9520237"/>
                    <a:gd name="connsiteX4" fmla="*/ 79772 w 7441407"/>
                    <a:gd name="connsiteY4" fmla="*/ 638174 h 9520237"/>
                    <a:gd name="connsiteX5" fmla="*/ 153591 w 7441407"/>
                    <a:gd name="connsiteY5" fmla="*/ 842962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37060 w 7441407"/>
                    <a:gd name="connsiteY8" fmla="*/ 3490912 h 9520237"/>
                    <a:gd name="connsiteX9" fmla="*/ 1406128 w 7441407"/>
                    <a:gd name="connsiteY9" fmla="*/ 3693318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81688 w 7441407"/>
                    <a:gd name="connsiteY15" fmla="*/ 8291512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26194 w 7441407"/>
                    <a:gd name="connsiteY3" fmla="*/ 482202 h 9520237"/>
                    <a:gd name="connsiteX4" fmla="*/ 69056 w 7441407"/>
                    <a:gd name="connsiteY4" fmla="*/ 645318 h 9520237"/>
                    <a:gd name="connsiteX5" fmla="*/ 153591 w 7441407"/>
                    <a:gd name="connsiteY5" fmla="*/ 842962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37060 w 7441407"/>
                    <a:gd name="connsiteY8" fmla="*/ 3490912 h 9520237"/>
                    <a:gd name="connsiteX9" fmla="*/ 1406128 w 7441407"/>
                    <a:gd name="connsiteY9" fmla="*/ 3693318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81688 w 7441407"/>
                    <a:gd name="connsiteY15" fmla="*/ 8291512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26194 w 7441407"/>
                    <a:gd name="connsiteY3" fmla="*/ 482202 h 9520237"/>
                    <a:gd name="connsiteX4" fmla="*/ 69056 w 7441407"/>
                    <a:gd name="connsiteY4" fmla="*/ 645318 h 9520237"/>
                    <a:gd name="connsiteX5" fmla="*/ 147638 w 7441407"/>
                    <a:gd name="connsiteY5" fmla="*/ 852487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37060 w 7441407"/>
                    <a:gd name="connsiteY8" fmla="*/ 3490912 h 9520237"/>
                    <a:gd name="connsiteX9" fmla="*/ 1406128 w 7441407"/>
                    <a:gd name="connsiteY9" fmla="*/ 3693318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81688 w 7441407"/>
                    <a:gd name="connsiteY15" fmla="*/ 8291512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26194 w 7441407"/>
                    <a:gd name="connsiteY3" fmla="*/ 482202 h 9520237"/>
                    <a:gd name="connsiteX4" fmla="*/ 69056 w 7441407"/>
                    <a:gd name="connsiteY4" fmla="*/ 645318 h 9520237"/>
                    <a:gd name="connsiteX5" fmla="*/ 147638 w 7441407"/>
                    <a:gd name="connsiteY5" fmla="*/ 852487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52538 w 7441407"/>
                    <a:gd name="connsiteY8" fmla="*/ 3490912 h 9520237"/>
                    <a:gd name="connsiteX9" fmla="*/ 1406128 w 7441407"/>
                    <a:gd name="connsiteY9" fmla="*/ 3693318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81688 w 7441407"/>
                    <a:gd name="connsiteY15" fmla="*/ 8291512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26194 w 7441407"/>
                    <a:gd name="connsiteY3" fmla="*/ 482202 h 9520237"/>
                    <a:gd name="connsiteX4" fmla="*/ 69056 w 7441407"/>
                    <a:gd name="connsiteY4" fmla="*/ 645318 h 9520237"/>
                    <a:gd name="connsiteX5" fmla="*/ 147638 w 7441407"/>
                    <a:gd name="connsiteY5" fmla="*/ 852487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52538 w 7441407"/>
                    <a:gd name="connsiteY8" fmla="*/ 3490912 h 9520237"/>
                    <a:gd name="connsiteX9" fmla="*/ 1422797 w 7441407"/>
                    <a:gd name="connsiteY9" fmla="*/ 3683793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81688 w 7441407"/>
                    <a:gd name="connsiteY15" fmla="*/ 8291512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26194 w 7441407"/>
                    <a:gd name="connsiteY3" fmla="*/ 482202 h 9520237"/>
                    <a:gd name="connsiteX4" fmla="*/ 69056 w 7441407"/>
                    <a:gd name="connsiteY4" fmla="*/ 645318 h 9520237"/>
                    <a:gd name="connsiteX5" fmla="*/ 147638 w 7441407"/>
                    <a:gd name="connsiteY5" fmla="*/ 852487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52538 w 7441407"/>
                    <a:gd name="connsiteY8" fmla="*/ 3490912 h 9520237"/>
                    <a:gd name="connsiteX9" fmla="*/ 1422797 w 7441407"/>
                    <a:gd name="connsiteY9" fmla="*/ 3683793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81688 w 7441407"/>
                    <a:gd name="connsiteY15" fmla="*/ 8291512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26194 w 7441407"/>
                    <a:gd name="connsiteY3" fmla="*/ 482202 h 9520237"/>
                    <a:gd name="connsiteX4" fmla="*/ 69056 w 7441407"/>
                    <a:gd name="connsiteY4" fmla="*/ 645318 h 9520237"/>
                    <a:gd name="connsiteX5" fmla="*/ 147638 w 7441407"/>
                    <a:gd name="connsiteY5" fmla="*/ 852487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52538 w 7441407"/>
                    <a:gd name="connsiteY8" fmla="*/ 3490912 h 9520237"/>
                    <a:gd name="connsiteX9" fmla="*/ 1422797 w 7441407"/>
                    <a:gd name="connsiteY9" fmla="*/ 3683793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73354 w 7441407"/>
                    <a:gd name="connsiteY15" fmla="*/ 8298656 h 9520237"/>
                    <a:gd name="connsiteX16" fmla="*/ 6872288 w 7441407"/>
                    <a:gd name="connsiteY16" fmla="*/ 9071371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41407"/>
                    <a:gd name="connsiteY0" fmla="*/ 0 h 9520237"/>
                    <a:gd name="connsiteX1" fmla="*/ 0 w 7441407"/>
                    <a:gd name="connsiteY1" fmla="*/ 163114 h 9520237"/>
                    <a:gd name="connsiteX2" fmla="*/ 3572 w 7441407"/>
                    <a:gd name="connsiteY2" fmla="*/ 316705 h 9520237"/>
                    <a:gd name="connsiteX3" fmla="*/ 26194 w 7441407"/>
                    <a:gd name="connsiteY3" fmla="*/ 482202 h 9520237"/>
                    <a:gd name="connsiteX4" fmla="*/ 69056 w 7441407"/>
                    <a:gd name="connsiteY4" fmla="*/ 645318 h 9520237"/>
                    <a:gd name="connsiteX5" fmla="*/ 147638 w 7441407"/>
                    <a:gd name="connsiteY5" fmla="*/ 852487 h 9520237"/>
                    <a:gd name="connsiteX6" fmla="*/ 825103 w 7441407"/>
                    <a:gd name="connsiteY6" fmla="*/ 2556271 h 9520237"/>
                    <a:gd name="connsiteX7" fmla="*/ 1127522 w 7441407"/>
                    <a:gd name="connsiteY7" fmla="*/ 3308746 h 9520237"/>
                    <a:gd name="connsiteX8" fmla="*/ 1252538 w 7441407"/>
                    <a:gd name="connsiteY8" fmla="*/ 3490912 h 9520237"/>
                    <a:gd name="connsiteX9" fmla="*/ 1422797 w 7441407"/>
                    <a:gd name="connsiteY9" fmla="*/ 3683793 h 9520237"/>
                    <a:gd name="connsiteX10" fmla="*/ 2368153 w 7441407"/>
                    <a:gd name="connsiteY10" fmla="*/ 4788693 h 9520237"/>
                    <a:gd name="connsiteX11" fmla="*/ 3914775 w 7441407"/>
                    <a:gd name="connsiteY11" fmla="*/ 6610349 h 9520237"/>
                    <a:gd name="connsiteX12" fmla="*/ 4148138 w 7441407"/>
                    <a:gd name="connsiteY12" fmla="*/ 6860381 h 9520237"/>
                    <a:gd name="connsiteX13" fmla="*/ 4566047 w 7441407"/>
                    <a:gd name="connsiteY13" fmla="*/ 7264002 h 9520237"/>
                    <a:gd name="connsiteX14" fmla="*/ 4783932 w 7441407"/>
                    <a:gd name="connsiteY14" fmla="*/ 7446168 h 9520237"/>
                    <a:gd name="connsiteX15" fmla="*/ 5873354 w 7441407"/>
                    <a:gd name="connsiteY15" fmla="*/ 8298656 h 9520237"/>
                    <a:gd name="connsiteX16" fmla="*/ 6866335 w 7441407"/>
                    <a:gd name="connsiteY16" fmla="*/ 9082086 h 9520237"/>
                    <a:gd name="connsiteX17" fmla="*/ 7309247 w 7441407"/>
                    <a:gd name="connsiteY17" fmla="*/ 9411890 h 9520237"/>
                    <a:gd name="connsiteX18" fmla="*/ 7441407 w 7441407"/>
                    <a:gd name="connsiteY18" fmla="*/ 9520237 h 9520237"/>
                    <a:gd name="connsiteX0" fmla="*/ 35719 w 7484269"/>
                    <a:gd name="connsiteY0" fmla="*/ 0 h 9584531"/>
                    <a:gd name="connsiteX1" fmla="*/ 0 w 7484269"/>
                    <a:gd name="connsiteY1" fmla="*/ 163114 h 9584531"/>
                    <a:gd name="connsiteX2" fmla="*/ 3572 w 7484269"/>
                    <a:gd name="connsiteY2" fmla="*/ 316705 h 9584531"/>
                    <a:gd name="connsiteX3" fmla="*/ 26194 w 7484269"/>
                    <a:gd name="connsiteY3" fmla="*/ 482202 h 9584531"/>
                    <a:gd name="connsiteX4" fmla="*/ 69056 w 7484269"/>
                    <a:gd name="connsiteY4" fmla="*/ 645318 h 9584531"/>
                    <a:gd name="connsiteX5" fmla="*/ 147638 w 7484269"/>
                    <a:gd name="connsiteY5" fmla="*/ 852487 h 9584531"/>
                    <a:gd name="connsiteX6" fmla="*/ 825103 w 7484269"/>
                    <a:gd name="connsiteY6" fmla="*/ 2556271 h 9584531"/>
                    <a:gd name="connsiteX7" fmla="*/ 1127522 w 7484269"/>
                    <a:gd name="connsiteY7" fmla="*/ 3308746 h 9584531"/>
                    <a:gd name="connsiteX8" fmla="*/ 1252538 w 7484269"/>
                    <a:gd name="connsiteY8" fmla="*/ 3490912 h 9584531"/>
                    <a:gd name="connsiteX9" fmla="*/ 1422797 w 7484269"/>
                    <a:gd name="connsiteY9" fmla="*/ 3683793 h 9584531"/>
                    <a:gd name="connsiteX10" fmla="*/ 2368153 w 7484269"/>
                    <a:gd name="connsiteY10" fmla="*/ 4788693 h 9584531"/>
                    <a:gd name="connsiteX11" fmla="*/ 3914775 w 7484269"/>
                    <a:gd name="connsiteY11" fmla="*/ 6610349 h 9584531"/>
                    <a:gd name="connsiteX12" fmla="*/ 4148138 w 7484269"/>
                    <a:gd name="connsiteY12" fmla="*/ 6860381 h 9584531"/>
                    <a:gd name="connsiteX13" fmla="*/ 4566047 w 7484269"/>
                    <a:gd name="connsiteY13" fmla="*/ 7264002 h 9584531"/>
                    <a:gd name="connsiteX14" fmla="*/ 4783932 w 7484269"/>
                    <a:gd name="connsiteY14" fmla="*/ 7446168 h 9584531"/>
                    <a:gd name="connsiteX15" fmla="*/ 5873354 w 7484269"/>
                    <a:gd name="connsiteY15" fmla="*/ 8298656 h 9584531"/>
                    <a:gd name="connsiteX16" fmla="*/ 6866335 w 7484269"/>
                    <a:gd name="connsiteY16" fmla="*/ 9082086 h 9584531"/>
                    <a:gd name="connsiteX17" fmla="*/ 7309247 w 7484269"/>
                    <a:gd name="connsiteY17" fmla="*/ 9411890 h 9584531"/>
                    <a:gd name="connsiteX18" fmla="*/ 7484269 w 7484269"/>
                    <a:gd name="connsiteY18" fmla="*/ 9584531 h 9584531"/>
                    <a:gd name="connsiteX0" fmla="*/ 35719 w 7484269"/>
                    <a:gd name="connsiteY0" fmla="*/ 0 h 9584531"/>
                    <a:gd name="connsiteX1" fmla="*/ 0 w 7484269"/>
                    <a:gd name="connsiteY1" fmla="*/ 163114 h 9584531"/>
                    <a:gd name="connsiteX2" fmla="*/ 3572 w 7484269"/>
                    <a:gd name="connsiteY2" fmla="*/ 316705 h 9584531"/>
                    <a:gd name="connsiteX3" fmla="*/ 26194 w 7484269"/>
                    <a:gd name="connsiteY3" fmla="*/ 482202 h 9584531"/>
                    <a:gd name="connsiteX4" fmla="*/ 69056 w 7484269"/>
                    <a:gd name="connsiteY4" fmla="*/ 645318 h 9584531"/>
                    <a:gd name="connsiteX5" fmla="*/ 147638 w 7484269"/>
                    <a:gd name="connsiteY5" fmla="*/ 852487 h 9584531"/>
                    <a:gd name="connsiteX6" fmla="*/ 825103 w 7484269"/>
                    <a:gd name="connsiteY6" fmla="*/ 2556271 h 9584531"/>
                    <a:gd name="connsiteX7" fmla="*/ 1127522 w 7484269"/>
                    <a:gd name="connsiteY7" fmla="*/ 3308746 h 9584531"/>
                    <a:gd name="connsiteX8" fmla="*/ 1252538 w 7484269"/>
                    <a:gd name="connsiteY8" fmla="*/ 3490912 h 9584531"/>
                    <a:gd name="connsiteX9" fmla="*/ 1422797 w 7484269"/>
                    <a:gd name="connsiteY9" fmla="*/ 3683793 h 9584531"/>
                    <a:gd name="connsiteX10" fmla="*/ 2368153 w 7484269"/>
                    <a:gd name="connsiteY10" fmla="*/ 4788693 h 9584531"/>
                    <a:gd name="connsiteX11" fmla="*/ 3914775 w 7484269"/>
                    <a:gd name="connsiteY11" fmla="*/ 6610349 h 9584531"/>
                    <a:gd name="connsiteX12" fmla="*/ 4148138 w 7484269"/>
                    <a:gd name="connsiteY12" fmla="*/ 6860381 h 9584531"/>
                    <a:gd name="connsiteX13" fmla="*/ 4566047 w 7484269"/>
                    <a:gd name="connsiteY13" fmla="*/ 7264002 h 9584531"/>
                    <a:gd name="connsiteX14" fmla="*/ 4783932 w 7484269"/>
                    <a:gd name="connsiteY14" fmla="*/ 7446168 h 9584531"/>
                    <a:gd name="connsiteX15" fmla="*/ 5873354 w 7484269"/>
                    <a:gd name="connsiteY15" fmla="*/ 8298656 h 9584531"/>
                    <a:gd name="connsiteX16" fmla="*/ 6866335 w 7484269"/>
                    <a:gd name="connsiteY16" fmla="*/ 9082086 h 9584531"/>
                    <a:gd name="connsiteX17" fmla="*/ 7302103 w 7484269"/>
                    <a:gd name="connsiteY17" fmla="*/ 9416653 h 9584531"/>
                    <a:gd name="connsiteX18" fmla="*/ 7484269 w 7484269"/>
                    <a:gd name="connsiteY18" fmla="*/ 9584531 h 9584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7484269" h="9584531">
                      <a:moveTo>
                        <a:pt x="35719" y="0"/>
                      </a:moveTo>
                      <a:lnTo>
                        <a:pt x="0" y="163114"/>
                      </a:lnTo>
                      <a:cubicBezTo>
                        <a:pt x="1191" y="214311"/>
                        <a:pt x="2381" y="265508"/>
                        <a:pt x="3572" y="316705"/>
                      </a:cubicBezTo>
                      <a:lnTo>
                        <a:pt x="26194" y="482202"/>
                      </a:lnTo>
                      <a:lnTo>
                        <a:pt x="69056" y="645318"/>
                      </a:lnTo>
                      <a:lnTo>
                        <a:pt x="147638" y="852487"/>
                      </a:lnTo>
                      <a:lnTo>
                        <a:pt x="825103" y="2556271"/>
                      </a:lnTo>
                      <a:lnTo>
                        <a:pt x="1127522" y="3308746"/>
                      </a:lnTo>
                      <a:cubicBezTo>
                        <a:pt x="1185862" y="3402806"/>
                        <a:pt x="1210866" y="3430190"/>
                        <a:pt x="1252538" y="3490912"/>
                      </a:cubicBezTo>
                      <a:lnTo>
                        <a:pt x="1422797" y="3683793"/>
                      </a:lnTo>
                      <a:lnTo>
                        <a:pt x="2368153" y="4788693"/>
                      </a:lnTo>
                      <a:lnTo>
                        <a:pt x="3914775" y="6610349"/>
                      </a:lnTo>
                      <a:lnTo>
                        <a:pt x="4148138" y="6860381"/>
                      </a:lnTo>
                      <a:lnTo>
                        <a:pt x="4566047" y="7264002"/>
                      </a:lnTo>
                      <a:lnTo>
                        <a:pt x="4783932" y="7446168"/>
                      </a:lnTo>
                      <a:lnTo>
                        <a:pt x="5873354" y="8298656"/>
                      </a:lnTo>
                      <a:lnTo>
                        <a:pt x="6866335" y="9082086"/>
                      </a:lnTo>
                      <a:lnTo>
                        <a:pt x="7302103" y="9416653"/>
                      </a:lnTo>
                      <a:lnTo>
                        <a:pt x="7484269" y="9584531"/>
                      </a:lnTo>
                    </a:path>
                  </a:pathLst>
                </a:custGeom>
                <a:noFill/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" name="フリーフォーム: 図形 13">
                  <a:extLst>
                    <a:ext uri="{FF2B5EF4-FFF2-40B4-BE49-F238E27FC236}">
                      <a16:creationId xmlns:a16="http://schemas.microsoft.com/office/drawing/2014/main" id="{B338C179-8CD4-FBCC-E172-4F2BB6AFA5AF}"/>
                    </a:ext>
                  </a:extLst>
                </p:cNvPr>
                <p:cNvSpPr/>
                <p:nvPr/>
              </p:nvSpPr>
              <p:spPr>
                <a:xfrm>
                  <a:off x="6799659" y="8879"/>
                  <a:ext cx="3063480" cy="4766073"/>
                </a:xfrm>
                <a:custGeom>
                  <a:avLst/>
                  <a:gdLst>
                    <a:gd name="connsiteX0" fmla="*/ 2534841 w 2534841"/>
                    <a:gd name="connsiteY0" fmla="*/ 0 h 3987403"/>
                    <a:gd name="connsiteX1" fmla="*/ 1989535 w 2534841"/>
                    <a:gd name="connsiteY1" fmla="*/ 794147 h 3987403"/>
                    <a:gd name="connsiteX2" fmla="*/ 1854994 w 2534841"/>
                    <a:gd name="connsiteY2" fmla="*/ 1013222 h 3987403"/>
                    <a:gd name="connsiteX3" fmla="*/ 576263 w 2534841"/>
                    <a:gd name="connsiteY3" fmla="*/ 3352800 h 3987403"/>
                    <a:gd name="connsiteX4" fmla="*/ 509588 w 2534841"/>
                    <a:gd name="connsiteY4" fmla="*/ 3474244 h 3987403"/>
                    <a:gd name="connsiteX5" fmla="*/ 432197 w 2534841"/>
                    <a:gd name="connsiteY5" fmla="*/ 3583781 h 3987403"/>
                    <a:gd name="connsiteX6" fmla="*/ 304800 w 2534841"/>
                    <a:gd name="connsiteY6" fmla="*/ 3732609 h 3987403"/>
                    <a:gd name="connsiteX7" fmla="*/ 0 w 2534841"/>
                    <a:gd name="connsiteY7" fmla="*/ 3987403 h 3987403"/>
                    <a:gd name="connsiteX0" fmla="*/ 2534841 w 2534841"/>
                    <a:gd name="connsiteY0" fmla="*/ 0 h 3987403"/>
                    <a:gd name="connsiteX1" fmla="*/ 1982391 w 2534841"/>
                    <a:gd name="connsiteY1" fmla="*/ 784622 h 3987403"/>
                    <a:gd name="connsiteX2" fmla="*/ 1854994 w 2534841"/>
                    <a:gd name="connsiteY2" fmla="*/ 1013222 h 3987403"/>
                    <a:gd name="connsiteX3" fmla="*/ 576263 w 2534841"/>
                    <a:gd name="connsiteY3" fmla="*/ 3352800 h 3987403"/>
                    <a:gd name="connsiteX4" fmla="*/ 509588 w 2534841"/>
                    <a:gd name="connsiteY4" fmla="*/ 3474244 h 3987403"/>
                    <a:gd name="connsiteX5" fmla="*/ 432197 w 2534841"/>
                    <a:gd name="connsiteY5" fmla="*/ 3583781 h 3987403"/>
                    <a:gd name="connsiteX6" fmla="*/ 304800 w 2534841"/>
                    <a:gd name="connsiteY6" fmla="*/ 3732609 h 3987403"/>
                    <a:gd name="connsiteX7" fmla="*/ 0 w 2534841"/>
                    <a:gd name="connsiteY7" fmla="*/ 3987403 h 3987403"/>
                    <a:gd name="connsiteX0" fmla="*/ 2574132 w 2574132"/>
                    <a:gd name="connsiteY0" fmla="*/ 0 h 4061222"/>
                    <a:gd name="connsiteX1" fmla="*/ 1982391 w 2574132"/>
                    <a:gd name="connsiteY1" fmla="*/ 858441 h 4061222"/>
                    <a:gd name="connsiteX2" fmla="*/ 1854994 w 2574132"/>
                    <a:gd name="connsiteY2" fmla="*/ 1087041 h 4061222"/>
                    <a:gd name="connsiteX3" fmla="*/ 576263 w 2574132"/>
                    <a:gd name="connsiteY3" fmla="*/ 3426619 h 4061222"/>
                    <a:gd name="connsiteX4" fmla="*/ 509588 w 2574132"/>
                    <a:gd name="connsiteY4" fmla="*/ 3548063 h 4061222"/>
                    <a:gd name="connsiteX5" fmla="*/ 432197 w 2574132"/>
                    <a:gd name="connsiteY5" fmla="*/ 3657600 h 4061222"/>
                    <a:gd name="connsiteX6" fmla="*/ 304800 w 2574132"/>
                    <a:gd name="connsiteY6" fmla="*/ 3806428 h 4061222"/>
                    <a:gd name="connsiteX7" fmla="*/ 0 w 2574132"/>
                    <a:gd name="connsiteY7" fmla="*/ 4061222 h 4061222"/>
                    <a:gd name="connsiteX0" fmla="*/ 2978945 w 2978945"/>
                    <a:gd name="connsiteY0" fmla="*/ 0 h 4651772"/>
                    <a:gd name="connsiteX1" fmla="*/ 1982391 w 2978945"/>
                    <a:gd name="connsiteY1" fmla="*/ 1448991 h 4651772"/>
                    <a:gd name="connsiteX2" fmla="*/ 1854994 w 2978945"/>
                    <a:gd name="connsiteY2" fmla="*/ 1677591 h 4651772"/>
                    <a:gd name="connsiteX3" fmla="*/ 576263 w 2978945"/>
                    <a:gd name="connsiteY3" fmla="*/ 4017169 h 4651772"/>
                    <a:gd name="connsiteX4" fmla="*/ 509588 w 2978945"/>
                    <a:gd name="connsiteY4" fmla="*/ 4138613 h 4651772"/>
                    <a:gd name="connsiteX5" fmla="*/ 432197 w 2978945"/>
                    <a:gd name="connsiteY5" fmla="*/ 4248150 h 4651772"/>
                    <a:gd name="connsiteX6" fmla="*/ 304800 w 2978945"/>
                    <a:gd name="connsiteY6" fmla="*/ 4396978 h 4651772"/>
                    <a:gd name="connsiteX7" fmla="*/ 0 w 2978945"/>
                    <a:gd name="connsiteY7" fmla="*/ 4651772 h 4651772"/>
                    <a:gd name="connsiteX0" fmla="*/ 3042048 w 3042048"/>
                    <a:gd name="connsiteY0" fmla="*/ 0 h 4749404"/>
                    <a:gd name="connsiteX1" fmla="*/ 1982391 w 3042048"/>
                    <a:gd name="connsiteY1" fmla="*/ 1546623 h 4749404"/>
                    <a:gd name="connsiteX2" fmla="*/ 1854994 w 3042048"/>
                    <a:gd name="connsiteY2" fmla="*/ 1775223 h 4749404"/>
                    <a:gd name="connsiteX3" fmla="*/ 576263 w 3042048"/>
                    <a:gd name="connsiteY3" fmla="*/ 4114801 h 4749404"/>
                    <a:gd name="connsiteX4" fmla="*/ 509588 w 3042048"/>
                    <a:gd name="connsiteY4" fmla="*/ 4236245 h 4749404"/>
                    <a:gd name="connsiteX5" fmla="*/ 432197 w 3042048"/>
                    <a:gd name="connsiteY5" fmla="*/ 4345782 h 4749404"/>
                    <a:gd name="connsiteX6" fmla="*/ 304800 w 3042048"/>
                    <a:gd name="connsiteY6" fmla="*/ 4494610 h 4749404"/>
                    <a:gd name="connsiteX7" fmla="*/ 0 w 3042048"/>
                    <a:gd name="connsiteY7" fmla="*/ 4749404 h 4749404"/>
                    <a:gd name="connsiteX0" fmla="*/ 3063480 w 3063480"/>
                    <a:gd name="connsiteY0" fmla="*/ 0 h 4766073"/>
                    <a:gd name="connsiteX1" fmla="*/ 2003823 w 3063480"/>
                    <a:gd name="connsiteY1" fmla="*/ 1546623 h 4766073"/>
                    <a:gd name="connsiteX2" fmla="*/ 1876426 w 3063480"/>
                    <a:gd name="connsiteY2" fmla="*/ 1775223 h 4766073"/>
                    <a:gd name="connsiteX3" fmla="*/ 597695 w 3063480"/>
                    <a:gd name="connsiteY3" fmla="*/ 4114801 h 4766073"/>
                    <a:gd name="connsiteX4" fmla="*/ 531020 w 3063480"/>
                    <a:gd name="connsiteY4" fmla="*/ 4236245 h 4766073"/>
                    <a:gd name="connsiteX5" fmla="*/ 453629 w 3063480"/>
                    <a:gd name="connsiteY5" fmla="*/ 4345782 h 4766073"/>
                    <a:gd name="connsiteX6" fmla="*/ 326232 w 3063480"/>
                    <a:gd name="connsiteY6" fmla="*/ 4494610 h 4766073"/>
                    <a:gd name="connsiteX7" fmla="*/ 0 w 3063480"/>
                    <a:gd name="connsiteY7" fmla="*/ 4766073 h 4766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63480" h="4766073">
                      <a:moveTo>
                        <a:pt x="3063480" y="0"/>
                      </a:moveTo>
                      <a:lnTo>
                        <a:pt x="2003823" y="1546623"/>
                      </a:lnTo>
                      <a:lnTo>
                        <a:pt x="1876426" y="1775223"/>
                      </a:lnTo>
                      <a:lnTo>
                        <a:pt x="597695" y="4114801"/>
                      </a:lnTo>
                      <a:lnTo>
                        <a:pt x="531020" y="4236245"/>
                      </a:lnTo>
                      <a:lnTo>
                        <a:pt x="453629" y="4345782"/>
                      </a:lnTo>
                      <a:lnTo>
                        <a:pt x="326232" y="4494610"/>
                      </a:lnTo>
                      <a:lnTo>
                        <a:pt x="0" y="4766073"/>
                      </a:lnTo>
                    </a:path>
                  </a:pathLst>
                </a:custGeom>
                <a:noFill/>
                <a:ln w="2857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フリーフォーム: 図形 14">
                  <a:extLst>
                    <a:ext uri="{FF2B5EF4-FFF2-40B4-BE49-F238E27FC236}">
                      <a16:creationId xmlns:a16="http://schemas.microsoft.com/office/drawing/2014/main" id="{5AB513E6-CC50-86B2-2F6F-1B3B75655F20}"/>
                    </a:ext>
                  </a:extLst>
                </p:cNvPr>
                <p:cNvSpPr/>
                <p:nvPr/>
              </p:nvSpPr>
              <p:spPr>
                <a:xfrm>
                  <a:off x="8372476" y="1209030"/>
                  <a:ext cx="4405313" cy="5420915"/>
                </a:xfrm>
                <a:custGeom>
                  <a:avLst/>
                  <a:gdLst>
                    <a:gd name="connsiteX0" fmla="*/ 3367087 w 3367087"/>
                    <a:gd name="connsiteY0" fmla="*/ 0 h 4014787"/>
                    <a:gd name="connsiteX1" fmla="*/ 2641996 w 3367087"/>
                    <a:gd name="connsiteY1" fmla="*/ 1052512 h 4014787"/>
                    <a:gd name="connsiteX2" fmla="*/ 2470546 w 3367087"/>
                    <a:gd name="connsiteY2" fmla="*/ 1268015 h 4014787"/>
                    <a:gd name="connsiteX3" fmla="*/ 1415653 w 3367087"/>
                    <a:gd name="connsiteY3" fmla="*/ 2455068 h 4014787"/>
                    <a:gd name="connsiteX4" fmla="*/ 0 w 3367087"/>
                    <a:gd name="connsiteY4" fmla="*/ 4014787 h 4014787"/>
                    <a:gd name="connsiteX0" fmla="*/ 3912393 w 3912393"/>
                    <a:gd name="connsiteY0" fmla="*/ 0 h 4872037"/>
                    <a:gd name="connsiteX1" fmla="*/ 2641996 w 3912393"/>
                    <a:gd name="connsiteY1" fmla="*/ 1909762 h 4872037"/>
                    <a:gd name="connsiteX2" fmla="*/ 2470546 w 3912393"/>
                    <a:gd name="connsiteY2" fmla="*/ 2125265 h 4872037"/>
                    <a:gd name="connsiteX3" fmla="*/ 1415653 w 3912393"/>
                    <a:gd name="connsiteY3" fmla="*/ 3312318 h 4872037"/>
                    <a:gd name="connsiteX4" fmla="*/ 0 w 3912393"/>
                    <a:gd name="connsiteY4" fmla="*/ 4872037 h 4872037"/>
                    <a:gd name="connsiteX0" fmla="*/ 4089796 w 4089796"/>
                    <a:gd name="connsiteY0" fmla="*/ 0 h 5145881"/>
                    <a:gd name="connsiteX1" fmla="*/ 2641996 w 4089796"/>
                    <a:gd name="connsiteY1" fmla="*/ 2183606 h 5145881"/>
                    <a:gd name="connsiteX2" fmla="*/ 2470546 w 4089796"/>
                    <a:gd name="connsiteY2" fmla="*/ 2399109 h 5145881"/>
                    <a:gd name="connsiteX3" fmla="*/ 1415653 w 4089796"/>
                    <a:gd name="connsiteY3" fmla="*/ 3586162 h 5145881"/>
                    <a:gd name="connsiteX4" fmla="*/ 0 w 4089796"/>
                    <a:gd name="connsiteY4" fmla="*/ 5145881 h 5145881"/>
                    <a:gd name="connsiteX0" fmla="*/ 4391025 w 4391025"/>
                    <a:gd name="connsiteY0" fmla="*/ 0 h 5404246"/>
                    <a:gd name="connsiteX1" fmla="*/ 2641996 w 4391025"/>
                    <a:gd name="connsiteY1" fmla="*/ 2441971 h 5404246"/>
                    <a:gd name="connsiteX2" fmla="*/ 2470546 w 4391025"/>
                    <a:gd name="connsiteY2" fmla="*/ 2657474 h 5404246"/>
                    <a:gd name="connsiteX3" fmla="*/ 1415653 w 4391025"/>
                    <a:gd name="connsiteY3" fmla="*/ 3844527 h 5404246"/>
                    <a:gd name="connsiteX4" fmla="*/ 0 w 4391025"/>
                    <a:gd name="connsiteY4" fmla="*/ 5404246 h 5404246"/>
                    <a:gd name="connsiteX0" fmla="*/ 4391025 w 4391025"/>
                    <a:gd name="connsiteY0" fmla="*/ 0 h 5404246"/>
                    <a:gd name="connsiteX1" fmla="*/ 4070745 w 4391025"/>
                    <a:gd name="connsiteY1" fmla="*/ 276870 h 5404246"/>
                    <a:gd name="connsiteX2" fmla="*/ 2641996 w 4391025"/>
                    <a:gd name="connsiteY2" fmla="*/ 2441971 h 5404246"/>
                    <a:gd name="connsiteX3" fmla="*/ 2470546 w 4391025"/>
                    <a:gd name="connsiteY3" fmla="*/ 2657474 h 5404246"/>
                    <a:gd name="connsiteX4" fmla="*/ 1415653 w 4391025"/>
                    <a:gd name="connsiteY4" fmla="*/ 3844527 h 5404246"/>
                    <a:gd name="connsiteX5" fmla="*/ 0 w 4391025"/>
                    <a:gd name="connsiteY5" fmla="*/ 5404246 h 5404246"/>
                    <a:gd name="connsiteX0" fmla="*/ 4391025 w 4391025"/>
                    <a:gd name="connsiteY0" fmla="*/ 0 h 5404246"/>
                    <a:gd name="connsiteX1" fmla="*/ 4070745 w 4391025"/>
                    <a:gd name="connsiteY1" fmla="*/ 276870 h 5404246"/>
                    <a:gd name="connsiteX2" fmla="*/ 2641996 w 4391025"/>
                    <a:gd name="connsiteY2" fmla="*/ 2441971 h 5404246"/>
                    <a:gd name="connsiteX3" fmla="*/ 2470546 w 4391025"/>
                    <a:gd name="connsiteY3" fmla="*/ 2657474 h 5404246"/>
                    <a:gd name="connsiteX4" fmla="*/ 1415653 w 4391025"/>
                    <a:gd name="connsiteY4" fmla="*/ 3844527 h 5404246"/>
                    <a:gd name="connsiteX5" fmla="*/ 0 w 4391025"/>
                    <a:gd name="connsiteY5" fmla="*/ 5404246 h 5404246"/>
                    <a:gd name="connsiteX0" fmla="*/ 4391025 w 4391025"/>
                    <a:gd name="connsiteY0" fmla="*/ 0 h 5404246"/>
                    <a:gd name="connsiteX1" fmla="*/ 4070745 w 4391025"/>
                    <a:gd name="connsiteY1" fmla="*/ 276870 h 5404246"/>
                    <a:gd name="connsiteX2" fmla="*/ 2641996 w 4391025"/>
                    <a:gd name="connsiteY2" fmla="*/ 2441971 h 5404246"/>
                    <a:gd name="connsiteX3" fmla="*/ 2470546 w 4391025"/>
                    <a:gd name="connsiteY3" fmla="*/ 2657474 h 5404246"/>
                    <a:gd name="connsiteX4" fmla="*/ 1415653 w 4391025"/>
                    <a:gd name="connsiteY4" fmla="*/ 3844527 h 5404246"/>
                    <a:gd name="connsiteX5" fmla="*/ 0 w 4391025"/>
                    <a:gd name="connsiteY5" fmla="*/ 5404246 h 5404246"/>
                    <a:gd name="connsiteX0" fmla="*/ 4391025 w 4391025"/>
                    <a:gd name="connsiteY0" fmla="*/ 0 h 5404246"/>
                    <a:gd name="connsiteX1" fmla="*/ 4070745 w 4391025"/>
                    <a:gd name="connsiteY1" fmla="*/ 276870 h 5404246"/>
                    <a:gd name="connsiteX2" fmla="*/ 2641996 w 4391025"/>
                    <a:gd name="connsiteY2" fmla="*/ 2441971 h 5404246"/>
                    <a:gd name="connsiteX3" fmla="*/ 2470546 w 4391025"/>
                    <a:gd name="connsiteY3" fmla="*/ 2657474 h 5404246"/>
                    <a:gd name="connsiteX4" fmla="*/ 1415653 w 4391025"/>
                    <a:gd name="connsiteY4" fmla="*/ 3844527 h 5404246"/>
                    <a:gd name="connsiteX5" fmla="*/ 0 w 4391025"/>
                    <a:gd name="connsiteY5" fmla="*/ 5404246 h 5404246"/>
                    <a:gd name="connsiteX0" fmla="*/ 4391025 w 4391025"/>
                    <a:gd name="connsiteY0" fmla="*/ 0 h 5404246"/>
                    <a:gd name="connsiteX1" fmla="*/ 4070745 w 4391025"/>
                    <a:gd name="connsiteY1" fmla="*/ 276870 h 5404246"/>
                    <a:gd name="connsiteX2" fmla="*/ 2641996 w 4391025"/>
                    <a:gd name="connsiteY2" fmla="*/ 2441971 h 5404246"/>
                    <a:gd name="connsiteX3" fmla="*/ 2470546 w 4391025"/>
                    <a:gd name="connsiteY3" fmla="*/ 2657474 h 5404246"/>
                    <a:gd name="connsiteX4" fmla="*/ 1415653 w 4391025"/>
                    <a:gd name="connsiteY4" fmla="*/ 3844527 h 5404246"/>
                    <a:gd name="connsiteX5" fmla="*/ 0 w 4391025"/>
                    <a:gd name="connsiteY5" fmla="*/ 5404246 h 5404246"/>
                    <a:gd name="connsiteX0" fmla="*/ 4405313 w 4405313"/>
                    <a:gd name="connsiteY0" fmla="*/ 0 h 5420915"/>
                    <a:gd name="connsiteX1" fmla="*/ 4085033 w 4405313"/>
                    <a:gd name="connsiteY1" fmla="*/ 276870 h 5420915"/>
                    <a:gd name="connsiteX2" fmla="*/ 2656284 w 4405313"/>
                    <a:gd name="connsiteY2" fmla="*/ 2441971 h 5420915"/>
                    <a:gd name="connsiteX3" fmla="*/ 2484834 w 4405313"/>
                    <a:gd name="connsiteY3" fmla="*/ 2657474 h 5420915"/>
                    <a:gd name="connsiteX4" fmla="*/ 1429941 w 4405313"/>
                    <a:gd name="connsiteY4" fmla="*/ 3844527 h 5420915"/>
                    <a:gd name="connsiteX5" fmla="*/ 0 w 4405313"/>
                    <a:gd name="connsiteY5" fmla="*/ 5420915 h 5420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05313" h="5420915">
                      <a:moveTo>
                        <a:pt x="4405313" y="0"/>
                      </a:moveTo>
                      <a:cubicBezTo>
                        <a:pt x="4258866" y="114515"/>
                        <a:pt x="4181474" y="177833"/>
                        <a:pt x="4085033" y="276870"/>
                      </a:cubicBezTo>
                      <a:cubicBezTo>
                        <a:pt x="3625452" y="1005714"/>
                        <a:pt x="3450431" y="1274978"/>
                        <a:pt x="2656284" y="2441971"/>
                      </a:cubicBezTo>
                      <a:lnTo>
                        <a:pt x="2484834" y="2657474"/>
                      </a:lnTo>
                      <a:lnTo>
                        <a:pt x="1429941" y="3844527"/>
                      </a:lnTo>
                      <a:lnTo>
                        <a:pt x="0" y="5420915"/>
                      </a:lnTo>
                    </a:path>
                  </a:pathLst>
                </a:custGeom>
                <a:noFill/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" name="フリーフォーム: 図形 15">
                  <a:extLst>
                    <a:ext uri="{FF2B5EF4-FFF2-40B4-BE49-F238E27FC236}">
                      <a16:creationId xmlns:a16="http://schemas.microsoft.com/office/drawing/2014/main" id="{1D442834-8850-8618-7FCE-4C3CFC562240}"/>
                    </a:ext>
                  </a:extLst>
                </p:cNvPr>
                <p:cNvSpPr/>
                <p:nvPr/>
              </p:nvSpPr>
              <p:spPr>
                <a:xfrm>
                  <a:off x="7121127" y="4514204"/>
                  <a:ext cx="1958577" cy="1319212"/>
                </a:xfrm>
                <a:custGeom>
                  <a:avLst/>
                  <a:gdLst>
                    <a:gd name="connsiteX0" fmla="*/ 0 w 1934766"/>
                    <a:gd name="connsiteY0" fmla="*/ 0 h 1306115"/>
                    <a:gd name="connsiteX1" fmla="*/ 1934766 w 1934766"/>
                    <a:gd name="connsiteY1" fmla="*/ 1306115 h 1306115"/>
                    <a:gd name="connsiteX0" fmla="*/ 0 w 1999059"/>
                    <a:gd name="connsiteY0" fmla="*/ 0 h 1358503"/>
                    <a:gd name="connsiteX1" fmla="*/ 1999059 w 1999059"/>
                    <a:gd name="connsiteY1" fmla="*/ 1358503 h 1358503"/>
                    <a:gd name="connsiteX0" fmla="*/ 0 w 1958577"/>
                    <a:gd name="connsiteY0" fmla="*/ 0 h 1319212"/>
                    <a:gd name="connsiteX1" fmla="*/ 1958577 w 1958577"/>
                    <a:gd name="connsiteY1" fmla="*/ 1319212 h 1319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58577" h="1319212">
                      <a:moveTo>
                        <a:pt x="0" y="0"/>
                      </a:moveTo>
                      <a:lnTo>
                        <a:pt x="1958577" y="1319212"/>
                      </a:lnTo>
                    </a:path>
                  </a:pathLst>
                </a:custGeom>
                <a:noFill/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" name="フリーフォーム: 図形 16">
                  <a:extLst>
                    <a:ext uri="{FF2B5EF4-FFF2-40B4-BE49-F238E27FC236}">
                      <a16:creationId xmlns:a16="http://schemas.microsoft.com/office/drawing/2014/main" id="{720D999B-ADF6-32E2-526D-9049052C0A0B}"/>
                    </a:ext>
                  </a:extLst>
                </p:cNvPr>
                <p:cNvSpPr/>
                <p:nvPr/>
              </p:nvSpPr>
              <p:spPr>
                <a:xfrm>
                  <a:off x="7567612" y="3821258"/>
                  <a:ext cx="891778" cy="1331119"/>
                </a:xfrm>
                <a:custGeom>
                  <a:avLst/>
                  <a:gdLst>
                    <a:gd name="connsiteX0" fmla="*/ 0 w 876300"/>
                    <a:gd name="connsiteY0" fmla="*/ 0 h 1318022"/>
                    <a:gd name="connsiteX1" fmla="*/ 876300 w 876300"/>
                    <a:gd name="connsiteY1" fmla="*/ 756047 h 1318022"/>
                    <a:gd name="connsiteX2" fmla="*/ 494109 w 876300"/>
                    <a:gd name="connsiteY2" fmla="*/ 1318022 h 1318022"/>
                    <a:gd name="connsiteX0" fmla="*/ 0 w 917972"/>
                    <a:gd name="connsiteY0" fmla="*/ 0 h 1365647"/>
                    <a:gd name="connsiteX1" fmla="*/ 917972 w 917972"/>
                    <a:gd name="connsiteY1" fmla="*/ 803672 h 1365647"/>
                    <a:gd name="connsiteX2" fmla="*/ 535781 w 917972"/>
                    <a:gd name="connsiteY2" fmla="*/ 1365647 h 1365647"/>
                    <a:gd name="connsiteX0" fmla="*/ 0 w 872728"/>
                    <a:gd name="connsiteY0" fmla="*/ 0 h 1365647"/>
                    <a:gd name="connsiteX1" fmla="*/ 872728 w 872728"/>
                    <a:gd name="connsiteY1" fmla="*/ 762000 h 1365647"/>
                    <a:gd name="connsiteX2" fmla="*/ 535781 w 872728"/>
                    <a:gd name="connsiteY2" fmla="*/ 1365647 h 1365647"/>
                    <a:gd name="connsiteX0" fmla="*/ 0 w 872728"/>
                    <a:gd name="connsiteY0" fmla="*/ 0 h 1318022"/>
                    <a:gd name="connsiteX1" fmla="*/ 872728 w 872728"/>
                    <a:gd name="connsiteY1" fmla="*/ 762000 h 1318022"/>
                    <a:gd name="connsiteX2" fmla="*/ 484584 w 872728"/>
                    <a:gd name="connsiteY2" fmla="*/ 1318022 h 1318022"/>
                    <a:gd name="connsiteX0" fmla="*/ 0 w 891778"/>
                    <a:gd name="connsiteY0" fmla="*/ 0 h 1331119"/>
                    <a:gd name="connsiteX1" fmla="*/ 891778 w 891778"/>
                    <a:gd name="connsiteY1" fmla="*/ 775097 h 1331119"/>
                    <a:gd name="connsiteX2" fmla="*/ 503634 w 891778"/>
                    <a:gd name="connsiteY2" fmla="*/ 1331119 h 1331119"/>
                    <a:gd name="connsiteX0" fmla="*/ 0 w 891778"/>
                    <a:gd name="connsiteY0" fmla="*/ 0 h 1331119"/>
                    <a:gd name="connsiteX1" fmla="*/ 891778 w 891778"/>
                    <a:gd name="connsiteY1" fmla="*/ 775097 h 1331119"/>
                    <a:gd name="connsiteX2" fmla="*/ 503634 w 891778"/>
                    <a:gd name="connsiteY2" fmla="*/ 1331119 h 1331119"/>
                    <a:gd name="connsiteX0" fmla="*/ 0 w 891778"/>
                    <a:gd name="connsiteY0" fmla="*/ 0 h 1331119"/>
                    <a:gd name="connsiteX1" fmla="*/ 891778 w 891778"/>
                    <a:gd name="connsiteY1" fmla="*/ 775097 h 1331119"/>
                    <a:gd name="connsiteX2" fmla="*/ 503634 w 891778"/>
                    <a:gd name="connsiteY2" fmla="*/ 1331119 h 13311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91778" h="1331119">
                      <a:moveTo>
                        <a:pt x="0" y="0"/>
                      </a:moveTo>
                      <a:cubicBezTo>
                        <a:pt x="347265" y="292895"/>
                        <a:pt x="598091" y="510778"/>
                        <a:pt x="891778" y="775097"/>
                      </a:cubicBezTo>
                      <a:lnTo>
                        <a:pt x="503634" y="1331119"/>
                      </a:lnTo>
                    </a:path>
                  </a:pathLst>
                </a:custGeom>
                <a:noFill/>
                <a:ln w="285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" name="フリーフォーム: 図形 17">
                  <a:extLst>
                    <a:ext uri="{FF2B5EF4-FFF2-40B4-BE49-F238E27FC236}">
                      <a16:creationId xmlns:a16="http://schemas.microsoft.com/office/drawing/2014/main" id="{064C4ABF-992A-55D0-4335-AD7A93A7D1AA}"/>
                    </a:ext>
                  </a:extLst>
                </p:cNvPr>
                <p:cNvSpPr/>
                <p:nvPr/>
              </p:nvSpPr>
              <p:spPr>
                <a:xfrm>
                  <a:off x="10047684" y="11906"/>
                  <a:ext cx="2746772" cy="1729978"/>
                </a:xfrm>
                <a:custGeom>
                  <a:avLst/>
                  <a:gdLst>
                    <a:gd name="connsiteX0" fmla="*/ 0 w 2746772"/>
                    <a:gd name="connsiteY0" fmla="*/ 0 h 1729978"/>
                    <a:gd name="connsiteX1" fmla="*/ 82154 w 2746772"/>
                    <a:gd name="connsiteY1" fmla="*/ 66675 h 1729978"/>
                    <a:gd name="connsiteX2" fmla="*/ 297657 w 2746772"/>
                    <a:gd name="connsiteY2" fmla="*/ 269082 h 1729978"/>
                    <a:gd name="connsiteX3" fmla="*/ 347663 w 2746772"/>
                    <a:gd name="connsiteY3" fmla="*/ 316707 h 1729978"/>
                    <a:gd name="connsiteX4" fmla="*/ 439341 w 2746772"/>
                    <a:gd name="connsiteY4" fmla="*/ 382191 h 1729978"/>
                    <a:gd name="connsiteX5" fmla="*/ 589360 w 2746772"/>
                    <a:gd name="connsiteY5" fmla="*/ 485775 h 1729978"/>
                    <a:gd name="connsiteX6" fmla="*/ 1044179 w 2746772"/>
                    <a:gd name="connsiteY6" fmla="*/ 766763 h 1729978"/>
                    <a:gd name="connsiteX7" fmla="*/ 1390650 w 2746772"/>
                    <a:gd name="connsiteY7" fmla="*/ 989410 h 1729978"/>
                    <a:gd name="connsiteX8" fmla="*/ 1585913 w 2746772"/>
                    <a:gd name="connsiteY8" fmla="*/ 1109663 h 1729978"/>
                    <a:gd name="connsiteX9" fmla="*/ 1703785 w 2746772"/>
                    <a:gd name="connsiteY9" fmla="*/ 1165622 h 1729978"/>
                    <a:gd name="connsiteX10" fmla="*/ 1835944 w 2746772"/>
                    <a:gd name="connsiteY10" fmla="*/ 1237060 h 1729978"/>
                    <a:gd name="connsiteX11" fmla="*/ 2091929 w 2746772"/>
                    <a:gd name="connsiteY11" fmla="*/ 1382316 h 1729978"/>
                    <a:gd name="connsiteX12" fmla="*/ 2221707 w 2746772"/>
                    <a:gd name="connsiteY12" fmla="*/ 1437085 h 1729978"/>
                    <a:gd name="connsiteX13" fmla="*/ 2378869 w 2746772"/>
                    <a:gd name="connsiteY13" fmla="*/ 1469232 h 1729978"/>
                    <a:gd name="connsiteX14" fmla="*/ 2463404 w 2746772"/>
                    <a:gd name="connsiteY14" fmla="*/ 1493044 h 1729978"/>
                    <a:gd name="connsiteX15" fmla="*/ 2506266 w 2746772"/>
                    <a:gd name="connsiteY15" fmla="*/ 1520428 h 1729978"/>
                    <a:gd name="connsiteX16" fmla="*/ 2746772 w 2746772"/>
                    <a:gd name="connsiteY16" fmla="*/ 1729978 h 1729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746772" h="1729978">
                      <a:moveTo>
                        <a:pt x="0" y="0"/>
                      </a:moveTo>
                      <a:lnTo>
                        <a:pt x="82154" y="66675"/>
                      </a:lnTo>
                      <a:lnTo>
                        <a:pt x="297657" y="269082"/>
                      </a:lnTo>
                      <a:lnTo>
                        <a:pt x="347663" y="316707"/>
                      </a:lnTo>
                      <a:lnTo>
                        <a:pt x="439341" y="382191"/>
                      </a:lnTo>
                      <a:lnTo>
                        <a:pt x="589360" y="485775"/>
                      </a:lnTo>
                      <a:lnTo>
                        <a:pt x="1044179" y="766763"/>
                      </a:lnTo>
                      <a:lnTo>
                        <a:pt x="1390650" y="989410"/>
                      </a:lnTo>
                      <a:lnTo>
                        <a:pt x="1585913" y="1109663"/>
                      </a:lnTo>
                      <a:lnTo>
                        <a:pt x="1703785" y="1165622"/>
                      </a:lnTo>
                      <a:lnTo>
                        <a:pt x="1835944" y="1237060"/>
                      </a:lnTo>
                      <a:lnTo>
                        <a:pt x="2091929" y="1382316"/>
                      </a:lnTo>
                      <a:lnTo>
                        <a:pt x="2221707" y="1437085"/>
                      </a:lnTo>
                      <a:lnTo>
                        <a:pt x="2378869" y="1469232"/>
                      </a:lnTo>
                      <a:lnTo>
                        <a:pt x="2463404" y="1493044"/>
                      </a:lnTo>
                      <a:lnTo>
                        <a:pt x="2506266" y="1520428"/>
                      </a:lnTo>
                      <a:lnTo>
                        <a:pt x="2746772" y="1729978"/>
                      </a:lnTo>
                    </a:path>
                  </a:pathLst>
                </a:custGeom>
                <a:noFill/>
                <a:ln w="28575">
                  <a:solidFill>
                    <a:srgbClr val="CC00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0" name="フリーフォーム: 図形 19">
                <a:extLst>
                  <a:ext uri="{FF2B5EF4-FFF2-40B4-BE49-F238E27FC236}">
                    <a16:creationId xmlns:a16="http://schemas.microsoft.com/office/drawing/2014/main" id="{09172543-8A2F-FBE1-5255-E55D9589F315}"/>
                  </a:ext>
                </a:extLst>
              </p:cNvPr>
              <p:cNvSpPr/>
              <p:nvPr/>
            </p:nvSpPr>
            <p:spPr>
              <a:xfrm>
                <a:off x="917123" y="612321"/>
                <a:ext cx="10460547" cy="8958465"/>
              </a:xfrm>
              <a:custGeom>
                <a:avLst/>
                <a:gdLst>
                  <a:gd name="connsiteX0" fmla="*/ 3476625 w 10363200"/>
                  <a:gd name="connsiteY0" fmla="*/ 0 h 8836819"/>
                  <a:gd name="connsiteX1" fmla="*/ 6652021 w 10363200"/>
                  <a:gd name="connsiteY1" fmla="*/ 1618060 h 8836819"/>
                  <a:gd name="connsiteX2" fmla="*/ 7224712 w 10363200"/>
                  <a:gd name="connsiteY2" fmla="*/ 548878 h 8836819"/>
                  <a:gd name="connsiteX3" fmla="*/ 7302103 w 10363200"/>
                  <a:gd name="connsiteY3" fmla="*/ 521494 h 8836819"/>
                  <a:gd name="connsiteX4" fmla="*/ 10363200 w 10363200"/>
                  <a:gd name="connsiteY4" fmla="*/ 2677716 h 8836819"/>
                  <a:gd name="connsiteX5" fmla="*/ 9906000 w 10363200"/>
                  <a:gd name="connsiteY5" fmla="*/ 3298031 h 8836819"/>
                  <a:gd name="connsiteX6" fmla="*/ 6923484 w 10363200"/>
                  <a:gd name="connsiteY6" fmla="*/ 6700838 h 8836819"/>
                  <a:gd name="connsiteX7" fmla="*/ 6806803 w 10363200"/>
                  <a:gd name="connsiteY7" fmla="*/ 6875860 h 8836819"/>
                  <a:gd name="connsiteX8" fmla="*/ 6728221 w 10363200"/>
                  <a:gd name="connsiteY8" fmla="*/ 7058025 h 8836819"/>
                  <a:gd name="connsiteX9" fmla="*/ 6652021 w 10363200"/>
                  <a:gd name="connsiteY9" fmla="*/ 7297341 h 8836819"/>
                  <a:gd name="connsiteX10" fmla="*/ 6407943 w 10363200"/>
                  <a:gd name="connsiteY10" fmla="*/ 7219950 h 8836819"/>
                  <a:gd name="connsiteX11" fmla="*/ 5424487 w 10363200"/>
                  <a:gd name="connsiteY11" fmla="*/ 8127206 h 8836819"/>
                  <a:gd name="connsiteX12" fmla="*/ 289321 w 10363200"/>
                  <a:gd name="connsiteY12" fmla="*/ 8836819 h 8836819"/>
                  <a:gd name="connsiteX13" fmla="*/ 0 w 10363200"/>
                  <a:gd name="connsiteY13" fmla="*/ 6778228 h 8836819"/>
                  <a:gd name="connsiteX14" fmla="*/ 2445543 w 10363200"/>
                  <a:gd name="connsiteY14" fmla="*/ 6432947 h 8836819"/>
                  <a:gd name="connsiteX15" fmla="*/ 2471737 w 10363200"/>
                  <a:gd name="connsiteY15" fmla="*/ 6631781 h 8836819"/>
                  <a:gd name="connsiteX16" fmla="*/ 3124200 w 10363200"/>
                  <a:gd name="connsiteY16" fmla="*/ 7152085 h 8836819"/>
                  <a:gd name="connsiteX17" fmla="*/ 4901803 w 10363200"/>
                  <a:gd name="connsiteY17" fmla="*/ 6898481 h 8836819"/>
                  <a:gd name="connsiteX18" fmla="*/ 4722018 w 10363200"/>
                  <a:gd name="connsiteY18" fmla="*/ 5562600 h 8836819"/>
                  <a:gd name="connsiteX19" fmla="*/ 4856559 w 10363200"/>
                  <a:gd name="connsiteY19" fmla="*/ 5548313 h 8836819"/>
                  <a:gd name="connsiteX20" fmla="*/ 4752975 w 10363200"/>
                  <a:gd name="connsiteY20" fmla="*/ 4826794 h 8836819"/>
                  <a:gd name="connsiteX21" fmla="*/ 4623196 w 10363200"/>
                  <a:gd name="connsiteY21" fmla="*/ 4843463 h 8836819"/>
                  <a:gd name="connsiteX22" fmla="*/ 4606528 w 10363200"/>
                  <a:gd name="connsiteY22" fmla="*/ 4731544 h 8836819"/>
                  <a:gd name="connsiteX23" fmla="*/ 5474493 w 10363200"/>
                  <a:gd name="connsiteY23" fmla="*/ 3586163 h 8836819"/>
                  <a:gd name="connsiteX24" fmla="*/ 4738687 w 10363200"/>
                  <a:gd name="connsiteY24" fmla="*/ 2745581 h 8836819"/>
                  <a:gd name="connsiteX25" fmla="*/ 4643437 w 10363200"/>
                  <a:gd name="connsiteY25" fmla="*/ 2584847 h 8836819"/>
                  <a:gd name="connsiteX26" fmla="*/ 4594621 w 10363200"/>
                  <a:gd name="connsiteY26" fmla="*/ 2459831 h 8836819"/>
                  <a:gd name="connsiteX27" fmla="*/ 4321968 w 10363200"/>
                  <a:gd name="connsiteY27" fmla="*/ 1794272 h 8836819"/>
                  <a:gd name="connsiteX28" fmla="*/ 4168378 w 10363200"/>
                  <a:gd name="connsiteY28" fmla="*/ 1849041 h 8836819"/>
                  <a:gd name="connsiteX29" fmla="*/ 3676650 w 10363200"/>
                  <a:gd name="connsiteY29" fmla="*/ 508397 h 8836819"/>
                  <a:gd name="connsiteX30" fmla="*/ 3476625 w 10363200"/>
                  <a:gd name="connsiteY30" fmla="*/ 0 h 8836819"/>
                  <a:gd name="connsiteX0" fmla="*/ 3476625 w 10363200"/>
                  <a:gd name="connsiteY0" fmla="*/ 0 h 8836819"/>
                  <a:gd name="connsiteX1" fmla="*/ 6652021 w 10363200"/>
                  <a:gd name="connsiteY1" fmla="*/ 1618060 h 8836819"/>
                  <a:gd name="connsiteX2" fmla="*/ 7224712 w 10363200"/>
                  <a:gd name="connsiteY2" fmla="*/ 548878 h 8836819"/>
                  <a:gd name="connsiteX3" fmla="*/ 7302103 w 10363200"/>
                  <a:gd name="connsiteY3" fmla="*/ 521494 h 8836819"/>
                  <a:gd name="connsiteX4" fmla="*/ 10363200 w 10363200"/>
                  <a:gd name="connsiteY4" fmla="*/ 2677716 h 8836819"/>
                  <a:gd name="connsiteX5" fmla="*/ 9906000 w 10363200"/>
                  <a:gd name="connsiteY5" fmla="*/ 3298031 h 8836819"/>
                  <a:gd name="connsiteX6" fmla="*/ 6923484 w 10363200"/>
                  <a:gd name="connsiteY6" fmla="*/ 6700838 h 8836819"/>
                  <a:gd name="connsiteX7" fmla="*/ 6806803 w 10363200"/>
                  <a:gd name="connsiteY7" fmla="*/ 6875860 h 8836819"/>
                  <a:gd name="connsiteX8" fmla="*/ 6728221 w 10363200"/>
                  <a:gd name="connsiteY8" fmla="*/ 7058025 h 8836819"/>
                  <a:gd name="connsiteX9" fmla="*/ 6652021 w 10363200"/>
                  <a:gd name="connsiteY9" fmla="*/ 7297341 h 8836819"/>
                  <a:gd name="connsiteX10" fmla="*/ 6407943 w 10363200"/>
                  <a:gd name="connsiteY10" fmla="*/ 7219950 h 8836819"/>
                  <a:gd name="connsiteX11" fmla="*/ 5424487 w 10363200"/>
                  <a:gd name="connsiteY11" fmla="*/ 8127206 h 8836819"/>
                  <a:gd name="connsiteX12" fmla="*/ 289321 w 10363200"/>
                  <a:gd name="connsiteY12" fmla="*/ 8836819 h 8836819"/>
                  <a:gd name="connsiteX13" fmla="*/ 0 w 10363200"/>
                  <a:gd name="connsiteY13" fmla="*/ 6778228 h 8836819"/>
                  <a:gd name="connsiteX14" fmla="*/ 2445543 w 10363200"/>
                  <a:gd name="connsiteY14" fmla="*/ 6432947 h 8836819"/>
                  <a:gd name="connsiteX15" fmla="*/ 2471737 w 10363200"/>
                  <a:gd name="connsiteY15" fmla="*/ 6631781 h 8836819"/>
                  <a:gd name="connsiteX16" fmla="*/ 3124200 w 10363200"/>
                  <a:gd name="connsiteY16" fmla="*/ 7152085 h 8836819"/>
                  <a:gd name="connsiteX17" fmla="*/ 4901803 w 10363200"/>
                  <a:gd name="connsiteY17" fmla="*/ 6898481 h 8836819"/>
                  <a:gd name="connsiteX18" fmla="*/ 4722018 w 10363200"/>
                  <a:gd name="connsiteY18" fmla="*/ 5562600 h 8836819"/>
                  <a:gd name="connsiteX19" fmla="*/ 4856559 w 10363200"/>
                  <a:gd name="connsiteY19" fmla="*/ 5548313 h 8836819"/>
                  <a:gd name="connsiteX20" fmla="*/ 4752975 w 10363200"/>
                  <a:gd name="connsiteY20" fmla="*/ 4826794 h 8836819"/>
                  <a:gd name="connsiteX21" fmla="*/ 4623196 w 10363200"/>
                  <a:gd name="connsiteY21" fmla="*/ 4843463 h 8836819"/>
                  <a:gd name="connsiteX22" fmla="*/ 4606528 w 10363200"/>
                  <a:gd name="connsiteY22" fmla="*/ 4731544 h 8836819"/>
                  <a:gd name="connsiteX23" fmla="*/ 5474493 w 10363200"/>
                  <a:gd name="connsiteY23" fmla="*/ 3586163 h 8836819"/>
                  <a:gd name="connsiteX24" fmla="*/ 4738687 w 10363200"/>
                  <a:gd name="connsiteY24" fmla="*/ 2745581 h 8836819"/>
                  <a:gd name="connsiteX25" fmla="*/ 4643437 w 10363200"/>
                  <a:gd name="connsiteY25" fmla="*/ 2584847 h 8836819"/>
                  <a:gd name="connsiteX26" fmla="*/ 4594621 w 10363200"/>
                  <a:gd name="connsiteY26" fmla="*/ 2459831 h 8836819"/>
                  <a:gd name="connsiteX27" fmla="*/ 4321968 w 10363200"/>
                  <a:gd name="connsiteY27" fmla="*/ 1794272 h 8836819"/>
                  <a:gd name="connsiteX28" fmla="*/ 4193381 w 10363200"/>
                  <a:gd name="connsiteY28" fmla="*/ 1840707 h 8836819"/>
                  <a:gd name="connsiteX29" fmla="*/ 3676650 w 10363200"/>
                  <a:gd name="connsiteY29" fmla="*/ 508397 h 8836819"/>
                  <a:gd name="connsiteX30" fmla="*/ 3476625 w 10363200"/>
                  <a:gd name="connsiteY30" fmla="*/ 0 h 8836819"/>
                  <a:gd name="connsiteX0" fmla="*/ 3476625 w 10347722"/>
                  <a:gd name="connsiteY0" fmla="*/ 0 h 8836819"/>
                  <a:gd name="connsiteX1" fmla="*/ 6652021 w 10347722"/>
                  <a:gd name="connsiteY1" fmla="*/ 1618060 h 8836819"/>
                  <a:gd name="connsiteX2" fmla="*/ 7224712 w 10347722"/>
                  <a:gd name="connsiteY2" fmla="*/ 548878 h 8836819"/>
                  <a:gd name="connsiteX3" fmla="*/ 7302103 w 10347722"/>
                  <a:gd name="connsiteY3" fmla="*/ 521494 h 8836819"/>
                  <a:gd name="connsiteX4" fmla="*/ 10347722 w 10347722"/>
                  <a:gd name="connsiteY4" fmla="*/ 2671763 h 8836819"/>
                  <a:gd name="connsiteX5" fmla="*/ 9906000 w 10347722"/>
                  <a:gd name="connsiteY5" fmla="*/ 3298031 h 8836819"/>
                  <a:gd name="connsiteX6" fmla="*/ 6923484 w 10347722"/>
                  <a:gd name="connsiteY6" fmla="*/ 6700838 h 8836819"/>
                  <a:gd name="connsiteX7" fmla="*/ 6806803 w 10347722"/>
                  <a:gd name="connsiteY7" fmla="*/ 6875860 h 8836819"/>
                  <a:gd name="connsiteX8" fmla="*/ 6728221 w 10347722"/>
                  <a:gd name="connsiteY8" fmla="*/ 7058025 h 8836819"/>
                  <a:gd name="connsiteX9" fmla="*/ 6652021 w 10347722"/>
                  <a:gd name="connsiteY9" fmla="*/ 7297341 h 8836819"/>
                  <a:gd name="connsiteX10" fmla="*/ 6407943 w 10347722"/>
                  <a:gd name="connsiteY10" fmla="*/ 7219950 h 8836819"/>
                  <a:gd name="connsiteX11" fmla="*/ 5424487 w 10347722"/>
                  <a:gd name="connsiteY11" fmla="*/ 8127206 h 8836819"/>
                  <a:gd name="connsiteX12" fmla="*/ 289321 w 10347722"/>
                  <a:gd name="connsiteY12" fmla="*/ 8836819 h 8836819"/>
                  <a:gd name="connsiteX13" fmla="*/ 0 w 10347722"/>
                  <a:gd name="connsiteY13" fmla="*/ 6778228 h 8836819"/>
                  <a:gd name="connsiteX14" fmla="*/ 2445543 w 10347722"/>
                  <a:gd name="connsiteY14" fmla="*/ 6432947 h 8836819"/>
                  <a:gd name="connsiteX15" fmla="*/ 2471737 w 10347722"/>
                  <a:gd name="connsiteY15" fmla="*/ 6631781 h 8836819"/>
                  <a:gd name="connsiteX16" fmla="*/ 3124200 w 10347722"/>
                  <a:gd name="connsiteY16" fmla="*/ 7152085 h 8836819"/>
                  <a:gd name="connsiteX17" fmla="*/ 4901803 w 10347722"/>
                  <a:gd name="connsiteY17" fmla="*/ 6898481 h 8836819"/>
                  <a:gd name="connsiteX18" fmla="*/ 4722018 w 10347722"/>
                  <a:gd name="connsiteY18" fmla="*/ 5562600 h 8836819"/>
                  <a:gd name="connsiteX19" fmla="*/ 4856559 w 10347722"/>
                  <a:gd name="connsiteY19" fmla="*/ 5548313 h 8836819"/>
                  <a:gd name="connsiteX20" fmla="*/ 4752975 w 10347722"/>
                  <a:gd name="connsiteY20" fmla="*/ 4826794 h 8836819"/>
                  <a:gd name="connsiteX21" fmla="*/ 4623196 w 10347722"/>
                  <a:gd name="connsiteY21" fmla="*/ 4843463 h 8836819"/>
                  <a:gd name="connsiteX22" fmla="*/ 4606528 w 10347722"/>
                  <a:gd name="connsiteY22" fmla="*/ 4731544 h 8836819"/>
                  <a:gd name="connsiteX23" fmla="*/ 5474493 w 10347722"/>
                  <a:gd name="connsiteY23" fmla="*/ 3586163 h 8836819"/>
                  <a:gd name="connsiteX24" fmla="*/ 4738687 w 10347722"/>
                  <a:gd name="connsiteY24" fmla="*/ 2745581 h 8836819"/>
                  <a:gd name="connsiteX25" fmla="*/ 4643437 w 10347722"/>
                  <a:gd name="connsiteY25" fmla="*/ 2584847 h 8836819"/>
                  <a:gd name="connsiteX26" fmla="*/ 4594621 w 10347722"/>
                  <a:gd name="connsiteY26" fmla="*/ 2459831 h 8836819"/>
                  <a:gd name="connsiteX27" fmla="*/ 4321968 w 10347722"/>
                  <a:gd name="connsiteY27" fmla="*/ 1794272 h 8836819"/>
                  <a:gd name="connsiteX28" fmla="*/ 4193381 w 10347722"/>
                  <a:gd name="connsiteY28" fmla="*/ 1840707 h 8836819"/>
                  <a:gd name="connsiteX29" fmla="*/ 3676650 w 10347722"/>
                  <a:gd name="connsiteY29" fmla="*/ 508397 h 8836819"/>
                  <a:gd name="connsiteX30" fmla="*/ 3476625 w 10347722"/>
                  <a:gd name="connsiteY30" fmla="*/ 0 h 8836819"/>
                  <a:gd name="connsiteX0" fmla="*/ 3476625 w 10352485"/>
                  <a:gd name="connsiteY0" fmla="*/ 0 h 8836819"/>
                  <a:gd name="connsiteX1" fmla="*/ 6652021 w 10352485"/>
                  <a:gd name="connsiteY1" fmla="*/ 1618060 h 8836819"/>
                  <a:gd name="connsiteX2" fmla="*/ 7224712 w 10352485"/>
                  <a:gd name="connsiteY2" fmla="*/ 548878 h 8836819"/>
                  <a:gd name="connsiteX3" fmla="*/ 7302103 w 10352485"/>
                  <a:gd name="connsiteY3" fmla="*/ 521494 h 8836819"/>
                  <a:gd name="connsiteX4" fmla="*/ 10352485 w 10352485"/>
                  <a:gd name="connsiteY4" fmla="*/ 2672954 h 8836819"/>
                  <a:gd name="connsiteX5" fmla="*/ 9906000 w 10352485"/>
                  <a:gd name="connsiteY5" fmla="*/ 3298031 h 8836819"/>
                  <a:gd name="connsiteX6" fmla="*/ 6923484 w 10352485"/>
                  <a:gd name="connsiteY6" fmla="*/ 6700838 h 8836819"/>
                  <a:gd name="connsiteX7" fmla="*/ 6806803 w 10352485"/>
                  <a:gd name="connsiteY7" fmla="*/ 6875860 h 8836819"/>
                  <a:gd name="connsiteX8" fmla="*/ 6728221 w 10352485"/>
                  <a:gd name="connsiteY8" fmla="*/ 7058025 h 8836819"/>
                  <a:gd name="connsiteX9" fmla="*/ 6652021 w 10352485"/>
                  <a:gd name="connsiteY9" fmla="*/ 7297341 h 8836819"/>
                  <a:gd name="connsiteX10" fmla="*/ 6407943 w 10352485"/>
                  <a:gd name="connsiteY10" fmla="*/ 7219950 h 8836819"/>
                  <a:gd name="connsiteX11" fmla="*/ 5424487 w 10352485"/>
                  <a:gd name="connsiteY11" fmla="*/ 8127206 h 8836819"/>
                  <a:gd name="connsiteX12" fmla="*/ 289321 w 10352485"/>
                  <a:gd name="connsiteY12" fmla="*/ 8836819 h 8836819"/>
                  <a:gd name="connsiteX13" fmla="*/ 0 w 10352485"/>
                  <a:gd name="connsiteY13" fmla="*/ 6778228 h 8836819"/>
                  <a:gd name="connsiteX14" fmla="*/ 2445543 w 10352485"/>
                  <a:gd name="connsiteY14" fmla="*/ 6432947 h 8836819"/>
                  <a:gd name="connsiteX15" fmla="*/ 2471737 w 10352485"/>
                  <a:gd name="connsiteY15" fmla="*/ 6631781 h 8836819"/>
                  <a:gd name="connsiteX16" fmla="*/ 3124200 w 10352485"/>
                  <a:gd name="connsiteY16" fmla="*/ 7152085 h 8836819"/>
                  <a:gd name="connsiteX17" fmla="*/ 4901803 w 10352485"/>
                  <a:gd name="connsiteY17" fmla="*/ 6898481 h 8836819"/>
                  <a:gd name="connsiteX18" fmla="*/ 4722018 w 10352485"/>
                  <a:gd name="connsiteY18" fmla="*/ 5562600 h 8836819"/>
                  <a:gd name="connsiteX19" fmla="*/ 4856559 w 10352485"/>
                  <a:gd name="connsiteY19" fmla="*/ 5548313 h 8836819"/>
                  <a:gd name="connsiteX20" fmla="*/ 4752975 w 10352485"/>
                  <a:gd name="connsiteY20" fmla="*/ 4826794 h 8836819"/>
                  <a:gd name="connsiteX21" fmla="*/ 4623196 w 10352485"/>
                  <a:gd name="connsiteY21" fmla="*/ 4843463 h 8836819"/>
                  <a:gd name="connsiteX22" fmla="*/ 4606528 w 10352485"/>
                  <a:gd name="connsiteY22" fmla="*/ 4731544 h 8836819"/>
                  <a:gd name="connsiteX23" fmla="*/ 5474493 w 10352485"/>
                  <a:gd name="connsiteY23" fmla="*/ 3586163 h 8836819"/>
                  <a:gd name="connsiteX24" fmla="*/ 4738687 w 10352485"/>
                  <a:gd name="connsiteY24" fmla="*/ 2745581 h 8836819"/>
                  <a:gd name="connsiteX25" fmla="*/ 4643437 w 10352485"/>
                  <a:gd name="connsiteY25" fmla="*/ 2584847 h 8836819"/>
                  <a:gd name="connsiteX26" fmla="*/ 4594621 w 10352485"/>
                  <a:gd name="connsiteY26" fmla="*/ 2459831 h 8836819"/>
                  <a:gd name="connsiteX27" fmla="*/ 4321968 w 10352485"/>
                  <a:gd name="connsiteY27" fmla="*/ 1794272 h 8836819"/>
                  <a:gd name="connsiteX28" fmla="*/ 4193381 w 10352485"/>
                  <a:gd name="connsiteY28" fmla="*/ 1840707 h 8836819"/>
                  <a:gd name="connsiteX29" fmla="*/ 3676650 w 10352485"/>
                  <a:gd name="connsiteY29" fmla="*/ 508397 h 8836819"/>
                  <a:gd name="connsiteX30" fmla="*/ 3476625 w 10352485"/>
                  <a:gd name="connsiteY30" fmla="*/ 0 h 8836819"/>
                  <a:gd name="connsiteX0" fmla="*/ 3476625 w 10354866"/>
                  <a:gd name="connsiteY0" fmla="*/ 0 h 8836819"/>
                  <a:gd name="connsiteX1" fmla="*/ 6652021 w 10354866"/>
                  <a:gd name="connsiteY1" fmla="*/ 1618060 h 8836819"/>
                  <a:gd name="connsiteX2" fmla="*/ 7224712 w 10354866"/>
                  <a:gd name="connsiteY2" fmla="*/ 548878 h 8836819"/>
                  <a:gd name="connsiteX3" fmla="*/ 7302103 w 10354866"/>
                  <a:gd name="connsiteY3" fmla="*/ 521494 h 8836819"/>
                  <a:gd name="connsiteX4" fmla="*/ 10354866 w 10354866"/>
                  <a:gd name="connsiteY4" fmla="*/ 2669382 h 8836819"/>
                  <a:gd name="connsiteX5" fmla="*/ 9906000 w 10354866"/>
                  <a:gd name="connsiteY5" fmla="*/ 3298031 h 8836819"/>
                  <a:gd name="connsiteX6" fmla="*/ 6923484 w 10354866"/>
                  <a:gd name="connsiteY6" fmla="*/ 6700838 h 8836819"/>
                  <a:gd name="connsiteX7" fmla="*/ 6806803 w 10354866"/>
                  <a:gd name="connsiteY7" fmla="*/ 6875860 h 8836819"/>
                  <a:gd name="connsiteX8" fmla="*/ 6728221 w 10354866"/>
                  <a:gd name="connsiteY8" fmla="*/ 7058025 h 8836819"/>
                  <a:gd name="connsiteX9" fmla="*/ 6652021 w 10354866"/>
                  <a:gd name="connsiteY9" fmla="*/ 7297341 h 8836819"/>
                  <a:gd name="connsiteX10" fmla="*/ 6407943 w 10354866"/>
                  <a:gd name="connsiteY10" fmla="*/ 7219950 h 8836819"/>
                  <a:gd name="connsiteX11" fmla="*/ 5424487 w 10354866"/>
                  <a:gd name="connsiteY11" fmla="*/ 8127206 h 8836819"/>
                  <a:gd name="connsiteX12" fmla="*/ 289321 w 10354866"/>
                  <a:gd name="connsiteY12" fmla="*/ 8836819 h 8836819"/>
                  <a:gd name="connsiteX13" fmla="*/ 0 w 10354866"/>
                  <a:gd name="connsiteY13" fmla="*/ 6778228 h 8836819"/>
                  <a:gd name="connsiteX14" fmla="*/ 2445543 w 10354866"/>
                  <a:gd name="connsiteY14" fmla="*/ 6432947 h 8836819"/>
                  <a:gd name="connsiteX15" fmla="*/ 2471737 w 10354866"/>
                  <a:gd name="connsiteY15" fmla="*/ 6631781 h 8836819"/>
                  <a:gd name="connsiteX16" fmla="*/ 3124200 w 10354866"/>
                  <a:gd name="connsiteY16" fmla="*/ 7152085 h 8836819"/>
                  <a:gd name="connsiteX17" fmla="*/ 4901803 w 10354866"/>
                  <a:gd name="connsiteY17" fmla="*/ 6898481 h 8836819"/>
                  <a:gd name="connsiteX18" fmla="*/ 4722018 w 10354866"/>
                  <a:gd name="connsiteY18" fmla="*/ 5562600 h 8836819"/>
                  <a:gd name="connsiteX19" fmla="*/ 4856559 w 10354866"/>
                  <a:gd name="connsiteY19" fmla="*/ 5548313 h 8836819"/>
                  <a:gd name="connsiteX20" fmla="*/ 4752975 w 10354866"/>
                  <a:gd name="connsiteY20" fmla="*/ 4826794 h 8836819"/>
                  <a:gd name="connsiteX21" fmla="*/ 4623196 w 10354866"/>
                  <a:gd name="connsiteY21" fmla="*/ 4843463 h 8836819"/>
                  <a:gd name="connsiteX22" fmla="*/ 4606528 w 10354866"/>
                  <a:gd name="connsiteY22" fmla="*/ 4731544 h 8836819"/>
                  <a:gd name="connsiteX23" fmla="*/ 5474493 w 10354866"/>
                  <a:gd name="connsiteY23" fmla="*/ 3586163 h 8836819"/>
                  <a:gd name="connsiteX24" fmla="*/ 4738687 w 10354866"/>
                  <a:gd name="connsiteY24" fmla="*/ 2745581 h 8836819"/>
                  <a:gd name="connsiteX25" fmla="*/ 4643437 w 10354866"/>
                  <a:gd name="connsiteY25" fmla="*/ 2584847 h 8836819"/>
                  <a:gd name="connsiteX26" fmla="*/ 4594621 w 10354866"/>
                  <a:gd name="connsiteY26" fmla="*/ 2459831 h 8836819"/>
                  <a:gd name="connsiteX27" fmla="*/ 4321968 w 10354866"/>
                  <a:gd name="connsiteY27" fmla="*/ 1794272 h 8836819"/>
                  <a:gd name="connsiteX28" fmla="*/ 4193381 w 10354866"/>
                  <a:gd name="connsiteY28" fmla="*/ 1840707 h 8836819"/>
                  <a:gd name="connsiteX29" fmla="*/ 3676650 w 10354866"/>
                  <a:gd name="connsiteY29" fmla="*/ 508397 h 8836819"/>
                  <a:gd name="connsiteX30" fmla="*/ 3476625 w 10354866"/>
                  <a:gd name="connsiteY30" fmla="*/ 0 h 8836819"/>
                  <a:gd name="connsiteX0" fmla="*/ 3476625 w 10347722"/>
                  <a:gd name="connsiteY0" fmla="*/ 0 h 8836819"/>
                  <a:gd name="connsiteX1" fmla="*/ 6652021 w 10347722"/>
                  <a:gd name="connsiteY1" fmla="*/ 1618060 h 8836819"/>
                  <a:gd name="connsiteX2" fmla="*/ 7224712 w 10347722"/>
                  <a:gd name="connsiteY2" fmla="*/ 548878 h 8836819"/>
                  <a:gd name="connsiteX3" fmla="*/ 7302103 w 10347722"/>
                  <a:gd name="connsiteY3" fmla="*/ 521494 h 8836819"/>
                  <a:gd name="connsiteX4" fmla="*/ 10347722 w 10347722"/>
                  <a:gd name="connsiteY4" fmla="*/ 2676525 h 8836819"/>
                  <a:gd name="connsiteX5" fmla="*/ 9906000 w 10347722"/>
                  <a:gd name="connsiteY5" fmla="*/ 3298031 h 8836819"/>
                  <a:gd name="connsiteX6" fmla="*/ 6923484 w 10347722"/>
                  <a:gd name="connsiteY6" fmla="*/ 6700838 h 8836819"/>
                  <a:gd name="connsiteX7" fmla="*/ 6806803 w 10347722"/>
                  <a:gd name="connsiteY7" fmla="*/ 6875860 h 8836819"/>
                  <a:gd name="connsiteX8" fmla="*/ 6728221 w 10347722"/>
                  <a:gd name="connsiteY8" fmla="*/ 7058025 h 8836819"/>
                  <a:gd name="connsiteX9" fmla="*/ 6652021 w 10347722"/>
                  <a:gd name="connsiteY9" fmla="*/ 7297341 h 8836819"/>
                  <a:gd name="connsiteX10" fmla="*/ 6407943 w 10347722"/>
                  <a:gd name="connsiteY10" fmla="*/ 7219950 h 8836819"/>
                  <a:gd name="connsiteX11" fmla="*/ 5424487 w 10347722"/>
                  <a:gd name="connsiteY11" fmla="*/ 8127206 h 8836819"/>
                  <a:gd name="connsiteX12" fmla="*/ 289321 w 10347722"/>
                  <a:gd name="connsiteY12" fmla="*/ 8836819 h 8836819"/>
                  <a:gd name="connsiteX13" fmla="*/ 0 w 10347722"/>
                  <a:gd name="connsiteY13" fmla="*/ 6778228 h 8836819"/>
                  <a:gd name="connsiteX14" fmla="*/ 2445543 w 10347722"/>
                  <a:gd name="connsiteY14" fmla="*/ 6432947 h 8836819"/>
                  <a:gd name="connsiteX15" fmla="*/ 2471737 w 10347722"/>
                  <a:gd name="connsiteY15" fmla="*/ 6631781 h 8836819"/>
                  <a:gd name="connsiteX16" fmla="*/ 3124200 w 10347722"/>
                  <a:gd name="connsiteY16" fmla="*/ 7152085 h 8836819"/>
                  <a:gd name="connsiteX17" fmla="*/ 4901803 w 10347722"/>
                  <a:gd name="connsiteY17" fmla="*/ 6898481 h 8836819"/>
                  <a:gd name="connsiteX18" fmla="*/ 4722018 w 10347722"/>
                  <a:gd name="connsiteY18" fmla="*/ 5562600 h 8836819"/>
                  <a:gd name="connsiteX19" fmla="*/ 4856559 w 10347722"/>
                  <a:gd name="connsiteY19" fmla="*/ 5548313 h 8836819"/>
                  <a:gd name="connsiteX20" fmla="*/ 4752975 w 10347722"/>
                  <a:gd name="connsiteY20" fmla="*/ 4826794 h 8836819"/>
                  <a:gd name="connsiteX21" fmla="*/ 4623196 w 10347722"/>
                  <a:gd name="connsiteY21" fmla="*/ 4843463 h 8836819"/>
                  <a:gd name="connsiteX22" fmla="*/ 4606528 w 10347722"/>
                  <a:gd name="connsiteY22" fmla="*/ 4731544 h 8836819"/>
                  <a:gd name="connsiteX23" fmla="*/ 5474493 w 10347722"/>
                  <a:gd name="connsiteY23" fmla="*/ 3586163 h 8836819"/>
                  <a:gd name="connsiteX24" fmla="*/ 4738687 w 10347722"/>
                  <a:gd name="connsiteY24" fmla="*/ 2745581 h 8836819"/>
                  <a:gd name="connsiteX25" fmla="*/ 4643437 w 10347722"/>
                  <a:gd name="connsiteY25" fmla="*/ 2584847 h 8836819"/>
                  <a:gd name="connsiteX26" fmla="*/ 4594621 w 10347722"/>
                  <a:gd name="connsiteY26" fmla="*/ 2459831 h 8836819"/>
                  <a:gd name="connsiteX27" fmla="*/ 4321968 w 10347722"/>
                  <a:gd name="connsiteY27" fmla="*/ 1794272 h 8836819"/>
                  <a:gd name="connsiteX28" fmla="*/ 4193381 w 10347722"/>
                  <a:gd name="connsiteY28" fmla="*/ 1840707 h 8836819"/>
                  <a:gd name="connsiteX29" fmla="*/ 3676650 w 10347722"/>
                  <a:gd name="connsiteY29" fmla="*/ 508397 h 8836819"/>
                  <a:gd name="connsiteX30" fmla="*/ 3476625 w 10347722"/>
                  <a:gd name="connsiteY30" fmla="*/ 0 h 8836819"/>
                  <a:gd name="connsiteX0" fmla="*/ 3476625 w 10347722"/>
                  <a:gd name="connsiteY0" fmla="*/ 0 h 8836819"/>
                  <a:gd name="connsiteX1" fmla="*/ 6652021 w 10347722"/>
                  <a:gd name="connsiteY1" fmla="*/ 1618060 h 8836819"/>
                  <a:gd name="connsiteX2" fmla="*/ 7224712 w 10347722"/>
                  <a:gd name="connsiteY2" fmla="*/ 548878 h 8836819"/>
                  <a:gd name="connsiteX3" fmla="*/ 7297340 w 10347722"/>
                  <a:gd name="connsiteY3" fmla="*/ 529828 h 8836819"/>
                  <a:gd name="connsiteX4" fmla="*/ 10347722 w 10347722"/>
                  <a:gd name="connsiteY4" fmla="*/ 2676525 h 8836819"/>
                  <a:gd name="connsiteX5" fmla="*/ 9906000 w 10347722"/>
                  <a:gd name="connsiteY5" fmla="*/ 3298031 h 8836819"/>
                  <a:gd name="connsiteX6" fmla="*/ 6923484 w 10347722"/>
                  <a:gd name="connsiteY6" fmla="*/ 6700838 h 8836819"/>
                  <a:gd name="connsiteX7" fmla="*/ 6806803 w 10347722"/>
                  <a:gd name="connsiteY7" fmla="*/ 6875860 h 8836819"/>
                  <a:gd name="connsiteX8" fmla="*/ 6728221 w 10347722"/>
                  <a:gd name="connsiteY8" fmla="*/ 7058025 h 8836819"/>
                  <a:gd name="connsiteX9" fmla="*/ 6652021 w 10347722"/>
                  <a:gd name="connsiteY9" fmla="*/ 7297341 h 8836819"/>
                  <a:gd name="connsiteX10" fmla="*/ 6407943 w 10347722"/>
                  <a:gd name="connsiteY10" fmla="*/ 7219950 h 8836819"/>
                  <a:gd name="connsiteX11" fmla="*/ 5424487 w 10347722"/>
                  <a:gd name="connsiteY11" fmla="*/ 8127206 h 8836819"/>
                  <a:gd name="connsiteX12" fmla="*/ 289321 w 10347722"/>
                  <a:gd name="connsiteY12" fmla="*/ 8836819 h 8836819"/>
                  <a:gd name="connsiteX13" fmla="*/ 0 w 10347722"/>
                  <a:gd name="connsiteY13" fmla="*/ 6778228 h 8836819"/>
                  <a:gd name="connsiteX14" fmla="*/ 2445543 w 10347722"/>
                  <a:gd name="connsiteY14" fmla="*/ 6432947 h 8836819"/>
                  <a:gd name="connsiteX15" fmla="*/ 2471737 w 10347722"/>
                  <a:gd name="connsiteY15" fmla="*/ 6631781 h 8836819"/>
                  <a:gd name="connsiteX16" fmla="*/ 3124200 w 10347722"/>
                  <a:gd name="connsiteY16" fmla="*/ 7152085 h 8836819"/>
                  <a:gd name="connsiteX17" fmla="*/ 4901803 w 10347722"/>
                  <a:gd name="connsiteY17" fmla="*/ 6898481 h 8836819"/>
                  <a:gd name="connsiteX18" fmla="*/ 4722018 w 10347722"/>
                  <a:gd name="connsiteY18" fmla="*/ 5562600 h 8836819"/>
                  <a:gd name="connsiteX19" fmla="*/ 4856559 w 10347722"/>
                  <a:gd name="connsiteY19" fmla="*/ 5548313 h 8836819"/>
                  <a:gd name="connsiteX20" fmla="*/ 4752975 w 10347722"/>
                  <a:gd name="connsiteY20" fmla="*/ 4826794 h 8836819"/>
                  <a:gd name="connsiteX21" fmla="*/ 4623196 w 10347722"/>
                  <a:gd name="connsiteY21" fmla="*/ 4843463 h 8836819"/>
                  <a:gd name="connsiteX22" fmla="*/ 4606528 w 10347722"/>
                  <a:gd name="connsiteY22" fmla="*/ 4731544 h 8836819"/>
                  <a:gd name="connsiteX23" fmla="*/ 5474493 w 10347722"/>
                  <a:gd name="connsiteY23" fmla="*/ 3586163 h 8836819"/>
                  <a:gd name="connsiteX24" fmla="*/ 4738687 w 10347722"/>
                  <a:gd name="connsiteY24" fmla="*/ 2745581 h 8836819"/>
                  <a:gd name="connsiteX25" fmla="*/ 4643437 w 10347722"/>
                  <a:gd name="connsiteY25" fmla="*/ 2584847 h 8836819"/>
                  <a:gd name="connsiteX26" fmla="*/ 4594621 w 10347722"/>
                  <a:gd name="connsiteY26" fmla="*/ 2459831 h 8836819"/>
                  <a:gd name="connsiteX27" fmla="*/ 4321968 w 10347722"/>
                  <a:gd name="connsiteY27" fmla="*/ 1794272 h 8836819"/>
                  <a:gd name="connsiteX28" fmla="*/ 4193381 w 10347722"/>
                  <a:gd name="connsiteY28" fmla="*/ 1840707 h 8836819"/>
                  <a:gd name="connsiteX29" fmla="*/ 3676650 w 10347722"/>
                  <a:gd name="connsiteY29" fmla="*/ 508397 h 8836819"/>
                  <a:gd name="connsiteX30" fmla="*/ 3476625 w 10347722"/>
                  <a:gd name="connsiteY30" fmla="*/ 0 h 8836819"/>
                  <a:gd name="connsiteX0" fmla="*/ 3452996 w 10347722"/>
                  <a:gd name="connsiteY0" fmla="*/ 0 h 8855650"/>
                  <a:gd name="connsiteX1" fmla="*/ 6652021 w 10347722"/>
                  <a:gd name="connsiteY1" fmla="*/ 1636891 h 8855650"/>
                  <a:gd name="connsiteX2" fmla="*/ 7224712 w 10347722"/>
                  <a:gd name="connsiteY2" fmla="*/ 567709 h 8855650"/>
                  <a:gd name="connsiteX3" fmla="*/ 7297340 w 10347722"/>
                  <a:gd name="connsiteY3" fmla="*/ 548659 h 8855650"/>
                  <a:gd name="connsiteX4" fmla="*/ 10347722 w 10347722"/>
                  <a:gd name="connsiteY4" fmla="*/ 2695356 h 8855650"/>
                  <a:gd name="connsiteX5" fmla="*/ 9906000 w 10347722"/>
                  <a:gd name="connsiteY5" fmla="*/ 3316862 h 8855650"/>
                  <a:gd name="connsiteX6" fmla="*/ 6923484 w 10347722"/>
                  <a:gd name="connsiteY6" fmla="*/ 6719669 h 8855650"/>
                  <a:gd name="connsiteX7" fmla="*/ 6806803 w 10347722"/>
                  <a:gd name="connsiteY7" fmla="*/ 6894691 h 8855650"/>
                  <a:gd name="connsiteX8" fmla="*/ 6728221 w 10347722"/>
                  <a:gd name="connsiteY8" fmla="*/ 7076856 h 8855650"/>
                  <a:gd name="connsiteX9" fmla="*/ 6652021 w 10347722"/>
                  <a:gd name="connsiteY9" fmla="*/ 7316172 h 8855650"/>
                  <a:gd name="connsiteX10" fmla="*/ 6407943 w 10347722"/>
                  <a:gd name="connsiteY10" fmla="*/ 7238781 h 8855650"/>
                  <a:gd name="connsiteX11" fmla="*/ 5424487 w 10347722"/>
                  <a:gd name="connsiteY11" fmla="*/ 8146037 h 8855650"/>
                  <a:gd name="connsiteX12" fmla="*/ 289321 w 10347722"/>
                  <a:gd name="connsiteY12" fmla="*/ 8855650 h 8855650"/>
                  <a:gd name="connsiteX13" fmla="*/ 0 w 10347722"/>
                  <a:gd name="connsiteY13" fmla="*/ 6797059 h 8855650"/>
                  <a:gd name="connsiteX14" fmla="*/ 2445543 w 10347722"/>
                  <a:gd name="connsiteY14" fmla="*/ 6451778 h 8855650"/>
                  <a:gd name="connsiteX15" fmla="*/ 2471737 w 10347722"/>
                  <a:gd name="connsiteY15" fmla="*/ 6650612 h 8855650"/>
                  <a:gd name="connsiteX16" fmla="*/ 3124200 w 10347722"/>
                  <a:gd name="connsiteY16" fmla="*/ 7170916 h 8855650"/>
                  <a:gd name="connsiteX17" fmla="*/ 4901803 w 10347722"/>
                  <a:gd name="connsiteY17" fmla="*/ 6917312 h 8855650"/>
                  <a:gd name="connsiteX18" fmla="*/ 4722018 w 10347722"/>
                  <a:gd name="connsiteY18" fmla="*/ 5581431 h 8855650"/>
                  <a:gd name="connsiteX19" fmla="*/ 4856559 w 10347722"/>
                  <a:gd name="connsiteY19" fmla="*/ 5567144 h 8855650"/>
                  <a:gd name="connsiteX20" fmla="*/ 4752975 w 10347722"/>
                  <a:gd name="connsiteY20" fmla="*/ 4845625 h 8855650"/>
                  <a:gd name="connsiteX21" fmla="*/ 4623196 w 10347722"/>
                  <a:gd name="connsiteY21" fmla="*/ 4862294 h 8855650"/>
                  <a:gd name="connsiteX22" fmla="*/ 4606528 w 10347722"/>
                  <a:gd name="connsiteY22" fmla="*/ 4750375 h 8855650"/>
                  <a:gd name="connsiteX23" fmla="*/ 5474493 w 10347722"/>
                  <a:gd name="connsiteY23" fmla="*/ 3604994 h 8855650"/>
                  <a:gd name="connsiteX24" fmla="*/ 4738687 w 10347722"/>
                  <a:gd name="connsiteY24" fmla="*/ 2764412 h 8855650"/>
                  <a:gd name="connsiteX25" fmla="*/ 4643437 w 10347722"/>
                  <a:gd name="connsiteY25" fmla="*/ 2603678 h 8855650"/>
                  <a:gd name="connsiteX26" fmla="*/ 4594621 w 10347722"/>
                  <a:gd name="connsiteY26" fmla="*/ 2478662 h 8855650"/>
                  <a:gd name="connsiteX27" fmla="*/ 4321968 w 10347722"/>
                  <a:gd name="connsiteY27" fmla="*/ 1813103 h 8855650"/>
                  <a:gd name="connsiteX28" fmla="*/ 4193381 w 10347722"/>
                  <a:gd name="connsiteY28" fmla="*/ 1859538 h 8855650"/>
                  <a:gd name="connsiteX29" fmla="*/ 3676650 w 10347722"/>
                  <a:gd name="connsiteY29" fmla="*/ 527228 h 8855650"/>
                  <a:gd name="connsiteX30" fmla="*/ 3452996 w 10347722"/>
                  <a:gd name="connsiteY30" fmla="*/ 0 h 8855650"/>
                  <a:gd name="connsiteX0" fmla="*/ 3452996 w 10347722"/>
                  <a:gd name="connsiteY0" fmla="*/ 0 h 8855650"/>
                  <a:gd name="connsiteX1" fmla="*/ 6652021 w 10347722"/>
                  <a:gd name="connsiteY1" fmla="*/ 1636891 h 8855650"/>
                  <a:gd name="connsiteX2" fmla="*/ 7224712 w 10347722"/>
                  <a:gd name="connsiteY2" fmla="*/ 567709 h 8855650"/>
                  <a:gd name="connsiteX3" fmla="*/ 7297340 w 10347722"/>
                  <a:gd name="connsiteY3" fmla="*/ 548659 h 8855650"/>
                  <a:gd name="connsiteX4" fmla="*/ 10347722 w 10347722"/>
                  <a:gd name="connsiteY4" fmla="*/ 2695356 h 8855650"/>
                  <a:gd name="connsiteX5" fmla="*/ 9906000 w 10347722"/>
                  <a:gd name="connsiteY5" fmla="*/ 3316862 h 8855650"/>
                  <a:gd name="connsiteX6" fmla="*/ 6923484 w 10347722"/>
                  <a:gd name="connsiteY6" fmla="*/ 6719669 h 8855650"/>
                  <a:gd name="connsiteX7" fmla="*/ 6806803 w 10347722"/>
                  <a:gd name="connsiteY7" fmla="*/ 6894691 h 8855650"/>
                  <a:gd name="connsiteX8" fmla="*/ 6728221 w 10347722"/>
                  <a:gd name="connsiteY8" fmla="*/ 7076856 h 8855650"/>
                  <a:gd name="connsiteX9" fmla="*/ 6652021 w 10347722"/>
                  <a:gd name="connsiteY9" fmla="*/ 7316172 h 8855650"/>
                  <a:gd name="connsiteX10" fmla="*/ 6407943 w 10347722"/>
                  <a:gd name="connsiteY10" fmla="*/ 7238781 h 8855650"/>
                  <a:gd name="connsiteX11" fmla="*/ 5424487 w 10347722"/>
                  <a:gd name="connsiteY11" fmla="*/ 8146037 h 8855650"/>
                  <a:gd name="connsiteX12" fmla="*/ 289321 w 10347722"/>
                  <a:gd name="connsiteY12" fmla="*/ 8855650 h 8855650"/>
                  <a:gd name="connsiteX13" fmla="*/ 0 w 10347722"/>
                  <a:gd name="connsiteY13" fmla="*/ 6797059 h 8855650"/>
                  <a:gd name="connsiteX14" fmla="*/ 2445543 w 10347722"/>
                  <a:gd name="connsiteY14" fmla="*/ 6451778 h 8855650"/>
                  <a:gd name="connsiteX15" fmla="*/ 2471737 w 10347722"/>
                  <a:gd name="connsiteY15" fmla="*/ 6650612 h 8855650"/>
                  <a:gd name="connsiteX16" fmla="*/ 3124200 w 10347722"/>
                  <a:gd name="connsiteY16" fmla="*/ 7170916 h 8855650"/>
                  <a:gd name="connsiteX17" fmla="*/ 4901803 w 10347722"/>
                  <a:gd name="connsiteY17" fmla="*/ 6917312 h 8855650"/>
                  <a:gd name="connsiteX18" fmla="*/ 4722018 w 10347722"/>
                  <a:gd name="connsiteY18" fmla="*/ 5581431 h 8855650"/>
                  <a:gd name="connsiteX19" fmla="*/ 4856559 w 10347722"/>
                  <a:gd name="connsiteY19" fmla="*/ 5567144 h 8855650"/>
                  <a:gd name="connsiteX20" fmla="*/ 4752975 w 10347722"/>
                  <a:gd name="connsiteY20" fmla="*/ 4845625 h 8855650"/>
                  <a:gd name="connsiteX21" fmla="*/ 4623196 w 10347722"/>
                  <a:gd name="connsiteY21" fmla="*/ 4862294 h 8855650"/>
                  <a:gd name="connsiteX22" fmla="*/ 4606528 w 10347722"/>
                  <a:gd name="connsiteY22" fmla="*/ 4750375 h 8855650"/>
                  <a:gd name="connsiteX23" fmla="*/ 5462679 w 10347722"/>
                  <a:gd name="connsiteY23" fmla="*/ 3597932 h 8855650"/>
                  <a:gd name="connsiteX24" fmla="*/ 4738687 w 10347722"/>
                  <a:gd name="connsiteY24" fmla="*/ 2764412 h 8855650"/>
                  <a:gd name="connsiteX25" fmla="*/ 4643437 w 10347722"/>
                  <a:gd name="connsiteY25" fmla="*/ 2603678 h 8855650"/>
                  <a:gd name="connsiteX26" fmla="*/ 4594621 w 10347722"/>
                  <a:gd name="connsiteY26" fmla="*/ 2478662 h 8855650"/>
                  <a:gd name="connsiteX27" fmla="*/ 4321968 w 10347722"/>
                  <a:gd name="connsiteY27" fmla="*/ 1813103 h 8855650"/>
                  <a:gd name="connsiteX28" fmla="*/ 4193381 w 10347722"/>
                  <a:gd name="connsiteY28" fmla="*/ 1859538 h 8855650"/>
                  <a:gd name="connsiteX29" fmla="*/ 3676650 w 10347722"/>
                  <a:gd name="connsiteY29" fmla="*/ 527228 h 8855650"/>
                  <a:gd name="connsiteX30" fmla="*/ 3452996 w 10347722"/>
                  <a:gd name="connsiteY30" fmla="*/ 0 h 8855650"/>
                  <a:gd name="connsiteX0" fmla="*/ 3452996 w 10347722"/>
                  <a:gd name="connsiteY0" fmla="*/ 0 h 8855650"/>
                  <a:gd name="connsiteX1" fmla="*/ 6652021 w 10347722"/>
                  <a:gd name="connsiteY1" fmla="*/ 1636891 h 8855650"/>
                  <a:gd name="connsiteX2" fmla="*/ 7240070 w 10347722"/>
                  <a:gd name="connsiteY2" fmla="*/ 515922 h 8855650"/>
                  <a:gd name="connsiteX3" fmla="*/ 7297340 w 10347722"/>
                  <a:gd name="connsiteY3" fmla="*/ 548659 h 8855650"/>
                  <a:gd name="connsiteX4" fmla="*/ 10347722 w 10347722"/>
                  <a:gd name="connsiteY4" fmla="*/ 2695356 h 8855650"/>
                  <a:gd name="connsiteX5" fmla="*/ 9906000 w 10347722"/>
                  <a:gd name="connsiteY5" fmla="*/ 3316862 h 8855650"/>
                  <a:gd name="connsiteX6" fmla="*/ 6923484 w 10347722"/>
                  <a:gd name="connsiteY6" fmla="*/ 6719669 h 8855650"/>
                  <a:gd name="connsiteX7" fmla="*/ 6806803 w 10347722"/>
                  <a:gd name="connsiteY7" fmla="*/ 6894691 h 8855650"/>
                  <a:gd name="connsiteX8" fmla="*/ 6728221 w 10347722"/>
                  <a:gd name="connsiteY8" fmla="*/ 7076856 h 8855650"/>
                  <a:gd name="connsiteX9" fmla="*/ 6652021 w 10347722"/>
                  <a:gd name="connsiteY9" fmla="*/ 7316172 h 8855650"/>
                  <a:gd name="connsiteX10" fmla="*/ 6407943 w 10347722"/>
                  <a:gd name="connsiteY10" fmla="*/ 7238781 h 8855650"/>
                  <a:gd name="connsiteX11" fmla="*/ 5424487 w 10347722"/>
                  <a:gd name="connsiteY11" fmla="*/ 8146037 h 8855650"/>
                  <a:gd name="connsiteX12" fmla="*/ 289321 w 10347722"/>
                  <a:gd name="connsiteY12" fmla="*/ 8855650 h 8855650"/>
                  <a:gd name="connsiteX13" fmla="*/ 0 w 10347722"/>
                  <a:gd name="connsiteY13" fmla="*/ 6797059 h 8855650"/>
                  <a:gd name="connsiteX14" fmla="*/ 2445543 w 10347722"/>
                  <a:gd name="connsiteY14" fmla="*/ 6451778 h 8855650"/>
                  <a:gd name="connsiteX15" fmla="*/ 2471737 w 10347722"/>
                  <a:gd name="connsiteY15" fmla="*/ 6650612 h 8855650"/>
                  <a:gd name="connsiteX16" fmla="*/ 3124200 w 10347722"/>
                  <a:gd name="connsiteY16" fmla="*/ 7170916 h 8855650"/>
                  <a:gd name="connsiteX17" fmla="*/ 4901803 w 10347722"/>
                  <a:gd name="connsiteY17" fmla="*/ 6917312 h 8855650"/>
                  <a:gd name="connsiteX18" fmla="*/ 4722018 w 10347722"/>
                  <a:gd name="connsiteY18" fmla="*/ 5581431 h 8855650"/>
                  <a:gd name="connsiteX19" fmla="*/ 4856559 w 10347722"/>
                  <a:gd name="connsiteY19" fmla="*/ 5567144 h 8855650"/>
                  <a:gd name="connsiteX20" fmla="*/ 4752975 w 10347722"/>
                  <a:gd name="connsiteY20" fmla="*/ 4845625 h 8855650"/>
                  <a:gd name="connsiteX21" fmla="*/ 4623196 w 10347722"/>
                  <a:gd name="connsiteY21" fmla="*/ 4862294 h 8855650"/>
                  <a:gd name="connsiteX22" fmla="*/ 4606528 w 10347722"/>
                  <a:gd name="connsiteY22" fmla="*/ 4750375 h 8855650"/>
                  <a:gd name="connsiteX23" fmla="*/ 5462679 w 10347722"/>
                  <a:gd name="connsiteY23" fmla="*/ 3597932 h 8855650"/>
                  <a:gd name="connsiteX24" fmla="*/ 4738687 w 10347722"/>
                  <a:gd name="connsiteY24" fmla="*/ 2764412 h 8855650"/>
                  <a:gd name="connsiteX25" fmla="*/ 4643437 w 10347722"/>
                  <a:gd name="connsiteY25" fmla="*/ 2603678 h 8855650"/>
                  <a:gd name="connsiteX26" fmla="*/ 4594621 w 10347722"/>
                  <a:gd name="connsiteY26" fmla="*/ 2478662 h 8855650"/>
                  <a:gd name="connsiteX27" fmla="*/ 4321968 w 10347722"/>
                  <a:gd name="connsiteY27" fmla="*/ 1813103 h 8855650"/>
                  <a:gd name="connsiteX28" fmla="*/ 4193381 w 10347722"/>
                  <a:gd name="connsiteY28" fmla="*/ 1859538 h 8855650"/>
                  <a:gd name="connsiteX29" fmla="*/ 3676650 w 10347722"/>
                  <a:gd name="connsiteY29" fmla="*/ 527228 h 8855650"/>
                  <a:gd name="connsiteX30" fmla="*/ 3452996 w 10347722"/>
                  <a:gd name="connsiteY30" fmla="*/ 0 h 8855650"/>
                  <a:gd name="connsiteX0" fmla="*/ 3452996 w 10347722"/>
                  <a:gd name="connsiteY0" fmla="*/ 0 h 8855650"/>
                  <a:gd name="connsiteX1" fmla="*/ 6652021 w 10347722"/>
                  <a:gd name="connsiteY1" fmla="*/ 1636891 h 8855650"/>
                  <a:gd name="connsiteX2" fmla="*/ 7240070 w 10347722"/>
                  <a:gd name="connsiteY2" fmla="*/ 515922 h 8855650"/>
                  <a:gd name="connsiteX3" fmla="*/ 7328056 w 10347722"/>
                  <a:gd name="connsiteY3" fmla="*/ 483927 h 8855650"/>
                  <a:gd name="connsiteX4" fmla="*/ 10347722 w 10347722"/>
                  <a:gd name="connsiteY4" fmla="*/ 2695356 h 8855650"/>
                  <a:gd name="connsiteX5" fmla="*/ 9906000 w 10347722"/>
                  <a:gd name="connsiteY5" fmla="*/ 3316862 h 8855650"/>
                  <a:gd name="connsiteX6" fmla="*/ 6923484 w 10347722"/>
                  <a:gd name="connsiteY6" fmla="*/ 6719669 h 8855650"/>
                  <a:gd name="connsiteX7" fmla="*/ 6806803 w 10347722"/>
                  <a:gd name="connsiteY7" fmla="*/ 6894691 h 8855650"/>
                  <a:gd name="connsiteX8" fmla="*/ 6728221 w 10347722"/>
                  <a:gd name="connsiteY8" fmla="*/ 7076856 h 8855650"/>
                  <a:gd name="connsiteX9" fmla="*/ 6652021 w 10347722"/>
                  <a:gd name="connsiteY9" fmla="*/ 7316172 h 8855650"/>
                  <a:gd name="connsiteX10" fmla="*/ 6407943 w 10347722"/>
                  <a:gd name="connsiteY10" fmla="*/ 7238781 h 8855650"/>
                  <a:gd name="connsiteX11" fmla="*/ 5424487 w 10347722"/>
                  <a:gd name="connsiteY11" fmla="*/ 8146037 h 8855650"/>
                  <a:gd name="connsiteX12" fmla="*/ 289321 w 10347722"/>
                  <a:gd name="connsiteY12" fmla="*/ 8855650 h 8855650"/>
                  <a:gd name="connsiteX13" fmla="*/ 0 w 10347722"/>
                  <a:gd name="connsiteY13" fmla="*/ 6797059 h 8855650"/>
                  <a:gd name="connsiteX14" fmla="*/ 2445543 w 10347722"/>
                  <a:gd name="connsiteY14" fmla="*/ 6451778 h 8855650"/>
                  <a:gd name="connsiteX15" fmla="*/ 2471737 w 10347722"/>
                  <a:gd name="connsiteY15" fmla="*/ 6650612 h 8855650"/>
                  <a:gd name="connsiteX16" fmla="*/ 3124200 w 10347722"/>
                  <a:gd name="connsiteY16" fmla="*/ 7170916 h 8855650"/>
                  <a:gd name="connsiteX17" fmla="*/ 4901803 w 10347722"/>
                  <a:gd name="connsiteY17" fmla="*/ 6917312 h 8855650"/>
                  <a:gd name="connsiteX18" fmla="*/ 4722018 w 10347722"/>
                  <a:gd name="connsiteY18" fmla="*/ 5581431 h 8855650"/>
                  <a:gd name="connsiteX19" fmla="*/ 4856559 w 10347722"/>
                  <a:gd name="connsiteY19" fmla="*/ 5567144 h 8855650"/>
                  <a:gd name="connsiteX20" fmla="*/ 4752975 w 10347722"/>
                  <a:gd name="connsiteY20" fmla="*/ 4845625 h 8855650"/>
                  <a:gd name="connsiteX21" fmla="*/ 4623196 w 10347722"/>
                  <a:gd name="connsiteY21" fmla="*/ 4862294 h 8855650"/>
                  <a:gd name="connsiteX22" fmla="*/ 4606528 w 10347722"/>
                  <a:gd name="connsiteY22" fmla="*/ 4750375 h 8855650"/>
                  <a:gd name="connsiteX23" fmla="*/ 5462679 w 10347722"/>
                  <a:gd name="connsiteY23" fmla="*/ 3597932 h 8855650"/>
                  <a:gd name="connsiteX24" fmla="*/ 4738687 w 10347722"/>
                  <a:gd name="connsiteY24" fmla="*/ 2764412 h 8855650"/>
                  <a:gd name="connsiteX25" fmla="*/ 4643437 w 10347722"/>
                  <a:gd name="connsiteY25" fmla="*/ 2603678 h 8855650"/>
                  <a:gd name="connsiteX26" fmla="*/ 4594621 w 10347722"/>
                  <a:gd name="connsiteY26" fmla="*/ 2478662 h 8855650"/>
                  <a:gd name="connsiteX27" fmla="*/ 4321968 w 10347722"/>
                  <a:gd name="connsiteY27" fmla="*/ 1813103 h 8855650"/>
                  <a:gd name="connsiteX28" fmla="*/ 4193381 w 10347722"/>
                  <a:gd name="connsiteY28" fmla="*/ 1859538 h 8855650"/>
                  <a:gd name="connsiteX29" fmla="*/ 3676650 w 10347722"/>
                  <a:gd name="connsiteY29" fmla="*/ 527228 h 8855650"/>
                  <a:gd name="connsiteX30" fmla="*/ 3452996 w 10347722"/>
                  <a:gd name="connsiteY30" fmla="*/ 0 h 8855650"/>
                  <a:gd name="connsiteX0" fmla="*/ 3452996 w 10372532"/>
                  <a:gd name="connsiteY0" fmla="*/ 0 h 8855650"/>
                  <a:gd name="connsiteX1" fmla="*/ 6652021 w 10372532"/>
                  <a:gd name="connsiteY1" fmla="*/ 1636891 h 8855650"/>
                  <a:gd name="connsiteX2" fmla="*/ 7240070 w 10372532"/>
                  <a:gd name="connsiteY2" fmla="*/ 515922 h 8855650"/>
                  <a:gd name="connsiteX3" fmla="*/ 7328056 w 10372532"/>
                  <a:gd name="connsiteY3" fmla="*/ 483927 h 8855650"/>
                  <a:gd name="connsiteX4" fmla="*/ 10372532 w 10372532"/>
                  <a:gd name="connsiteY4" fmla="*/ 2661224 h 8855650"/>
                  <a:gd name="connsiteX5" fmla="*/ 9906000 w 10372532"/>
                  <a:gd name="connsiteY5" fmla="*/ 3316862 h 8855650"/>
                  <a:gd name="connsiteX6" fmla="*/ 6923484 w 10372532"/>
                  <a:gd name="connsiteY6" fmla="*/ 6719669 h 8855650"/>
                  <a:gd name="connsiteX7" fmla="*/ 6806803 w 10372532"/>
                  <a:gd name="connsiteY7" fmla="*/ 6894691 h 8855650"/>
                  <a:gd name="connsiteX8" fmla="*/ 6728221 w 10372532"/>
                  <a:gd name="connsiteY8" fmla="*/ 7076856 h 8855650"/>
                  <a:gd name="connsiteX9" fmla="*/ 6652021 w 10372532"/>
                  <a:gd name="connsiteY9" fmla="*/ 7316172 h 8855650"/>
                  <a:gd name="connsiteX10" fmla="*/ 6407943 w 10372532"/>
                  <a:gd name="connsiteY10" fmla="*/ 7238781 h 8855650"/>
                  <a:gd name="connsiteX11" fmla="*/ 5424487 w 10372532"/>
                  <a:gd name="connsiteY11" fmla="*/ 8146037 h 8855650"/>
                  <a:gd name="connsiteX12" fmla="*/ 289321 w 10372532"/>
                  <a:gd name="connsiteY12" fmla="*/ 8855650 h 8855650"/>
                  <a:gd name="connsiteX13" fmla="*/ 0 w 10372532"/>
                  <a:gd name="connsiteY13" fmla="*/ 6797059 h 8855650"/>
                  <a:gd name="connsiteX14" fmla="*/ 2445543 w 10372532"/>
                  <a:gd name="connsiteY14" fmla="*/ 6451778 h 8855650"/>
                  <a:gd name="connsiteX15" fmla="*/ 2471737 w 10372532"/>
                  <a:gd name="connsiteY15" fmla="*/ 6650612 h 8855650"/>
                  <a:gd name="connsiteX16" fmla="*/ 3124200 w 10372532"/>
                  <a:gd name="connsiteY16" fmla="*/ 7170916 h 8855650"/>
                  <a:gd name="connsiteX17" fmla="*/ 4901803 w 10372532"/>
                  <a:gd name="connsiteY17" fmla="*/ 6917312 h 8855650"/>
                  <a:gd name="connsiteX18" fmla="*/ 4722018 w 10372532"/>
                  <a:gd name="connsiteY18" fmla="*/ 5581431 h 8855650"/>
                  <a:gd name="connsiteX19" fmla="*/ 4856559 w 10372532"/>
                  <a:gd name="connsiteY19" fmla="*/ 5567144 h 8855650"/>
                  <a:gd name="connsiteX20" fmla="*/ 4752975 w 10372532"/>
                  <a:gd name="connsiteY20" fmla="*/ 4845625 h 8855650"/>
                  <a:gd name="connsiteX21" fmla="*/ 4623196 w 10372532"/>
                  <a:gd name="connsiteY21" fmla="*/ 4862294 h 8855650"/>
                  <a:gd name="connsiteX22" fmla="*/ 4606528 w 10372532"/>
                  <a:gd name="connsiteY22" fmla="*/ 4750375 h 8855650"/>
                  <a:gd name="connsiteX23" fmla="*/ 5462679 w 10372532"/>
                  <a:gd name="connsiteY23" fmla="*/ 3597932 h 8855650"/>
                  <a:gd name="connsiteX24" fmla="*/ 4738687 w 10372532"/>
                  <a:gd name="connsiteY24" fmla="*/ 2764412 h 8855650"/>
                  <a:gd name="connsiteX25" fmla="*/ 4643437 w 10372532"/>
                  <a:gd name="connsiteY25" fmla="*/ 2603678 h 8855650"/>
                  <a:gd name="connsiteX26" fmla="*/ 4594621 w 10372532"/>
                  <a:gd name="connsiteY26" fmla="*/ 2478662 h 8855650"/>
                  <a:gd name="connsiteX27" fmla="*/ 4321968 w 10372532"/>
                  <a:gd name="connsiteY27" fmla="*/ 1813103 h 8855650"/>
                  <a:gd name="connsiteX28" fmla="*/ 4193381 w 10372532"/>
                  <a:gd name="connsiteY28" fmla="*/ 1859538 h 8855650"/>
                  <a:gd name="connsiteX29" fmla="*/ 3676650 w 10372532"/>
                  <a:gd name="connsiteY29" fmla="*/ 527228 h 8855650"/>
                  <a:gd name="connsiteX30" fmla="*/ 3452996 w 10372532"/>
                  <a:gd name="connsiteY30" fmla="*/ 0 h 8855650"/>
                  <a:gd name="connsiteX0" fmla="*/ 3452996 w 10383165"/>
                  <a:gd name="connsiteY0" fmla="*/ 0 h 8855650"/>
                  <a:gd name="connsiteX1" fmla="*/ 6652021 w 10383165"/>
                  <a:gd name="connsiteY1" fmla="*/ 1636891 h 8855650"/>
                  <a:gd name="connsiteX2" fmla="*/ 7240070 w 10383165"/>
                  <a:gd name="connsiteY2" fmla="*/ 515922 h 8855650"/>
                  <a:gd name="connsiteX3" fmla="*/ 7328056 w 10383165"/>
                  <a:gd name="connsiteY3" fmla="*/ 483927 h 8855650"/>
                  <a:gd name="connsiteX4" fmla="*/ 10383165 w 10383165"/>
                  <a:gd name="connsiteY4" fmla="*/ 2667109 h 8855650"/>
                  <a:gd name="connsiteX5" fmla="*/ 9906000 w 10383165"/>
                  <a:gd name="connsiteY5" fmla="*/ 3316862 h 8855650"/>
                  <a:gd name="connsiteX6" fmla="*/ 6923484 w 10383165"/>
                  <a:gd name="connsiteY6" fmla="*/ 6719669 h 8855650"/>
                  <a:gd name="connsiteX7" fmla="*/ 6806803 w 10383165"/>
                  <a:gd name="connsiteY7" fmla="*/ 6894691 h 8855650"/>
                  <a:gd name="connsiteX8" fmla="*/ 6728221 w 10383165"/>
                  <a:gd name="connsiteY8" fmla="*/ 7076856 h 8855650"/>
                  <a:gd name="connsiteX9" fmla="*/ 6652021 w 10383165"/>
                  <a:gd name="connsiteY9" fmla="*/ 7316172 h 8855650"/>
                  <a:gd name="connsiteX10" fmla="*/ 6407943 w 10383165"/>
                  <a:gd name="connsiteY10" fmla="*/ 7238781 h 8855650"/>
                  <a:gd name="connsiteX11" fmla="*/ 5424487 w 10383165"/>
                  <a:gd name="connsiteY11" fmla="*/ 8146037 h 8855650"/>
                  <a:gd name="connsiteX12" fmla="*/ 289321 w 10383165"/>
                  <a:gd name="connsiteY12" fmla="*/ 8855650 h 8855650"/>
                  <a:gd name="connsiteX13" fmla="*/ 0 w 10383165"/>
                  <a:gd name="connsiteY13" fmla="*/ 6797059 h 8855650"/>
                  <a:gd name="connsiteX14" fmla="*/ 2445543 w 10383165"/>
                  <a:gd name="connsiteY14" fmla="*/ 6451778 h 8855650"/>
                  <a:gd name="connsiteX15" fmla="*/ 2471737 w 10383165"/>
                  <a:gd name="connsiteY15" fmla="*/ 6650612 h 8855650"/>
                  <a:gd name="connsiteX16" fmla="*/ 3124200 w 10383165"/>
                  <a:gd name="connsiteY16" fmla="*/ 7170916 h 8855650"/>
                  <a:gd name="connsiteX17" fmla="*/ 4901803 w 10383165"/>
                  <a:gd name="connsiteY17" fmla="*/ 6917312 h 8855650"/>
                  <a:gd name="connsiteX18" fmla="*/ 4722018 w 10383165"/>
                  <a:gd name="connsiteY18" fmla="*/ 5581431 h 8855650"/>
                  <a:gd name="connsiteX19" fmla="*/ 4856559 w 10383165"/>
                  <a:gd name="connsiteY19" fmla="*/ 5567144 h 8855650"/>
                  <a:gd name="connsiteX20" fmla="*/ 4752975 w 10383165"/>
                  <a:gd name="connsiteY20" fmla="*/ 4845625 h 8855650"/>
                  <a:gd name="connsiteX21" fmla="*/ 4623196 w 10383165"/>
                  <a:gd name="connsiteY21" fmla="*/ 4862294 h 8855650"/>
                  <a:gd name="connsiteX22" fmla="*/ 4606528 w 10383165"/>
                  <a:gd name="connsiteY22" fmla="*/ 4750375 h 8855650"/>
                  <a:gd name="connsiteX23" fmla="*/ 5462679 w 10383165"/>
                  <a:gd name="connsiteY23" fmla="*/ 3597932 h 8855650"/>
                  <a:gd name="connsiteX24" fmla="*/ 4738687 w 10383165"/>
                  <a:gd name="connsiteY24" fmla="*/ 2764412 h 8855650"/>
                  <a:gd name="connsiteX25" fmla="*/ 4643437 w 10383165"/>
                  <a:gd name="connsiteY25" fmla="*/ 2603678 h 8855650"/>
                  <a:gd name="connsiteX26" fmla="*/ 4594621 w 10383165"/>
                  <a:gd name="connsiteY26" fmla="*/ 2478662 h 8855650"/>
                  <a:gd name="connsiteX27" fmla="*/ 4321968 w 10383165"/>
                  <a:gd name="connsiteY27" fmla="*/ 1813103 h 8855650"/>
                  <a:gd name="connsiteX28" fmla="*/ 4193381 w 10383165"/>
                  <a:gd name="connsiteY28" fmla="*/ 1859538 h 8855650"/>
                  <a:gd name="connsiteX29" fmla="*/ 3676650 w 10383165"/>
                  <a:gd name="connsiteY29" fmla="*/ 527228 h 8855650"/>
                  <a:gd name="connsiteX30" fmla="*/ 3452996 w 10383165"/>
                  <a:gd name="connsiteY30" fmla="*/ 0 h 8855650"/>
                  <a:gd name="connsiteX0" fmla="*/ 3452996 w 10383165"/>
                  <a:gd name="connsiteY0" fmla="*/ 0 h 8855650"/>
                  <a:gd name="connsiteX1" fmla="*/ 6652021 w 10383165"/>
                  <a:gd name="connsiteY1" fmla="*/ 1636891 h 8855650"/>
                  <a:gd name="connsiteX2" fmla="*/ 7240070 w 10383165"/>
                  <a:gd name="connsiteY2" fmla="*/ 515922 h 8855650"/>
                  <a:gd name="connsiteX3" fmla="*/ 7328056 w 10383165"/>
                  <a:gd name="connsiteY3" fmla="*/ 483927 h 8855650"/>
                  <a:gd name="connsiteX4" fmla="*/ 10383165 w 10383165"/>
                  <a:gd name="connsiteY4" fmla="*/ 2667109 h 8855650"/>
                  <a:gd name="connsiteX5" fmla="*/ 9916633 w 10383165"/>
                  <a:gd name="connsiteY5" fmla="*/ 3329809 h 8855650"/>
                  <a:gd name="connsiteX6" fmla="*/ 6923484 w 10383165"/>
                  <a:gd name="connsiteY6" fmla="*/ 6719669 h 8855650"/>
                  <a:gd name="connsiteX7" fmla="*/ 6806803 w 10383165"/>
                  <a:gd name="connsiteY7" fmla="*/ 6894691 h 8855650"/>
                  <a:gd name="connsiteX8" fmla="*/ 6728221 w 10383165"/>
                  <a:gd name="connsiteY8" fmla="*/ 7076856 h 8855650"/>
                  <a:gd name="connsiteX9" fmla="*/ 6652021 w 10383165"/>
                  <a:gd name="connsiteY9" fmla="*/ 7316172 h 8855650"/>
                  <a:gd name="connsiteX10" fmla="*/ 6407943 w 10383165"/>
                  <a:gd name="connsiteY10" fmla="*/ 7238781 h 8855650"/>
                  <a:gd name="connsiteX11" fmla="*/ 5424487 w 10383165"/>
                  <a:gd name="connsiteY11" fmla="*/ 8146037 h 8855650"/>
                  <a:gd name="connsiteX12" fmla="*/ 289321 w 10383165"/>
                  <a:gd name="connsiteY12" fmla="*/ 8855650 h 8855650"/>
                  <a:gd name="connsiteX13" fmla="*/ 0 w 10383165"/>
                  <a:gd name="connsiteY13" fmla="*/ 6797059 h 8855650"/>
                  <a:gd name="connsiteX14" fmla="*/ 2445543 w 10383165"/>
                  <a:gd name="connsiteY14" fmla="*/ 6451778 h 8855650"/>
                  <a:gd name="connsiteX15" fmla="*/ 2471737 w 10383165"/>
                  <a:gd name="connsiteY15" fmla="*/ 6650612 h 8855650"/>
                  <a:gd name="connsiteX16" fmla="*/ 3124200 w 10383165"/>
                  <a:gd name="connsiteY16" fmla="*/ 7170916 h 8855650"/>
                  <a:gd name="connsiteX17" fmla="*/ 4901803 w 10383165"/>
                  <a:gd name="connsiteY17" fmla="*/ 6917312 h 8855650"/>
                  <a:gd name="connsiteX18" fmla="*/ 4722018 w 10383165"/>
                  <a:gd name="connsiteY18" fmla="*/ 5581431 h 8855650"/>
                  <a:gd name="connsiteX19" fmla="*/ 4856559 w 10383165"/>
                  <a:gd name="connsiteY19" fmla="*/ 5567144 h 8855650"/>
                  <a:gd name="connsiteX20" fmla="*/ 4752975 w 10383165"/>
                  <a:gd name="connsiteY20" fmla="*/ 4845625 h 8855650"/>
                  <a:gd name="connsiteX21" fmla="*/ 4623196 w 10383165"/>
                  <a:gd name="connsiteY21" fmla="*/ 4862294 h 8855650"/>
                  <a:gd name="connsiteX22" fmla="*/ 4606528 w 10383165"/>
                  <a:gd name="connsiteY22" fmla="*/ 4750375 h 8855650"/>
                  <a:gd name="connsiteX23" fmla="*/ 5462679 w 10383165"/>
                  <a:gd name="connsiteY23" fmla="*/ 3597932 h 8855650"/>
                  <a:gd name="connsiteX24" fmla="*/ 4738687 w 10383165"/>
                  <a:gd name="connsiteY24" fmla="*/ 2764412 h 8855650"/>
                  <a:gd name="connsiteX25" fmla="*/ 4643437 w 10383165"/>
                  <a:gd name="connsiteY25" fmla="*/ 2603678 h 8855650"/>
                  <a:gd name="connsiteX26" fmla="*/ 4594621 w 10383165"/>
                  <a:gd name="connsiteY26" fmla="*/ 2478662 h 8855650"/>
                  <a:gd name="connsiteX27" fmla="*/ 4321968 w 10383165"/>
                  <a:gd name="connsiteY27" fmla="*/ 1813103 h 8855650"/>
                  <a:gd name="connsiteX28" fmla="*/ 4193381 w 10383165"/>
                  <a:gd name="connsiteY28" fmla="*/ 1859538 h 8855650"/>
                  <a:gd name="connsiteX29" fmla="*/ 3676650 w 10383165"/>
                  <a:gd name="connsiteY29" fmla="*/ 527228 h 8855650"/>
                  <a:gd name="connsiteX30" fmla="*/ 3452996 w 10383165"/>
                  <a:gd name="connsiteY30" fmla="*/ 0 h 8855650"/>
                  <a:gd name="connsiteX0" fmla="*/ 3452996 w 10383165"/>
                  <a:gd name="connsiteY0" fmla="*/ 0 h 8855650"/>
                  <a:gd name="connsiteX1" fmla="*/ 6652021 w 10383165"/>
                  <a:gd name="connsiteY1" fmla="*/ 1636891 h 8855650"/>
                  <a:gd name="connsiteX2" fmla="*/ 7240070 w 10383165"/>
                  <a:gd name="connsiteY2" fmla="*/ 515922 h 8855650"/>
                  <a:gd name="connsiteX3" fmla="*/ 7328056 w 10383165"/>
                  <a:gd name="connsiteY3" fmla="*/ 483927 h 8855650"/>
                  <a:gd name="connsiteX4" fmla="*/ 10383165 w 10383165"/>
                  <a:gd name="connsiteY4" fmla="*/ 2667109 h 8855650"/>
                  <a:gd name="connsiteX5" fmla="*/ 9916633 w 10383165"/>
                  <a:gd name="connsiteY5" fmla="*/ 3329809 h 8855650"/>
                  <a:gd name="connsiteX6" fmla="*/ 6927027 w 10383165"/>
                  <a:gd name="connsiteY6" fmla="*/ 6722023 h 8855650"/>
                  <a:gd name="connsiteX7" fmla="*/ 6806803 w 10383165"/>
                  <a:gd name="connsiteY7" fmla="*/ 6894691 h 8855650"/>
                  <a:gd name="connsiteX8" fmla="*/ 6728221 w 10383165"/>
                  <a:gd name="connsiteY8" fmla="*/ 7076856 h 8855650"/>
                  <a:gd name="connsiteX9" fmla="*/ 6652021 w 10383165"/>
                  <a:gd name="connsiteY9" fmla="*/ 7316172 h 8855650"/>
                  <a:gd name="connsiteX10" fmla="*/ 6407943 w 10383165"/>
                  <a:gd name="connsiteY10" fmla="*/ 7238781 h 8855650"/>
                  <a:gd name="connsiteX11" fmla="*/ 5424487 w 10383165"/>
                  <a:gd name="connsiteY11" fmla="*/ 8146037 h 8855650"/>
                  <a:gd name="connsiteX12" fmla="*/ 289321 w 10383165"/>
                  <a:gd name="connsiteY12" fmla="*/ 8855650 h 8855650"/>
                  <a:gd name="connsiteX13" fmla="*/ 0 w 10383165"/>
                  <a:gd name="connsiteY13" fmla="*/ 6797059 h 8855650"/>
                  <a:gd name="connsiteX14" fmla="*/ 2445543 w 10383165"/>
                  <a:gd name="connsiteY14" fmla="*/ 6451778 h 8855650"/>
                  <a:gd name="connsiteX15" fmla="*/ 2471737 w 10383165"/>
                  <a:gd name="connsiteY15" fmla="*/ 6650612 h 8855650"/>
                  <a:gd name="connsiteX16" fmla="*/ 3124200 w 10383165"/>
                  <a:gd name="connsiteY16" fmla="*/ 7170916 h 8855650"/>
                  <a:gd name="connsiteX17" fmla="*/ 4901803 w 10383165"/>
                  <a:gd name="connsiteY17" fmla="*/ 6917312 h 8855650"/>
                  <a:gd name="connsiteX18" fmla="*/ 4722018 w 10383165"/>
                  <a:gd name="connsiteY18" fmla="*/ 5581431 h 8855650"/>
                  <a:gd name="connsiteX19" fmla="*/ 4856559 w 10383165"/>
                  <a:gd name="connsiteY19" fmla="*/ 5567144 h 8855650"/>
                  <a:gd name="connsiteX20" fmla="*/ 4752975 w 10383165"/>
                  <a:gd name="connsiteY20" fmla="*/ 4845625 h 8855650"/>
                  <a:gd name="connsiteX21" fmla="*/ 4623196 w 10383165"/>
                  <a:gd name="connsiteY21" fmla="*/ 4862294 h 8855650"/>
                  <a:gd name="connsiteX22" fmla="*/ 4606528 w 10383165"/>
                  <a:gd name="connsiteY22" fmla="*/ 4750375 h 8855650"/>
                  <a:gd name="connsiteX23" fmla="*/ 5462679 w 10383165"/>
                  <a:gd name="connsiteY23" fmla="*/ 3597932 h 8855650"/>
                  <a:gd name="connsiteX24" fmla="*/ 4738687 w 10383165"/>
                  <a:gd name="connsiteY24" fmla="*/ 2764412 h 8855650"/>
                  <a:gd name="connsiteX25" fmla="*/ 4643437 w 10383165"/>
                  <a:gd name="connsiteY25" fmla="*/ 2603678 h 8855650"/>
                  <a:gd name="connsiteX26" fmla="*/ 4594621 w 10383165"/>
                  <a:gd name="connsiteY26" fmla="*/ 2478662 h 8855650"/>
                  <a:gd name="connsiteX27" fmla="*/ 4321968 w 10383165"/>
                  <a:gd name="connsiteY27" fmla="*/ 1813103 h 8855650"/>
                  <a:gd name="connsiteX28" fmla="*/ 4193381 w 10383165"/>
                  <a:gd name="connsiteY28" fmla="*/ 1859538 h 8855650"/>
                  <a:gd name="connsiteX29" fmla="*/ 3676650 w 10383165"/>
                  <a:gd name="connsiteY29" fmla="*/ 527228 h 8855650"/>
                  <a:gd name="connsiteX30" fmla="*/ 3452996 w 10383165"/>
                  <a:gd name="connsiteY30" fmla="*/ 0 h 8855650"/>
                  <a:gd name="connsiteX0" fmla="*/ 3452996 w 10383165"/>
                  <a:gd name="connsiteY0" fmla="*/ 0 h 8855650"/>
                  <a:gd name="connsiteX1" fmla="*/ 6652021 w 10383165"/>
                  <a:gd name="connsiteY1" fmla="*/ 1636891 h 8855650"/>
                  <a:gd name="connsiteX2" fmla="*/ 7240070 w 10383165"/>
                  <a:gd name="connsiteY2" fmla="*/ 515922 h 8855650"/>
                  <a:gd name="connsiteX3" fmla="*/ 7328056 w 10383165"/>
                  <a:gd name="connsiteY3" fmla="*/ 483927 h 8855650"/>
                  <a:gd name="connsiteX4" fmla="*/ 10383165 w 10383165"/>
                  <a:gd name="connsiteY4" fmla="*/ 2667109 h 8855650"/>
                  <a:gd name="connsiteX5" fmla="*/ 9916633 w 10383165"/>
                  <a:gd name="connsiteY5" fmla="*/ 3329809 h 8855650"/>
                  <a:gd name="connsiteX6" fmla="*/ 6927027 w 10383165"/>
                  <a:gd name="connsiteY6" fmla="*/ 6722023 h 8855650"/>
                  <a:gd name="connsiteX7" fmla="*/ 6816255 w 10383165"/>
                  <a:gd name="connsiteY7" fmla="*/ 6894691 h 8855650"/>
                  <a:gd name="connsiteX8" fmla="*/ 6728221 w 10383165"/>
                  <a:gd name="connsiteY8" fmla="*/ 7076856 h 8855650"/>
                  <a:gd name="connsiteX9" fmla="*/ 6652021 w 10383165"/>
                  <a:gd name="connsiteY9" fmla="*/ 7316172 h 8855650"/>
                  <a:gd name="connsiteX10" fmla="*/ 6407943 w 10383165"/>
                  <a:gd name="connsiteY10" fmla="*/ 7238781 h 8855650"/>
                  <a:gd name="connsiteX11" fmla="*/ 5424487 w 10383165"/>
                  <a:gd name="connsiteY11" fmla="*/ 8146037 h 8855650"/>
                  <a:gd name="connsiteX12" fmla="*/ 289321 w 10383165"/>
                  <a:gd name="connsiteY12" fmla="*/ 8855650 h 8855650"/>
                  <a:gd name="connsiteX13" fmla="*/ 0 w 10383165"/>
                  <a:gd name="connsiteY13" fmla="*/ 6797059 h 8855650"/>
                  <a:gd name="connsiteX14" fmla="*/ 2445543 w 10383165"/>
                  <a:gd name="connsiteY14" fmla="*/ 6451778 h 8855650"/>
                  <a:gd name="connsiteX15" fmla="*/ 2471737 w 10383165"/>
                  <a:gd name="connsiteY15" fmla="*/ 6650612 h 8855650"/>
                  <a:gd name="connsiteX16" fmla="*/ 3124200 w 10383165"/>
                  <a:gd name="connsiteY16" fmla="*/ 7170916 h 8855650"/>
                  <a:gd name="connsiteX17" fmla="*/ 4901803 w 10383165"/>
                  <a:gd name="connsiteY17" fmla="*/ 6917312 h 8855650"/>
                  <a:gd name="connsiteX18" fmla="*/ 4722018 w 10383165"/>
                  <a:gd name="connsiteY18" fmla="*/ 5581431 h 8855650"/>
                  <a:gd name="connsiteX19" fmla="*/ 4856559 w 10383165"/>
                  <a:gd name="connsiteY19" fmla="*/ 5567144 h 8855650"/>
                  <a:gd name="connsiteX20" fmla="*/ 4752975 w 10383165"/>
                  <a:gd name="connsiteY20" fmla="*/ 4845625 h 8855650"/>
                  <a:gd name="connsiteX21" fmla="*/ 4623196 w 10383165"/>
                  <a:gd name="connsiteY21" fmla="*/ 4862294 h 8855650"/>
                  <a:gd name="connsiteX22" fmla="*/ 4606528 w 10383165"/>
                  <a:gd name="connsiteY22" fmla="*/ 4750375 h 8855650"/>
                  <a:gd name="connsiteX23" fmla="*/ 5462679 w 10383165"/>
                  <a:gd name="connsiteY23" fmla="*/ 3597932 h 8855650"/>
                  <a:gd name="connsiteX24" fmla="*/ 4738687 w 10383165"/>
                  <a:gd name="connsiteY24" fmla="*/ 2764412 h 8855650"/>
                  <a:gd name="connsiteX25" fmla="*/ 4643437 w 10383165"/>
                  <a:gd name="connsiteY25" fmla="*/ 2603678 h 8855650"/>
                  <a:gd name="connsiteX26" fmla="*/ 4594621 w 10383165"/>
                  <a:gd name="connsiteY26" fmla="*/ 2478662 h 8855650"/>
                  <a:gd name="connsiteX27" fmla="*/ 4321968 w 10383165"/>
                  <a:gd name="connsiteY27" fmla="*/ 1813103 h 8855650"/>
                  <a:gd name="connsiteX28" fmla="*/ 4193381 w 10383165"/>
                  <a:gd name="connsiteY28" fmla="*/ 1859538 h 8855650"/>
                  <a:gd name="connsiteX29" fmla="*/ 3676650 w 10383165"/>
                  <a:gd name="connsiteY29" fmla="*/ 527228 h 8855650"/>
                  <a:gd name="connsiteX30" fmla="*/ 3452996 w 10383165"/>
                  <a:gd name="connsiteY30" fmla="*/ 0 h 8855650"/>
                  <a:gd name="connsiteX0" fmla="*/ 3452996 w 10383165"/>
                  <a:gd name="connsiteY0" fmla="*/ 0 h 8855650"/>
                  <a:gd name="connsiteX1" fmla="*/ 6652021 w 10383165"/>
                  <a:gd name="connsiteY1" fmla="*/ 1636891 h 8855650"/>
                  <a:gd name="connsiteX2" fmla="*/ 7240070 w 10383165"/>
                  <a:gd name="connsiteY2" fmla="*/ 515922 h 8855650"/>
                  <a:gd name="connsiteX3" fmla="*/ 7328056 w 10383165"/>
                  <a:gd name="connsiteY3" fmla="*/ 483927 h 8855650"/>
                  <a:gd name="connsiteX4" fmla="*/ 10383165 w 10383165"/>
                  <a:gd name="connsiteY4" fmla="*/ 2667109 h 8855650"/>
                  <a:gd name="connsiteX5" fmla="*/ 9916633 w 10383165"/>
                  <a:gd name="connsiteY5" fmla="*/ 3329809 h 8855650"/>
                  <a:gd name="connsiteX6" fmla="*/ 6927027 w 10383165"/>
                  <a:gd name="connsiteY6" fmla="*/ 6722023 h 8855650"/>
                  <a:gd name="connsiteX7" fmla="*/ 6816255 w 10383165"/>
                  <a:gd name="connsiteY7" fmla="*/ 6894691 h 8855650"/>
                  <a:gd name="connsiteX8" fmla="*/ 6737673 w 10383165"/>
                  <a:gd name="connsiteY8" fmla="*/ 7076856 h 8855650"/>
                  <a:gd name="connsiteX9" fmla="*/ 6652021 w 10383165"/>
                  <a:gd name="connsiteY9" fmla="*/ 7316172 h 8855650"/>
                  <a:gd name="connsiteX10" fmla="*/ 6407943 w 10383165"/>
                  <a:gd name="connsiteY10" fmla="*/ 7238781 h 8855650"/>
                  <a:gd name="connsiteX11" fmla="*/ 5424487 w 10383165"/>
                  <a:gd name="connsiteY11" fmla="*/ 8146037 h 8855650"/>
                  <a:gd name="connsiteX12" fmla="*/ 289321 w 10383165"/>
                  <a:gd name="connsiteY12" fmla="*/ 8855650 h 8855650"/>
                  <a:gd name="connsiteX13" fmla="*/ 0 w 10383165"/>
                  <a:gd name="connsiteY13" fmla="*/ 6797059 h 8855650"/>
                  <a:gd name="connsiteX14" fmla="*/ 2445543 w 10383165"/>
                  <a:gd name="connsiteY14" fmla="*/ 6451778 h 8855650"/>
                  <a:gd name="connsiteX15" fmla="*/ 2471737 w 10383165"/>
                  <a:gd name="connsiteY15" fmla="*/ 6650612 h 8855650"/>
                  <a:gd name="connsiteX16" fmla="*/ 3124200 w 10383165"/>
                  <a:gd name="connsiteY16" fmla="*/ 7170916 h 8855650"/>
                  <a:gd name="connsiteX17" fmla="*/ 4901803 w 10383165"/>
                  <a:gd name="connsiteY17" fmla="*/ 6917312 h 8855650"/>
                  <a:gd name="connsiteX18" fmla="*/ 4722018 w 10383165"/>
                  <a:gd name="connsiteY18" fmla="*/ 5581431 h 8855650"/>
                  <a:gd name="connsiteX19" fmla="*/ 4856559 w 10383165"/>
                  <a:gd name="connsiteY19" fmla="*/ 5567144 h 8855650"/>
                  <a:gd name="connsiteX20" fmla="*/ 4752975 w 10383165"/>
                  <a:gd name="connsiteY20" fmla="*/ 4845625 h 8855650"/>
                  <a:gd name="connsiteX21" fmla="*/ 4623196 w 10383165"/>
                  <a:gd name="connsiteY21" fmla="*/ 4862294 h 8855650"/>
                  <a:gd name="connsiteX22" fmla="*/ 4606528 w 10383165"/>
                  <a:gd name="connsiteY22" fmla="*/ 4750375 h 8855650"/>
                  <a:gd name="connsiteX23" fmla="*/ 5462679 w 10383165"/>
                  <a:gd name="connsiteY23" fmla="*/ 3597932 h 8855650"/>
                  <a:gd name="connsiteX24" fmla="*/ 4738687 w 10383165"/>
                  <a:gd name="connsiteY24" fmla="*/ 2764412 h 8855650"/>
                  <a:gd name="connsiteX25" fmla="*/ 4643437 w 10383165"/>
                  <a:gd name="connsiteY25" fmla="*/ 2603678 h 8855650"/>
                  <a:gd name="connsiteX26" fmla="*/ 4594621 w 10383165"/>
                  <a:gd name="connsiteY26" fmla="*/ 2478662 h 8855650"/>
                  <a:gd name="connsiteX27" fmla="*/ 4321968 w 10383165"/>
                  <a:gd name="connsiteY27" fmla="*/ 1813103 h 8855650"/>
                  <a:gd name="connsiteX28" fmla="*/ 4193381 w 10383165"/>
                  <a:gd name="connsiteY28" fmla="*/ 1859538 h 8855650"/>
                  <a:gd name="connsiteX29" fmla="*/ 3676650 w 10383165"/>
                  <a:gd name="connsiteY29" fmla="*/ 527228 h 8855650"/>
                  <a:gd name="connsiteX30" fmla="*/ 3452996 w 10383165"/>
                  <a:gd name="connsiteY30" fmla="*/ 0 h 8855650"/>
                  <a:gd name="connsiteX0" fmla="*/ 3452996 w 10383165"/>
                  <a:gd name="connsiteY0" fmla="*/ 0 h 8855650"/>
                  <a:gd name="connsiteX1" fmla="*/ 6652021 w 10383165"/>
                  <a:gd name="connsiteY1" fmla="*/ 1636891 h 8855650"/>
                  <a:gd name="connsiteX2" fmla="*/ 7240070 w 10383165"/>
                  <a:gd name="connsiteY2" fmla="*/ 515922 h 8855650"/>
                  <a:gd name="connsiteX3" fmla="*/ 7328056 w 10383165"/>
                  <a:gd name="connsiteY3" fmla="*/ 483927 h 8855650"/>
                  <a:gd name="connsiteX4" fmla="*/ 10383165 w 10383165"/>
                  <a:gd name="connsiteY4" fmla="*/ 2667109 h 8855650"/>
                  <a:gd name="connsiteX5" fmla="*/ 9916633 w 10383165"/>
                  <a:gd name="connsiteY5" fmla="*/ 3329809 h 8855650"/>
                  <a:gd name="connsiteX6" fmla="*/ 6927027 w 10383165"/>
                  <a:gd name="connsiteY6" fmla="*/ 6722023 h 8855650"/>
                  <a:gd name="connsiteX7" fmla="*/ 6816255 w 10383165"/>
                  <a:gd name="connsiteY7" fmla="*/ 6894691 h 8855650"/>
                  <a:gd name="connsiteX8" fmla="*/ 6737673 w 10383165"/>
                  <a:gd name="connsiteY8" fmla="*/ 7076856 h 8855650"/>
                  <a:gd name="connsiteX9" fmla="*/ 6670924 w 10383165"/>
                  <a:gd name="connsiteY9" fmla="*/ 7318527 h 8855650"/>
                  <a:gd name="connsiteX10" fmla="*/ 6407943 w 10383165"/>
                  <a:gd name="connsiteY10" fmla="*/ 7238781 h 8855650"/>
                  <a:gd name="connsiteX11" fmla="*/ 5424487 w 10383165"/>
                  <a:gd name="connsiteY11" fmla="*/ 8146037 h 8855650"/>
                  <a:gd name="connsiteX12" fmla="*/ 289321 w 10383165"/>
                  <a:gd name="connsiteY12" fmla="*/ 8855650 h 8855650"/>
                  <a:gd name="connsiteX13" fmla="*/ 0 w 10383165"/>
                  <a:gd name="connsiteY13" fmla="*/ 6797059 h 8855650"/>
                  <a:gd name="connsiteX14" fmla="*/ 2445543 w 10383165"/>
                  <a:gd name="connsiteY14" fmla="*/ 6451778 h 8855650"/>
                  <a:gd name="connsiteX15" fmla="*/ 2471737 w 10383165"/>
                  <a:gd name="connsiteY15" fmla="*/ 6650612 h 8855650"/>
                  <a:gd name="connsiteX16" fmla="*/ 3124200 w 10383165"/>
                  <a:gd name="connsiteY16" fmla="*/ 7170916 h 8855650"/>
                  <a:gd name="connsiteX17" fmla="*/ 4901803 w 10383165"/>
                  <a:gd name="connsiteY17" fmla="*/ 6917312 h 8855650"/>
                  <a:gd name="connsiteX18" fmla="*/ 4722018 w 10383165"/>
                  <a:gd name="connsiteY18" fmla="*/ 5581431 h 8855650"/>
                  <a:gd name="connsiteX19" fmla="*/ 4856559 w 10383165"/>
                  <a:gd name="connsiteY19" fmla="*/ 5567144 h 8855650"/>
                  <a:gd name="connsiteX20" fmla="*/ 4752975 w 10383165"/>
                  <a:gd name="connsiteY20" fmla="*/ 4845625 h 8855650"/>
                  <a:gd name="connsiteX21" fmla="*/ 4623196 w 10383165"/>
                  <a:gd name="connsiteY21" fmla="*/ 4862294 h 8855650"/>
                  <a:gd name="connsiteX22" fmla="*/ 4606528 w 10383165"/>
                  <a:gd name="connsiteY22" fmla="*/ 4750375 h 8855650"/>
                  <a:gd name="connsiteX23" fmla="*/ 5462679 w 10383165"/>
                  <a:gd name="connsiteY23" fmla="*/ 3597932 h 8855650"/>
                  <a:gd name="connsiteX24" fmla="*/ 4738687 w 10383165"/>
                  <a:gd name="connsiteY24" fmla="*/ 2764412 h 8855650"/>
                  <a:gd name="connsiteX25" fmla="*/ 4643437 w 10383165"/>
                  <a:gd name="connsiteY25" fmla="*/ 2603678 h 8855650"/>
                  <a:gd name="connsiteX26" fmla="*/ 4594621 w 10383165"/>
                  <a:gd name="connsiteY26" fmla="*/ 2478662 h 8855650"/>
                  <a:gd name="connsiteX27" fmla="*/ 4321968 w 10383165"/>
                  <a:gd name="connsiteY27" fmla="*/ 1813103 h 8855650"/>
                  <a:gd name="connsiteX28" fmla="*/ 4193381 w 10383165"/>
                  <a:gd name="connsiteY28" fmla="*/ 1859538 h 8855650"/>
                  <a:gd name="connsiteX29" fmla="*/ 3676650 w 10383165"/>
                  <a:gd name="connsiteY29" fmla="*/ 527228 h 8855650"/>
                  <a:gd name="connsiteX30" fmla="*/ 3452996 w 10383165"/>
                  <a:gd name="connsiteY30" fmla="*/ 0 h 8855650"/>
                  <a:gd name="connsiteX0" fmla="*/ 3452996 w 10383165"/>
                  <a:gd name="connsiteY0" fmla="*/ 0 h 8855650"/>
                  <a:gd name="connsiteX1" fmla="*/ 6652021 w 10383165"/>
                  <a:gd name="connsiteY1" fmla="*/ 1636891 h 8855650"/>
                  <a:gd name="connsiteX2" fmla="*/ 7240070 w 10383165"/>
                  <a:gd name="connsiteY2" fmla="*/ 515922 h 8855650"/>
                  <a:gd name="connsiteX3" fmla="*/ 7328056 w 10383165"/>
                  <a:gd name="connsiteY3" fmla="*/ 483927 h 8855650"/>
                  <a:gd name="connsiteX4" fmla="*/ 10383165 w 10383165"/>
                  <a:gd name="connsiteY4" fmla="*/ 2667109 h 8855650"/>
                  <a:gd name="connsiteX5" fmla="*/ 9916633 w 10383165"/>
                  <a:gd name="connsiteY5" fmla="*/ 3329809 h 8855650"/>
                  <a:gd name="connsiteX6" fmla="*/ 6927027 w 10383165"/>
                  <a:gd name="connsiteY6" fmla="*/ 6722023 h 8855650"/>
                  <a:gd name="connsiteX7" fmla="*/ 6816255 w 10383165"/>
                  <a:gd name="connsiteY7" fmla="*/ 6894691 h 8855650"/>
                  <a:gd name="connsiteX8" fmla="*/ 6737673 w 10383165"/>
                  <a:gd name="connsiteY8" fmla="*/ 7076856 h 8855650"/>
                  <a:gd name="connsiteX9" fmla="*/ 6670924 w 10383165"/>
                  <a:gd name="connsiteY9" fmla="*/ 7318527 h 8855650"/>
                  <a:gd name="connsiteX10" fmla="*/ 6407943 w 10383165"/>
                  <a:gd name="connsiteY10" fmla="*/ 7238781 h 8855650"/>
                  <a:gd name="connsiteX11" fmla="*/ 5424487 w 10383165"/>
                  <a:gd name="connsiteY11" fmla="*/ 8146037 h 8855650"/>
                  <a:gd name="connsiteX12" fmla="*/ 269238 w 10383165"/>
                  <a:gd name="connsiteY12" fmla="*/ 8855650 h 8855650"/>
                  <a:gd name="connsiteX13" fmla="*/ 0 w 10383165"/>
                  <a:gd name="connsiteY13" fmla="*/ 6797059 h 8855650"/>
                  <a:gd name="connsiteX14" fmla="*/ 2445543 w 10383165"/>
                  <a:gd name="connsiteY14" fmla="*/ 6451778 h 8855650"/>
                  <a:gd name="connsiteX15" fmla="*/ 2471737 w 10383165"/>
                  <a:gd name="connsiteY15" fmla="*/ 6650612 h 8855650"/>
                  <a:gd name="connsiteX16" fmla="*/ 3124200 w 10383165"/>
                  <a:gd name="connsiteY16" fmla="*/ 7170916 h 8855650"/>
                  <a:gd name="connsiteX17" fmla="*/ 4901803 w 10383165"/>
                  <a:gd name="connsiteY17" fmla="*/ 6917312 h 8855650"/>
                  <a:gd name="connsiteX18" fmla="*/ 4722018 w 10383165"/>
                  <a:gd name="connsiteY18" fmla="*/ 5581431 h 8855650"/>
                  <a:gd name="connsiteX19" fmla="*/ 4856559 w 10383165"/>
                  <a:gd name="connsiteY19" fmla="*/ 5567144 h 8855650"/>
                  <a:gd name="connsiteX20" fmla="*/ 4752975 w 10383165"/>
                  <a:gd name="connsiteY20" fmla="*/ 4845625 h 8855650"/>
                  <a:gd name="connsiteX21" fmla="*/ 4623196 w 10383165"/>
                  <a:gd name="connsiteY21" fmla="*/ 4862294 h 8855650"/>
                  <a:gd name="connsiteX22" fmla="*/ 4606528 w 10383165"/>
                  <a:gd name="connsiteY22" fmla="*/ 4750375 h 8855650"/>
                  <a:gd name="connsiteX23" fmla="*/ 5462679 w 10383165"/>
                  <a:gd name="connsiteY23" fmla="*/ 3597932 h 8855650"/>
                  <a:gd name="connsiteX24" fmla="*/ 4738687 w 10383165"/>
                  <a:gd name="connsiteY24" fmla="*/ 2764412 h 8855650"/>
                  <a:gd name="connsiteX25" fmla="*/ 4643437 w 10383165"/>
                  <a:gd name="connsiteY25" fmla="*/ 2603678 h 8855650"/>
                  <a:gd name="connsiteX26" fmla="*/ 4594621 w 10383165"/>
                  <a:gd name="connsiteY26" fmla="*/ 2478662 h 8855650"/>
                  <a:gd name="connsiteX27" fmla="*/ 4321968 w 10383165"/>
                  <a:gd name="connsiteY27" fmla="*/ 1813103 h 8855650"/>
                  <a:gd name="connsiteX28" fmla="*/ 4193381 w 10383165"/>
                  <a:gd name="connsiteY28" fmla="*/ 1859538 h 8855650"/>
                  <a:gd name="connsiteX29" fmla="*/ 3676650 w 10383165"/>
                  <a:gd name="connsiteY29" fmla="*/ 527228 h 8855650"/>
                  <a:gd name="connsiteX30" fmla="*/ 3452996 w 10383165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7357 w 10394979"/>
                  <a:gd name="connsiteY14" fmla="*/ 6451778 h 8855650"/>
                  <a:gd name="connsiteX15" fmla="*/ 2483551 w 10394979"/>
                  <a:gd name="connsiteY15" fmla="*/ 6650612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81431 h 8855650"/>
                  <a:gd name="connsiteX19" fmla="*/ 4868373 w 10394979"/>
                  <a:gd name="connsiteY19" fmla="*/ 5567144 h 8855650"/>
                  <a:gd name="connsiteX20" fmla="*/ 4764789 w 10394979"/>
                  <a:gd name="connsiteY20" fmla="*/ 4845625 h 8855650"/>
                  <a:gd name="connsiteX21" fmla="*/ 4635010 w 10394979"/>
                  <a:gd name="connsiteY21" fmla="*/ 4862294 h 8855650"/>
                  <a:gd name="connsiteX22" fmla="*/ 4618342 w 10394979"/>
                  <a:gd name="connsiteY22" fmla="*/ 4750375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83551 w 10394979"/>
                  <a:gd name="connsiteY15" fmla="*/ 6650612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81431 h 8855650"/>
                  <a:gd name="connsiteX19" fmla="*/ 4868373 w 10394979"/>
                  <a:gd name="connsiteY19" fmla="*/ 5567144 h 8855650"/>
                  <a:gd name="connsiteX20" fmla="*/ 4764789 w 10394979"/>
                  <a:gd name="connsiteY20" fmla="*/ 4845625 h 8855650"/>
                  <a:gd name="connsiteX21" fmla="*/ 4635010 w 10394979"/>
                  <a:gd name="connsiteY21" fmla="*/ 4862294 h 8855650"/>
                  <a:gd name="connsiteX22" fmla="*/ 4618342 w 10394979"/>
                  <a:gd name="connsiteY22" fmla="*/ 4750375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81431 h 8855650"/>
                  <a:gd name="connsiteX19" fmla="*/ 4868373 w 10394979"/>
                  <a:gd name="connsiteY19" fmla="*/ 5567144 h 8855650"/>
                  <a:gd name="connsiteX20" fmla="*/ 4764789 w 10394979"/>
                  <a:gd name="connsiteY20" fmla="*/ 4845625 h 8855650"/>
                  <a:gd name="connsiteX21" fmla="*/ 4635010 w 10394979"/>
                  <a:gd name="connsiteY21" fmla="*/ 4862294 h 8855650"/>
                  <a:gd name="connsiteX22" fmla="*/ 4618342 w 10394979"/>
                  <a:gd name="connsiteY22" fmla="*/ 4750375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81431 h 8855650"/>
                  <a:gd name="connsiteX19" fmla="*/ 4868373 w 10394979"/>
                  <a:gd name="connsiteY19" fmla="*/ 5557728 h 8855650"/>
                  <a:gd name="connsiteX20" fmla="*/ 4764789 w 10394979"/>
                  <a:gd name="connsiteY20" fmla="*/ 4845625 h 8855650"/>
                  <a:gd name="connsiteX21" fmla="*/ 4635010 w 10394979"/>
                  <a:gd name="connsiteY21" fmla="*/ 4862294 h 8855650"/>
                  <a:gd name="connsiteX22" fmla="*/ 4618342 w 10394979"/>
                  <a:gd name="connsiteY22" fmla="*/ 4750375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72015 h 8855650"/>
                  <a:gd name="connsiteX19" fmla="*/ 4868373 w 10394979"/>
                  <a:gd name="connsiteY19" fmla="*/ 5557728 h 8855650"/>
                  <a:gd name="connsiteX20" fmla="*/ 4764789 w 10394979"/>
                  <a:gd name="connsiteY20" fmla="*/ 4845625 h 8855650"/>
                  <a:gd name="connsiteX21" fmla="*/ 4635010 w 10394979"/>
                  <a:gd name="connsiteY21" fmla="*/ 4862294 h 8855650"/>
                  <a:gd name="connsiteX22" fmla="*/ 4618342 w 10394979"/>
                  <a:gd name="connsiteY22" fmla="*/ 4750375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72015 h 8855650"/>
                  <a:gd name="connsiteX19" fmla="*/ 4868373 w 10394979"/>
                  <a:gd name="connsiteY19" fmla="*/ 5557728 h 8855650"/>
                  <a:gd name="connsiteX20" fmla="*/ 4764789 w 10394979"/>
                  <a:gd name="connsiteY20" fmla="*/ 4845625 h 8855650"/>
                  <a:gd name="connsiteX21" fmla="*/ 4635010 w 10394979"/>
                  <a:gd name="connsiteY21" fmla="*/ 4862294 h 8855650"/>
                  <a:gd name="connsiteX22" fmla="*/ 4607710 w 10394979"/>
                  <a:gd name="connsiteY22" fmla="*/ 4749198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72015 h 8855650"/>
                  <a:gd name="connsiteX19" fmla="*/ 4868373 w 10394979"/>
                  <a:gd name="connsiteY19" fmla="*/ 5557728 h 8855650"/>
                  <a:gd name="connsiteX20" fmla="*/ 4764789 w 10394979"/>
                  <a:gd name="connsiteY20" fmla="*/ 4845625 h 8855650"/>
                  <a:gd name="connsiteX21" fmla="*/ 4624377 w 10394979"/>
                  <a:gd name="connsiteY21" fmla="*/ 4862294 h 8855650"/>
                  <a:gd name="connsiteX22" fmla="*/ 4607710 w 10394979"/>
                  <a:gd name="connsiteY22" fmla="*/ 4749198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72015 h 8855650"/>
                  <a:gd name="connsiteX19" fmla="*/ 4868373 w 10394979"/>
                  <a:gd name="connsiteY19" fmla="*/ 5557728 h 8855650"/>
                  <a:gd name="connsiteX20" fmla="*/ 4764789 w 10394979"/>
                  <a:gd name="connsiteY20" fmla="*/ 4845625 h 8855650"/>
                  <a:gd name="connsiteX21" fmla="*/ 4624377 w 10394979"/>
                  <a:gd name="connsiteY21" fmla="*/ 4862294 h 8855650"/>
                  <a:gd name="connsiteX22" fmla="*/ 4607710 w 10394979"/>
                  <a:gd name="connsiteY22" fmla="*/ 4749198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28447 w 10394979"/>
                  <a:gd name="connsiteY5" fmla="*/ 3329809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72015 h 8855650"/>
                  <a:gd name="connsiteX19" fmla="*/ 4868373 w 10394979"/>
                  <a:gd name="connsiteY19" fmla="*/ 5557728 h 8855650"/>
                  <a:gd name="connsiteX20" fmla="*/ 4764789 w 10394979"/>
                  <a:gd name="connsiteY20" fmla="*/ 4845625 h 8855650"/>
                  <a:gd name="connsiteX21" fmla="*/ 4624377 w 10394979"/>
                  <a:gd name="connsiteY21" fmla="*/ 4862294 h 8855650"/>
                  <a:gd name="connsiteX22" fmla="*/ 4607710 w 10394979"/>
                  <a:gd name="connsiteY22" fmla="*/ 4749198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18996 w 10394979"/>
                  <a:gd name="connsiteY5" fmla="*/ 3323925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72015 h 8855650"/>
                  <a:gd name="connsiteX19" fmla="*/ 4868373 w 10394979"/>
                  <a:gd name="connsiteY19" fmla="*/ 5557728 h 8855650"/>
                  <a:gd name="connsiteX20" fmla="*/ 4764789 w 10394979"/>
                  <a:gd name="connsiteY20" fmla="*/ 4845625 h 8855650"/>
                  <a:gd name="connsiteX21" fmla="*/ 4624377 w 10394979"/>
                  <a:gd name="connsiteY21" fmla="*/ 4862294 h 8855650"/>
                  <a:gd name="connsiteX22" fmla="*/ 4607710 w 10394979"/>
                  <a:gd name="connsiteY22" fmla="*/ 4749198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94979"/>
                  <a:gd name="connsiteY0" fmla="*/ 0 h 8855650"/>
                  <a:gd name="connsiteX1" fmla="*/ 6663835 w 10394979"/>
                  <a:gd name="connsiteY1" fmla="*/ 1636891 h 8855650"/>
                  <a:gd name="connsiteX2" fmla="*/ 7251884 w 10394979"/>
                  <a:gd name="connsiteY2" fmla="*/ 515922 h 8855650"/>
                  <a:gd name="connsiteX3" fmla="*/ 7339870 w 10394979"/>
                  <a:gd name="connsiteY3" fmla="*/ 483927 h 8855650"/>
                  <a:gd name="connsiteX4" fmla="*/ 10394979 w 10394979"/>
                  <a:gd name="connsiteY4" fmla="*/ 2667109 h 8855650"/>
                  <a:gd name="connsiteX5" fmla="*/ 9918996 w 10394979"/>
                  <a:gd name="connsiteY5" fmla="*/ 3323925 h 8855650"/>
                  <a:gd name="connsiteX6" fmla="*/ 6938841 w 10394979"/>
                  <a:gd name="connsiteY6" fmla="*/ 6722023 h 8855650"/>
                  <a:gd name="connsiteX7" fmla="*/ 6828069 w 10394979"/>
                  <a:gd name="connsiteY7" fmla="*/ 6894691 h 8855650"/>
                  <a:gd name="connsiteX8" fmla="*/ 6749487 w 10394979"/>
                  <a:gd name="connsiteY8" fmla="*/ 7076856 h 8855650"/>
                  <a:gd name="connsiteX9" fmla="*/ 6682738 w 10394979"/>
                  <a:gd name="connsiteY9" fmla="*/ 7318527 h 8855650"/>
                  <a:gd name="connsiteX10" fmla="*/ 6419757 w 10394979"/>
                  <a:gd name="connsiteY10" fmla="*/ 7238781 h 8855650"/>
                  <a:gd name="connsiteX11" fmla="*/ 5436301 w 10394979"/>
                  <a:gd name="connsiteY11" fmla="*/ 8146037 h 8855650"/>
                  <a:gd name="connsiteX12" fmla="*/ 281052 w 10394979"/>
                  <a:gd name="connsiteY12" fmla="*/ 8855650 h 8855650"/>
                  <a:gd name="connsiteX13" fmla="*/ 0 w 10394979"/>
                  <a:gd name="connsiteY13" fmla="*/ 6797059 h 8855650"/>
                  <a:gd name="connsiteX14" fmla="*/ 2450268 w 10394979"/>
                  <a:gd name="connsiteY14" fmla="*/ 6451778 h 8855650"/>
                  <a:gd name="connsiteX15" fmla="*/ 2475281 w 10394979"/>
                  <a:gd name="connsiteY15" fmla="*/ 6649435 h 8855650"/>
                  <a:gd name="connsiteX16" fmla="*/ 3136014 w 10394979"/>
                  <a:gd name="connsiteY16" fmla="*/ 7170916 h 8855650"/>
                  <a:gd name="connsiteX17" fmla="*/ 4913617 w 10394979"/>
                  <a:gd name="connsiteY17" fmla="*/ 6917312 h 8855650"/>
                  <a:gd name="connsiteX18" fmla="*/ 4733832 w 10394979"/>
                  <a:gd name="connsiteY18" fmla="*/ 5572015 h 8855650"/>
                  <a:gd name="connsiteX19" fmla="*/ 4868373 w 10394979"/>
                  <a:gd name="connsiteY19" fmla="*/ 5557728 h 8855650"/>
                  <a:gd name="connsiteX20" fmla="*/ 4764789 w 10394979"/>
                  <a:gd name="connsiteY20" fmla="*/ 4845625 h 8855650"/>
                  <a:gd name="connsiteX21" fmla="*/ 4624377 w 10394979"/>
                  <a:gd name="connsiteY21" fmla="*/ 4862294 h 8855650"/>
                  <a:gd name="connsiteX22" fmla="*/ 4607710 w 10394979"/>
                  <a:gd name="connsiteY22" fmla="*/ 4749198 h 8855650"/>
                  <a:gd name="connsiteX23" fmla="*/ 5474493 w 10394979"/>
                  <a:gd name="connsiteY23" fmla="*/ 3597932 h 8855650"/>
                  <a:gd name="connsiteX24" fmla="*/ 4750501 w 10394979"/>
                  <a:gd name="connsiteY24" fmla="*/ 2764412 h 8855650"/>
                  <a:gd name="connsiteX25" fmla="*/ 4655251 w 10394979"/>
                  <a:gd name="connsiteY25" fmla="*/ 2603678 h 8855650"/>
                  <a:gd name="connsiteX26" fmla="*/ 4606435 w 10394979"/>
                  <a:gd name="connsiteY26" fmla="*/ 2478662 h 8855650"/>
                  <a:gd name="connsiteX27" fmla="*/ 4333782 w 10394979"/>
                  <a:gd name="connsiteY27" fmla="*/ 1813103 h 8855650"/>
                  <a:gd name="connsiteX28" fmla="*/ 4205195 w 10394979"/>
                  <a:gd name="connsiteY28" fmla="*/ 1859538 h 8855650"/>
                  <a:gd name="connsiteX29" fmla="*/ 3688464 w 10394979"/>
                  <a:gd name="connsiteY29" fmla="*/ 527228 h 8855650"/>
                  <a:gd name="connsiteX30" fmla="*/ 3464810 w 10394979"/>
                  <a:gd name="connsiteY30" fmla="*/ 0 h 8855650"/>
                  <a:gd name="connsiteX0" fmla="*/ 3464810 w 10379621"/>
                  <a:gd name="connsiteY0" fmla="*/ 0 h 8855650"/>
                  <a:gd name="connsiteX1" fmla="*/ 6663835 w 10379621"/>
                  <a:gd name="connsiteY1" fmla="*/ 1636891 h 8855650"/>
                  <a:gd name="connsiteX2" fmla="*/ 7251884 w 10379621"/>
                  <a:gd name="connsiteY2" fmla="*/ 515922 h 8855650"/>
                  <a:gd name="connsiteX3" fmla="*/ 7339870 w 10379621"/>
                  <a:gd name="connsiteY3" fmla="*/ 483927 h 8855650"/>
                  <a:gd name="connsiteX4" fmla="*/ 10379621 w 10379621"/>
                  <a:gd name="connsiteY4" fmla="*/ 2687117 h 8855650"/>
                  <a:gd name="connsiteX5" fmla="*/ 9918996 w 10379621"/>
                  <a:gd name="connsiteY5" fmla="*/ 3323925 h 8855650"/>
                  <a:gd name="connsiteX6" fmla="*/ 6938841 w 10379621"/>
                  <a:gd name="connsiteY6" fmla="*/ 6722023 h 8855650"/>
                  <a:gd name="connsiteX7" fmla="*/ 6828069 w 10379621"/>
                  <a:gd name="connsiteY7" fmla="*/ 6894691 h 8855650"/>
                  <a:gd name="connsiteX8" fmla="*/ 6749487 w 10379621"/>
                  <a:gd name="connsiteY8" fmla="*/ 7076856 h 8855650"/>
                  <a:gd name="connsiteX9" fmla="*/ 6682738 w 10379621"/>
                  <a:gd name="connsiteY9" fmla="*/ 7318527 h 8855650"/>
                  <a:gd name="connsiteX10" fmla="*/ 6419757 w 10379621"/>
                  <a:gd name="connsiteY10" fmla="*/ 7238781 h 8855650"/>
                  <a:gd name="connsiteX11" fmla="*/ 5436301 w 10379621"/>
                  <a:gd name="connsiteY11" fmla="*/ 8146037 h 8855650"/>
                  <a:gd name="connsiteX12" fmla="*/ 281052 w 10379621"/>
                  <a:gd name="connsiteY12" fmla="*/ 8855650 h 8855650"/>
                  <a:gd name="connsiteX13" fmla="*/ 0 w 10379621"/>
                  <a:gd name="connsiteY13" fmla="*/ 6797059 h 8855650"/>
                  <a:gd name="connsiteX14" fmla="*/ 2450268 w 10379621"/>
                  <a:gd name="connsiteY14" fmla="*/ 6451778 h 8855650"/>
                  <a:gd name="connsiteX15" fmla="*/ 2475281 w 10379621"/>
                  <a:gd name="connsiteY15" fmla="*/ 6649435 h 8855650"/>
                  <a:gd name="connsiteX16" fmla="*/ 3136014 w 10379621"/>
                  <a:gd name="connsiteY16" fmla="*/ 7170916 h 8855650"/>
                  <a:gd name="connsiteX17" fmla="*/ 4913617 w 10379621"/>
                  <a:gd name="connsiteY17" fmla="*/ 6917312 h 8855650"/>
                  <a:gd name="connsiteX18" fmla="*/ 4733832 w 10379621"/>
                  <a:gd name="connsiteY18" fmla="*/ 5572015 h 8855650"/>
                  <a:gd name="connsiteX19" fmla="*/ 4868373 w 10379621"/>
                  <a:gd name="connsiteY19" fmla="*/ 5557728 h 8855650"/>
                  <a:gd name="connsiteX20" fmla="*/ 4764789 w 10379621"/>
                  <a:gd name="connsiteY20" fmla="*/ 4845625 h 8855650"/>
                  <a:gd name="connsiteX21" fmla="*/ 4624377 w 10379621"/>
                  <a:gd name="connsiteY21" fmla="*/ 4862294 h 8855650"/>
                  <a:gd name="connsiteX22" fmla="*/ 4607710 w 10379621"/>
                  <a:gd name="connsiteY22" fmla="*/ 4749198 h 8855650"/>
                  <a:gd name="connsiteX23" fmla="*/ 5474493 w 10379621"/>
                  <a:gd name="connsiteY23" fmla="*/ 3597932 h 8855650"/>
                  <a:gd name="connsiteX24" fmla="*/ 4750501 w 10379621"/>
                  <a:gd name="connsiteY24" fmla="*/ 2764412 h 8855650"/>
                  <a:gd name="connsiteX25" fmla="*/ 4655251 w 10379621"/>
                  <a:gd name="connsiteY25" fmla="*/ 2603678 h 8855650"/>
                  <a:gd name="connsiteX26" fmla="*/ 4606435 w 10379621"/>
                  <a:gd name="connsiteY26" fmla="*/ 2478662 h 8855650"/>
                  <a:gd name="connsiteX27" fmla="*/ 4333782 w 10379621"/>
                  <a:gd name="connsiteY27" fmla="*/ 1813103 h 8855650"/>
                  <a:gd name="connsiteX28" fmla="*/ 4205195 w 10379621"/>
                  <a:gd name="connsiteY28" fmla="*/ 1859538 h 8855650"/>
                  <a:gd name="connsiteX29" fmla="*/ 3688464 w 10379621"/>
                  <a:gd name="connsiteY29" fmla="*/ 527228 h 8855650"/>
                  <a:gd name="connsiteX30" fmla="*/ 3464810 w 10379621"/>
                  <a:gd name="connsiteY30" fmla="*/ 0 h 8855650"/>
                  <a:gd name="connsiteX0" fmla="*/ 3464810 w 10379621"/>
                  <a:gd name="connsiteY0" fmla="*/ 0 h 8855650"/>
                  <a:gd name="connsiteX1" fmla="*/ 6663835 w 10379621"/>
                  <a:gd name="connsiteY1" fmla="*/ 1636891 h 8855650"/>
                  <a:gd name="connsiteX2" fmla="*/ 7251884 w 10379621"/>
                  <a:gd name="connsiteY2" fmla="*/ 515922 h 8855650"/>
                  <a:gd name="connsiteX3" fmla="*/ 7312697 w 10379621"/>
                  <a:gd name="connsiteY3" fmla="*/ 480396 h 8855650"/>
                  <a:gd name="connsiteX4" fmla="*/ 10379621 w 10379621"/>
                  <a:gd name="connsiteY4" fmla="*/ 2687117 h 8855650"/>
                  <a:gd name="connsiteX5" fmla="*/ 9918996 w 10379621"/>
                  <a:gd name="connsiteY5" fmla="*/ 3323925 h 8855650"/>
                  <a:gd name="connsiteX6" fmla="*/ 6938841 w 10379621"/>
                  <a:gd name="connsiteY6" fmla="*/ 6722023 h 8855650"/>
                  <a:gd name="connsiteX7" fmla="*/ 6828069 w 10379621"/>
                  <a:gd name="connsiteY7" fmla="*/ 6894691 h 8855650"/>
                  <a:gd name="connsiteX8" fmla="*/ 6749487 w 10379621"/>
                  <a:gd name="connsiteY8" fmla="*/ 7076856 h 8855650"/>
                  <a:gd name="connsiteX9" fmla="*/ 6682738 w 10379621"/>
                  <a:gd name="connsiteY9" fmla="*/ 7318527 h 8855650"/>
                  <a:gd name="connsiteX10" fmla="*/ 6419757 w 10379621"/>
                  <a:gd name="connsiteY10" fmla="*/ 7238781 h 8855650"/>
                  <a:gd name="connsiteX11" fmla="*/ 5436301 w 10379621"/>
                  <a:gd name="connsiteY11" fmla="*/ 8146037 h 8855650"/>
                  <a:gd name="connsiteX12" fmla="*/ 281052 w 10379621"/>
                  <a:gd name="connsiteY12" fmla="*/ 8855650 h 8855650"/>
                  <a:gd name="connsiteX13" fmla="*/ 0 w 10379621"/>
                  <a:gd name="connsiteY13" fmla="*/ 6797059 h 8855650"/>
                  <a:gd name="connsiteX14" fmla="*/ 2450268 w 10379621"/>
                  <a:gd name="connsiteY14" fmla="*/ 6451778 h 8855650"/>
                  <a:gd name="connsiteX15" fmla="*/ 2475281 w 10379621"/>
                  <a:gd name="connsiteY15" fmla="*/ 6649435 h 8855650"/>
                  <a:gd name="connsiteX16" fmla="*/ 3136014 w 10379621"/>
                  <a:gd name="connsiteY16" fmla="*/ 7170916 h 8855650"/>
                  <a:gd name="connsiteX17" fmla="*/ 4913617 w 10379621"/>
                  <a:gd name="connsiteY17" fmla="*/ 6917312 h 8855650"/>
                  <a:gd name="connsiteX18" fmla="*/ 4733832 w 10379621"/>
                  <a:gd name="connsiteY18" fmla="*/ 5572015 h 8855650"/>
                  <a:gd name="connsiteX19" fmla="*/ 4868373 w 10379621"/>
                  <a:gd name="connsiteY19" fmla="*/ 5557728 h 8855650"/>
                  <a:gd name="connsiteX20" fmla="*/ 4764789 w 10379621"/>
                  <a:gd name="connsiteY20" fmla="*/ 4845625 h 8855650"/>
                  <a:gd name="connsiteX21" fmla="*/ 4624377 w 10379621"/>
                  <a:gd name="connsiteY21" fmla="*/ 4862294 h 8855650"/>
                  <a:gd name="connsiteX22" fmla="*/ 4607710 w 10379621"/>
                  <a:gd name="connsiteY22" fmla="*/ 4749198 h 8855650"/>
                  <a:gd name="connsiteX23" fmla="*/ 5474493 w 10379621"/>
                  <a:gd name="connsiteY23" fmla="*/ 3597932 h 8855650"/>
                  <a:gd name="connsiteX24" fmla="*/ 4750501 w 10379621"/>
                  <a:gd name="connsiteY24" fmla="*/ 2764412 h 8855650"/>
                  <a:gd name="connsiteX25" fmla="*/ 4655251 w 10379621"/>
                  <a:gd name="connsiteY25" fmla="*/ 2603678 h 8855650"/>
                  <a:gd name="connsiteX26" fmla="*/ 4606435 w 10379621"/>
                  <a:gd name="connsiteY26" fmla="*/ 2478662 h 8855650"/>
                  <a:gd name="connsiteX27" fmla="*/ 4333782 w 10379621"/>
                  <a:gd name="connsiteY27" fmla="*/ 1813103 h 8855650"/>
                  <a:gd name="connsiteX28" fmla="*/ 4205195 w 10379621"/>
                  <a:gd name="connsiteY28" fmla="*/ 1859538 h 8855650"/>
                  <a:gd name="connsiteX29" fmla="*/ 3688464 w 10379621"/>
                  <a:gd name="connsiteY29" fmla="*/ 527228 h 8855650"/>
                  <a:gd name="connsiteX30" fmla="*/ 3464810 w 10379621"/>
                  <a:gd name="connsiteY30" fmla="*/ 0 h 8855650"/>
                  <a:gd name="connsiteX0" fmla="*/ 3464810 w 10379621"/>
                  <a:gd name="connsiteY0" fmla="*/ 0 h 8855650"/>
                  <a:gd name="connsiteX1" fmla="*/ 6663835 w 10379621"/>
                  <a:gd name="connsiteY1" fmla="*/ 1636891 h 8855650"/>
                  <a:gd name="connsiteX2" fmla="*/ 7251884 w 10379621"/>
                  <a:gd name="connsiteY2" fmla="*/ 515922 h 8855650"/>
                  <a:gd name="connsiteX3" fmla="*/ 7306791 w 10379621"/>
                  <a:gd name="connsiteY3" fmla="*/ 485103 h 8855650"/>
                  <a:gd name="connsiteX4" fmla="*/ 10379621 w 10379621"/>
                  <a:gd name="connsiteY4" fmla="*/ 2687117 h 8855650"/>
                  <a:gd name="connsiteX5" fmla="*/ 9918996 w 10379621"/>
                  <a:gd name="connsiteY5" fmla="*/ 3323925 h 8855650"/>
                  <a:gd name="connsiteX6" fmla="*/ 6938841 w 10379621"/>
                  <a:gd name="connsiteY6" fmla="*/ 6722023 h 8855650"/>
                  <a:gd name="connsiteX7" fmla="*/ 6828069 w 10379621"/>
                  <a:gd name="connsiteY7" fmla="*/ 6894691 h 8855650"/>
                  <a:gd name="connsiteX8" fmla="*/ 6749487 w 10379621"/>
                  <a:gd name="connsiteY8" fmla="*/ 7076856 h 8855650"/>
                  <a:gd name="connsiteX9" fmla="*/ 6682738 w 10379621"/>
                  <a:gd name="connsiteY9" fmla="*/ 7318527 h 8855650"/>
                  <a:gd name="connsiteX10" fmla="*/ 6419757 w 10379621"/>
                  <a:gd name="connsiteY10" fmla="*/ 7238781 h 8855650"/>
                  <a:gd name="connsiteX11" fmla="*/ 5436301 w 10379621"/>
                  <a:gd name="connsiteY11" fmla="*/ 8146037 h 8855650"/>
                  <a:gd name="connsiteX12" fmla="*/ 281052 w 10379621"/>
                  <a:gd name="connsiteY12" fmla="*/ 8855650 h 8855650"/>
                  <a:gd name="connsiteX13" fmla="*/ 0 w 10379621"/>
                  <a:gd name="connsiteY13" fmla="*/ 6797059 h 8855650"/>
                  <a:gd name="connsiteX14" fmla="*/ 2450268 w 10379621"/>
                  <a:gd name="connsiteY14" fmla="*/ 6451778 h 8855650"/>
                  <a:gd name="connsiteX15" fmla="*/ 2475281 w 10379621"/>
                  <a:gd name="connsiteY15" fmla="*/ 6649435 h 8855650"/>
                  <a:gd name="connsiteX16" fmla="*/ 3136014 w 10379621"/>
                  <a:gd name="connsiteY16" fmla="*/ 7170916 h 8855650"/>
                  <a:gd name="connsiteX17" fmla="*/ 4913617 w 10379621"/>
                  <a:gd name="connsiteY17" fmla="*/ 6917312 h 8855650"/>
                  <a:gd name="connsiteX18" fmla="*/ 4733832 w 10379621"/>
                  <a:gd name="connsiteY18" fmla="*/ 5572015 h 8855650"/>
                  <a:gd name="connsiteX19" fmla="*/ 4868373 w 10379621"/>
                  <a:gd name="connsiteY19" fmla="*/ 5557728 h 8855650"/>
                  <a:gd name="connsiteX20" fmla="*/ 4764789 w 10379621"/>
                  <a:gd name="connsiteY20" fmla="*/ 4845625 h 8855650"/>
                  <a:gd name="connsiteX21" fmla="*/ 4624377 w 10379621"/>
                  <a:gd name="connsiteY21" fmla="*/ 4862294 h 8855650"/>
                  <a:gd name="connsiteX22" fmla="*/ 4607710 w 10379621"/>
                  <a:gd name="connsiteY22" fmla="*/ 4749198 h 8855650"/>
                  <a:gd name="connsiteX23" fmla="*/ 5474493 w 10379621"/>
                  <a:gd name="connsiteY23" fmla="*/ 3597932 h 8855650"/>
                  <a:gd name="connsiteX24" fmla="*/ 4750501 w 10379621"/>
                  <a:gd name="connsiteY24" fmla="*/ 2764412 h 8855650"/>
                  <a:gd name="connsiteX25" fmla="*/ 4655251 w 10379621"/>
                  <a:gd name="connsiteY25" fmla="*/ 2603678 h 8855650"/>
                  <a:gd name="connsiteX26" fmla="*/ 4606435 w 10379621"/>
                  <a:gd name="connsiteY26" fmla="*/ 2478662 h 8855650"/>
                  <a:gd name="connsiteX27" fmla="*/ 4333782 w 10379621"/>
                  <a:gd name="connsiteY27" fmla="*/ 1813103 h 8855650"/>
                  <a:gd name="connsiteX28" fmla="*/ 4205195 w 10379621"/>
                  <a:gd name="connsiteY28" fmla="*/ 1859538 h 8855650"/>
                  <a:gd name="connsiteX29" fmla="*/ 3688464 w 10379621"/>
                  <a:gd name="connsiteY29" fmla="*/ 527228 h 8855650"/>
                  <a:gd name="connsiteX30" fmla="*/ 3464810 w 10379621"/>
                  <a:gd name="connsiteY30" fmla="*/ 0 h 8855650"/>
                  <a:gd name="connsiteX0" fmla="*/ 3464810 w 10379621"/>
                  <a:gd name="connsiteY0" fmla="*/ 0 h 8855650"/>
                  <a:gd name="connsiteX1" fmla="*/ 6663835 w 10379621"/>
                  <a:gd name="connsiteY1" fmla="*/ 1636891 h 8855650"/>
                  <a:gd name="connsiteX2" fmla="*/ 7251884 w 10379621"/>
                  <a:gd name="connsiteY2" fmla="*/ 515922 h 8855650"/>
                  <a:gd name="connsiteX3" fmla="*/ 7315061 w 10379621"/>
                  <a:gd name="connsiteY3" fmla="*/ 485103 h 8855650"/>
                  <a:gd name="connsiteX4" fmla="*/ 10379621 w 10379621"/>
                  <a:gd name="connsiteY4" fmla="*/ 2687117 h 8855650"/>
                  <a:gd name="connsiteX5" fmla="*/ 9918996 w 10379621"/>
                  <a:gd name="connsiteY5" fmla="*/ 3323925 h 8855650"/>
                  <a:gd name="connsiteX6" fmla="*/ 6938841 w 10379621"/>
                  <a:gd name="connsiteY6" fmla="*/ 6722023 h 8855650"/>
                  <a:gd name="connsiteX7" fmla="*/ 6828069 w 10379621"/>
                  <a:gd name="connsiteY7" fmla="*/ 6894691 h 8855650"/>
                  <a:gd name="connsiteX8" fmla="*/ 6749487 w 10379621"/>
                  <a:gd name="connsiteY8" fmla="*/ 7076856 h 8855650"/>
                  <a:gd name="connsiteX9" fmla="*/ 6682738 w 10379621"/>
                  <a:gd name="connsiteY9" fmla="*/ 7318527 h 8855650"/>
                  <a:gd name="connsiteX10" fmla="*/ 6419757 w 10379621"/>
                  <a:gd name="connsiteY10" fmla="*/ 7238781 h 8855650"/>
                  <a:gd name="connsiteX11" fmla="*/ 5436301 w 10379621"/>
                  <a:gd name="connsiteY11" fmla="*/ 8146037 h 8855650"/>
                  <a:gd name="connsiteX12" fmla="*/ 281052 w 10379621"/>
                  <a:gd name="connsiteY12" fmla="*/ 8855650 h 8855650"/>
                  <a:gd name="connsiteX13" fmla="*/ 0 w 10379621"/>
                  <a:gd name="connsiteY13" fmla="*/ 6797059 h 8855650"/>
                  <a:gd name="connsiteX14" fmla="*/ 2450268 w 10379621"/>
                  <a:gd name="connsiteY14" fmla="*/ 6451778 h 8855650"/>
                  <a:gd name="connsiteX15" fmla="*/ 2475281 w 10379621"/>
                  <a:gd name="connsiteY15" fmla="*/ 6649435 h 8855650"/>
                  <a:gd name="connsiteX16" fmla="*/ 3136014 w 10379621"/>
                  <a:gd name="connsiteY16" fmla="*/ 7170916 h 8855650"/>
                  <a:gd name="connsiteX17" fmla="*/ 4913617 w 10379621"/>
                  <a:gd name="connsiteY17" fmla="*/ 6917312 h 8855650"/>
                  <a:gd name="connsiteX18" fmla="*/ 4733832 w 10379621"/>
                  <a:gd name="connsiteY18" fmla="*/ 5572015 h 8855650"/>
                  <a:gd name="connsiteX19" fmla="*/ 4868373 w 10379621"/>
                  <a:gd name="connsiteY19" fmla="*/ 5557728 h 8855650"/>
                  <a:gd name="connsiteX20" fmla="*/ 4764789 w 10379621"/>
                  <a:gd name="connsiteY20" fmla="*/ 4845625 h 8855650"/>
                  <a:gd name="connsiteX21" fmla="*/ 4624377 w 10379621"/>
                  <a:gd name="connsiteY21" fmla="*/ 4862294 h 8855650"/>
                  <a:gd name="connsiteX22" fmla="*/ 4607710 w 10379621"/>
                  <a:gd name="connsiteY22" fmla="*/ 4749198 h 8855650"/>
                  <a:gd name="connsiteX23" fmla="*/ 5474493 w 10379621"/>
                  <a:gd name="connsiteY23" fmla="*/ 3597932 h 8855650"/>
                  <a:gd name="connsiteX24" fmla="*/ 4750501 w 10379621"/>
                  <a:gd name="connsiteY24" fmla="*/ 2764412 h 8855650"/>
                  <a:gd name="connsiteX25" fmla="*/ 4655251 w 10379621"/>
                  <a:gd name="connsiteY25" fmla="*/ 2603678 h 8855650"/>
                  <a:gd name="connsiteX26" fmla="*/ 4606435 w 10379621"/>
                  <a:gd name="connsiteY26" fmla="*/ 2478662 h 8855650"/>
                  <a:gd name="connsiteX27" fmla="*/ 4333782 w 10379621"/>
                  <a:gd name="connsiteY27" fmla="*/ 1813103 h 8855650"/>
                  <a:gd name="connsiteX28" fmla="*/ 4205195 w 10379621"/>
                  <a:gd name="connsiteY28" fmla="*/ 1859538 h 8855650"/>
                  <a:gd name="connsiteX29" fmla="*/ 3688464 w 10379621"/>
                  <a:gd name="connsiteY29" fmla="*/ 527228 h 8855650"/>
                  <a:gd name="connsiteX30" fmla="*/ 3464810 w 10379621"/>
                  <a:gd name="connsiteY30" fmla="*/ 0 h 8855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0379621" h="8855650">
                    <a:moveTo>
                      <a:pt x="3464810" y="0"/>
                    </a:moveTo>
                    <a:lnTo>
                      <a:pt x="6663835" y="1636891"/>
                    </a:lnTo>
                    <a:lnTo>
                      <a:pt x="7251884" y="515922"/>
                    </a:lnTo>
                    <a:lnTo>
                      <a:pt x="7315061" y="485103"/>
                    </a:lnTo>
                    <a:lnTo>
                      <a:pt x="10379621" y="2687117"/>
                    </a:lnTo>
                    <a:lnTo>
                      <a:pt x="9918996" y="3323925"/>
                    </a:lnTo>
                    <a:lnTo>
                      <a:pt x="6938841" y="6722023"/>
                    </a:lnTo>
                    <a:lnTo>
                      <a:pt x="6828069" y="6894691"/>
                    </a:lnTo>
                    <a:lnTo>
                      <a:pt x="6749487" y="7076856"/>
                    </a:lnTo>
                    <a:lnTo>
                      <a:pt x="6682738" y="7318527"/>
                    </a:lnTo>
                    <a:lnTo>
                      <a:pt x="6419757" y="7238781"/>
                    </a:lnTo>
                    <a:lnTo>
                      <a:pt x="5436301" y="8146037"/>
                    </a:lnTo>
                    <a:lnTo>
                      <a:pt x="281052" y="8855650"/>
                    </a:lnTo>
                    <a:lnTo>
                      <a:pt x="0" y="6797059"/>
                    </a:lnTo>
                    <a:lnTo>
                      <a:pt x="2450268" y="6451778"/>
                    </a:lnTo>
                    <a:lnTo>
                      <a:pt x="2475281" y="6649435"/>
                    </a:lnTo>
                    <a:lnTo>
                      <a:pt x="3136014" y="7170916"/>
                    </a:lnTo>
                    <a:lnTo>
                      <a:pt x="4913617" y="6917312"/>
                    </a:lnTo>
                    <a:lnTo>
                      <a:pt x="4733832" y="5572015"/>
                    </a:lnTo>
                    <a:lnTo>
                      <a:pt x="4868373" y="5557728"/>
                    </a:lnTo>
                    <a:lnTo>
                      <a:pt x="4764789" y="4845625"/>
                    </a:lnTo>
                    <a:lnTo>
                      <a:pt x="4624377" y="4862294"/>
                    </a:lnTo>
                    <a:lnTo>
                      <a:pt x="4607710" y="4749198"/>
                    </a:lnTo>
                    <a:lnTo>
                      <a:pt x="5474493" y="3597932"/>
                    </a:lnTo>
                    <a:lnTo>
                      <a:pt x="4750501" y="2764412"/>
                    </a:lnTo>
                    <a:lnTo>
                      <a:pt x="4655251" y="2603678"/>
                    </a:lnTo>
                    <a:lnTo>
                      <a:pt x="4606435" y="2478662"/>
                    </a:lnTo>
                    <a:lnTo>
                      <a:pt x="4333782" y="1813103"/>
                    </a:lnTo>
                    <a:lnTo>
                      <a:pt x="4205195" y="1859538"/>
                    </a:lnTo>
                    <a:lnTo>
                      <a:pt x="3688464" y="527228"/>
                    </a:lnTo>
                    <a:lnTo>
                      <a:pt x="3464810" y="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27" name="グループ化 126">
              <a:extLst>
                <a:ext uri="{FF2B5EF4-FFF2-40B4-BE49-F238E27FC236}">
                  <a16:creationId xmlns:a16="http://schemas.microsoft.com/office/drawing/2014/main" id="{B9DF553C-73CF-5064-1B05-8D0BC6970BFB}"/>
                </a:ext>
              </a:extLst>
            </p:cNvPr>
            <p:cNvGrpSpPr/>
            <p:nvPr/>
          </p:nvGrpSpPr>
          <p:grpSpPr>
            <a:xfrm>
              <a:off x="4271959" y="1191"/>
              <a:ext cx="8511843" cy="7931929"/>
              <a:chOff x="4271959" y="1191"/>
              <a:chExt cx="8511843" cy="7931929"/>
            </a:xfrm>
          </p:grpSpPr>
          <p:sp>
            <p:nvSpPr>
              <p:cNvPr id="23" name="フリーフォーム: 図形 22">
                <a:extLst>
                  <a:ext uri="{FF2B5EF4-FFF2-40B4-BE49-F238E27FC236}">
                    <a16:creationId xmlns:a16="http://schemas.microsoft.com/office/drawing/2014/main" id="{67CF2042-3AB5-0814-6533-41A45B9EDA9F}"/>
                  </a:ext>
                </a:extLst>
              </p:cNvPr>
              <p:cNvSpPr/>
              <p:nvPr/>
            </p:nvSpPr>
            <p:spPr>
              <a:xfrm>
                <a:off x="7151489" y="2720959"/>
                <a:ext cx="150019" cy="283368"/>
              </a:xfrm>
              <a:custGeom>
                <a:avLst/>
                <a:gdLst>
                  <a:gd name="connsiteX0" fmla="*/ 150019 w 150019"/>
                  <a:gd name="connsiteY0" fmla="*/ 0 h 283368"/>
                  <a:gd name="connsiteX1" fmla="*/ 150019 w 150019"/>
                  <a:gd name="connsiteY1" fmla="*/ 0 h 283368"/>
                  <a:gd name="connsiteX2" fmla="*/ 1191 w 150019"/>
                  <a:gd name="connsiteY2" fmla="*/ 283368 h 283368"/>
                  <a:gd name="connsiteX3" fmla="*/ 0 w 150019"/>
                  <a:gd name="connsiteY3" fmla="*/ 279797 h 283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0019" h="283368">
                    <a:moveTo>
                      <a:pt x="150019" y="0"/>
                    </a:moveTo>
                    <a:lnTo>
                      <a:pt x="150019" y="0"/>
                    </a:lnTo>
                    <a:lnTo>
                      <a:pt x="1191" y="283368"/>
                    </a:lnTo>
                    <a:lnTo>
                      <a:pt x="0" y="279797"/>
                    </a:lnTo>
                  </a:path>
                </a:pathLst>
              </a:custGeom>
              <a:noFill/>
              <a:ln w="19050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フリーフォーム: 図形 23">
                <a:extLst>
                  <a:ext uri="{FF2B5EF4-FFF2-40B4-BE49-F238E27FC236}">
                    <a16:creationId xmlns:a16="http://schemas.microsoft.com/office/drawing/2014/main" id="{DCEEB3DA-772E-FB8A-CAC9-E11449B300EE}"/>
                  </a:ext>
                </a:extLst>
              </p:cNvPr>
              <p:cNvSpPr/>
              <p:nvPr/>
            </p:nvSpPr>
            <p:spPr>
              <a:xfrm>
                <a:off x="7169348" y="2751997"/>
                <a:ext cx="157163" cy="282179"/>
              </a:xfrm>
              <a:custGeom>
                <a:avLst/>
                <a:gdLst>
                  <a:gd name="connsiteX0" fmla="*/ 157163 w 157163"/>
                  <a:gd name="connsiteY0" fmla="*/ 0 h 285750"/>
                  <a:gd name="connsiteX1" fmla="*/ 0 w 157163"/>
                  <a:gd name="connsiteY1" fmla="*/ 282179 h 285750"/>
                  <a:gd name="connsiteX2" fmla="*/ 0 w 157163"/>
                  <a:gd name="connsiteY2" fmla="*/ 282179 h 285750"/>
                  <a:gd name="connsiteX3" fmla="*/ 1191 w 157163"/>
                  <a:gd name="connsiteY3" fmla="*/ 285750 h 285750"/>
                  <a:gd name="connsiteX0" fmla="*/ 157163 w 157163"/>
                  <a:gd name="connsiteY0" fmla="*/ 0 h 321468"/>
                  <a:gd name="connsiteX1" fmla="*/ 0 w 157163"/>
                  <a:gd name="connsiteY1" fmla="*/ 282179 h 321468"/>
                  <a:gd name="connsiteX2" fmla="*/ 0 w 157163"/>
                  <a:gd name="connsiteY2" fmla="*/ 282179 h 321468"/>
                  <a:gd name="connsiteX3" fmla="*/ 82153 w 157163"/>
                  <a:gd name="connsiteY3" fmla="*/ 321468 h 321468"/>
                  <a:gd name="connsiteX0" fmla="*/ 157163 w 157163"/>
                  <a:gd name="connsiteY0" fmla="*/ 0 h 282179"/>
                  <a:gd name="connsiteX1" fmla="*/ 0 w 157163"/>
                  <a:gd name="connsiteY1" fmla="*/ 282179 h 282179"/>
                  <a:gd name="connsiteX2" fmla="*/ 0 w 157163"/>
                  <a:gd name="connsiteY2" fmla="*/ 282179 h 282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7163" h="282179">
                    <a:moveTo>
                      <a:pt x="157163" y="0"/>
                    </a:moveTo>
                    <a:lnTo>
                      <a:pt x="0" y="282179"/>
                    </a:lnTo>
                    <a:lnTo>
                      <a:pt x="0" y="282179"/>
                    </a:lnTo>
                  </a:path>
                </a:pathLst>
              </a:custGeom>
              <a:noFill/>
              <a:ln w="19050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フリーフォーム: 図形 24">
                <a:extLst>
                  <a:ext uri="{FF2B5EF4-FFF2-40B4-BE49-F238E27FC236}">
                    <a16:creationId xmlns:a16="http://schemas.microsoft.com/office/drawing/2014/main" id="{4E2B07E3-19BC-6F14-395F-B5BC339EB360}"/>
                  </a:ext>
                </a:extLst>
              </p:cNvPr>
              <p:cNvSpPr/>
              <p:nvPr/>
            </p:nvSpPr>
            <p:spPr>
              <a:xfrm>
                <a:off x="6441284" y="3371427"/>
                <a:ext cx="507206" cy="839391"/>
              </a:xfrm>
              <a:custGeom>
                <a:avLst/>
                <a:gdLst>
                  <a:gd name="connsiteX0" fmla="*/ 507206 w 507206"/>
                  <a:gd name="connsiteY0" fmla="*/ 0 h 839391"/>
                  <a:gd name="connsiteX1" fmla="*/ 180975 w 507206"/>
                  <a:gd name="connsiteY1" fmla="*/ 596503 h 839391"/>
                  <a:gd name="connsiteX2" fmla="*/ 0 w 507206"/>
                  <a:gd name="connsiteY2" fmla="*/ 839391 h 839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7206" h="839391">
                    <a:moveTo>
                      <a:pt x="507206" y="0"/>
                    </a:moveTo>
                    <a:lnTo>
                      <a:pt x="180975" y="596503"/>
                    </a:lnTo>
                    <a:lnTo>
                      <a:pt x="0" y="839391"/>
                    </a:lnTo>
                  </a:path>
                </a:pathLst>
              </a:custGeom>
              <a:noFill/>
              <a:ln w="19050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フリーフォーム: 図形 25">
                <a:extLst>
                  <a:ext uri="{FF2B5EF4-FFF2-40B4-BE49-F238E27FC236}">
                    <a16:creationId xmlns:a16="http://schemas.microsoft.com/office/drawing/2014/main" id="{C4150BA8-72BA-5B8F-1F0F-58B98F50A137}"/>
                  </a:ext>
                </a:extLst>
              </p:cNvPr>
              <p:cNvSpPr/>
              <p:nvPr/>
            </p:nvSpPr>
            <p:spPr>
              <a:xfrm>
                <a:off x="6476406" y="3399292"/>
                <a:ext cx="504825" cy="832247"/>
              </a:xfrm>
              <a:custGeom>
                <a:avLst/>
                <a:gdLst>
                  <a:gd name="connsiteX0" fmla="*/ 504825 w 504825"/>
                  <a:gd name="connsiteY0" fmla="*/ 0 h 832247"/>
                  <a:gd name="connsiteX1" fmla="*/ 184547 w 504825"/>
                  <a:gd name="connsiteY1" fmla="*/ 588169 h 832247"/>
                  <a:gd name="connsiteX2" fmla="*/ 0 w 504825"/>
                  <a:gd name="connsiteY2" fmla="*/ 832247 h 832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4825" h="832247">
                    <a:moveTo>
                      <a:pt x="504825" y="0"/>
                    </a:moveTo>
                    <a:lnTo>
                      <a:pt x="184547" y="588169"/>
                    </a:lnTo>
                    <a:lnTo>
                      <a:pt x="0" y="832247"/>
                    </a:lnTo>
                  </a:path>
                </a:pathLst>
              </a:custGeom>
              <a:noFill/>
              <a:ln w="19050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フリーフォーム: 図形 26">
                <a:extLst>
                  <a:ext uri="{FF2B5EF4-FFF2-40B4-BE49-F238E27FC236}">
                    <a16:creationId xmlns:a16="http://schemas.microsoft.com/office/drawing/2014/main" id="{0C22B2D6-AD7F-9284-5C99-A56B1153FF6B}"/>
                  </a:ext>
                </a:extLst>
              </p:cNvPr>
              <p:cNvSpPr/>
              <p:nvPr/>
            </p:nvSpPr>
            <p:spPr>
              <a:xfrm>
                <a:off x="5548906" y="4352825"/>
                <a:ext cx="772716" cy="1032272"/>
              </a:xfrm>
              <a:custGeom>
                <a:avLst/>
                <a:gdLst>
                  <a:gd name="connsiteX0" fmla="*/ 772716 w 772716"/>
                  <a:gd name="connsiteY0" fmla="*/ 0 h 1032272"/>
                  <a:gd name="connsiteX1" fmla="*/ 0 w 772716"/>
                  <a:gd name="connsiteY1" fmla="*/ 1032272 h 1032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72716" h="1032272">
                    <a:moveTo>
                      <a:pt x="772716" y="0"/>
                    </a:moveTo>
                    <a:lnTo>
                      <a:pt x="0" y="1032272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フリーフォーム: 図形 27">
                <a:extLst>
                  <a:ext uri="{FF2B5EF4-FFF2-40B4-BE49-F238E27FC236}">
                    <a16:creationId xmlns:a16="http://schemas.microsoft.com/office/drawing/2014/main" id="{5C04A4A0-3B19-08AE-1ED7-B6BBD6846EF2}"/>
                  </a:ext>
                </a:extLst>
              </p:cNvPr>
              <p:cNvSpPr/>
              <p:nvPr/>
            </p:nvSpPr>
            <p:spPr>
              <a:xfrm>
                <a:off x="5601295" y="4396880"/>
                <a:ext cx="762000" cy="1002506"/>
              </a:xfrm>
              <a:custGeom>
                <a:avLst/>
                <a:gdLst>
                  <a:gd name="connsiteX0" fmla="*/ 762000 w 762000"/>
                  <a:gd name="connsiteY0" fmla="*/ 0 h 1002506"/>
                  <a:gd name="connsiteX1" fmla="*/ 0 w 762000"/>
                  <a:gd name="connsiteY1" fmla="*/ 1002506 h 1002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000" h="1002506">
                    <a:moveTo>
                      <a:pt x="762000" y="0"/>
                    </a:moveTo>
                    <a:lnTo>
                      <a:pt x="0" y="1002506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フリーフォーム: 図形 28">
                <a:extLst>
                  <a:ext uri="{FF2B5EF4-FFF2-40B4-BE49-F238E27FC236}">
                    <a16:creationId xmlns:a16="http://schemas.microsoft.com/office/drawing/2014/main" id="{74DB39CC-54E4-58F0-4846-92D783984AEB}"/>
                  </a:ext>
                </a:extLst>
              </p:cNvPr>
              <p:cNvSpPr/>
              <p:nvPr/>
            </p:nvSpPr>
            <p:spPr>
              <a:xfrm>
                <a:off x="9907249" y="2322703"/>
                <a:ext cx="1238250" cy="1549004"/>
              </a:xfrm>
              <a:custGeom>
                <a:avLst/>
                <a:gdLst>
                  <a:gd name="connsiteX0" fmla="*/ 0 w 1203722"/>
                  <a:gd name="connsiteY0" fmla="*/ 0 h 1502569"/>
                  <a:gd name="connsiteX1" fmla="*/ 1190625 w 1203722"/>
                  <a:gd name="connsiteY1" fmla="*/ 838200 h 1502569"/>
                  <a:gd name="connsiteX2" fmla="*/ 1202531 w 1203722"/>
                  <a:gd name="connsiteY2" fmla="*/ 872729 h 1502569"/>
                  <a:gd name="connsiteX3" fmla="*/ 1203722 w 1203722"/>
                  <a:gd name="connsiteY3" fmla="*/ 900113 h 1502569"/>
                  <a:gd name="connsiteX4" fmla="*/ 890587 w 1203722"/>
                  <a:gd name="connsiteY4" fmla="*/ 1358504 h 1502569"/>
                  <a:gd name="connsiteX5" fmla="*/ 875109 w 1203722"/>
                  <a:gd name="connsiteY5" fmla="*/ 1404938 h 1502569"/>
                  <a:gd name="connsiteX6" fmla="*/ 876300 w 1203722"/>
                  <a:gd name="connsiteY6" fmla="*/ 1502569 h 1502569"/>
                  <a:gd name="connsiteX0" fmla="*/ 0 w 1238250"/>
                  <a:gd name="connsiteY0" fmla="*/ 0 h 1529954"/>
                  <a:gd name="connsiteX1" fmla="*/ 1225153 w 1238250"/>
                  <a:gd name="connsiteY1" fmla="*/ 865585 h 1529954"/>
                  <a:gd name="connsiteX2" fmla="*/ 1237059 w 1238250"/>
                  <a:gd name="connsiteY2" fmla="*/ 900114 h 1529954"/>
                  <a:gd name="connsiteX3" fmla="*/ 1238250 w 1238250"/>
                  <a:gd name="connsiteY3" fmla="*/ 927498 h 1529954"/>
                  <a:gd name="connsiteX4" fmla="*/ 925115 w 1238250"/>
                  <a:gd name="connsiteY4" fmla="*/ 1385889 h 1529954"/>
                  <a:gd name="connsiteX5" fmla="*/ 909637 w 1238250"/>
                  <a:gd name="connsiteY5" fmla="*/ 1432323 h 1529954"/>
                  <a:gd name="connsiteX6" fmla="*/ 910828 w 1238250"/>
                  <a:gd name="connsiteY6" fmla="*/ 1529954 h 1529954"/>
                  <a:gd name="connsiteX0" fmla="*/ 0 w 1238250"/>
                  <a:gd name="connsiteY0" fmla="*/ 0 h 1529954"/>
                  <a:gd name="connsiteX1" fmla="*/ 1225153 w 1238250"/>
                  <a:gd name="connsiteY1" fmla="*/ 865585 h 1529954"/>
                  <a:gd name="connsiteX2" fmla="*/ 1237059 w 1238250"/>
                  <a:gd name="connsiteY2" fmla="*/ 900114 h 1529954"/>
                  <a:gd name="connsiteX3" fmla="*/ 1238250 w 1238250"/>
                  <a:gd name="connsiteY3" fmla="*/ 927498 h 1529954"/>
                  <a:gd name="connsiteX4" fmla="*/ 925115 w 1238250"/>
                  <a:gd name="connsiteY4" fmla="*/ 1385889 h 1529954"/>
                  <a:gd name="connsiteX5" fmla="*/ 888206 w 1238250"/>
                  <a:gd name="connsiteY5" fmla="*/ 1451373 h 1529954"/>
                  <a:gd name="connsiteX6" fmla="*/ 910828 w 1238250"/>
                  <a:gd name="connsiteY6" fmla="*/ 1529954 h 1529954"/>
                  <a:gd name="connsiteX0" fmla="*/ 0 w 1238250"/>
                  <a:gd name="connsiteY0" fmla="*/ 0 h 1549004"/>
                  <a:gd name="connsiteX1" fmla="*/ 1225153 w 1238250"/>
                  <a:gd name="connsiteY1" fmla="*/ 865585 h 1549004"/>
                  <a:gd name="connsiteX2" fmla="*/ 1237059 w 1238250"/>
                  <a:gd name="connsiteY2" fmla="*/ 900114 h 1549004"/>
                  <a:gd name="connsiteX3" fmla="*/ 1238250 w 1238250"/>
                  <a:gd name="connsiteY3" fmla="*/ 927498 h 1549004"/>
                  <a:gd name="connsiteX4" fmla="*/ 925115 w 1238250"/>
                  <a:gd name="connsiteY4" fmla="*/ 1385889 h 1549004"/>
                  <a:gd name="connsiteX5" fmla="*/ 888206 w 1238250"/>
                  <a:gd name="connsiteY5" fmla="*/ 1451373 h 1549004"/>
                  <a:gd name="connsiteX6" fmla="*/ 885824 w 1238250"/>
                  <a:gd name="connsiteY6" fmla="*/ 1549004 h 1549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250" h="1549004">
                    <a:moveTo>
                      <a:pt x="0" y="0"/>
                    </a:moveTo>
                    <a:lnTo>
                      <a:pt x="1225153" y="865585"/>
                    </a:lnTo>
                    <a:lnTo>
                      <a:pt x="1237059" y="900114"/>
                    </a:lnTo>
                    <a:lnTo>
                      <a:pt x="1238250" y="927498"/>
                    </a:lnTo>
                    <a:lnTo>
                      <a:pt x="925115" y="1385889"/>
                    </a:lnTo>
                    <a:lnTo>
                      <a:pt x="888206" y="1451373"/>
                    </a:lnTo>
                    <a:lnTo>
                      <a:pt x="885824" y="1549004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30" name="フリーフォーム: 図形 29">
                <a:extLst>
                  <a:ext uri="{FF2B5EF4-FFF2-40B4-BE49-F238E27FC236}">
                    <a16:creationId xmlns:a16="http://schemas.microsoft.com/office/drawing/2014/main" id="{A69E4612-A2F7-A494-2AA7-F25762DF505A}"/>
                  </a:ext>
                </a:extLst>
              </p:cNvPr>
              <p:cNvSpPr/>
              <p:nvPr/>
            </p:nvSpPr>
            <p:spPr>
              <a:xfrm>
                <a:off x="9941125" y="2260771"/>
                <a:ext cx="1313259" cy="922734"/>
              </a:xfrm>
              <a:custGeom>
                <a:avLst/>
                <a:gdLst>
                  <a:gd name="connsiteX0" fmla="*/ 0 w 1313259"/>
                  <a:gd name="connsiteY0" fmla="*/ 0 h 922734"/>
                  <a:gd name="connsiteX1" fmla="*/ 1313259 w 1313259"/>
                  <a:gd name="connsiteY1" fmla="*/ 922734 h 922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13259" h="922734">
                    <a:moveTo>
                      <a:pt x="0" y="0"/>
                    </a:moveTo>
                    <a:lnTo>
                      <a:pt x="1313259" y="922734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フリーフォーム: 図形 30">
                <a:extLst>
                  <a:ext uri="{FF2B5EF4-FFF2-40B4-BE49-F238E27FC236}">
                    <a16:creationId xmlns:a16="http://schemas.microsoft.com/office/drawing/2014/main" id="{F75EF67B-FF74-B903-036E-AF2DC43DE3AB}"/>
                  </a:ext>
                </a:extLst>
              </p:cNvPr>
              <p:cNvSpPr/>
              <p:nvPr/>
            </p:nvSpPr>
            <p:spPr>
              <a:xfrm>
                <a:off x="11340764" y="3267623"/>
                <a:ext cx="1443038" cy="1003697"/>
              </a:xfrm>
              <a:custGeom>
                <a:avLst/>
                <a:gdLst>
                  <a:gd name="connsiteX0" fmla="*/ 0 w 1377553"/>
                  <a:gd name="connsiteY0" fmla="*/ 0 h 959644"/>
                  <a:gd name="connsiteX1" fmla="*/ 1377553 w 1377553"/>
                  <a:gd name="connsiteY1" fmla="*/ 959644 h 959644"/>
                  <a:gd name="connsiteX0" fmla="*/ 0 w 1443038"/>
                  <a:gd name="connsiteY0" fmla="*/ 0 h 1003697"/>
                  <a:gd name="connsiteX1" fmla="*/ 1443038 w 1443038"/>
                  <a:gd name="connsiteY1" fmla="*/ 1003697 h 100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43038" h="1003697">
                    <a:moveTo>
                      <a:pt x="0" y="0"/>
                    </a:moveTo>
                    <a:lnTo>
                      <a:pt x="1443038" y="1003697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6" name="フリーフォーム: 図形 95">
                <a:extLst>
                  <a:ext uri="{FF2B5EF4-FFF2-40B4-BE49-F238E27FC236}">
                    <a16:creationId xmlns:a16="http://schemas.microsoft.com/office/drawing/2014/main" id="{266DECAD-1E7D-93B7-B1F0-7B166B725DE7}"/>
                  </a:ext>
                </a:extLst>
              </p:cNvPr>
              <p:cNvSpPr/>
              <p:nvPr/>
            </p:nvSpPr>
            <p:spPr>
              <a:xfrm>
                <a:off x="10882402" y="3362874"/>
                <a:ext cx="1893094" cy="972741"/>
              </a:xfrm>
              <a:custGeom>
                <a:avLst/>
                <a:gdLst>
                  <a:gd name="connsiteX0" fmla="*/ 1818084 w 1818084"/>
                  <a:gd name="connsiteY0" fmla="*/ 922735 h 922735"/>
                  <a:gd name="connsiteX1" fmla="*/ 497681 w 1818084"/>
                  <a:gd name="connsiteY1" fmla="*/ 0 h 922735"/>
                  <a:gd name="connsiteX2" fmla="*/ 120253 w 1818084"/>
                  <a:gd name="connsiteY2" fmla="*/ 528638 h 922735"/>
                  <a:gd name="connsiteX3" fmla="*/ 0 w 1818084"/>
                  <a:gd name="connsiteY3" fmla="*/ 677466 h 922735"/>
                  <a:gd name="connsiteX0" fmla="*/ 1878806 w 1878806"/>
                  <a:gd name="connsiteY0" fmla="*/ 972741 h 972741"/>
                  <a:gd name="connsiteX1" fmla="*/ 497681 w 1878806"/>
                  <a:gd name="connsiteY1" fmla="*/ 0 h 972741"/>
                  <a:gd name="connsiteX2" fmla="*/ 120253 w 1878806"/>
                  <a:gd name="connsiteY2" fmla="*/ 528638 h 972741"/>
                  <a:gd name="connsiteX3" fmla="*/ 0 w 1878806"/>
                  <a:gd name="connsiteY3" fmla="*/ 677466 h 972741"/>
                  <a:gd name="connsiteX0" fmla="*/ 1893094 w 1893094"/>
                  <a:gd name="connsiteY0" fmla="*/ 972741 h 972741"/>
                  <a:gd name="connsiteX1" fmla="*/ 511969 w 1893094"/>
                  <a:gd name="connsiteY1" fmla="*/ 0 h 972741"/>
                  <a:gd name="connsiteX2" fmla="*/ 134541 w 1893094"/>
                  <a:gd name="connsiteY2" fmla="*/ 528638 h 972741"/>
                  <a:gd name="connsiteX3" fmla="*/ 0 w 1893094"/>
                  <a:gd name="connsiteY3" fmla="*/ 697706 h 972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93094" h="972741">
                    <a:moveTo>
                      <a:pt x="1893094" y="972741"/>
                    </a:moveTo>
                    <a:lnTo>
                      <a:pt x="511969" y="0"/>
                    </a:lnTo>
                    <a:lnTo>
                      <a:pt x="134541" y="528638"/>
                    </a:lnTo>
                    <a:lnTo>
                      <a:pt x="0" y="697706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7" name="フリーフォーム: 図形 96">
                <a:extLst>
                  <a:ext uri="{FF2B5EF4-FFF2-40B4-BE49-F238E27FC236}">
                    <a16:creationId xmlns:a16="http://schemas.microsoft.com/office/drawing/2014/main" id="{17DB98A7-619C-2440-B26A-FA6CBC76D4AF}"/>
                  </a:ext>
                </a:extLst>
              </p:cNvPr>
              <p:cNvSpPr/>
              <p:nvPr/>
            </p:nvSpPr>
            <p:spPr>
              <a:xfrm>
                <a:off x="10860315" y="3245437"/>
                <a:ext cx="384572" cy="545306"/>
              </a:xfrm>
              <a:custGeom>
                <a:avLst/>
                <a:gdLst>
                  <a:gd name="connsiteX0" fmla="*/ 384572 w 384572"/>
                  <a:gd name="connsiteY0" fmla="*/ 30956 h 551259"/>
                  <a:gd name="connsiteX1" fmla="*/ 345281 w 384572"/>
                  <a:gd name="connsiteY1" fmla="*/ 0 h 551259"/>
                  <a:gd name="connsiteX2" fmla="*/ 25003 w 384572"/>
                  <a:gd name="connsiteY2" fmla="*/ 473868 h 551259"/>
                  <a:gd name="connsiteX3" fmla="*/ 0 w 384572"/>
                  <a:gd name="connsiteY3" fmla="*/ 551259 h 551259"/>
                  <a:gd name="connsiteX0" fmla="*/ 384572 w 384572"/>
                  <a:gd name="connsiteY0" fmla="*/ 25003 h 545306"/>
                  <a:gd name="connsiteX1" fmla="*/ 345281 w 384572"/>
                  <a:gd name="connsiteY1" fmla="*/ 0 h 545306"/>
                  <a:gd name="connsiteX2" fmla="*/ 25003 w 384572"/>
                  <a:gd name="connsiteY2" fmla="*/ 467915 h 545306"/>
                  <a:gd name="connsiteX3" fmla="*/ 0 w 384572"/>
                  <a:gd name="connsiteY3" fmla="*/ 545306 h 545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572" h="545306">
                    <a:moveTo>
                      <a:pt x="384572" y="25003"/>
                    </a:moveTo>
                    <a:lnTo>
                      <a:pt x="345281" y="0"/>
                    </a:lnTo>
                    <a:lnTo>
                      <a:pt x="25003" y="467915"/>
                    </a:lnTo>
                    <a:lnTo>
                      <a:pt x="0" y="545306"/>
                    </a:lnTo>
                  </a:path>
                </a:pathLst>
              </a:custGeom>
              <a:noFill/>
              <a:ln w="19050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8" name="フリーフォーム: 図形 97">
                <a:extLst>
                  <a:ext uri="{FF2B5EF4-FFF2-40B4-BE49-F238E27FC236}">
                    <a16:creationId xmlns:a16="http://schemas.microsoft.com/office/drawing/2014/main" id="{DD358D9F-2078-CAD0-F9EA-07A1426369F7}"/>
                  </a:ext>
                </a:extLst>
              </p:cNvPr>
              <p:cNvSpPr/>
              <p:nvPr/>
            </p:nvSpPr>
            <p:spPr>
              <a:xfrm>
                <a:off x="10884697" y="3305070"/>
                <a:ext cx="459581" cy="632222"/>
              </a:xfrm>
              <a:custGeom>
                <a:avLst/>
                <a:gdLst>
                  <a:gd name="connsiteX0" fmla="*/ 427434 w 459581"/>
                  <a:gd name="connsiteY0" fmla="*/ 0 h 632222"/>
                  <a:gd name="connsiteX1" fmla="*/ 459581 w 459581"/>
                  <a:gd name="connsiteY1" fmla="*/ 26194 h 632222"/>
                  <a:gd name="connsiteX2" fmla="*/ 94059 w 459581"/>
                  <a:gd name="connsiteY2" fmla="*/ 539354 h 632222"/>
                  <a:gd name="connsiteX3" fmla="*/ 10715 w 459581"/>
                  <a:gd name="connsiteY3" fmla="*/ 632222 h 632222"/>
                  <a:gd name="connsiteX4" fmla="*/ 0 w 459581"/>
                  <a:gd name="connsiteY4" fmla="*/ 601266 h 632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9581" h="632222">
                    <a:moveTo>
                      <a:pt x="427434" y="0"/>
                    </a:moveTo>
                    <a:lnTo>
                      <a:pt x="459581" y="26194"/>
                    </a:lnTo>
                    <a:lnTo>
                      <a:pt x="94059" y="539354"/>
                    </a:lnTo>
                    <a:lnTo>
                      <a:pt x="10715" y="632222"/>
                    </a:lnTo>
                    <a:lnTo>
                      <a:pt x="0" y="601266"/>
                    </a:lnTo>
                  </a:path>
                </a:pathLst>
              </a:custGeom>
              <a:noFill/>
              <a:ln w="19050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9" name="フリーフォーム: 図形 98">
                <a:extLst>
                  <a:ext uri="{FF2B5EF4-FFF2-40B4-BE49-F238E27FC236}">
                    <a16:creationId xmlns:a16="http://schemas.microsoft.com/office/drawing/2014/main" id="{B55F8C62-253C-8DC6-7D79-B86354DB3747}"/>
                  </a:ext>
                </a:extLst>
              </p:cNvPr>
              <p:cNvSpPr/>
              <p:nvPr/>
            </p:nvSpPr>
            <p:spPr>
              <a:xfrm>
                <a:off x="10423354" y="4136231"/>
                <a:ext cx="402432" cy="444103"/>
              </a:xfrm>
              <a:custGeom>
                <a:avLst/>
                <a:gdLst>
                  <a:gd name="connsiteX0" fmla="*/ 402432 w 402432"/>
                  <a:gd name="connsiteY0" fmla="*/ 0 h 444103"/>
                  <a:gd name="connsiteX1" fmla="*/ 0 w 402432"/>
                  <a:gd name="connsiteY1" fmla="*/ 444103 h 444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2432" h="444103">
                    <a:moveTo>
                      <a:pt x="402432" y="0"/>
                    </a:moveTo>
                    <a:lnTo>
                      <a:pt x="0" y="444103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0" name="フリーフォーム: 図形 99">
                <a:extLst>
                  <a:ext uri="{FF2B5EF4-FFF2-40B4-BE49-F238E27FC236}">
                    <a16:creationId xmlns:a16="http://schemas.microsoft.com/office/drawing/2014/main" id="{FAADA890-75EB-F709-30A6-AEE03E2249BF}"/>
                  </a:ext>
                </a:extLst>
              </p:cNvPr>
              <p:cNvSpPr/>
              <p:nvPr/>
            </p:nvSpPr>
            <p:spPr>
              <a:xfrm>
                <a:off x="10368023" y="4091105"/>
                <a:ext cx="390525" cy="448866"/>
              </a:xfrm>
              <a:custGeom>
                <a:avLst/>
                <a:gdLst>
                  <a:gd name="connsiteX0" fmla="*/ 390525 w 390525"/>
                  <a:gd name="connsiteY0" fmla="*/ 0 h 448866"/>
                  <a:gd name="connsiteX1" fmla="*/ 0 w 390525"/>
                  <a:gd name="connsiteY1" fmla="*/ 448866 h 448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0525" h="448866">
                    <a:moveTo>
                      <a:pt x="390525" y="0"/>
                    </a:moveTo>
                    <a:lnTo>
                      <a:pt x="0" y="448866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1" name="フリーフォーム: 図形 100">
                <a:extLst>
                  <a:ext uri="{FF2B5EF4-FFF2-40B4-BE49-F238E27FC236}">
                    <a16:creationId xmlns:a16="http://schemas.microsoft.com/office/drawing/2014/main" id="{84C70C86-8E5A-43A8-6901-2816CAB57185}"/>
                  </a:ext>
                </a:extLst>
              </p:cNvPr>
              <p:cNvSpPr/>
              <p:nvPr/>
            </p:nvSpPr>
            <p:spPr>
              <a:xfrm>
                <a:off x="9972675" y="4647556"/>
                <a:ext cx="401241" cy="461962"/>
              </a:xfrm>
              <a:custGeom>
                <a:avLst/>
                <a:gdLst>
                  <a:gd name="connsiteX0" fmla="*/ 401241 w 401241"/>
                  <a:gd name="connsiteY0" fmla="*/ 0 h 461962"/>
                  <a:gd name="connsiteX1" fmla="*/ 0 w 401241"/>
                  <a:gd name="connsiteY1" fmla="*/ 461962 h 461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01241" h="461962">
                    <a:moveTo>
                      <a:pt x="401241" y="0"/>
                    </a:moveTo>
                    <a:lnTo>
                      <a:pt x="0" y="461962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2" name="フリーフォーム: 図形 101">
                <a:extLst>
                  <a:ext uri="{FF2B5EF4-FFF2-40B4-BE49-F238E27FC236}">
                    <a16:creationId xmlns:a16="http://schemas.microsoft.com/office/drawing/2014/main" id="{C70E9D76-6B75-531E-0782-D01438853DF2}"/>
                  </a:ext>
                </a:extLst>
              </p:cNvPr>
              <p:cNvSpPr/>
              <p:nvPr/>
            </p:nvSpPr>
            <p:spPr>
              <a:xfrm>
                <a:off x="9916126" y="4599930"/>
                <a:ext cx="398859" cy="451247"/>
              </a:xfrm>
              <a:custGeom>
                <a:avLst/>
                <a:gdLst>
                  <a:gd name="connsiteX0" fmla="*/ 398859 w 398859"/>
                  <a:gd name="connsiteY0" fmla="*/ 0 h 451247"/>
                  <a:gd name="connsiteX1" fmla="*/ 0 w 398859"/>
                  <a:gd name="connsiteY1" fmla="*/ 451247 h 451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98859" h="451247">
                    <a:moveTo>
                      <a:pt x="398859" y="0"/>
                    </a:moveTo>
                    <a:lnTo>
                      <a:pt x="0" y="451247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3" name="フリーフォーム: 図形 102">
                <a:extLst>
                  <a:ext uri="{FF2B5EF4-FFF2-40B4-BE49-F238E27FC236}">
                    <a16:creationId xmlns:a16="http://schemas.microsoft.com/office/drawing/2014/main" id="{0A05DAF6-C41E-DA89-E5C0-FF14A82D4F90}"/>
                  </a:ext>
                </a:extLst>
              </p:cNvPr>
              <p:cNvSpPr/>
              <p:nvPr/>
            </p:nvSpPr>
            <p:spPr>
              <a:xfrm>
                <a:off x="9269613" y="5435972"/>
                <a:ext cx="420291" cy="492919"/>
              </a:xfrm>
              <a:custGeom>
                <a:avLst/>
                <a:gdLst>
                  <a:gd name="connsiteX0" fmla="*/ 420291 w 420291"/>
                  <a:gd name="connsiteY0" fmla="*/ 0 h 492919"/>
                  <a:gd name="connsiteX1" fmla="*/ 0 w 420291"/>
                  <a:gd name="connsiteY1" fmla="*/ 492919 h 492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0291" h="492919">
                    <a:moveTo>
                      <a:pt x="420291" y="0"/>
                    </a:moveTo>
                    <a:lnTo>
                      <a:pt x="0" y="492919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4" name="フリーフォーム: 図形 103">
                <a:extLst>
                  <a:ext uri="{FF2B5EF4-FFF2-40B4-BE49-F238E27FC236}">
                    <a16:creationId xmlns:a16="http://schemas.microsoft.com/office/drawing/2014/main" id="{B813E19F-05C2-364F-880B-151E465F2FE3}"/>
                  </a:ext>
                </a:extLst>
              </p:cNvPr>
              <p:cNvSpPr/>
              <p:nvPr/>
            </p:nvSpPr>
            <p:spPr>
              <a:xfrm>
                <a:off x="9213602" y="5399386"/>
                <a:ext cx="426244" cy="481012"/>
              </a:xfrm>
              <a:custGeom>
                <a:avLst/>
                <a:gdLst>
                  <a:gd name="connsiteX0" fmla="*/ 426244 w 426244"/>
                  <a:gd name="connsiteY0" fmla="*/ 0 h 481012"/>
                  <a:gd name="connsiteX1" fmla="*/ 0 w 426244"/>
                  <a:gd name="connsiteY1" fmla="*/ 481012 h 481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6244" h="481012">
                    <a:moveTo>
                      <a:pt x="426244" y="0"/>
                    </a:moveTo>
                    <a:lnTo>
                      <a:pt x="0" y="481012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5" name="フリーフォーム: 図形 104">
                <a:extLst>
                  <a:ext uri="{FF2B5EF4-FFF2-40B4-BE49-F238E27FC236}">
                    <a16:creationId xmlns:a16="http://schemas.microsoft.com/office/drawing/2014/main" id="{D4B477E0-428F-D26A-53A4-C195BCA0E366}"/>
                  </a:ext>
                </a:extLst>
              </p:cNvPr>
              <p:cNvSpPr/>
              <p:nvPr/>
            </p:nvSpPr>
            <p:spPr>
              <a:xfrm>
                <a:off x="8586197" y="6003264"/>
                <a:ext cx="614362" cy="696515"/>
              </a:xfrm>
              <a:custGeom>
                <a:avLst/>
                <a:gdLst>
                  <a:gd name="connsiteX0" fmla="*/ 614362 w 614362"/>
                  <a:gd name="connsiteY0" fmla="*/ 0 h 696515"/>
                  <a:gd name="connsiteX1" fmla="*/ 0 w 614362"/>
                  <a:gd name="connsiteY1" fmla="*/ 696515 h 69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4362" h="696515">
                    <a:moveTo>
                      <a:pt x="614362" y="0"/>
                    </a:moveTo>
                    <a:lnTo>
                      <a:pt x="0" y="696515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6" name="フリーフォーム: 図形 105">
                <a:extLst>
                  <a:ext uri="{FF2B5EF4-FFF2-40B4-BE49-F238E27FC236}">
                    <a16:creationId xmlns:a16="http://schemas.microsoft.com/office/drawing/2014/main" id="{CB95AEC2-6389-E6E9-E7E0-99B5BA58F778}"/>
                  </a:ext>
                </a:extLst>
              </p:cNvPr>
              <p:cNvSpPr/>
              <p:nvPr/>
            </p:nvSpPr>
            <p:spPr>
              <a:xfrm>
                <a:off x="8534400" y="5955039"/>
                <a:ext cx="613172" cy="695325"/>
              </a:xfrm>
              <a:custGeom>
                <a:avLst/>
                <a:gdLst>
                  <a:gd name="connsiteX0" fmla="*/ 613172 w 613172"/>
                  <a:gd name="connsiteY0" fmla="*/ 0 h 695325"/>
                  <a:gd name="connsiteX1" fmla="*/ 0 w 613172"/>
                  <a:gd name="connsiteY1" fmla="*/ 695325 h 6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13172" h="695325">
                    <a:moveTo>
                      <a:pt x="613172" y="0"/>
                    </a:moveTo>
                    <a:lnTo>
                      <a:pt x="0" y="695325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7" name="フリーフォーム: 図形 106">
                <a:extLst>
                  <a:ext uri="{FF2B5EF4-FFF2-40B4-BE49-F238E27FC236}">
                    <a16:creationId xmlns:a16="http://schemas.microsoft.com/office/drawing/2014/main" id="{C1CC431E-E093-E74C-52A9-A3520B6292E0}"/>
                  </a:ext>
                </a:extLst>
              </p:cNvPr>
              <p:cNvSpPr/>
              <p:nvPr/>
            </p:nvSpPr>
            <p:spPr>
              <a:xfrm>
                <a:off x="7716444" y="6835364"/>
                <a:ext cx="757238" cy="1097756"/>
              </a:xfrm>
              <a:custGeom>
                <a:avLst/>
                <a:gdLst>
                  <a:gd name="connsiteX0" fmla="*/ 757238 w 757238"/>
                  <a:gd name="connsiteY0" fmla="*/ 0 h 1097756"/>
                  <a:gd name="connsiteX1" fmla="*/ 325041 w 757238"/>
                  <a:gd name="connsiteY1" fmla="*/ 488156 h 1097756"/>
                  <a:gd name="connsiteX2" fmla="*/ 169069 w 757238"/>
                  <a:gd name="connsiteY2" fmla="*/ 684610 h 1097756"/>
                  <a:gd name="connsiteX3" fmla="*/ 66675 w 757238"/>
                  <a:gd name="connsiteY3" fmla="*/ 879872 h 1097756"/>
                  <a:gd name="connsiteX4" fmla="*/ 0 w 757238"/>
                  <a:gd name="connsiteY4" fmla="*/ 1097756 h 1097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7238" h="1097756">
                    <a:moveTo>
                      <a:pt x="757238" y="0"/>
                    </a:moveTo>
                    <a:lnTo>
                      <a:pt x="325041" y="488156"/>
                    </a:lnTo>
                    <a:lnTo>
                      <a:pt x="169069" y="684610"/>
                    </a:lnTo>
                    <a:lnTo>
                      <a:pt x="66675" y="879872"/>
                    </a:lnTo>
                    <a:lnTo>
                      <a:pt x="0" y="1097756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8" name="フリーフォーム: 図形 107">
                <a:extLst>
                  <a:ext uri="{FF2B5EF4-FFF2-40B4-BE49-F238E27FC236}">
                    <a16:creationId xmlns:a16="http://schemas.microsoft.com/office/drawing/2014/main" id="{42BE0157-4092-365F-7009-D3AFD8E40105}"/>
                  </a:ext>
                </a:extLst>
              </p:cNvPr>
              <p:cNvSpPr/>
              <p:nvPr/>
            </p:nvSpPr>
            <p:spPr>
              <a:xfrm>
                <a:off x="7636669" y="6790127"/>
                <a:ext cx="787003" cy="1138237"/>
              </a:xfrm>
              <a:custGeom>
                <a:avLst/>
                <a:gdLst>
                  <a:gd name="connsiteX0" fmla="*/ 787003 w 787003"/>
                  <a:gd name="connsiteY0" fmla="*/ 0 h 1138237"/>
                  <a:gd name="connsiteX1" fmla="*/ 254794 w 787003"/>
                  <a:gd name="connsiteY1" fmla="*/ 603647 h 1138237"/>
                  <a:gd name="connsiteX2" fmla="*/ 177403 w 787003"/>
                  <a:gd name="connsiteY2" fmla="*/ 719137 h 1138237"/>
                  <a:gd name="connsiteX3" fmla="*/ 78581 w 787003"/>
                  <a:gd name="connsiteY3" fmla="*/ 897731 h 1138237"/>
                  <a:gd name="connsiteX4" fmla="*/ 39291 w 787003"/>
                  <a:gd name="connsiteY4" fmla="*/ 1009650 h 1138237"/>
                  <a:gd name="connsiteX5" fmla="*/ 0 w 787003"/>
                  <a:gd name="connsiteY5" fmla="*/ 1138237 h 1138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87003" h="1138237">
                    <a:moveTo>
                      <a:pt x="787003" y="0"/>
                    </a:moveTo>
                    <a:lnTo>
                      <a:pt x="254794" y="603647"/>
                    </a:lnTo>
                    <a:lnTo>
                      <a:pt x="177403" y="719137"/>
                    </a:lnTo>
                    <a:lnTo>
                      <a:pt x="78581" y="897731"/>
                    </a:lnTo>
                    <a:lnTo>
                      <a:pt x="39291" y="1009650"/>
                    </a:lnTo>
                    <a:lnTo>
                      <a:pt x="0" y="1138237"/>
                    </a:lnTo>
                  </a:path>
                </a:pathLst>
              </a:custGeom>
              <a:noFill/>
              <a:ln w="28575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9" name="フリーフォーム: 図形 108">
                <a:extLst>
                  <a:ext uri="{FF2B5EF4-FFF2-40B4-BE49-F238E27FC236}">
                    <a16:creationId xmlns:a16="http://schemas.microsoft.com/office/drawing/2014/main" id="{2EDDE916-BB51-63CC-E7F8-349814DAE67F}"/>
                  </a:ext>
                </a:extLst>
              </p:cNvPr>
              <p:cNvSpPr/>
              <p:nvPr/>
            </p:nvSpPr>
            <p:spPr>
              <a:xfrm>
                <a:off x="4501750" y="272788"/>
                <a:ext cx="48815" cy="75009"/>
              </a:xfrm>
              <a:custGeom>
                <a:avLst/>
                <a:gdLst>
                  <a:gd name="connsiteX0" fmla="*/ 0 w 48815"/>
                  <a:gd name="connsiteY0" fmla="*/ 75009 h 75009"/>
                  <a:gd name="connsiteX1" fmla="*/ 48815 w 48815"/>
                  <a:gd name="connsiteY1" fmla="*/ 57150 h 75009"/>
                  <a:gd name="connsiteX2" fmla="*/ 39290 w 48815"/>
                  <a:gd name="connsiteY2" fmla="*/ 0 h 7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815" h="75009">
                    <a:moveTo>
                      <a:pt x="0" y="75009"/>
                    </a:moveTo>
                    <a:lnTo>
                      <a:pt x="48815" y="57150"/>
                    </a:lnTo>
                    <a:lnTo>
                      <a:pt x="39290" y="0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0" name="フリーフォーム: 図形 109">
                <a:extLst>
                  <a:ext uri="{FF2B5EF4-FFF2-40B4-BE49-F238E27FC236}">
                    <a16:creationId xmlns:a16="http://schemas.microsoft.com/office/drawing/2014/main" id="{6F252779-5E8F-232B-586F-B676B47B1052}"/>
                  </a:ext>
                </a:extLst>
              </p:cNvPr>
              <p:cNvSpPr/>
              <p:nvPr/>
            </p:nvSpPr>
            <p:spPr>
              <a:xfrm>
                <a:off x="4502941" y="360999"/>
                <a:ext cx="47625" cy="38100"/>
              </a:xfrm>
              <a:custGeom>
                <a:avLst/>
                <a:gdLst>
                  <a:gd name="connsiteX0" fmla="*/ 0 w 47625"/>
                  <a:gd name="connsiteY0" fmla="*/ 17859 h 38100"/>
                  <a:gd name="connsiteX1" fmla="*/ 38100 w 47625"/>
                  <a:gd name="connsiteY1" fmla="*/ 0 h 38100"/>
                  <a:gd name="connsiteX2" fmla="*/ 47625 w 47625"/>
                  <a:gd name="connsiteY2" fmla="*/ 38100 h 38100"/>
                  <a:gd name="connsiteX3" fmla="*/ 47625 w 47625"/>
                  <a:gd name="connsiteY3" fmla="*/ 3810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25" h="38100">
                    <a:moveTo>
                      <a:pt x="0" y="17859"/>
                    </a:moveTo>
                    <a:lnTo>
                      <a:pt x="38100" y="0"/>
                    </a:lnTo>
                    <a:lnTo>
                      <a:pt x="47625" y="38100"/>
                    </a:lnTo>
                    <a:lnTo>
                      <a:pt x="47625" y="38100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1" name="フリーフォーム: 図形 110">
                <a:extLst>
                  <a:ext uri="{FF2B5EF4-FFF2-40B4-BE49-F238E27FC236}">
                    <a16:creationId xmlns:a16="http://schemas.microsoft.com/office/drawing/2014/main" id="{1B627589-41F2-15FB-DA48-5CCEC57F4D6D}"/>
                  </a:ext>
                </a:extLst>
              </p:cNvPr>
              <p:cNvSpPr/>
              <p:nvPr/>
            </p:nvSpPr>
            <p:spPr>
              <a:xfrm>
                <a:off x="4283866" y="152200"/>
                <a:ext cx="107156" cy="257175"/>
              </a:xfrm>
              <a:custGeom>
                <a:avLst/>
                <a:gdLst>
                  <a:gd name="connsiteX0" fmla="*/ 107156 w 107156"/>
                  <a:gd name="connsiteY0" fmla="*/ 244079 h 257175"/>
                  <a:gd name="connsiteX1" fmla="*/ 54768 w 107156"/>
                  <a:gd name="connsiteY1" fmla="*/ 257175 h 257175"/>
                  <a:gd name="connsiteX2" fmla="*/ 30956 w 107156"/>
                  <a:gd name="connsiteY2" fmla="*/ 203597 h 257175"/>
                  <a:gd name="connsiteX3" fmla="*/ 21431 w 107156"/>
                  <a:gd name="connsiteY3" fmla="*/ 179785 h 257175"/>
                  <a:gd name="connsiteX4" fmla="*/ 51196 w 107156"/>
                  <a:gd name="connsiteY4" fmla="*/ 111919 h 257175"/>
                  <a:gd name="connsiteX5" fmla="*/ 51196 w 107156"/>
                  <a:gd name="connsiteY5" fmla="*/ 111919 h 257175"/>
                  <a:gd name="connsiteX6" fmla="*/ 52387 w 107156"/>
                  <a:gd name="connsiteY6" fmla="*/ 0 h 257175"/>
                  <a:gd name="connsiteX7" fmla="*/ 0 w 107156"/>
                  <a:gd name="connsiteY7" fmla="*/ 100013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156" h="257175">
                    <a:moveTo>
                      <a:pt x="107156" y="244079"/>
                    </a:moveTo>
                    <a:lnTo>
                      <a:pt x="54768" y="257175"/>
                    </a:lnTo>
                    <a:lnTo>
                      <a:pt x="30956" y="203597"/>
                    </a:lnTo>
                    <a:lnTo>
                      <a:pt x="21431" y="179785"/>
                    </a:lnTo>
                    <a:lnTo>
                      <a:pt x="51196" y="111919"/>
                    </a:lnTo>
                    <a:lnTo>
                      <a:pt x="51196" y="111919"/>
                    </a:lnTo>
                    <a:lnTo>
                      <a:pt x="52387" y="0"/>
                    </a:lnTo>
                    <a:lnTo>
                      <a:pt x="0" y="100013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2" name="フリーフォーム: 図形 111">
                <a:extLst>
                  <a:ext uri="{FF2B5EF4-FFF2-40B4-BE49-F238E27FC236}">
                    <a16:creationId xmlns:a16="http://schemas.microsoft.com/office/drawing/2014/main" id="{658F3CFF-1D0B-19D1-CAA7-40FC79413C8F}"/>
                  </a:ext>
                </a:extLst>
              </p:cNvPr>
              <p:cNvSpPr/>
              <p:nvPr/>
            </p:nvSpPr>
            <p:spPr>
              <a:xfrm>
                <a:off x="4277314" y="438049"/>
                <a:ext cx="117872" cy="183357"/>
              </a:xfrm>
              <a:custGeom>
                <a:avLst/>
                <a:gdLst>
                  <a:gd name="connsiteX0" fmla="*/ 117872 w 117872"/>
                  <a:gd name="connsiteY0" fmla="*/ 0 h 183357"/>
                  <a:gd name="connsiteX1" fmla="*/ 69056 w 117872"/>
                  <a:gd name="connsiteY1" fmla="*/ 14288 h 183357"/>
                  <a:gd name="connsiteX2" fmla="*/ 71437 w 117872"/>
                  <a:gd name="connsiteY2" fmla="*/ 65485 h 183357"/>
                  <a:gd name="connsiteX3" fmla="*/ 0 w 117872"/>
                  <a:gd name="connsiteY3" fmla="*/ 183357 h 183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872" h="183357">
                    <a:moveTo>
                      <a:pt x="117872" y="0"/>
                    </a:moveTo>
                    <a:lnTo>
                      <a:pt x="69056" y="14288"/>
                    </a:lnTo>
                    <a:lnTo>
                      <a:pt x="71437" y="65485"/>
                    </a:lnTo>
                    <a:lnTo>
                      <a:pt x="0" y="183357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3" name="フリーフォーム: 図形 112">
                <a:extLst>
                  <a:ext uri="{FF2B5EF4-FFF2-40B4-BE49-F238E27FC236}">
                    <a16:creationId xmlns:a16="http://schemas.microsoft.com/office/drawing/2014/main" id="{1629A8A8-3B65-0D53-1C1F-BBAE54E25DCF}"/>
                  </a:ext>
                </a:extLst>
              </p:cNvPr>
              <p:cNvSpPr/>
              <p:nvPr/>
            </p:nvSpPr>
            <p:spPr>
              <a:xfrm>
                <a:off x="4271959" y="399099"/>
                <a:ext cx="39290" cy="147637"/>
              </a:xfrm>
              <a:custGeom>
                <a:avLst/>
                <a:gdLst>
                  <a:gd name="connsiteX0" fmla="*/ 2381 w 39290"/>
                  <a:gd name="connsiteY0" fmla="*/ 0 h 147637"/>
                  <a:gd name="connsiteX1" fmla="*/ 39290 w 39290"/>
                  <a:gd name="connsiteY1" fmla="*/ 71437 h 147637"/>
                  <a:gd name="connsiteX2" fmla="*/ 0 w 39290"/>
                  <a:gd name="connsiteY2" fmla="*/ 147637 h 14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90" h="147637">
                    <a:moveTo>
                      <a:pt x="2381" y="0"/>
                    </a:moveTo>
                    <a:lnTo>
                      <a:pt x="39290" y="71437"/>
                    </a:lnTo>
                    <a:lnTo>
                      <a:pt x="0" y="147637"/>
                    </a:lnTo>
                  </a:path>
                </a:pathLst>
              </a:custGeom>
              <a:noFill/>
              <a:ln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4" name="フリーフォーム: 図形 113">
                <a:extLst>
                  <a:ext uri="{FF2B5EF4-FFF2-40B4-BE49-F238E27FC236}">
                    <a16:creationId xmlns:a16="http://schemas.microsoft.com/office/drawing/2014/main" id="{56B9E522-96D9-6481-7A17-3C919710A85F}"/>
                  </a:ext>
                </a:extLst>
              </p:cNvPr>
              <p:cNvSpPr/>
              <p:nvPr/>
            </p:nvSpPr>
            <p:spPr>
              <a:xfrm>
                <a:off x="7317582" y="2243632"/>
                <a:ext cx="238125" cy="453628"/>
              </a:xfrm>
              <a:custGeom>
                <a:avLst/>
                <a:gdLst>
                  <a:gd name="connsiteX0" fmla="*/ 238125 w 238125"/>
                  <a:gd name="connsiteY0" fmla="*/ 0 h 453628"/>
                  <a:gd name="connsiteX1" fmla="*/ 0 w 238125"/>
                  <a:gd name="connsiteY1" fmla="*/ 453628 h 45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453628">
                    <a:moveTo>
                      <a:pt x="238125" y="0"/>
                    </a:moveTo>
                    <a:lnTo>
                      <a:pt x="0" y="453628"/>
                    </a:lnTo>
                  </a:path>
                </a:pathLst>
              </a:custGeom>
              <a:noFill/>
              <a:ln w="19050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6" name="フリーフォーム: 図形 115">
                <a:extLst>
                  <a:ext uri="{FF2B5EF4-FFF2-40B4-BE49-F238E27FC236}">
                    <a16:creationId xmlns:a16="http://schemas.microsoft.com/office/drawing/2014/main" id="{FEC92C33-7230-DC7C-6769-31047F989B90}"/>
                  </a:ext>
                </a:extLst>
              </p:cNvPr>
              <p:cNvSpPr/>
              <p:nvPr/>
            </p:nvSpPr>
            <p:spPr>
              <a:xfrm>
                <a:off x="7346156" y="2253155"/>
                <a:ext cx="252412" cy="470297"/>
              </a:xfrm>
              <a:custGeom>
                <a:avLst/>
                <a:gdLst>
                  <a:gd name="connsiteX0" fmla="*/ 252412 w 252412"/>
                  <a:gd name="connsiteY0" fmla="*/ 0 h 470297"/>
                  <a:gd name="connsiteX1" fmla="*/ 0 w 252412"/>
                  <a:gd name="connsiteY1" fmla="*/ 470297 h 47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2412" h="470297">
                    <a:moveTo>
                      <a:pt x="252412" y="0"/>
                    </a:moveTo>
                    <a:lnTo>
                      <a:pt x="0" y="470297"/>
                    </a:lnTo>
                  </a:path>
                </a:pathLst>
              </a:custGeom>
              <a:noFill/>
              <a:ln w="19050">
                <a:solidFill>
                  <a:srgbClr val="66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8" name="フリーフォーム: 図形 117">
                <a:extLst>
                  <a:ext uri="{FF2B5EF4-FFF2-40B4-BE49-F238E27FC236}">
                    <a16:creationId xmlns:a16="http://schemas.microsoft.com/office/drawing/2014/main" id="{EFCFAE77-60B9-25CA-3536-42F489F5882C}"/>
                  </a:ext>
                </a:extLst>
              </p:cNvPr>
              <p:cNvSpPr/>
              <p:nvPr/>
            </p:nvSpPr>
            <p:spPr>
              <a:xfrm>
                <a:off x="7622381" y="651720"/>
                <a:ext cx="882253" cy="1534716"/>
              </a:xfrm>
              <a:custGeom>
                <a:avLst/>
                <a:gdLst>
                  <a:gd name="connsiteX0" fmla="*/ 847725 w 847725"/>
                  <a:gd name="connsiteY0" fmla="*/ 0 h 1458516"/>
                  <a:gd name="connsiteX1" fmla="*/ 689372 w 847725"/>
                  <a:gd name="connsiteY1" fmla="*/ 304800 h 1458516"/>
                  <a:gd name="connsiteX2" fmla="*/ 654844 w 847725"/>
                  <a:gd name="connsiteY2" fmla="*/ 352425 h 1458516"/>
                  <a:gd name="connsiteX3" fmla="*/ 571500 w 847725"/>
                  <a:gd name="connsiteY3" fmla="*/ 396478 h 1458516"/>
                  <a:gd name="connsiteX4" fmla="*/ 0 w 847725"/>
                  <a:gd name="connsiteY4" fmla="*/ 1458516 h 1458516"/>
                  <a:gd name="connsiteX0" fmla="*/ 882253 w 882253"/>
                  <a:gd name="connsiteY0" fmla="*/ 0 h 1534716"/>
                  <a:gd name="connsiteX1" fmla="*/ 689372 w 882253"/>
                  <a:gd name="connsiteY1" fmla="*/ 381000 h 1534716"/>
                  <a:gd name="connsiteX2" fmla="*/ 654844 w 882253"/>
                  <a:gd name="connsiteY2" fmla="*/ 428625 h 1534716"/>
                  <a:gd name="connsiteX3" fmla="*/ 571500 w 882253"/>
                  <a:gd name="connsiteY3" fmla="*/ 472678 h 1534716"/>
                  <a:gd name="connsiteX4" fmla="*/ 0 w 882253"/>
                  <a:gd name="connsiteY4" fmla="*/ 1534716 h 153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2253" h="1534716">
                    <a:moveTo>
                      <a:pt x="882253" y="0"/>
                    </a:moveTo>
                    <a:lnTo>
                      <a:pt x="689372" y="381000"/>
                    </a:lnTo>
                    <a:lnTo>
                      <a:pt x="654844" y="428625"/>
                    </a:lnTo>
                    <a:lnTo>
                      <a:pt x="571500" y="472678"/>
                    </a:lnTo>
                    <a:lnTo>
                      <a:pt x="0" y="1534716"/>
                    </a:ln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9" name="フリーフォーム: 図形 118">
                <a:extLst>
                  <a:ext uri="{FF2B5EF4-FFF2-40B4-BE49-F238E27FC236}">
                    <a16:creationId xmlns:a16="http://schemas.microsoft.com/office/drawing/2014/main" id="{7D02BF4E-ED36-A210-631E-EC6587699A63}"/>
                  </a:ext>
                </a:extLst>
              </p:cNvPr>
              <p:cNvSpPr/>
              <p:nvPr/>
            </p:nvSpPr>
            <p:spPr>
              <a:xfrm>
                <a:off x="5265539" y="13269"/>
                <a:ext cx="2307432" cy="2155031"/>
              </a:xfrm>
              <a:custGeom>
                <a:avLst/>
                <a:gdLst>
                  <a:gd name="connsiteX0" fmla="*/ 2402682 w 2402682"/>
                  <a:gd name="connsiteY0" fmla="*/ 2220516 h 2220516"/>
                  <a:gd name="connsiteX1" fmla="*/ 864394 w 2402682"/>
                  <a:gd name="connsiteY1" fmla="*/ 1454944 h 2220516"/>
                  <a:gd name="connsiteX2" fmla="*/ 847725 w 2402682"/>
                  <a:gd name="connsiteY2" fmla="*/ 1394222 h 2220516"/>
                  <a:gd name="connsiteX3" fmla="*/ 860822 w 2402682"/>
                  <a:gd name="connsiteY3" fmla="*/ 1335882 h 2220516"/>
                  <a:gd name="connsiteX4" fmla="*/ 669132 w 2402682"/>
                  <a:gd name="connsiteY4" fmla="*/ 870347 h 2220516"/>
                  <a:gd name="connsiteX5" fmla="*/ 457200 w 2402682"/>
                  <a:gd name="connsiteY5" fmla="*/ 501253 h 2220516"/>
                  <a:gd name="connsiteX6" fmla="*/ 282178 w 2402682"/>
                  <a:gd name="connsiteY6" fmla="*/ 273844 h 2220516"/>
                  <a:gd name="connsiteX7" fmla="*/ 0 w 2402682"/>
                  <a:gd name="connsiteY7" fmla="*/ 0 h 2220516"/>
                  <a:gd name="connsiteX0" fmla="*/ 2275285 w 2275285"/>
                  <a:gd name="connsiteY0" fmla="*/ 2122884 h 2122884"/>
                  <a:gd name="connsiteX1" fmla="*/ 736997 w 2275285"/>
                  <a:gd name="connsiteY1" fmla="*/ 1357312 h 2122884"/>
                  <a:gd name="connsiteX2" fmla="*/ 720328 w 2275285"/>
                  <a:gd name="connsiteY2" fmla="*/ 1296590 h 2122884"/>
                  <a:gd name="connsiteX3" fmla="*/ 733425 w 2275285"/>
                  <a:gd name="connsiteY3" fmla="*/ 1238250 h 2122884"/>
                  <a:gd name="connsiteX4" fmla="*/ 541735 w 2275285"/>
                  <a:gd name="connsiteY4" fmla="*/ 772715 h 2122884"/>
                  <a:gd name="connsiteX5" fmla="*/ 329803 w 2275285"/>
                  <a:gd name="connsiteY5" fmla="*/ 403621 h 2122884"/>
                  <a:gd name="connsiteX6" fmla="*/ 154781 w 2275285"/>
                  <a:gd name="connsiteY6" fmla="*/ 176212 h 2122884"/>
                  <a:gd name="connsiteX7" fmla="*/ 0 w 2275285"/>
                  <a:gd name="connsiteY7" fmla="*/ 0 h 2122884"/>
                  <a:gd name="connsiteX0" fmla="*/ 2275285 w 2275285"/>
                  <a:gd name="connsiteY0" fmla="*/ 2122884 h 2122884"/>
                  <a:gd name="connsiteX1" fmla="*/ 736997 w 2275285"/>
                  <a:gd name="connsiteY1" fmla="*/ 1357312 h 2122884"/>
                  <a:gd name="connsiteX2" fmla="*/ 720328 w 2275285"/>
                  <a:gd name="connsiteY2" fmla="*/ 1296590 h 2122884"/>
                  <a:gd name="connsiteX3" fmla="*/ 733425 w 2275285"/>
                  <a:gd name="connsiteY3" fmla="*/ 1235869 h 2122884"/>
                  <a:gd name="connsiteX4" fmla="*/ 541735 w 2275285"/>
                  <a:gd name="connsiteY4" fmla="*/ 772715 h 2122884"/>
                  <a:gd name="connsiteX5" fmla="*/ 329803 w 2275285"/>
                  <a:gd name="connsiteY5" fmla="*/ 403621 h 2122884"/>
                  <a:gd name="connsiteX6" fmla="*/ 154781 w 2275285"/>
                  <a:gd name="connsiteY6" fmla="*/ 176212 h 2122884"/>
                  <a:gd name="connsiteX7" fmla="*/ 0 w 2275285"/>
                  <a:gd name="connsiteY7" fmla="*/ 0 h 2122884"/>
                  <a:gd name="connsiteX0" fmla="*/ 2275285 w 2275285"/>
                  <a:gd name="connsiteY0" fmla="*/ 2122884 h 2122884"/>
                  <a:gd name="connsiteX1" fmla="*/ 741759 w 2275285"/>
                  <a:gd name="connsiteY1" fmla="*/ 1353740 h 2122884"/>
                  <a:gd name="connsiteX2" fmla="*/ 720328 w 2275285"/>
                  <a:gd name="connsiteY2" fmla="*/ 1296590 h 2122884"/>
                  <a:gd name="connsiteX3" fmla="*/ 733425 w 2275285"/>
                  <a:gd name="connsiteY3" fmla="*/ 1235869 h 2122884"/>
                  <a:gd name="connsiteX4" fmla="*/ 541735 w 2275285"/>
                  <a:gd name="connsiteY4" fmla="*/ 772715 h 2122884"/>
                  <a:gd name="connsiteX5" fmla="*/ 329803 w 2275285"/>
                  <a:gd name="connsiteY5" fmla="*/ 403621 h 2122884"/>
                  <a:gd name="connsiteX6" fmla="*/ 154781 w 2275285"/>
                  <a:gd name="connsiteY6" fmla="*/ 176212 h 2122884"/>
                  <a:gd name="connsiteX7" fmla="*/ 0 w 2275285"/>
                  <a:gd name="connsiteY7" fmla="*/ 0 h 2122884"/>
                  <a:gd name="connsiteX0" fmla="*/ 2307432 w 2307432"/>
                  <a:gd name="connsiteY0" fmla="*/ 2155031 h 2155031"/>
                  <a:gd name="connsiteX1" fmla="*/ 741759 w 2307432"/>
                  <a:gd name="connsiteY1" fmla="*/ 1353740 h 2155031"/>
                  <a:gd name="connsiteX2" fmla="*/ 720328 w 2307432"/>
                  <a:gd name="connsiteY2" fmla="*/ 1296590 h 2155031"/>
                  <a:gd name="connsiteX3" fmla="*/ 733425 w 2307432"/>
                  <a:gd name="connsiteY3" fmla="*/ 1235869 h 2155031"/>
                  <a:gd name="connsiteX4" fmla="*/ 541735 w 2307432"/>
                  <a:gd name="connsiteY4" fmla="*/ 772715 h 2155031"/>
                  <a:gd name="connsiteX5" fmla="*/ 329803 w 2307432"/>
                  <a:gd name="connsiteY5" fmla="*/ 403621 h 2155031"/>
                  <a:gd name="connsiteX6" fmla="*/ 154781 w 2307432"/>
                  <a:gd name="connsiteY6" fmla="*/ 176212 h 2155031"/>
                  <a:gd name="connsiteX7" fmla="*/ 0 w 2307432"/>
                  <a:gd name="connsiteY7" fmla="*/ 0 h 2155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07432" h="2155031">
                    <a:moveTo>
                      <a:pt x="2307432" y="2155031"/>
                    </a:moveTo>
                    <a:lnTo>
                      <a:pt x="741759" y="1353740"/>
                    </a:lnTo>
                    <a:lnTo>
                      <a:pt x="720328" y="1296590"/>
                    </a:lnTo>
                    <a:lnTo>
                      <a:pt x="733425" y="1235869"/>
                    </a:lnTo>
                    <a:lnTo>
                      <a:pt x="541735" y="772715"/>
                    </a:lnTo>
                    <a:lnTo>
                      <a:pt x="329803" y="403621"/>
                    </a:lnTo>
                    <a:lnTo>
                      <a:pt x="154781" y="176212"/>
                    </a:lnTo>
                    <a:cubicBezTo>
                      <a:pt x="60722" y="84931"/>
                      <a:pt x="94059" y="91281"/>
                      <a:pt x="0" y="0"/>
                    </a:cubicBez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0" name="フリーフォーム: 図形 119">
                <a:extLst>
                  <a:ext uri="{FF2B5EF4-FFF2-40B4-BE49-F238E27FC236}">
                    <a16:creationId xmlns:a16="http://schemas.microsoft.com/office/drawing/2014/main" id="{A680D873-B673-4DAB-D60E-D7C6D1CC6E17}"/>
                  </a:ext>
                </a:extLst>
              </p:cNvPr>
              <p:cNvSpPr/>
              <p:nvPr/>
            </p:nvSpPr>
            <p:spPr>
              <a:xfrm>
                <a:off x="4534066" y="12688"/>
                <a:ext cx="21855" cy="255984"/>
              </a:xfrm>
              <a:custGeom>
                <a:avLst/>
                <a:gdLst>
                  <a:gd name="connsiteX0" fmla="*/ 0 w 51197"/>
                  <a:gd name="connsiteY0" fmla="*/ 371475 h 371475"/>
                  <a:gd name="connsiteX1" fmla="*/ 33338 w 51197"/>
                  <a:gd name="connsiteY1" fmla="*/ 65484 h 371475"/>
                  <a:gd name="connsiteX2" fmla="*/ 51197 w 51197"/>
                  <a:gd name="connsiteY2" fmla="*/ 0 h 371475"/>
                  <a:gd name="connsiteX0" fmla="*/ 0 w 33338"/>
                  <a:gd name="connsiteY0" fmla="*/ 305991 h 305991"/>
                  <a:gd name="connsiteX1" fmla="*/ 33338 w 33338"/>
                  <a:gd name="connsiteY1" fmla="*/ 0 h 305991"/>
                  <a:gd name="connsiteX0" fmla="*/ 0 w 20241"/>
                  <a:gd name="connsiteY0" fmla="*/ 255984 h 255984"/>
                  <a:gd name="connsiteX1" fmla="*/ 20241 w 20241"/>
                  <a:gd name="connsiteY1" fmla="*/ 0 h 255984"/>
                  <a:gd name="connsiteX0" fmla="*/ 1614 w 21855"/>
                  <a:gd name="connsiteY0" fmla="*/ 255984 h 255984"/>
                  <a:gd name="connsiteX1" fmla="*/ 1025 w 21855"/>
                  <a:gd name="connsiteY1" fmla="*/ 137331 h 255984"/>
                  <a:gd name="connsiteX2" fmla="*/ 21855 w 21855"/>
                  <a:gd name="connsiteY2" fmla="*/ 0 h 255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855" h="255984">
                    <a:moveTo>
                      <a:pt x="1614" y="255984"/>
                    </a:moveTo>
                    <a:cubicBezTo>
                      <a:pt x="5386" y="216830"/>
                      <a:pt x="-2747" y="176485"/>
                      <a:pt x="1025" y="137331"/>
                    </a:cubicBezTo>
                    <a:lnTo>
                      <a:pt x="21855" y="0"/>
                    </a:ln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1" name="フリーフォーム: 図形 120">
                <a:extLst>
                  <a:ext uri="{FF2B5EF4-FFF2-40B4-BE49-F238E27FC236}">
                    <a16:creationId xmlns:a16="http://schemas.microsoft.com/office/drawing/2014/main" id="{CD6ECEE5-2E45-BDF3-AE28-5C83F577B0CE}"/>
                  </a:ext>
                </a:extLst>
              </p:cNvPr>
              <p:cNvSpPr/>
              <p:nvPr/>
            </p:nvSpPr>
            <p:spPr>
              <a:xfrm>
                <a:off x="4554022" y="4407"/>
                <a:ext cx="881061" cy="953352"/>
              </a:xfrm>
              <a:custGeom>
                <a:avLst/>
                <a:gdLst>
                  <a:gd name="connsiteX0" fmla="*/ 63103 w 873918"/>
                  <a:gd name="connsiteY0" fmla="*/ 0 h 1010841"/>
                  <a:gd name="connsiteX1" fmla="*/ 39290 w 873918"/>
                  <a:gd name="connsiteY1" fmla="*/ 54769 h 1010841"/>
                  <a:gd name="connsiteX2" fmla="*/ 429815 w 873918"/>
                  <a:gd name="connsiteY2" fmla="*/ 341710 h 1010841"/>
                  <a:gd name="connsiteX3" fmla="*/ 602456 w 873918"/>
                  <a:gd name="connsiteY3" fmla="*/ 528638 h 1010841"/>
                  <a:gd name="connsiteX4" fmla="*/ 873918 w 873918"/>
                  <a:gd name="connsiteY4" fmla="*/ 933450 h 1010841"/>
                  <a:gd name="connsiteX5" fmla="*/ 789384 w 873918"/>
                  <a:gd name="connsiteY5" fmla="*/ 1002506 h 1010841"/>
                  <a:gd name="connsiteX6" fmla="*/ 759618 w 873918"/>
                  <a:gd name="connsiteY6" fmla="*/ 976313 h 1010841"/>
                  <a:gd name="connsiteX7" fmla="*/ 691753 w 873918"/>
                  <a:gd name="connsiteY7" fmla="*/ 1010841 h 1010841"/>
                  <a:gd name="connsiteX8" fmla="*/ 30956 w 873918"/>
                  <a:gd name="connsiteY8" fmla="*/ 676275 h 1010841"/>
                  <a:gd name="connsiteX9" fmla="*/ 30956 w 873918"/>
                  <a:gd name="connsiteY9" fmla="*/ 676275 h 1010841"/>
                  <a:gd name="connsiteX10" fmla="*/ 0 w 873918"/>
                  <a:gd name="connsiteY10" fmla="*/ 486966 h 1010841"/>
                  <a:gd name="connsiteX0" fmla="*/ 39290 w 873918"/>
                  <a:gd name="connsiteY0" fmla="*/ 0 h 956072"/>
                  <a:gd name="connsiteX1" fmla="*/ 429815 w 873918"/>
                  <a:gd name="connsiteY1" fmla="*/ 286941 h 956072"/>
                  <a:gd name="connsiteX2" fmla="*/ 602456 w 873918"/>
                  <a:gd name="connsiteY2" fmla="*/ 473869 h 956072"/>
                  <a:gd name="connsiteX3" fmla="*/ 873918 w 873918"/>
                  <a:gd name="connsiteY3" fmla="*/ 878681 h 956072"/>
                  <a:gd name="connsiteX4" fmla="*/ 789384 w 873918"/>
                  <a:gd name="connsiteY4" fmla="*/ 947737 h 956072"/>
                  <a:gd name="connsiteX5" fmla="*/ 759618 w 873918"/>
                  <a:gd name="connsiteY5" fmla="*/ 921544 h 956072"/>
                  <a:gd name="connsiteX6" fmla="*/ 691753 w 873918"/>
                  <a:gd name="connsiteY6" fmla="*/ 956072 h 956072"/>
                  <a:gd name="connsiteX7" fmla="*/ 30956 w 873918"/>
                  <a:gd name="connsiteY7" fmla="*/ 621506 h 956072"/>
                  <a:gd name="connsiteX8" fmla="*/ 30956 w 873918"/>
                  <a:gd name="connsiteY8" fmla="*/ 621506 h 956072"/>
                  <a:gd name="connsiteX9" fmla="*/ 0 w 873918"/>
                  <a:gd name="connsiteY9" fmla="*/ 432197 h 956072"/>
                  <a:gd name="connsiteX0" fmla="*/ 92868 w 873918"/>
                  <a:gd name="connsiteY0" fmla="*/ 0 h 932660"/>
                  <a:gd name="connsiteX1" fmla="*/ 429815 w 873918"/>
                  <a:gd name="connsiteY1" fmla="*/ 263529 h 932660"/>
                  <a:gd name="connsiteX2" fmla="*/ 602456 w 873918"/>
                  <a:gd name="connsiteY2" fmla="*/ 450457 h 932660"/>
                  <a:gd name="connsiteX3" fmla="*/ 873918 w 873918"/>
                  <a:gd name="connsiteY3" fmla="*/ 855269 h 932660"/>
                  <a:gd name="connsiteX4" fmla="*/ 789384 w 873918"/>
                  <a:gd name="connsiteY4" fmla="*/ 924325 h 932660"/>
                  <a:gd name="connsiteX5" fmla="*/ 759618 w 873918"/>
                  <a:gd name="connsiteY5" fmla="*/ 898132 h 932660"/>
                  <a:gd name="connsiteX6" fmla="*/ 691753 w 873918"/>
                  <a:gd name="connsiteY6" fmla="*/ 932660 h 932660"/>
                  <a:gd name="connsiteX7" fmla="*/ 30956 w 873918"/>
                  <a:gd name="connsiteY7" fmla="*/ 598094 h 932660"/>
                  <a:gd name="connsiteX8" fmla="*/ 30956 w 873918"/>
                  <a:gd name="connsiteY8" fmla="*/ 598094 h 932660"/>
                  <a:gd name="connsiteX9" fmla="*/ 0 w 873918"/>
                  <a:gd name="connsiteY9" fmla="*/ 408785 h 932660"/>
                  <a:gd name="connsiteX0" fmla="*/ 100011 w 881061"/>
                  <a:gd name="connsiteY0" fmla="*/ 0 h 932660"/>
                  <a:gd name="connsiteX1" fmla="*/ 436958 w 881061"/>
                  <a:gd name="connsiteY1" fmla="*/ 263529 h 932660"/>
                  <a:gd name="connsiteX2" fmla="*/ 609599 w 881061"/>
                  <a:gd name="connsiteY2" fmla="*/ 450457 h 932660"/>
                  <a:gd name="connsiteX3" fmla="*/ 881061 w 881061"/>
                  <a:gd name="connsiteY3" fmla="*/ 855269 h 932660"/>
                  <a:gd name="connsiteX4" fmla="*/ 796527 w 881061"/>
                  <a:gd name="connsiteY4" fmla="*/ 924325 h 932660"/>
                  <a:gd name="connsiteX5" fmla="*/ 766761 w 881061"/>
                  <a:gd name="connsiteY5" fmla="*/ 898132 h 932660"/>
                  <a:gd name="connsiteX6" fmla="*/ 698896 w 881061"/>
                  <a:gd name="connsiteY6" fmla="*/ 932660 h 932660"/>
                  <a:gd name="connsiteX7" fmla="*/ 38099 w 881061"/>
                  <a:gd name="connsiteY7" fmla="*/ 598094 h 932660"/>
                  <a:gd name="connsiteX8" fmla="*/ 38099 w 881061"/>
                  <a:gd name="connsiteY8" fmla="*/ 598094 h 932660"/>
                  <a:gd name="connsiteX9" fmla="*/ 0 w 881061"/>
                  <a:gd name="connsiteY9" fmla="*/ 406444 h 932660"/>
                  <a:gd name="connsiteX0" fmla="*/ 100011 w 881061"/>
                  <a:gd name="connsiteY0" fmla="*/ 0 h 937343"/>
                  <a:gd name="connsiteX1" fmla="*/ 436958 w 881061"/>
                  <a:gd name="connsiteY1" fmla="*/ 263529 h 937343"/>
                  <a:gd name="connsiteX2" fmla="*/ 609599 w 881061"/>
                  <a:gd name="connsiteY2" fmla="*/ 450457 h 937343"/>
                  <a:gd name="connsiteX3" fmla="*/ 881061 w 881061"/>
                  <a:gd name="connsiteY3" fmla="*/ 855269 h 937343"/>
                  <a:gd name="connsiteX4" fmla="*/ 796527 w 881061"/>
                  <a:gd name="connsiteY4" fmla="*/ 924325 h 937343"/>
                  <a:gd name="connsiteX5" fmla="*/ 766761 w 881061"/>
                  <a:gd name="connsiteY5" fmla="*/ 898132 h 937343"/>
                  <a:gd name="connsiteX6" fmla="*/ 702468 w 881061"/>
                  <a:gd name="connsiteY6" fmla="*/ 937343 h 937343"/>
                  <a:gd name="connsiteX7" fmla="*/ 38099 w 881061"/>
                  <a:gd name="connsiteY7" fmla="*/ 598094 h 937343"/>
                  <a:gd name="connsiteX8" fmla="*/ 38099 w 881061"/>
                  <a:gd name="connsiteY8" fmla="*/ 598094 h 937343"/>
                  <a:gd name="connsiteX9" fmla="*/ 0 w 881061"/>
                  <a:gd name="connsiteY9" fmla="*/ 406444 h 937343"/>
                  <a:gd name="connsiteX0" fmla="*/ 100011 w 881061"/>
                  <a:gd name="connsiteY0" fmla="*/ 0 h 937343"/>
                  <a:gd name="connsiteX1" fmla="*/ 436958 w 881061"/>
                  <a:gd name="connsiteY1" fmla="*/ 263529 h 937343"/>
                  <a:gd name="connsiteX2" fmla="*/ 609599 w 881061"/>
                  <a:gd name="connsiteY2" fmla="*/ 450457 h 937343"/>
                  <a:gd name="connsiteX3" fmla="*/ 881061 w 881061"/>
                  <a:gd name="connsiteY3" fmla="*/ 855269 h 937343"/>
                  <a:gd name="connsiteX4" fmla="*/ 837128 w 881061"/>
                  <a:gd name="connsiteY4" fmla="*/ 901736 h 937343"/>
                  <a:gd name="connsiteX5" fmla="*/ 796527 w 881061"/>
                  <a:gd name="connsiteY5" fmla="*/ 924325 h 937343"/>
                  <a:gd name="connsiteX6" fmla="*/ 766761 w 881061"/>
                  <a:gd name="connsiteY6" fmla="*/ 898132 h 937343"/>
                  <a:gd name="connsiteX7" fmla="*/ 702468 w 881061"/>
                  <a:gd name="connsiteY7" fmla="*/ 937343 h 937343"/>
                  <a:gd name="connsiteX8" fmla="*/ 38099 w 881061"/>
                  <a:gd name="connsiteY8" fmla="*/ 598094 h 937343"/>
                  <a:gd name="connsiteX9" fmla="*/ 38099 w 881061"/>
                  <a:gd name="connsiteY9" fmla="*/ 598094 h 937343"/>
                  <a:gd name="connsiteX10" fmla="*/ 0 w 881061"/>
                  <a:gd name="connsiteY10" fmla="*/ 406444 h 937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1061" h="937343">
                    <a:moveTo>
                      <a:pt x="100011" y="0"/>
                    </a:moveTo>
                    <a:lnTo>
                      <a:pt x="436958" y="263529"/>
                    </a:lnTo>
                    <a:lnTo>
                      <a:pt x="609599" y="450457"/>
                    </a:lnTo>
                    <a:lnTo>
                      <a:pt x="881061" y="855269"/>
                    </a:lnTo>
                    <a:cubicBezTo>
                      <a:pt x="864432" y="868417"/>
                      <a:pt x="853757" y="888588"/>
                      <a:pt x="837128" y="901736"/>
                    </a:cubicBezTo>
                    <a:lnTo>
                      <a:pt x="796527" y="924325"/>
                    </a:lnTo>
                    <a:lnTo>
                      <a:pt x="766761" y="898132"/>
                    </a:lnTo>
                    <a:lnTo>
                      <a:pt x="702468" y="937343"/>
                    </a:lnTo>
                    <a:lnTo>
                      <a:pt x="38099" y="598094"/>
                    </a:lnTo>
                    <a:lnTo>
                      <a:pt x="38099" y="598094"/>
                    </a:lnTo>
                    <a:lnTo>
                      <a:pt x="0" y="406444"/>
                    </a:ln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2" name="フリーフォーム: 図形 121">
                <a:extLst>
                  <a:ext uri="{FF2B5EF4-FFF2-40B4-BE49-F238E27FC236}">
                    <a16:creationId xmlns:a16="http://schemas.microsoft.com/office/drawing/2014/main" id="{8819A94F-7F65-1B1E-33B6-5B0181C807FC}"/>
                  </a:ext>
                </a:extLst>
              </p:cNvPr>
              <p:cNvSpPr/>
              <p:nvPr/>
            </p:nvSpPr>
            <p:spPr>
              <a:xfrm>
                <a:off x="6222206" y="1191"/>
                <a:ext cx="2247900" cy="964406"/>
              </a:xfrm>
              <a:custGeom>
                <a:avLst/>
                <a:gdLst>
                  <a:gd name="connsiteX0" fmla="*/ 2247900 w 2247900"/>
                  <a:gd name="connsiteY0" fmla="*/ 627459 h 964406"/>
                  <a:gd name="connsiteX1" fmla="*/ 2070497 w 2247900"/>
                  <a:gd name="connsiteY1" fmla="*/ 964406 h 964406"/>
                  <a:gd name="connsiteX2" fmla="*/ 1631157 w 2247900"/>
                  <a:gd name="connsiteY2" fmla="*/ 706040 h 964406"/>
                  <a:gd name="connsiteX3" fmla="*/ 1562100 w 2247900"/>
                  <a:gd name="connsiteY3" fmla="*/ 675084 h 964406"/>
                  <a:gd name="connsiteX4" fmla="*/ 1427560 w 2247900"/>
                  <a:gd name="connsiteY4" fmla="*/ 588168 h 964406"/>
                  <a:gd name="connsiteX5" fmla="*/ 1187053 w 2247900"/>
                  <a:gd name="connsiteY5" fmla="*/ 465534 h 964406"/>
                  <a:gd name="connsiteX6" fmla="*/ 839391 w 2247900"/>
                  <a:gd name="connsiteY6" fmla="*/ 276225 h 964406"/>
                  <a:gd name="connsiteX7" fmla="*/ 795338 w 2247900"/>
                  <a:gd name="connsiteY7" fmla="*/ 242887 h 964406"/>
                  <a:gd name="connsiteX8" fmla="*/ 733425 w 2247900"/>
                  <a:gd name="connsiteY8" fmla="*/ 229790 h 964406"/>
                  <a:gd name="connsiteX9" fmla="*/ 704850 w 2247900"/>
                  <a:gd name="connsiteY9" fmla="*/ 214312 h 964406"/>
                  <a:gd name="connsiteX10" fmla="*/ 646510 w 2247900"/>
                  <a:gd name="connsiteY10" fmla="*/ 201215 h 964406"/>
                  <a:gd name="connsiteX11" fmla="*/ 657225 w 2247900"/>
                  <a:gd name="connsiteY11" fmla="*/ 176212 h 964406"/>
                  <a:gd name="connsiteX12" fmla="*/ 646510 w 2247900"/>
                  <a:gd name="connsiteY12" fmla="*/ 171450 h 964406"/>
                  <a:gd name="connsiteX13" fmla="*/ 604838 w 2247900"/>
                  <a:gd name="connsiteY13" fmla="*/ 179784 h 964406"/>
                  <a:gd name="connsiteX14" fmla="*/ 578644 w 2247900"/>
                  <a:gd name="connsiteY14" fmla="*/ 209550 h 964406"/>
                  <a:gd name="connsiteX15" fmla="*/ 598885 w 2247900"/>
                  <a:gd name="connsiteY15" fmla="*/ 247650 h 964406"/>
                  <a:gd name="connsiteX16" fmla="*/ 535782 w 2247900"/>
                  <a:gd name="connsiteY16" fmla="*/ 289322 h 964406"/>
                  <a:gd name="connsiteX17" fmla="*/ 488157 w 2247900"/>
                  <a:gd name="connsiteY17" fmla="*/ 295275 h 964406"/>
                  <a:gd name="connsiteX18" fmla="*/ 452438 w 2247900"/>
                  <a:gd name="connsiteY18" fmla="*/ 291703 h 964406"/>
                  <a:gd name="connsiteX19" fmla="*/ 423863 w 2247900"/>
                  <a:gd name="connsiteY19" fmla="*/ 270272 h 964406"/>
                  <a:gd name="connsiteX20" fmla="*/ 378619 w 2247900"/>
                  <a:gd name="connsiteY20" fmla="*/ 298847 h 964406"/>
                  <a:gd name="connsiteX21" fmla="*/ 19050 w 2247900"/>
                  <a:gd name="connsiteY21" fmla="*/ 113109 h 964406"/>
                  <a:gd name="connsiteX22" fmla="*/ 29766 w 2247900"/>
                  <a:gd name="connsiteY22" fmla="*/ 98822 h 964406"/>
                  <a:gd name="connsiteX23" fmla="*/ 0 w 2247900"/>
                  <a:gd name="connsiteY23" fmla="*/ 55959 h 964406"/>
                  <a:gd name="connsiteX24" fmla="*/ 7144 w 2247900"/>
                  <a:gd name="connsiteY24" fmla="*/ 0 h 964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47900" h="964406">
                    <a:moveTo>
                      <a:pt x="2247900" y="627459"/>
                    </a:moveTo>
                    <a:lnTo>
                      <a:pt x="2070497" y="964406"/>
                    </a:lnTo>
                    <a:lnTo>
                      <a:pt x="1631157" y="706040"/>
                    </a:lnTo>
                    <a:lnTo>
                      <a:pt x="1562100" y="675084"/>
                    </a:lnTo>
                    <a:lnTo>
                      <a:pt x="1427560" y="588168"/>
                    </a:lnTo>
                    <a:lnTo>
                      <a:pt x="1187053" y="465534"/>
                    </a:lnTo>
                    <a:lnTo>
                      <a:pt x="839391" y="276225"/>
                    </a:lnTo>
                    <a:lnTo>
                      <a:pt x="795338" y="242887"/>
                    </a:lnTo>
                    <a:lnTo>
                      <a:pt x="733425" y="229790"/>
                    </a:lnTo>
                    <a:lnTo>
                      <a:pt x="704850" y="214312"/>
                    </a:lnTo>
                    <a:lnTo>
                      <a:pt x="646510" y="201215"/>
                    </a:lnTo>
                    <a:lnTo>
                      <a:pt x="657225" y="176212"/>
                    </a:lnTo>
                    <a:lnTo>
                      <a:pt x="646510" y="171450"/>
                    </a:lnTo>
                    <a:lnTo>
                      <a:pt x="604838" y="179784"/>
                    </a:lnTo>
                    <a:lnTo>
                      <a:pt x="578644" y="209550"/>
                    </a:lnTo>
                    <a:lnTo>
                      <a:pt x="598885" y="247650"/>
                    </a:lnTo>
                    <a:lnTo>
                      <a:pt x="535782" y="289322"/>
                    </a:lnTo>
                    <a:lnTo>
                      <a:pt x="488157" y="295275"/>
                    </a:lnTo>
                    <a:lnTo>
                      <a:pt x="452438" y="291703"/>
                    </a:lnTo>
                    <a:lnTo>
                      <a:pt x="423863" y="270272"/>
                    </a:lnTo>
                    <a:lnTo>
                      <a:pt x="378619" y="298847"/>
                    </a:lnTo>
                    <a:lnTo>
                      <a:pt x="19050" y="113109"/>
                    </a:lnTo>
                    <a:lnTo>
                      <a:pt x="29766" y="98822"/>
                    </a:lnTo>
                    <a:lnTo>
                      <a:pt x="0" y="55959"/>
                    </a:lnTo>
                    <a:lnTo>
                      <a:pt x="7144" y="0"/>
                    </a:ln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3" name="フリーフォーム: 図形 122">
                <a:extLst>
                  <a:ext uri="{FF2B5EF4-FFF2-40B4-BE49-F238E27FC236}">
                    <a16:creationId xmlns:a16="http://schemas.microsoft.com/office/drawing/2014/main" id="{4A334D7C-33C3-1976-CB51-05AD14CF2856}"/>
                  </a:ext>
                </a:extLst>
              </p:cNvPr>
              <p:cNvSpPr/>
              <p:nvPr/>
            </p:nvSpPr>
            <p:spPr>
              <a:xfrm>
                <a:off x="8545116" y="482203"/>
                <a:ext cx="58340" cy="103585"/>
              </a:xfrm>
              <a:custGeom>
                <a:avLst/>
                <a:gdLst>
                  <a:gd name="connsiteX0" fmla="*/ 0 w 58340"/>
                  <a:gd name="connsiteY0" fmla="*/ 103585 h 103585"/>
                  <a:gd name="connsiteX1" fmla="*/ 58340 w 58340"/>
                  <a:gd name="connsiteY1" fmla="*/ 0 h 103585"/>
                  <a:gd name="connsiteX2" fmla="*/ 58340 w 58340"/>
                  <a:gd name="connsiteY2" fmla="*/ 0 h 103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340" h="103585">
                    <a:moveTo>
                      <a:pt x="0" y="103585"/>
                    </a:moveTo>
                    <a:lnTo>
                      <a:pt x="58340" y="0"/>
                    </a:lnTo>
                    <a:lnTo>
                      <a:pt x="58340" y="0"/>
                    </a:ln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4" name="フリーフォーム: 図形 123">
                <a:extLst>
                  <a:ext uri="{FF2B5EF4-FFF2-40B4-BE49-F238E27FC236}">
                    <a16:creationId xmlns:a16="http://schemas.microsoft.com/office/drawing/2014/main" id="{3FD9CB43-9139-EBC0-F95F-14C5BB0ED4E5}"/>
                  </a:ext>
                </a:extLst>
              </p:cNvPr>
              <p:cNvSpPr/>
              <p:nvPr/>
            </p:nvSpPr>
            <p:spPr>
              <a:xfrm>
                <a:off x="8495109" y="442913"/>
                <a:ext cx="78582" cy="138112"/>
              </a:xfrm>
              <a:custGeom>
                <a:avLst/>
                <a:gdLst>
                  <a:gd name="connsiteX0" fmla="*/ 0 w 78582"/>
                  <a:gd name="connsiteY0" fmla="*/ 138112 h 138112"/>
                  <a:gd name="connsiteX1" fmla="*/ 78582 w 78582"/>
                  <a:gd name="connsiteY1" fmla="*/ 0 h 138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8582" h="138112">
                    <a:moveTo>
                      <a:pt x="0" y="138112"/>
                    </a:moveTo>
                    <a:lnTo>
                      <a:pt x="78582" y="0"/>
                    </a:ln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5" name="フリーフォーム: 図形 124">
                <a:extLst>
                  <a:ext uri="{FF2B5EF4-FFF2-40B4-BE49-F238E27FC236}">
                    <a16:creationId xmlns:a16="http://schemas.microsoft.com/office/drawing/2014/main" id="{258B5AF6-E4D1-A48A-409E-57D44108BF2F}"/>
                  </a:ext>
                </a:extLst>
              </p:cNvPr>
              <p:cNvSpPr/>
              <p:nvPr/>
            </p:nvSpPr>
            <p:spPr>
              <a:xfrm>
                <a:off x="8662988" y="5953"/>
                <a:ext cx="270271" cy="373856"/>
              </a:xfrm>
              <a:custGeom>
                <a:avLst/>
                <a:gdLst>
                  <a:gd name="connsiteX0" fmla="*/ 0 w 270271"/>
                  <a:gd name="connsiteY0" fmla="*/ 373856 h 373856"/>
                  <a:gd name="connsiteX1" fmla="*/ 45243 w 270271"/>
                  <a:gd name="connsiteY1" fmla="*/ 286941 h 373856"/>
                  <a:gd name="connsiteX2" fmla="*/ 71437 w 270271"/>
                  <a:gd name="connsiteY2" fmla="*/ 279797 h 373856"/>
                  <a:gd name="connsiteX3" fmla="*/ 120253 w 270271"/>
                  <a:gd name="connsiteY3" fmla="*/ 307181 h 373856"/>
                  <a:gd name="connsiteX4" fmla="*/ 270271 w 270271"/>
                  <a:gd name="connsiteY4" fmla="*/ 47625 h 373856"/>
                  <a:gd name="connsiteX5" fmla="*/ 269081 w 270271"/>
                  <a:gd name="connsiteY5" fmla="*/ 32147 h 373856"/>
                  <a:gd name="connsiteX6" fmla="*/ 202406 w 270271"/>
                  <a:gd name="connsiteY6" fmla="*/ 0 h 373856"/>
                  <a:gd name="connsiteX7" fmla="*/ 202406 w 270271"/>
                  <a:gd name="connsiteY7" fmla="*/ 0 h 373856"/>
                  <a:gd name="connsiteX8" fmla="*/ 202406 w 270271"/>
                  <a:gd name="connsiteY8" fmla="*/ 0 h 373856"/>
                  <a:gd name="connsiteX9" fmla="*/ 202406 w 270271"/>
                  <a:gd name="connsiteY9" fmla="*/ 0 h 373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0271" h="373856">
                    <a:moveTo>
                      <a:pt x="0" y="373856"/>
                    </a:moveTo>
                    <a:lnTo>
                      <a:pt x="45243" y="286941"/>
                    </a:lnTo>
                    <a:lnTo>
                      <a:pt x="71437" y="279797"/>
                    </a:lnTo>
                    <a:lnTo>
                      <a:pt x="120253" y="307181"/>
                    </a:lnTo>
                    <a:lnTo>
                      <a:pt x="270271" y="47625"/>
                    </a:lnTo>
                    <a:cubicBezTo>
                      <a:pt x="269874" y="42466"/>
                      <a:pt x="269478" y="37306"/>
                      <a:pt x="269081" y="32147"/>
                    </a:cubicBezTo>
                    <a:lnTo>
                      <a:pt x="202406" y="0"/>
                    </a:lnTo>
                    <a:lnTo>
                      <a:pt x="202406" y="0"/>
                    </a:lnTo>
                    <a:lnTo>
                      <a:pt x="202406" y="0"/>
                    </a:lnTo>
                    <a:lnTo>
                      <a:pt x="202406" y="0"/>
                    </a:ln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6" name="フリーフォーム: 図形 125">
                <a:extLst>
                  <a:ext uri="{FF2B5EF4-FFF2-40B4-BE49-F238E27FC236}">
                    <a16:creationId xmlns:a16="http://schemas.microsoft.com/office/drawing/2014/main" id="{1A366173-B0D0-6816-C745-138E4A122C60}"/>
                  </a:ext>
                </a:extLst>
              </p:cNvPr>
              <p:cNvSpPr/>
              <p:nvPr/>
            </p:nvSpPr>
            <p:spPr>
              <a:xfrm>
                <a:off x="8616553" y="3572"/>
                <a:ext cx="79772" cy="259556"/>
              </a:xfrm>
              <a:custGeom>
                <a:avLst/>
                <a:gdLst>
                  <a:gd name="connsiteX0" fmla="*/ 10716 w 79772"/>
                  <a:gd name="connsiteY0" fmla="*/ 259556 h 259556"/>
                  <a:gd name="connsiteX1" fmla="*/ 67866 w 79772"/>
                  <a:gd name="connsiteY1" fmla="*/ 236934 h 259556"/>
                  <a:gd name="connsiteX2" fmla="*/ 60722 w 79772"/>
                  <a:gd name="connsiteY2" fmla="*/ 197644 h 259556"/>
                  <a:gd name="connsiteX3" fmla="*/ 13097 w 79772"/>
                  <a:gd name="connsiteY3" fmla="*/ 142875 h 259556"/>
                  <a:gd name="connsiteX4" fmla="*/ 0 w 79772"/>
                  <a:gd name="connsiteY4" fmla="*/ 89297 h 259556"/>
                  <a:gd name="connsiteX5" fmla="*/ 42863 w 79772"/>
                  <a:gd name="connsiteY5" fmla="*/ 19050 h 259556"/>
                  <a:gd name="connsiteX6" fmla="*/ 79772 w 79772"/>
                  <a:gd name="connsiteY6" fmla="*/ 0 h 259556"/>
                  <a:gd name="connsiteX7" fmla="*/ 79772 w 79772"/>
                  <a:gd name="connsiteY7" fmla="*/ 0 h 259556"/>
                  <a:gd name="connsiteX8" fmla="*/ 77391 w 79772"/>
                  <a:gd name="connsiteY8" fmla="*/ 0 h 259556"/>
                  <a:gd name="connsiteX9" fmla="*/ 77391 w 79772"/>
                  <a:gd name="connsiteY9" fmla="*/ 0 h 25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9772" h="259556">
                    <a:moveTo>
                      <a:pt x="10716" y="259556"/>
                    </a:moveTo>
                    <a:lnTo>
                      <a:pt x="67866" y="236934"/>
                    </a:lnTo>
                    <a:lnTo>
                      <a:pt x="60722" y="197644"/>
                    </a:lnTo>
                    <a:lnTo>
                      <a:pt x="13097" y="142875"/>
                    </a:lnTo>
                    <a:lnTo>
                      <a:pt x="0" y="89297"/>
                    </a:lnTo>
                    <a:lnTo>
                      <a:pt x="42863" y="19050"/>
                    </a:lnTo>
                    <a:lnTo>
                      <a:pt x="79772" y="0"/>
                    </a:lnTo>
                    <a:lnTo>
                      <a:pt x="79772" y="0"/>
                    </a:lnTo>
                    <a:lnTo>
                      <a:pt x="77391" y="0"/>
                    </a:lnTo>
                    <a:lnTo>
                      <a:pt x="77391" y="0"/>
                    </a:lnTo>
                  </a:path>
                </a:pathLst>
              </a:custGeom>
              <a:noFill/>
              <a:ln>
                <a:solidFill>
                  <a:srgbClr val="3399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96" name="グループ化 295">
              <a:extLst>
                <a:ext uri="{FF2B5EF4-FFF2-40B4-BE49-F238E27FC236}">
                  <a16:creationId xmlns:a16="http://schemas.microsoft.com/office/drawing/2014/main" id="{877EF3E8-4C91-58A1-6E35-4CC06439F745}"/>
                </a:ext>
              </a:extLst>
            </p:cNvPr>
            <p:cNvGrpSpPr/>
            <p:nvPr/>
          </p:nvGrpSpPr>
          <p:grpSpPr>
            <a:xfrm>
              <a:off x="5707856" y="8332"/>
              <a:ext cx="7080996" cy="3443613"/>
              <a:chOff x="5707856" y="8332"/>
              <a:chExt cx="7080996" cy="3443613"/>
            </a:xfrm>
          </p:grpSpPr>
          <p:sp>
            <p:nvSpPr>
              <p:cNvPr id="282" name="正方形/長方形 281">
                <a:extLst>
                  <a:ext uri="{FF2B5EF4-FFF2-40B4-BE49-F238E27FC236}">
                    <a16:creationId xmlns:a16="http://schemas.microsoft.com/office/drawing/2014/main" id="{40A8022F-5A49-8C79-12BB-30B0F4D4B796}"/>
                  </a:ext>
                </a:extLst>
              </p:cNvPr>
              <p:cNvSpPr/>
              <p:nvPr/>
            </p:nvSpPr>
            <p:spPr>
              <a:xfrm>
                <a:off x="12743027" y="3112293"/>
                <a:ext cx="45719" cy="161905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3" name="正方形/長方形 282">
                <a:extLst>
                  <a:ext uri="{FF2B5EF4-FFF2-40B4-BE49-F238E27FC236}">
                    <a16:creationId xmlns:a16="http://schemas.microsoft.com/office/drawing/2014/main" id="{A841A2B6-1BD0-0B77-3467-DAA4360D98B7}"/>
                  </a:ext>
                </a:extLst>
              </p:cNvPr>
              <p:cNvSpPr/>
              <p:nvPr/>
            </p:nvSpPr>
            <p:spPr>
              <a:xfrm>
                <a:off x="12741836" y="3274198"/>
                <a:ext cx="45719" cy="17774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grpSp>
            <p:nvGrpSpPr>
              <p:cNvPr id="295" name="グループ化 294">
                <a:extLst>
                  <a:ext uri="{FF2B5EF4-FFF2-40B4-BE49-F238E27FC236}">
                    <a16:creationId xmlns:a16="http://schemas.microsoft.com/office/drawing/2014/main" id="{6D0C23F8-F2AE-20F3-F445-FDA602059DE7}"/>
                  </a:ext>
                </a:extLst>
              </p:cNvPr>
              <p:cNvGrpSpPr/>
              <p:nvPr/>
            </p:nvGrpSpPr>
            <p:grpSpPr>
              <a:xfrm>
                <a:off x="5707856" y="8332"/>
                <a:ext cx="7080996" cy="3105152"/>
                <a:chOff x="5707856" y="8332"/>
                <a:chExt cx="7080996" cy="3105152"/>
              </a:xfrm>
            </p:grpSpPr>
            <p:sp>
              <p:nvSpPr>
                <p:cNvPr id="129" name="正方形/長方形 128">
                  <a:extLst>
                    <a:ext uri="{FF2B5EF4-FFF2-40B4-BE49-F238E27FC236}">
                      <a16:creationId xmlns:a16="http://schemas.microsoft.com/office/drawing/2014/main" id="{C9D25945-9C4B-6135-6BF3-6B82BEAB8099}"/>
                    </a:ext>
                  </a:extLst>
                </p:cNvPr>
                <p:cNvSpPr/>
                <p:nvPr/>
              </p:nvSpPr>
              <p:spPr>
                <a:xfrm>
                  <a:off x="8900991" y="1061474"/>
                  <a:ext cx="326473" cy="34169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0" name="正方形/長方形 129">
                  <a:extLst>
                    <a:ext uri="{FF2B5EF4-FFF2-40B4-BE49-F238E27FC236}">
                      <a16:creationId xmlns:a16="http://schemas.microsoft.com/office/drawing/2014/main" id="{51E39279-1C87-021C-C00D-CC5A94D34DB2}"/>
                    </a:ext>
                  </a:extLst>
                </p:cNvPr>
                <p:cNvSpPr/>
                <p:nvPr/>
              </p:nvSpPr>
              <p:spPr>
                <a:xfrm>
                  <a:off x="10049519" y="889362"/>
                  <a:ext cx="152079" cy="17211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1" name="正方形/長方形 130">
                  <a:extLst>
                    <a:ext uri="{FF2B5EF4-FFF2-40B4-BE49-F238E27FC236}">
                      <a16:creationId xmlns:a16="http://schemas.microsoft.com/office/drawing/2014/main" id="{42600FE4-A5B9-6708-75D6-CAF1993DB302}"/>
                    </a:ext>
                  </a:extLst>
                </p:cNvPr>
                <p:cNvSpPr/>
                <p:nvPr/>
              </p:nvSpPr>
              <p:spPr>
                <a:xfrm>
                  <a:off x="8736367" y="1403167"/>
                  <a:ext cx="326472" cy="17211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2" name="正方形/長方形 131">
                  <a:extLst>
                    <a:ext uri="{FF2B5EF4-FFF2-40B4-BE49-F238E27FC236}">
                      <a16:creationId xmlns:a16="http://schemas.microsoft.com/office/drawing/2014/main" id="{6A070034-C197-BBB8-177B-69FDFC2508E4}"/>
                    </a:ext>
                  </a:extLst>
                </p:cNvPr>
                <p:cNvSpPr/>
                <p:nvPr/>
              </p:nvSpPr>
              <p:spPr>
                <a:xfrm>
                  <a:off x="8734979" y="1231082"/>
                  <a:ext cx="165799" cy="17211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3" name="正方形/長方形 132">
                  <a:extLst>
                    <a:ext uri="{FF2B5EF4-FFF2-40B4-BE49-F238E27FC236}">
                      <a16:creationId xmlns:a16="http://schemas.microsoft.com/office/drawing/2014/main" id="{182494CA-1EDB-3B38-DFB9-5923A4D99476}"/>
                    </a:ext>
                  </a:extLst>
                </p:cNvPr>
                <p:cNvSpPr/>
                <p:nvPr/>
              </p:nvSpPr>
              <p:spPr>
                <a:xfrm>
                  <a:off x="9737136" y="889362"/>
                  <a:ext cx="312382" cy="17211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4" name="正方形/長方形 133">
                  <a:extLst>
                    <a:ext uri="{FF2B5EF4-FFF2-40B4-BE49-F238E27FC236}">
                      <a16:creationId xmlns:a16="http://schemas.microsoft.com/office/drawing/2014/main" id="{03061876-253D-86A8-52B7-D47F0ED86CC6}"/>
                    </a:ext>
                  </a:extLst>
                </p:cNvPr>
                <p:cNvSpPr/>
                <p:nvPr/>
              </p:nvSpPr>
              <p:spPr>
                <a:xfrm>
                  <a:off x="9889217" y="1061447"/>
                  <a:ext cx="478554" cy="17211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5" name="正方形/長方形 134">
                  <a:extLst>
                    <a:ext uri="{FF2B5EF4-FFF2-40B4-BE49-F238E27FC236}">
                      <a16:creationId xmlns:a16="http://schemas.microsoft.com/office/drawing/2014/main" id="{57435D29-30E8-4F3A-ABAD-E7BA2DDAA951}"/>
                    </a:ext>
                  </a:extLst>
                </p:cNvPr>
                <p:cNvSpPr/>
                <p:nvPr/>
              </p:nvSpPr>
              <p:spPr>
                <a:xfrm>
                  <a:off x="10049518" y="1233559"/>
                  <a:ext cx="318253" cy="16094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6" name="正方形/長方形 135">
                  <a:extLst>
                    <a:ext uri="{FF2B5EF4-FFF2-40B4-BE49-F238E27FC236}">
                      <a16:creationId xmlns:a16="http://schemas.microsoft.com/office/drawing/2014/main" id="{31AE79BD-E084-1F88-6BB3-AD463B2F06B8}"/>
                    </a:ext>
                  </a:extLst>
                </p:cNvPr>
                <p:cNvSpPr/>
                <p:nvPr/>
              </p:nvSpPr>
              <p:spPr>
                <a:xfrm>
                  <a:off x="9887830" y="1233444"/>
                  <a:ext cx="162650" cy="33069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7" name="正方形/長方形 136">
                  <a:extLst>
                    <a:ext uri="{FF2B5EF4-FFF2-40B4-BE49-F238E27FC236}">
                      <a16:creationId xmlns:a16="http://schemas.microsoft.com/office/drawing/2014/main" id="{9E8142C4-D457-8564-42F8-5F510BC4062C}"/>
                    </a:ext>
                  </a:extLst>
                </p:cNvPr>
                <p:cNvSpPr/>
                <p:nvPr/>
              </p:nvSpPr>
              <p:spPr>
                <a:xfrm>
                  <a:off x="9738311" y="1394501"/>
                  <a:ext cx="149145" cy="16963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8" name="正方形/長方形 137">
                  <a:extLst>
                    <a:ext uri="{FF2B5EF4-FFF2-40B4-BE49-F238E27FC236}">
                      <a16:creationId xmlns:a16="http://schemas.microsoft.com/office/drawing/2014/main" id="{581133AD-C072-C5A3-C591-A6087D714B14}"/>
                    </a:ext>
                  </a:extLst>
                </p:cNvPr>
                <p:cNvSpPr/>
                <p:nvPr/>
              </p:nvSpPr>
              <p:spPr>
                <a:xfrm>
                  <a:off x="10205121" y="1394501"/>
                  <a:ext cx="162650" cy="16963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39" name="正方形/長方形 138">
                  <a:extLst>
                    <a:ext uri="{FF2B5EF4-FFF2-40B4-BE49-F238E27FC236}">
                      <a16:creationId xmlns:a16="http://schemas.microsoft.com/office/drawing/2014/main" id="{66A2E416-C653-2115-9D38-8358707F8F3F}"/>
                    </a:ext>
                  </a:extLst>
                </p:cNvPr>
                <p:cNvSpPr/>
                <p:nvPr/>
              </p:nvSpPr>
              <p:spPr>
                <a:xfrm>
                  <a:off x="10365716" y="1219913"/>
                  <a:ext cx="174687" cy="34422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0" name="正方形/長方形 139">
                  <a:extLst>
                    <a:ext uri="{FF2B5EF4-FFF2-40B4-BE49-F238E27FC236}">
                      <a16:creationId xmlns:a16="http://schemas.microsoft.com/office/drawing/2014/main" id="{BFE634BA-1406-E005-BBFD-60C278F0847E}"/>
                    </a:ext>
                  </a:extLst>
                </p:cNvPr>
                <p:cNvSpPr/>
                <p:nvPr/>
              </p:nvSpPr>
              <p:spPr>
                <a:xfrm>
                  <a:off x="10540404" y="889362"/>
                  <a:ext cx="174687" cy="86669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1" name="正方形/長方形 140">
                  <a:extLst>
                    <a:ext uri="{FF2B5EF4-FFF2-40B4-BE49-F238E27FC236}">
                      <a16:creationId xmlns:a16="http://schemas.microsoft.com/office/drawing/2014/main" id="{191BDA93-E079-D63A-6E28-C7EFE4CD44FF}"/>
                    </a:ext>
                  </a:extLst>
                </p:cNvPr>
                <p:cNvSpPr/>
                <p:nvPr/>
              </p:nvSpPr>
              <p:spPr>
                <a:xfrm>
                  <a:off x="10713036" y="744456"/>
                  <a:ext cx="166173" cy="66625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2" name="正方形/長方形 141">
                  <a:extLst>
                    <a:ext uri="{FF2B5EF4-FFF2-40B4-BE49-F238E27FC236}">
                      <a16:creationId xmlns:a16="http://schemas.microsoft.com/office/drawing/2014/main" id="{9648FD60-5969-4480-88CB-0A924E6A0CEF}"/>
                    </a:ext>
                  </a:extLst>
                </p:cNvPr>
                <p:cNvSpPr/>
                <p:nvPr/>
              </p:nvSpPr>
              <p:spPr>
                <a:xfrm>
                  <a:off x="10878904" y="741366"/>
                  <a:ext cx="166132" cy="32878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3" name="正方形/長方形 142">
                  <a:extLst>
                    <a:ext uri="{FF2B5EF4-FFF2-40B4-BE49-F238E27FC236}">
                      <a16:creationId xmlns:a16="http://schemas.microsoft.com/office/drawing/2014/main" id="{6B78CF78-1DD0-9A8E-B11B-030D8C7B8478}"/>
                    </a:ext>
                  </a:extLst>
                </p:cNvPr>
                <p:cNvSpPr/>
                <p:nvPr/>
              </p:nvSpPr>
              <p:spPr>
                <a:xfrm>
                  <a:off x="10878903" y="1410713"/>
                  <a:ext cx="167354" cy="16397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4" name="正方形/長方形 143">
                  <a:extLst>
                    <a:ext uri="{FF2B5EF4-FFF2-40B4-BE49-F238E27FC236}">
                      <a16:creationId xmlns:a16="http://schemas.microsoft.com/office/drawing/2014/main" id="{4CCD2BFB-2BB5-C359-05E9-11F8CE8297D5}"/>
                    </a:ext>
                  </a:extLst>
                </p:cNvPr>
                <p:cNvSpPr/>
                <p:nvPr/>
              </p:nvSpPr>
              <p:spPr>
                <a:xfrm>
                  <a:off x="10715824" y="1570898"/>
                  <a:ext cx="323684" cy="35603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5" name="正方形/長方形 144">
                  <a:extLst>
                    <a:ext uri="{FF2B5EF4-FFF2-40B4-BE49-F238E27FC236}">
                      <a16:creationId xmlns:a16="http://schemas.microsoft.com/office/drawing/2014/main" id="{E431368E-2167-6F38-B213-ACDA8F028A60}"/>
                    </a:ext>
                  </a:extLst>
                </p:cNvPr>
                <p:cNvSpPr/>
                <p:nvPr/>
              </p:nvSpPr>
              <p:spPr>
                <a:xfrm>
                  <a:off x="10545833" y="1923849"/>
                  <a:ext cx="493674" cy="34422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146" name="正方形/長方形 145">
                  <a:extLst>
                    <a:ext uri="{FF2B5EF4-FFF2-40B4-BE49-F238E27FC236}">
                      <a16:creationId xmlns:a16="http://schemas.microsoft.com/office/drawing/2014/main" id="{8DBBD91B-78DE-846B-29F4-A572A271903B}"/>
                    </a:ext>
                  </a:extLst>
                </p:cNvPr>
                <p:cNvSpPr/>
                <p:nvPr/>
              </p:nvSpPr>
              <p:spPr>
                <a:xfrm>
                  <a:off x="10878476" y="2268072"/>
                  <a:ext cx="163821" cy="18083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2" name="正方形/長方形 261">
                  <a:extLst>
                    <a:ext uri="{FF2B5EF4-FFF2-40B4-BE49-F238E27FC236}">
                      <a16:creationId xmlns:a16="http://schemas.microsoft.com/office/drawing/2014/main" id="{52E852A4-49BD-C4FF-739E-45BDF48561F8}"/>
                    </a:ext>
                  </a:extLst>
                </p:cNvPr>
                <p:cNvSpPr/>
                <p:nvPr/>
              </p:nvSpPr>
              <p:spPr>
                <a:xfrm>
                  <a:off x="9394701" y="565664"/>
                  <a:ext cx="170113" cy="17211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3" name="正方形/長方形 262">
                  <a:extLst>
                    <a:ext uri="{FF2B5EF4-FFF2-40B4-BE49-F238E27FC236}">
                      <a16:creationId xmlns:a16="http://schemas.microsoft.com/office/drawing/2014/main" id="{DA509E9E-B1CD-2FB3-F178-36CC235D8769}"/>
                    </a:ext>
                  </a:extLst>
                </p:cNvPr>
                <p:cNvSpPr/>
                <p:nvPr/>
              </p:nvSpPr>
              <p:spPr>
                <a:xfrm>
                  <a:off x="11038306" y="1570897"/>
                  <a:ext cx="163821" cy="87492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4" name="正方形/長方形 263">
                  <a:extLst>
                    <a:ext uri="{FF2B5EF4-FFF2-40B4-BE49-F238E27FC236}">
                      <a16:creationId xmlns:a16="http://schemas.microsoft.com/office/drawing/2014/main" id="{E63CAB17-641C-D085-0327-F9B8D4339733}"/>
                    </a:ext>
                  </a:extLst>
                </p:cNvPr>
                <p:cNvSpPr/>
                <p:nvPr/>
              </p:nvSpPr>
              <p:spPr>
                <a:xfrm>
                  <a:off x="11043021" y="1410714"/>
                  <a:ext cx="483153" cy="16397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5" name="正方形/長方形 264">
                  <a:extLst>
                    <a:ext uri="{FF2B5EF4-FFF2-40B4-BE49-F238E27FC236}">
                      <a16:creationId xmlns:a16="http://schemas.microsoft.com/office/drawing/2014/main" id="{4D0AFEAC-2A78-D74C-3C23-1F0006746832}"/>
                    </a:ext>
                  </a:extLst>
                </p:cNvPr>
                <p:cNvSpPr/>
                <p:nvPr/>
              </p:nvSpPr>
              <p:spPr>
                <a:xfrm>
                  <a:off x="11197461" y="1570896"/>
                  <a:ext cx="329088" cy="18516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6" name="正方形/長方形 265">
                  <a:extLst>
                    <a:ext uri="{FF2B5EF4-FFF2-40B4-BE49-F238E27FC236}">
                      <a16:creationId xmlns:a16="http://schemas.microsoft.com/office/drawing/2014/main" id="{DB32954C-74E4-222F-34D9-CD084E5A4F59}"/>
                    </a:ext>
                  </a:extLst>
                </p:cNvPr>
                <p:cNvSpPr/>
                <p:nvPr/>
              </p:nvSpPr>
              <p:spPr>
                <a:xfrm>
                  <a:off x="10540402" y="563787"/>
                  <a:ext cx="676475" cy="17859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67" name="正方形/長方形 266">
                  <a:extLst>
                    <a:ext uri="{FF2B5EF4-FFF2-40B4-BE49-F238E27FC236}">
                      <a16:creationId xmlns:a16="http://schemas.microsoft.com/office/drawing/2014/main" id="{3CB798E4-B91B-3F6D-F2AE-595254ECD974}"/>
                    </a:ext>
                  </a:extLst>
                </p:cNvPr>
                <p:cNvSpPr/>
                <p:nvPr/>
              </p:nvSpPr>
              <p:spPr>
                <a:xfrm>
                  <a:off x="11046632" y="744455"/>
                  <a:ext cx="676475" cy="66625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8" name="正方形/長方形 267">
                  <a:extLst>
                    <a:ext uri="{FF2B5EF4-FFF2-40B4-BE49-F238E27FC236}">
                      <a16:creationId xmlns:a16="http://schemas.microsoft.com/office/drawing/2014/main" id="{B1D14356-242F-15ED-B70F-6BEB5688249F}"/>
                    </a:ext>
                  </a:extLst>
                </p:cNvPr>
                <p:cNvSpPr/>
                <p:nvPr/>
              </p:nvSpPr>
              <p:spPr>
                <a:xfrm>
                  <a:off x="11216877" y="580652"/>
                  <a:ext cx="172632" cy="16190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9" name="正方形/長方形 268">
                  <a:extLst>
                    <a:ext uri="{FF2B5EF4-FFF2-40B4-BE49-F238E27FC236}">
                      <a16:creationId xmlns:a16="http://schemas.microsoft.com/office/drawing/2014/main" id="{646E10ED-F664-686C-F70A-0CC5919D5DFD}"/>
                    </a:ext>
                  </a:extLst>
                </p:cNvPr>
                <p:cNvSpPr/>
                <p:nvPr/>
              </p:nvSpPr>
              <p:spPr>
                <a:xfrm>
                  <a:off x="11529171" y="1408987"/>
                  <a:ext cx="193936" cy="34707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0" name="正方形/長方形 269">
                  <a:extLst>
                    <a:ext uri="{FF2B5EF4-FFF2-40B4-BE49-F238E27FC236}">
                      <a16:creationId xmlns:a16="http://schemas.microsoft.com/office/drawing/2014/main" id="{391BB4B5-A570-C8C9-438D-778B27731730}"/>
                    </a:ext>
                  </a:extLst>
                </p:cNvPr>
                <p:cNvSpPr/>
                <p:nvPr/>
              </p:nvSpPr>
              <p:spPr>
                <a:xfrm>
                  <a:off x="11722798" y="745001"/>
                  <a:ext cx="329088" cy="18516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1" name="正方形/長方形 270">
                  <a:extLst>
                    <a:ext uri="{FF2B5EF4-FFF2-40B4-BE49-F238E27FC236}">
                      <a16:creationId xmlns:a16="http://schemas.microsoft.com/office/drawing/2014/main" id="{27576FA1-7D13-9849-524F-5B04742BB033}"/>
                    </a:ext>
                  </a:extLst>
                </p:cNvPr>
                <p:cNvSpPr/>
                <p:nvPr/>
              </p:nvSpPr>
              <p:spPr>
                <a:xfrm>
                  <a:off x="11722798" y="928407"/>
                  <a:ext cx="676475" cy="995442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2" name="正方形/長方形 271">
                  <a:extLst>
                    <a:ext uri="{FF2B5EF4-FFF2-40B4-BE49-F238E27FC236}">
                      <a16:creationId xmlns:a16="http://schemas.microsoft.com/office/drawing/2014/main" id="{E8097242-173D-A4C2-0B72-4AF0D598AA8C}"/>
                    </a:ext>
                  </a:extLst>
                </p:cNvPr>
                <p:cNvSpPr/>
                <p:nvPr/>
              </p:nvSpPr>
              <p:spPr>
                <a:xfrm>
                  <a:off x="12397015" y="928407"/>
                  <a:ext cx="175124" cy="82656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3" name="正方形/長方形 272">
                  <a:extLst>
                    <a:ext uri="{FF2B5EF4-FFF2-40B4-BE49-F238E27FC236}">
                      <a16:creationId xmlns:a16="http://schemas.microsoft.com/office/drawing/2014/main" id="{C7FE7034-FCEB-D0C9-6AAE-785CAFA98963}"/>
                    </a:ext>
                  </a:extLst>
                </p:cNvPr>
                <p:cNvSpPr/>
                <p:nvPr/>
              </p:nvSpPr>
              <p:spPr>
                <a:xfrm>
                  <a:off x="12397015" y="1754970"/>
                  <a:ext cx="386787" cy="16887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4" name="正方形/長方形 273">
                  <a:extLst>
                    <a:ext uri="{FF2B5EF4-FFF2-40B4-BE49-F238E27FC236}">
                      <a16:creationId xmlns:a16="http://schemas.microsoft.com/office/drawing/2014/main" id="{613D72AE-BCBC-90FB-125A-C9963EC67E7B}"/>
                    </a:ext>
                  </a:extLst>
                </p:cNvPr>
                <p:cNvSpPr/>
                <p:nvPr/>
              </p:nvSpPr>
              <p:spPr>
                <a:xfrm>
                  <a:off x="12574630" y="1403528"/>
                  <a:ext cx="169771" cy="35144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5" name="正方形/長方形 274">
                  <a:extLst>
                    <a:ext uri="{FF2B5EF4-FFF2-40B4-BE49-F238E27FC236}">
                      <a16:creationId xmlns:a16="http://schemas.microsoft.com/office/drawing/2014/main" id="{C4284091-D02E-35CB-F43C-6016363922A9}"/>
                    </a:ext>
                  </a:extLst>
                </p:cNvPr>
                <p:cNvSpPr/>
                <p:nvPr/>
              </p:nvSpPr>
              <p:spPr>
                <a:xfrm>
                  <a:off x="12742843" y="1585913"/>
                  <a:ext cx="45719" cy="16905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6" name="正方形/長方形 275">
                  <a:extLst>
                    <a:ext uri="{FF2B5EF4-FFF2-40B4-BE49-F238E27FC236}">
                      <a16:creationId xmlns:a16="http://schemas.microsoft.com/office/drawing/2014/main" id="{061B644B-4FAC-94F7-9FA9-66C5B4D6830C}"/>
                    </a:ext>
                  </a:extLst>
                </p:cNvPr>
                <p:cNvSpPr/>
                <p:nvPr/>
              </p:nvSpPr>
              <p:spPr>
                <a:xfrm>
                  <a:off x="12221472" y="1923849"/>
                  <a:ext cx="176156" cy="34422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7" name="正方形/長方形 276">
                  <a:extLst>
                    <a:ext uri="{FF2B5EF4-FFF2-40B4-BE49-F238E27FC236}">
                      <a16:creationId xmlns:a16="http://schemas.microsoft.com/office/drawing/2014/main" id="{8F76F138-D15C-BE5B-CD89-4824307015E2}"/>
                    </a:ext>
                  </a:extLst>
                </p:cNvPr>
                <p:cNvSpPr/>
                <p:nvPr/>
              </p:nvSpPr>
              <p:spPr>
                <a:xfrm>
                  <a:off x="12397016" y="1923849"/>
                  <a:ext cx="345828" cy="34422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8" name="正方形/長方形 277">
                  <a:extLst>
                    <a:ext uri="{FF2B5EF4-FFF2-40B4-BE49-F238E27FC236}">
                      <a16:creationId xmlns:a16="http://schemas.microsoft.com/office/drawing/2014/main" id="{D9772451-3347-2ABF-BB79-C6115F275E55}"/>
                    </a:ext>
                  </a:extLst>
                </p:cNvPr>
                <p:cNvSpPr/>
                <p:nvPr/>
              </p:nvSpPr>
              <p:spPr>
                <a:xfrm>
                  <a:off x="12397015" y="2268071"/>
                  <a:ext cx="169771" cy="17774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79" name="正方形/長方形 278">
                  <a:extLst>
                    <a:ext uri="{FF2B5EF4-FFF2-40B4-BE49-F238E27FC236}">
                      <a16:creationId xmlns:a16="http://schemas.microsoft.com/office/drawing/2014/main" id="{198B531F-53AB-E0B4-12BF-173A09E815BD}"/>
                    </a:ext>
                  </a:extLst>
                </p:cNvPr>
                <p:cNvSpPr/>
                <p:nvPr/>
              </p:nvSpPr>
              <p:spPr>
                <a:xfrm>
                  <a:off x="12565680" y="2439863"/>
                  <a:ext cx="176156" cy="17774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0" name="正方形/長方形 279">
                  <a:extLst>
                    <a:ext uri="{FF2B5EF4-FFF2-40B4-BE49-F238E27FC236}">
                      <a16:creationId xmlns:a16="http://schemas.microsoft.com/office/drawing/2014/main" id="{BF259E53-7C23-F1D3-39D5-8E6AC76D992F}"/>
                    </a:ext>
                  </a:extLst>
                </p:cNvPr>
                <p:cNvSpPr/>
                <p:nvPr/>
              </p:nvSpPr>
              <p:spPr>
                <a:xfrm>
                  <a:off x="12741836" y="1922204"/>
                  <a:ext cx="45719" cy="17774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1" name="正方形/長方形 280">
                  <a:extLst>
                    <a:ext uri="{FF2B5EF4-FFF2-40B4-BE49-F238E27FC236}">
                      <a16:creationId xmlns:a16="http://schemas.microsoft.com/office/drawing/2014/main" id="{542D45D8-EC6B-143C-7993-E2F9A343037F}"/>
                    </a:ext>
                  </a:extLst>
                </p:cNvPr>
                <p:cNvSpPr/>
                <p:nvPr/>
              </p:nvSpPr>
              <p:spPr>
                <a:xfrm>
                  <a:off x="12743133" y="2617610"/>
                  <a:ext cx="45719" cy="49587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4" name="正方形/長方形 283">
                  <a:extLst>
                    <a:ext uri="{FF2B5EF4-FFF2-40B4-BE49-F238E27FC236}">
                      <a16:creationId xmlns:a16="http://schemas.microsoft.com/office/drawing/2014/main" id="{4FF1084B-F285-AF63-0F87-BCC26C514370}"/>
                    </a:ext>
                  </a:extLst>
                </p:cNvPr>
                <p:cNvSpPr/>
                <p:nvPr/>
              </p:nvSpPr>
              <p:spPr>
                <a:xfrm>
                  <a:off x="10384802" y="403315"/>
                  <a:ext cx="493674" cy="16053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5" name="正方形/長方形 284">
                  <a:extLst>
                    <a:ext uri="{FF2B5EF4-FFF2-40B4-BE49-F238E27FC236}">
                      <a16:creationId xmlns:a16="http://schemas.microsoft.com/office/drawing/2014/main" id="{9FF4BE51-57C6-4BE7-438A-322D9476BA37}"/>
                    </a:ext>
                  </a:extLst>
                </p:cNvPr>
                <p:cNvSpPr/>
                <p:nvPr/>
              </p:nvSpPr>
              <p:spPr>
                <a:xfrm>
                  <a:off x="10219362" y="240027"/>
                  <a:ext cx="493674" cy="16397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6" name="正方形/長方形 285">
                  <a:extLst>
                    <a:ext uri="{FF2B5EF4-FFF2-40B4-BE49-F238E27FC236}">
                      <a16:creationId xmlns:a16="http://schemas.microsoft.com/office/drawing/2014/main" id="{290FA7F1-8FDD-17F6-B510-DA880C88AF10}"/>
                    </a:ext>
                  </a:extLst>
                </p:cNvPr>
                <p:cNvSpPr/>
                <p:nvPr/>
              </p:nvSpPr>
              <p:spPr>
                <a:xfrm>
                  <a:off x="10540402" y="76378"/>
                  <a:ext cx="172634" cy="16397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7" name="正方形/長方形 286">
                  <a:extLst>
                    <a:ext uri="{FF2B5EF4-FFF2-40B4-BE49-F238E27FC236}">
                      <a16:creationId xmlns:a16="http://schemas.microsoft.com/office/drawing/2014/main" id="{59936AA1-F5B1-0821-D0A4-1173C8E3A2FD}"/>
                    </a:ext>
                  </a:extLst>
                </p:cNvPr>
                <p:cNvSpPr/>
                <p:nvPr/>
              </p:nvSpPr>
              <p:spPr>
                <a:xfrm>
                  <a:off x="10709440" y="77115"/>
                  <a:ext cx="172632" cy="16190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8" name="正方形/長方形 287">
                  <a:extLst>
                    <a:ext uri="{FF2B5EF4-FFF2-40B4-BE49-F238E27FC236}">
                      <a16:creationId xmlns:a16="http://schemas.microsoft.com/office/drawing/2014/main" id="{292DB360-94FD-B525-549E-522DB43A9CFE}"/>
                    </a:ext>
                  </a:extLst>
                </p:cNvPr>
                <p:cNvSpPr/>
                <p:nvPr/>
              </p:nvSpPr>
              <p:spPr>
                <a:xfrm>
                  <a:off x="9902599" y="79492"/>
                  <a:ext cx="493674" cy="16053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89" name="正方形/長方形 288">
                  <a:extLst>
                    <a:ext uri="{FF2B5EF4-FFF2-40B4-BE49-F238E27FC236}">
                      <a16:creationId xmlns:a16="http://schemas.microsoft.com/office/drawing/2014/main" id="{B60DAD5C-8BBC-3BB2-10C0-A1D7FDA19577}"/>
                    </a:ext>
                  </a:extLst>
                </p:cNvPr>
                <p:cNvSpPr/>
                <p:nvPr/>
              </p:nvSpPr>
              <p:spPr>
                <a:xfrm>
                  <a:off x="9902599" y="8333"/>
                  <a:ext cx="316763" cy="7110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90" name="正方形/長方形 289">
                  <a:extLst>
                    <a:ext uri="{FF2B5EF4-FFF2-40B4-BE49-F238E27FC236}">
                      <a16:creationId xmlns:a16="http://schemas.microsoft.com/office/drawing/2014/main" id="{F75339E1-890A-1D63-A581-460D45A270DC}"/>
                    </a:ext>
                  </a:extLst>
                </p:cNvPr>
                <p:cNvSpPr/>
                <p:nvPr/>
              </p:nvSpPr>
              <p:spPr>
                <a:xfrm>
                  <a:off x="8549878" y="8333"/>
                  <a:ext cx="185101" cy="22026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91" name="正方形/長方形 290">
                  <a:extLst>
                    <a:ext uri="{FF2B5EF4-FFF2-40B4-BE49-F238E27FC236}">
                      <a16:creationId xmlns:a16="http://schemas.microsoft.com/office/drawing/2014/main" id="{03D2428F-1232-2660-9BCE-DBB95EF3DC49}"/>
                    </a:ext>
                  </a:extLst>
                </p:cNvPr>
                <p:cNvSpPr/>
                <p:nvPr/>
              </p:nvSpPr>
              <p:spPr>
                <a:xfrm>
                  <a:off x="8364777" y="8333"/>
                  <a:ext cx="185101" cy="6804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92" name="正方形/長方形 291">
                  <a:extLst>
                    <a:ext uri="{FF2B5EF4-FFF2-40B4-BE49-F238E27FC236}">
                      <a16:creationId xmlns:a16="http://schemas.microsoft.com/office/drawing/2014/main" id="{9C5D3CE5-D551-C72A-9173-63604DF31C1E}"/>
                    </a:ext>
                  </a:extLst>
                </p:cNvPr>
                <p:cNvSpPr/>
                <p:nvPr/>
              </p:nvSpPr>
              <p:spPr>
                <a:xfrm>
                  <a:off x="6568678" y="8332"/>
                  <a:ext cx="313685" cy="23068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93" name="正方形/長方形 292">
                  <a:extLst>
                    <a:ext uri="{FF2B5EF4-FFF2-40B4-BE49-F238E27FC236}">
                      <a16:creationId xmlns:a16="http://schemas.microsoft.com/office/drawing/2014/main" id="{F7E07F52-8111-CC62-7E62-C2A0EFCA6CAA}"/>
                    </a:ext>
                  </a:extLst>
                </p:cNvPr>
                <p:cNvSpPr/>
                <p:nvPr/>
              </p:nvSpPr>
              <p:spPr>
                <a:xfrm>
                  <a:off x="5707856" y="8332"/>
                  <a:ext cx="860823" cy="23068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294" name="正方形/長方形 293">
                  <a:extLst>
                    <a:ext uri="{FF2B5EF4-FFF2-40B4-BE49-F238E27FC236}">
                      <a16:creationId xmlns:a16="http://schemas.microsoft.com/office/drawing/2014/main" id="{2CCB95B9-8BAA-0DF6-2300-48D19E03C13D}"/>
                    </a:ext>
                  </a:extLst>
                </p:cNvPr>
                <p:cNvSpPr/>
                <p:nvPr/>
              </p:nvSpPr>
              <p:spPr>
                <a:xfrm>
                  <a:off x="6403238" y="239019"/>
                  <a:ext cx="165441" cy="16963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 dirty="0"/>
                </a:p>
              </p:txBody>
            </p:sp>
          </p:grpSp>
        </p:grpSp>
      </p:grpSp>
      <p:grpSp>
        <p:nvGrpSpPr>
          <p:cNvPr id="298" name="グループ化 297">
            <a:extLst>
              <a:ext uri="{FF2B5EF4-FFF2-40B4-BE49-F238E27FC236}">
                <a16:creationId xmlns:a16="http://schemas.microsoft.com/office/drawing/2014/main" id="{490A8390-B125-EC31-C8D7-C9AC48ECB086}"/>
              </a:ext>
            </a:extLst>
          </p:cNvPr>
          <p:cNvGrpSpPr/>
          <p:nvPr/>
        </p:nvGrpSpPr>
        <p:grpSpPr>
          <a:xfrm>
            <a:off x="8495470" y="768428"/>
            <a:ext cx="149117" cy="149117"/>
            <a:chOff x="13168102" y="5848673"/>
            <a:chExt cx="240155" cy="240155"/>
          </a:xfrm>
        </p:grpSpPr>
        <p:sp>
          <p:nvSpPr>
            <p:cNvPr id="299" name="正方形/長方形 298">
              <a:extLst>
                <a:ext uri="{FF2B5EF4-FFF2-40B4-BE49-F238E27FC236}">
                  <a16:creationId xmlns:a16="http://schemas.microsoft.com/office/drawing/2014/main" id="{82811867-176C-3D7A-6428-6D92A8B8F80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0" name="正方形/長方形 299">
              <a:extLst>
                <a:ext uri="{FF2B5EF4-FFF2-40B4-BE49-F238E27FC236}">
                  <a16:creationId xmlns:a16="http://schemas.microsoft.com/office/drawing/2014/main" id="{028CE44B-7AC5-9799-A844-6A0D7017FA6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1" name="グループ化 300">
            <a:extLst>
              <a:ext uri="{FF2B5EF4-FFF2-40B4-BE49-F238E27FC236}">
                <a16:creationId xmlns:a16="http://schemas.microsoft.com/office/drawing/2014/main" id="{2813A900-0BB9-82E4-DB74-CE880EE2B27D}"/>
              </a:ext>
            </a:extLst>
          </p:cNvPr>
          <p:cNvGrpSpPr/>
          <p:nvPr/>
        </p:nvGrpSpPr>
        <p:grpSpPr>
          <a:xfrm>
            <a:off x="5424935" y="2481347"/>
            <a:ext cx="260359" cy="204806"/>
            <a:chOff x="13223829" y="3432784"/>
            <a:chExt cx="161663" cy="127168"/>
          </a:xfrm>
        </p:grpSpPr>
        <p:grpSp>
          <p:nvGrpSpPr>
            <p:cNvPr id="302" name="グループ化 301">
              <a:extLst>
                <a:ext uri="{FF2B5EF4-FFF2-40B4-BE49-F238E27FC236}">
                  <a16:creationId xmlns:a16="http://schemas.microsoft.com/office/drawing/2014/main" id="{62F804D6-3FD8-7AD1-34EC-4F177851A59C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04" name="正方形/長方形 303">
                <a:extLst>
                  <a:ext uri="{FF2B5EF4-FFF2-40B4-BE49-F238E27FC236}">
                    <a16:creationId xmlns:a16="http://schemas.microsoft.com/office/drawing/2014/main" id="{250AD1D0-1D5F-2ACD-0582-4F87041F41F3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5" name="正方形/長方形 304">
                <a:extLst>
                  <a:ext uri="{FF2B5EF4-FFF2-40B4-BE49-F238E27FC236}">
                    <a16:creationId xmlns:a16="http://schemas.microsoft.com/office/drawing/2014/main" id="{02A906B8-D5B8-EBC7-3458-4C2525B0115F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6" name="楕円 305">
                <a:extLst>
                  <a:ext uri="{FF2B5EF4-FFF2-40B4-BE49-F238E27FC236}">
                    <a16:creationId xmlns:a16="http://schemas.microsoft.com/office/drawing/2014/main" id="{B00BA8E8-19A5-4259-B00E-2EF4F4498F4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3" name="フリーフォーム 2859">
              <a:extLst>
                <a:ext uri="{FF2B5EF4-FFF2-40B4-BE49-F238E27FC236}">
                  <a16:creationId xmlns:a16="http://schemas.microsoft.com/office/drawing/2014/main" id="{B4976B8A-5882-D286-1028-B08A1523B2B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7" name="グループ化 306">
            <a:extLst>
              <a:ext uri="{FF2B5EF4-FFF2-40B4-BE49-F238E27FC236}">
                <a16:creationId xmlns:a16="http://schemas.microsoft.com/office/drawing/2014/main" id="{8F595870-F970-D783-5846-348A0D86194A}"/>
              </a:ext>
            </a:extLst>
          </p:cNvPr>
          <p:cNvGrpSpPr/>
          <p:nvPr/>
        </p:nvGrpSpPr>
        <p:grpSpPr>
          <a:xfrm>
            <a:off x="7984140" y="1654730"/>
            <a:ext cx="187286" cy="179669"/>
            <a:chOff x="13234305" y="3606093"/>
            <a:chExt cx="140711" cy="122715"/>
          </a:xfrm>
        </p:grpSpPr>
        <p:sp>
          <p:nvSpPr>
            <p:cNvPr id="308" name="フリーフォーム 2864">
              <a:extLst>
                <a:ext uri="{FF2B5EF4-FFF2-40B4-BE49-F238E27FC236}">
                  <a16:creationId xmlns:a16="http://schemas.microsoft.com/office/drawing/2014/main" id="{D2D7DA13-8247-4F69-683A-5A3C4F210F0E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09" name="直線コネクタ 308">
              <a:extLst>
                <a:ext uri="{FF2B5EF4-FFF2-40B4-BE49-F238E27FC236}">
                  <a16:creationId xmlns:a16="http://schemas.microsoft.com/office/drawing/2014/main" id="{C338753D-7A49-2260-4C05-B9F832310105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0" name="フリーフォーム 2866">
              <a:extLst>
                <a:ext uri="{FF2B5EF4-FFF2-40B4-BE49-F238E27FC236}">
                  <a16:creationId xmlns:a16="http://schemas.microsoft.com/office/drawing/2014/main" id="{9482120D-2213-EF63-848B-56701791D21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9" name="グループ化 328">
            <a:extLst>
              <a:ext uri="{FF2B5EF4-FFF2-40B4-BE49-F238E27FC236}">
                <a16:creationId xmlns:a16="http://schemas.microsoft.com/office/drawing/2014/main" id="{BECFBD5F-F71A-B9CA-7FE9-19896A640420}"/>
              </a:ext>
            </a:extLst>
          </p:cNvPr>
          <p:cNvGrpSpPr/>
          <p:nvPr/>
        </p:nvGrpSpPr>
        <p:grpSpPr>
          <a:xfrm>
            <a:off x="9213602" y="1582779"/>
            <a:ext cx="149117" cy="149117"/>
            <a:chOff x="13168102" y="5848673"/>
            <a:chExt cx="240155" cy="240155"/>
          </a:xfrm>
        </p:grpSpPr>
        <p:sp>
          <p:nvSpPr>
            <p:cNvPr id="330" name="正方形/長方形 329">
              <a:extLst>
                <a:ext uri="{FF2B5EF4-FFF2-40B4-BE49-F238E27FC236}">
                  <a16:creationId xmlns:a16="http://schemas.microsoft.com/office/drawing/2014/main" id="{3A93063E-B5CF-8B91-005B-3ED3A348987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1" name="正方形/長方形 330">
              <a:extLst>
                <a:ext uri="{FF2B5EF4-FFF2-40B4-BE49-F238E27FC236}">
                  <a16:creationId xmlns:a16="http://schemas.microsoft.com/office/drawing/2014/main" id="{538AF2F1-E448-19A8-6CE0-02FCC5E5DE6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2" name="グループ化 331">
            <a:extLst>
              <a:ext uri="{FF2B5EF4-FFF2-40B4-BE49-F238E27FC236}">
                <a16:creationId xmlns:a16="http://schemas.microsoft.com/office/drawing/2014/main" id="{9234EB67-D79E-EB71-8F1F-19BF8FB9AF96}"/>
              </a:ext>
            </a:extLst>
          </p:cNvPr>
          <p:cNvGrpSpPr/>
          <p:nvPr/>
        </p:nvGrpSpPr>
        <p:grpSpPr>
          <a:xfrm>
            <a:off x="9647646" y="1119359"/>
            <a:ext cx="149117" cy="149117"/>
            <a:chOff x="13168102" y="5848673"/>
            <a:chExt cx="240155" cy="240155"/>
          </a:xfrm>
        </p:grpSpPr>
        <p:sp>
          <p:nvSpPr>
            <p:cNvPr id="333" name="正方形/長方形 332">
              <a:extLst>
                <a:ext uri="{FF2B5EF4-FFF2-40B4-BE49-F238E27FC236}">
                  <a16:creationId xmlns:a16="http://schemas.microsoft.com/office/drawing/2014/main" id="{A76EEA14-AAC9-3B5E-5071-02A2CE0FD70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4" name="正方形/長方形 333">
              <a:extLst>
                <a:ext uri="{FF2B5EF4-FFF2-40B4-BE49-F238E27FC236}">
                  <a16:creationId xmlns:a16="http://schemas.microsoft.com/office/drawing/2014/main" id="{4D69A195-B3CB-A49E-82CF-FA3DCD8D2E5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5" name="グループ化 334">
            <a:extLst>
              <a:ext uri="{FF2B5EF4-FFF2-40B4-BE49-F238E27FC236}">
                <a16:creationId xmlns:a16="http://schemas.microsoft.com/office/drawing/2014/main" id="{65FF058C-2403-00BB-9867-710189992087}"/>
              </a:ext>
            </a:extLst>
          </p:cNvPr>
          <p:cNvGrpSpPr/>
          <p:nvPr/>
        </p:nvGrpSpPr>
        <p:grpSpPr>
          <a:xfrm>
            <a:off x="10397083" y="1923285"/>
            <a:ext cx="149117" cy="149117"/>
            <a:chOff x="13168102" y="5848673"/>
            <a:chExt cx="240155" cy="240155"/>
          </a:xfrm>
        </p:grpSpPr>
        <p:sp>
          <p:nvSpPr>
            <p:cNvPr id="336" name="正方形/長方形 335">
              <a:extLst>
                <a:ext uri="{FF2B5EF4-FFF2-40B4-BE49-F238E27FC236}">
                  <a16:creationId xmlns:a16="http://schemas.microsoft.com/office/drawing/2014/main" id="{56FEDD50-9621-3253-3EB5-E9AD7EE224F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7" name="正方形/長方形 336">
              <a:extLst>
                <a:ext uri="{FF2B5EF4-FFF2-40B4-BE49-F238E27FC236}">
                  <a16:creationId xmlns:a16="http://schemas.microsoft.com/office/drawing/2014/main" id="{8CD46179-6C49-E408-7C1E-27CAF299D95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8" name="グループ化 337">
            <a:extLst>
              <a:ext uri="{FF2B5EF4-FFF2-40B4-BE49-F238E27FC236}">
                <a16:creationId xmlns:a16="http://schemas.microsoft.com/office/drawing/2014/main" id="{DF5D4AAC-3898-1177-8DCF-57E7BBA01637}"/>
              </a:ext>
            </a:extLst>
          </p:cNvPr>
          <p:cNvGrpSpPr/>
          <p:nvPr/>
        </p:nvGrpSpPr>
        <p:grpSpPr>
          <a:xfrm>
            <a:off x="11751679" y="1653179"/>
            <a:ext cx="149117" cy="149117"/>
            <a:chOff x="13168102" y="5848673"/>
            <a:chExt cx="240155" cy="240155"/>
          </a:xfrm>
        </p:grpSpPr>
        <p:sp>
          <p:nvSpPr>
            <p:cNvPr id="339" name="正方形/長方形 338">
              <a:extLst>
                <a:ext uri="{FF2B5EF4-FFF2-40B4-BE49-F238E27FC236}">
                  <a16:creationId xmlns:a16="http://schemas.microsoft.com/office/drawing/2014/main" id="{A8CF0310-5E1B-210B-25C5-E311C8056D0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0" name="正方形/長方形 339">
              <a:extLst>
                <a:ext uri="{FF2B5EF4-FFF2-40B4-BE49-F238E27FC236}">
                  <a16:creationId xmlns:a16="http://schemas.microsoft.com/office/drawing/2014/main" id="{5A506001-5DA8-D83F-9988-4A5FD237E21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1" name="グループ化 340">
            <a:extLst>
              <a:ext uri="{FF2B5EF4-FFF2-40B4-BE49-F238E27FC236}">
                <a16:creationId xmlns:a16="http://schemas.microsoft.com/office/drawing/2014/main" id="{62437906-A7F8-B0BC-502E-8EDFE1D14816}"/>
              </a:ext>
            </a:extLst>
          </p:cNvPr>
          <p:cNvGrpSpPr/>
          <p:nvPr/>
        </p:nvGrpSpPr>
        <p:grpSpPr>
          <a:xfrm>
            <a:off x="11852907" y="472177"/>
            <a:ext cx="149117" cy="149117"/>
            <a:chOff x="13168102" y="5848673"/>
            <a:chExt cx="240155" cy="240155"/>
          </a:xfrm>
        </p:grpSpPr>
        <p:sp>
          <p:nvSpPr>
            <p:cNvPr id="342" name="正方形/長方形 341">
              <a:extLst>
                <a:ext uri="{FF2B5EF4-FFF2-40B4-BE49-F238E27FC236}">
                  <a16:creationId xmlns:a16="http://schemas.microsoft.com/office/drawing/2014/main" id="{C8EB3501-8E3A-74C1-1ABC-D4B3F70FD01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3" name="正方形/長方形 342">
              <a:extLst>
                <a:ext uri="{FF2B5EF4-FFF2-40B4-BE49-F238E27FC236}">
                  <a16:creationId xmlns:a16="http://schemas.microsoft.com/office/drawing/2014/main" id="{40822248-C7A1-6C72-B648-DA4ABA6B472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44" name="正方形/長方形 343">
            <a:extLst>
              <a:ext uri="{FF2B5EF4-FFF2-40B4-BE49-F238E27FC236}">
                <a16:creationId xmlns:a16="http://schemas.microsoft.com/office/drawing/2014/main" id="{14E4A05C-5EC9-1E77-E57D-F18FE0B578DB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46" name="グループ化 345">
            <a:extLst>
              <a:ext uri="{FF2B5EF4-FFF2-40B4-BE49-F238E27FC236}">
                <a16:creationId xmlns:a16="http://schemas.microsoft.com/office/drawing/2014/main" id="{26A1BA89-DD61-2B3C-3792-BB249118480C}"/>
              </a:ext>
            </a:extLst>
          </p:cNvPr>
          <p:cNvGrpSpPr/>
          <p:nvPr/>
        </p:nvGrpSpPr>
        <p:grpSpPr>
          <a:xfrm>
            <a:off x="11910430" y="3199360"/>
            <a:ext cx="149117" cy="149117"/>
            <a:chOff x="13168102" y="5848673"/>
            <a:chExt cx="240155" cy="240155"/>
          </a:xfrm>
        </p:grpSpPr>
        <p:sp>
          <p:nvSpPr>
            <p:cNvPr id="347" name="正方形/長方形 346">
              <a:extLst>
                <a:ext uri="{FF2B5EF4-FFF2-40B4-BE49-F238E27FC236}">
                  <a16:creationId xmlns:a16="http://schemas.microsoft.com/office/drawing/2014/main" id="{CAC69552-077B-BBA3-445A-19E7BDB1ECE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8" name="正方形/長方形 347">
              <a:extLst>
                <a:ext uri="{FF2B5EF4-FFF2-40B4-BE49-F238E27FC236}">
                  <a16:creationId xmlns:a16="http://schemas.microsoft.com/office/drawing/2014/main" id="{9FEFDEDF-286C-6CC0-856C-749E99D6CDA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9" name="グループ化 348">
            <a:extLst>
              <a:ext uri="{FF2B5EF4-FFF2-40B4-BE49-F238E27FC236}">
                <a16:creationId xmlns:a16="http://schemas.microsoft.com/office/drawing/2014/main" id="{946A0918-ADDF-CE63-DB44-39B74400BAB7}"/>
              </a:ext>
            </a:extLst>
          </p:cNvPr>
          <p:cNvGrpSpPr/>
          <p:nvPr/>
        </p:nvGrpSpPr>
        <p:grpSpPr>
          <a:xfrm>
            <a:off x="8848477" y="2405895"/>
            <a:ext cx="149117" cy="149117"/>
            <a:chOff x="13168102" y="5848673"/>
            <a:chExt cx="240155" cy="240155"/>
          </a:xfrm>
        </p:grpSpPr>
        <p:sp>
          <p:nvSpPr>
            <p:cNvPr id="350" name="正方形/長方形 349">
              <a:extLst>
                <a:ext uri="{FF2B5EF4-FFF2-40B4-BE49-F238E27FC236}">
                  <a16:creationId xmlns:a16="http://schemas.microsoft.com/office/drawing/2014/main" id="{2C22484C-7AD8-0973-D169-37B8EE27966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1" name="正方形/長方形 350">
              <a:extLst>
                <a:ext uri="{FF2B5EF4-FFF2-40B4-BE49-F238E27FC236}">
                  <a16:creationId xmlns:a16="http://schemas.microsoft.com/office/drawing/2014/main" id="{C77DA5DA-0AD9-342A-EDEC-8AE85C239EB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2" name="グループ化 351">
            <a:extLst>
              <a:ext uri="{FF2B5EF4-FFF2-40B4-BE49-F238E27FC236}">
                <a16:creationId xmlns:a16="http://schemas.microsoft.com/office/drawing/2014/main" id="{BEBAB1F5-7ACB-8F99-A566-3350AB314A50}"/>
              </a:ext>
            </a:extLst>
          </p:cNvPr>
          <p:cNvGrpSpPr/>
          <p:nvPr/>
        </p:nvGrpSpPr>
        <p:grpSpPr>
          <a:xfrm>
            <a:off x="8449240" y="2918455"/>
            <a:ext cx="149117" cy="149117"/>
            <a:chOff x="13168102" y="5848673"/>
            <a:chExt cx="240155" cy="240155"/>
          </a:xfrm>
        </p:grpSpPr>
        <p:sp>
          <p:nvSpPr>
            <p:cNvPr id="353" name="正方形/長方形 352">
              <a:extLst>
                <a:ext uri="{FF2B5EF4-FFF2-40B4-BE49-F238E27FC236}">
                  <a16:creationId xmlns:a16="http://schemas.microsoft.com/office/drawing/2014/main" id="{3C964CF2-1A8D-C41F-530A-EE347E83083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4" name="正方形/長方形 353">
              <a:extLst>
                <a:ext uri="{FF2B5EF4-FFF2-40B4-BE49-F238E27FC236}">
                  <a16:creationId xmlns:a16="http://schemas.microsoft.com/office/drawing/2014/main" id="{D5F8D86E-15BA-FFA7-F923-B2C6C02023D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5" name="グループ化 354">
            <a:extLst>
              <a:ext uri="{FF2B5EF4-FFF2-40B4-BE49-F238E27FC236}">
                <a16:creationId xmlns:a16="http://schemas.microsoft.com/office/drawing/2014/main" id="{75539BC9-C745-24F0-B764-A6355E06705F}"/>
              </a:ext>
            </a:extLst>
          </p:cNvPr>
          <p:cNvGrpSpPr/>
          <p:nvPr/>
        </p:nvGrpSpPr>
        <p:grpSpPr>
          <a:xfrm>
            <a:off x="9139285" y="3335379"/>
            <a:ext cx="149117" cy="149117"/>
            <a:chOff x="13168102" y="5848673"/>
            <a:chExt cx="240155" cy="240155"/>
          </a:xfrm>
        </p:grpSpPr>
        <p:sp>
          <p:nvSpPr>
            <p:cNvPr id="356" name="正方形/長方形 355">
              <a:extLst>
                <a:ext uri="{FF2B5EF4-FFF2-40B4-BE49-F238E27FC236}">
                  <a16:creationId xmlns:a16="http://schemas.microsoft.com/office/drawing/2014/main" id="{639CE817-32BD-5A26-AD3B-B6E9FA8AC0E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7" name="正方形/長方形 356">
              <a:extLst>
                <a:ext uri="{FF2B5EF4-FFF2-40B4-BE49-F238E27FC236}">
                  <a16:creationId xmlns:a16="http://schemas.microsoft.com/office/drawing/2014/main" id="{07116598-87C0-53FE-5E46-81804BC8473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8" name="グループ化 357">
            <a:extLst>
              <a:ext uri="{FF2B5EF4-FFF2-40B4-BE49-F238E27FC236}">
                <a16:creationId xmlns:a16="http://schemas.microsoft.com/office/drawing/2014/main" id="{9BA4C49B-0015-53DB-5449-583E0F3DB39F}"/>
              </a:ext>
            </a:extLst>
          </p:cNvPr>
          <p:cNvGrpSpPr/>
          <p:nvPr/>
        </p:nvGrpSpPr>
        <p:grpSpPr>
          <a:xfrm>
            <a:off x="7556271" y="2271808"/>
            <a:ext cx="149117" cy="149117"/>
            <a:chOff x="13168102" y="5848673"/>
            <a:chExt cx="240155" cy="240155"/>
          </a:xfrm>
        </p:grpSpPr>
        <p:sp>
          <p:nvSpPr>
            <p:cNvPr id="359" name="正方形/長方形 358">
              <a:extLst>
                <a:ext uri="{FF2B5EF4-FFF2-40B4-BE49-F238E27FC236}">
                  <a16:creationId xmlns:a16="http://schemas.microsoft.com/office/drawing/2014/main" id="{AFA747B5-270F-B43F-EED8-E75E9B4F370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0" name="正方形/長方形 359">
              <a:extLst>
                <a:ext uri="{FF2B5EF4-FFF2-40B4-BE49-F238E27FC236}">
                  <a16:creationId xmlns:a16="http://schemas.microsoft.com/office/drawing/2014/main" id="{11B16684-C0E3-EFBC-8802-F3AA3DF914E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1" name="グループ化 360">
            <a:extLst>
              <a:ext uri="{FF2B5EF4-FFF2-40B4-BE49-F238E27FC236}">
                <a16:creationId xmlns:a16="http://schemas.microsoft.com/office/drawing/2014/main" id="{3F3A587D-9120-C194-3C43-10BDC54A6B72}"/>
              </a:ext>
            </a:extLst>
          </p:cNvPr>
          <p:cNvGrpSpPr/>
          <p:nvPr/>
        </p:nvGrpSpPr>
        <p:grpSpPr>
          <a:xfrm>
            <a:off x="6545827" y="1803483"/>
            <a:ext cx="149117" cy="149117"/>
            <a:chOff x="13168102" y="5848673"/>
            <a:chExt cx="240155" cy="240155"/>
          </a:xfrm>
        </p:grpSpPr>
        <p:sp>
          <p:nvSpPr>
            <p:cNvPr id="362" name="正方形/長方形 361">
              <a:extLst>
                <a:ext uri="{FF2B5EF4-FFF2-40B4-BE49-F238E27FC236}">
                  <a16:creationId xmlns:a16="http://schemas.microsoft.com/office/drawing/2014/main" id="{D6AC4BDF-6C41-6136-7B50-BCD5879259F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3" name="正方形/長方形 362">
              <a:extLst>
                <a:ext uri="{FF2B5EF4-FFF2-40B4-BE49-F238E27FC236}">
                  <a16:creationId xmlns:a16="http://schemas.microsoft.com/office/drawing/2014/main" id="{A0DF8196-17D2-DF49-10CC-F8A2EC9BC46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4" name="グループ化 363">
            <a:extLst>
              <a:ext uri="{FF2B5EF4-FFF2-40B4-BE49-F238E27FC236}">
                <a16:creationId xmlns:a16="http://schemas.microsoft.com/office/drawing/2014/main" id="{18B0D6F6-E3E7-DBFF-A10D-5D102C80DD66}"/>
              </a:ext>
            </a:extLst>
          </p:cNvPr>
          <p:cNvGrpSpPr/>
          <p:nvPr/>
        </p:nvGrpSpPr>
        <p:grpSpPr>
          <a:xfrm>
            <a:off x="8180153" y="3547935"/>
            <a:ext cx="149117" cy="149117"/>
            <a:chOff x="13168102" y="5848673"/>
            <a:chExt cx="240155" cy="240155"/>
          </a:xfrm>
        </p:grpSpPr>
        <p:sp>
          <p:nvSpPr>
            <p:cNvPr id="365" name="正方形/長方形 364">
              <a:extLst>
                <a:ext uri="{FF2B5EF4-FFF2-40B4-BE49-F238E27FC236}">
                  <a16:creationId xmlns:a16="http://schemas.microsoft.com/office/drawing/2014/main" id="{07C206FF-F6E0-3A4C-13FE-E55B68D938F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6" name="正方形/長方形 365">
              <a:extLst>
                <a:ext uri="{FF2B5EF4-FFF2-40B4-BE49-F238E27FC236}">
                  <a16:creationId xmlns:a16="http://schemas.microsoft.com/office/drawing/2014/main" id="{51F37EF3-958F-EA5B-3272-AD6A987D4B8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7" name="グループ化 366">
            <a:extLst>
              <a:ext uri="{FF2B5EF4-FFF2-40B4-BE49-F238E27FC236}">
                <a16:creationId xmlns:a16="http://schemas.microsoft.com/office/drawing/2014/main" id="{F2C96CFE-DB11-2813-FDC4-B82898275B07}"/>
              </a:ext>
            </a:extLst>
          </p:cNvPr>
          <p:cNvGrpSpPr/>
          <p:nvPr/>
        </p:nvGrpSpPr>
        <p:grpSpPr>
          <a:xfrm>
            <a:off x="10234455" y="3513755"/>
            <a:ext cx="149117" cy="149117"/>
            <a:chOff x="13168102" y="5848673"/>
            <a:chExt cx="240155" cy="240155"/>
          </a:xfrm>
        </p:grpSpPr>
        <p:sp>
          <p:nvSpPr>
            <p:cNvPr id="368" name="正方形/長方形 367">
              <a:extLst>
                <a:ext uri="{FF2B5EF4-FFF2-40B4-BE49-F238E27FC236}">
                  <a16:creationId xmlns:a16="http://schemas.microsoft.com/office/drawing/2014/main" id="{BB90072D-9955-24D9-8060-8E7192918E3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9" name="正方形/長方形 368">
              <a:extLst>
                <a:ext uri="{FF2B5EF4-FFF2-40B4-BE49-F238E27FC236}">
                  <a16:creationId xmlns:a16="http://schemas.microsoft.com/office/drawing/2014/main" id="{4525B10F-1FAD-0ED9-C21F-68DEA2B537D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0" name="グループ化 369">
            <a:extLst>
              <a:ext uri="{FF2B5EF4-FFF2-40B4-BE49-F238E27FC236}">
                <a16:creationId xmlns:a16="http://schemas.microsoft.com/office/drawing/2014/main" id="{247D3889-4BC0-0E49-0C13-D9DCD2C644F0}"/>
              </a:ext>
            </a:extLst>
          </p:cNvPr>
          <p:cNvGrpSpPr/>
          <p:nvPr/>
        </p:nvGrpSpPr>
        <p:grpSpPr>
          <a:xfrm>
            <a:off x="5536177" y="2705854"/>
            <a:ext cx="149117" cy="149117"/>
            <a:chOff x="13168102" y="5848673"/>
            <a:chExt cx="240155" cy="240155"/>
          </a:xfrm>
        </p:grpSpPr>
        <p:sp>
          <p:nvSpPr>
            <p:cNvPr id="371" name="正方形/長方形 370">
              <a:extLst>
                <a:ext uri="{FF2B5EF4-FFF2-40B4-BE49-F238E27FC236}">
                  <a16:creationId xmlns:a16="http://schemas.microsoft.com/office/drawing/2014/main" id="{A343DA8E-F455-C8F6-E802-671BC8ED4AF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2" name="正方形/長方形 371">
              <a:extLst>
                <a:ext uri="{FF2B5EF4-FFF2-40B4-BE49-F238E27FC236}">
                  <a16:creationId xmlns:a16="http://schemas.microsoft.com/office/drawing/2014/main" id="{F0D54879-0025-5877-0959-E746BED2E9F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3" name="グループ化 372">
            <a:extLst>
              <a:ext uri="{FF2B5EF4-FFF2-40B4-BE49-F238E27FC236}">
                <a16:creationId xmlns:a16="http://schemas.microsoft.com/office/drawing/2014/main" id="{3EBA8B2C-1849-64E5-5B8D-5B62FDE9BD20}"/>
              </a:ext>
            </a:extLst>
          </p:cNvPr>
          <p:cNvGrpSpPr/>
          <p:nvPr/>
        </p:nvGrpSpPr>
        <p:grpSpPr>
          <a:xfrm>
            <a:off x="12190073" y="4880171"/>
            <a:ext cx="149117" cy="149117"/>
            <a:chOff x="13168102" y="5848673"/>
            <a:chExt cx="240155" cy="240155"/>
          </a:xfrm>
        </p:grpSpPr>
        <p:sp>
          <p:nvSpPr>
            <p:cNvPr id="374" name="正方形/長方形 373">
              <a:extLst>
                <a:ext uri="{FF2B5EF4-FFF2-40B4-BE49-F238E27FC236}">
                  <a16:creationId xmlns:a16="http://schemas.microsoft.com/office/drawing/2014/main" id="{A138F20F-20B8-6AFE-7A79-65665B7A281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5" name="正方形/長方形 374">
              <a:extLst>
                <a:ext uri="{FF2B5EF4-FFF2-40B4-BE49-F238E27FC236}">
                  <a16:creationId xmlns:a16="http://schemas.microsoft.com/office/drawing/2014/main" id="{D40FAB7E-0342-7506-3A75-980C9A422DE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6" name="グループ化 375">
            <a:extLst>
              <a:ext uri="{FF2B5EF4-FFF2-40B4-BE49-F238E27FC236}">
                <a16:creationId xmlns:a16="http://schemas.microsoft.com/office/drawing/2014/main" id="{CBEE5901-D607-C845-FB25-635FB4DF714A}"/>
              </a:ext>
            </a:extLst>
          </p:cNvPr>
          <p:cNvGrpSpPr/>
          <p:nvPr/>
        </p:nvGrpSpPr>
        <p:grpSpPr>
          <a:xfrm>
            <a:off x="11568847" y="5110780"/>
            <a:ext cx="149117" cy="149117"/>
            <a:chOff x="13168102" y="5848673"/>
            <a:chExt cx="240155" cy="240155"/>
          </a:xfrm>
        </p:grpSpPr>
        <p:sp>
          <p:nvSpPr>
            <p:cNvPr id="377" name="正方形/長方形 376">
              <a:extLst>
                <a:ext uri="{FF2B5EF4-FFF2-40B4-BE49-F238E27FC236}">
                  <a16:creationId xmlns:a16="http://schemas.microsoft.com/office/drawing/2014/main" id="{C654A641-C815-CD04-D006-483A169D6E1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8" name="正方形/長方形 377">
              <a:extLst>
                <a:ext uri="{FF2B5EF4-FFF2-40B4-BE49-F238E27FC236}">
                  <a16:creationId xmlns:a16="http://schemas.microsoft.com/office/drawing/2014/main" id="{668C7E8C-81D2-2C77-63EA-ED86622BA4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9" name="グループ化 378">
            <a:extLst>
              <a:ext uri="{FF2B5EF4-FFF2-40B4-BE49-F238E27FC236}">
                <a16:creationId xmlns:a16="http://schemas.microsoft.com/office/drawing/2014/main" id="{D66359F9-840D-B085-9251-C7B117434926}"/>
              </a:ext>
            </a:extLst>
          </p:cNvPr>
          <p:cNvGrpSpPr/>
          <p:nvPr/>
        </p:nvGrpSpPr>
        <p:grpSpPr>
          <a:xfrm>
            <a:off x="11530586" y="4266230"/>
            <a:ext cx="149117" cy="149117"/>
            <a:chOff x="13168102" y="5848673"/>
            <a:chExt cx="240155" cy="240155"/>
          </a:xfrm>
        </p:grpSpPr>
        <p:sp>
          <p:nvSpPr>
            <p:cNvPr id="380" name="正方形/長方形 379">
              <a:extLst>
                <a:ext uri="{FF2B5EF4-FFF2-40B4-BE49-F238E27FC236}">
                  <a16:creationId xmlns:a16="http://schemas.microsoft.com/office/drawing/2014/main" id="{21195EF6-0CE7-809D-D903-04FE2FF1BC0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1" name="正方形/長方形 380">
              <a:extLst>
                <a:ext uri="{FF2B5EF4-FFF2-40B4-BE49-F238E27FC236}">
                  <a16:creationId xmlns:a16="http://schemas.microsoft.com/office/drawing/2014/main" id="{3BBE3EBE-1F92-D8FB-B7BA-FB74CF12843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2" name="グループ化 381">
            <a:extLst>
              <a:ext uri="{FF2B5EF4-FFF2-40B4-BE49-F238E27FC236}">
                <a16:creationId xmlns:a16="http://schemas.microsoft.com/office/drawing/2014/main" id="{82A3B02E-E462-3C79-920B-8B84246EA935}"/>
              </a:ext>
            </a:extLst>
          </p:cNvPr>
          <p:cNvGrpSpPr/>
          <p:nvPr/>
        </p:nvGrpSpPr>
        <p:grpSpPr>
          <a:xfrm>
            <a:off x="12183633" y="4425772"/>
            <a:ext cx="149117" cy="149117"/>
            <a:chOff x="13168102" y="5848673"/>
            <a:chExt cx="240155" cy="240155"/>
          </a:xfrm>
        </p:grpSpPr>
        <p:sp>
          <p:nvSpPr>
            <p:cNvPr id="383" name="正方形/長方形 382">
              <a:extLst>
                <a:ext uri="{FF2B5EF4-FFF2-40B4-BE49-F238E27FC236}">
                  <a16:creationId xmlns:a16="http://schemas.microsoft.com/office/drawing/2014/main" id="{A62691E1-B6F2-7FC4-8E7C-DDEE3588DE2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4" name="正方形/長方形 383">
              <a:extLst>
                <a:ext uri="{FF2B5EF4-FFF2-40B4-BE49-F238E27FC236}">
                  <a16:creationId xmlns:a16="http://schemas.microsoft.com/office/drawing/2014/main" id="{BB5BA5A5-26BC-E08C-F169-38BB70F3D40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5" name="グループ化 384">
            <a:extLst>
              <a:ext uri="{FF2B5EF4-FFF2-40B4-BE49-F238E27FC236}">
                <a16:creationId xmlns:a16="http://schemas.microsoft.com/office/drawing/2014/main" id="{CEA5618B-4DDD-B2A2-DBE0-8D7E1B75C347}"/>
              </a:ext>
            </a:extLst>
          </p:cNvPr>
          <p:cNvGrpSpPr/>
          <p:nvPr/>
        </p:nvGrpSpPr>
        <p:grpSpPr>
          <a:xfrm>
            <a:off x="7254696" y="7560899"/>
            <a:ext cx="149117" cy="149117"/>
            <a:chOff x="13168102" y="5848673"/>
            <a:chExt cx="240155" cy="240155"/>
          </a:xfrm>
        </p:grpSpPr>
        <p:sp>
          <p:nvSpPr>
            <p:cNvPr id="386" name="正方形/長方形 385">
              <a:extLst>
                <a:ext uri="{FF2B5EF4-FFF2-40B4-BE49-F238E27FC236}">
                  <a16:creationId xmlns:a16="http://schemas.microsoft.com/office/drawing/2014/main" id="{B4CCB924-6169-9914-F02B-437661142A0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7" name="正方形/長方形 386">
              <a:extLst>
                <a:ext uri="{FF2B5EF4-FFF2-40B4-BE49-F238E27FC236}">
                  <a16:creationId xmlns:a16="http://schemas.microsoft.com/office/drawing/2014/main" id="{BB1FB42E-8926-B4E7-6701-5C5A429EC89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8" name="グループ化 387">
            <a:extLst>
              <a:ext uri="{FF2B5EF4-FFF2-40B4-BE49-F238E27FC236}">
                <a16:creationId xmlns:a16="http://schemas.microsoft.com/office/drawing/2014/main" id="{77B4D272-F626-8D49-854A-751EA077515A}"/>
              </a:ext>
            </a:extLst>
          </p:cNvPr>
          <p:cNvGrpSpPr/>
          <p:nvPr/>
        </p:nvGrpSpPr>
        <p:grpSpPr>
          <a:xfrm>
            <a:off x="8096868" y="7934269"/>
            <a:ext cx="149117" cy="149117"/>
            <a:chOff x="13168102" y="5848673"/>
            <a:chExt cx="240155" cy="240155"/>
          </a:xfrm>
        </p:grpSpPr>
        <p:sp>
          <p:nvSpPr>
            <p:cNvPr id="389" name="正方形/長方形 388">
              <a:extLst>
                <a:ext uri="{FF2B5EF4-FFF2-40B4-BE49-F238E27FC236}">
                  <a16:creationId xmlns:a16="http://schemas.microsoft.com/office/drawing/2014/main" id="{DADAC499-828C-B011-4B9B-0538585320B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0" name="正方形/長方形 389">
              <a:extLst>
                <a:ext uri="{FF2B5EF4-FFF2-40B4-BE49-F238E27FC236}">
                  <a16:creationId xmlns:a16="http://schemas.microsoft.com/office/drawing/2014/main" id="{7198223D-D0AF-68B6-4703-F73089B95E7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1" name="グループ化 390">
            <a:extLst>
              <a:ext uri="{FF2B5EF4-FFF2-40B4-BE49-F238E27FC236}">
                <a16:creationId xmlns:a16="http://schemas.microsoft.com/office/drawing/2014/main" id="{17AA3A27-3956-176E-92F2-1EACB5418A1D}"/>
              </a:ext>
            </a:extLst>
          </p:cNvPr>
          <p:cNvGrpSpPr/>
          <p:nvPr/>
        </p:nvGrpSpPr>
        <p:grpSpPr>
          <a:xfrm>
            <a:off x="10951193" y="6927794"/>
            <a:ext cx="149117" cy="149117"/>
            <a:chOff x="13168102" y="5848673"/>
            <a:chExt cx="240155" cy="240155"/>
          </a:xfrm>
        </p:grpSpPr>
        <p:sp>
          <p:nvSpPr>
            <p:cNvPr id="392" name="正方形/長方形 391">
              <a:extLst>
                <a:ext uri="{FF2B5EF4-FFF2-40B4-BE49-F238E27FC236}">
                  <a16:creationId xmlns:a16="http://schemas.microsoft.com/office/drawing/2014/main" id="{DD606B0C-469D-AE14-E683-C68909E841F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3" name="正方形/長方形 392">
              <a:extLst>
                <a:ext uri="{FF2B5EF4-FFF2-40B4-BE49-F238E27FC236}">
                  <a16:creationId xmlns:a16="http://schemas.microsoft.com/office/drawing/2014/main" id="{0582F47B-7AF4-FB8C-B546-99D7A84E06B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4" name="グループ化 393">
            <a:extLst>
              <a:ext uri="{FF2B5EF4-FFF2-40B4-BE49-F238E27FC236}">
                <a16:creationId xmlns:a16="http://schemas.microsoft.com/office/drawing/2014/main" id="{081992D0-F928-3AA6-163C-BB1A832E7C6E}"/>
              </a:ext>
            </a:extLst>
          </p:cNvPr>
          <p:cNvGrpSpPr/>
          <p:nvPr/>
        </p:nvGrpSpPr>
        <p:grpSpPr>
          <a:xfrm>
            <a:off x="11713418" y="6013394"/>
            <a:ext cx="149117" cy="149117"/>
            <a:chOff x="13168102" y="5848673"/>
            <a:chExt cx="240155" cy="240155"/>
          </a:xfrm>
        </p:grpSpPr>
        <p:sp>
          <p:nvSpPr>
            <p:cNvPr id="395" name="正方形/長方形 394">
              <a:extLst>
                <a:ext uri="{FF2B5EF4-FFF2-40B4-BE49-F238E27FC236}">
                  <a16:creationId xmlns:a16="http://schemas.microsoft.com/office/drawing/2014/main" id="{DB178F35-9183-24E7-61C3-DF562C45F7F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6" name="正方形/長方形 395">
              <a:extLst>
                <a:ext uri="{FF2B5EF4-FFF2-40B4-BE49-F238E27FC236}">
                  <a16:creationId xmlns:a16="http://schemas.microsoft.com/office/drawing/2014/main" id="{D1B6175B-20A9-5B64-B1EC-91C3F96F4A5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7" name="グループ化 396">
            <a:extLst>
              <a:ext uri="{FF2B5EF4-FFF2-40B4-BE49-F238E27FC236}">
                <a16:creationId xmlns:a16="http://schemas.microsoft.com/office/drawing/2014/main" id="{D5A7770A-7E8E-974C-EB49-F08C7A9B53DB}"/>
              </a:ext>
            </a:extLst>
          </p:cNvPr>
          <p:cNvGrpSpPr/>
          <p:nvPr/>
        </p:nvGrpSpPr>
        <p:grpSpPr>
          <a:xfrm>
            <a:off x="9999505" y="4475779"/>
            <a:ext cx="149117" cy="149117"/>
            <a:chOff x="13168102" y="5848673"/>
            <a:chExt cx="240155" cy="240155"/>
          </a:xfrm>
        </p:grpSpPr>
        <p:sp>
          <p:nvSpPr>
            <p:cNvPr id="398" name="正方形/長方形 397">
              <a:extLst>
                <a:ext uri="{FF2B5EF4-FFF2-40B4-BE49-F238E27FC236}">
                  <a16:creationId xmlns:a16="http://schemas.microsoft.com/office/drawing/2014/main" id="{A8398921-793C-45D3-D9FA-BFFFA79BE11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9" name="正方形/長方形 398">
              <a:extLst>
                <a:ext uri="{FF2B5EF4-FFF2-40B4-BE49-F238E27FC236}">
                  <a16:creationId xmlns:a16="http://schemas.microsoft.com/office/drawing/2014/main" id="{64624F5C-B1B0-2C0C-BDCD-85BAE8DDC29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0" name="グループ化 399">
            <a:extLst>
              <a:ext uri="{FF2B5EF4-FFF2-40B4-BE49-F238E27FC236}">
                <a16:creationId xmlns:a16="http://schemas.microsoft.com/office/drawing/2014/main" id="{6AA33F65-BD3B-93B7-2DCB-454333B9B8BE}"/>
              </a:ext>
            </a:extLst>
          </p:cNvPr>
          <p:cNvGrpSpPr/>
          <p:nvPr/>
        </p:nvGrpSpPr>
        <p:grpSpPr>
          <a:xfrm>
            <a:off x="8956599" y="2724473"/>
            <a:ext cx="260359" cy="204806"/>
            <a:chOff x="13223829" y="3432784"/>
            <a:chExt cx="161663" cy="127168"/>
          </a:xfrm>
        </p:grpSpPr>
        <p:grpSp>
          <p:nvGrpSpPr>
            <p:cNvPr id="401" name="グループ化 400">
              <a:extLst>
                <a:ext uri="{FF2B5EF4-FFF2-40B4-BE49-F238E27FC236}">
                  <a16:creationId xmlns:a16="http://schemas.microsoft.com/office/drawing/2014/main" id="{E0349429-48A1-0A7C-3CAC-F6D614573CA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03" name="正方形/長方形 402">
                <a:extLst>
                  <a:ext uri="{FF2B5EF4-FFF2-40B4-BE49-F238E27FC236}">
                    <a16:creationId xmlns:a16="http://schemas.microsoft.com/office/drawing/2014/main" id="{80BE0C11-D0CC-6D5F-3C30-AC2F95AFF98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4" name="正方形/長方形 403">
                <a:extLst>
                  <a:ext uri="{FF2B5EF4-FFF2-40B4-BE49-F238E27FC236}">
                    <a16:creationId xmlns:a16="http://schemas.microsoft.com/office/drawing/2014/main" id="{867B7602-DC6D-34A5-D2A5-9362AAE8CC3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5" name="楕円 404">
                <a:extLst>
                  <a:ext uri="{FF2B5EF4-FFF2-40B4-BE49-F238E27FC236}">
                    <a16:creationId xmlns:a16="http://schemas.microsoft.com/office/drawing/2014/main" id="{B22478FD-904B-FB04-3DF9-DB3C1585072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02" name="フリーフォーム 2859">
              <a:extLst>
                <a:ext uri="{FF2B5EF4-FFF2-40B4-BE49-F238E27FC236}">
                  <a16:creationId xmlns:a16="http://schemas.microsoft.com/office/drawing/2014/main" id="{E138EEA8-DE22-29A1-4984-43A00786F8C4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6" name="グループ化 405">
            <a:extLst>
              <a:ext uri="{FF2B5EF4-FFF2-40B4-BE49-F238E27FC236}">
                <a16:creationId xmlns:a16="http://schemas.microsoft.com/office/drawing/2014/main" id="{A5A14421-9A31-95B6-80A3-F1298BA01590}"/>
              </a:ext>
            </a:extLst>
          </p:cNvPr>
          <p:cNvGrpSpPr/>
          <p:nvPr/>
        </p:nvGrpSpPr>
        <p:grpSpPr>
          <a:xfrm>
            <a:off x="8182316" y="1474201"/>
            <a:ext cx="260359" cy="204806"/>
            <a:chOff x="13223829" y="3432784"/>
            <a:chExt cx="161663" cy="127168"/>
          </a:xfrm>
        </p:grpSpPr>
        <p:grpSp>
          <p:nvGrpSpPr>
            <p:cNvPr id="407" name="グループ化 406">
              <a:extLst>
                <a:ext uri="{FF2B5EF4-FFF2-40B4-BE49-F238E27FC236}">
                  <a16:creationId xmlns:a16="http://schemas.microsoft.com/office/drawing/2014/main" id="{0698ED5D-FAB6-D930-2B92-1E45BAE257C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09" name="正方形/長方形 408">
                <a:extLst>
                  <a:ext uri="{FF2B5EF4-FFF2-40B4-BE49-F238E27FC236}">
                    <a16:creationId xmlns:a16="http://schemas.microsoft.com/office/drawing/2014/main" id="{FBB75EC0-C71E-3432-47F7-59C703320F7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0" name="正方形/長方形 409">
                <a:extLst>
                  <a:ext uri="{FF2B5EF4-FFF2-40B4-BE49-F238E27FC236}">
                    <a16:creationId xmlns:a16="http://schemas.microsoft.com/office/drawing/2014/main" id="{7D4281BA-FB77-8E5A-D668-D9A27B8039D4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1" name="楕円 410">
                <a:extLst>
                  <a:ext uri="{FF2B5EF4-FFF2-40B4-BE49-F238E27FC236}">
                    <a16:creationId xmlns:a16="http://schemas.microsoft.com/office/drawing/2014/main" id="{6DCE840F-4B4F-2157-BE03-E25647CAC52A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08" name="フリーフォーム 2859">
              <a:extLst>
                <a:ext uri="{FF2B5EF4-FFF2-40B4-BE49-F238E27FC236}">
                  <a16:creationId xmlns:a16="http://schemas.microsoft.com/office/drawing/2014/main" id="{A8996839-35FA-AC70-89BD-558305CE8AC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2" name="グループ化 411">
            <a:extLst>
              <a:ext uri="{FF2B5EF4-FFF2-40B4-BE49-F238E27FC236}">
                <a16:creationId xmlns:a16="http://schemas.microsoft.com/office/drawing/2014/main" id="{4B5A121D-F3F3-420D-09B3-949939A5D5D0}"/>
              </a:ext>
            </a:extLst>
          </p:cNvPr>
          <p:cNvGrpSpPr/>
          <p:nvPr/>
        </p:nvGrpSpPr>
        <p:grpSpPr>
          <a:xfrm>
            <a:off x="7539602" y="271243"/>
            <a:ext cx="260359" cy="204806"/>
            <a:chOff x="13223829" y="3432784"/>
            <a:chExt cx="161663" cy="127168"/>
          </a:xfrm>
        </p:grpSpPr>
        <p:grpSp>
          <p:nvGrpSpPr>
            <p:cNvPr id="413" name="グループ化 412">
              <a:extLst>
                <a:ext uri="{FF2B5EF4-FFF2-40B4-BE49-F238E27FC236}">
                  <a16:creationId xmlns:a16="http://schemas.microsoft.com/office/drawing/2014/main" id="{271D5DC0-B9C6-C613-3502-57DC02C6EE1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15" name="正方形/長方形 414">
                <a:extLst>
                  <a:ext uri="{FF2B5EF4-FFF2-40B4-BE49-F238E27FC236}">
                    <a16:creationId xmlns:a16="http://schemas.microsoft.com/office/drawing/2014/main" id="{3C4974C3-2D62-79DB-9515-9CFD1B1CDFA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6" name="正方形/長方形 415">
                <a:extLst>
                  <a:ext uri="{FF2B5EF4-FFF2-40B4-BE49-F238E27FC236}">
                    <a16:creationId xmlns:a16="http://schemas.microsoft.com/office/drawing/2014/main" id="{9A9A76AB-8D3B-135C-8CF6-AB1CA02F7F2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7" name="楕円 416">
                <a:extLst>
                  <a:ext uri="{FF2B5EF4-FFF2-40B4-BE49-F238E27FC236}">
                    <a16:creationId xmlns:a16="http://schemas.microsoft.com/office/drawing/2014/main" id="{6161EF1F-19C8-D043-131D-B77E5146B19E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14" name="フリーフォーム 2859">
              <a:extLst>
                <a:ext uri="{FF2B5EF4-FFF2-40B4-BE49-F238E27FC236}">
                  <a16:creationId xmlns:a16="http://schemas.microsoft.com/office/drawing/2014/main" id="{6C24D2E6-9A35-4614-6922-DD41EE7FF6F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8" name="グループ化 417">
            <a:extLst>
              <a:ext uri="{FF2B5EF4-FFF2-40B4-BE49-F238E27FC236}">
                <a16:creationId xmlns:a16="http://schemas.microsoft.com/office/drawing/2014/main" id="{83371351-FA12-E2F5-7E26-35E2F7F47187}"/>
              </a:ext>
            </a:extLst>
          </p:cNvPr>
          <p:cNvGrpSpPr/>
          <p:nvPr/>
        </p:nvGrpSpPr>
        <p:grpSpPr>
          <a:xfrm>
            <a:off x="9660132" y="575381"/>
            <a:ext cx="260359" cy="204806"/>
            <a:chOff x="13223829" y="3432784"/>
            <a:chExt cx="161663" cy="127168"/>
          </a:xfrm>
        </p:grpSpPr>
        <p:grpSp>
          <p:nvGrpSpPr>
            <p:cNvPr id="419" name="グループ化 418">
              <a:extLst>
                <a:ext uri="{FF2B5EF4-FFF2-40B4-BE49-F238E27FC236}">
                  <a16:creationId xmlns:a16="http://schemas.microsoft.com/office/drawing/2014/main" id="{13D4DED7-91A4-06D0-666F-B7BADBD3690B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21" name="正方形/長方形 420">
                <a:extLst>
                  <a:ext uri="{FF2B5EF4-FFF2-40B4-BE49-F238E27FC236}">
                    <a16:creationId xmlns:a16="http://schemas.microsoft.com/office/drawing/2014/main" id="{5DF2E5F4-6EA5-03B9-64D2-B80B10926B9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2" name="正方形/長方形 421">
                <a:extLst>
                  <a:ext uri="{FF2B5EF4-FFF2-40B4-BE49-F238E27FC236}">
                    <a16:creationId xmlns:a16="http://schemas.microsoft.com/office/drawing/2014/main" id="{48973105-D28E-9857-8210-789A93103F2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3" name="楕円 422">
                <a:extLst>
                  <a:ext uri="{FF2B5EF4-FFF2-40B4-BE49-F238E27FC236}">
                    <a16:creationId xmlns:a16="http://schemas.microsoft.com/office/drawing/2014/main" id="{87BFE54A-4087-CA5C-8734-02B9ECE9887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0" name="フリーフォーム 2859">
              <a:extLst>
                <a:ext uri="{FF2B5EF4-FFF2-40B4-BE49-F238E27FC236}">
                  <a16:creationId xmlns:a16="http://schemas.microsoft.com/office/drawing/2014/main" id="{1A444CC3-85EF-898A-E5DD-2E20F0B6E06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4" name="グループ化 423">
            <a:extLst>
              <a:ext uri="{FF2B5EF4-FFF2-40B4-BE49-F238E27FC236}">
                <a16:creationId xmlns:a16="http://schemas.microsoft.com/office/drawing/2014/main" id="{355E63FF-431B-263D-4041-22F3B501E71D}"/>
              </a:ext>
            </a:extLst>
          </p:cNvPr>
          <p:cNvGrpSpPr/>
          <p:nvPr/>
        </p:nvGrpSpPr>
        <p:grpSpPr>
          <a:xfrm>
            <a:off x="9195997" y="4266230"/>
            <a:ext cx="260359" cy="204806"/>
            <a:chOff x="13223829" y="3432784"/>
            <a:chExt cx="161663" cy="127168"/>
          </a:xfrm>
        </p:grpSpPr>
        <p:grpSp>
          <p:nvGrpSpPr>
            <p:cNvPr id="425" name="グループ化 424">
              <a:extLst>
                <a:ext uri="{FF2B5EF4-FFF2-40B4-BE49-F238E27FC236}">
                  <a16:creationId xmlns:a16="http://schemas.microsoft.com/office/drawing/2014/main" id="{5CC88E00-5CC8-5EB5-37E4-B01241D8450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27" name="正方形/長方形 426">
                <a:extLst>
                  <a:ext uri="{FF2B5EF4-FFF2-40B4-BE49-F238E27FC236}">
                    <a16:creationId xmlns:a16="http://schemas.microsoft.com/office/drawing/2014/main" id="{BD3A65E0-451C-4B65-F749-FBA24C03825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8" name="正方形/長方形 427">
                <a:extLst>
                  <a:ext uri="{FF2B5EF4-FFF2-40B4-BE49-F238E27FC236}">
                    <a16:creationId xmlns:a16="http://schemas.microsoft.com/office/drawing/2014/main" id="{13B84978-F193-0B65-C0A3-33DA4840858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9" name="楕円 428">
                <a:extLst>
                  <a:ext uri="{FF2B5EF4-FFF2-40B4-BE49-F238E27FC236}">
                    <a16:creationId xmlns:a16="http://schemas.microsoft.com/office/drawing/2014/main" id="{BCCD5783-A58E-27D8-A636-37DA5F14E30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6" name="フリーフォーム 2859">
              <a:extLst>
                <a:ext uri="{FF2B5EF4-FFF2-40B4-BE49-F238E27FC236}">
                  <a16:creationId xmlns:a16="http://schemas.microsoft.com/office/drawing/2014/main" id="{B474FCAA-FD1C-3790-45E8-C17C72C3A02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0" name="グループ化 429">
            <a:extLst>
              <a:ext uri="{FF2B5EF4-FFF2-40B4-BE49-F238E27FC236}">
                <a16:creationId xmlns:a16="http://schemas.microsoft.com/office/drawing/2014/main" id="{9784E916-64D1-0E6D-24BD-BAEF6AED32ED}"/>
              </a:ext>
            </a:extLst>
          </p:cNvPr>
          <p:cNvGrpSpPr/>
          <p:nvPr/>
        </p:nvGrpSpPr>
        <p:grpSpPr>
          <a:xfrm>
            <a:off x="11956188" y="2972790"/>
            <a:ext cx="260359" cy="204806"/>
            <a:chOff x="13223829" y="3432784"/>
            <a:chExt cx="161663" cy="127168"/>
          </a:xfrm>
        </p:grpSpPr>
        <p:grpSp>
          <p:nvGrpSpPr>
            <p:cNvPr id="431" name="グループ化 430">
              <a:extLst>
                <a:ext uri="{FF2B5EF4-FFF2-40B4-BE49-F238E27FC236}">
                  <a16:creationId xmlns:a16="http://schemas.microsoft.com/office/drawing/2014/main" id="{5E8CDED1-9EF1-BDA8-B0F5-0B9013549D4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33" name="正方形/長方形 432">
                <a:extLst>
                  <a:ext uri="{FF2B5EF4-FFF2-40B4-BE49-F238E27FC236}">
                    <a16:creationId xmlns:a16="http://schemas.microsoft.com/office/drawing/2014/main" id="{449228A9-D6D9-E1CC-BE97-BBB55EAA291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4" name="正方形/長方形 433">
                <a:extLst>
                  <a:ext uri="{FF2B5EF4-FFF2-40B4-BE49-F238E27FC236}">
                    <a16:creationId xmlns:a16="http://schemas.microsoft.com/office/drawing/2014/main" id="{9BACB5DE-19FB-3429-3B27-BAC453F7DED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5" name="楕円 434">
                <a:extLst>
                  <a:ext uri="{FF2B5EF4-FFF2-40B4-BE49-F238E27FC236}">
                    <a16:creationId xmlns:a16="http://schemas.microsoft.com/office/drawing/2014/main" id="{CE32F496-A349-FEBD-D247-8CBA9D54E32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32" name="フリーフォーム 2859">
              <a:extLst>
                <a:ext uri="{FF2B5EF4-FFF2-40B4-BE49-F238E27FC236}">
                  <a16:creationId xmlns:a16="http://schemas.microsoft.com/office/drawing/2014/main" id="{2DD32795-96D3-7F9D-729F-85D9A2A7C11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6" name="グループ化 435">
            <a:extLst>
              <a:ext uri="{FF2B5EF4-FFF2-40B4-BE49-F238E27FC236}">
                <a16:creationId xmlns:a16="http://schemas.microsoft.com/office/drawing/2014/main" id="{D008D1B7-8997-778C-8E18-4C05EF07FB25}"/>
              </a:ext>
            </a:extLst>
          </p:cNvPr>
          <p:cNvGrpSpPr/>
          <p:nvPr/>
        </p:nvGrpSpPr>
        <p:grpSpPr>
          <a:xfrm>
            <a:off x="12247554" y="2227681"/>
            <a:ext cx="260359" cy="204806"/>
            <a:chOff x="13223829" y="3432784"/>
            <a:chExt cx="161663" cy="127168"/>
          </a:xfrm>
        </p:grpSpPr>
        <p:grpSp>
          <p:nvGrpSpPr>
            <p:cNvPr id="437" name="グループ化 436">
              <a:extLst>
                <a:ext uri="{FF2B5EF4-FFF2-40B4-BE49-F238E27FC236}">
                  <a16:creationId xmlns:a16="http://schemas.microsoft.com/office/drawing/2014/main" id="{74320E3F-32E7-420B-BCE4-FA16599CE61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39" name="正方形/長方形 438">
                <a:extLst>
                  <a:ext uri="{FF2B5EF4-FFF2-40B4-BE49-F238E27FC236}">
                    <a16:creationId xmlns:a16="http://schemas.microsoft.com/office/drawing/2014/main" id="{1AE9DB35-F4C5-2B37-BABD-AD89A70864D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0" name="正方形/長方形 439">
                <a:extLst>
                  <a:ext uri="{FF2B5EF4-FFF2-40B4-BE49-F238E27FC236}">
                    <a16:creationId xmlns:a16="http://schemas.microsoft.com/office/drawing/2014/main" id="{EFDADA21-FF29-77C9-7B13-2BB0863B5F17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1" name="楕円 440">
                <a:extLst>
                  <a:ext uri="{FF2B5EF4-FFF2-40B4-BE49-F238E27FC236}">
                    <a16:creationId xmlns:a16="http://schemas.microsoft.com/office/drawing/2014/main" id="{E1965EE2-53E2-983C-0EEA-11819EDDDB6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38" name="フリーフォーム 2859">
              <a:extLst>
                <a:ext uri="{FF2B5EF4-FFF2-40B4-BE49-F238E27FC236}">
                  <a16:creationId xmlns:a16="http://schemas.microsoft.com/office/drawing/2014/main" id="{C69402BB-E3D9-5147-5F77-7C3D5810FEC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2" name="グループ化 441">
            <a:extLst>
              <a:ext uri="{FF2B5EF4-FFF2-40B4-BE49-F238E27FC236}">
                <a16:creationId xmlns:a16="http://schemas.microsoft.com/office/drawing/2014/main" id="{5F5A67D4-523B-DDB2-3261-53C1B4EA10D4}"/>
              </a:ext>
            </a:extLst>
          </p:cNvPr>
          <p:cNvGrpSpPr/>
          <p:nvPr/>
        </p:nvGrpSpPr>
        <p:grpSpPr>
          <a:xfrm>
            <a:off x="10416020" y="1718478"/>
            <a:ext cx="260359" cy="204806"/>
            <a:chOff x="13223829" y="3432784"/>
            <a:chExt cx="161663" cy="127168"/>
          </a:xfrm>
        </p:grpSpPr>
        <p:grpSp>
          <p:nvGrpSpPr>
            <p:cNvPr id="443" name="グループ化 442">
              <a:extLst>
                <a:ext uri="{FF2B5EF4-FFF2-40B4-BE49-F238E27FC236}">
                  <a16:creationId xmlns:a16="http://schemas.microsoft.com/office/drawing/2014/main" id="{EE9CE4FB-55A4-2526-AF34-967AAAD237E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45" name="正方形/長方形 444">
                <a:extLst>
                  <a:ext uri="{FF2B5EF4-FFF2-40B4-BE49-F238E27FC236}">
                    <a16:creationId xmlns:a16="http://schemas.microsoft.com/office/drawing/2014/main" id="{220C5008-3915-47AA-E0BC-0E6906F6FAE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6" name="正方形/長方形 445">
                <a:extLst>
                  <a:ext uri="{FF2B5EF4-FFF2-40B4-BE49-F238E27FC236}">
                    <a16:creationId xmlns:a16="http://schemas.microsoft.com/office/drawing/2014/main" id="{DCEA248B-8180-229B-A60B-AA0678AA037C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7" name="楕円 446">
                <a:extLst>
                  <a:ext uri="{FF2B5EF4-FFF2-40B4-BE49-F238E27FC236}">
                    <a16:creationId xmlns:a16="http://schemas.microsoft.com/office/drawing/2014/main" id="{5E14CA8D-2BCC-ADD1-A22F-831D98B04E0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44" name="フリーフォーム 2859">
              <a:extLst>
                <a:ext uri="{FF2B5EF4-FFF2-40B4-BE49-F238E27FC236}">
                  <a16:creationId xmlns:a16="http://schemas.microsoft.com/office/drawing/2014/main" id="{8487D1DF-3D8C-DFD5-9352-BF8C7B9713F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8" name="グループ化 447">
            <a:extLst>
              <a:ext uri="{FF2B5EF4-FFF2-40B4-BE49-F238E27FC236}">
                <a16:creationId xmlns:a16="http://schemas.microsoft.com/office/drawing/2014/main" id="{3A7A7292-6504-B5DB-5DBE-9E01C644886E}"/>
              </a:ext>
            </a:extLst>
          </p:cNvPr>
          <p:cNvGrpSpPr/>
          <p:nvPr/>
        </p:nvGrpSpPr>
        <p:grpSpPr>
          <a:xfrm>
            <a:off x="10933831" y="4420090"/>
            <a:ext cx="260359" cy="204806"/>
            <a:chOff x="13223829" y="3432784"/>
            <a:chExt cx="161663" cy="127168"/>
          </a:xfrm>
        </p:grpSpPr>
        <p:grpSp>
          <p:nvGrpSpPr>
            <p:cNvPr id="449" name="グループ化 448">
              <a:extLst>
                <a:ext uri="{FF2B5EF4-FFF2-40B4-BE49-F238E27FC236}">
                  <a16:creationId xmlns:a16="http://schemas.microsoft.com/office/drawing/2014/main" id="{A36C16FD-D7A1-4C3A-7E4D-A4A328956134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51" name="正方形/長方形 450">
                <a:extLst>
                  <a:ext uri="{FF2B5EF4-FFF2-40B4-BE49-F238E27FC236}">
                    <a16:creationId xmlns:a16="http://schemas.microsoft.com/office/drawing/2014/main" id="{FF3F5BA2-D8F5-99AD-B610-46338CDEA6D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2" name="正方形/長方形 451">
                <a:extLst>
                  <a:ext uri="{FF2B5EF4-FFF2-40B4-BE49-F238E27FC236}">
                    <a16:creationId xmlns:a16="http://schemas.microsoft.com/office/drawing/2014/main" id="{38073355-E4DD-DA96-6564-B0C91CC3210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3" name="楕円 452">
                <a:extLst>
                  <a:ext uri="{FF2B5EF4-FFF2-40B4-BE49-F238E27FC236}">
                    <a16:creationId xmlns:a16="http://schemas.microsoft.com/office/drawing/2014/main" id="{407A0213-331A-F7DB-D11A-C363F6E29FA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50" name="フリーフォーム 2859">
              <a:extLst>
                <a:ext uri="{FF2B5EF4-FFF2-40B4-BE49-F238E27FC236}">
                  <a16:creationId xmlns:a16="http://schemas.microsoft.com/office/drawing/2014/main" id="{A50928FD-056B-0BA1-7A52-C2A9E21AF52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4" name="グループ化 453">
            <a:extLst>
              <a:ext uri="{FF2B5EF4-FFF2-40B4-BE49-F238E27FC236}">
                <a16:creationId xmlns:a16="http://schemas.microsoft.com/office/drawing/2014/main" id="{357CBB4A-B6D6-B955-338E-7AAE9877B1A6}"/>
              </a:ext>
            </a:extLst>
          </p:cNvPr>
          <p:cNvGrpSpPr/>
          <p:nvPr/>
        </p:nvGrpSpPr>
        <p:grpSpPr>
          <a:xfrm>
            <a:off x="8923416" y="6537815"/>
            <a:ext cx="260359" cy="204806"/>
            <a:chOff x="13223829" y="3432784"/>
            <a:chExt cx="161663" cy="127168"/>
          </a:xfrm>
        </p:grpSpPr>
        <p:grpSp>
          <p:nvGrpSpPr>
            <p:cNvPr id="455" name="グループ化 454">
              <a:extLst>
                <a:ext uri="{FF2B5EF4-FFF2-40B4-BE49-F238E27FC236}">
                  <a16:creationId xmlns:a16="http://schemas.microsoft.com/office/drawing/2014/main" id="{5F0C8EF5-ED7A-986A-F174-C1DD013B81A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57" name="正方形/長方形 456">
                <a:extLst>
                  <a:ext uri="{FF2B5EF4-FFF2-40B4-BE49-F238E27FC236}">
                    <a16:creationId xmlns:a16="http://schemas.microsoft.com/office/drawing/2014/main" id="{BEBB77D4-1331-222B-8FE3-AB467A4CBCE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8" name="正方形/長方形 457">
                <a:extLst>
                  <a:ext uri="{FF2B5EF4-FFF2-40B4-BE49-F238E27FC236}">
                    <a16:creationId xmlns:a16="http://schemas.microsoft.com/office/drawing/2014/main" id="{D0D1006B-4152-9145-87F7-4940773DABB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9" name="楕円 458">
                <a:extLst>
                  <a:ext uri="{FF2B5EF4-FFF2-40B4-BE49-F238E27FC236}">
                    <a16:creationId xmlns:a16="http://schemas.microsoft.com/office/drawing/2014/main" id="{C0E22170-8568-BBF8-5C34-B38B6295A9E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56" name="フリーフォーム 2859">
              <a:extLst>
                <a:ext uri="{FF2B5EF4-FFF2-40B4-BE49-F238E27FC236}">
                  <a16:creationId xmlns:a16="http://schemas.microsoft.com/office/drawing/2014/main" id="{4BB6224D-1703-313A-A0C8-EFA1D1A796D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60" name="グループ化 459">
            <a:extLst>
              <a:ext uri="{FF2B5EF4-FFF2-40B4-BE49-F238E27FC236}">
                <a16:creationId xmlns:a16="http://schemas.microsoft.com/office/drawing/2014/main" id="{7CCC2789-CF0D-89EF-7172-E0D13992052B}"/>
              </a:ext>
            </a:extLst>
          </p:cNvPr>
          <p:cNvGrpSpPr/>
          <p:nvPr/>
        </p:nvGrpSpPr>
        <p:grpSpPr>
          <a:xfrm>
            <a:off x="7299989" y="6296515"/>
            <a:ext cx="260359" cy="204806"/>
            <a:chOff x="13223829" y="3432784"/>
            <a:chExt cx="161663" cy="127168"/>
          </a:xfrm>
        </p:grpSpPr>
        <p:grpSp>
          <p:nvGrpSpPr>
            <p:cNvPr id="461" name="グループ化 460">
              <a:extLst>
                <a:ext uri="{FF2B5EF4-FFF2-40B4-BE49-F238E27FC236}">
                  <a16:creationId xmlns:a16="http://schemas.microsoft.com/office/drawing/2014/main" id="{FF954729-383D-CD12-4539-6B92AF1E7C6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63" name="正方形/長方形 462">
                <a:extLst>
                  <a:ext uri="{FF2B5EF4-FFF2-40B4-BE49-F238E27FC236}">
                    <a16:creationId xmlns:a16="http://schemas.microsoft.com/office/drawing/2014/main" id="{946F0B4A-1BF9-AFF6-77CA-74AA1E4A89C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4" name="正方形/長方形 463">
                <a:extLst>
                  <a:ext uri="{FF2B5EF4-FFF2-40B4-BE49-F238E27FC236}">
                    <a16:creationId xmlns:a16="http://schemas.microsoft.com/office/drawing/2014/main" id="{8EA80D0D-73E6-296F-DB21-B9BB4A3AD7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5" name="楕円 464">
                <a:extLst>
                  <a:ext uri="{FF2B5EF4-FFF2-40B4-BE49-F238E27FC236}">
                    <a16:creationId xmlns:a16="http://schemas.microsoft.com/office/drawing/2014/main" id="{DDFDF509-EB1E-F7E7-269D-8082CE729D7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2" name="フリーフォーム 2859">
              <a:extLst>
                <a:ext uri="{FF2B5EF4-FFF2-40B4-BE49-F238E27FC236}">
                  <a16:creationId xmlns:a16="http://schemas.microsoft.com/office/drawing/2014/main" id="{8FAF42F4-76F3-D4C3-F86F-D020CA607DB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66" name="グループ化 465">
            <a:extLst>
              <a:ext uri="{FF2B5EF4-FFF2-40B4-BE49-F238E27FC236}">
                <a16:creationId xmlns:a16="http://schemas.microsoft.com/office/drawing/2014/main" id="{EB214A29-673F-6F6A-9517-A1C14236A58C}"/>
              </a:ext>
            </a:extLst>
          </p:cNvPr>
          <p:cNvGrpSpPr/>
          <p:nvPr/>
        </p:nvGrpSpPr>
        <p:grpSpPr>
          <a:xfrm>
            <a:off x="7911067" y="7729462"/>
            <a:ext cx="260359" cy="204806"/>
            <a:chOff x="13223829" y="3432784"/>
            <a:chExt cx="161663" cy="127168"/>
          </a:xfrm>
        </p:grpSpPr>
        <p:grpSp>
          <p:nvGrpSpPr>
            <p:cNvPr id="467" name="グループ化 466">
              <a:extLst>
                <a:ext uri="{FF2B5EF4-FFF2-40B4-BE49-F238E27FC236}">
                  <a16:creationId xmlns:a16="http://schemas.microsoft.com/office/drawing/2014/main" id="{F0CC1BDD-D55D-3616-6971-F680FABD9B67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69" name="正方形/長方形 468">
                <a:extLst>
                  <a:ext uri="{FF2B5EF4-FFF2-40B4-BE49-F238E27FC236}">
                    <a16:creationId xmlns:a16="http://schemas.microsoft.com/office/drawing/2014/main" id="{B76A32EE-F71E-DBF9-20D2-10456C35B11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0" name="正方形/長方形 469">
                <a:extLst>
                  <a:ext uri="{FF2B5EF4-FFF2-40B4-BE49-F238E27FC236}">
                    <a16:creationId xmlns:a16="http://schemas.microsoft.com/office/drawing/2014/main" id="{6A9D1F9A-DD80-585A-3FAE-E561DF15929F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1" name="楕円 470">
                <a:extLst>
                  <a:ext uri="{FF2B5EF4-FFF2-40B4-BE49-F238E27FC236}">
                    <a16:creationId xmlns:a16="http://schemas.microsoft.com/office/drawing/2014/main" id="{7563DA41-8FFF-7EDE-B9E4-A43C7E9CCBFB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8" name="フリーフォーム 2859">
              <a:extLst>
                <a:ext uri="{FF2B5EF4-FFF2-40B4-BE49-F238E27FC236}">
                  <a16:creationId xmlns:a16="http://schemas.microsoft.com/office/drawing/2014/main" id="{1CB12657-04E8-3E46-8E7F-B0E93B73119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2" name="グループ化 471">
            <a:extLst>
              <a:ext uri="{FF2B5EF4-FFF2-40B4-BE49-F238E27FC236}">
                <a16:creationId xmlns:a16="http://schemas.microsoft.com/office/drawing/2014/main" id="{642FBDF7-F8EC-9264-B1F6-C2505A8AAA5D}"/>
              </a:ext>
            </a:extLst>
          </p:cNvPr>
          <p:cNvGrpSpPr/>
          <p:nvPr/>
        </p:nvGrpSpPr>
        <p:grpSpPr>
          <a:xfrm>
            <a:off x="7388614" y="83105"/>
            <a:ext cx="187286" cy="179669"/>
            <a:chOff x="13234305" y="3606093"/>
            <a:chExt cx="140711" cy="122715"/>
          </a:xfrm>
        </p:grpSpPr>
        <p:sp>
          <p:nvSpPr>
            <p:cNvPr id="473" name="フリーフォーム 2864">
              <a:extLst>
                <a:ext uri="{FF2B5EF4-FFF2-40B4-BE49-F238E27FC236}">
                  <a16:creationId xmlns:a16="http://schemas.microsoft.com/office/drawing/2014/main" id="{FE75DDC6-2128-EBA5-B232-22D8CEF5180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74" name="直線コネクタ 473">
              <a:extLst>
                <a:ext uri="{FF2B5EF4-FFF2-40B4-BE49-F238E27FC236}">
                  <a16:creationId xmlns:a16="http://schemas.microsoft.com/office/drawing/2014/main" id="{73E81D89-B837-3CCA-5E19-0240F0B15EA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5" name="フリーフォーム 2866">
              <a:extLst>
                <a:ext uri="{FF2B5EF4-FFF2-40B4-BE49-F238E27FC236}">
                  <a16:creationId xmlns:a16="http://schemas.microsoft.com/office/drawing/2014/main" id="{3C1E0339-9431-E542-085F-82F7157BC98D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6" name="グループ化 475">
            <a:extLst>
              <a:ext uri="{FF2B5EF4-FFF2-40B4-BE49-F238E27FC236}">
                <a16:creationId xmlns:a16="http://schemas.microsoft.com/office/drawing/2014/main" id="{3BD02083-F9A3-E9A5-13C3-B28448F69726}"/>
              </a:ext>
            </a:extLst>
          </p:cNvPr>
          <p:cNvGrpSpPr/>
          <p:nvPr/>
        </p:nvGrpSpPr>
        <p:grpSpPr>
          <a:xfrm>
            <a:off x="9910357" y="523636"/>
            <a:ext cx="187286" cy="179669"/>
            <a:chOff x="13234305" y="3606093"/>
            <a:chExt cx="140711" cy="122715"/>
          </a:xfrm>
        </p:grpSpPr>
        <p:sp>
          <p:nvSpPr>
            <p:cNvPr id="477" name="フリーフォーム 2864">
              <a:extLst>
                <a:ext uri="{FF2B5EF4-FFF2-40B4-BE49-F238E27FC236}">
                  <a16:creationId xmlns:a16="http://schemas.microsoft.com/office/drawing/2014/main" id="{206597AE-8CBF-EDD7-A8E0-F6D61620D5D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78" name="直線コネクタ 477">
              <a:extLst>
                <a:ext uri="{FF2B5EF4-FFF2-40B4-BE49-F238E27FC236}">
                  <a16:creationId xmlns:a16="http://schemas.microsoft.com/office/drawing/2014/main" id="{C89A8BF8-F843-E611-EE98-7FCCBE935CD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9" name="フリーフォーム 2866">
              <a:extLst>
                <a:ext uri="{FF2B5EF4-FFF2-40B4-BE49-F238E27FC236}">
                  <a16:creationId xmlns:a16="http://schemas.microsoft.com/office/drawing/2014/main" id="{6E659646-9794-4F2A-DA0B-C6B6F54EF07B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80" name="グループ化 479">
            <a:extLst>
              <a:ext uri="{FF2B5EF4-FFF2-40B4-BE49-F238E27FC236}">
                <a16:creationId xmlns:a16="http://schemas.microsoft.com/office/drawing/2014/main" id="{4B752E4C-395C-C38A-4AF0-3525F226B65A}"/>
              </a:ext>
            </a:extLst>
          </p:cNvPr>
          <p:cNvGrpSpPr/>
          <p:nvPr/>
        </p:nvGrpSpPr>
        <p:grpSpPr>
          <a:xfrm>
            <a:off x="9241440" y="2726292"/>
            <a:ext cx="187286" cy="179669"/>
            <a:chOff x="13234305" y="3606093"/>
            <a:chExt cx="140711" cy="122715"/>
          </a:xfrm>
        </p:grpSpPr>
        <p:sp>
          <p:nvSpPr>
            <p:cNvPr id="481" name="フリーフォーム 2864">
              <a:extLst>
                <a:ext uri="{FF2B5EF4-FFF2-40B4-BE49-F238E27FC236}">
                  <a16:creationId xmlns:a16="http://schemas.microsoft.com/office/drawing/2014/main" id="{B5DDEA5B-86F6-E1E9-6B56-EA53AB5B8DB2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82" name="直線コネクタ 481">
              <a:extLst>
                <a:ext uri="{FF2B5EF4-FFF2-40B4-BE49-F238E27FC236}">
                  <a16:creationId xmlns:a16="http://schemas.microsoft.com/office/drawing/2014/main" id="{00230060-E456-D4B7-752D-0A22D0A5AE3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3" name="フリーフォーム 2866">
              <a:extLst>
                <a:ext uri="{FF2B5EF4-FFF2-40B4-BE49-F238E27FC236}">
                  <a16:creationId xmlns:a16="http://schemas.microsoft.com/office/drawing/2014/main" id="{C47C0C9D-052D-2222-B62D-5F8EA55B25E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84" name="グループ化 483">
            <a:extLst>
              <a:ext uri="{FF2B5EF4-FFF2-40B4-BE49-F238E27FC236}">
                <a16:creationId xmlns:a16="http://schemas.microsoft.com/office/drawing/2014/main" id="{8CA0C65F-1AF6-740E-3AE3-45EC8F1C0A29}"/>
              </a:ext>
            </a:extLst>
          </p:cNvPr>
          <p:cNvGrpSpPr/>
          <p:nvPr/>
        </p:nvGrpSpPr>
        <p:grpSpPr>
          <a:xfrm>
            <a:off x="12017978" y="2242899"/>
            <a:ext cx="187286" cy="179669"/>
            <a:chOff x="13234305" y="3606093"/>
            <a:chExt cx="140711" cy="122715"/>
          </a:xfrm>
        </p:grpSpPr>
        <p:sp>
          <p:nvSpPr>
            <p:cNvPr id="485" name="フリーフォーム 2864">
              <a:extLst>
                <a:ext uri="{FF2B5EF4-FFF2-40B4-BE49-F238E27FC236}">
                  <a16:creationId xmlns:a16="http://schemas.microsoft.com/office/drawing/2014/main" id="{92EA9EC4-D864-C539-E901-F48F4D6E415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86" name="直線コネクタ 485">
              <a:extLst>
                <a:ext uri="{FF2B5EF4-FFF2-40B4-BE49-F238E27FC236}">
                  <a16:creationId xmlns:a16="http://schemas.microsoft.com/office/drawing/2014/main" id="{BFD485D9-B4AA-7822-2E95-F4703E38B4D5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7" name="フリーフォーム 2866">
              <a:extLst>
                <a:ext uri="{FF2B5EF4-FFF2-40B4-BE49-F238E27FC236}">
                  <a16:creationId xmlns:a16="http://schemas.microsoft.com/office/drawing/2014/main" id="{8015B027-C6D1-8C59-00CB-D95E9571F0D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88" name="グループ化 487">
            <a:extLst>
              <a:ext uri="{FF2B5EF4-FFF2-40B4-BE49-F238E27FC236}">
                <a16:creationId xmlns:a16="http://schemas.microsoft.com/office/drawing/2014/main" id="{0D6A345E-1CCE-02CD-4669-5CFB3904799F}"/>
              </a:ext>
            </a:extLst>
          </p:cNvPr>
          <p:cNvGrpSpPr/>
          <p:nvPr/>
        </p:nvGrpSpPr>
        <p:grpSpPr>
          <a:xfrm>
            <a:off x="10748771" y="4557474"/>
            <a:ext cx="187286" cy="179669"/>
            <a:chOff x="13234305" y="3606093"/>
            <a:chExt cx="140711" cy="122715"/>
          </a:xfrm>
        </p:grpSpPr>
        <p:sp>
          <p:nvSpPr>
            <p:cNvPr id="489" name="フリーフォーム 2864">
              <a:extLst>
                <a:ext uri="{FF2B5EF4-FFF2-40B4-BE49-F238E27FC236}">
                  <a16:creationId xmlns:a16="http://schemas.microsoft.com/office/drawing/2014/main" id="{E476C72B-5D8E-C353-C5E6-3BC7FE339845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90" name="直線コネクタ 489">
              <a:extLst>
                <a:ext uri="{FF2B5EF4-FFF2-40B4-BE49-F238E27FC236}">
                  <a16:creationId xmlns:a16="http://schemas.microsoft.com/office/drawing/2014/main" id="{911C1DF8-6FF3-2A7B-F8B6-F2BC26E1E7C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1" name="フリーフォーム 2866">
              <a:extLst>
                <a:ext uri="{FF2B5EF4-FFF2-40B4-BE49-F238E27FC236}">
                  <a16:creationId xmlns:a16="http://schemas.microsoft.com/office/drawing/2014/main" id="{B91F8756-1BB0-AB03-66E5-9FD0B31B985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72" name="正方形/長方形 671">
            <a:extLst>
              <a:ext uri="{FF2B5EF4-FFF2-40B4-BE49-F238E27FC236}">
                <a16:creationId xmlns:a16="http://schemas.microsoft.com/office/drawing/2014/main" id="{415A6E0B-D06C-7E60-F7B7-188E746E3682}"/>
              </a:ext>
            </a:extLst>
          </p:cNvPr>
          <p:cNvSpPr/>
          <p:nvPr/>
        </p:nvSpPr>
        <p:spPr>
          <a:xfrm>
            <a:off x="8254713" y="7922029"/>
            <a:ext cx="88928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●海浜公園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3" name="正方形/長方形 672">
            <a:extLst>
              <a:ext uri="{FF2B5EF4-FFF2-40B4-BE49-F238E27FC236}">
                <a16:creationId xmlns:a16="http://schemas.microsoft.com/office/drawing/2014/main" id="{37D8D6AC-DB65-5A20-8DC5-D92164014F89}"/>
              </a:ext>
            </a:extLst>
          </p:cNvPr>
          <p:cNvSpPr/>
          <p:nvPr/>
        </p:nvSpPr>
        <p:spPr>
          <a:xfrm>
            <a:off x="10666452" y="4247081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第七中学校</a:t>
            </a:r>
          </a:p>
        </p:txBody>
      </p:sp>
      <p:sp>
        <p:nvSpPr>
          <p:cNvPr id="674" name="正方形/長方形 673">
            <a:extLst>
              <a:ext uri="{FF2B5EF4-FFF2-40B4-BE49-F238E27FC236}">
                <a16:creationId xmlns:a16="http://schemas.microsoft.com/office/drawing/2014/main" id="{5984121C-4BF8-51D5-3B1A-5FF8DF3F608A}"/>
              </a:ext>
            </a:extLst>
          </p:cNvPr>
          <p:cNvSpPr/>
          <p:nvPr/>
        </p:nvSpPr>
        <p:spPr>
          <a:xfrm>
            <a:off x="7400638" y="7550554"/>
            <a:ext cx="88928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●茜浜緑地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5" name="正方形/長方形 674">
            <a:extLst>
              <a:ext uri="{FF2B5EF4-FFF2-40B4-BE49-F238E27FC236}">
                <a16:creationId xmlns:a16="http://schemas.microsoft.com/office/drawing/2014/main" id="{6DC8C4B0-D3C1-9023-5716-7C14BC4DEB02}"/>
              </a:ext>
            </a:extLst>
          </p:cNvPr>
          <p:cNvSpPr/>
          <p:nvPr/>
        </p:nvSpPr>
        <p:spPr>
          <a:xfrm>
            <a:off x="5689313" y="2695491"/>
            <a:ext cx="118773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●茜浜近隣公園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76" name="正方形/長方形 675">
            <a:extLst>
              <a:ext uri="{FF2B5EF4-FFF2-40B4-BE49-F238E27FC236}">
                <a16:creationId xmlns:a16="http://schemas.microsoft.com/office/drawing/2014/main" id="{78273C28-96D9-D739-56D5-5227E049159D}"/>
              </a:ext>
            </a:extLst>
          </p:cNvPr>
          <p:cNvSpPr/>
          <p:nvPr/>
        </p:nvSpPr>
        <p:spPr>
          <a:xfrm>
            <a:off x="5734050" y="1489075"/>
            <a:ext cx="1933575" cy="3324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習志野緑地（谷津干潟公園）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●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4C82AEA-4DEC-4D65-4E2A-9595F8E0D355}"/>
              </a:ext>
            </a:extLst>
          </p:cNvPr>
          <p:cNvSpPr/>
          <p:nvPr/>
        </p:nvSpPr>
        <p:spPr>
          <a:xfrm>
            <a:off x="7696056" y="2245435"/>
            <a:ext cx="141460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41C4A9-C3AF-492E-44E9-6E80EABCC8CD}"/>
              </a:ext>
            </a:extLst>
          </p:cNvPr>
          <p:cNvSpPr/>
          <p:nvPr/>
        </p:nvSpPr>
        <p:spPr>
          <a:xfrm>
            <a:off x="7470017" y="3680384"/>
            <a:ext cx="1626535" cy="33108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習志野緑地（秋津公園）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FAAD07D-76D5-AF38-862F-0EC79C5AA5CD}"/>
              </a:ext>
            </a:extLst>
          </p:cNvPr>
          <p:cNvSpPr/>
          <p:nvPr/>
        </p:nvSpPr>
        <p:spPr>
          <a:xfrm>
            <a:off x="9286734" y="3324139"/>
            <a:ext cx="144794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●秋津３号児童公園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1F8F646-0829-703B-DB0D-193F1DE42AF0}"/>
              </a:ext>
            </a:extLst>
          </p:cNvPr>
          <p:cNvSpPr/>
          <p:nvPr/>
        </p:nvSpPr>
        <p:spPr>
          <a:xfrm>
            <a:off x="8600934" y="2924942"/>
            <a:ext cx="144794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●秋津４号児童公園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964A553-2576-C55B-BC88-DD0CCC979F94}"/>
              </a:ext>
            </a:extLst>
          </p:cNvPr>
          <p:cNvSpPr/>
          <p:nvPr/>
        </p:nvSpPr>
        <p:spPr>
          <a:xfrm>
            <a:off x="10379728" y="3498986"/>
            <a:ext cx="144794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7102B4D-BC7D-9E0D-5F07-0C84CC9D9107}"/>
              </a:ext>
            </a:extLst>
          </p:cNvPr>
          <p:cNvSpPr/>
          <p:nvPr/>
        </p:nvSpPr>
        <p:spPr>
          <a:xfrm>
            <a:off x="8996221" y="2393499"/>
            <a:ext cx="1447942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C0A06B5-27B3-87B7-7DB0-23F82B440731}"/>
              </a:ext>
            </a:extLst>
          </p:cNvPr>
          <p:cNvSpPr/>
          <p:nvPr/>
        </p:nvSpPr>
        <p:spPr>
          <a:xfrm>
            <a:off x="8699356" y="1746050"/>
            <a:ext cx="1386030" cy="26859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C2B6C57-78EC-BC8D-FAA4-53D2B6E741FC}"/>
              </a:ext>
            </a:extLst>
          </p:cNvPr>
          <p:cNvSpPr/>
          <p:nvPr/>
        </p:nvSpPr>
        <p:spPr>
          <a:xfrm>
            <a:off x="8644587" y="773491"/>
            <a:ext cx="1440799" cy="18012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73EA878-C1EB-F834-23F6-4D40D5144BDF}"/>
              </a:ext>
            </a:extLst>
          </p:cNvPr>
          <p:cNvSpPr/>
          <p:nvPr/>
        </p:nvSpPr>
        <p:spPr>
          <a:xfrm>
            <a:off x="9139167" y="1288029"/>
            <a:ext cx="1386030" cy="26859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袖ヶ浦４号児童公園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A366E9EF-A943-CC7B-32EF-F89426996405}"/>
              </a:ext>
            </a:extLst>
          </p:cNvPr>
          <p:cNvSpPr/>
          <p:nvPr/>
        </p:nvSpPr>
        <p:spPr>
          <a:xfrm>
            <a:off x="10392282" y="2065177"/>
            <a:ext cx="1440799" cy="18012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7815E5F6-D5F9-83A7-6C32-1A63D4C5AA9C}"/>
              </a:ext>
            </a:extLst>
          </p:cNvPr>
          <p:cNvSpPr/>
          <p:nvPr/>
        </p:nvSpPr>
        <p:spPr>
          <a:xfrm>
            <a:off x="11652105" y="622982"/>
            <a:ext cx="849458" cy="30101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久々田公園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1129735F-FC75-9992-C15C-8ADBD290D64C}"/>
              </a:ext>
            </a:extLst>
          </p:cNvPr>
          <p:cNvSpPr/>
          <p:nvPr/>
        </p:nvSpPr>
        <p:spPr>
          <a:xfrm>
            <a:off x="11136063" y="1811133"/>
            <a:ext cx="1573357" cy="26859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津田沼６丁目児童遊園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28" name="正方形/長方形 127">
            <a:extLst>
              <a:ext uri="{FF2B5EF4-FFF2-40B4-BE49-F238E27FC236}">
                <a16:creationId xmlns:a16="http://schemas.microsoft.com/office/drawing/2014/main" id="{9AE14ADD-FCC4-9892-6791-467A23AFA36F}"/>
              </a:ext>
            </a:extLst>
          </p:cNvPr>
          <p:cNvSpPr/>
          <p:nvPr/>
        </p:nvSpPr>
        <p:spPr>
          <a:xfrm>
            <a:off x="12060167" y="3200350"/>
            <a:ext cx="683418" cy="30101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7" name="正方形/長方形 146">
            <a:extLst>
              <a:ext uri="{FF2B5EF4-FFF2-40B4-BE49-F238E27FC236}">
                <a16:creationId xmlns:a16="http://schemas.microsoft.com/office/drawing/2014/main" id="{9CBB29B9-DE66-A29F-C4AE-48C96CE0094B}"/>
              </a:ext>
            </a:extLst>
          </p:cNvPr>
          <p:cNvSpPr/>
          <p:nvPr/>
        </p:nvSpPr>
        <p:spPr>
          <a:xfrm>
            <a:off x="9894675" y="4613698"/>
            <a:ext cx="920966" cy="30863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やしのみ公園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8" name="正方形/長方形 147">
            <a:extLst>
              <a:ext uri="{FF2B5EF4-FFF2-40B4-BE49-F238E27FC236}">
                <a16:creationId xmlns:a16="http://schemas.microsoft.com/office/drawing/2014/main" id="{74F71A5B-EFA1-C607-A9F4-DAD27A6799C8}"/>
              </a:ext>
            </a:extLst>
          </p:cNvPr>
          <p:cNvSpPr/>
          <p:nvPr/>
        </p:nvSpPr>
        <p:spPr>
          <a:xfrm>
            <a:off x="11101099" y="6917142"/>
            <a:ext cx="88928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●芝園公園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9" name="正方形/長方形 148">
            <a:extLst>
              <a:ext uri="{FF2B5EF4-FFF2-40B4-BE49-F238E27FC236}">
                <a16:creationId xmlns:a16="http://schemas.microsoft.com/office/drawing/2014/main" id="{A8B370B1-4023-8EF0-D0E7-A8F6F33F454D}"/>
              </a:ext>
            </a:extLst>
          </p:cNvPr>
          <p:cNvSpPr/>
          <p:nvPr/>
        </p:nvSpPr>
        <p:spPr>
          <a:xfrm>
            <a:off x="11002027" y="6157901"/>
            <a:ext cx="1623363" cy="308633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習志野緑地（香澄公園）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0" name="正方形/長方形 149">
            <a:extLst>
              <a:ext uri="{FF2B5EF4-FFF2-40B4-BE49-F238E27FC236}">
                <a16:creationId xmlns:a16="http://schemas.microsoft.com/office/drawing/2014/main" id="{F004C55A-A436-7CC0-7219-C27BFD997C82}"/>
              </a:ext>
            </a:extLst>
          </p:cNvPr>
          <p:cNvSpPr/>
          <p:nvPr/>
        </p:nvSpPr>
        <p:spPr>
          <a:xfrm>
            <a:off x="11060764" y="5251322"/>
            <a:ext cx="1255062" cy="30863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香澄５号児童公園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E718037C-1AA4-B64D-5F74-7D1A1631FC93}"/>
              </a:ext>
            </a:extLst>
          </p:cNvPr>
          <p:cNvSpPr/>
          <p:nvPr/>
        </p:nvSpPr>
        <p:spPr>
          <a:xfrm>
            <a:off x="11782433" y="5030417"/>
            <a:ext cx="983446" cy="30863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香澄近隣公園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2" name="正方形/長方形 151">
            <a:extLst>
              <a:ext uri="{FF2B5EF4-FFF2-40B4-BE49-F238E27FC236}">
                <a16:creationId xmlns:a16="http://schemas.microsoft.com/office/drawing/2014/main" id="{72B979D6-9F2F-ED89-172B-DB303900F4A2}"/>
              </a:ext>
            </a:extLst>
          </p:cNvPr>
          <p:cNvSpPr/>
          <p:nvPr/>
        </p:nvSpPr>
        <p:spPr>
          <a:xfrm>
            <a:off x="11132200" y="3972101"/>
            <a:ext cx="1255062" cy="30863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香澄１号児童公園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●</a:t>
            </a:r>
          </a:p>
        </p:txBody>
      </p:sp>
      <p:sp>
        <p:nvSpPr>
          <p:cNvPr id="153" name="正方形/長方形 152">
            <a:extLst>
              <a:ext uri="{FF2B5EF4-FFF2-40B4-BE49-F238E27FC236}">
                <a16:creationId xmlns:a16="http://schemas.microsoft.com/office/drawing/2014/main" id="{F2608E9D-1C79-3045-A619-C2DEC8D0CB52}"/>
              </a:ext>
            </a:extLst>
          </p:cNvPr>
          <p:cNvSpPr/>
          <p:nvPr/>
        </p:nvSpPr>
        <p:spPr>
          <a:xfrm>
            <a:off x="11470735" y="4574182"/>
            <a:ext cx="1255062" cy="30863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香澄２号児童公園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54" name="正方形/長方形 153">
            <a:extLst>
              <a:ext uri="{FF2B5EF4-FFF2-40B4-BE49-F238E27FC236}">
                <a16:creationId xmlns:a16="http://schemas.microsoft.com/office/drawing/2014/main" id="{B7709AB5-9A00-9773-9E52-AA0AE5E31AFD}"/>
              </a:ext>
            </a:extLst>
          </p:cNvPr>
          <p:cNvSpPr/>
          <p:nvPr/>
        </p:nvSpPr>
        <p:spPr>
          <a:xfrm>
            <a:off x="8773358" y="2557512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秋津小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2A37BE73-A95E-2222-CFE5-ABC5625992BA}"/>
              </a:ext>
            </a:extLst>
          </p:cNvPr>
          <p:cNvSpPr/>
          <p:nvPr/>
        </p:nvSpPr>
        <p:spPr>
          <a:xfrm>
            <a:off x="11902501" y="2411588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三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中学校</a:t>
            </a:r>
          </a:p>
        </p:txBody>
      </p:sp>
      <p:sp>
        <p:nvSpPr>
          <p:cNvPr id="156" name="正方形/長方形 155">
            <a:extLst>
              <a:ext uri="{FF2B5EF4-FFF2-40B4-BE49-F238E27FC236}">
                <a16:creationId xmlns:a16="http://schemas.microsoft.com/office/drawing/2014/main" id="{2F0B918E-555B-A9DE-206C-9578CB44E2B3}"/>
              </a:ext>
            </a:extLst>
          </p:cNvPr>
          <p:cNvSpPr/>
          <p:nvPr/>
        </p:nvSpPr>
        <p:spPr>
          <a:xfrm>
            <a:off x="9460028" y="355899"/>
            <a:ext cx="1110341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袖ヶ浦西小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157" name="正方形/長方形 156">
            <a:extLst>
              <a:ext uri="{FF2B5EF4-FFF2-40B4-BE49-F238E27FC236}">
                <a16:creationId xmlns:a16="http://schemas.microsoft.com/office/drawing/2014/main" id="{EEFDA2E3-BF38-5EA7-6C3F-B5C3104F9910}"/>
              </a:ext>
            </a:extLst>
          </p:cNvPr>
          <p:cNvSpPr/>
          <p:nvPr/>
        </p:nvSpPr>
        <p:spPr>
          <a:xfrm>
            <a:off x="7306293" y="459630"/>
            <a:ext cx="976991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谷津南小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158" name="正方形/長方形 157">
            <a:extLst>
              <a:ext uri="{FF2B5EF4-FFF2-40B4-BE49-F238E27FC236}">
                <a16:creationId xmlns:a16="http://schemas.microsoft.com/office/drawing/2014/main" id="{43C725E3-637D-3848-A6EC-C87D12086445}"/>
              </a:ext>
            </a:extLst>
          </p:cNvPr>
          <p:cNvSpPr/>
          <p:nvPr/>
        </p:nvSpPr>
        <p:spPr>
          <a:xfrm>
            <a:off x="7534313" y="1269834"/>
            <a:ext cx="1440799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県立津田沼高等学校</a:t>
            </a:r>
          </a:p>
        </p:txBody>
      </p:sp>
      <p:sp>
        <p:nvSpPr>
          <p:cNvPr id="159" name="正方形/長方形 158">
            <a:extLst>
              <a:ext uri="{FF2B5EF4-FFF2-40B4-BE49-F238E27FC236}">
                <a16:creationId xmlns:a16="http://schemas.microsoft.com/office/drawing/2014/main" id="{60A98055-C94C-6D04-02F9-7DCD31F2BFB3}"/>
              </a:ext>
            </a:extLst>
          </p:cNvPr>
          <p:cNvSpPr/>
          <p:nvPr/>
        </p:nvSpPr>
        <p:spPr>
          <a:xfrm>
            <a:off x="8554874" y="4079581"/>
            <a:ext cx="130626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秋津総合運動公園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56" name="正方形/長方形 255">
            <a:extLst>
              <a:ext uri="{FF2B5EF4-FFF2-40B4-BE49-F238E27FC236}">
                <a16:creationId xmlns:a16="http://schemas.microsoft.com/office/drawing/2014/main" id="{E6A50488-DAC0-F95E-BBD5-99EDE9112B43}"/>
              </a:ext>
            </a:extLst>
          </p:cNvPr>
          <p:cNvSpPr/>
          <p:nvPr/>
        </p:nvSpPr>
        <p:spPr>
          <a:xfrm>
            <a:off x="7017508" y="6517207"/>
            <a:ext cx="1000161" cy="33107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茜浜運動施設</a:t>
            </a:r>
          </a:p>
        </p:txBody>
      </p:sp>
      <p:sp>
        <p:nvSpPr>
          <p:cNvPr id="257" name="正方形/長方形 256">
            <a:extLst>
              <a:ext uri="{FF2B5EF4-FFF2-40B4-BE49-F238E27FC236}">
                <a16:creationId xmlns:a16="http://schemas.microsoft.com/office/drawing/2014/main" id="{5666EFC7-F18F-B4D1-B813-9DDC5A37FF9C}"/>
              </a:ext>
            </a:extLst>
          </p:cNvPr>
          <p:cNvSpPr/>
          <p:nvPr/>
        </p:nvSpPr>
        <p:spPr>
          <a:xfrm>
            <a:off x="8959947" y="6752953"/>
            <a:ext cx="1000161" cy="33107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</a:p>
        </p:txBody>
      </p:sp>
      <p:grpSp>
        <p:nvGrpSpPr>
          <p:cNvPr id="258" name="グループ化 257">
            <a:extLst>
              <a:ext uri="{FF2B5EF4-FFF2-40B4-BE49-F238E27FC236}">
                <a16:creationId xmlns:a16="http://schemas.microsoft.com/office/drawing/2014/main" id="{156A1F53-0069-6998-AA2E-D54E57C613D6}"/>
              </a:ext>
            </a:extLst>
          </p:cNvPr>
          <p:cNvGrpSpPr/>
          <p:nvPr/>
        </p:nvGrpSpPr>
        <p:grpSpPr>
          <a:xfrm>
            <a:off x="180545" y="5339049"/>
            <a:ext cx="953733" cy="351234"/>
            <a:chOff x="14036316" y="7514340"/>
            <a:chExt cx="967938" cy="351234"/>
          </a:xfrm>
        </p:grpSpPr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59AF2CCE-6F6C-132A-F799-DBB6595E3565}"/>
                </a:ext>
              </a:extLst>
            </p:cNvPr>
            <p:cNvSpPr/>
            <p:nvPr/>
          </p:nvSpPr>
          <p:spPr>
            <a:xfrm>
              <a:off x="14036316" y="7514340"/>
              <a:ext cx="967938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60" name="グループ化 259">
              <a:extLst>
                <a:ext uri="{FF2B5EF4-FFF2-40B4-BE49-F238E27FC236}">
                  <a16:creationId xmlns:a16="http://schemas.microsoft.com/office/drawing/2014/main" id="{96B75379-71E2-6ABB-AC12-9A572601C87A}"/>
                </a:ext>
              </a:extLst>
            </p:cNvPr>
            <p:cNvGrpSpPr/>
            <p:nvPr/>
          </p:nvGrpSpPr>
          <p:grpSpPr>
            <a:xfrm>
              <a:off x="14103591" y="7534849"/>
              <a:ext cx="891668" cy="287241"/>
              <a:chOff x="5653385" y="1722240"/>
              <a:chExt cx="891668" cy="287241"/>
            </a:xfrm>
          </p:grpSpPr>
          <p:sp>
            <p:nvSpPr>
              <p:cNvPr id="261" name="正方形/長方形 260">
                <a:extLst>
                  <a:ext uri="{FF2B5EF4-FFF2-40B4-BE49-F238E27FC236}">
                    <a16:creationId xmlns:a16="http://schemas.microsoft.com/office/drawing/2014/main" id="{CBA8EA2C-CF1D-90DC-A487-31B3EC33F7F3}"/>
                  </a:ext>
                </a:extLst>
              </p:cNvPr>
              <p:cNvSpPr/>
              <p:nvPr/>
            </p:nvSpPr>
            <p:spPr>
              <a:xfrm>
                <a:off x="5653385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5" name="グループ化 344">
                <a:extLst>
                  <a:ext uri="{FF2B5EF4-FFF2-40B4-BE49-F238E27FC236}">
                    <a16:creationId xmlns:a16="http://schemas.microsoft.com/office/drawing/2014/main" id="{77A35BB5-989C-0070-5803-738D9D8268EB}"/>
                  </a:ext>
                </a:extLst>
              </p:cNvPr>
              <p:cNvGrpSpPr/>
              <p:nvPr/>
            </p:nvGrpSpPr>
            <p:grpSpPr>
              <a:xfrm>
                <a:off x="5734238" y="1886055"/>
                <a:ext cx="655362" cy="123426"/>
                <a:chOff x="4217366" y="1687220"/>
                <a:chExt cx="655362" cy="123426"/>
              </a:xfrm>
            </p:grpSpPr>
            <p:grpSp>
              <p:nvGrpSpPr>
                <p:cNvPr id="678" name="グループ化 677">
                  <a:extLst>
                    <a:ext uri="{FF2B5EF4-FFF2-40B4-BE49-F238E27FC236}">
                      <a16:creationId xmlns:a16="http://schemas.microsoft.com/office/drawing/2014/main" id="{CDC227C1-1790-0619-9C7A-4BC2250E6724}"/>
                    </a:ext>
                  </a:extLst>
                </p:cNvPr>
                <p:cNvGrpSpPr/>
                <p:nvPr/>
              </p:nvGrpSpPr>
              <p:grpSpPr>
                <a:xfrm>
                  <a:off x="4217366" y="1687220"/>
                  <a:ext cx="655362" cy="63236"/>
                  <a:chOff x="4218271" y="1687220"/>
                  <a:chExt cx="655362" cy="63236"/>
                </a:xfrm>
              </p:grpSpPr>
              <p:sp>
                <p:nvSpPr>
                  <p:cNvPr id="682" name="正方形/長方形 681">
                    <a:extLst>
                      <a:ext uri="{FF2B5EF4-FFF2-40B4-BE49-F238E27FC236}">
                        <a16:creationId xmlns:a16="http://schemas.microsoft.com/office/drawing/2014/main" id="{6275BA04-5A14-E76B-5B80-78AA5AC7DB18}"/>
                      </a:ext>
                    </a:extLst>
                  </p:cNvPr>
                  <p:cNvSpPr/>
                  <p:nvPr/>
                </p:nvSpPr>
                <p:spPr>
                  <a:xfrm>
                    <a:off x="4218271" y="1687220"/>
                    <a:ext cx="328373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83" name="正方形/長方形 682">
                    <a:extLst>
                      <a:ext uri="{FF2B5EF4-FFF2-40B4-BE49-F238E27FC236}">
                        <a16:creationId xmlns:a16="http://schemas.microsoft.com/office/drawing/2014/main" id="{48B1E4F0-81D1-E972-B289-D1F1BE500EE3}"/>
                      </a:ext>
                    </a:extLst>
                  </p:cNvPr>
                  <p:cNvSpPr/>
                  <p:nvPr/>
                </p:nvSpPr>
                <p:spPr>
                  <a:xfrm>
                    <a:off x="4545261" y="1687220"/>
                    <a:ext cx="328372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679" name="グループ化 678">
                  <a:extLst>
                    <a:ext uri="{FF2B5EF4-FFF2-40B4-BE49-F238E27FC236}">
                      <a16:creationId xmlns:a16="http://schemas.microsoft.com/office/drawing/2014/main" id="{250A21B1-E9CB-8AAD-DE42-5D45B17E61D4}"/>
                    </a:ext>
                  </a:extLst>
                </p:cNvPr>
                <p:cNvGrpSpPr/>
                <p:nvPr/>
              </p:nvGrpSpPr>
              <p:grpSpPr>
                <a:xfrm>
                  <a:off x="4217366" y="1747410"/>
                  <a:ext cx="655362" cy="63236"/>
                  <a:chOff x="4218271" y="1687220"/>
                  <a:chExt cx="655362" cy="63236"/>
                </a:xfrm>
              </p:grpSpPr>
              <p:sp>
                <p:nvSpPr>
                  <p:cNvPr id="680" name="正方形/長方形 679">
                    <a:extLst>
                      <a:ext uri="{FF2B5EF4-FFF2-40B4-BE49-F238E27FC236}">
                        <a16:creationId xmlns:a16="http://schemas.microsoft.com/office/drawing/2014/main" id="{8B6B8413-84B3-E741-FDB7-70C202FB600A}"/>
                      </a:ext>
                    </a:extLst>
                  </p:cNvPr>
                  <p:cNvSpPr/>
                  <p:nvPr/>
                </p:nvSpPr>
                <p:spPr>
                  <a:xfrm>
                    <a:off x="4218271" y="1687220"/>
                    <a:ext cx="328373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681" name="正方形/長方形 680">
                    <a:extLst>
                      <a:ext uri="{FF2B5EF4-FFF2-40B4-BE49-F238E27FC236}">
                        <a16:creationId xmlns:a16="http://schemas.microsoft.com/office/drawing/2014/main" id="{6D0BB27A-1124-9C3B-5FAA-966DED59A382}"/>
                      </a:ext>
                    </a:extLst>
                  </p:cNvPr>
                  <p:cNvSpPr/>
                  <p:nvPr/>
                </p:nvSpPr>
                <p:spPr>
                  <a:xfrm>
                    <a:off x="4545261" y="1687220"/>
                    <a:ext cx="328372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504" name="正方形/長方形 503">
                <a:extLst>
                  <a:ext uri="{FF2B5EF4-FFF2-40B4-BE49-F238E27FC236}">
                    <a16:creationId xmlns:a16="http://schemas.microsoft.com/office/drawing/2014/main" id="{B5CDA49A-D236-5550-0D84-D26CAB9A5FFB}"/>
                  </a:ext>
                </a:extLst>
              </p:cNvPr>
              <p:cNvSpPr/>
              <p:nvPr/>
            </p:nvSpPr>
            <p:spPr>
              <a:xfrm>
                <a:off x="5922027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7" name="正方形/長方形 676">
                <a:extLst>
                  <a:ext uri="{FF2B5EF4-FFF2-40B4-BE49-F238E27FC236}">
                    <a16:creationId xmlns:a16="http://schemas.microsoft.com/office/drawing/2014/main" id="{B2921587-09BB-92A2-58D5-DE336B2415D1}"/>
                  </a:ext>
                </a:extLst>
              </p:cNvPr>
              <p:cNvSpPr/>
              <p:nvPr/>
            </p:nvSpPr>
            <p:spPr>
              <a:xfrm>
                <a:off x="6255330" y="1722240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84" name="正方形/長方形 683">
            <a:extLst>
              <a:ext uri="{FF2B5EF4-FFF2-40B4-BE49-F238E27FC236}">
                <a16:creationId xmlns:a16="http://schemas.microsoft.com/office/drawing/2014/main" id="{DF9E7DC2-3207-5E09-3B77-94345BD2AB54}"/>
              </a:ext>
            </a:extLst>
          </p:cNvPr>
          <p:cNvSpPr/>
          <p:nvPr/>
        </p:nvSpPr>
        <p:spPr>
          <a:xfrm>
            <a:off x="5168753" y="9352612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685" name="正方形/長方形 684">
            <a:extLst>
              <a:ext uri="{FF2B5EF4-FFF2-40B4-BE49-F238E27FC236}">
                <a16:creationId xmlns:a16="http://schemas.microsoft.com/office/drawing/2014/main" id="{F4E4875A-C832-E649-73E6-65E93A325985}"/>
              </a:ext>
            </a:extLst>
          </p:cNvPr>
          <p:cNvSpPr/>
          <p:nvPr/>
        </p:nvSpPr>
        <p:spPr>
          <a:xfrm>
            <a:off x="118611" y="90411"/>
            <a:ext cx="3538990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秋津小学校区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687" name="表 686">
            <a:extLst>
              <a:ext uri="{FF2B5EF4-FFF2-40B4-BE49-F238E27FC236}">
                <a16:creationId xmlns:a16="http://schemas.microsoft.com/office/drawing/2014/main" id="{BBFEDA1A-045F-7F62-F86E-C0C68FEB0592}"/>
              </a:ext>
            </a:extLst>
          </p:cNvPr>
          <p:cNvGraphicFramePr>
            <a:graphicFrameLocks noGrp="1"/>
          </p:cNvGraphicFramePr>
          <p:nvPr/>
        </p:nvGraphicFramePr>
        <p:xfrm>
          <a:off x="201633" y="3588240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688" name="グループ化 687">
            <a:extLst>
              <a:ext uri="{FF2B5EF4-FFF2-40B4-BE49-F238E27FC236}">
                <a16:creationId xmlns:a16="http://schemas.microsoft.com/office/drawing/2014/main" id="{511B9841-2025-0812-0419-BD55DA40ED0C}"/>
              </a:ext>
            </a:extLst>
          </p:cNvPr>
          <p:cNvGrpSpPr/>
          <p:nvPr/>
        </p:nvGrpSpPr>
        <p:grpSpPr>
          <a:xfrm>
            <a:off x="337379" y="3952174"/>
            <a:ext cx="378884" cy="1169599"/>
            <a:chOff x="1465782" y="7718206"/>
            <a:chExt cx="378884" cy="1169599"/>
          </a:xfrm>
        </p:grpSpPr>
        <p:sp>
          <p:nvSpPr>
            <p:cNvPr id="689" name="正方形/長方形 688">
              <a:extLst>
                <a:ext uri="{FF2B5EF4-FFF2-40B4-BE49-F238E27FC236}">
                  <a16:creationId xmlns:a16="http://schemas.microsoft.com/office/drawing/2014/main" id="{F01880D0-4D95-5E02-BB17-9CEC7A0AED1D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690" name="正方形/長方形 689">
              <a:extLst>
                <a:ext uri="{FF2B5EF4-FFF2-40B4-BE49-F238E27FC236}">
                  <a16:creationId xmlns:a16="http://schemas.microsoft.com/office/drawing/2014/main" id="{0F354672-5671-B17B-F87A-AD854766A102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691" name="正方形/長方形 690">
              <a:extLst>
                <a:ext uri="{FF2B5EF4-FFF2-40B4-BE49-F238E27FC236}">
                  <a16:creationId xmlns:a16="http://schemas.microsoft.com/office/drawing/2014/main" id="{B8678B52-E103-29AF-2E5D-5F0CC4C4934E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692" name="正方形/長方形 691">
              <a:extLst>
                <a:ext uri="{FF2B5EF4-FFF2-40B4-BE49-F238E27FC236}">
                  <a16:creationId xmlns:a16="http://schemas.microsoft.com/office/drawing/2014/main" id="{BFEF5B3E-2844-818F-4243-22AC6DB78161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38" name="正方形/長方形 737">
            <a:extLst>
              <a:ext uri="{FF2B5EF4-FFF2-40B4-BE49-F238E27FC236}">
                <a16:creationId xmlns:a16="http://schemas.microsoft.com/office/drawing/2014/main" id="{18A511CE-AD3B-27E7-8A6F-AB9DDB1C1554}"/>
              </a:ext>
            </a:extLst>
          </p:cNvPr>
          <p:cNvSpPr/>
          <p:nvPr/>
        </p:nvSpPr>
        <p:spPr>
          <a:xfrm>
            <a:off x="10549587" y="2211723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39" name="正方形/長方形 738">
            <a:extLst>
              <a:ext uri="{FF2B5EF4-FFF2-40B4-BE49-F238E27FC236}">
                <a16:creationId xmlns:a16="http://schemas.microsoft.com/office/drawing/2014/main" id="{22941F58-98D8-6520-91C7-4200306A816B}"/>
              </a:ext>
            </a:extLst>
          </p:cNvPr>
          <p:cNvSpPr/>
          <p:nvPr/>
        </p:nvSpPr>
        <p:spPr>
          <a:xfrm>
            <a:off x="11060764" y="1528895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40" name="正方形/長方形 739">
            <a:extLst>
              <a:ext uri="{FF2B5EF4-FFF2-40B4-BE49-F238E27FC236}">
                <a16:creationId xmlns:a16="http://schemas.microsoft.com/office/drawing/2014/main" id="{0E91FB7C-C560-7D25-F1CE-43B958842779}"/>
              </a:ext>
            </a:extLst>
          </p:cNvPr>
          <p:cNvSpPr/>
          <p:nvPr/>
        </p:nvSpPr>
        <p:spPr>
          <a:xfrm>
            <a:off x="9038287" y="922911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41" name="正方形/長方形 740">
            <a:extLst>
              <a:ext uri="{FF2B5EF4-FFF2-40B4-BE49-F238E27FC236}">
                <a16:creationId xmlns:a16="http://schemas.microsoft.com/office/drawing/2014/main" id="{E2B2583B-2D54-BE9C-5734-EEB010D7A7DB}"/>
              </a:ext>
            </a:extLst>
          </p:cNvPr>
          <p:cNvSpPr/>
          <p:nvPr/>
        </p:nvSpPr>
        <p:spPr>
          <a:xfrm>
            <a:off x="11968564" y="2059906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42" name="正方形/長方形 741">
            <a:extLst>
              <a:ext uri="{FF2B5EF4-FFF2-40B4-BE49-F238E27FC236}">
                <a16:creationId xmlns:a16="http://schemas.microsoft.com/office/drawing/2014/main" id="{1EC8C0D9-3F8C-4FB1-AB89-A503D8A93E2F}"/>
              </a:ext>
            </a:extLst>
          </p:cNvPr>
          <p:cNvSpPr/>
          <p:nvPr/>
        </p:nvSpPr>
        <p:spPr>
          <a:xfrm>
            <a:off x="11669100" y="2752271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43" name="正方形/長方形 742">
            <a:extLst>
              <a:ext uri="{FF2B5EF4-FFF2-40B4-BE49-F238E27FC236}">
                <a16:creationId xmlns:a16="http://schemas.microsoft.com/office/drawing/2014/main" id="{5DE47356-1392-325E-E9D6-8D4C5583846E}"/>
              </a:ext>
            </a:extLst>
          </p:cNvPr>
          <p:cNvSpPr/>
          <p:nvPr/>
        </p:nvSpPr>
        <p:spPr>
          <a:xfrm>
            <a:off x="11445408" y="270034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津田沼六丁目</a:t>
            </a:r>
          </a:p>
        </p:txBody>
      </p:sp>
      <p:sp>
        <p:nvSpPr>
          <p:cNvPr id="744" name="正方形/長方形 743">
            <a:extLst>
              <a:ext uri="{FF2B5EF4-FFF2-40B4-BE49-F238E27FC236}">
                <a16:creationId xmlns:a16="http://schemas.microsoft.com/office/drawing/2014/main" id="{E38CE5C1-F38A-FC76-8558-3BC1F3EDC03E}"/>
              </a:ext>
            </a:extLst>
          </p:cNvPr>
          <p:cNvSpPr/>
          <p:nvPr/>
        </p:nvSpPr>
        <p:spPr>
          <a:xfrm>
            <a:off x="7905113" y="21485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谷津三丁目</a:t>
            </a:r>
          </a:p>
        </p:txBody>
      </p:sp>
      <p:sp>
        <p:nvSpPr>
          <p:cNvPr id="745" name="正方形/長方形 744">
            <a:extLst>
              <a:ext uri="{FF2B5EF4-FFF2-40B4-BE49-F238E27FC236}">
                <a16:creationId xmlns:a16="http://schemas.microsoft.com/office/drawing/2014/main" id="{14217747-23AE-4538-5601-8191A21B6F73}"/>
              </a:ext>
            </a:extLst>
          </p:cNvPr>
          <p:cNvSpPr/>
          <p:nvPr/>
        </p:nvSpPr>
        <p:spPr>
          <a:xfrm>
            <a:off x="8996221" y="202734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46" name="正方形/長方形 745">
            <a:extLst>
              <a:ext uri="{FF2B5EF4-FFF2-40B4-BE49-F238E27FC236}">
                <a16:creationId xmlns:a16="http://schemas.microsoft.com/office/drawing/2014/main" id="{3331B483-7E75-9EE0-6221-840A413E875D}"/>
              </a:ext>
            </a:extLst>
          </p:cNvPr>
          <p:cNvSpPr/>
          <p:nvPr/>
        </p:nvSpPr>
        <p:spPr>
          <a:xfrm>
            <a:off x="10285290" y="2938141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47" name="正方形/長方形 746">
            <a:extLst>
              <a:ext uri="{FF2B5EF4-FFF2-40B4-BE49-F238E27FC236}">
                <a16:creationId xmlns:a16="http://schemas.microsoft.com/office/drawing/2014/main" id="{664F3B02-BB4C-C3EE-342E-86E0B8279A7C}"/>
              </a:ext>
            </a:extLst>
          </p:cNvPr>
          <p:cNvSpPr/>
          <p:nvPr/>
        </p:nvSpPr>
        <p:spPr>
          <a:xfrm>
            <a:off x="9346977" y="441386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48" name="正方形/長方形 747">
            <a:extLst>
              <a:ext uri="{FF2B5EF4-FFF2-40B4-BE49-F238E27FC236}">
                <a16:creationId xmlns:a16="http://schemas.microsoft.com/office/drawing/2014/main" id="{60E6C887-CDC8-C941-BA17-BC6D75522B82}"/>
              </a:ext>
            </a:extLst>
          </p:cNvPr>
          <p:cNvSpPr/>
          <p:nvPr/>
        </p:nvSpPr>
        <p:spPr>
          <a:xfrm>
            <a:off x="8494805" y="3117279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49" name="正方形/長方形 748">
            <a:extLst>
              <a:ext uri="{FF2B5EF4-FFF2-40B4-BE49-F238E27FC236}">
                <a16:creationId xmlns:a16="http://schemas.microsoft.com/office/drawing/2014/main" id="{258E998C-5F7D-49DA-6691-9F4AD2A99FCA}"/>
              </a:ext>
            </a:extLst>
          </p:cNvPr>
          <p:cNvSpPr/>
          <p:nvPr/>
        </p:nvSpPr>
        <p:spPr>
          <a:xfrm>
            <a:off x="6860472" y="2275103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50" name="正方形/長方形 749">
            <a:extLst>
              <a:ext uri="{FF2B5EF4-FFF2-40B4-BE49-F238E27FC236}">
                <a16:creationId xmlns:a16="http://schemas.microsoft.com/office/drawing/2014/main" id="{68044AE0-B2D0-E948-A4B8-3F8AEFF60320}"/>
              </a:ext>
            </a:extLst>
          </p:cNvPr>
          <p:cNvSpPr/>
          <p:nvPr/>
        </p:nvSpPr>
        <p:spPr>
          <a:xfrm>
            <a:off x="5449836" y="2217987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茜浜一丁目</a:t>
            </a:r>
          </a:p>
        </p:txBody>
      </p:sp>
      <p:sp>
        <p:nvSpPr>
          <p:cNvPr id="751" name="正方形/長方形 750">
            <a:extLst>
              <a:ext uri="{FF2B5EF4-FFF2-40B4-BE49-F238E27FC236}">
                <a16:creationId xmlns:a16="http://schemas.microsoft.com/office/drawing/2014/main" id="{36A01700-BA8A-DD07-18E8-DB97A44E37DA}"/>
              </a:ext>
            </a:extLst>
          </p:cNvPr>
          <p:cNvSpPr/>
          <p:nvPr/>
        </p:nvSpPr>
        <p:spPr>
          <a:xfrm>
            <a:off x="8227294" y="5069469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茜浜二丁目</a:t>
            </a:r>
          </a:p>
        </p:txBody>
      </p:sp>
      <p:sp>
        <p:nvSpPr>
          <p:cNvPr id="752" name="正方形/長方形 751">
            <a:extLst>
              <a:ext uri="{FF2B5EF4-FFF2-40B4-BE49-F238E27FC236}">
                <a16:creationId xmlns:a16="http://schemas.microsoft.com/office/drawing/2014/main" id="{12616233-5A3E-813F-19D1-DE247D3DAA71}"/>
              </a:ext>
            </a:extLst>
          </p:cNvPr>
          <p:cNvSpPr/>
          <p:nvPr/>
        </p:nvSpPr>
        <p:spPr>
          <a:xfrm>
            <a:off x="6773144" y="6955516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茜浜三丁目</a:t>
            </a:r>
          </a:p>
        </p:txBody>
      </p:sp>
      <p:sp>
        <p:nvSpPr>
          <p:cNvPr id="753" name="正方形/長方形 752">
            <a:extLst>
              <a:ext uri="{FF2B5EF4-FFF2-40B4-BE49-F238E27FC236}">
                <a16:creationId xmlns:a16="http://schemas.microsoft.com/office/drawing/2014/main" id="{450E47EE-345B-2A89-9019-DEA1B4BD6258}"/>
              </a:ext>
            </a:extLst>
          </p:cNvPr>
          <p:cNvSpPr/>
          <p:nvPr/>
        </p:nvSpPr>
        <p:spPr>
          <a:xfrm>
            <a:off x="10693187" y="6689466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54" name="正方形/長方形 753">
            <a:extLst>
              <a:ext uri="{FF2B5EF4-FFF2-40B4-BE49-F238E27FC236}">
                <a16:creationId xmlns:a16="http://schemas.microsoft.com/office/drawing/2014/main" id="{3121E73D-37DB-CDF5-C49C-259C057FAF98}"/>
              </a:ext>
            </a:extLst>
          </p:cNvPr>
          <p:cNvSpPr/>
          <p:nvPr/>
        </p:nvSpPr>
        <p:spPr>
          <a:xfrm>
            <a:off x="10357665" y="7503853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55" name="正方形/長方形 754">
            <a:extLst>
              <a:ext uri="{FF2B5EF4-FFF2-40B4-BE49-F238E27FC236}">
                <a16:creationId xmlns:a16="http://schemas.microsoft.com/office/drawing/2014/main" id="{F1B673DF-D09E-FB63-DEA6-B75BB77F82F5}"/>
              </a:ext>
            </a:extLst>
          </p:cNvPr>
          <p:cNvSpPr/>
          <p:nvPr/>
        </p:nvSpPr>
        <p:spPr>
          <a:xfrm>
            <a:off x="9527402" y="8313171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芝園三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756" name="正方形/長方形 755">
            <a:extLst>
              <a:ext uri="{FF2B5EF4-FFF2-40B4-BE49-F238E27FC236}">
                <a16:creationId xmlns:a16="http://schemas.microsoft.com/office/drawing/2014/main" id="{53B37B31-5756-A33A-5362-22418F52B7BD}"/>
              </a:ext>
            </a:extLst>
          </p:cNvPr>
          <p:cNvSpPr/>
          <p:nvPr/>
        </p:nvSpPr>
        <p:spPr>
          <a:xfrm>
            <a:off x="10666452" y="5044155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香澄六丁目</a:t>
            </a:r>
          </a:p>
        </p:txBody>
      </p:sp>
      <p:sp>
        <p:nvSpPr>
          <p:cNvPr id="757" name="正方形/長方形 756">
            <a:extLst>
              <a:ext uri="{FF2B5EF4-FFF2-40B4-BE49-F238E27FC236}">
                <a16:creationId xmlns:a16="http://schemas.microsoft.com/office/drawing/2014/main" id="{D89B07C5-7C53-2FAA-CA81-73D7C8F33F03}"/>
              </a:ext>
            </a:extLst>
          </p:cNvPr>
          <p:cNvSpPr/>
          <p:nvPr/>
        </p:nvSpPr>
        <p:spPr>
          <a:xfrm>
            <a:off x="11269986" y="3755755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香澄一丁目</a:t>
            </a:r>
          </a:p>
        </p:txBody>
      </p:sp>
      <p:sp>
        <p:nvSpPr>
          <p:cNvPr id="758" name="正方形/長方形 757">
            <a:extLst>
              <a:ext uri="{FF2B5EF4-FFF2-40B4-BE49-F238E27FC236}">
                <a16:creationId xmlns:a16="http://schemas.microsoft.com/office/drawing/2014/main" id="{FCD5215E-12E6-E262-E411-ED99FDE2F261}"/>
              </a:ext>
            </a:extLst>
          </p:cNvPr>
          <p:cNvSpPr/>
          <p:nvPr/>
        </p:nvSpPr>
        <p:spPr>
          <a:xfrm>
            <a:off x="11310814" y="5769285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香澄五丁目</a:t>
            </a:r>
          </a:p>
        </p:txBody>
      </p:sp>
      <p:sp>
        <p:nvSpPr>
          <p:cNvPr id="759" name="正方形/長方形 758">
            <a:extLst>
              <a:ext uri="{FF2B5EF4-FFF2-40B4-BE49-F238E27FC236}">
                <a16:creationId xmlns:a16="http://schemas.microsoft.com/office/drawing/2014/main" id="{18BF1435-3DCC-790C-FE9E-FC33F4D5D774}"/>
              </a:ext>
            </a:extLst>
          </p:cNvPr>
          <p:cNvSpPr/>
          <p:nvPr/>
        </p:nvSpPr>
        <p:spPr>
          <a:xfrm>
            <a:off x="11535745" y="4515713"/>
            <a:ext cx="64436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香澄四丁目</a:t>
            </a:r>
          </a:p>
        </p:txBody>
      </p:sp>
      <p:sp>
        <p:nvSpPr>
          <p:cNvPr id="782" name="フリーフォーム: 図形 781">
            <a:extLst>
              <a:ext uri="{FF2B5EF4-FFF2-40B4-BE49-F238E27FC236}">
                <a16:creationId xmlns:a16="http://schemas.microsoft.com/office/drawing/2014/main" id="{CE78F9B8-1482-8B32-DB33-CBC7C4DCA781}"/>
              </a:ext>
            </a:extLst>
          </p:cNvPr>
          <p:cNvSpPr/>
          <p:nvPr/>
        </p:nvSpPr>
        <p:spPr>
          <a:xfrm>
            <a:off x="5227796" y="55006"/>
            <a:ext cx="2430303" cy="3404474"/>
          </a:xfrm>
          <a:custGeom>
            <a:avLst/>
            <a:gdLst>
              <a:gd name="connsiteX0" fmla="*/ 1737360 w 1737360"/>
              <a:gd name="connsiteY0" fmla="*/ 2236470 h 2236470"/>
              <a:gd name="connsiteX1" fmla="*/ 1276350 w 1737360"/>
              <a:gd name="connsiteY1" fmla="*/ 1878330 h 2236470"/>
              <a:gd name="connsiteX2" fmla="*/ 1062990 w 1737360"/>
              <a:gd name="connsiteY2" fmla="*/ 1718310 h 2236470"/>
              <a:gd name="connsiteX3" fmla="*/ 792480 w 1737360"/>
              <a:gd name="connsiteY3" fmla="*/ 1478280 h 2236470"/>
              <a:gd name="connsiteX4" fmla="*/ 586740 w 1737360"/>
              <a:gd name="connsiteY4" fmla="*/ 1230630 h 2236470"/>
              <a:gd name="connsiteX5" fmla="*/ 422910 w 1737360"/>
              <a:gd name="connsiteY5" fmla="*/ 967740 h 2236470"/>
              <a:gd name="connsiteX6" fmla="*/ 220980 w 1737360"/>
              <a:gd name="connsiteY6" fmla="*/ 632460 h 2236470"/>
              <a:gd name="connsiteX7" fmla="*/ 133350 w 1737360"/>
              <a:gd name="connsiteY7" fmla="*/ 449580 h 2236470"/>
              <a:gd name="connsiteX8" fmla="*/ 0 w 1737360"/>
              <a:gd name="connsiteY8" fmla="*/ 0 h 2236470"/>
              <a:gd name="connsiteX0" fmla="*/ 1915953 w 1915953"/>
              <a:gd name="connsiteY0" fmla="*/ 2674620 h 2674620"/>
              <a:gd name="connsiteX1" fmla="*/ 1454943 w 1915953"/>
              <a:gd name="connsiteY1" fmla="*/ 2316480 h 2674620"/>
              <a:gd name="connsiteX2" fmla="*/ 1241583 w 1915953"/>
              <a:gd name="connsiteY2" fmla="*/ 2156460 h 2674620"/>
              <a:gd name="connsiteX3" fmla="*/ 971073 w 1915953"/>
              <a:gd name="connsiteY3" fmla="*/ 1916430 h 2674620"/>
              <a:gd name="connsiteX4" fmla="*/ 765333 w 1915953"/>
              <a:gd name="connsiteY4" fmla="*/ 1668780 h 2674620"/>
              <a:gd name="connsiteX5" fmla="*/ 601503 w 1915953"/>
              <a:gd name="connsiteY5" fmla="*/ 1405890 h 2674620"/>
              <a:gd name="connsiteX6" fmla="*/ 399573 w 1915953"/>
              <a:gd name="connsiteY6" fmla="*/ 1070610 h 2674620"/>
              <a:gd name="connsiteX7" fmla="*/ 311943 w 1915953"/>
              <a:gd name="connsiteY7" fmla="*/ 887730 h 2674620"/>
              <a:gd name="connsiteX8" fmla="*/ 0 w 1915953"/>
              <a:gd name="connsiteY8" fmla="*/ 0 h 2674620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826293 w 2430303"/>
              <a:gd name="connsiteY7" fmla="*/ 1617584 h 3404474"/>
              <a:gd name="connsiteX8" fmla="*/ 0 w 2430303"/>
              <a:gd name="connsiteY8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826293 w 2430303"/>
              <a:gd name="connsiteY7" fmla="*/ 1617584 h 3404474"/>
              <a:gd name="connsiteX8" fmla="*/ 0 w 2430303"/>
              <a:gd name="connsiteY8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522684 w 2430303"/>
              <a:gd name="connsiteY7" fmla="*/ 771050 h 3404474"/>
              <a:gd name="connsiteX8" fmla="*/ 0 w 2430303"/>
              <a:gd name="connsiteY8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258365 w 2430303"/>
              <a:gd name="connsiteY7" fmla="*/ 285275 h 3404474"/>
              <a:gd name="connsiteX8" fmla="*/ 0 w 2430303"/>
              <a:gd name="connsiteY8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258365 w 2430303"/>
              <a:gd name="connsiteY7" fmla="*/ 285275 h 3404474"/>
              <a:gd name="connsiteX8" fmla="*/ 0 w 2430303"/>
              <a:gd name="connsiteY8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258365 w 2430303"/>
              <a:gd name="connsiteY7" fmla="*/ 285275 h 3404474"/>
              <a:gd name="connsiteX8" fmla="*/ 0 w 2430303"/>
              <a:gd name="connsiteY8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527685 w 2430303"/>
              <a:gd name="connsiteY7" fmla="*/ 757000 h 3404474"/>
              <a:gd name="connsiteX8" fmla="*/ 258365 w 2430303"/>
              <a:gd name="connsiteY8" fmla="*/ 285275 h 3404474"/>
              <a:gd name="connsiteX9" fmla="*/ 0 w 2430303"/>
              <a:gd name="connsiteY9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527685 w 2430303"/>
              <a:gd name="connsiteY7" fmla="*/ 757000 h 3404474"/>
              <a:gd name="connsiteX8" fmla="*/ 258365 w 2430303"/>
              <a:gd name="connsiteY8" fmla="*/ 285275 h 3404474"/>
              <a:gd name="connsiteX9" fmla="*/ 0 w 2430303"/>
              <a:gd name="connsiteY9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3923 w 2430303"/>
              <a:gd name="connsiteY6" fmla="*/ 1800464 h 3404474"/>
              <a:gd name="connsiteX7" fmla="*/ 527685 w 2430303"/>
              <a:gd name="connsiteY7" fmla="*/ 757000 h 3404474"/>
              <a:gd name="connsiteX8" fmla="*/ 258365 w 2430303"/>
              <a:gd name="connsiteY8" fmla="*/ 285275 h 3404474"/>
              <a:gd name="connsiteX9" fmla="*/ 0 w 2430303"/>
              <a:gd name="connsiteY9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5853 w 2430303"/>
              <a:gd name="connsiteY5" fmla="*/ 2135744 h 3404474"/>
              <a:gd name="connsiteX6" fmla="*/ 917495 w 2430303"/>
              <a:gd name="connsiteY6" fmla="*/ 1798083 h 3404474"/>
              <a:gd name="connsiteX7" fmla="*/ 527685 w 2430303"/>
              <a:gd name="connsiteY7" fmla="*/ 757000 h 3404474"/>
              <a:gd name="connsiteX8" fmla="*/ 258365 w 2430303"/>
              <a:gd name="connsiteY8" fmla="*/ 285275 h 3404474"/>
              <a:gd name="connsiteX9" fmla="*/ 0 w 2430303"/>
              <a:gd name="connsiteY9" fmla="*/ 0 h 3404474"/>
              <a:gd name="connsiteX0" fmla="*/ 2430303 w 2430303"/>
              <a:gd name="connsiteY0" fmla="*/ 3404474 h 3404474"/>
              <a:gd name="connsiteX1" fmla="*/ 1969293 w 2430303"/>
              <a:gd name="connsiteY1" fmla="*/ 3046334 h 3404474"/>
              <a:gd name="connsiteX2" fmla="*/ 1755933 w 2430303"/>
              <a:gd name="connsiteY2" fmla="*/ 2886314 h 3404474"/>
              <a:gd name="connsiteX3" fmla="*/ 1485423 w 2430303"/>
              <a:gd name="connsiteY3" fmla="*/ 2646284 h 3404474"/>
              <a:gd name="connsiteX4" fmla="*/ 1279683 w 2430303"/>
              <a:gd name="connsiteY4" fmla="*/ 2398634 h 3404474"/>
              <a:gd name="connsiteX5" fmla="*/ 1113472 w 2430303"/>
              <a:gd name="connsiteY5" fmla="*/ 2139315 h 3404474"/>
              <a:gd name="connsiteX6" fmla="*/ 917495 w 2430303"/>
              <a:gd name="connsiteY6" fmla="*/ 1798083 h 3404474"/>
              <a:gd name="connsiteX7" fmla="*/ 527685 w 2430303"/>
              <a:gd name="connsiteY7" fmla="*/ 757000 h 3404474"/>
              <a:gd name="connsiteX8" fmla="*/ 258365 w 2430303"/>
              <a:gd name="connsiteY8" fmla="*/ 285275 h 3404474"/>
              <a:gd name="connsiteX9" fmla="*/ 0 w 2430303"/>
              <a:gd name="connsiteY9" fmla="*/ 0 h 3404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0303" h="3404474">
                <a:moveTo>
                  <a:pt x="2430303" y="3404474"/>
                </a:moveTo>
                <a:lnTo>
                  <a:pt x="1969293" y="3046334"/>
                </a:lnTo>
                <a:lnTo>
                  <a:pt x="1755933" y="2886314"/>
                </a:lnTo>
                <a:lnTo>
                  <a:pt x="1485423" y="2646284"/>
                </a:lnTo>
                <a:lnTo>
                  <a:pt x="1279683" y="2398634"/>
                </a:lnTo>
                <a:lnTo>
                  <a:pt x="1113472" y="2139315"/>
                </a:lnTo>
                <a:lnTo>
                  <a:pt x="917495" y="1798083"/>
                </a:lnTo>
                <a:cubicBezTo>
                  <a:pt x="815895" y="1571269"/>
                  <a:pt x="627420" y="1016675"/>
                  <a:pt x="527685" y="757000"/>
                </a:cubicBezTo>
                <a:cubicBezTo>
                  <a:pt x="408900" y="503278"/>
                  <a:pt x="342741" y="414418"/>
                  <a:pt x="258365" y="285275"/>
                </a:cubicBezTo>
                <a:cubicBezTo>
                  <a:pt x="144859" y="140177"/>
                  <a:pt x="201613" y="220107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6" name="フリーフォーム: 図形 785">
            <a:extLst>
              <a:ext uri="{FF2B5EF4-FFF2-40B4-BE49-F238E27FC236}">
                <a16:creationId xmlns:a16="http://schemas.microsoft.com/office/drawing/2014/main" id="{B7EB0E4C-D103-5C45-FD65-860488E94B10}"/>
              </a:ext>
            </a:extLst>
          </p:cNvPr>
          <p:cNvSpPr/>
          <p:nvPr/>
        </p:nvSpPr>
        <p:spPr>
          <a:xfrm>
            <a:off x="5148263" y="7084219"/>
            <a:ext cx="1643062" cy="1807369"/>
          </a:xfrm>
          <a:custGeom>
            <a:avLst/>
            <a:gdLst>
              <a:gd name="connsiteX0" fmla="*/ 1595437 w 1643062"/>
              <a:gd name="connsiteY0" fmla="*/ 0 h 1807369"/>
              <a:gd name="connsiteX1" fmla="*/ 1643062 w 1643062"/>
              <a:gd name="connsiteY1" fmla="*/ 402431 h 1807369"/>
              <a:gd name="connsiteX2" fmla="*/ 1612106 w 1643062"/>
              <a:gd name="connsiteY2" fmla="*/ 669131 h 1807369"/>
              <a:gd name="connsiteX3" fmla="*/ 1481137 w 1643062"/>
              <a:gd name="connsiteY3" fmla="*/ 866775 h 1807369"/>
              <a:gd name="connsiteX4" fmla="*/ 1231106 w 1643062"/>
              <a:gd name="connsiteY4" fmla="*/ 1097756 h 1807369"/>
              <a:gd name="connsiteX5" fmla="*/ 1064418 w 1643062"/>
              <a:gd name="connsiteY5" fmla="*/ 1271587 h 1807369"/>
              <a:gd name="connsiteX6" fmla="*/ 826293 w 1643062"/>
              <a:gd name="connsiteY6" fmla="*/ 1481137 h 1807369"/>
              <a:gd name="connsiteX7" fmla="*/ 631031 w 1643062"/>
              <a:gd name="connsiteY7" fmla="*/ 1659731 h 1807369"/>
              <a:gd name="connsiteX8" fmla="*/ 466725 w 1643062"/>
              <a:gd name="connsiteY8" fmla="*/ 1743075 h 1807369"/>
              <a:gd name="connsiteX9" fmla="*/ 176212 w 1643062"/>
              <a:gd name="connsiteY9" fmla="*/ 1790700 h 1807369"/>
              <a:gd name="connsiteX10" fmla="*/ 0 w 1643062"/>
              <a:gd name="connsiteY10" fmla="*/ 1807369 h 18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43062" h="1807369">
                <a:moveTo>
                  <a:pt x="1595437" y="0"/>
                </a:moveTo>
                <a:lnTo>
                  <a:pt x="1643062" y="402431"/>
                </a:lnTo>
                <a:lnTo>
                  <a:pt x="1612106" y="669131"/>
                </a:lnTo>
                <a:lnTo>
                  <a:pt x="1481137" y="866775"/>
                </a:lnTo>
                <a:lnTo>
                  <a:pt x="1231106" y="1097756"/>
                </a:lnTo>
                <a:lnTo>
                  <a:pt x="1064418" y="1271587"/>
                </a:lnTo>
                <a:lnTo>
                  <a:pt x="826293" y="1481137"/>
                </a:lnTo>
                <a:lnTo>
                  <a:pt x="631031" y="1659731"/>
                </a:lnTo>
                <a:lnTo>
                  <a:pt x="466725" y="1743075"/>
                </a:lnTo>
                <a:lnTo>
                  <a:pt x="176212" y="1790700"/>
                </a:lnTo>
                <a:lnTo>
                  <a:pt x="0" y="180736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1" name="フリーフォーム: 図形 310">
            <a:extLst>
              <a:ext uri="{FF2B5EF4-FFF2-40B4-BE49-F238E27FC236}">
                <a16:creationId xmlns:a16="http://schemas.microsoft.com/office/drawing/2014/main" id="{409A595E-4EE8-0A27-DC7C-C6178F9FE958}"/>
              </a:ext>
            </a:extLst>
          </p:cNvPr>
          <p:cNvSpPr/>
          <p:nvPr/>
        </p:nvSpPr>
        <p:spPr>
          <a:xfrm>
            <a:off x="6649641" y="2012156"/>
            <a:ext cx="76200" cy="109538"/>
          </a:xfrm>
          <a:custGeom>
            <a:avLst/>
            <a:gdLst>
              <a:gd name="connsiteX0" fmla="*/ 76200 w 76200"/>
              <a:gd name="connsiteY0" fmla="*/ 0 h 109538"/>
              <a:gd name="connsiteX1" fmla="*/ 40481 w 76200"/>
              <a:gd name="connsiteY1" fmla="*/ 78582 h 109538"/>
              <a:gd name="connsiteX2" fmla="*/ 0 w 76200"/>
              <a:gd name="connsiteY2" fmla="*/ 109538 h 10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" h="109538">
                <a:moveTo>
                  <a:pt x="76200" y="0"/>
                </a:moveTo>
                <a:lnTo>
                  <a:pt x="40481" y="78582"/>
                </a:lnTo>
                <a:lnTo>
                  <a:pt x="0" y="10953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2" name="フリーフォーム: 図形 311">
            <a:extLst>
              <a:ext uri="{FF2B5EF4-FFF2-40B4-BE49-F238E27FC236}">
                <a16:creationId xmlns:a16="http://schemas.microsoft.com/office/drawing/2014/main" id="{E646BF8E-354B-B094-3873-17C776D2EAC4}"/>
              </a:ext>
            </a:extLst>
          </p:cNvPr>
          <p:cNvSpPr/>
          <p:nvPr/>
        </p:nvSpPr>
        <p:spPr>
          <a:xfrm>
            <a:off x="6697266" y="2103834"/>
            <a:ext cx="48815" cy="55960"/>
          </a:xfrm>
          <a:custGeom>
            <a:avLst/>
            <a:gdLst>
              <a:gd name="connsiteX0" fmla="*/ 0 w 48815"/>
              <a:gd name="connsiteY0" fmla="*/ 0 h 55960"/>
              <a:gd name="connsiteX1" fmla="*/ 48815 w 48815"/>
              <a:gd name="connsiteY1" fmla="*/ 55960 h 5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815" h="55960">
                <a:moveTo>
                  <a:pt x="0" y="0"/>
                </a:moveTo>
                <a:lnTo>
                  <a:pt x="48815" y="5596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3" name="フリーフォーム: 図形 312">
            <a:extLst>
              <a:ext uri="{FF2B5EF4-FFF2-40B4-BE49-F238E27FC236}">
                <a16:creationId xmlns:a16="http://schemas.microsoft.com/office/drawing/2014/main" id="{97EF6BAA-6F33-B1EC-44E5-2CBE1BBDD7D5}"/>
              </a:ext>
            </a:extLst>
          </p:cNvPr>
          <p:cNvSpPr/>
          <p:nvPr/>
        </p:nvSpPr>
        <p:spPr>
          <a:xfrm>
            <a:off x="11900297" y="1427559"/>
            <a:ext cx="50006" cy="53579"/>
          </a:xfrm>
          <a:custGeom>
            <a:avLst/>
            <a:gdLst>
              <a:gd name="connsiteX0" fmla="*/ 50006 w 50006"/>
              <a:gd name="connsiteY0" fmla="*/ 0 h 53579"/>
              <a:gd name="connsiteX1" fmla="*/ 0 w 50006"/>
              <a:gd name="connsiteY1" fmla="*/ 53579 h 53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006" h="53579">
                <a:moveTo>
                  <a:pt x="50006" y="0"/>
                </a:moveTo>
                <a:lnTo>
                  <a:pt x="0" y="5357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4" name="フリーフォーム: 図形 313">
            <a:extLst>
              <a:ext uri="{FF2B5EF4-FFF2-40B4-BE49-F238E27FC236}">
                <a16:creationId xmlns:a16="http://schemas.microsoft.com/office/drawing/2014/main" id="{292C3152-8242-2E53-6458-75E2D1E54A5C}"/>
              </a:ext>
            </a:extLst>
          </p:cNvPr>
          <p:cNvSpPr/>
          <p:nvPr/>
        </p:nvSpPr>
        <p:spPr>
          <a:xfrm>
            <a:off x="11938397" y="1445419"/>
            <a:ext cx="52387" cy="48815"/>
          </a:xfrm>
          <a:custGeom>
            <a:avLst/>
            <a:gdLst>
              <a:gd name="connsiteX0" fmla="*/ 0 w 52387"/>
              <a:gd name="connsiteY0" fmla="*/ 0 h 48815"/>
              <a:gd name="connsiteX1" fmla="*/ 52387 w 52387"/>
              <a:gd name="connsiteY1" fmla="*/ 48815 h 4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387" h="48815">
                <a:moveTo>
                  <a:pt x="0" y="0"/>
                </a:moveTo>
                <a:lnTo>
                  <a:pt x="52387" y="4881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5" name="フリーフォーム: 図形 314">
            <a:extLst>
              <a:ext uri="{FF2B5EF4-FFF2-40B4-BE49-F238E27FC236}">
                <a16:creationId xmlns:a16="http://schemas.microsoft.com/office/drawing/2014/main" id="{4B1F9C54-A3EC-8CC5-642F-336C456EFBD1}"/>
              </a:ext>
            </a:extLst>
          </p:cNvPr>
          <p:cNvSpPr/>
          <p:nvPr/>
        </p:nvSpPr>
        <p:spPr>
          <a:xfrm>
            <a:off x="12400359" y="1440656"/>
            <a:ext cx="92869" cy="121444"/>
          </a:xfrm>
          <a:custGeom>
            <a:avLst/>
            <a:gdLst>
              <a:gd name="connsiteX0" fmla="*/ 0 w 92869"/>
              <a:gd name="connsiteY0" fmla="*/ 121444 h 121444"/>
              <a:gd name="connsiteX1" fmla="*/ 45244 w 92869"/>
              <a:gd name="connsiteY1" fmla="*/ 47625 h 121444"/>
              <a:gd name="connsiteX2" fmla="*/ 92869 w 92869"/>
              <a:gd name="connsiteY2" fmla="*/ 0 h 121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69" h="121444">
                <a:moveTo>
                  <a:pt x="0" y="121444"/>
                </a:moveTo>
                <a:lnTo>
                  <a:pt x="45244" y="47625"/>
                </a:lnTo>
                <a:lnTo>
                  <a:pt x="92869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6" name="フリーフォーム: 図形 315">
            <a:extLst>
              <a:ext uri="{FF2B5EF4-FFF2-40B4-BE49-F238E27FC236}">
                <a16:creationId xmlns:a16="http://schemas.microsoft.com/office/drawing/2014/main" id="{FB1D1A51-C593-0109-7804-05E3CA016677}"/>
              </a:ext>
            </a:extLst>
          </p:cNvPr>
          <p:cNvSpPr/>
          <p:nvPr/>
        </p:nvSpPr>
        <p:spPr>
          <a:xfrm>
            <a:off x="12015786" y="1318021"/>
            <a:ext cx="508397" cy="188119"/>
          </a:xfrm>
          <a:custGeom>
            <a:avLst/>
            <a:gdLst>
              <a:gd name="connsiteX0" fmla="*/ 0 w 167878"/>
              <a:gd name="connsiteY0" fmla="*/ 0 h 42863"/>
              <a:gd name="connsiteX1" fmla="*/ 88107 w 167878"/>
              <a:gd name="connsiteY1" fmla="*/ 17860 h 42863"/>
              <a:gd name="connsiteX2" fmla="*/ 146447 w 167878"/>
              <a:gd name="connsiteY2" fmla="*/ 27385 h 42863"/>
              <a:gd name="connsiteX3" fmla="*/ 167878 w 167878"/>
              <a:gd name="connsiteY3" fmla="*/ 42863 h 42863"/>
              <a:gd name="connsiteX0" fmla="*/ 0 w 511969"/>
              <a:gd name="connsiteY0" fmla="*/ 0 h 185738"/>
              <a:gd name="connsiteX1" fmla="*/ 432198 w 511969"/>
              <a:gd name="connsiteY1" fmla="*/ 160735 h 185738"/>
              <a:gd name="connsiteX2" fmla="*/ 490538 w 511969"/>
              <a:gd name="connsiteY2" fmla="*/ 170260 h 185738"/>
              <a:gd name="connsiteX3" fmla="*/ 511969 w 511969"/>
              <a:gd name="connsiteY3" fmla="*/ 185738 h 185738"/>
              <a:gd name="connsiteX0" fmla="*/ 0 w 511969"/>
              <a:gd name="connsiteY0" fmla="*/ 0 h 185738"/>
              <a:gd name="connsiteX1" fmla="*/ 265510 w 511969"/>
              <a:gd name="connsiteY1" fmla="*/ 132160 h 185738"/>
              <a:gd name="connsiteX2" fmla="*/ 490538 w 511969"/>
              <a:gd name="connsiteY2" fmla="*/ 170260 h 185738"/>
              <a:gd name="connsiteX3" fmla="*/ 511969 w 511969"/>
              <a:gd name="connsiteY3" fmla="*/ 185738 h 185738"/>
              <a:gd name="connsiteX0" fmla="*/ 0 w 508397"/>
              <a:gd name="connsiteY0" fmla="*/ 0 h 191691"/>
              <a:gd name="connsiteX1" fmla="*/ 261938 w 508397"/>
              <a:gd name="connsiteY1" fmla="*/ 138113 h 191691"/>
              <a:gd name="connsiteX2" fmla="*/ 486966 w 508397"/>
              <a:gd name="connsiteY2" fmla="*/ 176213 h 191691"/>
              <a:gd name="connsiteX3" fmla="*/ 508397 w 508397"/>
              <a:gd name="connsiteY3" fmla="*/ 191691 h 191691"/>
              <a:gd name="connsiteX0" fmla="*/ 0 w 508397"/>
              <a:gd name="connsiteY0" fmla="*/ 0 h 191691"/>
              <a:gd name="connsiteX1" fmla="*/ 261938 w 508397"/>
              <a:gd name="connsiteY1" fmla="*/ 138113 h 191691"/>
              <a:gd name="connsiteX2" fmla="*/ 486966 w 508397"/>
              <a:gd name="connsiteY2" fmla="*/ 176213 h 191691"/>
              <a:gd name="connsiteX3" fmla="*/ 508397 w 508397"/>
              <a:gd name="connsiteY3" fmla="*/ 191691 h 191691"/>
              <a:gd name="connsiteX0" fmla="*/ 0 w 508397"/>
              <a:gd name="connsiteY0" fmla="*/ 0 h 188119"/>
              <a:gd name="connsiteX1" fmla="*/ 261938 w 508397"/>
              <a:gd name="connsiteY1" fmla="*/ 134541 h 188119"/>
              <a:gd name="connsiteX2" fmla="*/ 486966 w 508397"/>
              <a:gd name="connsiteY2" fmla="*/ 172641 h 188119"/>
              <a:gd name="connsiteX3" fmla="*/ 508397 w 508397"/>
              <a:gd name="connsiteY3" fmla="*/ 188119 h 18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397" h="188119">
                <a:moveTo>
                  <a:pt x="0" y="0"/>
                </a:moveTo>
                <a:cubicBezTo>
                  <a:pt x="87313" y="50801"/>
                  <a:pt x="174625" y="88503"/>
                  <a:pt x="261938" y="134541"/>
                </a:cubicBezTo>
                <a:lnTo>
                  <a:pt x="486966" y="172641"/>
                </a:lnTo>
                <a:lnTo>
                  <a:pt x="508397" y="18811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7" name="フリーフォーム 316"/>
          <p:cNvSpPr/>
          <p:nvPr/>
        </p:nvSpPr>
        <p:spPr>
          <a:xfrm>
            <a:off x="9965531" y="5172075"/>
            <a:ext cx="204788" cy="147638"/>
          </a:xfrm>
          <a:custGeom>
            <a:avLst/>
            <a:gdLst>
              <a:gd name="connsiteX0" fmla="*/ 0 w 204788"/>
              <a:gd name="connsiteY0" fmla="*/ 0 h 147638"/>
              <a:gd name="connsiteX1" fmla="*/ 104775 w 204788"/>
              <a:gd name="connsiteY1" fmla="*/ 76200 h 147638"/>
              <a:gd name="connsiteX2" fmla="*/ 204788 w 204788"/>
              <a:gd name="connsiteY2" fmla="*/ 147638 h 14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788" h="147638">
                <a:moveTo>
                  <a:pt x="0" y="0"/>
                </a:moveTo>
                <a:lnTo>
                  <a:pt x="104775" y="76200"/>
                </a:lnTo>
                <a:lnTo>
                  <a:pt x="204788" y="14763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8" name="フリーフォーム 317"/>
          <p:cNvSpPr/>
          <p:nvPr/>
        </p:nvSpPr>
        <p:spPr>
          <a:xfrm>
            <a:off x="8946356" y="1226344"/>
            <a:ext cx="138113" cy="152400"/>
          </a:xfrm>
          <a:custGeom>
            <a:avLst/>
            <a:gdLst>
              <a:gd name="connsiteX0" fmla="*/ 138113 w 138113"/>
              <a:gd name="connsiteY0" fmla="*/ 0 h 152400"/>
              <a:gd name="connsiteX1" fmla="*/ 42863 w 138113"/>
              <a:gd name="connsiteY1" fmla="*/ 152400 h 152400"/>
              <a:gd name="connsiteX2" fmla="*/ 0 w 138113"/>
              <a:gd name="connsiteY2" fmla="*/ 150019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113" h="152400">
                <a:moveTo>
                  <a:pt x="138113" y="0"/>
                </a:moveTo>
                <a:lnTo>
                  <a:pt x="42863" y="152400"/>
                </a:lnTo>
                <a:lnTo>
                  <a:pt x="0" y="15001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9" name="フリーフォーム 318"/>
          <p:cNvSpPr/>
          <p:nvPr/>
        </p:nvSpPr>
        <p:spPr>
          <a:xfrm>
            <a:off x="8874919" y="1109663"/>
            <a:ext cx="221456" cy="340518"/>
          </a:xfrm>
          <a:custGeom>
            <a:avLst/>
            <a:gdLst>
              <a:gd name="connsiteX0" fmla="*/ 221456 w 221456"/>
              <a:gd name="connsiteY0" fmla="*/ 0 h 340518"/>
              <a:gd name="connsiteX1" fmla="*/ 145256 w 221456"/>
              <a:gd name="connsiteY1" fmla="*/ 126206 h 340518"/>
              <a:gd name="connsiteX2" fmla="*/ 73819 w 221456"/>
              <a:gd name="connsiteY2" fmla="*/ 223837 h 340518"/>
              <a:gd name="connsiteX3" fmla="*/ 0 w 221456"/>
              <a:gd name="connsiteY3" fmla="*/ 340518 h 340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1456" h="340518">
                <a:moveTo>
                  <a:pt x="221456" y="0"/>
                </a:moveTo>
                <a:lnTo>
                  <a:pt x="145256" y="126206"/>
                </a:lnTo>
                <a:lnTo>
                  <a:pt x="73819" y="223837"/>
                </a:lnTo>
                <a:lnTo>
                  <a:pt x="0" y="34051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2" name="線吹き出し 1 (枠付き) 491"/>
          <p:cNvSpPr/>
          <p:nvPr/>
        </p:nvSpPr>
        <p:spPr>
          <a:xfrm>
            <a:off x="6673886" y="908930"/>
            <a:ext cx="1365775" cy="221393"/>
          </a:xfrm>
          <a:prstGeom prst="borderCallout1">
            <a:avLst>
              <a:gd name="adj1" fmla="val 49383"/>
              <a:gd name="adj2" fmla="val 100005"/>
              <a:gd name="adj3" fmla="val 154000"/>
              <a:gd name="adj4" fmla="val 172010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20" name="フリーフォーム 319"/>
          <p:cNvSpPr/>
          <p:nvPr/>
        </p:nvSpPr>
        <p:spPr>
          <a:xfrm>
            <a:off x="7934325" y="6610350"/>
            <a:ext cx="169069" cy="83344"/>
          </a:xfrm>
          <a:custGeom>
            <a:avLst/>
            <a:gdLst>
              <a:gd name="connsiteX0" fmla="*/ 0 w 169069"/>
              <a:gd name="connsiteY0" fmla="*/ 83344 h 83344"/>
              <a:gd name="connsiteX1" fmla="*/ 42863 w 169069"/>
              <a:gd name="connsiteY1" fmla="*/ 33338 h 83344"/>
              <a:gd name="connsiteX2" fmla="*/ 71438 w 169069"/>
              <a:gd name="connsiteY2" fmla="*/ 11906 h 83344"/>
              <a:gd name="connsiteX3" fmla="*/ 114300 w 169069"/>
              <a:gd name="connsiteY3" fmla="*/ 0 h 83344"/>
              <a:gd name="connsiteX4" fmla="*/ 140494 w 169069"/>
              <a:gd name="connsiteY4" fmla="*/ 9525 h 83344"/>
              <a:gd name="connsiteX5" fmla="*/ 169069 w 169069"/>
              <a:gd name="connsiteY5" fmla="*/ 14288 h 8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069" h="83344">
                <a:moveTo>
                  <a:pt x="0" y="83344"/>
                </a:moveTo>
                <a:lnTo>
                  <a:pt x="42863" y="33338"/>
                </a:lnTo>
                <a:lnTo>
                  <a:pt x="71438" y="11906"/>
                </a:lnTo>
                <a:lnTo>
                  <a:pt x="114300" y="0"/>
                </a:lnTo>
                <a:lnTo>
                  <a:pt x="140494" y="9525"/>
                </a:lnTo>
                <a:lnTo>
                  <a:pt x="169069" y="1428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493" name="表 492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717578"/>
              </p:ext>
            </p:extLst>
          </p:nvPr>
        </p:nvGraphicFramePr>
        <p:xfrm>
          <a:off x="201633" y="822806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494" name="グループ化 493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287192" y="1681650"/>
            <a:ext cx="161663" cy="127168"/>
            <a:chOff x="13223829" y="3432784"/>
            <a:chExt cx="161663" cy="127168"/>
          </a:xfrm>
        </p:grpSpPr>
        <p:grpSp>
          <p:nvGrpSpPr>
            <p:cNvPr id="495" name="グループ化 494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97" name="正方形/長方形 496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8" name="正方形/長方形 497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9" name="楕円 498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96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00" name="グループ化 499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297668" y="1851149"/>
            <a:ext cx="140711" cy="122715"/>
            <a:chOff x="13234305" y="3606093"/>
            <a:chExt cx="140711" cy="122715"/>
          </a:xfrm>
        </p:grpSpPr>
        <p:sp>
          <p:nvSpPr>
            <p:cNvPr id="501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502" name="直線コネクタ 501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05" name="グループ化 504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293465" y="2030947"/>
            <a:ext cx="149117" cy="149117"/>
            <a:chOff x="13168102" y="5848673"/>
            <a:chExt cx="240155" cy="240155"/>
          </a:xfrm>
        </p:grpSpPr>
        <p:sp>
          <p:nvSpPr>
            <p:cNvPr id="506" name="正方形/長方形 505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7" name="正方形/長方形 506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508" name="直線コネクタ 507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57519" y="2432991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直線コネクタ 508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57519" y="2600869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直線コネクタ 509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57519" y="2771125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直線コネクタ 510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67859" y="3101337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直線コネクタ 511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67859" y="1066544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直線コネクタ 512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75465" y="1230850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直線コネクタ 513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67859" y="1395156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645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365</Words>
  <Application>Microsoft Office PowerPoint</Application>
  <PresentationFormat>A3 297x420 mm</PresentationFormat>
  <Paragraphs>96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2026-09-16T02:17:11Z</dcterms:modified>
</cp:coreProperties>
</file>