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</p:sldIdLst>
  <p:sldSz cx="12801600" cy="9601200" type="A3"/>
  <p:notesSz cx="6797675" cy="9926638"/>
  <p:defaultTextStyle>
    <a:defPPr>
      <a:defRPr lang="ja-JP"/>
    </a:defPPr>
    <a:lvl1pPr marL="0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1pPr>
    <a:lvl2pPr marL="537667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2pPr>
    <a:lvl3pPr marL="1075334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3pPr>
    <a:lvl4pPr marL="1613002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4pPr>
    <a:lvl5pPr marL="2150669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5pPr>
    <a:lvl6pPr marL="2688336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6pPr>
    <a:lvl7pPr marL="3226003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7pPr>
    <a:lvl8pPr marL="3763670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8pPr>
    <a:lvl9pPr marL="4301338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CC00"/>
    <a:srgbClr val="00FFCC"/>
    <a:srgbClr val="CC3300"/>
    <a:srgbClr val="CC00FF"/>
    <a:srgbClr val="990099"/>
    <a:srgbClr val="FF9900"/>
    <a:srgbClr val="FFCC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279" autoAdjust="0"/>
    <p:restoredTop sz="94660"/>
  </p:normalViewPr>
  <p:slideViewPr>
    <p:cSldViewPr snapToGrid="0">
      <p:cViewPr varScale="1">
        <p:scale>
          <a:sx n="52" d="100"/>
          <a:sy n="52" d="100"/>
        </p:scale>
        <p:origin x="12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600200" y="1571308"/>
            <a:ext cx="9601200" cy="334264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0641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26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73443" y="2393634"/>
            <a:ext cx="11041380" cy="399383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73443" y="6425249"/>
            <a:ext cx="11041380" cy="2100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6549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9717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7" y="511176"/>
            <a:ext cx="11041380" cy="1855788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81778" y="2353628"/>
            <a:ext cx="5415676" cy="115347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81778" y="3507105"/>
            <a:ext cx="5415676" cy="515842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480810" y="2353628"/>
            <a:ext cx="5442347" cy="115347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480810" y="3507105"/>
            <a:ext cx="5442347" cy="515842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0413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0145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8318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442347" y="1382396"/>
            <a:ext cx="6480810" cy="68230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8766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442347" y="1382396"/>
            <a:ext cx="6480810" cy="6823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/>
              <a:t>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5930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1662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9161145" y="511175"/>
            <a:ext cx="2760345" cy="8136573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80110" y="511175"/>
            <a:ext cx="8121015" cy="8136573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8969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80110" y="511176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80110" y="8898891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240530" y="8898891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041130" y="8898891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0987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グループ化 97">
            <a:extLst>
              <a:ext uri="{FF2B5EF4-FFF2-40B4-BE49-F238E27FC236}">
                <a16:creationId xmlns:a16="http://schemas.microsoft.com/office/drawing/2014/main" id="{55F96DE2-0D74-5736-7CFE-2020F1F03C90}"/>
              </a:ext>
            </a:extLst>
          </p:cNvPr>
          <p:cNvGrpSpPr/>
          <p:nvPr/>
        </p:nvGrpSpPr>
        <p:grpSpPr>
          <a:xfrm>
            <a:off x="632280" y="47545"/>
            <a:ext cx="12095559" cy="9496368"/>
            <a:chOff x="632280" y="47545"/>
            <a:chExt cx="12095559" cy="9496368"/>
          </a:xfrm>
        </p:grpSpPr>
        <p:grpSp>
          <p:nvGrpSpPr>
            <p:cNvPr id="97" name="グループ化 96">
              <a:extLst>
                <a:ext uri="{FF2B5EF4-FFF2-40B4-BE49-F238E27FC236}">
                  <a16:creationId xmlns:a16="http://schemas.microsoft.com/office/drawing/2014/main" id="{FCC3CE03-4D1E-B3D3-BE85-9ABF228C2322}"/>
                </a:ext>
              </a:extLst>
            </p:cNvPr>
            <p:cNvGrpSpPr/>
            <p:nvPr/>
          </p:nvGrpSpPr>
          <p:grpSpPr>
            <a:xfrm>
              <a:off x="632280" y="57286"/>
              <a:ext cx="12095559" cy="9486627"/>
              <a:chOff x="632280" y="57423"/>
              <a:chExt cx="12095559" cy="9486627"/>
            </a:xfrm>
          </p:grpSpPr>
          <p:grpSp>
            <p:nvGrpSpPr>
              <p:cNvPr id="9" name="グループ化 8">
                <a:extLst>
                  <a:ext uri="{FF2B5EF4-FFF2-40B4-BE49-F238E27FC236}">
                    <a16:creationId xmlns:a16="http://schemas.microsoft.com/office/drawing/2014/main" id="{F310294C-CD6C-BA23-AD8F-1872705F188F}"/>
                  </a:ext>
                </a:extLst>
              </p:cNvPr>
              <p:cNvGrpSpPr/>
              <p:nvPr/>
            </p:nvGrpSpPr>
            <p:grpSpPr>
              <a:xfrm>
                <a:off x="632280" y="57423"/>
                <a:ext cx="12095559" cy="9486627"/>
                <a:chOff x="706041" y="-8334"/>
                <a:chExt cx="12095559" cy="9486627"/>
              </a:xfrm>
            </p:grpSpPr>
            <p:grpSp>
              <p:nvGrpSpPr>
                <p:cNvPr id="7" name="グループ化 6">
                  <a:extLst>
                    <a:ext uri="{FF2B5EF4-FFF2-40B4-BE49-F238E27FC236}">
                      <a16:creationId xmlns:a16="http://schemas.microsoft.com/office/drawing/2014/main" id="{BACC9B7B-9489-AF49-6A8D-C9609462B4C8}"/>
                    </a:ext>
                  </a:extLst>
                </p:cNvPr>
                <p:cNvGrpSpPr/>
                <p:nvPr/>
              </p:nvGrpSpPr>
              <p:grpSpPr>
                <a:xfrm>
                  <a:off x="706041" y="-8334"/>
                  <a:ext cx="12095559" cy="9486627"/>
                  <a:chOff x="706041" y="-8334"/>
                  <a:chExt cx="12095559" cy="9486627"/>
                </a:xfrm>
              </p:grpSpPr>
              <p:pic>
                <p:nvPicPr>
                  <p:cNvPr id="26" name="図 25">
                    <a:extLst>
                      <a:ext uri="{FF2B5EF4-FFF2-40B4-BE49-F238E27FC236}">
                        <a16:creationId xmlns:a16="http://schemas.microsoft.com/office/drawing/2014/main" id="{2C0B7905-99E0-437D-09E2-DB48FDDE014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1279"/>
                  <a:stretch/>
                </p:blipFill>
                <p:spPr>
                  <a:xfrm>
                    <a:off x="718457" y="-6194"/>
                    <a:ext cx="12083143" cy="9484487"/>
                  </a:xfrm>
                  <a:prstGeom prst="rect">
                    <a:avLst/>
                  </a:prstGeom>
                </p:spPr>
              </p:pic>
              <p:sp>
                <p:nvSpPr>
                  <p:cNvPr id="2" name="フリーフォーム: 図形 1">
                    <a:extLst>
                      <a:ext uri="{FF2B5EF4-FFF2-40B4-BE49-F238E27FC236}">
                        <a16:creationId xmlns:a16="http://schemas.microsoft.com/office/drawing/2014/main" id="{F5E6930C-9305-A9D8-A52A-9C850E181794}"/>
                      </a:ext>
                    </a:extLst>
                  </p:cNvPr>
                  <p:cNvSpPr/>
                  <p:nvPr/>
                </p:nvSpPr>
                <p:spPr>
                  <a:xfrm>
                    <a:off x="4318397" y="-1191"/>
                    <a:ext cx="8473678" cy="6031707"/>
                  </a:xfrm>
                  <a:custGeom>
                    <a:avLst/>
                    <a:gdLst>
                      <a:gd name="connsiteX0" fmla="*/ 0 w 8473678"/>
                      <a:gd name="connsiteY0" fmla="*/ 0 h 6031707"/>
                      <a:gd name="connsiteX1" fmla="*/ 604837 w 8473678"/>
                      <a:gd name="connsiteY1" fmla="*/ 365522 h 6031707"/>
                      <a:gd name="connsiteX2" fmla="*/ 987028 w 8473678"/>
                      <a:gd name="connsiteY2" fmla="*/ 600075 h 6031707"/>
                      <a:gd name="connsiteX3" fmla="*/ 1427559 w 8473678"/>
                      <a:gd name="connsiteY3" fmla="*/ 883444 h 6031707"/>
                      <a:gd name="connsiteX4" fmla="*/ 2000250 w 8473678"/>
                      <a:gd name="connsiteY4" fmla="*/ 1184672 h 6031707"/>
                      <a:gd name="connsiteX5" fmla="*/ 2462212 w 8473678"/>
                      <a:gd name="connsiteY5" fmla="*/ 1452563 h 6031707"/>
                      <a:gd name="connsiteX6" fmla="*/ 2687241 w 8473678"/>
                      <a:gd name="connsiteY6" fmla="*/ 1547813 h 6031707"/>
                      <a:gd name="connsiteX7" fmla="*/ 3082528 w 8473678"/>
                      <a:gd name="connsiteY7" fmla="*/ 1631157 h 6031707"/>
                      <a:gd name="connsiteX8" fmla="*/ 3215878 w 8473678"/>
                      <a:gd name="connsiteY8" fmla="*/ 1703785 h 6031707"/>
                      <a:gd name="connsiteX9" fmla="*/ 3761184 w 8473678"/>
                      <a:gd name="connsiteY9" fmla="*/ 2176463 h 6031707"/>
                      <a:gd name="connsiteX10" fmla="*/ 3995737 w 8473678"/>
                      <a:gd name="connsiteY10" fmla="*/ 2409825 h 6031707"/>
                      <a:gd name="connsiteX11" fmla="*/ 4195762 w 8473678"/>
                      <a:gd name="connsiteY11" fmla="*/ 2618185 h 6031707"/>
                      <a:gd name="connsiteX12" fmla="*/ 4324350 w 8473678"/>
                      <a:gd name="connsiteY12" fmla="*/ 2784872 h 6031707"/>
                      <a:gd name="connsiteX13" fmla="*/ 4413647 w 8473678"/>
                      <a:gd name="connsiteY13" fmla="*/ 2895600 h 6031707"/>
                      <a:gd name="connsiteX14" fmla="*/ 4589859 w 8473678"/>
                      <a:gd name="connsiteY14" fmla="*/ 3071813 h 6031707"/>
                      <a:gd name="connsiteX15" fmla="*/ 4772025 w 8473678"/>
                      <a:gd name="connsiteY15" fmla="*/ 3236119 h 6031707"/>
                      <a:gd name="connsiteX16" fmla="*/ 5018484 w 8473678"/>
                      <a:gd name="connsiteY16" fmla="*/ 3502819 h 6031707"/>
                      <a:gd name="connsiteX17" fmla="*/ 5233987 w 8473678"/>
                      <a:gd name="connsiteY17" fmla="*/ 3668316 h 6031707"/>
                      <a:gd name="connsiteX18" fmla="*/ 5497116 w 8473678"/>
                      <a:gd name="connsiteY18" fmla="*/ 3858816 h 6031707"/>
                      <a:gd name="connsiteX19" fmla="*/ 6321028 w 8473678"/>
                      <a:gd name="connsiteY19" fmla="*/ 4557713 h 6031707"/>
                      <a:gd name="connsiteX20" fmla="*/ 6836569 w 8473678"/>
                      <a:gd name="connsiteY20" fmla="*/ 4957763 h 6031707"/>
                      <a:gd name="connsiteX21" fmla="*/ 7106841 w 8473678"/>
                      <a:gd name="connsiteY21" fmla="*/ 5089922 h 6031707"/>
                      <a:gd name="connsiteX22" fmla="*/ 8473678 w 8473678"/>
                      <a:gd name="connsiteY22" fmla="*/ 6031707 h 60317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8473678" h="6031707">
                        <a:moveTo>
                          <a:pt x="0" y="0"/>
                        </a:moveTo>
                        <a:lnTo>
                          <a:pt x="604837" y="365522"/>
                        </a:lnTo>
                        <a:lnTo>
                          <a:pt x="987028" y="600075"/>
                        </a:lnTo>
                        <a:lnTo>
                          <a:pt x="1427559" y="883444"/>
                        </a:lnTo>
                        <a:lnTo>
                          <a:pt x="2000250" y="1184672"/>
                        </a:lnTo>
                        <a:lnTo>
                          <a:pt x="2462212" y="1452563"/>
                        </a:lnTo>
                        <a:lnTo>
                          <a:pt x="2687241" y="1547813"/>
                        </a:lnTo>
                        <a:lnTo>
                          <a:pt x="3082528" y="1631157"/>
                        </a:lnTo>
                        <a:lnTo>
                          <a:pt x="3215878" y="1703785"/>
                        </a:lnTo>
                        <a:lnTo>
                          <a:pt x="3761184" y="2176463"/>
                        </a:lnTo>
                        <a:lnTo>
                          <a:pt x="3995737" y="2409825"/>
                        </a:lnTo>
                        <a:lnTo>
                          <a:pt x="4195762" y="2618185"/>
                        </a:lnTo>
                        <a:lnTo>
                          <a:pt x="4324350" y="2784872"/>
                        </a:lnTo>
                        <a:lnTo>
                          <a:pt x="4413647" y="2895600"/>
                        </a:lnTo>
                        <a:lnTo>
                          <a:pt x="4589859" y="3071813"/>
                        </a:lnTo>
                        <a:lnTo>
                          <a:pt x="4772025" y="3236119"/>
                        </a:lnTo>
                        <a:lnTo>
                          <a:pt x="5018484" y="3502819"/>
                        </a:lnTo>
                        <a:lnTo>
                          <a:pt x="5233987" y="3668316"/>
                        </a:lnTo>
                        <a:lnTo>
                          <a:pt x="5497116" y="3858816"/>
                        </a:lnTo>
                        <a:lnTo>
                          <a:pt x="6321028" y="4557713"/>
                        </a:lnTo>
                        <a:lnTo>
                          <a:pt x="6836569" y="4957763"/>
                        </a:lnTo>
                        <a:lnTo>
                          <a:pt x="7106841" y="5089922"/>
                        </a:lnTo>
                        <a:lnTo>
                          <a:pt x="8473678" y="6031707"/>
                        </a:lnTo>
                      </a:path>
                    </a:pathLst>
                  </a:custGeom>
                  <a:noFill/>
                  <a:ln w="28575">
                    <a:solidFill>
                      <a:srgbClr val="CC00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" name="フリーフォーム: 図形 2">
                    <a:extLst>
                      <a:ext uri="{FF2B5EF4-FFF2-40B4-BE49-F238E27FC236}">
                        <a16:creationId xmlns:a16="http://schemas.microsoft.com/office/drawing/2014/main" id="{C8BF96C9-794A-92C7-E651-0E70E61F21EC}"/>
                      </a:ext>
                    </a:extLst>
                  </p:cNvPr>
                  <p:cNvSpPr/>
                  <p:nvPr/>
                </p:nvSpPr>
                <p:spPr>
                  <a:xfrm>
                    <a:off x="714375" y="6424613"/>
                    <a:ext cx="454819" cy="330993"/>
                  </a:xfrm>
                  <a:custGeom>
                    <a:avLst/>
                    <a:gdLst>
                      <a:gd name="connsiteX0" fmla="*/ 0 w 454819"/>
                      <a:gd name="connsiteY0" fmla="*/ 0 h 330993"/>
                      <a:gd name="connsiteX1" fmla="*/ 454819 w 454819"/>
                      <a:gd name="connsiteY1" fmla="*/ 330993 h 3309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54819" h="330993">
                        <a:moveTo>
                          <a:pt x="0" y="0"/>
                        </a:moveTo>
                        <a:lnTo>
                          <a:pt x="454819" y="330993"/>
                        </a:lnTo>
                      </a:path>
                    </a:pathLst>
                  </a:custGeom>
                  <a:noFill/>
                  <a:ln w="28575">
                    <a:solidFill>
                      <a:srgbClr val="CC00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4" name="フリーフォーム: 図形 3">
                    <a:extLst>
                      <a:ext uri="{FF2B5EF4-FFF2-40B4-BE49-F238E27FC236}">
                        <a16:creationId xmlns:a16="http://schemas.microsoft.com/office/drawing/2014/main" id="{928525B0-F2DD-7976-8733-DAC304227530}"/>
                      </a:ext>
                    </a:extLst>
                  </p:cNvPr>
                  <p:cNvSpPr/>
                  <p:nvPr/>
                </p:nvSpPr>
                <p:spPr>
                  <a:xfrm>
                    <a:off x="706041" y="-2381"/>
                    <a:ext cx="1348978" cy="1949053"/>
                  </a:xfrm>
                  <a:custGeom>
                    <a:avLst/>
                    <a:gdLst>
                      <a:gd name="connsiteX0" fmla="*/ 1348978 w 1348978"/>
                      <a:gd name="connsiteY0" fmla="*/ 0 h 1949053"/>
                      <a:gd name="connsiteX1" fmla="*/ 411956 w 1348978"/>
                      <a:gd name="connsiteY1" fmla="*/ 1323975 h 1949053"/>
                      <a:gd name="connsiteX2" fmla="*/ 0 w 1348978"/>
                      <a:gd name="connsiteY2" fmla="*/ 1949053 h 19490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48978" h="1949053">
                        <a:moveTo>
                          <a:pt x="1348978" y="0"/>
                        </a:moveTo>
                        <a:lnTo>
                          <a:pt x="411956" y="1323975"/>
                        </a:lnTo>
                        <a:lnTo>
                          <a:pt x="0" y="1949053"/>
                        </a:lnTo>
                      </a:path>
                    </a:pathLst>
                  </a:custGeom>
                  <a:noFill/>
                  <a:ln w="28575"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6" name="フリーフォーム: 図形 5">
                    <a:extLst>
                      <a:ext uri="{FF2B5EF4-FFF2-40B4-BE49-F238E27FC236}">
                        <a16:creationId xmlns:a16="http://schemas.microsoft.com/office/drawing/2014/main" id="{B1235A8D-CB6E-5E92-E081-F55E13E0EAD8}"/>
                      </a:ext>
                    </a:extLst>
                  </p:cNvPr>
                  <p:cNvSpPr/>
                  <p:nvPr/>
                </p:nvSpPr>
                <p:spPr>
                  <a:xfrm>
                    <a:off x="3704034" y="-8334"/>
                    <a:ext cx="5622132" cy="6763940"/>
                  </a:xfrm>
                  <a:custGeom>
                    <a:avLst/>
                    <a:gdLst>
                      <a:gd name="connsiteX0" fmla="*/ 5622132 w 5622132"/>
                      <a:gd name="connsiteY0" fmla="*/ 0 h 6763940"/>
                      <a:gd name="connsiteX1" fmla="*/ 5382816 w 5622132"/>
                      <a:gd name="connsiteY1" fmla="*/ 180975 h 6763940"/>
                      <a:gd name="connsiteX2" fmla="*/ 4357688 w 5622132"/>
                      <a:gd name="connsiteY2" fmla="*/ 1001315 h 6763940"/>
                      <a:gd name="connsiteX3" fmla="*/ 3669507 w 5622132"/>
                      <a:gd name="connsiteY3" fmla="*/ 1618059 h 6763940"/>
                      <a:gd name="connsiteX4" fmla="*/ 2544366 w 5622132"/>
                      <a:gd name="connsiteY4" fmla="*/ 3370659 h 6763940"/>
                      <a:gd name="connsiteX5" fmla="*/ 954882 w 5622132"/>
                      <a:gd name="connsiteY5" fmla="*/ 5660231 h 6763940"/>
                      <a:gd name="connsiteX6" fmla="*/ 585788 w 5622132"/>
                      <a:gd name="connsiteY6" fmla="*/ 6107906 h 6763940"/>
                      <a:gd name="connsiteX7" fmla="*/ 0 w 5622132"/>
                      <a:gd name="connsiteY7" fmla="*/ 6763940 h 67639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622132" h="6763940">
                        <a:moveTo>
                          <a:pt x="5622132" y="0"/>
                        </a:moveTo>
                        <a:lnTo>
                          <a:pt x="5382816" y="180975"/>
                        </a:lnTo>
                        <a:lnTo>
                          <a:pt x="4357688" y="1001315"/>
                        </a:lnTo>
                        <a:lnTo>
                          <a:pt x="3669507" y="1618059"/>
                        </a:lnTo>
                        <a:lnTo>
                          <a:pt x="2544366" y="3370659"/>
                        </a:lnTo>
                        <a:lnTo>
                          <a:pt x="954882" y="5660231"/>
                        </a:lnTo>
                        <a:lnTo>
                          <a:pt x="585788" y="6107906"/>
                        </a:lnTo>
                        <a:lnTo>
                          <a:pt x="0" y="6763940"/>
                        </a:lnTo>
                      </a:path>
                    </a:pathLst>
                  </a:custGeom>
                  <a:noFill/>
                  <a:ln w="28575"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sp>
              <p:nvSpPr>
                <p:cNvPr id="8" name="フリーフォーム: 図形 7">
                  <a:extLst>
                    <a:ext uri="{FF2B5EF4-FFF2-40B4-BE49-F238E27FC236}">
                      <a16:creationId xmlns:a16="http://schemas.microsoft.com/office/drawing/2014/main" id="{F1635513-1C48-44D0-B2B6-DD52C024253F}"/>
                    </a:ext>
                  </a:extLst>
                </p:cNvPr>
                <p:cNvSpPr/>
                <p:nvPr/>
              </p:nvSpPr>
              <p:spPr>
                <a:xfrm>
                  <a:off x="3080147" y="1484794"/>
                  <a:ext cx="9697641" cy="7105565"/>
                </a:xfrm>
                <a:custGeom>
                  <a:avLst/>
                  <a:gdLst>
                    <a:gd name="connsiteX0" fmla="*/ 3644503 w 9697641"/>
                    <a:gd name="connsiteY0" fmla="*/ 0 h 7116365"/>
                    <a:gd name="connsiteX1" fmla="*/ 3896916 w 9697641"/>
                    <a:gd name="connsiteY1" fmla="*/ 111919 h 7116365"/>
                    <a:gd name="connsiteX2" fmla="*/ 4171950 w 9697641"/>
                    <a:gd name="connsiteY2" fmla="*/ 163115 h 7116365"/>
                    <a:gd name="connsiteX3" fmla="*/ 4341019 w 9697641"/>
                    <a:gd name="connsiteY3" fmla="*/ 207169 h 7116365"/>
                    <a:gd name="connsiteX4" fmla="*/ 4433887 w 9697641"/>
                    <a:gd name="connsiteY4" fmla="*/ 266700 h 7116365"/>
                    <a:gd name="connsiteX5" fmla="*/ 4936331 w 9697641"/>
                    <a:gd name="connsiteY5" fmla="*/ 702469 h 7116365"/>
                    <a:gd name="connsiteX6" fmla="*/ 5413772 w 9697641"/>
                    <a:gd name="connsiteY6" fmla="*/ 1181100 h 7116365"/>
                    <a:gd name="connsiteX7" fmla="*/ 5576887 w 9697641"/>
                    <a:gd name="connsiteY7" fmla="*/ 1413272 h 7116365"/>
                    <a:gd name="connsiteX8" fmla="*/ 5767387 w 9697641"/>
                    <a:gd name="connsiteY8" fmla="*/ 1587103 h 7116365"/>
                    <a:gd name="connsiteX9" fmla="*/ 5985272 w 9697641"/>
                    <a:gd name="connsiteY9" fmla="*/ 1790700 h 7116365"/>
                    <a:gd name="connsiteX10" fmla="*/ 6222206 w 9697641"/>
                    <a:gd name="connsiteY10" fmla="*/ 2049065 h 7116365"/>
                    <a:gd name="connsiteX11" fmla="*/ 6675834 w 9697641"/>
                    <a:gd name="connsiteY11" fmla="*/ 2389584 h 7116365"/>
                    <a:gd name="connsiteX12" fmla="*/ 7489031 w 9697641"/>
                    <a:gd name="connsiteY12" fmla="*/ 3062287 h 7116365"/>
                    <a:gd name="connsiteX13" fmla="*/ 7835503 w 9697641"/>
                    <a:gd name="connsiteY13" fmla="*/ 3346847 h 7116365"/>
                    <a:gd name="connsiteX14" fmla="*/ 8026003 w 9697641"/>
                    <a:gd name="connsiteY14" fmla="*/ 3504009 h 7116365"/>
                    <a:gd name="connsiteX15" fmla="*/ 8611791 w 9697641"/>
                    <a:gd name="connsiteY15" fmla="*/ 3860006 h 7116365"/>
                    <a:gd name="connsiteX16" fmla="*/ 9697641 w 9697641"/>
                    <a:gd name="connsiteY16" fmla="*/ 4592240 h 7116365"/>
                    <a:gd name="connsiteX17" fmla="*/ 9572625 w 9697641"/>
                    <a:gd name="connsiteY17" fmla="*/ 4829175 h 7116365"/>
                    <a:gd name="connsiteX18" fmla="*/ 7978378 w 9697641"/>
                    <a:gd name="connsiteY18" fmla="*/ 7116365 h 7116365"/>
                    <a:gd name="connsiteX19" fmla="*/ 6009084 w 9697641"/>
                    <a:gd name="connsiteY19" fmla="*/ 5810250 h 7116365"/>
                    <a:gd name="connsiteX20" fmla="*/ 4287441 w 9697641"/>
                    <a:gd name="connsiteY20" fmla="*/ 4601765 h 7116365"/>
                    <a:gd name="connsiteX21" fmla="*/ 114300 w 9697641"/>
                    <a:gd name="connsiteY21" fmla="*/ 1719262 h 7116365"/>
                    <a:gd name="connsiteX22" fmla="*/ 211931 w 9697641"/>
                    <a:gd name="connsiteY22" fmla="*/ 1576387 h 7116365"/>
                    <a:gd name="connsiteX23" fmla="*/ 0 w 9697641"/>
                    <a:gd name="connsiteY23" fmla="*/ 1438275 h 7116365"/>
                    <a:gd name="connsiteX24" fmla="*/ 286941 w 9697641"/>
                    <a:gd name="connsiteY24" fmla="*/ 1000125 h 7116365"/>
                    <a:gd name="connsiteX25" fmla="*/ 963216 w 9697641"/>
                    <a:gd name="connsiteY25" fmla="*/ 1456134 h 7116365"/>
                    <a:gd name="connsiteX26" fmla="*/ 1467853 w 9697641"/>
                    <a:gd name="connsiteY26" fmla="*/ 705206 h 7116365"/>
                    <a:gd name="connsiteX27" fmla="*/ 2483053 w 9697641"/>
                    <a:gd name="connsiteY27" fmla="*/ 1421606 h 7116365"/>
                    <a:gd name="connsiteX28" fmla="*/ 3032653 w 9697641"/>
                    <a:gd name="connsiteY28" fmla="*/ 800006 h 7116365"/>
                    <a:gd name="connsiteX29" fmla="*/ 3306253 w 9697641"/>
                    <a:gd name="connsiteY29" fmla="*/ 436406 h 7116365"/>
                    <a:gd name="connsiteX30" fmla="*/ 3353053 w 9697641"/>
                    <a:gd name="connsiteY30" fmla="*/ 452006 h 7116365"/>
                    <a:gd name="connsiteX31" fmla="*/ 3644503 w 9697641"/>
                    <a:gd name="connsiteY31" fmla="*/ 0 h 7116365"/>
                    <a:gd name="connsiteX0" fmla="*/ 3656503 w 9697641"/>
                    <a:gd name="connsiteY0" fmla="*/ 0 h 7105565"/>
                    <a:gd name="connsiteX1" fmla="*/ 3896916 w 9697641"/>
                    <a:gd name="connsiteY1" fmla="*/ 101119 h 7105565"/>
                    <a:gd name="connsiteX2" fmla="*/ 4171950 w 9697641"/>
                    <a:gd name="connsiteY2" fmla="*/ 152315 h 7105565"/>
                    <a:gd name="connsiteX3" fmla="*/ 4341019 w 9697641"/>
                    <a:gd name="connsiteY3" fmla="*/ 196369 h 7105565"/>
                    <a:gd name="connsiteX4" fmla="*/ 4433887 w 9697641"/>
                    <a:gd name="connsiteY4" fmla="*/ 255900 h 7105565"/>
                    <a:gd name="connsiteX5" fmla="*/ 4936331 w 9697641"/>
                    <a:gd name="connsiteY5" fmla="*/ 691669 h 7105565"/>
                    <a:gd name="connsiteX6" fmla="*/ 5413772 w 9697641"/>
                    <a:gd name="connsiteY6" fmla="*/ 1170300 h 7105565"/>
                    <a:gd name="connsiteX7" fmla="*/ 5576887 w 9697641"/>
                    <a:gd name="connsiteY7" fmla="*/ 1402472 h 7105565"/>
                    <a:gd name="connsiteX8" fmla="*/ 5767387 w 9697641"/>
                    <a:gd name="connsiteY8" fmla="*/ 1576303 h 7105565"/>
                    <a:gd name="connsiteX9" fmla="*/ 5985272 w 9697641"/>
                    <a:gd name="connsiteY9" fmla="*/ 1779900 h 7105565"/>
                    <a:gd name="connsiteX10" fmla="*/ 6222206 w 9697641"/>
                    <a:gd name="connsiteY10" fmla="*/ 2038265 h 7105565"/>
                    <a:gd name="connsiteX11" fmla="*/ 6675834 w 9697641"/>
                    <a:gd name="connsiteY11" fmla="*/ 2378784 h 7105565"/>
                    <a:gd name="connsiteX12" fmla="*/ 7489031 w 9697641"/>
                    <a:gd name="connsiteY12" fmla="*/ 3051487 h 7105565"/>
                    <a:gd name="connsiteX13" fmla="*/ 7835503 w 9697641"/>
                    <a:gd name="connsiteY13" fmla="*/ 3336047 h 7105565"/>
                    <a:gd name="connsiteX14" fmla="*/ 8026003 w 9697641"/>
                    <a:gd name="connsiteY14" fmla="*/ 3493209 h 7105565"/>
                    <a:gd name="connsiteX15" fmla="*/ 8611791 w 9697641"/>
                    <a:gd name="connsiteY15" fmla="*/ 3849206 h 7105565"/>
                    <a:gd name="connsiteX16" fmla="*/ 9697641 w 9697641"/>
                    <a:gd name="connsiteY16" fmla="*/ 4581440 h 7105565"/>
                    <a:gd name="connsiteX17" fmla="*/ 9572625 w 9697641"/>
                    <a:gd name="connsiteY17" fmla="*/ 4818375 h 7105565"/>
                    <a:gd name="connsiteX18" fmla="*/ 7978378 w 9697641"/>
                    <a:gd name="connsiteY18" fmla="*/ 7105565 h 7105565"/>
                    <a:gd name="connsiteX19" fmla="*/ 6009084 w 9697641"/>
                    <a:gd name="connsiteY19" fmla="*/ 5799450 h 7105565"/>
                    <a:gd name="connsiteX20" fmla="*/ 4287441 w 9697641"/>
                    <a:gd name="connsiteY20" fmla="*/ 4590965 h 7105565"/>
                    <a:gd name="connsiteX21" fmla="*/ 114300 w 9697641"/>
                    <a:gd name="connsiteY21" fmla="*/ 1708462 h 7105565"/>
                    <a:gd name="connsiteX22" fmla="*/ 211931 w 9697641"/>
                    <a:gd name="connsiteY22" fmla="*/ 1565587 h 7105565"/>
                    <a:gd name="connsiteX23" fmla="*/ 0 w 9697641"/>
                    <a:gd name="connsiteY23" fmla="*/ 1427475 h 7105565"/>
                    <a:gd name="connsiteX24" fmla="*/ 286941 w 9697641"/>
                    <a:gd name="connsiteY24" fmla="*/ 989325 h 7105565"/>
                    <a:gd name="connsiteX25" fmla="*/ 963216 w 9697641"/>
                    <a:gd name="connsiteY25" fmla="*/ 1445334 h 7105565"/>
                    <a:gd name="connsiteX26" fmla="*/ 1467853 w 9697641"/>
                    <a:gd name="connsiteY26" fmla="*/ 694406 h 7105565"/>
                    <a:gd name="connsiteX27" fmla="*/ 2483053 w 9697641"/>
                    <a:gd name="connsiteY27" fmla="*/ 1410806 h 7105565"/>
                    <a:gd name="connsiteX28" fmla="*/ 3032653 w 9697641"/>
                    <a:gd name="connsiteY28" fmla="*/ 789206 h 7105565"/>
                    <a:gd name="connsiteX29" fmla="*/ 3306253 w 9697641"/>
                    <a:gd name="connsiteY29" fmla="*/ 425606 h 7105565"/>
                    <a:gd name="connsiteX30" fmla="*/ 3353053 w 9697641"/>
                    <a:gd name="connsiteY30" fmla="*/ 441206 h 7105565"/>
                    <a:gd name="connsiteX31" fmla="*/ 3656503 w 9697641"/>
                    <a:gd name="connsiteY31" fmla="*/ 0 h 7105565"/>
                    <a:gd name="connsiteX0" fmla="*/ 3664903 w 9697641"/>
                    <a:gd name="connsiteY0" fmla="*/ 0 h 7098365"/>
                    <a:gd name="connsiteX1" fmla="*/ 3896916 w 9697641"/>
                    <a:gd name="connsiteY1" fmla="*/ 93919 h 7098365"/>
                    <a:gd name="connsiteX2" fmla="*/ 4171950 w 9697641"/>
                    <a:gd name="connsiteY2" fmla="*/ 145115 h 7098365"/>
                    <a:gd name="connsiteX3" fmla="*/ 4341019 w 9697641"/>
                    <a:gd name="connsiteY3" fmla="*/ 189169 h 7098365"/>
                    <a:gd name="connsiteX4" fmla="*/ 4433887 w 9697641"/>
                    <a:gd name="connsiteY4" fmla="*/ 248700 h 7098365"/>
                    <a:gd name="connsiteX5" fmla="*/ 4936331 w 9697641"/>
                    <a:gd name="connsiteY5" fmla="*/ 684469 h 7098365"/>
                    <a:gd name="connsiteX6" fmla="*/ 5413772 w 9697641"/>
                    <a:gd name="connsiteY6" fmla="*/ 1163100 h 7098365"/>
                    <a:gd name="connsiteX7" fmla="*/ 5576887 w 9697641"/>
                    <a:gd name="connsiteY7" fmla="*/ 1395272 h 7098365"/>
                    <a:gd name="connsiteX8" fmla="*/ 5767387 w 9697641"/>
                    <a:gd name="connsiteY8" fmla="*/ 1569103 h 7098365"/>
                    <a:gd name="connsiteX9" fmla="*/ 5985272 w 9697641"/>
                    <a:gd name="connsiteY9" fmla="*/ 1772700 h 7098365"/>
                    <a:gd name="connsiteX10" fmla="*/ 6222206 w 9697641"/>
                    <a:gd name="connsiteY10" fmla="*/ 2031065 h 7098365"/>
                    <a:gd name="connsiteX11" fmla="*/ 6675834 w 9697641"/>
                    <a:gd name="connsiteY11" fmla="*/ 2371584 h 7098365"/>
                    <a:gd name="connsiteX12" fmla="*/ 7489031 w 9697641"/>
                    <a:gd name="connsiteY12" fmla="*/ 3044287 h 7098365"/>
                    <a:gd name="connsiteX13" fmla="*/ 7835503 w 9697641"/>
                    <a:gd name="connsiteY13" fmla="*/ 3328847 h 7098365"/>
                    <a:gd name="connsiteX14" fmla="*/ 8026003 w 9697641"/>
                    <a:gd name="connsiteY14" fmla="*/ 3486009 h 7098365"/>
                    <a:gd name="connsiteX15" fmla="*/ 8611791 w 9697641"/>
                    <a:gd name="connsiteY15" fmla="*/ 3842006 h 7098365"/>
                    <a:gd name="connsiteX16" fmla="*/ 9697641 w 9697641"/>
                    <a:gd name="connsiteY16" fmla="*/ 4574240 h 7098365"/>
                    <a:gd name="connsiteX17" fmla="*/ 9572625 w 9697641"/>
                    <a:gd name="connsiteY17" fmla="*/ 4811175 h 7098365"/>
                    <a:gd name="connsiteX18" fmla="*/ 7978378 w 9697641"/>
                    <a:gd name="connsiteY18" fmla="*/ 7098365 h 7098365"/>
                    <a:gd name="connsiteX19" fmla="*/ 6009084 w 9697641"/>
                    <a:gd name="connsiteY19" fmla="*/ 5792250 h 7098365"/>
                    <a:gd name="connsiteX20" fmla="*/ 4287441 w 9697641"/>
                    <a:gd name="connsiteY20" fmla="*/ 4583765 h 7098365"/>
                    <a:gd name="connsiteX21" fmla="*/ 114300 w 9697641"/>
                    <a:gd name="connsiteY21" fmla="*/ 1701262 h 7098365"/>
                    <a:gd name="connsiteX22" fmla="*/ 211931 w 9697641"/>
                    <a:gd name="connsiteY22" fmla="*/ 1558387 h 7098365"/>
                    <a:gd name="connsiteX23" fmla="*/ 0 w 9697641"/>
                    <a:gd name="connsiteY23" fmla="*/ 1420275 h 7098365"/>
                    <a:gd name="connsiteX24" fmla="*/ 286941 w 9697641"/>
                    <a:gd name="connsiteY24" fmla="*/ 982125 h 7098365"/>
                    <a:gd name="connsiteX25" fmla="*/ 963216 w 9697641"/>
                    <a:gd name="connsiteY25" fmla="*/ 1438134 h 7098365"/>
                    <a:gd name="connsiteX26" fmla="*/ 1467853 w 9697641"/>
                    <a:gd name="connsiteY26" fmla="*/ 687206 h 7098365"/>
                    <a:gd name="connsiteX27" fmla="*/ 2483053 w 9697641"/>
                    <a:gd name="connsiteY27" fmla="*/ 1403606 h 7098365"/>
                    <a:gd name="connsiteX28" fmla="*/ 3032653 w 9697641"/>
                    <a:gd name="connsiteY28" fmla="*/ 782006 h 7098365"/>
                    <a:gd name="connsiteX29" fmla="*/ 3306253 w 9697641"/>
                    <a:gd name="connsiteY29" fmla="*/ 418406 h 7098365"/>
                    <a:gd name="connsiteX30" fmla="*/ 3353053 w 9697641"/>
                    <a:gd name="connsiteY30" fmla="*/ 434006 h 7098365"/>
                    <a:gd name="connsiteX31" fmla="*/ 3664903 w 9697641"/>
                    <a:gd name="connsiteY31" fmla="*/ 0 h 7098365"/>
                    <a:gd name="connsiteX0" fmla="*/ 3664903 w 9697641"/>
                    <a:gd name="connsiteY0" fmla="*/ 0 h 7098365"/>
                    <a:gd name="connsiteX1" fmla="*/ 3896916 w 9697641"/>
                    <a:gd name="connsiteY1" fmla="*/ 93919 h 7098365"/>
                    <a:gd name="connsiteX2" fmla="*/ 4171950 w 9697641"/>
                    <a:gd name="connsiteY2" fmla="*/ 145115 h 7098365"/>
                    <a:gd name="connsiteX3" fmla="*/ 4341019 w 9697641"/>
                    <a:gd name="connsiteY3" fmla="*/ 189169 h 7098365"/>
                    <a:gd name="connsiteX4" fmla="*/ 4433887 w 9697641"/>
                    <a:gd name="connsiteY4" fmla="*/ 248700 h 7098365"/>
                    <a:gd name="connsiteX5" fmla="*/ 4936331 w 9697641"/>
                    <a:gd name="connsiteY5" fmla="*/ 684469 h 7098365"/>
                    <a:gd name="connsiteX6" fmla="*/ 5413772 w 9697641"/>
                    <a:gd name="connsiteY6" fmla="*/ 1163100 h 7098365"/>
                    <a:gd name="connsiteX7" fmla="*/ 5576887 w 9697641"/>
                    <a:gd name="connsiteY7" fmla="*/ 1395272 h 7098365"/>
                    <a:gd name="connsiteX8" fmla="*/ 5767387 w 9697641"/>
                    <a:gd name="connsiteY8" fmla="*/ 1569103 h 7098365"/>
                    <a:gd name="connsiteX9" fmla="*/ 5985272 w 9697641"/>
                    <a:gd name="connsiteY9" fmla="*/ 1772700 h 7098365"/>
                    <a:gd name="connsiteX10" fmla="*/ 6222206 w 9697641"/>
                    <a:gd name="connsiteY10" fmla="*/ 2031065 h 7098365"/>
                    <a:gd name="connsiteX11" fmla="*/ 6675834 w 9697641"/>
                    <a:gd name="connsiteY11" fmla="*/ 2371584 h 7098365"/>
                    <a:gd name="connsiteX12" fmla="*/ 7489031 w 9697641"/>
                    <a:gd name="connsiteY12" fmla="*/ 3044287 h 7098365"/>
                    <a:gd name="connsiteX13" fmla="*/ 7835503 w 9697641"/>
                    <a:gd name="connsiteY13" fmla="*/ 3328847 h 7098365"/>
                    <a:gd name="connsiteX14" fmla="*/ 8026003 w 9697641"/>
                    <a:gd name="connsiteY14" fmla="*/ 3486009 h 7098365"/>
                    <a:gd name="connsiteX15" fmla="*/ 8611791 w 9697641"/>
                    <a:gd name="connsiteY15" fmla="*/ 3842006 h 7098365"/>
                    <a:gd name="connsiteX16" fmla="*/ 9697641 w 9697641"/>
                    <a:gd name="connsiteY16" fmla="*/ 4574240 h 7098365"/>
                    <a:gd name="connsiteX17" fmla="*/ 9572625 w 9697641"/>
                    <a:gd name="connsiteY17" fmla="*/ 4811175 h 7098365"/>
                    <a:gd name="connsiteX18" fmla="*/ 7978378 w 9697641"/>
                    <a:gd name="connsiteY18" fmla="*/ 7098365 h 7098365"/>
                    <a:gd name="connsiteX19" fmla="*/ 6009084 w 9697641"/>
                    <a:gd name="connsiteY19" fmla="*/ 5792250 h 7098365"/>
                    <a:gd name="connsiteX20" fmla="*/ 4287441 w 9697641"/>
                    <a:gd name="connsiteY20" fmla="*/ 4583765 h 7098365"/>
                    <a:gd name="connsiteX21" fmla="*/ 114300 w 9697641"/>
                    <a:gd name="connsiteY21" fmla="*/ 1701262 h 7098365"/>
                    <a:gd name="connsiteX22" fmla="*/ 211931 w 9697641"/>
                    <a:gd name="connsiteY22" fmla="*/ 1558387 h 7098365"/>
                    <a:gd name="connsiteX23" fmla="*/ 0 w 9697641"/>
                    <a:gd name="connsiteY23" fmla="*/ 1420275 h 7098365"/>
                    <a:gd name="connsiteX24" fmla="*/ 286941 w 9697641"/>
                    <a:gd name="connsiteY24" fmla="*/ 982125 h 7098365"/>
                    <a:gd name="connsiteX25" fmla="*/ 963216 w 9697641"/>
                    <a:gd name="connsiteY25" fmla="*/ 1438134 h 7098365"/>
                    <a:gd name="connsiteX26" fmla="*/ 1467853 w 9697641"/>
                    <a:gd name="connsiteY26" fmla="*/ 687206 h 7098365"/>
                    <a:gd name="connsiteX27" fmla="*/ 2483053 w 9697641"/>
                    <a:gd name="connsiteY27" fmla="*/ 1403606 h 7098365"/>
                    <a:gd name="connsiteX28" fmla="*/ 3032653 w 9697641"/>
                    <a:gd name="connsiteY28" fmla="*/ 782006 h 7098365"/>
                    <a:gd name="connsiteX29" fmla="*/ 3306253 w 9697641"/>
                    <a:gd name="connsiteY29" fmla="*/ 418406 h 7098365"/>
                    <a:gd name="connsiteX30" fmla="*/ 3345853 w 9697641"/>
                    <a:gd name="connsiteY30" fmla="*/ 432806 h 7098365"/>
                    <a:gd name="connsiteX31" fmla="*/ 3664903 w 9697641"/>
                    <a:gd name="connsiteY31" fmla="*/ 0 h 7098365"/>
                    <a:gd name="connsiteX0" fmla="*/ 3664903 w 9697641"/>
                    <a:gd name="connsiteY0" fmla="*/ 0 h 7098365"/>
                    <a:gd name="connsiteX1" fmla="*/ 3896916 w 9697641"/>
                    <a:gd name="connsiteY1" fmla="*/ 93919 h 7098365"/>
                    <a:gd name="connsiteX2" fmla="*/ 4171950 w 9697641"/>
                    <a:gd name="connsiteY2" fmla="*/ 145115 h 7098365"/>
                    <a:gd name="connsiteX3" fmla="*/ 4341019 w 9697641"/>
                    <a:gd name="connsiteY3" fmla="*/ 189169 h 7098365"/>
                    <a:gd name="connsiteX4" fmla="*/ 4433887 w 9697641"/>
                    <a:gd name="connsiteY4" fmla="*/ 248700 h 7098365"/>
                    <a:gd name="connsiteX5" fmla="*/ 4936331 w 9697641"/>
                    <a:gd name="connsiteY5" fmla="*/ 684469 h 7098365"/>
                    <a:gd name="connsiteX6" fmla="*/ 5413772 w 9697641"/>
                    <a:gd name="connsiteY6" fmla="*/ 1163100 h 7098365"/>
                    <a:gd name="connsiteX7" fmla="*/ 5576887 w 9697641"/>
                    <a:gd name="connsiteY7" fmla="*/ 1395272 h 7098365"/>
                    <a:gd name="connsiteX8" fmla="*/ 5767387 w 9697641"/>
                    <a:gd name="connsiteY8" fmla="*/ 1569103 h 7098365"/>
                    <a:gd name="connsiteX9" fmla="*/ 5985272 w 9697641"/>
                    <a:gd name="connsiteY9" fmla="*/ 1772700 h 7098365"/>
                    <a:gd name="connsiteX10" fmla="*/ 6222206 w 9697641"/>
                    <a:gd name="connsiteY10" fmla="*/ 2031065 h 7098365"/>
                    <a:gd name="connsiteX11" fmla="*/ 6675834 w 9697641"/>
                    <a:gd name="connsiteY11" fmla="*/ 2371584 h 7098365"/>
                    <a:gd name="connsiteX12" fmla="*/ 7489031 w 9697641"/>
                    <a:gd name="connsiteY12" fmla="*/ 3044287 h 7098365"/>
                    <a:gd name="connsiteX13" fmla="*/ 7835503 w 9697641"/>
                    <a:gd name="connsiteY13" fmla="*/ 3328847 h 7098365"/>
                    <a:gd name="connsiteX14" fmla="*/ 8026003 w 9697641"/>
                    <a:gd name="connsiteY14" fmla="*/ 3486009 h 7098365"/>
                    <a:gd name="connsiteX15" fmla="*/ 8611791 w 9697641"/>
                    <a:gd name="connsiteY15" fmla="*/ 3842006 h 7098365"/>
                    <a:gd name="connsiteX16" fmla="*/ 9697641 w 9697641"/>
                    <a:gd name="connsiteY16" fmla="*/ 4574240 h 7098365"/>
                    <a:gd name="connsiteX17" fmla="*/ 9572625 w 9697641"/>
                    <a:gd name="connsiteY17" fmla="*/ 4811175 h 7098365"/>
                    <a:gd name="connsiteX18" fmla="*/ 7978378 w 9697641"/>
                    <a:gd name="connsiteY18" fmla="*/ 7098365 h 7098365"/>
                    <a:gd name="connsiteX19" fmla="*/ 6009084 w 9697641"/>
                    <a:gd name="connsiteY19" fmla="*/ 5792250 h 7098365"/>
                    <a:gd name="connsiteX20" fmla="*/ 4287441 w 9697641"/>
                    <a:gd name="connsiteY20" fmla="*/ 4583765 h 7098365"/>
                    <a:gd name="connsiteX21" fmla="*/ 114300 w 9697641"/>
                    <a:gd name="connsiteY21" fmla="*/ 1701262 h 7098365"/>
                    <a:gd name="connsiteX22" fmla="*/ 211931 w 9697641"/>
                    <a:gd name="connsiteY22" fmla="*/ 1558387 h 7098365"/>
                    <a:gd name="connsiteX23" fmla="*/ 0 w 9697641"/>
                    <a:gd name="connsiteY23" fmla="*/ 1420275 h 7098365"/>
                    <a:gd name="connsiteX24" fmla="*/ 286941 w 9697641"/>
                    <a:gd name="connsiteY24" fmla="*/ 982125 h 7098365"/>
                    <a:gd name="connsiteX25" fmla="*/ 963216 w 9697641"/>
                    <a:gd name="connsiteY25" fmla="*/ 1438134 h 7098365"/>
                    <a:gd name="connsiteX26" fmla="*/ 1467853 w 9697641"/>
                    <a:gd name="connsiteY26" fmla="*/ 687206 h 7098365"/>
                    <a:gd name="connsiteX27" fmla="*/ 2483053 w 9697641"/>
                    <a:gd name="connsiteY27" fmla="*/ 1403606 h 7098365"/>
                    <a:gd name="connsiteX28" fmla="*/ 3032653 w 9697641"/>
                    <a:gd name="connsiteY28" fmla="*/ 782006 h 7098365"/>
                    <a:gd name="connsiteX29" fmla="*/ 3306253 w 9697641"/>
                    <a:gd name="connsiteY29" fmla="*/ 418406 h 7098365"/>
                    <a:gd name="connsiteX30" fmla="*/ 3355453 w 9697641"/>
                    <a:gd name="connsiteY30" fmla="*/ 441206 h 7098365"/>
                    <a:gd name="connsiteX31" fmla="*/ 3664903 w 9697641"/>
                    <a:gd name="connsiteY31" fmla="*/ 0 h 7098365"/>
                    <a:gd name="connsiteX0" fmla="*/ 3678103 w 9697641"/>
                    <a:gd name="connsiteY0" fmla="*/ 0 h 7105565"/>
                    <a:gd name="connsiteX1" fmla="*/ 3896916 w 9697641"/>
                    <a:gd name="connsiteY1" fmla="*/ 101119 h 7105565"/>
                    <a:gd name="connsiteX2" fmla="*/ 4171950 w 9697641"/>
                    <a:gd name="connsiteY2" fmla="*/ 152315 h 7105565"/>
                    <a:gd name="connsiteX3" fmla="*/ 4341019 w 9697641"/>
                    <a:gd name="connsiteY3" fmla="*/ 196369 h 7105565"/>
                    <a:gd name="connsiteX4" fmla="*/ 4433887 w 9697641"/>
                    <a:gd name="connsiteY4" fmla="*/ 255900 h 7105565"/>
                    <a:gd name="connsiteX5" fmla="*/ 4936331 w 9697641"/>
                    <a:gd name="connsiteY5" fmla="*/ 691669 h 7105565"/>
                    <a:gd name="connsiteX6" fmla="*/ 5413772 w 9697641"/>
                    <a:gd name="connsiteY6" fmla="*/ 1170300 h 7105565"/>
                    <a:gd name="connsiteX7" fmla="*/ 5576887 w 9697641"/>
                    <a:gd name="connsiteY7" fmla="*/ 1402472 h 7105565"/>
                    <a:gd name="connsiteX8" fmla="*/ 5767387 w 9697641"/>
                    <a:gd name="connsiteY8" fmla="*/ 1576303 h 7105565"/>
                    <a:gd name="connsiteX9" fmla="*/ 5985272 w 9697641"/>
                    <a:gd name="connsiteY9" fmla="*/ 1779900 h 7105565"/>
                    <a:gd name="connsiteX10" fmla="*/ 6222206 w 9697641"/>
                    <a:gd name="connsiteY10" fmla="*/ 2038265 h 7105565"/>
                    <a:gd name="connsiteX11" fmla="*/ 6675834 w 9697641"/>
                    <a:gd name="connsiteY11" fmla="*/ 2378784 h 7105565"/>
                    <a:gd name="connsiteX12" fmla="*/ 7489031 w 9697641"/>
                    <a:gd name="connsiteY12" fmla="*/ 3051487 h 7105565"/>
                    <a:gd name="connsiteX13" fmla="*/ 7835503 w 9697641"/>
                    <a:gd name="connsiteY13" fmla="*/ 3336047 h 7105565"/>
                    <a:gd name="connsiteX14" fmla="*/ 8026003 w 9697641"/>
                    <a:gd name="connsiteY14" fmla="*/ 3493209 h 7105565"/>
                    <a:gd name="connsiteX15" fmla="*/ 8611791 w 9697641"/>
                    <a:gd name="connsiteY15" fmla="*/ 3849206 h 7105565"/>
                    <a:gd name="connsiteX16" fmla="*/ 9697641 w 9697641"/>
                    <a:gd name="connsiteY16" fmla="*/ 4581440 h 7105565"/>
                    <a:gd name="connsiteX17" fmla="*/ 9572625 w 9697641"/>
                    <a:gd name="connsiteY17" fmla="*/ 4818375 h 7105565"/>
                    <a:gd name="connsiteX18" fmla="*/ 7978378 w 9697641"/>
                    <a:gd name="connsiteY18" fmla="*/ 7105565 h 7105565"/>
                    <a:gd name="connsiteX19" fmla="*/ 6009084 w 9697641"/>
                    <a:gd name="connsiteY19" fmla="*/ 5799450 h 7105565"/>
                    <a:gd name="connsiteX20" fmla="*/ 4287441 w 9697641"/>
                    <a:gd name="connsiteY20" fmla="*/ 4590965 h 7105565"/>
                    <a:gd name="connsiteX21" fmla="*/ 114300 w 9697641"/>
                    <a:gd name="connsiteY21" fmla="*/ 1708462 h 7105565"/>
                    <a:gd name="connsiteX22" fmla="*/ 211931 w 9697641"/>
                    <a:gd name="connsiteY22" fmla="*/ 1565587 h 7105565"/>
                    <a:gd name="connsiteX23" fmla="*/ 0 w 9697641"/>
                    <a:gd name="connsiteY23" fmla="*/ 1427475 h 7105565"/>
                    <a:gd name="connsiteX24" fmla="*/ 286941 w 9697641"/>
                    <a:gd name="connsiteY24" fmla="*/ 989325 h 7105565"/>
                    <a:gd name="connsiteX25" fmla="*/ 963216 w 9697641"/>
                    <a:gd name="connsiteY25" fmla="*/ 1445334 h 7105565"/>
                    <a:gd name="connsiteX26" fmla="*/ 1467853 w 9697641"/>
                    <a:gd name="connsiteY26" fmla="*/ 694406 h 7105565"/>
                    <a:gd name="connsiteX27" fmla="*/ 2483053 w 9697641"/>
                    <a:gd name="connsiteY27" fmla="*/ 1410806 h 7105565"/>
                    <a:gd name="connsiteX28" fmla="*/ 3032653 w 9697641"/>
                    <a:gd name="connsiteY28" fmla="*/ 789206 h 7105565"/>
                    <a:gd name="connsiteX29" fmla="*/ 3306253 w 9697641"/>
                    <a:gd name="connsiteY29" fmla="*/ 425606 h 7105565"/>
                    <a:gd name="connsiteX30" fmla="*/ 3355453 w 9697641"/>
                    <a:gd name="connsiteY30" fmla="*/ 448406 h 7105565"/>
                    <a:gd name="connsiteX31" fmla="*/ 3678103 w 9697641"/>
                    <a:gd name="connsiteY31" fmla="*/ 0 h 7105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9697641" h="7105565">
                      <a:moveTo>
                        <a:pt x="3678103" y="0"/>
                      </a:moveTo>
                      <a:lnTo>
                        <a:pt x="3896916" y="101119"/>
                      </a:lnTo>
                      <a:lnTo>
                        <a:pt x="4171950" y="152315"/>
                      </a:lnTo>
                      <a:lnTo>
                        <a:pt x="4341019" y="196369"/>
                      </a:lnTo>
                      <a:lnTo>
                        <a:pt x="4433887" y="255900"/>
                      </a:lnTo>
                      <a:lnTo>
                        <a:pt x="4936331" y="691669"/>
                      </a:lnTo>
                      <a:lnTo>
                        <a:pt x="5413772" y="1170300"/>
                      </a:lnTo>
                      <a:lnTo>
                        <a:pt x="5576887" y="1402472"/>
                      </a:lnTo>
                      <a:lnTo>
                        <a:pt x="5767387" y="1576303"/>
                      </a:lnTo>
                      <a:lnTo>
                        <a:pt x="5985272" y="1779900"/>
                      </a:lnTo>
                      <a:lnTo>
                        <a:pt x="6222206" y="2038265"/>
                      </a:lnTo>
                      <a:lnTo>
                        <a:pt x="6675834" y="2378784"/>
                      </a:lnTo>
                      <a:lnTo>
                        <a:pt x="7489031" y="3051487"/>
                      </a:lnTo>
                      <a:lnTo>
                        <a:pt x="7835503" y="3336047"/>
                      </a:lnTo>
                      <a:lnTo>
                        <a:pt x="8026003" y="3493209"/>
                      </a:lnTo>
                      <a:lnTo>
                        <a:pt x="8611791" y="3849206"/>
                      </a:lnTo>
                      <a:lnTo>
                        <a:pt x="9697641" y="4581440"/>
                      </a:lnTo>
                      <a:lnTo>
                        <a:pt x="9572625" y="4818375"/>
                      </a:lnTo>
                      <a:lnTo>
                        <a:pt x="7978378" y="7105565"/>
                      </a:lnTo>
                      <a:lnTo>
                        <a:pt x="6009084" y="5799450"/>
                      </a:lnTo>
                      <a:lnTo>
                        <a:pt x="4287441" y="4590965"/>
                      </a:lnTo>
                      <a:lnTo>
                        <a:pt x="114300" y="1708462"/>
                      </a:lnTo>
                      <a:lnTo>
                        <a:pt x="211931" y="1565587"/>
                      </a:lnTo>
                      <a:lnTo>
                        <a:pt x="0" y="1427475"/>
                      </a:lnTo>
                      <a:lnTo>
                        <a:pt x="286941" y="989325"/>
                      </a:lnTo>
                      <a:lnTo>
                        <a:pt x="963216" y="1445334"/>
                      </a:lnTo>
                      <a:lnTo>
                        <a:pt x="1467853" y="694406"/>
                      </a:lnTo>
                      <a:lnTo>
                        <a:pt x="2483053" y="1410806"/>
                      </a:lnTo>
                      <a:lnTo>
                        <a:pt x="3032653" y="789206"/>
                      </a:lnTo>
                      <a:lnTo>
                        <a:pt x="3306253" y="425606"/>
                      </a:lnTo>
                      <a:lnTo>
                        <a:pt x="3355453" y="448406"/>
                      </a:lnTo>
                      <a:lnTo>
                        <a:pt x="3678103" y="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prstDash val="dash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</p:grpSp>
          <p:grpSp>
            <p:nvGrpSpPr>
              <p:cNvPr id="96" name="グループ化 95">
                <a:extLst>
                  <a:ext uri="{FF2B5EF4-FFF2-40B4-BE49-F238E27FC236}">
                    <a16:creationId xmlns:a16="http://schemas.microsoft.com/office/drawing/2014/main" id="{0D30491D-3758-D65E-9986-1B08AB1911E4}"/>
                  </a:ext>
                </a:extLst>
              </p:cNvPr>
              <p:cNvGrpSpPr/>
              <p:nvPr/>
            </p:nvGrpSpPr>
            <p:grpSpPr>
              <a:xfrm>
                <a:off x="2709863" y="3073003"/>
                <a:ext cx="9351168" cy="6471047"/>
                <a:chOff x="2709863" y="3073003"/>
                <a:chExt cx="9351168" cy="6471047"/>
              </a:xfrm>
            </p:grpSpPr>
            <p:sp>
              <p:nvSpPr>
                <p:cNvPr id="37" name="フリーフォーム: 図形 36">
                  <a:extLst>
                    <a:ext uri="{FF2B5EF4-FFF2-40B4-BE49-F238E27FC236}">
                      <a16:creationId xmlns:a16="http://schemas.microsoft.com/office/drawing/2014/main" id="{183C53EA-4C04-846B-0557-592DCCBBA2D7}"/>
                    </a:ext>
                  </a:extLst>
                </p:cNvPr>
                <p:cNvSpPr/>
                <p:nvPr/>
              </p:nvSpPr>
              <p:spPr>
                <a:xfrm>
                  <a:off x="2709863" y="3163491"/>
                  <a:ext cx="2203846" cy="2739628"/>
                </a:xfrm>
                <a:custGeom>
                  <a:avLst/>
                  <a:gdLst>
                    <a:gd name="connsiteX0" fmla="*/ 0 w 2203846"/>
                    <a:gd name="connsiteY0" fmla="*/ 0 h 2739628"/>
                    <a:gd name="connsiteX1" fmla="*/ 2177653 w 2203846"/>
                    <a:gd name="connsiteY1" fmla="*/ 1532334 h 2739628"/>
                    <a:gd name="connsiteX2" fmla="*/ 2202656 w 2203846"/>
                    <a:gd name="connsiteY2" fmla="*/ 1575197 h 2739628"/>
                    <a:gd name="connsiteX3" fmla="*/ 2203846 w 2203846"/>
                    <a:gd name="connsiteY3" fmla="*/ 1624012 h 2739628"/>
                    <a:gd name="connsiteX4" fmla="*/ 2183606 w 2203846"/>
                    <a:gd name="connsiteY4" fmla="*/ 1677590 h 2739628"/>
                    <a:gd name="connsiteX5" fmla="*/ 1621631 w 2203846"/>
                    <a:gd name="connsiteY5" fmla="*/ 2483643 h 2739628"/>
                    <a:gd name="connsiteX6" fmla="*/ 1596628 w 2203846"/>
                    <a:gd name="connsiteY6" fmla="*/ 2563415 h 2739628"/>
                    <a:gd name="connsiteX7" fmla="*/ 1600200 w 2203846"/>
                    <a:gd name="connsiteY7" fmla="*/ 2649140 h 2739628"/>
                    <a:gd name="connsiteX8" fmla="*/ 1614487 w 2203846"/>
                    <a:gd name="connsiteY8" fmla="*/ 2739628 h 2739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203846" h="2739628">
                      <a:moveTo>
                        <a:pt x="0" y="0"/>
                      </a:moveTo>
                      <a:lnTo>
                        <a:pt x="2177653" y="1532334"/>
                      </a:lnTo>
                      <a:lnTo>
                        <a:pt x="2202656" y="1575197"/>
                      </a:lnTo>
                      <a:cubicBezTo>
                        <a:pt x="2203053" y="1591469"/>
                        <a:pt x="2203449" y="1607740"/>
                        <a:pt x="2203846" y="1624012"/>
                      </a:cubicBezTo>
                      <a:lnTo>
                        <a:pt x="2183606" y="1677590"/>
                      </a:lnTo>
                      <a:lnTo>
                        <a:pt x="1621631" y="2483643"/>
                      </a:lnTo>
                      <a:lnTo>
                        <a:pt x="1596628" y="2563415"/>
                      </a:lnTo>
                      <a:lnTo>
                        <a:pt x="1600200" y="2649140"/>
                      </a:lnTo>
                      <a:lnTo>
                        <a:pt x="1614487" y="2739628"/>
                      </a:lnTo>
                    </a:path>
                  </a:pathLst>
                </a:custGeom>
                <a:noFill/>
                <a:ln w="28575">
                  <a:solidFill>
                    <a:srgbClr val="66FF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8" name="フリーフォーム: 図形 37">
                  <a:extLst>
                    <a:ext uri="{FF2B5EF4-FFF2-40B4-BE49-F238E27FC236}">
                      <a16:creationId xmlns:a16="http://schemas.microsoft.com/office/drawing/2014/main" id="{8AE2C5B4-C181-FD98-5F74-0161B5D69BF2}"/>
                    </a:ext>
                  </a:extLst>
                </p:cNvPr>
                <p:cNvSpPr/>
                <p:nvPr/>
              </p:nvSpPr>
              <p:spPr>
                <a:xfrm>
                  <a:off x="2794397" y="3073003"/>
                  <a:ext cx="2369344" cy="1687116"/>
                </a:xfrm>
                <a:custGeom>
                  <a:avLst/>
                  <a:gdLst>
                    <a:gd name="connsiteX0" fmla="*/ 0 w 2369344"/>
                    <a:gd name="connsiteY0" fmla="*/ 0 h 1687116"/>
                    <a:gd name="connsiteX1" fmla="*/ 2369344 w 2369344"/>
                    <a:gd name="connsiteY1" fmla="*/ 1687116 h 1687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369344" h="1687116">
                      <a:moveTo>
                        <a:pt x="0" y="0"/>
                      </a:moveTo>
                      <a:lnTo>
                        <a:pt x="2369344" y="1687116"/>
                      </a:lnTo>
                    </a:path>
                  </a:pathLst>
                </a:custGeom>
                <a:noFill/>
                <a:ln w="28575">
                  <a:solidFill>
                    <a:srgbClr val="66FF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9" name="フリーフォーム: 図形 38">
                  <a:extLst>
                    <a:ext uri="{FF2B5EF4-FFF2-40B4-BE49-F238E27FC236}">
                      <a16:creationId xmlns:a16="http://schemas.microsoft.com/office/drawing/2014/main" id="{70B401E7-7CDC-A754-70D9-AE9C3CAC23FB}"/>
                    </a:ext>
                  </a:extLst>
                </p:cNvPr>
                <p:cNvSpPr/>
                <p:nvPr/>
              </p:nvSpPr>
              <p:spPr>
                <a:xfrm>
                  <a:off x="4420791" y="4804172"/>
                  <a:ext cx="689372" cy="969169"/>
                </a:xfrm>
                <a:custGeom>
                  <a:avLst/>
                  <a:gdLst>
                    <a:gd name="connsiteX0" fmla="*/ 689372 w 689372"/>
                    <a:gd name="connsiteY0" fmla="*/ 40481 h 969169"/>
                    <a:gd name="connsiteX1" fmla="*/ 636984 w 689372"/>
                    <a:gd name="connsiteY1" fmla="*/ 0 h 969169"/>
                    <a:gd name="connsiteX2" fmla="*/ 16668 w 689372"/>
                    <a:gd name="connsiteY2" fmla="*/ 882253 h 969169"/>
                    <a:gd name="connsiteX3" fmla="*/ 0 w 689372"/>
                    <a:gd name="connsiteY3" fmla="*/ 969169 h 9691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89372" h="969169">
                      <a:moveTo>
                        <a:pt x="689372" y="40481"/>
                      </a:moveTo>
                      <a:lnTo>
                        <a:pt x="636984" y="0"/>
                      </a:lnTo>
                      <a:lnTo>
                        <a:pt x="16668" y="882253"/>
                      </a:lnTo>
                      <a:lnTo>
                        <a:pt x="0" y="969169"/>
                      </a:lnTo>
                    </a:path>
                  </a:pathLst>
                </a:custGeom>
                <a:noFill/>
                <a:ln w="19050">
                  <a:solidFill>
                    <a:srgbClr val="66FF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40" name="フリーフォーム: 図形 39">
                  <a:extLst>
                    <a:ext uri="{FF2B5EF4-FFF2-40B4-BE49-F238E27FC236}">
                      <a16:creationId xmlns:a16="http://schemas.microsoft.com/office/drawing/2014/main" id="{D2660C12-512C-7C82-AD7B-6DEFE0482020}"/>
                    </a:ext>
                  </a:extLst>
                </p:cNvPr>
                <p:cNvSpPr/>
                <p:nvPr/>
              </p:nvSpPr>
              <p:spPr>
                <a:xfrm>
                  <a:off x="4455319" y="4917281"/>
                  <a:ext cx="821531" cy="1120378"/>
                </a:xfrm>
                <a:custGeom>
                  <a:avLst/>
                  <a:gdLst>
                    <a:gd name="connsiteX0" fmla="*/ 770334 w 821531"/>
                    <a:gd name="connsiteY0" fmla="*/ 0 h 1120378"/>
                    <a:gd name="connsiteX1" fmla="*/ 821531 w 821531"/>
                    <a:gd name="connsiteY1" fmla="*/ 33338 h 1120378"/>
                    <a:gd name="connsiteX2" fmla="*/ 134540 w 821531"/>
                    <a:gd name="connsiteY2" fmla="*/ 1026319 h 1120378"/>
                    <a:gd name="connsiteX3" fmla="*/ 123825 w 821531"/>
                    <a:gd name="connsiteY3" fmla="*/ 1027510 h 1120378"/>
                    <a:gd name="connsiteX4" fmla="*/ 40481 w 821531"/>
                    <a:gd name="connsiteY4" fmla="*/ 1120378 h 1120378"/>
                    <a:gd name="connsiteX5" fmla="*/ 0 w 821531"/>
                    <a:gd name="connsiteY5" fmla="*/ 1087041 h 112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21531" h="1120378">
                      <a:moveTo>
                        <a:pt x="770334" y="0"/>
                      </a:moveTo>
                      <a:lnTo>
                        <a:pt x="821531" y="33338"/>
                      </a:lnTo>
                      <a:lnTo>
                        <a:pt x="134540" y="1026319"/>
                      </a:lnTo>
                      <a:lnTo>
                        <a:pt x="123825" y="1027510"/>
                      </a:lnTo>
                      <a:lnTo>
                        <a:pt x="40481" y="1120378"/>
                      </a:lnTo>
                      <a:lnTo>
                        <a:pt x="0" y="1087041"/>
                      </a:lnTo>
                    </a:path>
                  </a:pathLst>
                </a:custGeom>
                <a:noFill/>
                <a:ln w="19050">
                  <a:solidFill>
                    <a:srgbClr val="66FF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41" name="フリーフォーム: 図形 40">
                  <a:extLst>
                    <a:ext uri="{FF2B5EF4-FFF2-40B4-BE49-F238E27FC236}">
                      <a16:creationId xmlns:a16="http://schemas.microsoft.com/office/drawing/2014/main" id="{21372C6C-8744-8412-CE5A-8DE2FFB0DCF8}"/>
                    </a:ext>
                  </a:extLst>
                </p:cNvPr>
                <p:cNvSpPr/>
                <p:nvPr/>
              </p:nvSpPr>
              <p:spPr>
                <a:xfrm>
                  <a:off x="5286375" y="4844653"/>
                  <a:ext cx="3212306" cy="2241947"/>
                </a:xfrm>
                <a:custGeom>
                  <a:avLst/>
                  <a:gdLst>
                    <a:gd name="connsiteX0" fmla="*/ 0 w 3212306"/>
                    <a:gd name="connsiteY0" fmla="*/ 0 h 2241947"/>
                    <a:gd name="connsiteX1" fmla="*/ 3212306 w 3212306"/>
                    <a:gd name="connsiteY1" fmla="*/ 2241947 h 2241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212306" h="2241947">
                      <a:moveTo>
                        <a:pt x="0" y="0"/>
                      </a:moveTo>
                      <a:lnTo>
                        <a:pt x="3212306" y="2241947"/>
                      </a:lnTo>
                    </a:path>
                  </a:pathLst>
                </a:custGeom>
                <a:noFill/>
                <a:ln w="28575">
                  <a:solidFill>
                    <a:srgbClr val="66FF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42" name="フリーフォーム: 図形 41">
                  <a:extLst>
                    <a:ext uri="{FF2B5EF4-FFF2-40B4-BE49-F238E27FC236}">
                      <a16:creationId xmlns:a16="http://schemas.microsoft.com/office/drawing/2014/main" id="{F9652088-AA1D-BBF1-DD31-A7BF0C542A25}"/>
                    </a:ext>
                  </a:extLst>
                </p:cNvPr>
                <p:cNvSpPr/>
                <p:nvPr/>
              </p:nvSpPr>
              <p:spPr>
                <a:xfrm>
                  <a:off x="4475559" y="5036344"/>
                  <a:ext cx="3964782" cy="2124075"/>
                </a:xfrm>
                <a:custGeom>
                  <a:avLst/>
                  <a:gdLst>
                    <a:gd name="connsiteX0" fmla="*/ 3964782 w 3964782"/>
                    <a:gd name="connsiteY0" fmla="*/ 2124075 h 2124075"/>
                    <a:gd name="connsiteX1" fmla="*/ 910829 w 3964782"/>
                    <a:gd name="connsiteY1" fmla="*/ 0 h 2124075"/>
                    <a:gd name="connsiteX2" fmla="*/ 217885 w 3964782"/>
                    <a:gd name="connsiteY2" fmla="*/ 995362 h 2124075"/>
                    <a:gd name="connsiteX3" fmla="*/ 0 w 3964782"/>
                    <a:gd name="connsiteY3" fmla="*/ 1225153 h 2124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964782" h="2124075">
                      <a:moveTo>
                        <a:pt x="3964782" y="2124075"/>
                      </a:moveTo>
                      <a:lnTo>
                        <a:pt x="910829" y="0"/>
                      </a:lnTo>
                      <a:lnTo>
                        <a:pt x="217885" y="995362"/>
                      </a:lnTo>
                      <a:lnTo>
                        <a:pt x="0" y="1225153"/>
                      </a:lnTo>
                    </a:path>
                  </a:pathLst>
                </a:custGeom>
                <a:noFill/>
                <a:ln w="28575">
                  <a:solidFill>
                    <a:srgbClr val="66FF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43" name="フリーフォーム: 図形 42">
                  <a:extLst>
                    <a:ext uri="{FF2B5EF4-FFF2-40B4-BE49-F238E27FC236}">
                      <a16:creationId xmlns:a16="http://schemas.microsoft.com/office/drawing/2014/main" id="{C55609D6-4617-F367-73C0-35092E43AA37}"/>
                    </a:ext>
                  </a:extLst>
                </p:cNvPr>
                <p:cNvSpPr/>
                <p:nvPr/>
              </p:nvSpPr>
              <p:spPr>
                <a:xfrm>
                  <a:off x="3826669" y="6306741"/>
                  <a:ext cx="456009" cy="513159"/>
                </a:xfrm>
                <a:custGeom>
                  <a:avLst/>
                  <a:gdLst>
                    <a:gd name="connsiteX0" fmla="*/ 456009 w 456009"/>
                    <a:gd name="connsiteY0" fmla="*/ 0 h 513159"/>
                    <a:gd name="connsiteX1" fmla="*/ 0 w 456009"/>
                    <a:gd name="connsiteY1" fmla="*/ 513159 h 513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56009" h="513159">
                      <a:moveTo>
                        <a:pt x="456009" y="0"/>
                      </a:moveTo>
                      <a:lnTo>
                        <a:pt x="0" y="513159"/>
                      </a:lnTo>
                    </a:path>
                  </a:pathLst>
                </a:custGeom>
                <a:noFill/>
                <a:ln w="28575">
                  <a:solidFill>
                    <a:srgbClr val="66FF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44" name="フリーフォーム: 図形 43">
                  <a:extLst>
                    <a:ext uri="{FF2B5EF4-FFF2-40B4-BE49-F238E27FC236}">
                      <a16:creationId xmlns:a16="http://schemas.microsoft.com/office/drawing/2014/main" id="{A1680615-DCE2-9976-3519-D8248904C4E1}"/>
                    </a:ext>
                  </a:extLst>
                </p:cNvPr>
                <p:cNvSpPr/>
                <p:nvPr/>
              </p:nvSpPr>
              <p:spPr>
                <a:xfrm>
                  <a:off x="3993356" y="6374606"/>
                  <a:ext cx="396478" cy="442913"/>
                </a:xfrm>
                <a:custGeom>
                  <a:avLst/>
                  <a:gdLst>
                    <a:gd name="connsiteX0" fmla="*/ 396478 w 396478"/>
                    <a:gd name="connsiteY0" fmla="*/ 0 h 442913"/>
                    <a:gd name="connsiteX1" fmla="*/ 0 w 396478"/>
                    <a:gd name="connsiteY1" fmla="*/ 442913 h 4429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96478" h="442913">
                      <a:moveTo>
                        <a:pt x="396478" y="0"/>
                      </a:moveTo>
                      <a:lnTo>
                        <a:pt x="0" y="442913"/>
                      </a:lnTo>
                    </a:path>
                  </a:pathLst>
                </a:custGeom>
                <a:noFill/>
                <a:ln w="28575">
                  <a:solidFill>
                    <a:srgbClr val="66FF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94" name="フリーフォーム: 図形 93">
                  <a:extLst>
                    <a:ext uri="{FF2B5EF4-FFF2-40B4-BE49-F238E27FC236}">
                      <a16:creationId xmlns:a16="http://schemas.microsoft.com/office/drawing/2014/main" id="{0F53E2AA-CA65-8893-4C34-BC76927AF9C8}"/>
                    </a:ext>
                  </a:extLst>
                </p:cNvPr>
                <p:cNvSpPr/>
                <p:nvPr/>
              </p:nvSpPr>
              <p:spPr>
                <a:xfrm>
                  <a:off x="10882313" y="8808244"/>
                  <a:ext cx="1045368" cy="735806"/>
                </a:xfrm>
                <a:custGeom>
                  <a:avLst/>
                  <a:gdLst>
                    <a:gd name="connsiteX0" fmla="*/ 0 w 1045368"/>
                    <a:gd name="connsiteY0" fmla="*/ 0 h 735806"/>
                    <a:gd name="connsiteX1" fmla="*/ 1045368 w 1045368"/>
                    <a:gd name="connsiteY1" fmla="*/ 735806 h 7358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45368" h="735806">
                      <a:moveTo>
                        <a:pt x="0" y="0"/>
                      </a:moveTo>
                      <a:lnTo>
                        <a:pt x="1045368" y="735806"/>
                      </a:lnTo>
                    </a:path>
                  </a:pathLst>
                </a:custGeom>
                <a:ln w="19050">
                  <a:solidFill>
                    <a:srgbClr val="66FFFF"/>
                  </a:solidFill>
                </a:ln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95" name="フリーフォーム: 図形 94">
                  <a:extLst>
                    <a:ext uri="{FF2B5EF4-FFF2-40B4-BE49-F238E27FC236}">
                      <a16:creationId xmlns:a16="http://schemas.microsoft.com/office/drawing/2014/main" id="{9B75DE4C-D12F-F282-D83B-B5E3D5F32D50}"/>
                    </a:ext>
                  </a:extLst>
                </p:cNvPr>
                <p:cNvSpPr/>
                <p:nvPr/>
              </p:nvSpPr>
              <p:spPr>
                <a:xfrm>
                  <a:off x="10935891" y="8760619"/>
                  <a:ext cx="1125140" cy="779859"/>
                </a:xfrm>
                <a:custGeom>
                  <a:avLst/>
                  <a:gdLst>
                    <a:gd name="connsiteX0" fmla="*/ 0 w 1125140"/>
                    <a:gd name="connsiteY0" fmla="*/ 0 h 779859"/>
                    <a:gd name="connsiteX1" fmla="*/ 1125140 w 1125140"/>
                    <a:gd name="connsiteY1" fmla="*/ 779859 h 779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125140" h="779859">
                      <a:moveTo>
                        <a:pt x="0" y="0"/>
                      </a:moveTo>
                      <a:lnTo>
                        <a:pt x="1125140" y="779859"/>
                      </a:lnTo>
                    </a:path>
                  </a:pathLst>
                </a:custGeom>
                <a:noFill/>
                <a:ln w="19050">
                  <a:solidFill>
                    <a:srgbClr val="66FF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  <p:grpSp>
          <p:nvGrpSpPr>
            <p:cNvPr id="116" name="グループ化 115">
              <a:extLst>
                <a:ext uri="{FF2B5EF4-FFF2-40B4-BE49-F238E27FC236}">
                  <a16:creationId xmlns:a16="http://schemas.microsoft.com/office/drawing/2014/main" id="{6742DD88-CD74-C90C-ED89-ACAD092DDDE0}"/>
                </a:ext>
              </a:extLst>
            </p:cNvPr>
            <p:cNvGrpSpPr/>
            <p:nvPr/>
          </p:nvGrpSpPr>
          <p:grpSpPr>
            <a:xfrm>
              <a:off x="648552" y="47545"/>
              <a:ext cx="12078891" cy="8712276"/>
              <a:chOff x="771525" y="1907"/>
              <a:chExt cx="12078891" cy="8712276"/>
            </a:xfrm>
          </p:grpSpPr>
          <p:sp>
            <p:nvSpPr>
              <p:cNvPr id="10" name="正方形/長方形 9">
                <a:extLst>
                  <a:ext uri="{FF2B5EF4-FFF2-40B4-BE49-F238E27FC236}">
                    <a16:creationId xmlns:a16="http://schemas.microsoft.com/office/drawing/2014/main" id="{19D3C28F-0FF0-5E01-50D5-16621A5DFD1F}"/>
                  </a:ext>
                </a:extLst>
              </p:cNvPr>
              <p:cNvSpPr/>
              <p:nvPr/>
            </p:nvSpPr>
            <p:spPr>
              <a:xfrm>
                <a:off x="11119247" y="4817743"/>
                <a:ext cx="598884" cy="586504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11" name="正方形/長方形 10">
                <a:extLst>
                  <a:ext uri="{FF2B5EF4-FFF2-40B4-BE49-F238E27FC236}">
                    <a16:creationId xmlns:a16="http://schemas.microsoft.com/office/drawing/2014/main" id="{31E6EFD6-439B-EB7F-3150-BF622ADB9149}"/>
                  </a:ext>
                </a:extLst>
              </p:cNvPr>
              <p:cNvSpPr/>
              <p:nvPr/>
            </p:nvSpPr>
            <p:spPr>
              <a:xfrm>
                <a:off x="10520364" y="4828697"/>
                <a:ext cx="598884" cy="575550"/>
              </a:xfrm>
              <a:prstGeom prst="rect">
                <a:avLst/>
              </a:prstGeom>
              <a:solidFill>
                <a:srgbClr val="FFFF99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2" name="正方形/長方形 11">
                <a:extLst>
                  <a:ext uri="{FF2B5EF4-FFF2-40B4-BE49-F238E27FC236}">
                    <a16:creationId xmlns:a16="http://schemas.microsoft.com/office/drawing/2014/main" id="{77FBF0F1-AD04-924B-CDF2-45577BF09AE7}"/>
                  </a:ext>
                </a:extLst>
              </p:cNvPr>
              <p:cNvSpPr/>
              <p:nvPr/>
            </p:nvSpPr>
            <p:spPr>
              <a:xfrm>
                <a:off x="11422856" y="5404247"/>
                <a:ext cx="295275" cy="307181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3" name="正方形/長方形 12">
                <a:extLst>
                  <a:ext uri="{FF2B5EF4-FFF2-40B4-BE49-F238E27FC236}">
                    <a16:creationId xmlns:a16="http://schemas.microsoft.com/office/drawing/2014/main" id="{DB23CE14-8CA8-7174-1C3D-2F9A656915EA}"/>
                  </a:ext>
                </a:extLst>
              </p:cNvPr>
              <p:cNvSpPr/>
              <p:nvPr/>
            </p:nvSpPr>
            <p:spPr>
              <a:xfrm>
                <a:off x="10519172" y="5404247"/>
                <a:ext cx="903090" cy="586504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14" name="正方形/長方形 13">
                <a:extLst>
                  <a:ext uri="{FF2B5EF4-FFF2-40B4-BE49-F238E27FC236}">
                    <a16:creationId xmlns:a16="http://schemas.microsoft.com/office/drawing/2014/main" id="{4A65EC79-7E9A-6376-F8D9-9AE1840FEAD3}"/>
                  </a:ext>
                </a:extLst>
              </p:cNvPr>
              <p:cNvSpPr/>
              <p:nvPr/>
            </p:nvSpPr>
            <p:spPr>
              <a:xfrm>
                <a:off x="8153400" y="4529137"/>
                <a:ext cx="2965847" cy="296940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15" name="正方形/長方形 14">
                <a:extLst>
                  <a:ext uri="{FF2B5EF4-FFF2-40B4-BE49-F238E27FC236}">
                    <a16:creationId xmlns:a16="http://schemas.microsoft.com/office/drawing/2014/main" id="{8178B129-3315-1AF4-1E28-4B53F508B0C4}"/>
                  </a:ext>
                </a:extLst>
              </p:cNvPr>
              <p:cNvSpPr/>
              <p:nvPr/>
            </p:nvSpPr>
            <p:spPr>
              <a:xfrm>
                <a:off x="9338582" y="4216003"/>
                <a:ext cx="1498487" cy="313133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6" name="正方形/長方形 15">
                <a:extLst>
                  <a:ext uri="{FF2B5EF4-FFF2-40B4-BE49-F238E27FC236}">
                    <a16:creationId xmlns:a16="http://schemas.microsoft.com/office/drawing/2014/main" id="{C18A52C0-7782-47C8-F884-650536213CC8}"/>
                  </a:ext>
                </a:extLst>
              </p:cNvPr>
              <p:cNvSpPr/>
              <p:nvPr/>
            </p:nvSpPr>
            <p:spPr>
              <a:xfrm>
                <a:off x="9642872" y="3915967"/>
                <a:ext cx="888206" cy="300036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7" name="正方形/長方形 16">
                <a:extLst>
                  <a:ext uri="{FF2B5EF4-FFF2-40B4-BE49-F238E27FC236}">
                    <a16:creationId xmlns:a16="http://schemas.microsoft.com/office/drawing/2014/main" id="{A2A3168E-E3FA-F30E-1204-E0C82C72A64F}"/>
                  </a:ext>
                </a:extLst>
              </p:cNvPr>
              <p:cNvSpPr/>
              <p:nvPr/>
            </p:nvSpPr>
            <p:spPr>
              <a:xfrm>
                <a:off x="9642872" y="3615931"/>
                <a:ext cx="575072" cy="300036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8" name="正方形/長方形 17">
                <a:extLst>
                  <a:ext uri="{FF2B5EF4-FFF2-40B4-BE49-F238E27FC236}">
                    <a16:creationId xmlns:a16="http://schemas.microsoft.com/office/drawing/2014/main" id="{62E49CA2-52ED-343F-547D-70FC02D7D82D}"/>
                  </a:ext>
                </a:extLst>
              </p:cNvPr>
              <p:cNvSpPr/>
              <p:nvPr/>
            </p:nvSpPr>
            <p:spPr>
              <a:xfrm>
                <a:off x="9928110" y="5114727"/>
                <a:ext cx="295275" cy="308661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9" name="正方形/長方形 18">
                <a:extLst>
                  <a:ext uri="{FF2B5EF4-FFF2-40B4-BE49-F238E27FC236}">
                    <a16:creationId xmlns:a16="http://schemas.microsoft.com/office/drawing/2014/main" id="{C2DDF69A-4D63-2044-00CA-14E02657D44E}"/>
                  </a:ext>
                </a:extLst>
              </p:cNvPr>
              <p:cNvSpPr/>
              <p:nvPr/>
            </p:nvSpPr>
            <p:spPr>
              <a:xfrm>
                <a:off x="10224237" y="4824145"/>
                <a:ext cx="295275" cy="887284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20" name="正方形/長方形 19">
                <a:extLst>
                  <a:ext uri="{FF2B5EF4-FFF2-40B4-BE49-F238E27FC236}">
                    <a16:creationId xmlns:a16="http://schemas.microsoft.com/office/drawing/2014/main" id="{4CAB0022-6A8A-F2AF-8160-A210FD237E1A}"/>
                  </a:ext>
                </a:extLst>
              </p:cNvPr>
              <p:cNvSpPr/>
              <p:nvPr/>
            </p:nvSpPr>
            <p:spPr>
              <a:xfrm>
                <a:off x="10518578" y="5990752"/>
                <a:ext cx="295275" cy="626268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21" name="正方形/長方形 20">
                <a:extLst>
                  <a:ext uri="{FF2B5EF4-FFF2-40B4-BE49-F238E27FC236}">
                    <a16:creationId xmlns:a16="http://schemas.microsoft.com/office/drawing/2014/main" id="{61F8AA71-2E9F-88A1-9850-7255A3ECDA8E}"/>
                  </a:ext>
                </a:extLst>
              </p:cNvPr>
              <p:cNvSpPr/>
              <p:nvPr/>
            </p:nvSpPr>
            <p:spPr>
              <a:xfrm>
                <a:off x="10813853" y="5990751"/>
                <a:ext cx="605348" cy="330277"/>
              </a:xfrm>
              <a:prstGeom prst="rect">
                <a:avLst/>
              </a:prstGeom>
              <a:solidFill>
                <a:srgbClr val="FFFF99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2" name="正方形/長方形 21">
                <a:extLst>
                  <a:ext uri="{FF2B5EF4-FFF2-40B4-BE49-F238E27FC236}">
                    <a16:creationId xmlns:a16="http://schemas.microsoft.com/office/drawing/2014/main" id="{AC146D08-250E-ADF0-B4C7-F40A133F10DA}"/>
                  </a:ext>
                </a:extLst>
              </p:cNvPr>
              <p:cNvSpPr/>
              <p:nvPr/>
            </p:nvSpPr>
            <p:spPr>
              <a:xfrm>
                <a:off x="10813259" y="6321029"/>
                <a:ext cx="305988" cy="295991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23" name="正方形/長方形 22">
                <a:extLst>
                  <a:ext uri="{FF2B5EF4-FFF2-40B4-BE49-F238E27FC236}">
                    <a16:creationId xmlns:a16="http://schemas.microsoft.com/office/drawing/2014/main" id="{B9DF246C-6FF5-0A3A-507F-0C5801A59AC7}"/>
                  </a:ext>
                </a:extLst>
              </p:cNvPr>
              <p:cNvSpPr/>
              <p:nvPr/>
            </p:nvSpPr>
            <p:spPr>
              <a:xfrm>
                <a:off x="10518578" y="6617020"/>
                <a:ext cx="600669" cy="307426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24" name="正方形/長方形 23">
                <a:extLst>
                  <a:ext uri="{FF2B5EF4-FFF2-40B4-BE49-F238E27FC236}">
                    <a16:creationId xmlns:a16="http://schemas.microsoft.com/office/drawing/2014/main" id="{1F287260-9562-E874-954B-9E82FDB94F77}"/>
                  </a:ext>
                </a:extLst>
              </p:cNvPr>
              <p:cNvSpPr/>
              <p:nvPr/>
            </p:nvSpPr>
            <p:spPr>
              <a:xfrm>
                <a:off x="10217944" y="6607970"/>
                <a:ext cx="305988" cy="316476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25" name="正方形/長方形 24">
                <a:extLst>
                  <a:ext uri="{FF2B5EF4-FFF2-40B4-BE49-F238E27FC236}">
                    <a16:creationId xmlns:a16="http://schemas.microsoft.com/office/drawing/2014/main" id="{35610CFA-DDB7-17B3-3E5A-8BE3B1B0E0E2}"/>
                  </a:ext>
                </a:extLst>
              </p:cNvPr>
              <p:cNvSpPr/>
              <p:nvPr/>
            </p:nvSpPr>
            <p:spPr>
              <a:xfrm>
                <a:off x="10218244" y="6924446"/>
                <a:ext cx="901004" cy="597058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27" name="正方形/長方形 26">
                <a:extLst>
                  <a:ext uri="{FF2B5EF4-FFF2-40B4-BE49-F238E27FC236}">
                    <a16:creationId xmlns:a16="http://schemas.microsoft.com/office/drawing/2014/main" id="{EDBC204D-DEC6-0F90-3489-57CD9E186E0A}"/>
                  </a:ext>
                </a:extLst>
              </p:cNvPr>
              <p:cNvSpPr/>
              <p:nvPr/>
            </p:nvSpPr>
            <p:spPr>
              <a:xfrm>
                <a:off x="11410948" y="6924446"/>
                <a:ext cx="305988" cy="316476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28" name="正方形/長方形 27">
                <a:extLst>
                  <a:ext uri="{FF2B5EF4-FFF2-40B4-BE49-F238E27FC236}">
                    <a16:creationId xmlns:a16="http://schemas.microsoft.com/office/drawing/2014/main" id="{667FF003-BD71-10F6-0345-B7011704B215}"/>
                  </a:ext>
                </a:extLst>
              </p:cNvPr>
              <p:cNvSpPr/>
              <p:nvPr/>
            </p:nvSpPr>
            <p:spPr>
              <a:xfrm>
                <a:off x="11716045" y="6617020"/>
                <a:ext cx="606924" cy="307426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29" name="正方形/長方形 28">
                <a:extLst>
                  <a:ext uri="{FF2B5EF4-FFF2-40B4-BE49-F238E27FC236}">
                    <a16:creationId xmlns:a16="http://schemas.microsoft.com/office/drawing/2014/main" id="{49DCC1FB-2FD5-7908-6B20-FA5CA3F8870C}"/>
                  </a:ext>
                </a:extLst>
              </p:cNvPr>
              <p:cNvSpPr/>
              <p:nvPr/>
            </p:nvSpPr>
            <p:spPr>
              <a:xfrm>
                <a:off x="12321778" y="6311631"/>
                <a:ext cx="305097" cy="307426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30" name="正方形/長方形 29">
                <a:extLst>
                  <a:ext uri="{FF2B5EF4-FFF2-40B4-BE49-F238E27FC236}">
                    <a16:creationId xmlns:a16="http://schemas.microsoft.com/office/drawing/2014/main" id="{A78A655E-C8B8-0419-2BDF-CDFE47F9C357}"/>
                  </a:ext>
                </a:extLst>
              </p:cNvPr>
              <p:cNvSpPr/>
              <p:nvPr/>
            </p:nvSpPr>
            <p:spPr>
              <a:xfrm>
                <a:off x="11410944" y="7236337"/>
                <a:ext cx="611693" cy="566091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31" name="正方形/長方形 30">
                <a:extLst>
                  <a:ext uri="{FF2B5EF4-FFF2-40B4-BE49-F238E27FC236}">
                    <a16:creationId xmlns:a16="http://schemas.microsoft.com/office/drawing/2014/main" id="{01BDBCE2-AAE6-86B4-0904-BBAA587C6571}"/>
                  </a:ext>
                </a:extLst>
              </p:cNvPr>
              <p:cNvSpPr/>
              <p:nvPr/>
            </p:nvSpPr>
            <p:spPr>
              <a:xfrm>
                <a:off x="11119242" y="7802428"/>
                <a:ext cx="291701" cy="613006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32" name="正方形/長方形 31">
                <a:extLst>
                  <a:ext uri="{FF2B5EF4-FFF2-40B4-BE49-F238E27FC236}">
                    <a16:creationId xmlns:a16="http://schemas.microsoft.com/office/drawing/2014/main" id="{9DC5BD95-5AB7-9E0B-92EC-A3710D22D97B}"/>
                  </a:ext>
                </a:extLst>
              </p:cNvPr>
              <p:cNvSpPr/>
              <p:nvPr/>
            </p:nvSpPr>
            <p:spPr>
              <a:xfrm>
                <a:off x="11119247" y="6926586"/>
                <a:ext cx="291697" cy="875842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33" name="正方形/長方形 32">
                <a:extLst>
                  <a:ext uri="{FF2B5EF4-FFF2-40B4-BE49-F238E27FC236}">
                    <a16:creationId xmlns:a16="http://schemas.microsoft.com/office/drawing/2014/main" id="{23FDEF94-2286-B4AA-6F0E-4B925B334908}"/>
                  </a:ext>
                </a:extLst>
              </p:cNvPr>
              <p:cNvSpPr/>
              <p:nvPr/>
            </p:nvSpPr>
            <p:spPr>
              <a:xfrm>
                <a:off x="11408562" y="7802428"/>
                <a:ext cx="308374" cy="316476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34" name="正方形/長方形 33">
                <a:extLst>
                  <a:ext uri="{FF2B5EF4-FFF2-40B4-BE49-F238E27FC236}">
                    <a16:creationId xmlns:a16="http://schemas.microsoft.com/office/drawing/2014/main" id="{DA6719A2-D475-41B4-CA29-E7FE795C7852}"/>
                  </a:ext>
                </a:extLst>
              </p:cNvPr>
              <p:cNvSpPr/>
              <p:nvPr/>
            </p:nvSpPr>
            <p:spPr>
              <a:xfrm>
                <a:off x="10827543" y="7522426"/>
                <a:ext cx="291701" cy="1191757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35" name="正方形/長方形 34">
                <a:extLst>
                  <a:ext uri="{FF2B5EF4-FFF2-40B4-BE49-F238E27FC236}">
                    <a16:creationId xmlns:a16="http://schemas.microsoft.com/office/drawing/2014/main" id="{B8DE051E-F194-E27C-5BF8-D537B6FB45E9}"/>
                  </a:ext>
                </a:extLst>
              </p:cNvPr>
              <p:cNvSpPr/>
              <p:nvPr/>
            </p:nvSpPr>
            <p:spPr>
              <a:xfrm>
                <a:off x="9348788" y="7522427"/>
                <a:ext cx="1479948" cy="596477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36" name="正方形/長方形 35">
                <a:extLst>
                  <a:ext uri="{FF2B5EF4-FFF2-40B4-BE49-F238E27FC236}">
                    <a16:creationId xmlns:a16="http://schemas.microsoft.com/office/drawing/2014/main" id="{6B32F5E8-7420-04B5-3361-934EA8E3F599}"/>
                  </a:ext>
                </a:extLst>
              </p:cNvPr>
              <p:cNvSpPr/>
              <p:nvPr/>
            </p:nvSpPr>
            <p:spPr>
              <a:xfrm>
                <a:off x="9642871" y="6925927"/>
                <a:ext cx="577447" cy="596477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45" name="正方形/長方形 44">
                <a:extLst>
                  <a:ext uri="{FF2B5EF4-FFF2-40B4-BE49-F238E27FC236}">
                    <a16:creationId xmlns:a16="http://schemas.microsoft.com/office/drawing/2014/main" id="{21CF801C-8A6B-CDD5-E534-2993CC2B8761}"/>
                  </a:ext>
                </a:extLst>
              </p:cNvPr>
              <p:cNvSpPr/>
              <p:nvPr/>
            </p:nvSpPr>
            <p:spPr>
              <a:xfrm>
                <a:off x="9065420" y="6924156"/>
                <a:ext cx="577447" cy="312181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46" name="正方形/長方形 45">
                <a:extLst>
                  <a:ext uri="{FF2B5EF4-FFF2-40B4-BE49-F238E27FC236}">
                    <a16:creationId xmlns:a16="http://schemas.microsoft.com/office/drawing/2014/main" id="{62192013-99C6-DB42-D085-20774272CAC2}"/>
                  </a:ext>
                </a:extLst>
              </p:cNvPr>
              <p:cNvSpPr/>
              <p:nvPr/>
            </p:nvSpPr>
            <p:spPr>
              <a:xfrm>
                <a:off x="9065416" y="7236337"/>
                <a:ext cx="285755" cy="285167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47" name="正方形/長方形 46">
                <a:extLst>
                  <a:ext uri="{FF2B5EF4-FFF2-40B4-BE49-F238E27FC236}">
                    <a16:creationId xmlns:a16="http://schemas.microsoft.com/office/drawing/2014/main" id="{D66169D9-6E94-32FA-80BF-C66406F1C1C8}"/>
                  </a:ext>
                </a:extLst>
              </p:cNvPr>
              <p:cNvSpPr/>
              <p:nvPr/>
            </p:nvSpPr>
            <p:spPr>
              <a:xfrm>
                <a:off x="8426054" y="4825336"/>
                <a:ext cx="1797331" cy="290780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48" name="正方形/長方形 47">
                <a:extLst>
                  <a:ext uri="{FF2B5EF4-FFF2-40B4-BE49-F238E27FC236}">
                    <a16:creationId xmlns:a16="http://schemas.microsoft.com/office/drawing/2014/main" id="{A5C807D1-3B55-5C43-436A-E6BEF3818467}"/>
                  </a:ext>
                </a:extLst>
              </p:cNvPr>
              <p:cNvSpPr/>
              <p:nvPr/>
            </p:nvSpPr>
            <p:spPr>
              <a:xfrm>
                <a:off x="8774906" y="3915967"/>
                <a:ext cx="563675" cy="615964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49" name="正方形/長方形 48">
                <a:extLst>
                  <a:ext uri="{FF2B5EF4-FFF2-40B4-BE49-F238E27FC236}">
                    <a16:creationId xmlns:a16="http://schemas.microsoft.com/office/drawing/2014/main" id="{4734F063-652B-59A7-B54E-E542EEF74BF5}"/>
                  </a:ext>
                </a:extLst>
              </p:cNvPr>
              <p:cNvSpPr/>
              <p:nvPr/>
            </p:nvSpPr>
            <p:spPr>
              <a:xfrm>
                <a:off x="8153401" y="3307468"/>
                <a:ext cx="926094" cy="608975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50" name="正方形/長方形 49">
                <a:extLst>
                  <a:ext uri="{FF2B5EF4-FFF2-40B4-BE49-F238E27FC236}">
                    <a16:creationId xmlns:a16="http://schemas.microsoft.com/office/drawing/2014/main" id="{62BB88F6-BA28-6393-75AE-644321E0F024}"/>
                  </a:ext>
                </a:extLst>
              </p:cNvPr>
              <p:cNvSpPr/>
              <p:nvPr/>
            </p:nvSpPr>
            <p:spPr>
              <a:xfrm>
                <a:off x="9079495" y="3307468"/>
                <a:ext cx="563676" cy="607576"/>
              </a:xfrm>
              <a:prstGeom prst="rect">
                <a:avLst/>
              </a:prstGeom>
              <a:solidFill>
                <a:srgbClr val="FFFF99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1" name="正方形/長方形 50">
                <a:extLst>
                  <a:ext uri="{FF2B5EF4-FFF2-40B4-BE49-F238E27FC236}">
                    <a16:creationId xmlns:a16="http://schemas.microsoft.com/office/drawing/2014/main" id="{905B8932-2B2A-C2EB-E4F9-C14976842FF5}"/>
                  </a:ext>
                </a:extLst>
              </p:cNvPr>
              <p:cNvSpPr/>
              <p:nvPr/>
            </p:nvSpPr>
            <p:spPr>
              <a:xfrm>
                <a:off x="8445103" y="2999005"/>
                <a:ext cx="895859" cy="308820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52" name="正方形/長方形 51">
                <a:extLst>
                  <a:ext uri="{FF2B5EF4-FFF2-40B4-BE49-F238E27FC236}">
                    <a16:creationId xmlns:a16="http://schemas.microsoft.com/office/drawing/2014/main" id="{5A0841E4-01A0-81FF-3736-FFEAFA13425F}"/>
                  </a:ext>
                </a:extLst>
              </p:cNvPr>
              <p:cNvSpPr/>
              <p:nvPr/>
            </p:nvSpPr>
            <p:spPr>
              <a:xfrm>
                <a:off x="8445104" y="2698046"/>
                <a:ext cx="634392" cy="300957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53" name="正方形/長方形 52">
                <a:extLst>
                  <a:ext uri="{FF2B5EF4-FFF2-40B4-BE49-F238E27FC236}">
                    <a16:creationId xmlns:a16="http://schemas.microsoft.com/office/drawing/2014/main" id="{099F1BD5-D88F-A7C4-E757-BF3A3FCBE266}"/>
                  </a:ext>
                </a:extLst>
              </p:cNvPr>
              <p:cNvSpPr/>
              <p:nvPr/>
            </p:nvSpPr>
            <p:spPr>
              <a:xfrm>
                <a:off x="8153400" y="3915967"/>
                <a:ext cx="621166" cy="308820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54" name="正方形/長方形 53">
                <a:extLst>
                  <a:ext uri="{FF2B5EF4-FFF2-40B4-BE49-F238E27FC236}">
                    <a16:creationId xmlns:a16="http://schemas.microsoft.com/office/drawing/2014/main" id="{B4477A44-0403-46A6-5D66-91441F138BE2}"/>
                  </a:ext>
                </a:extLst>
              </p:cNvPr>
              <p:cNvSpPr/>
              <p:nvPr/>
            </p:nvSpPr>
            <p:spPr>
              <a:xfrm>
                <a:off x="7847409" y="3609382"/>
                <a:ext cx="306160" cy="919754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55" name="正方形/長方形 54">
                <a:extLst>
                  <a:ext uri="{FF2B5EF4-FFF2-40B4-BE49-F238E27FC236}">
                    <a16:creationId xmlns:a16="http://schemas.microsoft.com/office/drawing/2014/main" id="{6B64A209-DC97-2C37-BC0A-1013CFA27F29}"/>
                  </a:ext>
                </a:extLst>
              </p:cNvPr>
              <p:cNvSpPr/>
              <p:nvPr/>
            </p:nvSpPr>
            <p:spPr>
              <a:xfrm>
                <a:off x="7852171" y="4525776"/>
                <a:ext cx="301822" cy="306465"/>
              </a:xfrm>
              <a:prstGeom prst="rect">
                <a:avLst/>
              </a:prstGeom>
              <a:solidFill>
                <a:srgbClr val="FFFF99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6" name="正方形/長方形 55">
                <a:extLst>
                  <a:ext uri="{FF2B5EF4-FFF2-40B4-BE49-F238E27FC236}">
                    <a16:creationId xmlns:a16="http://schemas.microsoft.com/office/drawing/2014/main" id="{51FC988D-3B4D-F721-3D2E-A6DBD007FF34}"/>
                  </a:ext>
                </a:extLst>
              </p:cNvPr>
              <p:cNvSpPr/>
              <p:nvPr/>
            </p:nvSpPr>
            <p:spPr>
              <a:xfrm>
                <a:off x="7852171" y="4830125"/>
                <a:ext cx="301397" cy="284602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57" name="正方形/長方形 56">
                <a:extLst>
                  <a:ext uri="{FF2B5EF4-FFF2-40B4-BE49-F238E27FC236}">
                    <a16:creationId xmlns:a16="http://schemas.microsoft.com/office/drawing/2014/main" id="{94157E8E-7045-4C29-F8A3-18E6F5D25DC8}"/>
                  </a:ext>
                </a:extLst>
              </p:cNvPr>
              <p:cNvSpPr/>
              <p:nvPr/>
            </p:nvSpPr>
            <p:spPr>
              <a:xfrm>
                <a:off x="7551456" y="3319167"/>
                <a:ext cx="295471" cy="296764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58" name="正方形/長方形 57">
                <a:extLst>
                  <a:ext uri="{FF2B5EF4-FFF2-40B4-BE49-F238E27FC236}">
                    <a16:creationId xmlns:a16="http://schemas.microsoft.com/office/drawing/2014/main" id="{FE0AC705-E297-5C3E-6A1C-640EA9E00452}"/>
                  </a:ext>
                </a:extLst>
              </p:cNvPr>
              <p:cNvSpPr/>
              <p:nvPr/>
            </p:nvSpPr>
            <p:spPr>
              <a:xfrm>
                <a:off x="8127909" y="2408007"/>
                <a:ext cx="634392" cy="289810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59" name="正方形/長方形 58">
                <a:extLst>
                  <a:ext uri="{FF2B5EF4-FFF2-40B4-BE49-F238E27FC236}">
                    <a16:creationId xmlns:a16="http://schemas.microsoft.com/office/drawing/2014/main" id="{F749BAD0-739A-CC55-BF47-2650E0CC5F2C}"/>
                  </a:ext>
                </a:extLst>
              </p:cNvPr>
              <p:cNvSpPr/>
              <p:nvPr/>
            </p:nvSpPr>
            <p:spPr>
              <a:xfrm>
                <a:off x="7847408" y="2126508"/>
                <a:ext cx="597887" cy="280795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60" name="正方形/長方形 59">
                <a:extLst>
                  <a:ext uri="{FF2B5EF4-FFF2-40B4-BE49-F238E27FC236}">
                    <a16:creationId xmlns:a16="http://schemas.microsoft.com/office/drawing/2014/main" id="{D79A81BA-4782-1895-DCB8-63600BE3EB97}"/>
                  </a:ext>
                </a:extLst>
              </p:cNvPr>
              <p:cNvSpPr/>
              <p:nvPr/>
            </p:nvSpPr>
            <p:spPr>
              <a:xfrm>
                <a:off x="7564044" y="1504463"/>
                <a:ext cx="283364" cy="622046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61" name="正方形/長方形 60">
                <a:extLst>
                  <a:ext uri="{FF2B5EF4-FFF2-40B4-BE49-F238E27FC236}">
                    <a16:creationId xmlns:a16="http://schemas.microsoft.com/office/drawing/2014/main" id="{C0B9F06D-E5F7-C0C8-CA4F-F83737E7C3AE}"/>
                  </a:ext>
                </a:extLst>
              </p:cNvPr>
              <p:cNvSpPr/>
              <p:nvPr/>
            </p:nvSpPr>
            <p:spPr>
              <a:xfrm>
                <a:off x="7846927" y="1823403"/>
                <a:ext cx="283364" cy="303106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62" name="正方形/長方形 61">
                <a:extLst>
                  <a:ext uri="{FF2B5EF4-FFF2-40B4-BE49-F238E27FC236}">
                    <a16:creationId xmlns:a16="http://schemas.microsoft.com/office/drawing/2014/main" id="{F1311748-934E-A16F-AD5C-8506E6F0C463}"/>
                  </a:ext>
                </a:extLst>
              </p:cNvPr>
              <p:cNvSpPr/>
              <p:nvPr/>
            </p:nvSpPr>
            <p:spPr>
              <a:xfrm>
                <a:off x="7244983" y="2125451"/>
                <a:ext cx="602185" cy="905761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63" name="正方形/長方形 62">
                <a:extLst>
                  <a:ext uri="{FF2B5EF4-FFF2-40B4-BE49-F238E27FC236}">
                    <a16:creationId xmlns:a16="http://schemas.microsoft.com/office/drawing/2014/main" id="{C427516B-E2A2-4CA7-273D-67D49945FD15}"/>
                  </a:ext>
                </a:extLst>
              </p:cNvPr>
              <p:cNvSpPr/>
              <p:nvPr/>
            </p:nvSpPr>
            <p:spPr>
              <a:xfrm>
                <a:off x="7243175" y="3031085"/>
                <a:ext cx="308281" cy="288082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64" name="正方形/長方形 63">
                <a:extLst>
                  <a:ext uri="{FF2B5EF4-FFF2-40B4-BE49-F238E27FC236}">
                    <a16:creationId xmlns:a16="http://schemas.microsoft.com/office/drawing/2014/main" id="{2465947C-BC67-4029-6F20-AAD28AC7240E}"/>
                  </a:ext>
                </a:extLst>
              </p:cNvPr>
              <p:cNvSpPr/>
              <p:nvPr/>
            </p:nvSpPr>
            <p:spPr>
              <a:xfrm>
                <a:off x="5764313" y="911257"/>
                <a:ext cx="1799492" cy="1216932"/>
              </a:xfrm>
              <a:prstGeom prst="rect">
                <a:avLst/>
              </a:prstGeom>
              <a:solidFill>
                <a:srgbClr val="FFFF99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5" name="正方形/長方形 64">
                <a:extLst>
                  <a:ext uri="{FF2B5EF4-FFF2-40B4-BE49-F238E27FC236}">
                    <a16:creationId xmlns:a16="http://schemas.microsoft.com/office/drawing/2014/main" id="{F5DEBABC-47E5-85CE-8A2A-4D65D01E0F3E}"/>
                  </a:ext>
                </a:extLst>
              </p:cNvPr>
              <p:cNvSpPr/>
              <p:nvPr/>
            </p:nvSpPr>
            <p:spPr>
              <a:xfrm>
                <a:off x="6098380" y="2126642"/>
                <a:ext cx="1148229" cy="288082"/>
              </a:xfrm>
              <a:prstGeom prst="rect">
                <a:avLst/>
              </a:prstGeom>
              <a:solidFill>
                <a:srgbClr val="FFFF99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6" name="正方形/長方形 65">
                <a:extLst>
                  <a:ext uri="{FF2B5EF4-FFF2-40B4-BE49-F238E27FC236}">
                    <a16:creationId xmlns:a16="http://schemas.microsoft.com/office/drawing/2014/main" id="{088CAA64-CB12-5798-834D-CB481135C410}"/>
                  </a:ext>
                </a:extLst>
              </p:cNvPr>
              <p:cNvSpPr/>
              <p:nvPr/>
            </p:nvSpPr>
            <p:spPr>
              <a:xfrm>
                <a:off x="6949337" y="2412231"/>
                <a:ext cx="295471" cy="618854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67" name="正方形/長方形 66">
                <a:extLst>
                  <a:ext uri="{FF2B5EF4-FFF2-40B4-BE49-F238E27FC236}">
                    <a16:creationId xmlns:a16="http://schemas.microsoft.com/office/drawing/2014/main" id="{2D07DC9F-10BB-8BEC-7310-CF1DEF07837A}"/>
                  </a:ext>
                </a:extLst>
              </p:cNvPr>
              <p:cNvSpPr/>
              <p:nvPr/>
            </p:nvSpPr>
            <p:spPr>
              <a:xfrm>
                <a:off x="4879634" y="1810942"/>
                <a:ext cx="882871" cy="314510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68" name="正方形/長方形 67">
                <a:extLst>
                  <a:ext uri="{FF2B5EF4-FFF2-40B4-BE49-F238E27FC236}">
                    <a16:creationId xmlns:a16="http://schemas.microsoft.com/office/drawing/2014/main" id="{3BB9CCDD-FBDB-29E5-AEED-A6BAD83D2DA3}"/>
                  </a:ext>
                </a:extLst>
              </p:cNvPr>
              <p:cNvSpPr/>
              <p:nvPr/>
            </p:nvSpPr>
            <p:spPr>
              <a:xfrm>
                <a:off x="4873917" y="1515666"/>
                <a:ext cx="888709" cy="295276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69" name="正方形/長方形 68">
                <a:extLst>
                  <a:ext uri="{FF2B5EF4-FFF2-40B4-BE49-F238E27FC236}">
                    <a16:creationId xmlns:a16="http://schemas.microsoft.com/office/drawing/2014/main" id="{F05F0884-7998-1544-64B6-9E11C0752998}"/>
                  </a:ext>
                </a:extLst>
              </p:cNvPr>
              <p:cNvSpPr/>
              <p:nvPr/>
            </p:nvSpPr>
            <p:spPr>
              <a:xfrm>
                <a:off x="4879634" y="309386"/>
                <a:ext cx="884062" cy="1207597"/>
              </a:xfrm>
              <a:prstGeom prst="rect">
                <a:avLst/>
              </a:prstGeom>
              <a:solidFill>
                <a:srgbClr val="FFFF99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0" name="正方形/長方形 69">
                <a:extLst>
                  <a:ext uri="{FF2B5EF4-FFF2-40B4-BE49-F238E27FC236}">
                    <a16:creationId xmlns:a16="http://schemas.microsoft.com/office/drawing/2014/main" id="{D5BFB8BA-78AA-D248-9B57-37860F529E0C}"/>
                  </a:ext>
                </a:extLst>
              </p:cNvPr>
              <p:cNvSpPr/>
              <p:nvPr/>
            </p:nvSpPr>
            <p:spPr>
              <a:xfrm>
                <a:off x="5762505" y="315341"/>
                <a:ext cx="303729" cy="595916"/>
              </a:xfrm>
              <a:prstGeom prst="rect">
                <a:avLst/>
              </a:prstGeom>
              <a:solidFill>
                <a:srgbClr val="FFFF99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1" name="正方形/長方形 70">
                <a:extLst>
                  <a:ext uri="{FF2B5EF4-FFF2-40B4-BE49-F238E27FC236}">
                    <a16:creationId xmlns:a16="http://schemas.microsoft.com/office/drawing/2014/main" id="{DACFB67A-3459-3350-D01F-CA37A72C91A3}"/>
                  </a:ext>
                </a:extLst>
              </p:cNvPr>
              <p:cNvSpPr/>
              <p:nvPr/>
            </p:nvSpPr>
            <p:spPr>
              <a:xfrm>
                <a:off x="6066234" y="617934"/>
                <a:ext cx="576525" cy="293323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72" name="正方形/長方形 71">
                <a:extLst>
                  <a:ext uri="{FF2B5EF4-FFF2-40B4-BE49-F238E27FC236}">
                    <a16:creationId xmlns:a16="http://schemas.microsoft.com/office/drawing/2014/main" id="{4C9EA496-AF34-5650-93B0-7FC77E8B4572}"/>
                  </a:ext>
                </a:extLst>
              </p:cNvPr>
              <p:cNvSpPr/>
              <p:nvPr/>
            </p:nvSpPr>
            <p:spPr>
              <a:xfrm>
                <a:off x="5165106" y="26502"/>
                <a:ext cx="294861" cy="280147"/>
              </a:xfrm>
              <a:prstGeom prst="rect">
                <a:avLst/>
              </a:prstGeom>
              <a:solidFill>
                <a:srgbClr val="FFFF99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3" name="正方形/長方形 72">
                <a:extLst>
                  <a:ext uri="{FF2B5EF4-FFF2-40B4-BE49-F238E27FC236}">
                    <a16:creationId xmlns:a16="http://schemas.microsoft.com/office/drawing/2014/main" id="{AF7AC62E-1006-82E4-A557-7244283C3DE4}"/>
                  </a:ext>
                </a:extLst>
              </p:cNvPr>
              <p:cNvSpPr/>
              <p:nvPr/>
            </p:nvSpPr>
            <p:spPr>
              <a:xfrm>
                <a:off x="3969424" y="32088"/>
                <a:ext cx="1195682" cy="277297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74" name="正方形/長方形 73">
                <a:extLst>
                  <a:ext uri="{FF2B5EF4-FFF2-40B4-BE49-F238E27FC236}">
                    <a16:creationId xmlns:a16="http://schemas.microsoft.com/office/drawing/2014/main" id="{A6B40438-9646-39DE-2BD9-BB00950AAFE6}"/>
                  </a:ext>
                </a:extLst>
              </p:cNvPr>
              <p:cNvSpPr/>
              <p:nvPr/>
            </p:nvSpPr>
            <p:spPr>
              <a:xfrm>
                <a:off x="4578547" y="309031"/>
                <a:ext cx="301087" cy="572891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75" name="正方形/長方形 74">
                <a:extLst>
                  <a:ext uri="{FF2B5EF4-FFF2-40B4-BE49-F238E27FC236}">
                    <a16:creationId xmlns:a16="http://schemas.microsoft.com/office/drawing/2014/main" id="{D17C25A2-A872-919D-37FF-8CE1A9924D29}"/>
                  </a:ext>
                </a:extLst>
              </p:cNvPr>
              <p:cNvSpPr/>
              <p:nvPr/>
            </p:nvSpPr>
            <p:spPr>
              <a:xfrm>
                <a:off x="4281498" y="306649"/>
                <a:ext cx="296432" cy="1218542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76" name="正方形/長方形 75">
                <a:extLst>
                  <a:ext uri="{FF2B5EF4-FFF2-40B4-BE49-F238E27FC236}">
                    <a16:creationId xmlns:a16="http://schemas.microsoft.com/office/drawing/2014/main" id="{A4A758D5-D7EE-A018-D6A8-7DA260AE5272}"/>
                  </a:ext>
                </a:extLst>
              </p:cNvPr>
              <p:cNvSpPr/>
              <p:nvPr/>
            </p:nvSpPr>
            <p:spPr>
              <a:xfrm>
                <a:off x="4577930" y="1518532"/>
                <a:ext cx="295987" cy="297413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77" name="正方形/長方形 76">
                <a:extLst>
                  <a:ext uri="{FF2B5EF4-FFF2-40B4-BE49-F238E27FC236}">
                    <a16:creationId xmlns:a16="http://schemas.microsoft.com/office/drawing/2014/main" id="{9BB4E7D4-56F2-419F-CF23-0EFE57727E55}"/>
                  </a:ext>
                </a:extLst>
              </p:cNvPr>
              <p:cNvSpPr/>
              <p:nvPr/>
            </p:nvSpPr>
            <p:spPr>
              <a:xfrm>
                <a:off x="4278835" y="1810680"/>
                <a:ext cx="602800" cy="611467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78" name="正方形/長方形 77">
                <a:extLst>
                  <a:ext uri="{FF2B5EF4-FFF2-40B4-BE49-F238E27FC236}">
                    <a16:creationId xmlns:a16="http://schemas.microsoft.com/office/drawing/2014/main" id="{BD22CDF2-43B1-8118-A443-46EBB46D98C2}"/>
                  </a:ext>
                </a:extLst>
              </p:cNvPr>
              <p:cNvSpPr/>
              <p:nvPr/>
            </p:nvSpPr>
            <p:spPr>
              <a:xfrm>
                <a:off x="4879394" y="2125093"/>
                <a:ext cx="295987" cy="1181840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79" name="正方形/長方形 78">
                <a:extLst>
                  <a:ext uri="{FF2B5EF4-FFF2-40B4-BE49-F238E27FC236}">
                    <a16:creationId xmlns:a16="http://schemas.microsoft.com/office/drawing/2014/main" id="{51D536E8-2983-EC8B-1E6B-4D753D3512EF}"/>
                  </a:ext>
                </a:extLst>
              </p:cNvPr>
              <p:cNvSpPr/>
              <p:nvPr/>
            </p:nvSpPr>
            <p:spPr>
              <a:xfrm>
                <a:off x="3992925" y="2419411"/>
                <a:ext cx="888709" cy="583557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80" name="正方形/長方形 79">
                <a:extLst>
                  <a:ext uri="{FF2B5EF4-FFF2-40B4-BE49-F238E27FC236}">
                    <a16:creationId xmlns:a16="http://schemas.microsoft.com/office/drawing/2014/main" id="{280051C0-7FF3-17E2-4112-59FB32689663}"/>
                  </a:ext>
                </a:extLst>
              </p:cNvPr>
              <p:cNvSpPr/>
              <p:nvPr/>
            </p:nvSpPr>
            <p:spPr>
              <a:xfrm>
                <a:off x="3107928" y="911257"/>
                <a:ext cx="586844" cy="613934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81" name="正方形/長方形 80">
                <a:extLst>
                  <a:ext uri="{FF2B5EF4-FFF2-40B4-BE49-F238E27FC236}">
                    <a16:creationId xmlns:a16="http://schemas.microsoft.com/office/drawing/2014/main" id="{F9EA009A-1B0F-1EEA-E158-5DAF973C8513}"/>
                  </a:ext>
                </a:extLst>
              </p:cNvPr>
              <p:cNvSpPr/>
              <p:nvPr/>
            </p:nvSpPr>
            <p:spPr>
              <a:xfrm>
                <a:off x="3985915" y="601532"/>
                <a:ext cx="296432" cy="1513914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82" name="正方形/長方形 81">
                <a:extLst>
                  <a:ext uri="{FF2B5EF4-FFF2-40B4-BE49-F238E27FC236}">
                    <a16:creationId xmlns:a16="http://schemas.microsoft.com/office/drawing/2014/main" id="{8E3CC2BC-741F-8425-57D9-AD0592D6CD45}"/>
                  </a:ext>
                </a:extLst>
              </p:cNvPr>
              <p:cNvSpPr/>
              <p:nvPr/>
            </p:nvSpPr>
            <p:spPr>
              <a:xfrm>
                <a:off x="3689747" y="1222772"/>
                <a:ext cx="297285" cy="588709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83" name="正方形/長方形 82">
                <a:extLst>
                  <a:ext uri="{FF2B5EF4-FFF2-40B4-BE49-F238E27FC236}">
                    <a16:creationId xmlns:a16="http://schemas.microsoft.com/office/drawing/2014/main" id="{83A08127-4979-7F65-60B4-34FCE176103A}"/>
                  </a:ext>
                </a:extLst>
              </p:cNvPr>
              <p:cNvSpPr/>
              <p:nvPr/>
            </p:nvSpPr>
            <p:spPr>
              <a:xfrm>
                <a:off x="3399884" y="1525191"/>
                <a:ext cx="296432" cy="284829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84" name="正方形/長方形 83">
                <a:extLst>
                  <a:ext uri="{FF2B5EF4-FFF2-40B4-BE49-F238E27FC236}">
                    <a16:creationId xmlns:a16="http://schemas.microsoft.com/office/drawing/2014/main" id="{DA42A558-FA62-55F0-AA80-A6FA9248F377}"/>
                  </a:ext>
                </a:extLst>
              </p:cNvPr>
              <p:cNvSpPr/>
              <p:nvPr/>
            </p:nvSpPr>
            <p:spPr>
              <a:xfrm>
                <a:off x="2821331" y="601532"/>
                <a:ext cx="287744" cy="616692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85" name="正方形/長方形 84">
                <a:extLst>
                  <a:ext uri="{FF2B5EF4-FFF2-40B4-BE49-F238E27FC236}">
                    <a16:creationId xmlns:a16="http://schemas.microsoft.com/office/drawing/2014/main" id="{0E64A2BD-1D68-9687-C09B-1C7332500A2D}"/>
                  </a:ext>
                </a:extLst>
              </p:cNvPr>
              <p:cNvSpPr/>
              <p:nvPr/>
            </p:nvSpPr>
            <p:spPr>
              <a:xfrm>
                <a:off x="3108501" y="601532"/>
                <a:ext cx="287744" cy="311653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86" name="正方形/長方形 85">
                <a:extLst>
                  <a:ext uri="{FF2B5EF4-FFF2-40B4-BE49-F238E27FC236}">
                    <a16:creationId xmlns:a16="http://schemas.microsoft.com/office/drawing/2014/main" id="{353FEB4C-9E7D-92D0-021C-6F375F33535D}"/>
                  </a:ext>
                </a:extLst>
              </p:cNvPr>
              <p:cNvSpPr/>
              <p:nvPr/>
            </p:nvSpPr>
            <p:spPr>
              <a:xfrm>
                <a:off x="2534300" y="600153"/>
                <a:ext cx="287745" cy="309725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87" name="正方形/長方形 86">
                <a:extLst>
                  <a:ext uri="{FF2B5EF4-FFF2-40B4-BE49-F238E27FC236}">
                    <a16:creationId xmlns:a16="http://schemas.microsoft.com/office/drawing/2014/main" id="{464F5A16-0977-7AA6-C818-EDFF6376C7BB}"/>
                  </a:ext>
                </a:extLst>
              </p:cNvPr>
              <p:cNvSpPr/>
              <p:nvPr/>
            </p:nvSpPr>
            <p:spPr>
              <a:xfrm>
                <a:off x="3696316" y="1907"/>
                <a:ext cx="273910" cy="45719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88" name="正方形/長方形 87">
                <a:extLst>
                  <a:ext uri="{FF2B5EF4-FFF2-40B4-BE49-F238E27FC236}">
                    <a16:creationId xmlns:a16="http://schemas.microsoft.com/office/drawing/2014/main" id="{E74752FA-7AFD-B89F-ABE5-9D1DBFBCE9A3}"/>
                  </a:ext>
                </a:extLst>
              </p:cNvPr>
              <p:cNvSpPr/>
              <p:nvPr/>
            </p:nvSpPr>
            <p:spPr>
              <a:xfrm>
                <a:off x="1930635" y="12976"/>
                <a:ext cx="308281" cy="288082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89" name="正方形/長方形 88">
                <a:extLst>
                  <a:ext uri="{FF2B5EF4-FFF2-40B4-BE49-F238E27FC236}">
                    <a16:creationId xmlns:a16="http://schemas.microsoft.com/office/drawing/2014/main" id="{F994500E-421A-A603-149F-E54801F5A753}"/>
                  </a:ext>
                </a:extLst>
              </p:cNvPr>
              <p:cNvSpPr/>
              <p:nvPr/>
            </p:nvSpPr>
            <p:spPr>
              <a:xfrm>
                <a:off x="2818588" y="1217809"/>
                <a:ext cx="288270" cy="586831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90" name="正方形/長方形 89">
                <a:extLst>
                  <a:ext uri="{FF2B5EF4-FFF2-40B4-BE49-F238E27FC236}">
                    <a16:creationId xmlns:a16="http://schemas.microsoft.com/office/drawing/2014/main" id="{098A9B55-66ED-AF23-74DA-08A5D490C006}"/>
                  </a:ext>
                </a:extLst>
              </p:cNvPr>
              <p:cNvSpPr/>
              <p:nvPr/>
            </p:nvSpPr>
            <p:spPr>
              <a:xfrm>
                <a:off x="2530394" y="1522848"/>
                <a:ext cx="288270" cy="283556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91" name="正方形/長方形 90">
                <a:extLst>
                  <a:ext uri="{FF2B5EF4-FFF2-40B4-BE49-F238E27FC236}">
                    <a16:creationId xmlns:a16="http://schemas.microsoft.com/office/drawing/2014/main" id="{4117D2E5-6B60-4120-FB31-87D5EA4EB017}"/>
                  </a:ext>
                </a:extLst>
              </p:cNvPr>
              <p:cNvSpPr/>
              <p:nvPr/>
            </p:nvSpPr>
            <p:spPr>
              <a:xfrm>
                <a:off x="7846927" y="2405963"/>
                <a:ext cx="280982" cy="296764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92" name="正方形/長方形 91">
                <a:extLst>
                  <a:ext uri="{FF2B5EF4-FFF2-40B4-BE49-F238E27FC236}">
                    <a16:creationId xmlns:a16="http://schemas.microsoft.com/office/drawing/2014/main" id="{85DAFC48-F015-EEEC-9987-D4E015988446}"/>
                  </a:ext>
                </a:extLst>
              </p:cNvPr>
              <p:cNvSpPr/>
              <p:nvPr/>
            </p:nvSpPr>
            <p:spPr>
              <a:xfrm>
                <a:off x="9338582" y="5116115"/>
                <a:ext cx="304285" cy="308661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93" name="正方形/長方形 92">
                <a:extLst>
                  <a:ext uri="{FF2B5EF4-FFF2-40B4-BE49-F238E27FC236}">
                    <a16:creationId xmlns:a16="http://schemas.microsoft.com/office/drawing/2014/main" id="{F3A83D13-F15D-2551-626F-56B26003A24A}"/>
                  </a:ext>
                </a:extLst>
              </p:cNvPr>
              <p:cNvSpPr/>
              <p:nvPr/>
            </p:nvSpPr>
            <p:spPr>
              <a:xfrm>
                <a:off x="10587335" y="617934"/>
                <a:ext cx="895054" cy="603711"/>
              </a:xfrm>
              <a:prstGeom prst="rect">
                <a:avLst/>
              </a:prstGeom>
              <a:solidFill>
                <a:srgbClr val="FFFF99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04" name="正方形/長方形 103">
                <a:extLst>
                  <a:ext uri="{FF2B5EF4-FFF2-40B4-BE49-F238E27FC236}">
                    <a16:creationId xmlns:a16="http://schemas.microsoft.com/office/drawing/2014/main" id="{28CAC8EE-BF16-42DC-8530-5AFF7BC1BCA9}"/>
                  </a:ext>
                </a:extLst>
              </p:cNvPr>
              <p:cNvSpPr/>
              <p:nvPr/>
            </p:nvSpPr>
            <p:spPr>
              <a:xfrm>
                <a:off x="11482389" y="617933"/>
                <a:ext cx="314324" cy="599875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05" name="正方形/長方形 104">
                <a:extLst>
                  <a:ext uri="{FF2B5EF4-FFF2-40B4-BE49-F238E27FC236}">
                    <a16:creationId xmlns:a16="http://schemas.microsoft.com/office/drawing/2014/main" id="{8F5AF361-A7ED-81A0-EA0E-DE13D3A70EA2}"/>
                  </a:ext>
                </a:extLst>
              </p:cNvPr>
              <p:cNvSpPr/>
              <p:nvPr/>
            </p:nvSpPr>
            <p:spPr>
              <a:xfrm>
                <a:off x="11482389" y="332947"/>
                <a:ext cx="314324" cy="284988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06" name="正方形/長方形 105">
                <a:extLst>
                  <a:ext uri="{FF2B5EF4-FFF2-40B4-BE49-F238E27FC236}">
                    <a16:creationId xmlns:a16="http://schemas.microsoft.com/office/drawing/2014/main" id="{8885B951-C439-3263-B700-CA93A4E58C58}"/>
                  </a:ext>
                </a:extLst>
              </p:cNvPr>
              <p:cNvSpPr/>
              <p:nvPr/>
            </p:nvSpPr>
            <p:spPr>
              <a:xfrm>
                <a:off x="10883505" y="1217808"/>
                <a:ext cx="598884" cy="300855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07" name="正方形/長方形 106">
                <a:extLst>
                  <a:ext uri="{FF2B5EF4-FFF2-40B4-BE49-F238E27FC236}">
                    <a16:creationId xmlns:a16="http://schemas.microsoft.com/office/drawing/2014/main" id="{811C2BEE-FF3B-B166-70B8-C925F5EE8CB0}"/>
                  </a:ext>
                </a:extLst>
              </p:cNvPr>
              <p:cNvSpPr/>
              <p:nvPr/>
            </p:nvSpPr>
            <p:spPr>
              <a:xfrm>
                <a:off x="11796713" y="47627"/>
                <a:ext cx="580730" cy="873918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08" name="正方形/長方形 107">
                <a:extLst>
                  <a:ext uri="{FF2B5EF4-FFF2-40B4-BE49-F238E27FC236}">
                    <a16:creationId xmlns:a16="http://schemas.microsoft.com/office/drawing/2014/main" id="{9325463E-E300-03D6-26CC-C77145F94055}"/>
                  </a:ext>
                </a:extLst>
              </p:cNvPr>
              <p:cNvSpPr/>
              <p:nvPr/>
            </p:nvSpPr>
            <p:spPr>
              <a:xfrm>
                <a:off x="12377443" y="47626"/>
                <a:ext cx="314324" cy="599875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09" name="正方形/長方形 108">
                <a:extLst>
                  <a:ext uri="{FF2B5EF4-FFF2-40B4-BE49-F238E27FC236}">
                    <a16:creationId xmlns:a16="http://schemas.microsoft.com/office/drawing/2014/main" id="{88FB7B12-82E5-3F98-5B85-705743D80A33}"/>
                  </a:ext>
                </a:extLst>
              </p:cNvPr>
              <p:cNvSpPr/>
              <p:nvPr/>
            </p:nvSpPr>
            <p:spPr>
              <a:xfrm>
                <a:off x="12691767" y="362712"/>
                <a:ext cx="157458" cy="284988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10" name="正方形/長方形 109">
                <a:extLst>
                  <a:ext uri="{FF2B5EF4-FFF2-40B4-BE49-F238E27FC236}">
                    <a16:creationId xmlns:a16="http://schemas.microsoft.com/office/drawing/2014/main" id="{03119255-4BC2-D827-9986-BB3B2B6AF19A}"/>
                  </a:ext>
                </a:extLst>
              </p:cNvPr>
              <p:cNvSpPr/>
              <p:nvPr/>
            </p:nvSpPr>
            <p:spPr>
              <a:xfrm>
                <a:off x="12691767" y="47626"/>
                <a:ext cx="158649" cy="316705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11" name="正方形/長方形 110">
                <a:extLst>
                  <a:ext uri="{FF2B5EF4-FFF2-40B4-BE49-F238E27FC236}">
                    <a16:creationId xmlns:a16="http://schemas.microsoft.com/office/drawing/2014/main" id="{A293DB2A-A072-BAE8-AE99-BB800D9DCC2D}"/>
                  </a:ext>
                </a:extLst>
              </p:cNvPr>
              <p:cNvSpPr/>
              <p:nvPr/>
            </p:nvSpPr>
            <p:spPr>
              <a:xfrm>
                <a:off x="12386074" y="3098"/>
                <a:ext cx="303729" cy="45719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12" name="正方形/長方形 111">
                <a:extLst>
                  <a:ext uri="{FF2B5EF4-FFF2-40B4-BE49-F238E27FC236}">
                    <a16:creationId xmlns:a16="http://schemas.microsoft.com/office/drawing/2014/main" id="{B590CFCB-3696-7636-7894-839537AE366B}"/>
                  </a:ext>
                </a:extLst>
              </p:cNvPr>
              <p:cNvSpPr/>
              <p:nvPr/>
            </p:nvSpPr>
            <p:spPr>
              <a:xfrm>
                <a:off x="12690576" y="2382"/>
                <a:ext cx="158649" cy="45719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13" name="正方形/長方形 112">
                <a:extLst>
                  <a:ext uri="{FF2B5EF4-FFF2-40B4-BE49-F238E27FC236}">
                    <a16:creationId xmlns:a16="http://schemas.microsoft.com/office/drawing/2014/main" id="{72DD7C4D-FC5E-6835-9866-4AD141C69B85}"/>
                  </a:ext>
                </a:extLst>
              </p:cNvPr>
              <p:cNvSpPr/>
              <p:nvPr/>
            </p:nvSpPr>
            <p:spPr>
              <a:xfrm>
                <a:off x="1019175" y="917870"/>
                <a:ext cx="603647" cy="616692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14" name="正方形/長方形 113">
                <a:extLst>
                  <a:ext uri="{FF2B5EF4-FFF2-40B4-BE49-F238E27FC236}">
                    <a16:creationId xmlns:a16="http://schemas.microsoft.com/office/drawing/2014/main" id="{D26788BB-F931-5D26-C3C9-AFA9520B8F6F}"/>
                  </a:ext>
                </a:extLst>
              </p:cNvPr>
              <p:cNvSpPr/>
              <p:nvPr/>
            </p:nvSpPr>
            <p:spPr>
              <a:xfrm>
                <a:off x="771525" y="1533524"/>
                <a:ext cx="551260" cy="294085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15" name="正方形/長方形 114">
                <a:extLst>
                  <a:ext uri="{FF2B5EF4-FFF2-40B4-BE49-F238E27FC236}">
                    <a16:creationId xmlns:a16="http://schemas.microsoft.com/office/drawing/2014/main" id="{A9F7DB59-1B67-EAE5-3740-145970F2DA50}"/>
                  </a:ext>
                </a:extLst>
              </p:cNvPr>
              <p:cNvSpPr/>
              <p:nvPr/>
            </p:nvSpPr>
            <p:spPr>
              <a:xfrm>
                <a:off x="771525" y="1240631"/>
                <a:ext cx="247648" cy="294085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</p:grpSp>
      </p:grp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8D704DF-19C7-1556-F591-E0028904B370}"/>
              </a:ext>
            </a:extLst>
          </p:cNvPr>
          <p:cNvSpPr/>
          <p:nvPr/>
        </p:nvSpPr>
        <p:spPr>
          <a:xfrm>
            <a:off x="58189" y="24388"/>
            <a:ext cx="12684776" cy="9552424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99" name="グループ化 98">
            <a:extLst>
              <a:ext uri="{FF2B5EF4-FFF2-40B4-BE49-F238E27FC236}">
                <a16:creationId xmlns:a16="http://schemas.microsoft.com/office/drawing/2014/main" id="{718E46C1-F760-E0B4-EF26-FC802FEB2FF8}"/>
              </a:ext>
            </a:extLst>
          </p:cNvPr>
          <p:cNvGrpSpPr/>
          <p:nvPr/>
        </p:nvGrpSpPr>
        <p:grpSpPr>
          <a:xfrm>
            <a:off x="6619594" y="4453602"/>
            <a:ext cx="180432" cy="180432"/>
            <a:chOff x="13168102" y="5848673"/>
            <a:chExt cx="240155" cy="240155"/>
          </a:xfrm>
        </p:grpSpPr>
        <p:sp>
          <p:nvSpPr>
            <p:cNvPr id="100" name="正方形/長方形 99">
              <a:extLst>
                <a:ext uri="{FF2B5EF4-FFF2-40B4-BE49-F238E27FC236}">
                  <a16:creationId xmlns:a16="http://schemas.microsoft.com/office/drawing/2014/main" id="{F76F1888-26DF-EC84-DBF2-16EC2588AAD7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1" name="正方形/長方形 100">
              <a:extLst>
                <a:ext uri="{FF2B5EF4-FFF2-40B4-BE49-F238E27FC236}">
                  <a16:creationId xmlns:a16="http://schemas.microsoft.com/office/drawing/2014/main" id="{19311E2C-6EB7-40A4-0C2B-FEAF89EF4FCB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02" name="グループ化 101">
            <a:extLst>
              <a:ext uri="{FF2B5EF4-FFF2-40B4-BE49-F238E27FC236}">
                <a16:creationId xmlns:a16="http://schemas.microsoft.com/office/drawing/2014/main" id="{2B2C5C58-B0A0-DE30-3D96-B4E3394BD4FE}"/>
              </a:ext>
            </a:extLst>
          </p:cNvPr>
          <p:cNvGrpSpPr/>
          <p:nvPr/>
        </p:nvGrpSpPr>
        <p:grpSpPr>
          <a:xfrm>
            <a:off x="6394075" y="4664664"/>
            <a:ext cx="315035" cy="247816"/>
            <a:chOff x="13223829" y="3432784"/>
            <a:chExt cx="161663" cy="127168"/>
          </a:xfrm>
        </p:grpSpPr>
        <p:grpSp>
          <p:nvGrpSpPr>
            <p:cNvPr id="103" name="グループ化 102">
              <a:extLst>
                <a:ext uri="{FF2B5EF4-FFF2-40B4-BE49-F238E27FC236}">
                  <a16:creationId xmlns:a16="http://schemas.microsoft.com/office/drawing/2014/main" id="{A1BA17DB-FE91-AB72-4DD6-D08EFE9433BE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118" name="正方形/長方形 117">
                <a:extLst>
                  <a:ext uri="{FF2B5EF4-FFF2-40B4-BE49-F238E27FC236}">
                    <a16:creationId xmlns:a16="http://schemas.microsoft.com/office/drawing/2014/main" id="{ED04F8FD-6111-464F-6786-AFC551C895FF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19" name="正方形/長方形 118">
                <a:extLst>
                  <a:ext uri="{FF2B5EF4-FFF2-40B4-BE49-F238E27FC236}">
                    <a16:creationId xmlns:a16="http://schemas.microsoft.com/office/drawing/2014/main" id="{CF840A28-813B-EF5F-6D18-3F43DA16E1F2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20" name="楕円 119">
                <a:extLst>
                  <a:ext uri="{FF2B5EF4-FFF2-40B4-BE49-F238E27FC236}">
                    <a16:creationId xmlns:a16="http://schemas.microsoft.com/office/drawing/2014/main" id="{76C19E6F-D6ED-C9C3-8AFD-1F6DFBFAA8A6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17" name="フリーフォーム 2859">
              <a:extLst>
                <a:ext uri="{FF2B5EF4-FFF2-40B4-BE49-F238E27FC236}">
                  <a16:creationId xmlns:a16="http://schemas.microsoft.com/office/drawing/2014/main" id="{2C48C45E-09D4-7C4F-9EAB-80FC4A18A406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21" name="グループ化 120">
            <a:extLst>
              <a:ext uri="{FF2B5EF4-FFF2-40B4-BE49-F238E27FC236}">
                <a16:creationId xmlns:a16="http://schemas.microsoft.com/office/drawing/2014/main" id="{06860BC4-14EC-DCF3-1785-4B2408928862}"/>
              </a:ext>
            </a:extLst>
          </p:cNvPr>
          <p:cNvGrpSpPr/>
          <p:nvPr/>
        </p:nvGrpSpPr>
        <p:grpSpPr>
          <a:xfrm>
            <a:off x="8033177" y="8475623"/>
            <a:ext cx="226617" cy="217400"/>
            <a:chOff x="13234305" y="3606093"/>
            <a:chExt cx="140711" cy="122715"/>
          </a:xfrm>
        </p:grpSpPr>
        <p:sp>
          <p:nvSpPr>
            <p:cNvPr id="122" name="フリーフォーム 2864">
              <a:extLst>
                <a:ext uri="{FF2B5EF4-FFF2-40B4-BE49-F238E27FC236}">
                  <a16:creationId xmlns:a16="http://schemas.microsoft.com/office/drawing/2014/main" id="{5EE8D856-28E9-9D62-6259-C98D4B3A9CA5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23" name="直線コネクタ 122">
              <a:extLst>
                <a:ext uri="{FF2B5EF4-FFF2-40B4-BE49-F238E27FC236}">
                  <a16:creationId xmlns:a16="http://schemas.microsoft.com/office/drawing/2014/main" id="{D1EFBAC8-2B72-E7B6-21FC-AADAD97BD056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フリーフォーム 2866">
              <a:extLst>
                <a:ext uri="{FF2B5EF4-FFF2-40B4-BE49-F238E27FC236}">
                  <a16:creationId xmlns:a16="http://schemas.microsoft.com/office/drawing/2014/main" id="{8B818926-0E5B-E3E1-AD4B-35F4C5A9ECF1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39" name="グループ化 138">
            <a:extLst>
              <a:ext uri="{FF2B5EF4-FFF2-40B4-BE49-F238E27FC236}">
                <a16:creationId xmlns:a16="http://schemas.microsoft.com/office/drawing/2014/main" id="{3AF6EAE6-D5C0-0301-EB99-1E57831AEFAF}"/>
              </a:ext>
            </a:extLst>
          </p:cNvPr>
          <p:cNvGrpSpPr/>
          <p:nvPr/>
        </p:nvGrpSpPr>
        <p:grpSpPr>
          <a:xfrm>
            <a:off x="8871304" y="4363386"/>
            <a:ext cx="180432" cy="180432"/>
            <a:chOff x="13168102" y="5848673"/>
            <a:chExt cx="240155" cy="240155"/>
          </a:xfrm>
        </p:grpSpPr>
        <p:sp>
          <p:nvSpPr>
            <p:cNvPr id="140" name="正方形/長方形 139">
              <a:extLst>
                <a:ext uri="{FF2B5EF4-FFF2-40B4-BE49-F238E27FC236}">
                  <a16:creationId xmlns:a16="http://schemas.microsoft.com/office/drawing/2014/main" id="{C1FF7D03-174F-7E43-6A42-E17ED9B01966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1" name="正方形/長方形 140">
              <a:extLst>
                <a:ext uri="{FF2B5EF4-FFF2-40B4-BE49-F238E27FC236}">
                  <a16:creationId xmlns:a16="http://schemas.microsoft.com/office/drawing/2014/main" id="{236F3DEF-FD92-B540-3B5A-CCFF21D2C52C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42" name="グループ化 141">
            <a:extLst>
              <a:ext uri="{FF2B5EF4-FFF2-40B4-BE49-F238E27FC236}">
                <a16:creationId xmlns:a16="http://schemas.microsoft.com/office/drawing/2014/main" id="{E0E5E9EC-9DBE-22EB-3663-1C2F4B90A88D}"/>
              </a:ext>
            </a:extLst>
          </p:cNvPr>
          <p:cNvGrpSpPr/>
          <p:nvPr/>
        </p:nvGrpSpPr>
        <p:grpSpPr>
          <a:xfrm>
            <a:off x="7861654" y="114012"/>
            <a:ext cx="180432" cy="180432"/>
            <a:chOff x="13168102" y="5848673"/>
            <a:chExt cx="240155" cy="240155"/>
          </a:xfrm>
        </p:grpSpPr>
        <p:sp>
          <p:nvSpPr>
            <p:cNvPr id="143" name="正方形/長方形 142">
              <a:extLst>
                <a:ext uri="{FF2B5EF4-FFF2-40B4-BE49-F238E27FC236}">
                  <a16:creationId xmlns:a16="http://schemas.microsoft.com/office/drawing/2014/main" id="{999157E9-1D71-530C-19C7-7F299300A4A4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4" name="正方形/長方形 143">
              <a:extLst>
                <a:ext uri="{FF2B5EF4-FFF2-40B4-BE49-F238E27FC236}">
                  <a16:creationId xmlns:a16="http://schemas.microsoft.com/office/drawing/2014/main" id="{340A2C32-3367-BBC9-9DBC-C7F6C2C83F42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45" name="グループ化 144">
            <a:extLst>
              <a:ext uri="{FF2B5EF4-FFF2-40B4-BE49-F238E27FC236}">
                <a16:creationId xmlns:a16="http://schemas.microsoft.com/office/drawing/2014/main" id="{9F0D5192-A468-02F0-39FB-2B1C15F3ABB6}"/>
              </a:ext>
            </a:extLst>
          </p:cNvPr>
          <p:cNvGrpSpPr/>
          <p:nvPr/>
        </p:nvGrpSpPr>
        <p:grpSpPr>
          <a:xfrm>
            <a:off x="6220145" y="67717"/>
            <a:ext cx="180432" cy="180432"/>
            <a:chOff x="13168102" y="5848673"/>
            <a:chExt cx="240155" cy="240155"/>
          </a:xfrm>
        </p:grpSpPr>
        <p:sp>
          <p:nvSpPr>
            <p:cNvPr id="146" name="正方形/長方形 145">
              <a:extLst>
                <a:ext uri="{FF2B5EF4-FFF2-40B4-BE49-F238E27FC236}">
                  <a16:creationId xmlns:a16="http://schemas.microsoft.com/office/drawing/2014/main" id="{359D5EE5-0C40-B05D-52E8-B82CCE0B7273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7" name="正方形/長方形 146">
              <a:extLst>
                <a:ext uri="{FF2B5EF4-FFF2-40B4-BE49-F238E27FC236}">
                  <a16:creationId xmlns:a16="http://schemas.microsoft.com/office/drawing/2014/main" id="{FCE1EA51-B52D-DC5D-34F4-C6F29A8668D5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48" name="グループ化 147">
            <a:extLst>
              <a:ext uri="{FF2B5EF4-FFF2-40B4-BE49-F238E27FC236}">
                <a16:creationId xmlns:a16="http://schemas.microsoft.com/office/drawing/2014/main" id="{3F82F8DF-FD87-811E-0224-D303B574B866}"/>
              </a:ext>
            </a:extLst>
          </p:cNvPr>
          <p:cNvGrpSpPr/>
          <p:nvPr/>
        </p:nvGrpSpPr>
        <p:grpSpPr>
          <a:xfrm>
            <a:off x="2271704" y="1047943"/>
            <a:ext cx="180432" cy="180432"/>
            <a:chOff x="13168102" y="5848673"/>
            <a:chExt cx="240155" cy="240155"/>
          </a:xfrm>
        </p:grpSpPr>
        <p:sp>
          <p:nvSpPr>
            <p:cNvPr id="149" name="正方形/長方形 148">
              <a:extLst>
                <a:ext uri="{FF2B5EF4-FFF2-40B4-BE49-F238E27FC236}">
                  <a16:creationId xmlns:a16="http://schemas.microsoft.com/office/drawing/2014/main" id="{091E63FB-F76D-7470-9C99-E66D8727AD58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0" name="正方形/長方形 149">
              <a:extLst>
                <a:ext uri="{FF2B5EF4-FFF2-40B4-BE49-F238E27FC236}">
                  <a16:creationId xmlns:a16="http://schemas.microsoft.com/office/drawing/2014/main" id="{60C96F64-4A48-648B-F072-C20DC192B798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51" name="グループ化 150">
            <a:extLst>
              <a:ext uri="{FF2B5EF4-FFF2-40B4-BE49-F238E27FC236}">
                <a16:creationId xmlns:a16="http://schemas.microsoft.com/office/drawing/2014/main" id="{82708096-55BD-D566-B437-AF6867D13ACC}"/>
              </a:ext>
            </a:extLst>
          </p:cNvPr>
          <p:cNvGrpSpPr/>
          <p:nvPr/>
        </p:nvGrpSpPr>
        <p:grpSpPr>
          <a:xfrm>
            <a:off x="3579815" y="2525167"/>
            <a:ext cx="180432" cy="180432"/>
            <a:chOff x="13168102" y="5848673"/>
            <a:chExt cx="240155" cy="240155"/>
          </a:xfrm>
        </p:grpSpPr>
        <p:sp>
          <p:nvSpPr>
            <p:cNvPr id="152" name="正方形/長方形 151">
              <a:extLst>
                <a:ext uri="{FF2B5EF4-FFF2-40B4-BE49-F238E27FC236}">
                  <a16:creationId xmlns:a16="http://schemas.microsoft.com/office/drawing/2014/main" id="{B0FDBFC8-7EDE-CA87-D8D3-FFF9307CCF77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3" name="正方形/長方形 152">
              <a:extLst>
                <a:ext uri="{FF2B5EF4-FFF2-40B4-BE49-F238E27FC236}">
                  <a16:creationId xmlns:a16="http://schemas.microsoft.com/office/drawing/2014/main" id="{3BFCAEB5-40CC-785B-3606-DF2F9E888196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54" name="グループ化 153">
            <a:extLst>
              <a:ext uri="{FF2B5EF4-FFF2-40B4-BE49-F238E27FC236}">
                <a16:creationId xmlns:a16="http://schemas.microsoft.com/office/drawing/2014/main" id="{CD204E4C-D23E-5FDD-812A-A4EEFE7C66ED}"/>
              </a:ext>
            </a:extLst>
          </p:cNvPr>
          <p:cNvGrpSpPr/>
          <p:nvPr/>
        </p:nvGrpSpPr>
        <p:grpSpPr>
          <a:xfrm>
            <a:off x="10124794" y="5357796"/>
            <a:ext cx="180432" cy="180432"/>
            <a:chOff x="13168102" y="5848673"/>
            <a:chExt cx="240155" cy="240155"/>
          </a:xfrm>
        </p:grpSpPr>
        <p:sp>
          <p:nvSpPr>
            <p:cNvPr id="155" name="正方形/長方形 154">
              <a:extLst>
                <a:ext uri="{FF2B5EF4-FFF2-40B4-BE49-F238E27FC236}">
                  <a16:creationId xmlns:a16="http://schemas.microsoft.com/office/drawing/2014/main" id="{975AE633-517B-6B67-FA65-6FA7D086E50E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6" name="正方形/長方形 155">
              <a:extLst>
                <a:ext uri="{FF2B5EF4-FFF2-40B4-BE49-F238E27FC236}">
                  <a16:creationId xmlns:a16="http://schemas.microsoft.com/office/drawing/2014/main" id="{FDF79FFC-1995-05B3-FC3D-13F3FC23064C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57" name="グループ化 156">
            <a:extLst>
              <a:ext uri="{FF2B5EF4-FFF2-40B4-BE49-F238E27FC236}">
                <a16:creationId xmlns:a16="http://schemas.microsoft.com/office/drawing/2014/main" id="{3D7A0AD6-88F0-C7B2-5A68-0E9A0A3E8BA7}"/>
              </a:ext>
            </a:extLst>
          </p:cNvPr>
          <p:cNvGrpSpPr/>
          <p:nvPr/>
        </p:nvGrpSpPr>
        <p:grpSpPr>
          <a:xfrm>
            <a:off x="6848194" y="5538228"/>
            <a:ext cx="180432" cy="180432"/>
            <a:chOff x="13168102" y="5848673"/>
            <a:chExt cx="240155" cy="240155"/>
          </a:xfrm>
        </p:grpSpPr>
        <p:sp>
          <p:nvSpPr>
            <p:cNvPr id="158" name="正方形/長方形 157">
              <a:extLst>
                <a:ext uri="{FF2B5EF4-FFF2-40B4-BE49-F238E27FC236}">
                  <a16:creationId xmlns:a16="http://schemas.microsoft.com/office/drawing/2014/main" id="{601C0D24-10D1-43A8-4A41-53BFD815D837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9" name="正方形/長方形 158">
              <a:extLst>
                <a:ext uri="{FF2B5EF4-FFF2-40B4-BE49-F238E27FC236}">
                  <a16:creationId xmlns:a16="http://schemas.microsoft.com/office/drawing/2014/main" id="{2B1F7CAE-1675-8D21-CC34-05A5EBDC57EE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60" name="グループ化 159">
            <a:extLst>
              <a:ext uri="{FF2B5EF4-FFF2-40B4-BE49-F238E27FC236}">
                <a16:creationId xmlns:a16="http://schemas.microsoft.com/office/drawing/2014/main" id="{225121E6-3925-C66F-2D3D-1202B85B8942}"/>
              </a:ext>
            </a:extLst>
          </p:cNvPr>
          <p:cNvGrpSpPr/>
          <p:nvPr/>
        </p:nvGrpSpPr>
        <p:grpSpPr>
          <a:xfrm>
            <a:off x="10215010" y="5906436"/>
            <a:ext cx="180432" cy="180432"/>
            <a:chOff x="13168102" y="5848673"/>
            <a:chExt cx="240155" cy="240155"/>
          </a:xfrm>
        </p:grpSpPr>
        <p:sp>
          <p:nvSpPr>
            <p:cNvPr id="161" name="正方形/長方形 160">
              <a:extLst>
                <a:ext uri="{FF2B5EF4-FFF2-40B4-BE49-F238E27FC236}">
                  <a16:creationId xmlns:a16="http://schemas.microsoft.com/office/drawing/2014/main" id="{C0724EEF-4E47-312C-A72C-D8E400CEC410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2" name="正方形/長方形 161">
              <a:extLst>
                <a:ext uri="{FF2B5EF4-FFF2-40B4-BE49-F238E27FC236}">
                  <a16:creationId xmlns:a16="http://schemas.microsoft.com/office/drawing/2014/main" id="{50B664F9-3728-2BCE-10D0-DED5146213B0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63" name="グループ化 162">
            <a:extLst>
              <a:ext uri="{FF2B5EF4-FFF2-40B4-BE49-F238E27FC236}">
                <a16:creationId xmlns:a16="http://schemas.microsoft.com/office/drawing/2014/main" id="{D7D138DF-E37E-6FE0-AFD4-3857E566B54C}"/>
              </a:ext>
            </a:extLst>
          </p:cNvPr>
          <p:cNvGrpSpPr/>
          <p:nvPr/>
        </p:nvGrpSpPr>
        <p:grpSpPr>
          <a:xfrm>
            <a:off x="11176354" y="5816220"/>
            <a:ext cx="180432" cy="180432"/>
            <a:chOff x="13168102" y="5848673"/>
            <a:chExt cx="240155" cy="240155"/>
          </a:xfrm>
        </p:grpSpPr>
        <p:sp>
          <p:nvSpPr>
            <p:cNvPr id="164" name="正方形/長方形 163">
              <a:extLst>
                <a:ext uri="{FF2B5EF4-FFF2-40B4-BE49-F238E27FC236}">
                  <a16:creationId xmlns:a16="http://schemas.microsoft.com/office/drawing/2014/main" id="{A8F5A91A-6966-E21C-918D-0C97B24450F6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5" name="正方形/長方形 164">
              <a:extLst>
                <a:ext uri="{FF2B5EF4-FFF2-40B4-BE49-F238E27FC236}">
                  <a16:creationId xmlns:a16="http://schemas.microsoft.com/office/drawing/2014/main" id="{B1C246D4-2CE5-9728-7018-41249832BDD0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66" name="グループ化 165">
            <a:extLst>
              <a:ext uri="{FF2B5EF4-FFF2-40B4-BE49-F238E27FC236}">
                <a16:creationId xmlns:a16="http://schemas.microsoft.com/office/drawing/2014/main" id="{03477109-97F3-8561-BAA7-8066CCB61B2E}"/>
              </a:ext>
            </a:extLst>
          </p:cNvPr>
          <p:cNvGrpSpPr/>
          <p:nvPr/>
        </p:nvGrpSpPr>
        <p:grpSpPr>
          <a:xfrm>
            <a:off x="10433404" y="6199806"/>
            <a:ext cx="180432" cy="180432"/>
            <a:chOff x="13168102" y="5848673"/>
            <a:chExt cx="240155" cy="240155"/>
          </a:xfrm>
        </p:grpSpPr>
        <p:sp>
          <p:nvSpPr>
            <p:cNvPr id="167" name="正方形/長方形 166">
              <a:extLst>
                <a:ext uri="{FF2B5EF4-FFF2-40B4-BE49-F238E27FC236}">
                  <a16:creationId xmlns:a16="http://schemas.microsoft.com/office/drawing/2014/main" id="{E3E7EA66-5DDF-6A04-3EEC-F7D32D2690E1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8" name="正方形/長方形 167">
              <a:extLst>
                <a:ext uri="{FF2B5EF4-FFF2-40B4-BE49-F238E27FC236}">
                  <a16:creationId xmlns:a16="http://schemas.microsoft.com/office/drawing/2014/main" id="{12D3F83F-E0E8-19A0-BAB5-1CB209A474D8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69" name="グループ化 168">
            <a:extLst>
              <a:ext uri="{FF2B5EF4-FFF2-40B4-BE49-F238E27FC236}">
                <a16:creationId xmlns:a16="http://schemas.microsoft.com/office/drawing/2014/main" id="{9FD0D689-7506-7CC7-1DC8-B9FE44D11CE7}"/>
              </a:ext>
            </a:extLst>
          </p:cNvPr>
          <p:cNvGrpSpPr/>
          <p:nvPr/>
        </p:nvGrpSpPr>
        <p:grpSpPr>
          <a:xfrm>
            <a:off x="9473284" y="6391955"/>
            <a:ext cx="180432" cy="180432"/>
            <a:chOff x="13168102" y="5848673"/>
            <a:chExt cx="240155" cy="240155"/>
          </a:xfrm>
        </p:grpSpPr>
        <p:sp>
          <p:nvSpPr>
            <p:cNvPr id="170" name="正方形/長方形 169">
              <a:extLst>
                <a:ext uri="{FF2B5EF4-FFF2-40B4-BE49-F238E27FC236}">
                  <a16:creationId xmlns:a16="http://schemas.microsoft.com/office/drawing/2014/main" id="{976800AF-13BB-62AC-17C8-5B229948CF46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1" name="正方形/長方形 170">
              <a:extLst>
                <a:ext uri="{FF2B5EF4-FFF2-40B4-BE49-F238E27FC236}">
                  <a16:creationId xmlns:a16="http://schemas.microsoft.com/office/drawing/2014/main" id="{FB9A6EE2-1B52-2A70-2A74-6C500D36C536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72" name="グループ化 171">
            <a:extLst>
              <a:ext uri="{FF2B5EF4-FFF2-40B4-BE49-F238E27FC236}">
                <a16:creationId xmlns:a16="http://schemas.microsoft.com/office/drawing/2014/main" id="{EFBA381E-BC26-EA31-F893-C229BDDD821B}"/>
              </a:ext>
            </a:extLst>
          </p:cNvPr>
          <p:cNvGrpSpPr/>
          <p:nvPr/>
        </p:nvGrpSpPr>
        <p:grpSpPr>
          <a:xfrm>
            <a:off x="10479699" y="6976067"/>
            <a:ext cx="180432" cy="180432"/>
            <a:chOff x="13168102" y="5848673"/>
            <a:chExt cx="240155" cy="240155"/>
          </a:xfrm>
        </p:grpSpPr>
        <p:sp>
          <p:nvSpPr>
            <p:cNvPr id="173" name="正方形/長方形 172">
              <a:extLst>
                <a:ext uri="{FF2B5EF4-FFF2-40B4-BE49-F238E27FC236}">
                  <a16:creationId xmlns:a16="http://schemas.microsoft.com/office/drawing/2014/main" id="{3643A816-00BF-9BB4-7AC9-76B9BF7BF6D4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4" name="正方形/長方形 173">
              <a:extLst>
                <a:ext uri="{FF2B5EF4-FFF2-40B4-BE49-F238E27FC236}">
                  <a16:creationId xmlns:a16="http://schemas.microsoft.com/office/drawing/2014/main" id="{B9087078-B4E7-DC99-5079-054E43A3858C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75" name="グループ化 174">
            <a:extLst>
              <a:ext uri="{FF2B5EF4-FFF2-40B4-BE49-F238E27FC236}">
                <a16:creationId xmlns:a16="http://schemas.microsoft.com/office/drawing/2014/main" id="{A95E7C02-13C0-A2D4-F673-2C10DF31C479}"/>
              </a:ext>
            </a:extLst>
          </p:cNvPr>
          <p:cNvGrpSpPr/>
          <p:nvPr/>
        </p:nvGrpSpPr>
        <p:grpSpPr>
          <a:xfrm>
            <a:off x="9858669" y="7959047"/>
            <a:ext cx="180432" cy="180432"/>
            <a:chOff x="13168102" y="5848673"/>
            <a:chExt cx="240155" cy="240155"/>
          </a:xfrm>
        </p:grpSpPr>
        <p:sp>
          <p:nvSpPr>
            <p:cNvPr id="176" name="正方形/長方形 175">
              <a:extLst>
                <a:ext uri="{FF2B5EF4-FFF2-40B4-BE49-F238E27FC236}">
                  <a16:creationId xmlns:a16="http://schemas.microsoft.com/office/drawing/2014/main" id="{61478F8D-6D4A-61EA-0D6D-68E975FD1409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7" name="正方形/長方形 176">
              <a:extLst>
                <a:ext uri="{FF2B5EF4-FFF2-40B4-BE49-F238E27FC236}">
                  <a16:creationId xmlns:a16="http://schemas.microsoft.com/office/drawing/2014/main" id="{DFC8144A-ED33-7C95-CBB8-8D6F9AB4C6A5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78" name="グループ化 177">
            <a:extLst>
              <a:ext uri="{FF2B5EF4-FFF2-40B4-BE49-F238E27FC236}">
                <a16:creationId xmlns:a16="http://schemas.microsoft.com/office/drawing/2014/main" id="{6D52FBE1-93C0-61FF-0E54-67DA16FC0ADB}"/>
              </a:ext>
            </a:extLst>
          </p:cNvPr>
          <p:cNvGrpSpPr/>
          <p:nvPr/>
        </p:nvGrpSpPr>
        <p:grpSpPr>
          <a:xfrm>
            <a:off x="12174574" y="1966896"/>
            <a:ext cx="180432" cy="180432"/>
            <a:chOff x="13168102" y="5848673"/>
            <a:chExt cx="240155" cy="240155"/>
          </a:xfrm>
        </p:grpSpPr>
        <p:sp>
          <p:nvSpPr>
            <p:cNvPr id="179" name="正方形/長方形 178">
              <a:extLst>
                <a:ext uri="{FF2B5EF4-FFF2-40B4-BE49-F238E27FC236}">
                  <a16:creationId xmlns:a16="http://schemas.microsoft.com/office/drawing/2014/main" id="{4668EB10-60EB-EF59-0C59-1809EC77DBDE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0" name="正方形/長方形 179">
              <a:extLst>
                <a:ext uri="{FF2B5EF4-FFF2-40B4-BE49-F238E27FC236}">
                  <a16:creationId xmlns:a16="http://schemas.microsoft.com/office/drawing/2014/main" id="{8A89D545-BD73-13B2-C76D-34ED28D73B6C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81" name="グループ化 180">
            <a:extLst>
              <a:ext uri="{FF2B5EF4-FFF2-40B4-BE49-F238E27FC236}">
                <a16:creationId xmlns:a16="http://schemas.microsoft.com/office/drawing/2014/main" id="{00D6088C-31AC-5439-D174-8DEA303263FE}"/>
              </a:ext>
            </a:extLst>
          </p:cNvPr>
          <p:cNvGrpSpPr/>
          <p:nvPr/>
        </p:nvGrpSpPr>
        <p:grpSpPr>
          <a:xfrm>
            <a:off x="6800026" y="7837427"/>
            <a:ext cx="180432" cy="180432"/>
            <a:chOff x="13168102" y="5848673"/>
            <a:chExt cx="240155" cy="240155"/>
          </a:xfrm>
        </p:grpSpPr>
        <p:sp>
          <p:nvSpPr>
            <p:cNvPr id="182" name="正方形/長方形 181">
              <a:extLst>
                <a:ext uri="{FF2B5EF4-FFF2-40B4-BE49-F238E27FC236}">
                  <a16:creationId xmlns:a16="http://schemas.microsoft.com/office/drawing/2014/main" id="{0EA88719-D4FA-EE2A-3E30-FA18A90396A4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3" name="正方形/長方形 182">
              <a:extLst>
                <a:ext uri="{FF2B5EF4-FFF2-40B4-BE49-F238E27FC236}">
                  <a16:creationId xmlns:a16="http://schemas.microsoft.com/office/drawing/2014/main" id="{43C17972-B848-C71A-C67E-A986CBDE7BF4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84" name="グループ化 183">
            <a:extLst>
              <a:ext uri="{FF2B5EF4-FFF2-40B4-BE49-F238E27FC236}">
                <a16:creationId xmlns:a16="http://schemas.microsoft.com/office/drawing/2014/main" id="{C635D90F-A1C9-7038-C82A-0FFB88CA2ADD}"/>
              </a:ext>
            </a:extLst>
          </p:cNvPr>
          <p:cNvGrpSpPr/>
          <p:nvPr/>
        </p:nvGrpSpPr>
        <p:grpSpPr>
          <a:xfrm>
            <a:off x="6146124" y="2103407"/>
            <a:ext cx="180432" cy="180432"/>
            <a:chOff x="13168102" y="5848673"/>
            <a:chExt cx="240155" cy="240155"/>
          </a:xfrm>
        </p:grpSpPr>
        <p:sp>
          <p:nvSpPr>
            <p:cNvPr id="185" name="正方形/長方形 184">
              <a:extLst>
                <a:ext uri="{FF2B5EF4-FFF2-40B4-BE49-F238E27FC236}">
                  <a16:creationId xmlns:a16="http://schemas.microsoft.com/office/drawing/2014/main" id="{518F53C7-9257-857A-0132-442439A84D4D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6" name="正方形/長方形 185">
              <a:extLst>
                <a:ext uri="{FF2B5EF4-FFF2-40B4-BE49-F238E27FC236}">
                  <a16:creationId xmlns:a16="http://schemas.microsoft.com/office/drawing/2014/main" id="{E898A84A-7FF4-09F1-B173-0C081788C2A4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87" name="グループ化 186">
            <a:extLst>
              <a:ext uri="{FF2B5EF4-FFF2-40B4-BE49-F238E27FC236}">
                <a16:creationId xmlns:a16="http://schemas.microsoft.com/office/drawing/2014/main" id="{DCCE9FCF-037C-F594-F5EA-C8D05E302F92}"/>
              </a:ext>
            </a:extLst>
          </p:cNvPr>
          <p:cNvGrpSpPr/>
          <p:nvPr/>
        </p:nvGrpSpPr>
        <p:grpSpPr>
          <a:xfrm>
            <a:off x="3406780" y="5313875"/>
            <a:ext cx="180432" cy="180432"/>
            <a:chOff x="13168102" y="5848673"/>
            <a:chExt cx="240155" cy="240155"/>
          </a:xfrm>
        </p:grpSpPr>
        <p:sp>
          <p:nvSpPr>
            <p:cNvPr id="188" name="正方形/長方形 187">
              <a:extLst>
                <a:ext uri="{FF2B5EF4-FFF2-40B4-BE49-F238E27FC236}">
                  <a16:creationId xmlns:a16="http://schemas.microsoft.com/office/drawing/2014/main" id="{19C7885B-6E43-71A7-4043-BAC1313FD3B6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9" name="正方形/長方形 188">
              <a:extLst>
                <a:ext uri="{FF2B5EF4-FFF2-40B4-BE49-F238E27FC236}">
                  <a16:creationId xmlns:a16="http://schemas.microsoft.com/office/drawing/2014/main" id="{ED8A4E52-F58F-92F4-6C51-28DF6E8A63DB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90" name="グループ化 189">
            <a:extLst>
              <a:ext uri="{FF2B5EF4-FFF2-40B4-BE49-F238E27FC236}">
                <a16:creationId xmlns:a16="http://schemas.microsoft.com/office/drawing/2014/main" id="{4EBD8B05-72B5-04B7-7899-7F08370D664E}"/>
              </a:ext>
            </a:extLst>
          </p:cNvPr>
          <p:cNvGrpSpPr/>
          <p:nvPr/>
        </p:nvGrpSpPr>
        <p:grpSpPr>
          <a:xfrm>
            <a:off x="889955" y="3374797"/>
            <a:ext cx="180432" cy="180432"/>
            <a:chOff x="13168102" y="5848673"/>
            <a:chExt cx="240155" cy="240155"/>
          </a:xfrm>
        </p:grpSpPr>
        <p:sp>
          <p:nvSpPr>
            <p:cNvPr id="191" name="正方形/長方形 190">
              <a:extLst>
                <a:ext uri="{FF2B5EF4-FFF2-40B4-BE49-F238E27FC236}">
                  <a16:creationId xmlns:a16="http://schemas.microsoft.com/office/drawing/2014/main" id="{8C8218DA-30DC-5C0C-C782-BDD7E571E7CD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2" name="正方形/長方形 191">
              <a:extLst>
                <a:ext uri="{FF2B5EF4-FFF2-40B4-BE49-F238E27FC236}">
                  <a16:creationId xmlns:a16="http://schemas.microsoft.com/office/drawing/2014/main" id="{DAD30385-EB0C-3035-0F69-A9D9A732CFED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93" name="グループ化 192">
            <a:extLst>
              <a:ext uri="{FF2B5EF4-FFF2-40B4-BE49-F238E27FC236}">
                <a16:creationId xmlns:a16="http://schemas.microsoft.com/office/drawing/2014/main" id="{CEE25C96-090B-A2C6-6813-FFEFD4B8308E}"/>
              </a:ext>
            </a:extLst>
          </p:cNvPr>
          <p:cNvGrpSpPr/>
          <p:nvPr/>
        </p:nvGrpSpPr>
        <p:grpSpPr>
          <a:xfrm>
            <a:off x="1454947" y="1922975"/>
            <a:ext cx="180432" cy="180432"/>
            <a:chOff x="13168102" y="5848673"/>
            <a:chExt cx="240155" cy="240155"/>
          </a:xfrm>
        </p:grpSpPr>
        <p:sp>
          <p:nvSpPr>
            <p:cNvPr id="194" name="正方形/長方形 193">
              <a:extLst>
                <a:ext uri="{FF2B5EF4-FFF2-40B4-BE49-F238E27FC236}">
                  <a16:creationId xmlns:a16="http://schemas.microsoft.com/office/drawing/2014/main" id="{B134E7F3-C6D6-2DD9-5019-A1A0EECE8515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5" name="正方形/長方形 194">
              <a:extLst>
                <a:ext uri="{FF2B5EF4-FFF2-40B4-BE49-F238E27FC236}">
                  <a16:creationId xmlns:a16="http://schemas.microsoft.com/office/drawing/2014/main" id="{A1E03529-40F7-0AE7-6C5F-3B7EB7726953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96" name="グループ化 195">
            <a:extLst>
              <a:ext uri="{FF2B5EF4-FFF2-40B4-BE49-F238E27FC236}">
                <a16:creationId xmlns:a16="http://schemas.microsoft.com/office/drawing/2014/main" id="{35B56116-F31E-DDEF-5EBD-83D2FDEFFB06}"/>
              </a:ext>
            </a:extLst>
          </p:cNvPr>
          <p:cNvGrpSpPr/>
          <p:nvPr/>
        </p:nvGrpSpPr>
        <p:grpSpPr>
          <a:xfrm>
            <a:off x="1139912" y="4058874"/>
            <a:ext cx="315035" cy="247816"/>
            <a:chOff x="13223829" y="3432784"/>
            <a:chExt cx="161663" cy="127168"/>
          </a:xfrm>
        </p:grpSpPr>
        <p:grpSp>
          <p:nvGrpSpPr>
            <p:cNvPr id="197" name="グループ化 196">
              <a:extLst>
                <a:ext uri="{FF2B5EF4-FFF2-40B4-BE49-F238E27FC236}">
                  <a16:creationId xmlns:a16="http://schemas.microsoft.com/office/drawing/2014/main" id="{A4B08141-D42C-3D4B-01C9-886A185AD20D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199" name="正方形/長方形 198">
                <a:extLst>
                  <a:ext uri="{FF2B5EF4-FFF2-40B4-BE49-F238E27FC236}">
                    <a16:creationId xmlns:a16="http://schemas.microsoft.com/office/drawing/2014/main" id="{1592B40F-FE9F-185D-E18E-4B93AB434C1E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0" name="正方形/長方形 199">
                <a:extLst>
                  <a:ext uri="{FF2B5EF4-FFF2-40B4-BE49-F238E27FC236}">
                    <a16:creationId xmlns:a16="http://schemas.microsoft.com/office/drawing/2014/main" id="{CB9FC65F-2674-6C50-4818-B3C4B1E2A220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1" name="楕円 200">
                <a:extLst>
                  <a:ext uri="{FF2B5EF4-FFF2-40B4-BE49-F238E27FC236}">
                    <a16:creationId xmlns:a16="http://schemas.microsoft.com/office/drawing/2014/main" id="{A71EC174-3A86-4F99-F088-FD52EF730709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98" name="フリーフォーム 2859">
              <a:extLst>
                <a:ext uri="{FF2B5EF4-FFF2-40B4-BE49-F238E27FC236}">
                  <a16:creationId xmlns:a16="http://schemas.microsoft.com/office/drawing/2014/main" id="{71C3C741-E43C-6FC2-80BF-13E90BEA5D38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02" name="グループ化 201">
            <a:extLst>
              <a:ext uri="{FF2B5EF4-FFF2-40B4-BE49-F238E27FC236}">
                <a16:creationId xmlns:a16="http://schemas.microsoft.com/office/drawing/2014/main" id="{E4D12396-17EB-19F9-F143-2A9F63CAD6EF}"/>
              </a:ext>
            </a:extLst>
          </p:cNvPr>
          <p:cNvGrpSpPr/>
          <p:nvPr/>
        </p:nvGrpSpPr>
        <p:grpSpPr>
          <a:xfrm>
            <a:off x="868948" y="6129548"/>
            <a:ext cx="315035" cy="247816"/>
            <a:chOff x="13223829" y="3432784"/>
            <a:chExt cx="161663" cy="127168"/>
          </a:xfrm>
        </p:grpSpPr>
        <p:grpSp>
          <p:nvGrpSpPr>
            <p:cNvPr id="203" name="グループ化 202">
              <a:extLst>
                <a:ext uri="{FF2B5EF4-FFF2-40B4-BE49-F238E27FC236}">
                  <a16:creationId xmlns:a16="http://schemas.microsoft.com/office/drawing/2014/main" id="{41A02150-6CF1-8382-6EB4-6ED5E7FB8F2F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05" name="正方形/長方形 204">
                <a:extLst>
                  <a:ext uri="{FF2B5EF4-FFF2-40B4-BE49-F238E27FC236}">
                    <a16:creationId xmlns:a16="http://schemas.microsoft.com/office/drawing/2014/main" id="{4BA220AF-D1A4-D203-FE1D-25DE770A6372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6" name="正方形/長方形 205">
                <a:extLst>
                  <a:ext uri="{FF2B5EF4-FFF2-40B4-BE49-F238E27FC236}">
                    <a16:creationId xmlns:a16="http://schemas.microsoft.com/office/drawing/2014/main" id="{9819B3F1-DFCB-7E72-F9BB-85A7E7E43B73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7" name="楕円 206">
                <a:extLst>
                  <a:ext uri="{FF2B5EF4-FFF2-40B4-BE49-F238E27FC236}">
                    <a16:creationId xmlns:a16="http://schemas.microsoft.com/office/drawing/2014/main" id="{89CBC1C0-2DD7-AE00-970A-EE724351C15E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04" name="フリーフォーム 2859">
              <a:extLst>
                <a:ext uri="{FF2B5EF4-FFF2-40B4-BE49-F238E27FC236}">
                  <a16:creationId xmlns:a16="http://schemas.microsoft.com/office/drawing/2014/main" id="{589D09D7-28BC-7354-A401-43F1677BBFFE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08" name="グループ化 207">
            <a:extLst>
              <a:ext uri="{FF2B5EF4-FFF2-40B4-BE49-F238E27FC236}">
                <a16:creationId xmlns:a16="http://schemas.microsoft.com/office/drawing/2014/main" id="{CF9849E4-09B5-8B89-85C9-52EE29CB50BF}"/>
              </a:ext>
            </a:extLst>
          </p:cNvPr>
          <p:cNvGrpSpPr/>
          <p:nvPr/>
        </p:nvGrpSpPr>
        <p:grpSpPr>
          <a:xfrm>
            <a:off x="7794352" y="8706794"/>
            <a:ext cx="315035" cy="247816"/>
            <a:chOff x="13223829" y="3432784"/>
            <a:chExt cx="161663" cy="127168"/>
          </a:xfrm>
        </p:grpSpPr>
        <p:grpSp>
          <p:nvGrpSpPr>
            <p:cNvPr id="209" name="グループ化 208">
              <a:extLst>
                <a:ext uri="{FF2B5EF4-FFF2-40B4-BE49-F238E27FC236}">
                  <a16:creationId xmlns:a16="http://schemas.microsoft.com/office/drawing/2014/main" id="{B81DD571-51E2-EBDB-85CA-A7BAB93B7B93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11" name="正方形/長方形 210">
                <a:extLst>
                  <a:ext uri="{FF2B5EF4-FFF2-40B4-BE49-F238E27FC236}">
                    <a16:creationId xmlns:a16="http://schemas.microsoft.com/office/drawing/2014/main" id="{C6A5DD5F-CE87-A2C3-9022-F0A0D98F09C0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12" name="正方形/長方形 211">
                <a:extLst>
                  <a:ext uri="{FF2B5EF4-FFF2-40B4-BE49-F238E27FC236}">
                    <a16:creationId xmlns:a16="http://schemas.microsoft.com/office/drawing/2014/main" id="{926EB87D-3DF1-5599-AECB-BD898BC84AB5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13" name="楕円 212">
                <a:extLst>
                  <a:ext uri="{FF2B5EF4-FFF2-40B4-BE49-F238E27FC236}">
                    <a16:creationId xmlns:a16="http://schemas.microsoft.com/office/drawing/2014/main" id="{7816622C-815A-4A31-987F-A0CE678F5BD2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10" name="フリーフォーム 2859">
              <a:extLst>
                <a:ext uri="{FF2B5EF4-FFF2-40B4-BE49-F238E27FC236}">
                  <a16:creationId xmlns:a16="http://schemas.microsoft.com/office/drawing/2014/main" id="{AFF287D5-3A38-C3C0-4C74-A05BA92CA471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14" name="グループ化 213">
            <a:extLst>
              <a:ext uri="{FF2B5EF4-FFF2-40B4-BE49-F238E27FC236}">
                <a16:creationId xmlns:a16="http://schemas.microsoft.com/office/drawing/2014/main" id="{16E10DDF-1647-B95C-6764-C7509CD3B658}"/>
              </a:ext>
            </a:extLst>
          </p:cNvPr>
          <p:cNvGrpSpPr/>
          <p:nvPr/>
        </p:nvGrpSpPr>
        <p:grpSpPr>
          <a:xfrm>
            <a:off x="8757707" y="5582149"/>
            <a:ext cx="315035" cy="247816"/>
            <a:chOff x="13223829" y="3432784"/>
            <a:chExt cx="161663" cy="127168"/>
          </a:xfrm>
        </p:grpSpPr>
        <p:grpSp>
          <p:nvGrpSpPr>
            <p:cNvPr id="215" name="グループ化 214">
              <a:extLst>
                <a:ext uri="{FF2B5EF4-FFF2-40B4-BE49-F238E27FC236}">
                  <a16:creationId xmlns:a16="http://schemas.microsoft.com/office/drawing/2014/main" id="{E2409E25-0685-C91F-5993-4B4DBC3132A9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17" name="正方形/長方形 216">
                <a:extLst>
                  <a:ext uri="{FF2B5EF4-FFF2-40B4-BE49-F238E27FC236}">
                    <a16:creationId xmlns:a16="http://schemas.microsoft.com/office/drawing/2014/main" id="{C61CFB80-A323-79A4-DF3B-D9A8A25D0371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18" name="正方形/長方形 217">
                <a:extLst>
                  <a:ext uri="{FF2B5EF4-FFF2-40B4-BE49-F238E27FC236}">
                    <a16:creationId xmlns:a16="http://schemas.microsoft.com/office/drawing/2014/main" id="{EF67827D-3774-8A1C-5DFD-FE0CAFABE628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19" name="楕円 218">
                <a:extLst>
                  <a:ext uri="{FF2B5EF4-FFF2-40B4-BE49-F238E27FC236}">
                    <a16:creationId xmlns:a16="http://schemas.microsoft.com/office/drawing/2014/main" id="{9EFF44DD-F737-85A5-FFE5-857967682478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16" name="フリーフォーム 2859">
              <a:extLst>
                <a:ext uri="{FF2B5EF4-FFF2-40B4-BE49-F238E27FC236}">
                  <a16:creationId xmlns:a16="http://schemas.microsoft.com/office/drawing/2014/main" id="{5E4CB6F5-1E3E-AA12-5701-3C84FCB502FC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20" name="グループ化 219">
            <a:extLst>
              <a:ext uri="{FF2B5EF4-FFF2-40B4-BE49-F238E27FC236}">
                <a16:creationId xmlns:a16="http://schemas.microsoft.com/office/drawing/2014/main" id="{87650862-C437-1084-19D2-3EB088DA2A58}"/>
              </a:ext>
            </a:extLst>
          </p:cNvPr>
          <p:cNvGrpSpPr/>
          <p:nvPr/>
        </p:nvGrpSpPr>
        <p:grpSpPr>
          <a:xfrm>
            <a:off x="6800026" y="3374797"/>
            <a:ext cx="315035" cy="247816"/>
            <a:chOff x="13223829" y="3432784"/>
            <a:chExt cx="161663" cy="127168"/>
          </a:xfrm>
        </p:grpSpPr>
        <p:grpSp>
          <p:nvGrpSpPr>
            <p:cNvPr id="221" name="グループ化 220">
              <a:extLst>
                <a:ext uri="{FF2B5EF4-FFF2-40B4-BE49-F238E27FC236}">
                  <a16:creationId xmlns:a16="http://schemas.microsoft.com/office/drawing/2014/main" id="{93AC49D4-4E34-6062-A587-6836F890D2D1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23" name="正方形/長方形 222">
                <a:extLst>
                  <a:ext uri="{FF2B5EF4-FFF2-40B4-BE49-F238E27FC236}">
                    <a16:creationId xmlns:a16="http://schemas.microsoft.com/office/drawing/2014/main" id="{4CE86B2A-851F-8418-C9C6-47E94E78FF3A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24" name="正方形/長方形 223">
                <a:extLst>
                  <a:ext uri="{FF2B5EF4-FFF2-40B4-BE49-F238E27FC236}">
                    <a16:creationId xmlns:a16="http://schemas.microsoft.com/office/drawing/2014/main" id="{9D3CE5C8-4B2E-CE83-32D7-97CFDF797693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25" name="楕円 224">
                <a:extLst>
                  <a:ext uri="{FF2B5EF4-FFF2-40B4-BE49-F238E27FC236}">
                    <a16:creationId xmlns:a16="http://schemas.microsoft.com/office/drawing/2014/main" id="{CBC17F04-49AF-C4DF-1CC1-C4AC4B67580B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22" name="フリーフォーム 2859">
              <a:extLst>
                <a:ext uri="{FF2B5EF4-FFF2-40B4-BE49-F238E27FC236}">
                  <a16:creationId xmlns:a16="http://schemas.microsoft.com/office/drawing/2014/main" id="{677B6A01-A9D8-43FD-D411-63110FEA9CCE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26" name="グループ化 225">
            <a:extLst>
              <a:ext uri="{FF2B5EF4-FFF2-40B4-BE49-F238E27FC236}">
                <a16:creationId xmlns:a16="http://schemas.microsoft.com/office/drawing/2014/main" id="{E01E7C75-4D63-9064-2234-F652F51587E1}"/>
              </a:ext>
            </a:extLst>
          </p:cNvPr>
          <p:cNvGrpSpPr/>
          <p:nvPr/>
        </p:nvGrpSpPr>
        <p:grpSpPr>
          <a:xfrm>
            <a:off x="2985808" y="177259"/>
            <a:ext cx="315035" cy="247816"/>
            <a:chOff x="13223829" y="3432784"/>
            <a:chExt cx="161663" cy="127168"/>
          </a:xfrm>
        </p:grpSpPr>
        <p:grpSp>
          <p:nvGrpSpPr>
            <p:cNvPr id="227" name="グループ化 226">
              <a:extLst>
                <a:ext uri="{FF2B5EF4-FFF2-40B4-BE49-F238E27FC236}">
                  <a16:creationId xmlns:a16="http://schemas.microsoft.com/office/drawing/2014/main" id="{4AD7BE14-E852-8FE4-DF68-357741C59AD8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29" name="正方形/長方形 228">
                <a:extLst>
                  <a:ext uri="{FF2B5EF4-FFF2-40B4-BE49-F238E27FC236}">
                    <a16:creationId xmlns:a16="http://schemas.microsoft.com/office/drawing/2014/main" id="{EF80297F-113B-F301-ED8C-DA708D56D717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0" name="正方形/長方形 229">
                <a:extLst>
                  <a:ext uri="{FF2B5EF4-FFF2-40B4-BE49-F238E27FC236}">
                    <a16:creationId xmlns:a16="http://schemas.microsoft.com/office/drawing/2014/main" id="{F69132C9-3707-2AFF-13D8-2A82DC72855A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1" name="楕円 230">
                <a:extLst>
                  <a:ext uri="{FF2B5EF4-FFF2-40B4-BE49-F238E27FC236}">
                    <a16:creationId xmlns:a16="http://schemas.microsoft.com/office/drawing/2014/main" id="{86EB5186-D636-3769-A106-0B264BC7C126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28" name="フリーフォーム 2859">
              <a:extLst>
                <a:ext uri="{FF2B5EF4-FFF2-40B4-BE49-F238E27FC236}">
                  <a16:creationId xmlns:a16="http://schemas.microsoft.com/office/drawing/2014/main" id="{B789D44A-8951-0DBF-BFB9-F4880F69566C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32" name="グループ化 231">
            <a:extLst>
              <a:ext uri="{FF2B5EF4-FFF2-40B4-BE49-F238E27FC236}">
                <a16:creationId xmlns:a16="http://schemas.microsoft.com/office/drawing/2014/main" id="{0A49B4F1-3F74-5DE0-98E9-637CCFC041AB}"/>
              </a:ext>
            </a:extLst>
          </p:cNvPr>
          <p:cNvGrpSpPr/>
          <p:nvPr/>
        </p:nvGrpSpPr>
        <p:grpSpPr>
          <a:xfrm>
            <a:off x="9690757" y="520319"/>
            <a:ext cx="315035" cy="247816"/>
            <a:chOff x="13223829" y="3432784"/>
            <a:chExt cx="161663" cy="127168"/>
          </a:xfrm>
        </p:grpSpPr>
        <p:grpSp>
          <p:nvGrpSpPr>
            <p:cNvPr id="233" name="グループ化 232">
              <a:extLst>
                <a:ext uri="{FF2B5EF4-FFF2-40B4-BE49-F238E27FC236}">
                  <a16:creationId xmlns:a16="http://schemas.microsoft.com/office/drawing/2014/main" id="{90888F6C-84CB-D9F8-7DE5-E147487D1D62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35" name="正方形/長方形 234">
                <a:extLst>
                  <a:ext uri="{FF2B5EF4-FFF2-40B4-BE49-F238E27FC236}">
                    <a16:creationId xmlns:a16="http://schemas.microsoft.com/office/drawing/2014/main" id="{486E9BE5-E479-C872-D503-B0B96E5D8AB5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6" name="正方形/長方形 235">
                <a:extLst>
                  <a:ext uri="{FF2B5EF4-FFF2-40B4-BE49-F238E27FC236}">
                    <a16:creationId xmlns:a16="http://schemas.microsoft.com/office/drawing/2014/main" id="{5BC50321-F5FB-A659-F836-5E3E98BBCD22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7" name="楕円 236">
                <a:extLst>
                  <a:ext uri="{FF2B5EF4-FFF2-40B4-BE49-F238E27FC236}">
                    <a16:creationId xmlns:a16="http://schemas.microsoft.com/office/drawing/2014/main" id="{F0F48D4B-C5B7-E98D-EEF0-C61E3E01B8CD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34" name="フリーフォーム 2859">
              <a:extLst>
                <a:ext uri="{FF2B5EF4-FFF2-40B4-BE49-F238E27FC236}">
                  <a16:creationId xmlns:a16="http://schemas.microsoft.com/office/drawing/2014/main" id="{1574A0CF-E3AF-FD7D-0826-3B095E2F9708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38" name="グループ化 237">
            <a:extLst>
              <a:ext uri="{FF2B5EF4-FFF2-40B4-BE49-F238E27FC236}">
                <a16:creationId xmlns:a16="http://schemas.microsoft.com/office/drawing/2014/main" id="{831B44A0-E63C-5390-8E3F-5E6FA43A3B5A}"/>
              </a:ext>
            </a:extLst>
          </p:cNvPr>
          <p:cNvGrpSpPr/>
          <p:nvPr/>
        </p:nvGrpSpPr>
        <p:grpSpPr>
          <a:xfrm>
            <a:off x="3670031" y="2260924"/>
            <a:ext cx="315035" cy="247816"/>
            <a:chOff x="13223829" y="3432784"/>
            <a:chExt cx="161663" cy="127168"/>
          </a:xfrm>
        </p:grpSpPr>
        <p:grpSp>
          <p:nvGrpSpPr>
            <p:cNvPr id="239" name="グループ化 238">
              <a:extLst>
                <a:ext uri="{FF2B5EF4-FFF2-40B4-BE49-F238E27FC236}">
                  <a16:creationId xmlns:a16="http://schemas.microsoft.com/office/drawing/2014/main" id="{D90001CE-3939-CA0A-D82A-66D06C49B37A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41" name="正方形/長方形 240">
                <a:extLst>
                  <a:ext uri="{FF2B5EF4-FFF2-40B4-BE49-F238E27FC236}">
                    <a16:creationId xmlns:a16="http://schemas.microsoft.com/office/drawing/2014/main" id="{6B750DF3-71E0-8407-3D79-A451499D2928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42" name="正方形/長方形 241">
                <a:extLst>
                  <a:ext uri="{FF2B5EF4-FFF2-40B4-BE49-F238E27FC236}">
                    <a16:creationId xmlns:a16="http://schemas.microsoft.com/office/drawing/2014/main" id="{884479A7-E4E0-70F2-B35C-84E5CFBFDDAB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43" name="楕円 242">
                <a:extLst>
                  <a:ext uri="{FF2B5EF4-FFF2-40B4-BE49-F238E27FC236}">
                    <a16:creationId xmlns:a16="http://schemas.microsoft.com/office/drawing/2014/main" id="{4D7C06D8-ECFD-38C1-E527-931F5315A9CF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40" name="フリーフォーム 2859">
              <a:extLst>
                <a:ext uri="{FF2B5EF4-FFF2-40B4-BE49-F238E27FC236}">
                  <a16:creationId xmlns:a16="http://schemas.microsoft.com/office/drawing/2014/main" id="{25EC465D-26B0-64F1-F287-099EC8BBB6DC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44" name="グループ化 243">
            <a:extLst>
              <a:ext uri="{FF2B5EF4-FFF2-40B4-BE49-F238E27FC236}">
                <a16:creationId xmlns:a16="http://schemas.microsoft.com/office/drawing/2014/main" id="{4164E617-1DB0-09FB-AE98-6B9988232CCA}"/>
              </a:ext>
            </a:extLst>
          </p:cNvPr>
          <p:cNvGrpSpPr/>
          <p:nvPr/>
        </p:nvGrpSpPr>
        <p:grpSpPr>
          <a:xfrm>
            <a:off x="8756083" y="5339312"/>
            <a:ext cx="226617" cy="217400"/>
            <a:chOff x="13234305" y="3606093"/>
            <a:chExt cx="140711" cy="122715"/>
          </a:xfrm>
        </p:grpSpPr>
        <p:sp>
          <p:nvSpPr>
            <p:cNvPr id="245" name="フリーフォーム 2864">
              <a:extLst>
                <a:ext uri="{FF2B5EF4-FFF2-40B4-BE49-F238E27FC236}">
                  <a16:creationId xmlns:a16="http://schemas.microsoft.com/office/drawing/2014/main" id="{3CDC6964-23D5-3EF9-4F97-A42FE31AF695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6" name="直線コネクタ 245">
              <a:extLst>
                <a:ext uri="{FF2B5EF4-FFF2-40B4-BE49-F238E27FC236}">
                  <a16:creationId xmlns:a16="http://schemas.microsoft.com/office/drawing/2014/main" id="{92A81079-4BB8-B121-26A3-0253761617EC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7" name="フリーフォーム 2866">
              <a:extLst>
                <a:ext uri="{FF2B5EF4-FFF2-40B4-BE49-F238E27FC236}">
                  <a16:creationId xmlns:a16="http://schemas.microsoft.com/office/drawing/2014/main" id="{76DB1F96-42C5-E1BF-8ACD-29BEECCEE45E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48" name="グループ化 247">
            <a:extLst>
              <a:ext uri="{FF2B5EF4-FFF2-40B4-BE49-F238E27FC236}">
                <a16:creationId xmlns:a16="http://schemas.microsoft.com/office/drawing/2014/main" id="{F6C29533-EB5F-0398-A124-55EDE405CF03}"/>
              </a:ext>
            </a:extLst>
          </p:cNvPr>
          <p:cNvGrpSpPr/>
          <p:nvPr/>
        </p:nvGrpSpPr>
        <p:grpSpPr>
          <a:xfrm>
            <a:off x="1494381" y="4019959"/>
            <a:ext cx="226617" cy="217400"/>
            <a:chOff x="13234305" y="3606093"/>
            <a:chExt cx="140711" cy="122715"/>
          </a:xfrm>
        </p:grpSpPr>
        <p:sp>
          <p:nvSpPr>
            <p:cNvPr id="249" name="フリーフォーム 2864">
              <a:extLst>
                <a:ext uri="{FF2B5EF4-FFF2-40B4-BE49-F238E27FC236}">
                  <a16:creationId xmlns:a16="http://schemas.microsoft.com/office/drawing/2014/main" id="{C3D7D7FD-656A-0F8C-44FD-C958F03E5D64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50" name="直線コネクタ 249">
              <a:extLst>
                <a:ext uri="{FF2B5EF4-FFF2-40B4-BE49-F238E27FC236}">
                  <a16:creationId xmlns:a16="http://schemas.microsoft.com/office/drawing/2014/main" id="{05421652-2712-3012-AF44-6F9E81DF9E52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1" name="フリーフォーム 2866">
              <a:extLst>
                <a:ext uri="{FF2B5EF4-FFF2-40B4-BE49-F238E27FC236}">
                  <a16:creationId xmlns:a16="http://schemas.microsoft.com/office/drawing/2014/main" id="{1A02D67F-110C-B3E3-2E62-D95DA0CF3F30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52" name="グループ化 251">
            <a:extLst>
              <a:ext uri="{FF2B5EF4-FFF2-40B4-BE49-F238E27FC236}">
                <a16:creationId xmlns:a16="http://schemas.microsoft.com/office/drawing/2014/main" id="{65359717-9DBD-412B-C688-8C51AB738172}"/>
              </a:ext>
            </a:extLst>
          </p:cNvPr>
          <p:cNvGrpSpPr/>
          <p:nvPr/>
        </p:nvGrpSpPr>
        <p:grpSpPr>
          <a:xfrm>
            <a:off x="6596501" y="3138998"/>
            <a:ext cx="226617" cy="217400"/>
            <a:chOff x="13234305" y="3606093"/>
            <a:chExt cx="140711" cy="122715"/>
          </a:xfrm>
        </p:grpSpPr>
        <p:sp>
          <p:nvSpPr>
            <p:cNvPr id="253" name="フリーフォーム 2864">
              <a:extLst>
                <a:ext uri="{FF2B5EF4-FFF2-40B4-BE49-F238E27FC236}">
                  <a16:creationId xmlns:a16="http://schemas.microsoft.com/office/drawing/2014/main" id="{A7376952-A009-2B83-644B-C525689B6877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54" name="直線コネクタ 253">
              <a:extLst>
                <a:ext uri="{FF2B5EF4-FFF2-40B4-BE49-F238E27FC236}">
                  <a16:creationId xmlns:a16="http://schemas.microsoft.com/office/drawing/2014/main" id="{D21F96FF-B4CA-0B1B-E00B-DAC18EB3669C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5" name="フリーフォーム 2866">
              <a:extLst>
                <a:ext uri="{FF2B5EF4-FFF2-40B4-BE49-F238E27FC236}">
                  <a16:creationId xmlns:a16="http://schemas.microsoft.com/office/drawing/2014/main" id="{24DF6E25-87E0-1F5B-5474-2A12D4B99451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56" name="グループ化 255">
            <a:extLst>
              <a:ext uri="{FF2B5EF4-FFF2-40B4-BE49-F238E27FC236}">
                <a16:creationId xmlns:a16="http://schemas.microsoft.com/office/drawing/2014/main" id="{03ED12FA-82DE-D662-CA3B-12FC1A224F87}"/>
              </a:ext>
            </a:extLst>
          </p:cNvPr>
          <p:cNvGrpSpPr/>
          <p:nvPr/>
        </p:nvGrpSpPr>
        <p:grpSpPr>
          <a:xfrm>
            <a:off x="2786729" y="82215"/>
            <a:ext cx="226617" cy="217400"/>
            <a:chOff x="13234305" y="3606093"/>
            <a:chExt cx="140711" cy="122715"/>
          </a:xfrm>
        </p:grpSpPr>
        <p:sp>
          <p:nvSpPr>
            <p:cNvPr id="257" name="フリーフォーム 2864">
              <a:extLst>
                <a:ext uri="{FF2B5EF4-FFF2-40B4-BE49-F238E27FC236}">
                  <a16:creationId xmlns:a16="http://schemas.microsoft.com/office/drawing/2014/main" id="{81481B30-E824-6DAA-8C9F-D4C74153C413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58" name="直線コネクタ 257">
              <a:extLst>
                <a:ext uri="{FF2B5EF4-FFF2-40B4-BE49-F238E27FC236}">
                  <a16:creationId xmlns:a16="http://schemas.microsoft.com/office/drawing/2014/main" id="{5DBC2E63-AB77-AE70-ED6C-FA1394B172B3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9" name="フリーフォーム 2866">
              <a:extLst>
                <a:ext uri="{FF2B5EF4-FFF2-40B4-BE49-F238E27FC236}">
                  <a16:creationId xmlns:a16="http://schemas.microsoft.com/office/drawing/2014/main" id="{22726F7A-2B49-E8DC-7B4A-9DC2B40562BD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60" name="グループ化 259">
            <a:extLst>
              <a:ext uri="{FF2B5EF4-FFF2-40B4-BE49-F238E27FC236}">
                <a16:creationId xmlns:a16="http://schemas.microsoft.com/office/drawing/2014/main" id="{2AC1B2D1-A48A-7476-6B0C-BDD5789AFB8C}"/>
              </a:ext>
            </a:extLst>
          </p:cNvPr>
          <p:cNvGrpSpPr/>
          <p:nvPr/>
        </p:nvGrpSpPr>
        <p:grpSpPr>
          <a:xfrm>
            <a:off x="10032241" y="507077"/>
            <a:ext cx="226617" cy="217400"/>
            <a:chOff x="13234305" y="3606093"/>
            <a:chExt cx="140711" cy="122715"/>
          </a:xfrm>
        </p:grpSpPr>
        <p:sp>
          <p:nvSpPr>
            <p:cNvPr id="261" name="フリーフォーム 2864">
              <a:extLst>
                <a:ext uri="{FF2B5EF4-FFF2-40B4-BE49-F238E27FC236}">
                  <a16:creationId xmlns:a16="http://schemas.microsoft.com/office/drawing/2014/main" id="{73403234-64C4-C4F7-CF10-D9D1D079D7B7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62" name="直線コネクタ 261">
              <a:extLst>
                <a:ext uri="{FF2B5EF4-FFF2-40B4-BE49-F238E27FC236}">
                  <a16:creationId xmlns:a16="http://schemas.microsoft.com/office/drawing/2014/main" id="{2CD54FA4-9E29-D43C-589E-E28FBB928A0C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3" name="フリーフォーム 2866">
              <a:extLst>
                <a:ext uri="{FF2B5EF4-FFF2-40B4-BE49-F238E27FC236}">
                  <a16:creationId xmlns:a16="http://schemas.microsoft.com/office/drawing/2014/main" id="{A21649B8-A4D5-8D9E-6339-82FF250F555F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92" name="グループ化 391">
            <a:extLst>
              <a:ext uri="{FF2B5EF4-FFF2-40B4-BE49-F238E27FC236}">
                <a16:creationId xmlns:a16="http://schemas.microsoft.com/office/drawing/2014/main" id="{7D4A4C0D-2F4F-0D08-F528-89DD4D2C2737}"/>
              </a:ext>
            </a:extLst>
          </p:cNvPr>
          <p:cNvGrpSpPr/>
          <p:nvPr/>
        </p:nvGrpSpPr>
        <p:grpSpPr>
          <a:xfrm>
            <a:off x="4457942" y="1594766"/>
            <a:ext cx="275144" cy="241104"/>
            <a:chOff x="13803580" y="6013708"/>
            <a:chExt cx="536176" cy="469841"/>
          </a:xfrm>
        </p:grpSpPr>
        <p:grpSp>
          <p:nvGrpSpPr>
            <p:cNvPr id="393" name="グループ化 392">
              <a:extLst>
                <a:ext uri="{FF2B5EF4-FFF2-40B4-BE49-F238E27FC236}">
                  <a16:creationId xmlns:a16="http://schemas.microsoft.com/office/drawing/2014/main" id="{613FF216-E3CD-4369-3A91-8127767329E7}"/>
                </a:ext>
              </a:extLst>
            </p:cNvPr>
            <p:cNvGrpSpPr/>
            <p:nvPr/>
          </p:nvGrpSpPr>
          <p:grpSpPr>
            <a:xfrm>
              <a:off x="13803580" y="6013708"/>
              <a:ext cx="449120" cy="360689"/>
              <a:chOff x="13189362" y="5302636"/>
              <a:chExt cx="1550481" cy="1245195"/>
            </a:xfrm>
          </p:grpSpPr>
          <p:cxnSp>
            <p:nvCxnSpPr>
              <p:cNvPr id="401" name="直線コネクタ 400">
                <a:extLst>
                  <a:ext uri="{FF2B5EF4-FFF2-40B4-BE49-F238E27FC236}">
                    <a16:creationId xmlns:a16="http://schemas.microsoft.com/office/drawing/2014/main" id="{453AB2E3-84A8-4A45-664B-9B5378B06806}"/>
                  </a:ext>
                </a:extLst>
              </p:cNvPr>
              <p:cNvCxnSpPr/>
              <p:nvPr/>
            </p:nvCxnSpPr>
            <p:spPr>
              <a:xfrm flipV="1">
                <a:off x="13189362" y="5581137"/>
                <a:ext cx="556022" cy="688182"/>
              </a:xfrm>
              <a:prstGeom prst="line">
                <a:avLst/>
              </a:prstGeom>
              <a:ln w="28575">
                <a:solidFill>
                  <a:srgbClr val="99009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2" name="平行四辺形 401">
                <a:extLst>
                  <a:ext uri="{FF2B5EF4-FFF2-40B4-BE49-F238E27FC236}">
                    <a16:creationId xmlns:a16="http://schemas.microsoft.com/office/drawing/2014/main" id="{D7735819-9BDB-721A-0D12-CE463849EDF0}"/>
                  </a:ext>
                </a:extLst>
              </p:cNvPr>
              <p:cNvSpPr/>
              <p:nvPr/>
            </p:nvSpPr>
            <p:spPr>
              <a:xfrm rot="3245617">
                <a:off x="13807454" y="5615442"/>
                <a:ext cx="1245195" cy="619583"/>
              </a:xfrm>
              <a:prstGeom prst="parallelogram">
                <a:avLst>
                  <a:gd name="adj" fmla="val 72333"/>
                </a:avLst>
              </a:prstGeom>
              <a:solidFill>
                <a:srgbClr val="990099"/>
              </a:solidFill>
              <a:ln>
                <a:solidFill>
                  <a:srgbClr val="99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cxnSp>
          <p:nvCxnSpPr>
            <p:cNvPr id="394" name="直線コネクタ 393">
              <a:extLst>
                <a:ext uri="{FF2B5EF4-FFF2-40B4-BE49-F238E27FC236}">
                  <a16:creationId xmlns:a16="http://schemas.microsoft.com/office/drawing/2014/main" id="{B8DEB8A7-9F86-D5E3-813B-A623A1EA04DA}"/>
                </a:ext>
              </a:extLst>
            </p:cNvPr>
            <p:cNvCxnSpPr/>
            <p:nvPr/>
          </p:nvCxnSpPr>
          <p:spPr>
            <a:xfrm>
              <a:off x="13845791" y="6256272"/>
              <a:ext cx="0" cy="227277"/>
            </a:xfrm>
            <a:prstGeom prst="line">
              <a:avLst/>
            </a:prstGeom>
            <a:ln w="19050">
              <a:solidFill>
                <a:srgbClr val="9900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5" name="直線コネクタ 394">
              <a:extLst>
                <a:ext uri="{FF2B5EF4-FFF2-40B4-BE49-F238E27FC236}">
                  <a16:creationId xmlns:a16="http://schemas.microsoft.com/office/drawing/2014/main" id="{9D9B7B9E-2EED-22D5-1BE0-FAC4C6C8F7AD}"/>
                </a:ext>
              </a:extLst>
            </p:cNvPr>
            <p:cNvCxnSpPr>
              <a:cxnSpLocks/>
            </p:cNvCxnSpPr>
            <p:nvPr/>
          </p:nvCxnSpPr>
          <p:spPr>
            <a:xfrm>
              <a:off x="13821184" y="6478376"/>
              <a:ext cx="518572" cy="0"/>
            </a:xfrm>
            <a:prstGeom prst="line">
              <a:avLst/>
            </a:prstGeom>
            <a:ln w="19050">
              <a:solidFill>
                <a:srgbClr val="9900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6" name="直線コネクタ 395">
              <a:extLst>
                <a:ext uri="{FF2B5EF4-FFF2-40B4-BE49-F238E27FC236}">
                  <a16:creationId xmlns:a16="http://schemas.microsoft.com/office/drawing/2014/main" id="{944C4074-3BBC-F7BA-0F61-2A1D831FAC5C}"/>
                </a:ext>
              </a:extLst>
            </p:cNvPr>
            <p:cNvCxnSpPr/>
            <p:nvPr/>
          </p:nvCxnSpPr>
          <p:spPr>
            <a:xfrm>
              <a:off x="14313426" y="6299038"/>
              <a:ext cx="0" cy="179339"/>
            </a:xfrm>
            <a:prstGeom prst="line">
              <a:avLst/>
            </a:prstGeom>
            <a:ln w="19050">
              <a:solidFill>
                <a:srgbClr val="9900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7" name="直線コネクタ 396">
              <a:extLst>
                <a:ext uri="{FF2B5EF4-FFF2-40B4-BE49-F238E27FC236}">
                  <a16:creationId xmlns:a16="http://schemas.microsoft.com/office/drawing/2014/main" id="{443E6109-77B7-36F1-0E40-94D9722EE8BF}"/>
                </a:ext>
              </a:extLst>
            </p:cNvPr>
            <p:cNvCxnSpPr>
              <a:cxnSpLocks/>
            </p:cNvCxnSpPr>
            <p:nvPr/>
          </p:nvCxnSpPr>
          <p:spPr>
            <a:xfrm>
              <a:off x="14085384" y="6255706"/>
              <a:ext cx="2808" cy="220254"/>
            </a:xfrm>
            <a:prstGeom prst="line">
              <a:avLst/>
            </a:prstGeom>
            <a:ln w="19050">
              <a:solidFill>
                <a:srgbClr val="9900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8" name="正方形/長方形 397">
              <a:extLst>
                <a:ext uri="{FF2B5EF4-FFF2-40B4-BE49-F238E27FC236}">
                  <a16:creationId xmlns:a16="http://schemas.microsoft.com/office/drawing/2014/main" id="{B10BFE1E-ED51-1856-EFEF-12D4CC3C89E5}"/>
                </a:ext>
              </a:extLst>
            </p:cNvPr>
            <p:cNvSpPr/>
            <p:nvPr/>
          </p:nvSpPr>
          <p:spPr>
            <a:xfrm>
              <a:off x="13926220" y="6329361"/>
              <a:ext cx="78736" cy="14659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9900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99" name="部分円 398">
              <a:extLst>
                <a:ext uri="{FF2B5EF4-FFF2-40B4-BE49-F238E27FC236}">
                  <a16:creationId xmlns:a16="http://schemas.microsoft.com/office/drawing/2014/main" id="{C804FBD1-F109-0DAD-2145-F2135FE05838}"/>
                </a:ext>
              </a:extLst>
            </p:cNvPr>
            <p:cNvSpPr/>
            <p:nvPr/>
          </p:nvSpPr>
          <p:spPr>
            <a:xfrm rot="5400000">
              <a:off x="13921132" y="6237418"/>
              <a:ext cx="88911" cy="89372"/>
            </a:xfrm>
            <a:prstGeom prst="pie">
              <a:avLst>
                <a:gd name="adj1" fmla="val 5472226"/>
                <a:gd name="adj2" fmla="val 16200000"/>
              </a:avLst>
            </a:prstGeom>
            <a:solidFill>
              <a:schemeClr val="bg1"/>
            </a:solidFill>
            <a:ln w="9525">
              <a:solidFill>
                <a:srgbClr val="9900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00" name="正方形/長方形 399">
              <a:extLst>
                <a:ext uri="{FF2B5EF4-FFF2-40B4-BE49-F238E27FC236}">
                  <a16:creationId xmlns:a16="http://schemas.microsoft.com/office/drawing/2014/main" id="{AB6895BD-EFF8-2C43-B4E8-017DAA974664}"/>
                </a:ext>
              </a:extLst>
            </p:cNvPr>
            <p:cNvSpPr/>
            <p:nvPr/>
          </p:nvSpPr>
          <p:spPr>
            <a:xfrm>
              <a:off x="14133398" y="6356633"/>
              <a:ext cx="125581" cy="6047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9900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14" name="正方形/長方形 413">
            <a:extLst>
              <a:ext uri="{FF2B5EF4-FFF2-40B4-BE49-F238E27FC236}">
                <a16:creationId xmlns:a16="http://schemas.microsoft.com/office/drawing/2014/main" id="{D27D2235-ECD9-4A02-D18E-A644959E4E89}"/>
              </a:ext>
            </a:extLst>
          </p:cNvPr>
          <p:cNvSpPr/>
          <p:nvPr/>
        </p:nvSpPr>
        <p:spPr>
          <a:xfrm>
            <a:off x="3593541" y="5312455"/>
            <a:ext cx="1467409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●秋津２号児童公園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15" name="正方形/長方形 414">
            <a:extLst>
              <a:ext uri="{FF2B5EF4-FFF2-40B4-BE49-F238E27FC236}">
                <a16:creationId xmlns:a16="http://schemas.microsoft.com/office/drawing/2014/main" id="{009641CC-F14F-8DE2-E251-0F7F976B2600}"/>
              </a:ext>
            </a:extLst>
          </p:cNvPr>
          <p:cNvSpPr/>
          <p:nvPr/>
        </p:nvSpPr>
        <p:spPr>
          <a:xfrm>
            <a:off x="8146296" y="8731577"/>
            <a:ext cx="892930" cy="20746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香澄小</a:t>
            </a: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学校</a:t>
            </a:r>
          </a:p>
        </p:txBody>
      </p:sp>
      <p:sp>
        <p:nvSpPr>
          <p:cNvPr id="416" name="正方形/長方形 415">
            <a:extLst>
              <a:ext uri="{FF2B5EF4-FFF2-40B4-BE49-F238E27FC236}">
                <a16:creationId xmlns:a16="http://schemas.microsoft.com/office/drawing/2014/main" id="{F0806F24-74B0-CD88-FE2A-2B9DEF812B27}"/>
              </a:ext>
            </a:extLst>
          </p:cNvPr>
          <p:cNvSpPr/>
          <p:nvPr/>
        </p:nvSpPr>
        <p:spPr>
          <a:xfrm>
            <a:off x="1059891" y="3375705"/>
            <a:ext cx="1467409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●秋津１号児童公園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17" name="正方形/長方形 416">
            <a:extLst>
              <a:ext uri="{FF2B5EF4-FFF2-40B4-BE49-F238E27FC236}">
                <a16:creationId xmlns:a16="http://schemas.microsoft.com/office/drawing/2014/main" id="{71F4E3DE-5641-9AA1-8A3B-67DE12EDDDA0}"/>
              </a:ext>
            </a:extLst>
          </p:cNvPr>
          <p:cNvSpPr/>
          <p:nvPr/>
        </p:nvSpPr>
        <p:spPr>
          <a:xfrm>
            <a:off x="1628216" y="1924730"/>
            <a:ext cx="1467409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●袖ヶ浦５号児童公園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18" name="正方形/長方形 417">
            <a:extLst>
              <a:ext uri="{FF2B5EF4-FFF2-40B4-BE49-F238E27FC236}">
                <a16:creationId xmlns:a16="http://schemas.microsoft.com/office/drawing/2014/main" id="{497F4A60-AA2E-1B1F-A9E9-70C62F8EB5D0}"/>
              </a:ext>
            </a:extLst>
          </p:cNvPr>
          <p:cNvSpPr/>
          <p:nvPr/>
        </p:nvSpPr>
        <p:spPr>
          <a:xfrm>
            <a:off x="2294966" y="884498"/>
            <a:ext cx="1467409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●袖ヶ浦４号児童遊園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30" name="正方形/長方形 429">
            <a:extLst>
              <a:ext uri="{FF2B5EF4-FFF2-40B4-BE49-F238E27FC236}">
                <a16:creationId xmlns:a16="http://schemas.microsoft.com/office/drawing/2014/main" id="{E2E51BBA-12A0-1736-7D38-A7FAEA5B285C}"/>
              </a:ext>
            </a:extLst>
          </p:cNvPr>
          <p:cNvSpPr/>
          <p:nvPr/>
        </p:nvSpPr>
        <p:spPr>
          <a:xfrm>
            <a:off x="3759200" y="2527634"/>
            <a:ext cx="1467409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●袖ヶ浦西近隣公園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31" name="正方形/長方形 430">
            <a:extLst>
              <a:ext uri="{FF2B5EF4-FFF2-40B4-BE49-F238E27FC236}">
                <a16:creationId xmlns:a16="http://schemas.microsoft.com/office/drawing/2014/main" id="{01E0DFA2-DB10-A2E7-6AA3-A09E6C8386D4}"/>
              </a:ext>
            </a:extLst>
          </p:cNvPr>
          <p:cNvSpPr/>
          <p:nvPr/>
        </p:nvSpPr>
        <p:spPr>
          <a:xfrm>
            <a:off x="6324600" y="2104852"/>
            <a:ext cx="1724025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●津田沼６丁目児童遊園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32" name="正方形/長方形 431">
            <a:extLst>
              <a:ext uri="{FF2B5EF4-FFF2-40B4-BE49-F238E27FC236}">
                <a16:creationId xmlns:a16="http://schemas.microsoft.com/office/drawing/2014/main" id="{62622C72-7A2E-504E-D431-B6D9940A23FB}"/>
              </a:ext>
            </a:extLst>
          </p:cNvPr>
          <p:cNvSpPr/>
          <p:nvPr/>
        </p:nvSpPr>
        <p:spPr>
          <a:xfrm>
            <a:off x="6400578" y="72852"/>
            <a:ext cx="1051148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●久々田公園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33" name="正方形/長方形 432">
            <a:extLst>
              <a:ext uri="{FF2B5EF4-FFF2-40B4-BE49-F238E27FC236}">
                <a16:creationId xmlns:a16="http://schemas.microsoft.com/office/drawing/2014/main" id="{DE1EB893-2A74-0978-EAFE-8CF8D007581B}"/>
              </a:ext>
            </a:extLst>
          </p:cNvPr>
          <p:cNvSpPr/>
          <p:nvPr/>
        </p:nvSpPr>
        <p:spPr>
          <a:xfrm>
            <a:off x="8048625" y="120477"/>
            <a:ext cx="1193800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●鷺沼城址公園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34" name="正方形/長方形 433">
            <a:extLst>
              <a:ext uri="{FF2B5EF4-FFF2-40B4-BE49-F238E27FC236}">
                <a16:creationId xmlns:a16="http://schemas.microsoft.com/office/drawing/2014/main" id="{4B620729-F601-E832-1E61-181D34BA5914}"/>
              </a:ext>
            </a:extLst>
          </p:cNvPr>
          <p:cNvSpPr/>
          <p:nvPr/>
        </p:nvSpPr>
        <p:spPr>
          <a:xfrm>
            <a:off x="11372850" y="2161229"/>
            <a:ext cx="1193800" cy="266539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　　　　　　●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鷺沼４丁目公園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35" name="正方形/長方形 434">
            <a:extLst>
              <a:ext uri="{FF2B5EF4-FFF2-40B4-BE49-F238E27FC236}">
                <a16:creationId xmlns:a16="http://schemas.microsoft.com/office/drawing/2014/main" id="{FB375212-B6CE-731F-B812-F737E3577A68}"/>
              </a:ext>
            </a:extLst>
          </p:cNvPr>
          <p:cNvSpPr/>
          <p:nvPr/>
        </p:nvSpPr>
        <p:spPr>
          <a:xfrm>
            <a:off x="6794501" y="4448002"/>
            <a:ext cx="1308100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●袖ヶ浦運動公園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36" name="正方形/長方形 435">
            <a:extLst>
              <a:ext uri="{FF2B5EF4-FFF2-40B4-BE49-F238E27FC236}">
                <a16:creationId xmlns:a16="http://schemas.microsoft.com/office/drawing/2014/main" id="{FD7AE971-A404-FB28-A0DD-A9EB065517F4}"/>
              </a:ext>
            </a:extLst>
          </p:cNvPr>
          <p:cNvSpPr/>
          <p:nvPr/>
        </p:nvSpPr>
        <p:spPr>
          <a:xfrm>
            <a:off x="9048751" y="4357941"/>
            <a:ext cx="1546224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●袖ヶ浦３号児童遊園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grpSp>
        <p:nvGrpSpPr>
          <p:cNvPr id="437" name="グループ化 436">
            <a:extLst>
              <a:ext uri="{FF2B5EF4-FFF2-40B4-BE49-F238E27FC236}">
                <a16:creationId xmlns:a16="http://schemas.microsoft.com/office/drawing/2014/main" id="{9139BE04-36D6-C361-DEAE-CADE211CC93C}"/>
              </a:ext>
            </a:extLst>
          </p:cNvPr>
          <p:cNvGrpSpPr/>
          <p:nvPr/>
        </p:nvGrpSpPr>
        <p:grpSpPr>
          <a:xfrm>
            <a:off x="8807804" y="2294498"/>
            <a:ext cx="180432" cy="180432"/>
            <a:chOff x="13168102" y="5848673"/>
            <a:chExt cx="240155" cy="240155"/>
          </a:xfrm>
        </p:grpSpPr>
        <p:sp>
          <p:nvSpPr>
            <p:cNvPr id="438" name="正方形/長方形 437">
              <a:extLst>
                <a:ext uri="{FF2B5EF4-FFF2-40B4-BE49-F238E27FC236}">
                  <a16:creationId xmlns:a16="http://schemas.microsoft.com/office/drawing/2014/main" id="{A5A7FF51-F129-390D-B72D-2997DC023DAC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39" name="正方形/長方形 438">
              <a:extLst>
                <a:ext uri="{FF2B5EF4-FFF2-40B4-BE49-F238E27FC236}">
                  <a16:creationId xmlns:a16="http://schemas.microsoft.com/office/drawing/2014/main" id="{6D360A69-A604-C702-63CC-2A4100AAED5E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40" name="正方形/長方形 439">
            <a:extLst>
              <a:ext uri="{FF2B5EF4-FFF2-40B4-BE49-F238E27FC236}">
                <a16:creationId xmlns:a16="http://schemas.microsoft.com/office/drawing/2014/main" id="{1F5CF375-2B75-CD81-5BE4-55F3D896A163}"/>
              </a:ext>
            </a:extLst>
          </p:cNvPr>
          <p:cNvSpPr/>
          <p:nvPr/>
        </p:nvSpPr>
        <p:spPr>
          <a:xfrm>
            <a:off x="8982075" y="2294498"/>
            <a:ext cx="1612899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●鷺沼３丁目児童遊園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41" name="正方形/長方形 440">
            <a:extLst>
              <a:ext uri="{FF2B5EF4-FFF2-40B4-BE49-F238E27FC236}">
                <a16:creationId xmlns:a16="http://schemas.microsoft.com/office/drawing/2014/main" id="{D9C0C445-9037-EE43-D2CE-32AF3855F9E8}"/>
              </a:ext>
            </a:extLst>
          </p:cNvPr>
          <p:cNvSpPr/>
          <p:nvPr/>
        </p:nvSpPr>
        <p:spPr>
          <a:xfrm>
            <a:off x="7035801" y="5537027"/>
            <a:ext cx="1254124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●袖ヶ浦７号緑地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42" name="正方形/長方形 441">
            <a:extLst>
              <a:ext uri="{FF2B5EF4-FFF2-40B4-BE49-F238E27FC236}">
                <a16:creationId xmlns:a16="http://schemas.microsoft.com/office/drawing/2014/main" id="{8B57F916-B7BA-E643-9D35-CF8F1FCB277A}"/>
              </a:ext>
            </a:extLst>
          </p:cNvPr>
          <p:cNvSpPr/>
          <p:nvPr/>
        </p:nvSpPr>
        <p:spPr>
          <a:xfrm>
            <a:off x="10432999" y="6442885"/>
            <a:ext cx="1254124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袖ヶ浦３号緑地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43" name="正方形/長方形 442">
            <a:extLst>
              <a:ext uri="{FF2B5EF4-FFF2-40B4-BE49-F238E27FC236}">
                <a16:creationId xmlns:a16="http://schemas.microsoft.com/office/drawing/2014/main" id="{E9F346BD-1982-F180-364A-BB28004C28B8}"/>
              </a:ext>
            </a:extLst>
          </p:cNvPr>
          <p:cNvSpPr/>
          <p:nvPr/>
        </p:nvSpPr>
        <p:spPr>
          <a:xfrm>
            <a:off x="11342688" y="5828518"/>
            <a:ext cx="1254124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●袖ヶ浦５号緑地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44" name="正方形/長方形 443">
            <a:extLst>
              <a:ext uri="{FF2B5EF4-FFF2-40B4-BE49-F238E27FC236}">
                <a16:creationId xmlns:a16="http://schemas.microsoft.com/office/drawing/2014/main" id="{CB33A555-0DDB-2415-D361-42632E1193B1}"/>
              </a:ext>
            </a:extLst>
          </p:cNvPr>
          <p:cNvSpPr/>
          <p:nvPr/>
        </p:nvSpPr>
        <p:spPr>
          <a:xfrm>
            <a:off x="9629827" y="5922778"/>
            <a:ext cx="803172" cy="332901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袖ヶ浦●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６号緑地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45" name="正方形/長方形 444">
            <a:extLst>
              <a:ext uri="{FF2B5EF4-FFF2-40B4-BE49-F238E27FC236}">
                <a16:creationId xmlns:a16="http://schemas.microsoft.com/office/drawing/2014/main" id="{6BFF68CD-AAFF-CA38-8131-3FD65C44B42A}"/>
              </a:ext>
            </a:extLst>
          </p:cNvPr>
          <p:cNvSpPr/>
          <p:nvPr/>
        </p:nvSpPr>
        <p:spPr>
          <a:xfrm>
            <a:off x="10302876" y="5361068"/>
            <a:ext cx="1546224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●袖ヶ浦２号児童遊園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46" name="正方形/長方形 445">
            <a:extLst>
              <a:ext uri="{FF2B5EF4-FFF2-40B4-BE49-F238E27FC236}">
                <a16:creationId xmlns:a16="http://schemas.microsoft.com/office/drawing/2014/main" id="{5E77473B-6334-6406-47A5-9597CA8F2DD1}"/>
              </a:ext>
            </a:extLst>
          </p:cNvPr>
          <p:cNvSpPr/>
          <p:nvPr/>
        </p:nvSpPr>
        <p:spPr>
          <a:xfrm>
            <a:off x="8169275" y="6559189"/>
            <a:ext cx="1568449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なんじゃもんじゃ広場●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47" name="正方形/長方形 446">
            <a:extLst>
              <a:ext uri="{FF2B5EF4-FFF2-40B4-BE49-F238E27FC236}">
                <a16:creationId xmlns:a16="http://schemas.microsoft.com/office/drawing/2014/main" id="{70784E5B-1ED2-222F-94F5-B3A30A29474F}"/>
              </a:ext>
            </a:extLst>
          </p:cNvPr>
          <p:cNvSpPr/>
          <p:nvPr/>
        </p:nvSpPr>
        <p:spPr>
          <a:xfrm>
            <a:off x="10496551" y="7144694"/>
            <a:ext cx="1546224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●袖ヶ浦１号児童遊園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grpSp>
        <p:nvGrpSpPr>
          <p:cNvPr id="448" name="グループ化 447">
            <a:extLst>
              <a:ext uri="{FF2B5EF4-FFF2-40B4-BE49-F238E27FC236}">
                <a16:creationId xmlns:a16="http://schemas.microsoft.com/office/drawing/2014/main" id="{0716A6BF-6D3A-EC9C-D98F-48A769862CC5}"/>
              </a:ext>
            </a:extLst>
          </p:cNvPr>
          <p:cNvGrpSpPr/>
          <p:nvPr/>
        </p:nvGrpSpPr>
        <p:grpSpPr>
          <a:xfrm>
            <a:off x="9039477" y="6219142"/>
            <a:ext cx="180432" cy="180432"/>
            <a:chOff x="13168102" y="5848673"/>
            <a:chExt cx="240155" cy="240155"/>
          </a:xfrm>
        </p:grpSpPr>
        <p:sp>
          <p:nvSpPr>
            <p:cNvPr id="449" name="正方形/長方形 448">
              <a:extLst>
                <a:ext uri="{FF2B5EF4-FFF2-40B4-BE49-F238E27FC236}">
                  <a16:creationId xmlns:a16="http://schemas.microsoft.com/office/drawing/2014/main" id="{3AD3CAC1-F31E-EC2C-6771-921C255BA852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50" name="正方形/長方形 449">
              <a:extLst>
                <a:ext uri="{FF2B5EF4-FFF2-40B4-BE49-F238E27FC236}">
                  <a16:creationId xmlns:a16="http://schemas.microsoft.com/office/drawing/2014/main" id="{38284CB8-E094-A1D4-454B-E2765C7AA942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51" name="正方形/長方形 450">
            <a:extLst>
              <a:ext uri="{FF2B5EF4-FFF2-40B4-BE49-F238E27FC236}">
                <a16:creationId xmlns:a16="http://schemas.microsoft.com/office/drawing/2014/main" id="{AFE0AC9F-8D7B-BBE0-ABED-FD7B73840EFC}"/>
              </a:ext>
            </a:extLst>
          </p:cNvPr>
          <p:cNvSpPr/>
          <p:nvPr/>
        </p:nvSpPr>
        <p:spPr>
          <a:xfrm>
            <a:off x="9226449" y="6226288"/>
            <a:ext cx="1254124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●袖ヶ浦２号緑地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52" name="正方形/長方形 451">
            <a:extLst>
              <a:ext uri="{FF2B5EF4-FFF2-40B4-BE49-F238E27FC236}">
                <a16:creationId xmlns:a16="http://schemas.microsoft.com/office/drawing/2014/main" id="{894D7600-22CA-4F39-DAB9-0DFB0B686F8D}"/>
              </a:ext>
            </a:extLst>
          </p:cNvPr>
          <p:cNvSpPr/>
          <p:nvPr/>
        </p:nvSpPr>
        <p:spPr>
          <a:xfrm>
            <a:off x="10052051" y="7967710"/>
            <a:ext cx="1466849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●袖ヶ浦東近隣公園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53" name="正方形/長方形 452">
            <a:extLst>
              <a:ext uri="{FF2B5EF4-FFF2-40B4-BE49-F238E27FC236}">
                <a16:creationId xmlns:a16="http://schemas.microsoft.com/office/drawing/2014/main" id="{F3CD3E4C-5C4E-4E29-15C9-236D05CE41F0}"/>
              </a:ext>
            </a:extLst>
          </p:cNvPr>
          <p:cNvSpPr/>
          <p:nvPr/>
        </p:nvSpPr>
        <p:spPr>
          <a:xfrm>
            <a:off x="6975476" y="7840710"/>
            <a:ext cx="1127125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●香澄近隣公園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grpSp>
        <p:nvGrpSpPr>
          <p:cNvPr id="454" name="グループ化 453">
            <a:extLst>
              <a:ext uri="{FF2B5EF4-FFF2-40B4-BE49-F238E27FC236}">
                <a16:creationId xmlns:a16="http://schemas.microsoft.com/office/drawing/2014/main" id="{4C987C03-A8DE-515F-E332-3B44723ED050}"/>
              </a:ext>
            </a:extLst>
          </p:cNvPr>
          <p:cNvGrpSpPr/>
          <p:nvPr/>
        </p:nvGrpSpPr>
        <p:grpSpPr>
          <a:xfrm>
            <a:off x="6835936" y="7050457"/>
            <a:ext cx="180432" cy="180432"/>
            <a:chOff x="13168102" y="5848673"/>
            <a:chExt cx="240155" cy="240155"/>
          </a:xfrm>
        </p:grpSpPr>
        <p:sp>
          <p:nvSpPr>
            <p:cNvPr id="455" name="正方形/長方形 454">
              <a:extLst>
                <a:ext uri="{FF2B5EF4-FFF2-40B4-BE49-F238E27FC236}">
                  <a16:creationId xmlns:a16="http://schemas.microsoft.com/office/drawing/2014/main" id="{0983C455-2A08-0234-2726-359AF75E9B49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56" name="正方形/長方形 455">
              <a:extLst>
                <a:ext uri="{FF2B5EF4-FFF2-40B4-BE49-F238E27FC236}">
                  <a16:creationId xmlns:a16="http://schemas.microsoft.com/office/drawing/2014/main" id="{E7A1E1A0-8408-EE8B-A799-624D4E04847B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57" name="正方形/長方形 456">
            <a:extLst>
              <a:ext uri="{FF2B5EF4-FFF2-40B4-BE49-F238E27FC236}">
                <a16:creationId xmlns:a16="http://schemas.microsoft.com/office/drawing/2014/main" id="{C033D22E-E8B4-1025-5712-6410EA889E8B}"/>
              </a:ext>
            </a:extLst>
          </p:cNvPr>
          <p:cNvSpPr/>
          <p:nvPr/>
        </p:nvSpPr>
        <p:spPr>
          <a:xfrm>
            <a:off x="7007226" y="7052836"/>
            <a:ext cx="1422399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●香澄２号児童公園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58" name="正方形/長方形 457">
            <a:extLst>
              <a:ext uri="{FF2B5EF4-FFF2-40B4-BE49-F238E27FC236}">
                <a16:creationId xmlns:a16="http://schemas.microsoft.com/office/drawing/2014/main" id="{8C927506-5180-25E3-CF6F-401B70A6C02D}"/>
              </a:ext>
            </a:extLst>
          </p:cNvPr>
          <p:cNvSpPr/>
          <p:nvPr/>
        </p:nvSpPr>
        <p:spPr>
          <a:xfrm>
            <a:off x="8487432" y="5833365"/>
            <a:ext cx="1122637" cy="20746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袖ヶ浦東小</a:t>
            </a: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学校</a:t>
            </a:r>
          </a:p>
        </p:txBody>
      </p:sp>
      <p:sp>
        <p:nvSpPr>
          <p:cNvPr id="459" name="正方形/長方形 458">
            <a:extLst>
              <a:ext uri="{FF2B5EF4-FFF2-40B4-BE49-F238E27FC236}">
                <a16:creationId xmlns:a16="http://schemas.microsoft.com/office/drawing/2014/main" id="{56C20E59-84F7-1D12-2D5F-86FB0FCE71DC}"/>
              </a:ext>
            </a:extLst>
          </p:cNvPr>
          <p:cNvSpPr/>
          <p:nvPr/>
        </p:nvSpPr>
        <p:spPr>
          <a:xfrm>
            <a:off x="6842782" y="3131915"/>
            <a:ext cx="869293" cy="20746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第三中学校</a:t>
            </a:r>
          </a:p>
        </p:txBody>
      </p:sp>
      <p:sp>
        <p:nvSpPr>
          <p:cNvPr id="460" name="正方形/長方形 459">
            <a:extLst>
              <a:ext uri="{FF2B5EF4-FFF2-40B4-BE49-F238E27FC236}">
                <a16:creationId xmlns:a16="http://schemas.microsoft.com/office/drawing/2014/main" id="{14E5453E-4693-6E39-99A4-79C4CCBD7B96}"/>
              </a:ext>
            </a:extLst>
          </p:cNvPr>
          <p:cNvSpPr/>
          <p:nvPr/>
        </p:nvSpPr>
        <p:spPr>
          <a:xfrm>
            <a:off x="9652000" y="761787"/>
            <a:ext cx="869293" cy="20746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鷺沼小</a:t>
            </a: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学校</a:t>
            </a:r>
          </a:p>
        </p:txBody>
      </p:sp>
      <p:sp>
        <p:nvSpPr>
          <p:cNvPr id="461" name="正方形/長方形 460">
            <a:extLst>
              <a:ext uri="{FF2B5EF4-FFF2-40B4-BE49-F238E27FC236}">
                <a16:creationId xmlns:a16="http://schemas.microsoft.com/office/drawing/2014/main" id="{6758399C-F3D0-F461-8BFB-8A74C8914662}"/>
              </a:ext>
            </a:extLst>
          </p:cNvPr>
          <p:cNvSpPr/>
          <p:nvPr/>
        </p:nvSpPr>
        <p:spPr>
          <a:xfrm>
            <a:off x="2819103" y="404194"/>
            <a:ext cx="1122637" cy="20746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袖ヶ浦西小</a:t>
            </a: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学校</a:t>
            </a:r>
          </a:p>
        </p:txBody>
      </p:sp>
      <p:sp>
        <p:nvSpPr>
          <p:cNvPr id="462" name="正方形/長方形 461">
            <a:extLst>
              <a:ext uri="{FF2B5EF4-FFF2-40B4-BE49-F238E27FC236}">
                <a16:creationId xmlns:a16="http://schemas.microsoft.com/office/drawing/2014/main" id="{2C9BDA73-153E-3F0B-E474-B602BD0FBFB0}"/>
              </a:ext>
            </a:extLst>
          </p:cNvPr>
          <p:cNvSpPr/>
          <p:nvPr/>
        </p:nvSpPr>
        <p:spPr>
          <a:xfrm>
            <a:off x="1098830" y="3848319"/>
            <a:ext cx="872846" cy="20746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秋津小</a:t>
            </a: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学校</a:t>
            </a:r>
          </a:p>
        </p:txBody>
      </p:sp>
      <p:sp>
        <p:nvSpPr>
          <p:cNvPr id="463" name="正方形/長方形 462">
            <a:extLst>
              <a:ext uri="{FF2B5EF4-FFF2-40B4-BE49-F238E27FC236}">
                <a16:creationId xmlns:a16="http://schemas.microsoft.com/office/drawing/2014/main" id="{F16839E3-6321-017D-5A0E-D65556D6BAAF}"/>
              </a:ext>
            </a:extLst>
          </p:cNvPr>
          <p:cNvSpPr/>
          <p:nvPr/>
        </p:nvSpPr>
        <p:spPr>
          <a:xfrm>
            <a:off x="787557" y="6381103"/>
            <a:ext cx="1301594" cy="20746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秋津総合運動公園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grpSp>
        <p:nvGrpSpPr>
          <p:cNvPr id="464" name="グループ化 463">
            <a:extLst>
              <a:ext uri="{FF2B5EF4-FFF2-40B4-BE49-F238E27FC236}">
                <a16:creationId xmlns:a16="http://schemas.microsoft.com/office/drawing/2014/main" id="{5BC0D13F-254C-FADE-D681-3E437352D8E3}"/>
              </a:ext>
            </a:extLst>
          </p:cNvPr>
          <p:cNvGrpSpPr/>
          <p:nvPr/>
        </p:nvGrpSpPr>
        <p:grpSpPr>
          <a:xfrm>
            <a:off x="1422405" y="5050350"/>
            <a:ext cx="180432" cy="180432"/>
            <a:chOff x="13168102" y="5848673"/>
            <a:chExt cx="240155" cy="240155"/>
          </a:xfrm>
        </p:grpSpPr>
        <p:sp>
          <p:nvSpPr>
            <p:cNvPr id="465" name="正方形/長方形 464">
              <a:extLst>
                <a:ext uri="{FF2B5EF4-FFF2-40B4-BE49-F238E27FC236}">
                  <a16:creationId xmlns:a16="http://schemas.microsoft.com/office/drawing/2014/main" id="{8F8787D9-C97E-9EBC-A443-26815F9D3AA4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66" name="正方形/長方形 465">
              <a:extLst>
                <a:ext uri="{FF2B5EF4-FFF2-40B4-BE49-F238E27FC236}">
                  <a16:creationId xmlns:a16="http://schemas.microsoft.com/office/drawing/2014/main" id="{0539E378-F841-E440-AB42-21F20DC9DE8C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67" name="正方形/長方形 466">
            <a:extLst>
              <a:ext uri="{FF2B5EF4-FFF2-40B4-BE49-F238E27FC236}">
                <a16:creationId xmlns:a16="http://schemas.microsoft.com/office/drawing/2014/main" id="{899B43DE-A005-C2D3-4B22-31135EFB94D1}"/>
              </a:ext>
            </a:extLst>
          </p:cNvPr>
          <p:cNvSpPr/>
          <p:nvPr/>
        </p:nvSpPr>
        <p:spPr>
          <a:xfrm>
            <a:off x="1599641" y="5050533"/>
            <a:ext cx="1467409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●秋津３号児童公園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68" name="正方形/長方形 467">
            <a:extLst>
              <a:ext uri="{FF2B5EF4-FFF2-40B4-BE49-F238E27FC236}">
                <a16:creationId xmlns:a16="http://schemas.microsoft.com/office/drawing/2014/main" id="{23336731-327A-281C-411E-E487834C5AA3}"/>
              </a:ext>
            </a:extLst>
          </p:cNvPr>
          <p:cNvSpPr/>
          <p:nvPr/>
        </p:nvSpPr>
        <p:spPr>
          <a:xfrm>
            <a:off x="8341706" y="394380"/>
            <a:ext cx="672119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鷺沼一丁目</a:t>
            </a:r>
          </a:p>
        </p:txBody>
      </p:sp>
      <p:sp>
        <p:nvSpPr>
          <p:cNvPr id="469" name="正方形/長方形 468">
            <a:extLst>
              <a:ext uri="{FF2B5EF4-FFF2-40B4-BE49-F238E27FC236}">
                <a16:creationId xmlns:a16="http://schemas.microsoft.com/office/drawing/2014/main" id="{DC48D9A6-975E-4B30-78B1-B33B46CDBD67}"/>
              </a:ext>
            </a:extLst>
          </p:cNvPr>
          <p:cNvSpPr/>
          <p:nvPr/>
        </p:nvSpPr>
        <p:spPr>
          <a:xfrm>
            <a:off x="9576781" y="2472628"/>
            <a:ext cx="672119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鷺沼三丁目</a:t>
            </a:r>
          </a:p>
        </p:txBody>
      </p:sp>
      <p:sp>
        <p:nvSpPr>
          <p:cNvPr id="470" name="正方形/長方形 469">
            <a:extLst>
              <a:ext uri="{FF2B5EF4-FFF2-40B4-BE49-F238E27FC236}">
                <a16:creationId xmlns:a16="http://schemas.microsoft.com/office/drawing/2014/main" id="{D1F14FEE-F5CB-93DA-B103-7E41D44637E7}"/>
              </a:ext>
            </a:extLst>
          </p:cNvPr>
          <p:cNvSpPr/>
          <p:nvPr/>
        </p:nvSpPr>
        <p:spPr>
          <a:xfrm>
            <a:off x="10471048" y="120477"/>
            <a:ext cx="672119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鷺沼二丁目</a:t>
            </a:r>
          </a:p>
        </p:txBody>
      </p:sp>
      <p:sp>
        <p:nvSpPr>
          <p:cNvPr id="471" name="正方形/長方形 470">
            <a:extLst>
              <a:ext uri="{FF2B5EF4-FFF2-40B4-BE49-F238E27FC236}">
                <a16:creationId xmlns:a16="http://schemas.microsoft.com/office/drawing/2014/main" id="{8BFF2141-3717-8014-6079-CC18FFAC82C2}"/>
              </a:ext>
            </a:extLst>
          </p:cNvPr>
          <p:cNvSpPr/>
          <p:nvPr/>
        </p:nvSpPr>
        <p:spPr>
          <a:xfrm>
            <a:off x="12097731" y="1382212"/>
            <a:ext cx="672119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鷺沼四丁目</a:t>
            </a:r>
          </a:p>
        </p:txBody>
      </p:sp>
      <p:sp>
        <p:nvSpPr>
          <p:cNvPr id="472" name="正方形/長方形 471">
            <a:extLst>
              <a:ext uri="{FF2B5EF4-FFF2-40B4-BE49-F238E27FC236}">
                <a16:creationId xmlns:a16="http://schemas.microsoft.com/office/drawing/2014/main" id="{F0B79883-DEF7-809C-79AE-D58C53657B2B}"/>
              </a:ext>
            </a:extLst>
          </p:cNvPr>
          <p:cNvSpPr/>
          <p:nvPr/>
        </p:nvSpPr>
        <p:spPr>
          <a:xfrm>
            <a:off x="12070846" y="3804849"/>
            <a:ext cx="672119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鷺沼五丁目</a:t>
            </a:r>
          </a:p>
        </p:txBody>
      </p:sp>
      <p:sp>
        <p:nvSpPr>
          <p:cNvPr id="473" name="正方形/長方形 472">
            <a:extLst>
              <a:ext uri="{FF2B5EF4-FFF2-40B4-BE49-F238E27FC236}">
                <a16:creationId xmlns:a16="http://schemas.microsoft.com/office/drawing/2014/main" id="{E8788BFC-EAAA-FFDD-98DE-1900CFA18E69}"/>
              </a:ext>
            </a:extLst>
          </p:cNvPr>
          <p:cNvSpPr/>
          <p:nvPr/>
        </p:nvSpPr>
        <p:spPr>
          <a:xfrm>
            <a:off x="7718425" y="3587148"/>
            <a:ext cx="736600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袖ヶ浦四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474" name="正方形/長方形 473">
            <a:extLst>
              <a:ext uri="{FF2B5EF4-FFF2-40B4-BE49-F238E27FC236}">
                <a16:creationId xmlns:a16="http://schemas.microsoft.com/office/drawing/2014/main" id="{4DDC71FD-0842-5D58-BD2B-9CEF9FF889F4}"/>
              </a:ext>
            </a:extLst>
          </p:cNvPr>
          <p:cNvSpPr/>
          <p:nvPr/>
        </p:nvSpPr>
        <p:spPr>
          <a:xfrm>
            <a:off x="7080251" y="4669749"/>
            <a:ext cx="736600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袖ヶ浦五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475" name="正方形/長方形 474">
            <a:extLst>
              <a:ext uri="{FF2B5EF4-FFF2-40B4-BE49-F238E27FC236}">
                <a16:creationId xmlns:a16="http://schemas.microsoft.com/office/drawing/2014/main" id="{2ADF20A7-1B73-3226-B530-7CCE5CB0ED92}"/>
              </a:ext>
            </a:extLst>
          </p:cNvPr>
          <p:cNvSpPr/>
          <p:nvPr/>
        </p:nvSpPr>
        <p:spPr>
          <a:xfrm>
            <a:off x="10031413" y="6693182"/>
            <a:ext cx="736600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袖ヶ浦六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476" name="正方形/長方形 475">
            <a:extLst>
              <a:ext uri="{FF2B5EF4-FFF2-40B4-BE49-F238E27FC236}">
                <a16:creationId xmlns:a16="http://schemas.microsoft.com/office/drawing/2014/main" id="{A3699D40-752E-F1B3-6021-DEC8A0115F4D}"/>
              </a:ext>
            </a:extLst>
          </p:cNvPr>
          <p:cNvSpPr/>
          <p:nvPr/>
        </p:nvSpPr>
        <p:spPr>
          <a:xfrm>
            <a:off x="9329737" y="8154111"/>
            <a:ext cx="644525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香澄二丁目</a:t>
            </a:r>
          </a:p>
        </p:txBody>
      </p:sp>
      <p:sp>
        <p:nvSpPr>
          <p:cNvPr id="477" name="正方形/長方形 476">
            <a:extLst>
              <a:ext uri="{FF2B5EF4-FFF2-40B4-BE49-F238E27FC236}">
                <a16:creationId xmlns:a16="http://schemas.microsoft.com/office/drawing/2014/main" id="{594FE9B0-011C-78FA-80FE-A0C3393ADC96}"/>
              </a:ext>
            </a:extLst>
          </p:cNvPr>
          <p:cNvSpPr/>
          <p:nvPr/>
        </p:nvSpPr>
        <p:spPr>
          <a:xfrm>
            <a:off x="8904186" y="9310003"/>
            <a:ext cx="644525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香澄三丁目</a:t>
            </a:r>
          </a:p>
        </p:txBody>
      </p:sp>
      <p:sp>
        <p:nvSpPr>
          <p:cNvPr id="478" name="正方形/長方形 477">
            <a:extLst>
              <a:ext uri="{FF2B5EF4-FFF2-40B4-BE49-F238E27FC236}">
                <a16:creationId xmlns:a16="http://schemas.microsoft.com/office/drawing/2014/main" id="{2F09A905-6808-6FF1-DBD7-2A5372DD68D2}"/>
              </a:ext>
            </a:extLst>
          </p:cNvPr>
          <p:cNvSpPr/>
          <p:nvPr/>
        </p:nvSpPr>
        <p:spPr>
          <a:xfrm>
            <a:off x="7340600" y="8052292"/>
            <a:ext cx="644525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香澄四丁目</a:t>
            </a:r>
          </a:p>
        </p:txBody>
      </p:sp>
      <p:sp>
        <p:nvSpPr>
          <p:cNvPr id="479" name="正方形/長方形 478">
            <a:extLst>
              <a:ext uri="{FF2B5EF4-FFF2-40B4-BE49-F238E27FC236}">
                <a16:creationId xmlns:a16="http://schemas.microsoft.com/office/drawing/2014/main" id="{6FF00016-38D7-0B61-7B34-1CCF2CB3266E}"/>
              </a:ext>
            </a:extLst>
          </p:cNvPr>
          <p:cNvSpPr/>
          <p:nvPr/>
        </p:nvSpPr>
        <p:spPr>
          <a:xfrm>
            <a:off x="6134591" y="6341186"/>
            <a:ext cx="644525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香澄一丁目</a:t>
            </a:r>
          </a:p>
        </p:txBody>
      </p:sp>
      <p:sp>
        <p:nvSpPr>
          <p:cNvPr id="480" name="正方形/長方形 479">
            <a:extLst>
              <a:ext uri="{FF2B5EF4-FFF2-40B4-BE49-F238E27FC236}">
                <a16:creationId xmlns:a16="http://schemas.microsoft.com/office/drawing/2014/main" id="{BC993502-A0C5-B5DC-7C16-122B1D4A8126}"/>
              </a:ext>
            </a:extLst>
          </p:cNvPr>
          <p:cNvSpPr/>
          <p:nvPr/>
        </p:nvSpPr>
        <p:spPr>
          <a:xfrm>
            <a:off x="4858309" y="1561350"/>
            <a:ext cx="736600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袖ヶ浦三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481" name="正方形/長方形 480">
            <a:extLst>
              <a:ext uri="{FF2B5EF4-FFF2-40B4-BE49-F238E27FC236}">
                <a16:creationId xmlns:a16="http://schemas.microsoft.com/office/drawing/2014/main" id="{4152D6AF-8C31-7758-5D88-85483573883E}"/>
              </a:ext>
            </a:extLst>
          </p:cNvPr>
          <p:cNvSpPr/>
          <p:nvPr/>
        </p:nvSpPr>
        <p:spPr>
          <a:xfrm>
            <a:off x="4150284" y="2840875"/>
            <a:ext cx="736600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袖ヶ浦二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482" name="正方形/長方形 481">
            <a:extLst>
              <a:ext uri="{FF2B5EF4-FFF2-40B4-BE49-F238E27FC236}">
                <a16:creationId xmlns:a16="http://schemas.microsoft.com/office/drawing/2014/main" id="{389065EA-CDD1-A160-C9CB-5853194D22F3}"/>
              </a:ext>
            </a:extLst>
          </p:cNvPr>
          <p:cNvSpPr/>
          <p:nvPr/>
        </p:nvSpPr>
        <p:spPr>
          <a:xfrm>
            <a:off x="1483181" y="955735"/>
            <a:ext cx="736600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袖ヶ浦一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483" name="正方形/長方形 482">
            <a:extLst>
              <a:ext uri="{FF2B5EF4-FFF2-40B4-BE49-F238E27FC236}">
                <a16:creationId xmlns:a16="http://schemas.microsoft.com/office/drawing/2014/main" id="{D0F4FF90-DCB0-024C-B681-14AD8329C3DB}"/>
              </a:ext>
            </a:extLst>
          </p:cNvPr>
          <p:cNvSpPr/>
          <p:nvPr/>
        </p:nvSpPr>
        <p:spPr>
          <a:xfrm>
            <a:off x="1352551" y="2751306"/>
            <a:ext cx="654049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秋津一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484" name="正方形/長方形 483">
            <a:extLst>
              <a:ext uri="{FF2B5EF4-FFF2-40B4-BE49-F238E27FC236}">
                <a16:creationId xmlns:a16="http://schemas.microsoft.com/office/drawing/2014/main" id="{C0CBD1D6-871D-3353-05A1-4C8CD6511553}"/>
              </a:ext>
            </a:extLst>
          </p:cNvPr>
          <p:cNvSpPr/>
          <p:nvPr/>
        </p:nvSpPr>
        <p:spPr>
          <a:xfrm>
            <a:off x="3797301" y="4448002"/>
            <a:ext cx="654049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秋津二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485" name="正方形/長方形 484">
            <a:extLst>
              <a:ext uri="{FF2B5EF4-FFF2-40B4-BE49-F238E27FC236}">
                <a16:creationId xmlns:a16="http://schemas.microsoft.com/office/drawing/2014/main" id="{53566F08-8B57-EB0E-A146-D611ED13DF08}"/>
              </a:ext>
            </a:extLst>
          </p:cNvPr>
          <p:cNvSpPr/>
          <p:nvPr/>
        </p:nvSpPr>
        <p:spPr>
          <a:xfrm>
            <a:off x="1882776" y="4627140"/>
            <a:ext cx="654049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秋津三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486" name="正方形/長方形 485">
            <a:extLst>
              <a:ext uri="{FF2B5EF4-FFF2-40B4-BE49-F238E27FC236}">
                <a16:creationId xmlns:a16="http://schemas.microsoft.com/office/drawing/2014/main" id="{B8181941-FCB9-D969-91C1-CC1118BFCE00}"/>
              </a:ext>
            </a:extLst>
          </p:cNvPr>
          <p:cNvSpPr/>
          <p:nvPr/>
        </p:nvSpPr>
        <p:spPr>
          <a:xfrm>
            <a:off x="657226" y="4878896"/>
            <a:ext cx="654049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秋津四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487" name="正方形/長方形 486">
            <a:extLst>
              <a:ext uri="{FF2B5EF4-FFF2-40B4-BE49-F238E27FC236}">
                <a16:creationId xmlns:a16="http://schemas.microsoft.com/office/drawing/2014/main" id="{07E55205-CE88-6F6E-E509-B2248D58935F}"/>
              </a:ext>
            </a:extLst>
          </p:cNvPr>
          <p:cNvSpPr/>
          <p:nvPr/>
        </p:nvSpPr>
        <p:spPr>
          <a:xfrm>
            <a:off x="5766291" y="498111"/>
            <a:ext cx="736600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津田沼六丁目</a:t>
            </a:r>
          </a:p>
        </p:txBody>
      </p:sp>
      <p:grpSp>
        <p:nvGrpSpPr>
          <p:cNvPr id="488" name="グループ化 487">
            <a:extLst>
              <a:ext uri="{FF2B5EF4-FFF2-40B4-BE49-F238E27FC236}">
                <a16:creationId xmlns:a16="http://schemas.microsoft.com/office/drawing/2014/main" id="{B79E62CD-C2CD-F97F-D2F8-2B0FF8724E1F}"/>
              </a:ext>
            </a:extLst>
          </p:cNvPr>
          <p:cNvGrpSpPr/>
          <p:nvPr/>
        </p:nvGrpSpPr>
        <p:grpSpPr>
          <a:xfrm>
            <a:off x="2282390" y="8659691"/>
            <a:ext cx="1413272" cy="351234"/>
            <a:chOff x="13947514" y="7514340"/>
            <a:chExt cx="1434313" cy="351234"/>
          </a:xfrm>
        </p:grpSpPr>
        <p:sp>
          <p:nvSpPr>
            <p:cNvPr id="489" name="正方形/長方形 488">
              <a:extLst>
                <a:ext uri="{FF2B5EF4-FFF2-40B4-BE49-F238E27FC236}">
                  <a16:creationId xmlns:a16="http://schemas.microsoft.com/office/drawing/2014/main" id="{83175DD8-59DB-C600-3F93-2EFB1674998F}"/>
                </a:ext>
              </a:extLst>
            </p:cNvPr>
            <p:cNvSpPr/>
            <p:nvPr/>
          </p:nvSpPr>
          <p:spPr>
            <a:xfrm>
              <a:off x="13947514" y="7514340"/>
              <a:ext cx="1434313" cy="3512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490" name="グループ化 489">
              <a:extLst>
                <a:ext uri="{FF2B5EF4-FFF2-40B4-BE49-F238E27FC236}">
                  <a16:creationId xmlns:a16="http://schemas.microsoft.com/office/drawing/2014/main" id="{5EBD2241-7D0E-CD38-C73D-A6D4E273C4F9}"/>
                </a:ext>
              </a:extLst>
            </p:cNvPr>
            <p:cNvGrpSpPr/>
            <p:nvPr/>
          </p:nvGrpSpPr>
          <p:grpSpPr>
            <a:xfrm>
              <a:off x="13964625" y="7534849"/>
              <a:ext cx="1410068" cy="287241"/>
              <a:chOff x="5514419" y="1722240"/>
              <a:chExt cx="1410068" cy="287241"/>
            </a:xfrm>
          </p:grpSpPr>
          <p:sp>
            <p:nvSpPr>
              <p:cNvPr id="491" name="正方形/長方形 490">
                <a:extLst>
                  <a:ext uri="{FF2B5EF4-FFF2-40B4-BE49-F238E27FC236}">
                    <a16:creationId xmlns:a16="http://schemas.microsoft.com/office/drawing/2014/main" id="{D6F437B8-DB6F-EA7F-4945-1B92264C7FE7}"/>
                  </a:ext>
                </a:extLst>
              </p:cNvPr>
              <p:cNvSpPr/>
              <p:nvPr/>
            </p:nvSpPr>
            <p:spPr>
              <a:xfrm>
                <a:off x="5514419" y="1727460"/>
                <a:ext cx="177160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0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492" name="グループ化 491">
                <a:extLst>
                  <a:ext uri="{FF2B5EF4-FFF2-40B4-BE49-F238E27FC236}">
                    <a16:creationId xmlns:a16="http://schemas.microsoft.com/office/drawing/2014/main" id="{579EBB0C-F588-F606-0476-DE9CBA98BBA5}"/>
                  </a:ext>
                </a:extLst>
              </p:cNvPr>
              <p:cNvGrpSpPr/>
              <p:nvPr/>
            </p:nvGrpSpPr>
            <p:grpSpPr>
              <a:xfrm>
                <a:off x="5578471" y="1886055"/>
                <a:ext cx="1277442" cy="123426"/>
                <a:chOff x="4061599" y="1687220"/>
                <a:chExt cx="1277442" cy="123426"/>
              </a:xfrm>
            </p:grpSpPr>
            <p:grpSp>
              <p:nvGrpSpPr>
                <p:cNvPr id="495" name="グループ化 494">
                  <a:extLst>
                    <a:ext uri="{FF2B5EF4-FFF2-40B4-BE49-F238E27FC236}">
                      <a16:creationId xmlns:a16="http://schemas.microsoft.com/office/drawing/2014/main" id="{BDB23502-8114-434E-8AD6-781A5A1E7304}"/>
                    </a:ext>
                  </a:extLst>
                </p:cNvPr>
                <p:cNvGrpSpPr/>
                <p:nvPr/>
              </p:nvGrpSpPr>
              <p:grpSpPr>
                <a:xfrm>
                  <a:off x="4061599" y="1687220"/>
                  <a:ext cx="1277442" cy="63236"/>
                  <a:chOff x="4062504" y="1687220"/>
                  <a:chExt cx="1277442" cy="63236"/>
                </a:xfrm>
              </p:grpSpPr>
              <p:sp>
                <p:nvSpPr>
                  <p:cNvPr id="499" name="正方形/長方形 498">
                    <a:extLst>
                      <a:ext uri="{FF2B5EF4-FFF2-40B4-BE49-F238E27FC236}">
                        <a16:creationId xmlns:a16="http://schemas.microsoft.com/office/drawing/2014/main" id="{731F9945-270F-7033-E21C-0651ED6E780D}"/>
                      </a:ext>
                    </a:extLst>
                  </p:cNvPr>
                  <p:cNvSpPr/>
                  <p:nvPr/>
                </p:nvSpPr>
                <p:spPr>
                  <a:xfrm>
                    <a:off x="4062504" y="1687220"/>
                    <a:ext cx="639906" cy="63236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00" name="正方形/長方形 499">
                    <a:extLst>
                      <a:ext uri="{FF2B5EF4-FFF2-40B4-BE49-F238E27FC236}">
                        <a16:creationId xmlns:a16="http://schemas.microsoft.com/office/drawing/2014/main" id="{0A6FD63C-C52B-855E-88F2-1555CE29E92F}"/>
                      </a:ext>
                    </a:extLst>
                  </p:cNvPr>
                  <p:cNvSpPr/>
                  <p:nvPr/>
                </p:nvSpPr>
                <p:spPr>
                  <a:xfrm>
                    <a:off x="4700040" y="1687220"/>
                    <a:ext cx="639906" cy="63236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</p:grpSp>
            <p:grpSp>
              <p:nvGrpSpPr>
                <p:cNvPr id="496" name="グループ化 495">
                  <a:extLst>
                    <a:ext uri="{FF2B5EF4-FFF2-40B4-BE49-F238E27FC236}">
                      <a16:creationId xmlns:a16="http://schemas.microsoft.com/office/drawing/2014/main" id="{412F064B-DB46-22C0-A73D-07061404CD91}"/>
                    </a:ext>
                  </a:extLst>
                </p:cNvPr>
                <p:cNvGrpSpPr/>
                <p:nvPr/>
              </p:nvGrpSpPr>
              <p:grpSpPr>
                <a:xfrm>
                  <a:off x="4061599" y="1747410"/>
                  <a:ext cx="1277442" cy="63236"/>
                  <a:chOff x="4062504" y="1687220"/>
                  <a:chExt cx="1277442" cy="63236"/>
                </a:xfrm>
              </p:grpSpPr>
              <p:sp>
                <p:nvSpPr>
                  <p:cNvPr id="497" name="正方形/長方形 496">
                    <a:extLst>
                      <a:ext uri="{FF2B5EF4-FFF2-40B4-BE49-F238E27FC236}">
                        <a16:creationId xmlns:a16="http://schemas.microsoft.com/office/drawing/2014/main" id="{333D06AB-752E-FA97-9064-A2B5F5514C8B}"/>
                      </a:ext>
                    </a:extLst>
                  </p:cNvPr>
                  <p:cNvSpPr/>
                  <p:nvPr/>
                </p:nvSpPr>
                <p:spPr>
                  <a:xfrm>
                    <a:off x="4062504" y="1687220"/>
                    <a:ext cx="639906" cy="63236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  <p:sp>
                <p:nvSpPr>
                  <p:cNvPr id="498" name="正方形/長方形 497">
                    <a:extLst>
                      <a:ext uri="{FF2B5EF4-FFF2-40B4-BE49-F238E27FC236}">
                        <a16:creationId xmlns:a16="http://schemas.microsoft.com/office/drawing/2014/main" id="{4EAC359F-00C1-FA69-DF62-7BA322164C09}"/>
                      </a:ext>
                    </a:extLst>
                  </p:cNvPr>
                  <p:cNvSpPr/>
                  <p:nvPr/>
                </p:nvSpPr>
                <p:spPr>
                  <a:xfrm>
                    <a:off x="4700040" y="1687220"/>
                    <a:ext cx="639906" cy="63236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</p:grpSp>
          </p:grpSp>
          <p:sp>
            <p:nvSpPr>
              <p:cNvPr id="493" name="正方形/長方形 492">
                <a:extLst>
                  <a:ext uri="{FF2B5EF4-FFF2-40B4-BE49-F238E27FC236}">
                    <a16:creationId xmlns:a16="http://schemas.microsoft.com/office/drawing/2014/main" id="{90A4BBB0-93D1-4BA7-D8E4-0D7E89C2E523}"/>
                  </a:ext>
                </a:extLst>
              </p:cNvPr>
              <p:cNvSpPr/>
              <p:nvPr/>
            </p:nvSpPr>
            <p:spPr>
              <a:xfrm>
                <a:off x="6079116" y="1723903"/>
                <a:ext cx="289723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100m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94" name="正方形/長方形 493">
                <a:extLst>
                  <a:ext uri="{FF2B5EF4-FFF2-40B4-BE49-F238E27FC236}">
                    <a16:creationId xmlns:a16="http://schemas.microsoft.com/office/drawing/2014/main" id="{D0CDF992-91E8-4839-CC16-2637C4B8AC7C}"/>
                  </a:ext>
                </a:extLst>
              </p:cNvPr>
              <p:cNvSpPr/>
              <p:nvPr/>
            </p:nvSpPr>
            <p:spPr>
              <a:xfrm>
                <a:off x="6634764" y="1722240"/>
                <a:ext cx="289723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ja-JP" sz="1000" b="1" dirty="0">
                    <a:solidFill>
                      <a:schemeClr val="tx1"/>
                    </a:solidFill>
                  </a:rPr>
                  <a:t>2</a:t>
                </a:r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00m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501" name="正方形/長方形 500">
            <a:extLst>
              <a:ext uri="{FF2B5EF4-FFF2-40B4-BE49-F238E27FC236}">
                <a16:creationId xmlns:a16="http://schemas.microsoft.com/office/drawing/2014/main" id="{44DACA39-5180-768C-0979-4CED9A74D87D}"/>
              </a:ext>
            </a:extLst>
          </p:cNvPr>
          <p:cNvSpPr/>
          <p:nvPr/>
        </p:nvSpPr>
        <p:spPr>
          <a:xfrm>
            <a:off x="3165971" y="9347541"/>
            <a:ext cx="3234606" cy="1533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ja-JP" altLang="en-US" sz="800" b="1" dirty="0">
                <a:solidFill>
                  <a:schemeClr val="tx1"/>
                </a:solidFill>
                <a:latin typeface="+mn-ea"/>
              </a:rPr>
              <a:t>「淡色地図データ」（国土地理院）をもとに習志野市危機管理課作成</a:t>
            </a:r>
          </a:p>
        </p:txBody>
      </p:sp>
      <p:sp>
        <p:nvSpPr>
          <p:cNvPr id="502" name="正方形/長方形 501">
            <a:extLst>
              <a:ext uri="{FF2B5EF4-FFF2-40B4-BE49-F238E27FC236}">
                <a16:creationId xmlns:a16="http://schemas.microsoft.com/office/drawing/2014/main" id="{AA5CC569-D380-CEA2-12D9-414541742ECC}"/>
              </a:ext>
            </a:extLst>
          </p:cNvPr>
          <p:cNvSpPr/>
          <p:nvPr/>
        </p:nvSpPr>
        <p:spPr>
          <a:xfrm>
            <a:off x="118610" y="90411"/>
            <a:ext cx="3474931" cy="6676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1800" dirty="0">
                <a:solidFill>
                  <a:schemeClr val="tx1"/>
                </a:solidFill>
              </a:rPr>
              <a:t>習志野市道路冠水等警戒マップ</a:t>
            </a:r>
            <a:endParaRPr kumimoji="1" lang="en-US" altLang="ja-JP" sz="1800" dirty="0">
              <a:solidFill>
                <a:schemeClr val="tx1"/>
              </a:solidFill>
            </a:endParaRPr>
          </a:p>
          <a:p>
            <a:pPr algn="ctr"/>
            <a:r>
              <a:rPr lang="en-US" altLang="ja-JP" sz="1800" dirty="0">
                <a:solidFill>
                  <a:schemeClr val="tx1"/>
                </a:solidFill>
              </a:rPr>
              <a:t>【</a:t>
            </a:r>
            <a:r>
              <a:rPr lang="ja-JP" altLang="en-US" sz="1800" dirty="0">
                <a:solidFill>
                  <a:schemeClr val="tx1"/>
                </a:solidFill>
              </a:rPr>
              <a:t>袖ヶ浦東小学校区</a:t>
            </a:r>
            <a:r>
              <a:rPr lang="en-US" altLang="ja-JP" sz="1800" dirty="0">
                <a:solidFill>
                  <a:schemeClr val="tx1"/>
                </a:solidFill>
              </a:rPr>
              <a:t>】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graphicFrame>
        <p:nvGraphicFramePr>
          <p:cNvPr id="504" name="表 503">
            <a:extLst>
              <a:ext uri="{FF2B5EF4-FFF2-40B4-BE49-F238E27FC236}">
                <a16:creationId xmlns:a16="http://schemas.microsoft.com/office/drawing/2014/main" id="{B295C37C-2484-E9FB-86E0-5FD2E28B1EA1}"/>
              </a:ext>
            </a:extLst>
          </p:cNvPr>
          <p:cNvGraphicFramePr>
            <a:graphicFrameLocks noGrp="1"/>
          </p:cNvGraphicFramePr>
          <p:nvPr/>
        </p:nvGraphicFramePr>
        <p:xfrm>
          <a:off x="2282390" y="6923566"/>
          <a:ext cx="2597728" cy="157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258">
                  <a:extLst>
                    <a:ext uri="{9D8B030D-6E8A-4147-A177-3AD203B41FA5}">
                      <a16:colId xmlns:a16="http://schemas.microsoft.com/office/drawing/2014/main" val="3279094330"/>
                    </a:ext>
                  </a:extLst>
                </a:gridCol>
                <a:gridCol w="1958470">
                  <a:extLst>
                    <a:ext uri="{9D8B030D-6E8A-4147-A177-3AD203B41FA5}">
                      <a16:colId xmlns:a16="http://schemas.microsoft.com/office/drawing/2014/main" val="3230952823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 凡例：内水浸水想定区域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600" b="1" dirty="0"/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7662531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１ｍ以上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1143154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50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㎝以上１ｍ未満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8278828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50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3870768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9719999"/>
                  </a:ext>
                </a:extLst>
              </a:tr>
            </a:tbl>
          </a:graphicData>
        </a:graphic>
      </p:graphicFrame>
      <p:grpSp>
        <p:nvGrpSpPr>
          <p:cNvPr id="505" name="グループ化 504">
            <a:extLst>
              <a:ext uri="{FF2B5EF4-FFF2-40B4-BE49-F238E27FC236}">
                <a16:creationId xmlns:a16="http://schemas.microsoft.com/office/drawing/2014/main" id="{B955F802-1A2F-D168-2F34-490BB7975338}"/>
              </a:ext>
            </a:extLst>
          </p:cNvPr>
          <p:cNvGrpSpPr/>
          <p:nvPr/>
        </p:nvGrpSpPr>
        <p:grpSpPr>
          <a:xfrm>
            <a:off x="2418136" y="7287500"/>
            <a:ext cx="378884" cy="1169599"/>
            <a:chOff x="1465782" y="7718206"/>
            <a:chExt cx="378884" cy="1169599"/>
          </a:xfrm>
        </p:grpSpPr>
        <p:sp>
          <p:nvSpPr>
            <p:cNvPr id="506" name="正方形/長方形 505">
              <a:extLst>
                <a:ext uri="{FF2B5EF4-FFF2-40B4-BE49-F238E27FC236}">
                  <a16:creationId xmlns:a16="http://schemas.microsoft.com/office/drawing/2014/main" id="{48F101AE-BF21-1F6B-A675-8A46E2A4220A}"/>
                </a:ext>
              </a:extLst>
            </p:cNvPr>
            <p:cNvSpPr/>
            <p:nvPr/>
          </p:nvSpPr>
          <p:spPr>
            <a:xfrm>
              <a:off x="1468163" y="8670761"/>
              <a:ext cx="376503" cy="217044"/>
            </a:xfrm>
            <a:prstGeom prst="rect">
              <a:avLst/>
            </a:prstGeom>
            <a:solidFill>
              <a:srgbClr val="92D05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37667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75334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13002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150669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88336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226003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76367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301338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dirty="0"/>
            </a:p>
          </p:txBody>
        </p:sp>
        <p:sp>
          <p:nvSpPr>
            <p:cNvPr id="507" name="正方形/長方形 506">
              <a:extLst>
                <a:ext uri="{FF2B5EF4-FFF2-40B4-BE49-F238E27FC236}">
                  <a16:creationId xmlns:a16="http://schemas.microsoft.com/office/drawing/2014/main" id="{31512388-98EE-06D9-1C66-7E3467777D01}"/>
                </a:ext>
              </a:extLst>
            </p:cNvPr>
            <p:cNvSpPr/>
            <p:nvPr/>
          </p:nvSpPr>
          <p:spPr>
            <a:xfrm>
              <a:off x="1465782" y="8351419"/>
              <a:ext cx="376503" cy="213544"/>
            </a:xfrm>
            <a:prstGeom prst="rect">
              <a:avLst/>
            </a:prstGeom>
            <a:solidFill>
              <a:schemeClr val="accent1">
                <a:lumMod val="7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37667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75334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13002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150669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88336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226003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76367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301338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dirty="0"/>
            </a:p>
          </p:txBody>
        </p:sp>
        <p:sp>
          <p:nvSpPr>
            <p:cNvPr id="508" name="正方形/長方形 507">
              <a:extLst>
                <a:ext uri="{FF2B5EF4-FFF2-40B4-BE49-F238E27FC236}">
                  <a16:creationId xmlns:a16="http://schemas.microsoft.com/office/drawing/2014/main" id="{C3436395-9F60-7EEA-B961-888EBD22C5AC}"/>
                </a:ext>
              </a:extLst>
            </p:cNvPr>
            <p:cNvSpPr/>
            <p:nvPr/>
          </p:nvSpPr>
          <p:spPr>
            <a:xfrm>
              <a:off x="1465782" y="8040090"/>
              <a:ext cx="376503" cy="208955"/>
            </a:xfrm>
            <a:prstGeom prst="rect">
              <a:avLst/>
            </a:prstGeom>
            <a:solidFill>
              <a:srgbClr val="FFFF99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509" name="正方形/長方形 508">
              <a:extLst>
                <a:ext uri="{FF2B5EF4-FFF2-40B4-BE49-F238E27FC236}">
                  <a16:creationId xmlns:a16="http://schemas.microsoft.com/office/drawing/2014/main" id="{F2A24AA8-CB88-4A14-CE41-08260E7CC5FE}"/>
                </a:ext>
              </a:extLst>
            </p:cNvPr>
            <p:cNvSpPr/>
            <p:nvPr/>
          </p:nvSpPr>
          <p:spPr>
            <a:xfrm>
              <a:off x="1465783" y="7718206"/>
              <a:ext cx="376502" cy="214123"/>
            </a:xfrm>
            <a:prstGeom prst="rect">
              <a:avLst/>
            </a:prstGeom>
            <a:solidFill>
              <a:srgbClr val="FF6699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25" name="フリーフォーム: 図形 124">
            <a:extLst>
              <a:ext uri="{FF2B5EF4-FFF2-40B4-BE49-F238E27FC236}">
                <a16:creationId xmlns:a16="http://schemas.microsoft.com/office/drawing/2014/main" id="{02236D31-986B-0B97-D122-63ECDCA59DA4}"/>
              </a:ext>
            </a:extLst>
          </p:cNvPr>
          <p:cNvSpPr/>
          <p:nvPr/>
        </p:nvSpPr>
        <p:spPr>
          <a:xfrm>
            <a:off x="8777288" y="3593306"/>
            <a:ext cx="192881" cy="260747"/>
          </a:xfrm>
          <a:custGeom>
            <a:avLst/>
            <a:gdLst>
              <a:gd name="connsiteX0" fmla="*/ 0 w 192881"/>
              <a:gd name="connsiteY0" fmla="*/ 0 h 260747"/>
              <a:gd name="connsiteX1" fmla="*/ 107156 w 192881"/>
              <a:gd name="connsiteY1" fmla="*/ 117872 h 260747"/>
              <a:gd name="connsiteX2" fmla="*/ 135731 w 192881"/>
              <a:gd name="connsiteY2" fmla="*/ 169069 h 260747"/>
              <a:gd name="connsiteX3" fmla="*/ 154781 w 192881"/>
              <a:gd name="connsiteY3" fmla="*/ 213122 h 260747"/>
              <a:gd name="connsiteX4" fmla="*/ 192881 w 192881"/>
              <a:gd name="connsiteY4" fmla="*/ 260747 h 260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881" h="260747">
                <a:moveTo>
                  <a:pt x="0" y="0"/>
                </a:moveTo>
                <a:lnTo>
                  <a:pt x="107156" y="117872"/>
                </a:lnTo>
                <a:lnTo>
                  <a:pt x="135731" y="169069"/>
                </a:lnTo>
                <a:lnTo>
                  <a:pt x="154781" y="213122"/>
                </a:lnTo>
                <a:lnTo>
                  <a:pt x="192881" y="260747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6" name="フリーフォーム: 図形 125">
            <a:extLst>
              <a:ext uri="{FF2B5EF4-FFF2-40B4-BE49-F238E27FC236}">
                <a16:creationId xmlns:a16="http://schemas.microsoft.com/office/drawing/2014/main" id="{5DE72AA3-4F82-BA01-595D-618759DD898F}"/>
              </a:ext>
            </a:extLst>
          </p:cNvPr>
          <p:cNvSpPr/>
          <p:nvPr/>
        </p:nvSpPr>
        <p:spPr>
          <a:xfrm>
            <a:off x="11018044" y="5915025"/>
            <a:ext cx="35719" cy="435769"/>
          </a:xfrm>
          <a:custGeom>
            <a:avLst/>
            <a:gdLst>
              <a:gd name="connsiteX0" fmla="*/ 0 w 35719"/>
              <a:gd name="connsiteY0" fmla="*/ 0 h 435769"/>
              <a:gd name="connsiteX1" fmla="*/ 28575 w 35719"/>
              <a:gd name="connsiteY1" fmla="*/ 269081 h 435769"/>
              <a:gd name="connsiteX2" fmla="*/ 35719 w 35719"/>
              <a:gd name="connsiteY2" fmla="*/ 435769 h 435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719" h="435769">
                <a:moveTo>
                  <a:pt x="0" y="0"/>
                </a:moveTo>
                <a:lnTo>
                  <a:pt x="28575" y="269081"/>
                </a:lnTo>
                <a:lnTo>
                  <a:pt x="35719" y="435769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7" name="フリーフォーム: 図形 126">
            <a:extLst>
              <a:ext uri="{FF2B5EF4-FFF2-40B4-BE49-F238E27FC236}">
                <a16:creationId xmlns:a16="http://schemas.microsoft.com/office/drawing/2014/main" id="{4C7BC334-5278-54D9-FFD1-CCE12CA2C108}"/>
              </a:ext>
            </a:extLst>
          </p:cNvPr>
          <p:cNvSpPr/>
          <p:nvPr/>
        </p:nvSpPr>
        <p:spPr>
          <a:xfrm>
            <a:off x="6300789" y="1591865"/>
            <a:ext cx="88106" cy="96441"/>
          </a:xfrm>
          <a:custGeom>
            <a:avLst/>
            <a:gdLst>
              <a:gd name="connsiteX0" fmla="*/ 82153 w 82153"/>
              <a:gd name="connsiteY0" fmla="*/ 0 h 89297"/>
              <a:gd name="connsiteX1" fmla="*/ 0 w 82153"/>
              <a:gd name="connsiteY1" fmla="*/ 89297 h 89297"/>
              <a:gd name="connsiteX0" fmla="*/ 88106 w 88106"/>
              <a:gd name="connsiteY0" fmla="*/ 0 h 96441"/>
              <a:gd name="connsiteX1" fmla="*/ 0 w 88106"/>
              <a:gd name="connsiteY1" fmla="*/ 96441 h 9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8106" h="96441">
                <a:moveTo>
                  <a:pt x="88106" y="0"/>
                </a:moveTo>
                <a:lnTo>
                  <a:pt x="0" y="96441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8" name="フリーフォーム: 図形 127">
            <a:extLst>
              <a:ext uri="{FF2B5EF4-FFF2-40B4-BE49-F238E27FC236}">
                <a16:creationId xmlns:a16="http://schemas.microsoft.com/office/drawing/2014/main" id="{2743D7F5-19C4-2B39-4723-67350DC83940}"/>
              </a:ext>
            </a:extLst>
          </p:cNvPr>
          <p:cNvSpPr/>
          <p:nvPr/>
        </p:nvSpPr>
        <p:spPr>
          <a:xfrm>
            <a:off x="6361509" y="1621631"/>
            <a:ext cx="102394" cy="103585"/>
          </a:xfrm>
          <a:custGeom>
            <a:avLst/>
            <a:gdLst>
              <a:gd name="connsiteX0" fmla="*/ 0 w 102394"/>
              <a:gd name="connsiteY0" fmla="*/ 0 h 103585"/>
              <a:gd name="connsiteX1" fmla="*/ 55960 w 102394"/>
              <a:gd name="connsiteY1" fmla="*/ 54769 h 103585"/>
              <a:gd name="connsiteX2" fmla="*/ 102394 w 102394"/>
              <a:gd name="connsiteY2" fmla="*/ 103585 h 103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2394" h="103585">
                <a:moveTo>
                  <a:pt x="0" y="0"/>
                </a:moveTo>
                <a:lnTo>
                  <a:pt x="55960" y="54769"/>
                </a:lnTo>
                <a:lnTo>
                  <a:pt x="102394" y="103585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9" name="フリーフォーム: 図形 128">
            <a:extLst>
              <a:ext uri="{FF2B5EF4-FFF2-40B4-BE49-F238E27FC236}">
                <a16:creationId xmlns:a16="http://schemas.microsoft.com/office/drawing/2014/main" id="{D1881941-8FC2-BD78-2A3B-599C0B6DBEF8}"/>
              </a:ext>
            </a:extLst>
          </p:cNvPr>
          <p:cNvSpPr/>
          <p:nvPr/>
        </p:nvSpPr>
        <p:spPr>
          <a:xfrm>
            <a:off x="7179866" y="1640085"/>
            <a:ext cx="160734" cy="198834"/>
          </a:xfrm>
          <a:custGeom>
            <a:avLst/>
            <a:gdLst>
              <a:gd name="connsiteX0" fmla="*/ 0 w 160734"/>
              <a:gd name="connsiteY0" fmla="*/ 198834 h 198834"/>
              <a:gd name="connsiteX1" fmla="*/ 76200 w 160734"/>
              <a:gd name="connsiteY1" fmla="*/ 78581 h 198834"/>
              <a:gd name="connsiteX2" fmla="*/ 160734 w 160734"/>
              <a:gd name="connsiteY2" fmla="*/ 0 h 19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734" h="198834">
                <a:moveTo>
                  <a:pt x="0" y="198834"/>
                </a:moveTo>
                <a:lnTo>
                  <a:pt x="76200" y="78581"/>
                </a:lnTo>
                <a:lnTo>
                  <a:pt x="160734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0" name="フリーフォーム: 図形 129">
            <a:extLst>
              <a:ext uri="{FF2B5EF4-FFF2-40B4-BE49-F238E27FC236}">
                <a16:creationId xmlns:a16="http://schemas.microsoft.com/office/drawing/2014/main" id="{4813019B-62B3-2EC7-5192-346C2A656A40}"/>
              </a:ext>
            </a:extLst>
          </p:cNvPr>
          <p:cNvSpPr/>
          <p:nvPr/>
        </p:nvSpPr>
        <p:spPr>
          <a:xfrm>
            <a:off x="6495292" y="1393420"/>
            <a:ext cx="920353" cy="351235"/>
          </a:xfrm>
          <a:custGeom>
            <a:avLst/>
            <a:gdLst>
              <a:gd name="connsiteX0" fmla="*/ 0 w 288131"/>
              <a:gd name="connsiteY0" fmla="*/ 0 h 102394"/>
              <a:gd name="connsiteX1" fmla="*/ 117872 w 288131"/>
              <a:gd name="connsiteY1" fmla="*/ 21432 h 102394"/>
              <a:gd name="connsiteX2" fmla="*/ 223837 w 288131"/>
              <a:gd name="connsiteY2" fmla="*/ 52388 h 102394"/>
              <a:gd name="connsiteX3" fmla="*/ 288131 w 288131"/>
              <a:gd name="connsiteY3" fmla="*/ 102394 h 102394"/>
              <a:gd name="connsiteX0" fmla="*/ 0 w 309562"/>
              <a:gd name="connsiteY0" fmla="*/ 0 h 76200"/>
              <a:gd name="connsiteX1" fmla="*/ 117872 w 309562"/>
              <a:gd name="connsiteY1" fmla="*/ 21432 h 76200"/>
              <a:gd name="connsiteX2" fmla="*/ 223837 w 309562"/>
              <a:gd name="connsiteY2" fmla="*/ 52388 h 76200"/>
              <a:gd name="connsiteX3" fmla="*/ 309562 w 309562"/>
              <a:gd name="connsiteY3" fmla="*/ 76200 h 76200"/>
              <a:gd name="connsiteX0" fmla="*/ 0 w 300037"/>
              <a:gd name="connsiteY0" fmla="*/ 0 h 96441"/>
              <a:gd name="connsiteX1" fmla="*/ 117872 w 300037"/>
              <a:gd name="connsiteY1" fmla="*/ 21432 h 96441"/>
              <a:gd name="connsiteX2" fmla="*/ 223837 w 300037"/>
              <a:gd name="connsiteY2" fmla="*/ 52388 h 96441"/>
              <a:gd name="connsiteX3" fmla="*/ 300037 w 300037"/>
              <a:gd name="connsiteY3" fmla="*/ 96441 h 96441"/>
              <a:gd name="connsiteX0" fmla="*/ 0 w 922734"/>
              <a:gd name="connsiteY0" fmla="*/ 0 h 347663"/>
              <a:gd name="connsiteX1" fmla="*/ 740569 w 922734"/>
              <a:gd name="connsiteY1" fmla="*/ 272654 h 347663"/>
              <a:gd name="connsiteX2" fmla="*/ 846534 w 922734"/>
              <a:gd name="connsiteY2" fmla="*/ 303610 h 347663"/>
              <a:gd name="connsiteX3" fmla="*/ 922734 w 922734"/>
              <a:gd name="connsiteY3" fmla="*/ 347663 h 347663"/>
              <a:gd name="connsiteX0" fmla="*/ 0 w 922734"/>
              <a:gd name="connsiteY0" fmla="*/ 0 h 347663"/>
              <a:gd name="connsiteX1" fmla="*/ 440531 w 922734"/>
              <a:gd name="connsiteY1" fmla="*/ 220266 h 347663"/>
              <a:gd name="connsiteX2" fmla="*/ 846534 w 922734"/>
              <a:gd name="connsiteY2" fmla="*/ 303610 h 347663"/>
              <a:gd name="connsiteX3" fmla="*/ 922734 w 922734"/>
              <a:gd name="connsiteY3" fmla="*/ 347663 h 347663"/>
              <a:gd name="connsiteX0" fmla="*/ 0 w 922734"/>
              <a:gd name="connsiteY0" fmla="*/ 0 h 347663"/>
              <a:gd name="connsiteX1" fmla="*/ 444102 w 922734"/>
              <a:gd name="connsiteY1" fmla="*/ 210741 h 347663"/>
              <a:gd name="connsiteX2" fmla="*/ 846534 w 922734"/>
              <a:gd name="connsiteY2" fmla="*/ 303610 h 347663"/>
              <a:gd name="connsiteX3" fmla="*/ 922734 w 922734"/>
              <a:gd name="connsiteY3" fmla="*/ 347663 h 347663"/>
              <a:gd name="connsiteX0" fmla="*/ 0 w 922734"/>
              <a:gd name="connsiteY0" fmla="*/ 0 h 347663"/>
              <a:gd name="connsiteX1" fmla="*/ 444102 w 922734"/>
              <a:gd name="connsiteY1" fmla="*/ 210741 h 347663"/>
              <a:gd name="connsiteX2" fmla="*/ 846534 w 922734"/>
              <a:gd name="connsiteY2" fmla="*/ 303610 h 347663"/>
              <a:gd name="connsiteX3" fmla="*/ 922734 w 922734"/>
              <a:gd name="connsiteY3" fmla="*/ 347663 h 347663"/>
              <a:gd name="connsiteX0" fmla="*/ 0 w 920353"/>
              <a:gd name="connsiteY0" fmla="*/ 0 h 351235"/>
              <a:gd name="connsiteX1" fmla="*/ 441721 w 920353"/>
              <a:gd name="connsiteY1" fmla="*/ 214313 h 351235"/>
              <a:gd name="connsiteX2" fmla="*/ 844153 w 920353"/>
              <a:gd name="connsiteY2" fmla="*/ 307182 h 351235"/>
              <a:gd name="connsiteX3" fmla="*/ 920353 w 920353"/>
              <a:gd name="connsiteY3" fmla="*/ 351235 h 351235"/>
              <a:gd name="connsiteX0" fmla="*/ 0 w 920353"/>
              <a:gd name="connsiteY0" fmla="*/ 0 h 351235"/>
              <a:gd name="connsiteX1" fmla="*/ 441721 w 920353"/>
              <a:gd name="connsiteY1" fmla="*/ 214313 h 351235"/>
              <a:gd name="connsiteX2" fmla="*/ 844153 w 920353"/>
              <a:gd name="connsiteY2" fmla="*/ 307182 h 351235"/>
              <a:gd name="connsiteX3" fmla="*/ 920353 w 920353"/>
              <a:gd name="connsiteY3" fmla="*/ 351235 h 351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0353" h="351235">
                <a:moveTo>
                  <a:pt x="0" y="0"/>
                </a:moveTo>
                <a:cubicBezTo>
                  <a:pt x="149225" y="89297"/>
                  <a:pt x="286543" y="153591"/>
                  <a:pt x="441721" y="214313"/>
                </a:cubicBezTo>
                <a:lnTo>
                  <a:pt x="844153" y="307182"/>
                </a:lnTo>
                <a:cubicBezTo>
                  <a:pt x="865584" y="323851"/>
                  <a:pt x="898922" y="334566"/>
                  <a:pt x="920353" y="351235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1" name="フリーフォーム: 図形 130">
            <a:extLst>
              <a:ext uri="{FF2B5EF4-FFF2-40B4-BE49-F238E27FC236}">
                <a16:creationId xmlns:a16="http://schemas.microsoft.com/office/drawing/2014/main" id="{F83782FF-1CF2-9DD4-3B85-C8C0AC77622B}"/>
              </a:ext>
            </a:extLst>
          </p:cNvPr>
          <p:cNvSpPr/>
          <p:nvPr/>
        </p:nvSpPr>
        <p:spPr>
          <a:xfrm>
            <a:off x="9342438" y="3629025"/>
            <a:ext cx="231775" cy="168275"/>
          </a:xfrm>
          <a:custGeom>
            <a:avLst/>
            <a:gdLst>
              <a:gd name="connsiteX0" fmla="*/ 0 w 231775"/>
              <a:gd name="connsiteY0" fmla="*/ 0 h 168275"/>
              <a:gd name="connsiteX1" fmla="*/ 123825 w 231775"/>
              <a:gd name="connsiteY1" fmla="*/ 98425 h 168275"/>
              <a:gd name="connsiteX2" fmla="*/ 231775 w 231775"/>
              <a:gd name="connsiteY2" fmla="*/ 168275 h 168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775" h="168275">
                <a:moveTo>
                  <a:pt x="0" y="0"/>
                </a:moveTo>
                <a:lnTo>
                  <a:pt x="123825" y="98425"/>
                </a:lnTo>
                <a:lnTo>
                  <a:pt x="231775" y="168275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2" name="フリーフォーム: 図形 131">
            <a:extLst>
              <a:ext uri="{FF2B5EF4-FFF2-40B4-BE49-F238E27FC236}">
                <a16:creationId xmlns:a16="http://schemas.microsoft.com/office/drawing/2014/main" id="{0B3A02CF-A21B-AE64-D3E7-7A9AD0FE2366}"/>
              </a:ext>
            </a:extLst>
          </p:cNvPr>
          <p:cNvSpPr/>
          <p:nvPr/>
        </p:nvSpPr>
        <p:spPr>
          <a:xfrm>
            <a:off x="8577263" y="2841624"/>
            <a:ext cx="106362" cy="138113"/>
          </a:xfrm>
          <a:custGeom>
            <a:avLst/>
            <a:gdLst>
              <a:gd name="connsiteX0" fmla="*/ 0 w 87312"/>
              <a:gd name="connsiteY0" fmla="*/ 0 h 109538"/>
              <a:gd name="connsiteX1" fmla="*/ 53975 w 87312"/>
              <a:gd name="connsiteY1" fmla="*/ 77788 h 109538"/>
              <a:gd name="connsiteX2" fmla="*/ 87312 w 87312"/>
              <a:gd name="connsiteY2" fmla="*/ 109538 h 109538"/>
              <a:gd name="connsiteX0" fmla="*/ 0 w 106362"/>
              <a:gd name="connsiteY0" fmla="*/ 0 h 138113"/>
              <a:gd name="connsiteX1" fmla="*/ 73025 w 106362"/>
              <a:gd name="connsiteY1" fmla="*/ 106363 h 138113"/>
              <a:gd name="connsiteX2" fmla="*/ 106362 w 106362"/>
              <a:gd name="connsiteY2" fmla="*/ 138113 h 138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6362" h="138113">
                <a:moveTo>
                  <a:pt x="0" y="0"/>
                </a:moveTo>
                <a:lnTo>
                  <a:pt x="73025" y="106363"/>
                </a:lnTo>
                <a:lnTo>
                  <a:pt x="106362" y="138113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3" name="フリーフォーム 132"/>
          <p:cNvSpPr/>
          <p:nvPr/>
        </p:nvSpPr>
        <p:spPr>
          <a:xfrm>
            <a:off x="8777288" y="3655222"/>
            <a:ext cx="104775" cy="150018"/>
          </a:xfrm>
          <a:custGeom>
            <a:avLst/>
            <a:gdLst>
              <a:gd name="connsiteX0" fmla="*/ 0 w 109537"/>
              <a:gd name="connsiteY0" fmla="*/ 0 h 166687"/>
              <a:gd name="connsiteX1" fmla="*/ 61912 w 109537"/>
              <a:gd name="connsiteY1" fmla="*/ 85725 h 166687"/>
              <a:gd name="connsiteX2" fmla="*/ 109537 w 109537"/>
              <a:gd name="connsiteY2" fmla="*/ 166687 h 166687"/>
              <a:gd name="connsiteX0" fmla="*/ 0 w 109537"/>
              <a:gd name="connsiteY0" fmla="*/ 0 h 161924"/>
              <a:gd name="connsiteX1" fmla="*/ 61912 w 109537"/>
              <a:gd name="connsiteY1" fmla="*/ 80962 h 161924"/>
              <a:gd name="connsiteX2" fmla="*/ 109537 w 109537"/>
              <a:gd name="connsiteY2" fmla="*/ 161924 h 161924"/>
              <a:gd name="connsiteX0" fmla="*/ 0 w 119062"/>
              <a:gd name="connsiteY0" fmla="*/ 0 h 147637"/>
              <a:gd name="connsiteX1" fmla="*/ 71437 w 119062"/>
              <a:gd name="connsiteY1" fmla="*/ 66675 h 147637"/>
              <a:gd name="connsiteX2" fmla="*/ 119062 w 119062"/>
              <a:gd name="connsiteY2" fmla="*/ 147637 h 147637"/>
              <a:gd name="connsiteX0" fmla="*/ 0 w 104775"/>
              <a:gd name="connsiteY0" fmla="*/ 0 h 152399"/>
              <a:gd name="connsiteX1" fmla="*/ 57150 w 104775"/>
              <a:gd name="connsiteY1" fmla="*/ 71437 h 152399"/>
              <a:gd name="connsiteX2" fmla="*/ 104775 w 104775"/>
              <a:gd name="connsiteY2" fmla="*/ 152399 h 152399"/>
              <a:gd name="connsiteX0" fmla="*/ 0 w 104775"/>
              <a:gd name="connsiteY0" fmla="*/ 0 h 150018"/>
              <a:gd name="connsiteX1" fmla="*/ 57150 w 104775"/>
              <a:gd name="connsiteY1" fmla="*/ 69056 h 150018"/>
              <a:gd name="connsiteX2" fmla="*/ 104775 w 104775"/>
              <a:gd name="connsiteY2" fmla="*/ 150018 h 150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4775" h="150018">
                <a:moveTo>
                  <a:pt x="0" y="0"/>
                </a:moveTo>
                <a:lnTo>
                  <a:pt x="57150" y="69056"/>
                </a:lnTo>
                <a:lnTo>
                  <a:pt x="104775" y="150018"/>
                </a:lnTo>
              </a:path>
            </a:pathLst>
          </a:cu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4" name="フリーフォーム 133"/>
          <p:cNvSpPr/>
          <p:nvPr/>
        </p:nvSpPr>
        <p:spPr>
          <a:xfrm>
            <a:off x="8124825" y="5929313"/>
            <a:ext cx="173831" cy="33337"/>
          </a:xfrm>
          <a:custGeom>
            <a:avLst/>
            <a:gdLst>
              <a:gd name="connsiteX0" fmla="*/ 0 w 173831"/>
              <a:gd name="connsiteY0" fmla="*/ 0 h 33337"/>
              <a:gd name="connsiteX1" fmla="*/ 76200 w 173831"/>
              <a:gd name="connsiteY1" fmla="*/ 16668 h 33337"/>
              <a:gd name="connsiteX2" fmla="*/ 173831 w 173831"/>
              <a:gd name="connsiteY2" fmla="*/ 33337 h 33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3831" h="33337">
                <a:moveTo>
                  <a:pt x="0" y="0"/>
                </a:moveTo>
                <a:lnTo>
                  <a:pt x="76200" y="16668"/>
                </a:lnTo>
                <a:lnTo>
                  <a:pt x="173831" y="33337"/>
                </a:lnTo>
              </a:path>
            </a:pathLst>
          </a:cu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5" name="フリーフォーム 134"/>
          <p:cNvSpPr/>
          <p:nvPr/>
        </p:nvSpPr>
        <p:spPr>
          <a:xfrm>
            <a:off x="9351169" y="5703094"/>
            <a:ext cx="109537" cy="100012"/>
          </a:xfrm>
          <a:custGeom>
            <a:avLst/>
            <a:gdLst>
              <a:gd name="connsiteX0" fmla="*/ 109537 w 109537"/>
              <a:gd name="connsiteY0" fmla="*/ 0 h 100012"/>
              <a:gd name="connsiteX1" fmla="*/ 2381 w 109537"/>
              <a:gd name="connsiteY1" fmla="*/ 2381 h 100012"/>
              <a:gd name="connsiteX2" fmla="*/ 0 w 109537"/>
              <a:gd name="connsiteY2" fmla="*/ 100012 h 100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9537" h="100012">
                <a:moveTo>
                  <a:pt x="109537" y="0"/>
                </a:moveTo>
                <a:lnTo>
                  <a:pt x="2381" y="2381"/>
                </a:lnTo>
                <a:cubicBezTo>
                  <a:pt x="1587" y="34925"/>
                  <a:pt x="794" y="67468"/>
                  <a:pt x="0" y="100012"/>
                </a:cubicBezTo>
              </a:path>
            </a:pathLst>
          </a:cu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6" name="フリーフォーム 135"/>
          <p:cNvSpPr/>
          <p:nvPr/>
        </p:nvSpPr>
        <p:spPr>
          <a:xfrm>
            <a:off x="1040606" y="1207294"/>
            <a:ext cx="235744" cy="290512"/>
          </a:xfrm>
          <a:custGeom>
            <a:avLst/>
            <a:gdLst>
              <a:gd name="connsiteX0" fmla="*/ 235744 w 235744"/>
              <a:gd name="connsiteY0" fmla="*/ 0 h 290512"/>
              <a:gd name="connsiteX1" fmla="*/ 38100 w 235744"/>
              <a:gd name="connsiteY1" fmla="*/ 285750 h 290512"/>
              <a:gd name="connsiteX2" fmla="*/ 0 w 235744"/>
              <a:gd name="connsiteY2" fmla="*/ 290512 h 290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5744" h="290512">
                <a:moveTo>
                  <a:pt x="235744" y="0"/>
                </a:moveTo>
                <a:lnTo>
                  <a:pt x="38100" y="285750"/>
                </a:lnTo>
                <a:lnTo>
                  <a:pt x="0" y="290512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7" name="フリーフォーム 136"/>
          <p:cNvSpPr/>
          <p:nvPr/>
        </p:nvSpPr>
        <p:spPr>
          <a:xfrm>
            <a:off x="900113" y="1033463"/>
            <a:ext cx="390525" cy="578643"/>
          </a:xfrm>
          <a:custGeom>
            <a:avLst/>
            <a:gdLst>
              <a:gd name="connsiteX0" fmla="*/ 390525 w 390525"/>
              <a:gd name="connsiteY0" fmla="*/ 0 h 578643"/>
              <a:gd name="connsiteX1" fmla="*/ 254793 w 390525"/>
              <a:gd name="connsiteY1" fmla="*/ 200025 h 578643"/>
              <a:gd name="connsiteX2" fmla="*/ 142875 w 390525"/>
              <a:gd name="connsiteY2" fmla="*/ 354806 h 578643"/>
              <a:gd name="connsiteX3" fmla="*/ 0 w 390525"/>
              <a:gd name="connsiteY3" fmla="*/ 578643 h 578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0525" h="578643">
                <a:moveTo>
                  <a:pt x="390525" y="0"/>
                </a:moveTo>
                <a:lnTo>
                  <a:pt x="254793" y="200025"/>
                </a:lnTo>
                <a:lnTo>
                  <a:pt x="142875" y="354806"/>
                </a:lnTo>
                <a:lnTo>
                  <a:pt x="0" y="578643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8" name="線吹き出し 1 (枠付き) 377"/>
          <p:cNvSpPr/>
          <p:nvPr/>
        </p:nvSpPr>
        <p:spPr>
          <a:xfrm>
            <a:off x="1217093" y="1561930"/>
            <a:ext cx="1365775" cy="221393"/>
          </a:xfrm>
          <a:prstGeom prst="borderCallout1">
            <a:avLst>
              <a:gd name="adj1" fmla="val -4396"/>
              <a:gd name="adj2" fmla="val 17362"/>
              <a:gd name="adj3" fmla="val -123498"/>
              <a:gd name="adj4" fmla="val -6526"/>
            </a:avLst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1600" dirty="0" smtClean="0">
                <a:solidFill>
                  <a:schemeClr val="tx1"/>
                </a:solidFill>
              </a:rPr>
              <a:t>アンダーパス</a:t>
            </a:r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379" name="線吹き出し 1 (枠付き) 378"/>
          <p:cNvSpPr/>
          <p:nvPr/>
        </p:nvSpPr>
        <p:spPr>
          <a:xfrm>
            <a:off x="11283534" y="6286223"/>
            <a:ext cx="929930" cy="221393"/>
          </a:xfrm>
          <a:prstGeom prst="borderCallout1">
            <a:avLst>
              <a:gd name="adj1" fmla="val 60139"/>
              <a:gd name="adj2" fmla="val -733"/>
              <a:gd name="adj3" fmla="val -58963"/>
              <a:gd name="adj4" fmla="val -27353"/>
            </a:avLst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1600" dirty="0" smtClean="0">
                <a:solidFill>
                  <a:schemeClr val="tx1"/>
                </a:solidFill>
              </a:rPr>
              <a:t>大ガード</a:t>
            </a:r>
            <a:endParaRPr kumimoji="1" lang="ja-JP" altLang="en-US" sz="1600" dirty="0">
              <a:solidFill>
                <a:schemeClr val="tx1"/>
              </a:solidFill>
            </a:endParaRPr>
          </a:p>
        </p:txBody>
      </p:sp>
      <p:graphicFrame>
        <p:nvGraphicFramePr>
          <p:cNvPr id="380" name="表 379">
            <a:extLst>
              <a:ext uri="{FF2B5EF4-FFF2-40B4-BE49-F238E27FC236}">
                <a16:creationId xmlns:a16="http://schemas.microsoft.com/office/drawing/2014/main" id="{8BB8A62D-C3BE-E9E1-B736-EB9BF18990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8882742"/>
              </p:ext>
            </p:extLst>
          </p:nvPr>
        </p:nvGraphicFramePr>
        <p:xfrm>
          <a:off x="220967" y="6922385"/>
          <a:ext cx="1865291" cy="2378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667">
                  <a:extLst>
                    <a:ext uri="{9D8B030D-6E8A-4147-A177-3AD203B41FA5}">
                      <a16:colId xmlns:a16="http://schemas.microsoft.com/office/drawing/2014/main" val="838717630"/>
                    </a:ext>
                  </a:extLst>
                </a:gridCol>
                <a:gridCol w="1580624">
                  <a:extLst>
                    <a:ext uri="{9D8B030D-6E8A-4147-A177-3AD203B41FA5}">
                      <a16:colId xmlns:a16="http://schemas.microsoft.com/office/drawing/2014/main" val="603089486"/>
                    </a:ext>
                  </a:extLst>
                </a:gridCol>
              </a:tblGrid>
              <a:tr h="156740">
                <a:tc gridSpan="2"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</a:rPr>
                        <a:t>◆凡例：冠水状況</a:t>
                      </a:r>
                      <a:endParaRPr kumimoji="1" lang="en-US" altLang="ja-JP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598693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 smtClean="0">
                          <a:solidFill>
                            <a:schemeClr val="tx1"/>
                          </a:solidFill>
                        </a:rPr>
                        <a:t>冠水警戒区間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08966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 smtClean="0">
                          <a:solidFill>
                            <a:schemeClr val="tx1"/>
                          </a:solidFill>
                        </a:rPr>
                        <a:t>冠水通行止め区間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628574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 smtClean="0">
                          <a:solidFill>
                            <a:schemeClr val="tx1"/>
                          </a:solidFill>
                        </a:rPr>
                        <a:t>冠水注意地点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4788135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</a:rPr>
                        <a:t>◆凡例：防災関連施設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2973814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一時避難場所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5222219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第一避難所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5135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公園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3908525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◆凡例：緊急輸送道路等</a:t>
                      </a: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26508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１次路線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953177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２次路線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1574536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習志野市災害時重要路線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6624163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◆凡例：水路等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7057328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水路（暗渠・開渠）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2051891"/>
                  </a:ext>
                </a:extLst>
              </a:tr>
            </a:tbl>
          </a:graphicData>
        </a:graphic>
      </p:graphicFrame>
      <p:grpSp>
        <p:nvGrpSpPr>
          <p:cNvPr id="381" name="グループ化 380">
            <a:extLst>
              <a:ext uri="{FF2B5EF4-FFF2-40B4-BE49-F238E27FC236}">
                <a16:creationId xmlns:a16="http://schemas.microsoft.com/office/drawing/2014/main" id="{16845838-5F55-9E8F-5528-CBFEF96E9C07}"/>
              </a:ext>
            </a:extLst>
          </p:cNvPr>
          <p:cNvGrpSpPr/>
          <p:nvPr/>
        </p:nvGrpSpPr>
        <p:grpSpPr>
          <a:xfrm>
            <a:off x="306526" y="7781229"/>
            <a:ext cx="161663" cy="127168"/>
            <a:chOff x="13223829" y="3432784"/>
            <a:chExt cx="161663" cy="127168"/>
          </a:xfrm>
        </p:grpSpPr>
        <p:grpSp>
          <p:nvGrpSpPr>
            <p:cNvPr id="382" name="グループ化 381">
              <a:extLst>
                <a:ext uri="{FF2B5EF4-FFF2-40B4-BE49-F238E27FC236}">
                  <a16:creationId xmlns:a16="http://schemas.microsoft.com/office/drawing/2014/main" id="{D116764A-FD66-D2FC-0217-CFD15FC2A9BD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84" name="正方形/長方形 383">
                <a:extLst>
                  <a:ext uri="{FF2B5EF4-FFF2-40B4-BE49-F238E27FC236}">
                    <a16:creationId xmlns:a16="http://schemas.microsoft.com/office/drawing/2014/main" id="{972A815D-D698-3B10-0C68-257A872128F1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85" name="正方形/長方形 384">
                <a:extLst>
                  <a:ext uri="{FF2B5EF4-FFF2-40B4-BE49-F238E27FC236}">
                    <a16:creationId xmlns:a16="http://schemas.microsoft.com/office/drawing/2014/main" id="{BE5101FD-4006-2E49-277A-BD8983AE841D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86" name="楕円 385">
                <a:extLst>
                  <a:ext uri="{FF2B5EF4-FFF2-40B4-BE49-F238E27FC236}">
                    <a16:creationId xmlns:a16="http://schemas.microsoft.com/office/drawing/2014/main" id="{89C0FE2C-7730-E2DF-412A-720985F406C7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83" name="フリーフォーム 2859">
              <a:extLst>
                <a:ext uri="{FF2B5EF4-FFF2-40B4-BE49-F238E27FC236}">
                  <a16:creationId xmlns:a16="http://schemas.microsoft.com/office/drawing/2014/main" id="{D63130FD-216F-53CC-DED4-1294A29D6210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87" name="グループ化 386">
            <a:extLst>
              <a:ext uri="{FF2B5EF4-FFF2-40B4-BE49-F238E27FC236}">
                <a16:creationId xmlns:a16="http://schemas.microsoft.com/office/drawing/2014/main" id="{DB65B958-E757-1331-1BBE-B45DF27B208F}"/>
              </a:ext>
            </a:extLst>
          </p:cNvPr>
          <p:cNvGrpSpPr/>
          <p:nvPr/>
        </p:nvGrpSpPr>
        <p:grpSpPr>
          <a:xfrm>
            <a:off x="317002" y="7950728"/>
            <a:ext cx="140711" cy="122715"/>
            <a:chOff x="13234305" y="3606093"/>
            <a:chExt cx="140711" cy="122715"/>
          </a:xfrm>
        </p:grpSpPr>
        <p:sp>
          <p:nvSpPr>
            <p:cNvPr id="388" name="フリーフォーム 2864">
              <a:extLst>
                <a:ext uri="{FF2B5EF4-FFF2-40B4-BE49-F238E27FC236}">
                  <a16:creationId xmlns:a16="http://schemas.microsoft.com/office/drawing/2014/main" id="{B63AA535-5885-3D2B-7F69-3C0E5F453270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89" name="直線コネクタ 388">
              <a:extLst>
                <a:ext uri="{FF2B5EF4-FFF2-40B4-BE49-F238E27FC236}">
                  <a16:creationId xmlns:a16="http://schemas.microsoft.com/office/drawing/2014/main" id="{8652F778-BFBA-0D24-EC5F-177049195A94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0" name="フリーフォーム 2866">
              <a:extLst>
                <a:ext uri="{FF2B5EF4-FFF2-40B4-BE49-F238E27FC236}">
                  <a16:creationId xmlns:a16="http://schemas.microsoft.com/office/drawing/2014/main" id="{968950FB-7DDD-6620-EDE1-2E2EA6E161E8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91" name="グループ化 390">
            <a:extLst>
              <a:ext uri="{FF2B5EF4-FFF2-40B4-BE49-F238E27FC236}">
                <a16:creationId xmlns:a16="http://schemas.microsoft.com/office/drawing/2014/main" id="{9CF11778-07EE-0F53-44A6-8AF6338D139D}"/>
              </a:ext>
            </a:extLst>
          </p:cNvPr>
          <p:cNvGrpSpPr/>
          <p:nvPr/>
        </p:nvGrpSpPr>
        <p:grpSpPr>
          <a:xfrm>
            <a:off x="312799" y="8130526"/>
            <a:ext cx="149117" cy="149117"/>
            <a:chOff x="13168102" y="5848673"/>
            <a:chExt cx="240155" cy="240155"/>
          </a:xfrm>
        </p:grpSpPr>
        <p:sp>
          <p:nvSpPr>
            <p:cNvPr id="403" name="正方形/長方形 402">
              <a:extLst>
                <a:ext uri="{FF2B5EF4-FFF2-40B4-BE49-F238E27FC236}">
                  <a16:creationId xmlns:a16="http://schemas.microsoft.com/office/drawing/2014/main" id="{97F216CC-2A06-B6DA-C80F-FDED60E63A6A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04" name="正方形/長方形 403">
              <a:extLst>
                <a:ext uri="{FF2B5EF4-FFF2-40B4-BE49-F238E27FC236}">
                  <a16:creationId xmlns:a16="http://schemas.microsoft.com/office/drawing/2014/main" id="{7E349B62-2E31-4515-CA5F-F5F6CA7E868D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cxnSp>
        <p:nvCxnSpPr>
          <p:cNvPr id="405" name="直線コネクタ 404">
            <a:extLst>
              <a:ext uri="{FF2B5EF4-FFF2-40B4-BE49-F238E27FC236}">
                <a16:creationId xmlns:a16="http://schemas.microsoft.com/office/drawing/2014/main" id="{30E0D171-F695-6CA5-133C-3BB970A0B301}"/>
              </a:ext>
            </a:extLst>
          </p:cNvPr>
          <p:cNvCxnSpPr>
            <a:cxnSpLocks/>
          </p:cNvCxnSpPr>
          <p:nvPr/>
        </p:nvCxnSpPr>
        <p:spPr>
          <a:xfrm>
            <a:off x="276853" y="8532570"/>
            <a:ext cx="189309" cy="0"/>
          </a:xfrm>
          <a:prstGeom prst="line">
            <a:avLst/>
          </a:prstGeom>
          <a:ln w="38100">
            <a:solidFill>
              <a:srgbClr val="CC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6" name="直線コネクタ 405">
            <a:extLst>
              <a:ext uri="{FF2B5EF4-FFF2-40B4-BE49-F238E27FC236}">
                <a16:creationId xmlns:a16="http://schemas.microsoft.com/office/drawing/2014/main" id="{B95733AC-9D1D-D545-5D31-B75E6F3B83F0}"/>
              </a:ext>
            </a:extLst>
          </p:cNvPr>
          <p:cNvCxnSpPr>
            <a:cxnSpLocks/>
          </p:cNvCxnSpPr>
          <p:nvPr/>
        </p:nvCxnSpPr>
        <p:spPr>
          <a:xfrm>
            <a:off x="276853" y="8700448"/>
            <a:ext cx="189309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7" name="直線コネクタ 406">
            <a:extLst>
              <a:ext uri="{FF2B5EF4-FFF2-40B4-BE49-F238E27FC236}">
                <a16:creationId xmlns:a16="http://schemas.microsoft.com/office/drawing/2014/main" id="{DBF4A666-1A0E-5D99-7961-697A691EA64A}"/>
              </a:ext>
            </a:extLst>
          </p:cNvPr>
          <p:cNvCxnSpPr>
            <a:cxnSpLocks/>
          </p:cNvCxnSpPr>
          <p:nvPr/>
        </p:nvCxnSpPr>
        <p:spPr>
          <a:xfrm>
            <a:off x="276853" y="8870704"/>
            <a:ext cx="189309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8" name="直線コネクタ 407">
            <a:extLst>
              <a:ext uri="{FF2B5EF4-FFF2-40B4-BE49-F238E27FC236}">
                <a16:creationId xmlns:a16="http://schemas.microsoft.com/office/drawing/2014/main" id="{B0E5007E-25A2-C4FA-6432-6D6B13F70BB9}"/>
              </a:ext>
            </a:extLst>
          </p:cNvPr>
          <p:cNvCxnSpPr>
            <a:cxnSpLocks/>
          </p:cNvCxnSpPr>
          <p:nvPr/>
        </p:nvCxnSpPr>
        <p:spPr>
          <a:xfrm>
            <a:off x="287193" y="9200916"/>
            <a:ext cx="189309" cy="0"/>
          </a:xfrm>
          <a:prstGeom prst="line">
            <a:avLst/>
          </a:prstGeom>
          <a:ln w="38100">
            <a:solidFill>
              <a:srgbClr val="0000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9" name="直線コネクタ 408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287193" y="7166123"/>
            <a:ext cx="18930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0" name="直線コネクタ 409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294799" y="7330429"/>
            <a:ext cx="189309" cy="0"/>
          </a:xfrm>
          <a:prstGeom prst="line">
            <a:avLst/>
          </a:prstGeom>
          <a:ln w="38100">
            <a:solidFill>
              <a:srgbClr val="FF0000"/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1" name="直線コネクタ 410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287193" y="7494735"/>
            <a:ext cx="189309" cy="0"/>
          </a:xfrm>
          <a:prstGeom prst="line">
            <a:avLst/>
          </a:prstGeom>
          <a:ln w="38100" cmpd="dbl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76625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デフォルト">
      <a:majorFont>
        <a:latin typeface="ＭＳ ゴシック"/>
        <a:ea typeface="ＭＳ ゴシック"/>
        <a:cs typeface=""/>
      </a:majorFont>
      <a:minorFont>
        <a:latin typeface="ＭＳ ゴシック"/>
        <a:ea typeface="ＭＳ 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デフォルト.potx" id="{1C26384F-7B5C-4412-9656-9A0B8FE418EF}" vid="{1B447D25-2647-4E4B-A184-193FC778A8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4054</TotalTime>
  <Words>293</Words>
  <Application>Microsoft Office PowerPoint</Application>
  <PresentationFormat>A3 297x420 mm</PresentationFormat>
  <Paragraphs>81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HGP創英角ｺﾞｼｯｸUB</vt:lpstr>
      <vt:lpstr>ＭＳ ゴシック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User</dc:creator>
  <cp:lastModifiedBy>User</cp:lastModifiedBy>
  <cp:revision>324</cp:revision>
  <cp:lastPrinted>2026-04-16T06:31:53Z</cp:lastPrinted>
  <dcterms:created xsi:type="dcterms:W3CDTF">2025-04-08T06:40:58Z</dcterms:created>
  <dcterms:modified xsi:type="dcterms:W3CDTF">2026-09-16T02:16:18Z</dcterms:modified>
</cp:coreProperties>
</file>