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2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E2BCAAF-5D86-B6C8-CCD8-EFF46C48D805}"/>
              </a:ext>
            </a:extLst>
          </p:cNvPr>
          <p:cNvGrpSpPr/>
          <p:nvPr/>
        </p:nvGrpSpPr>
        <p:grpSpPr>
          <a:xfrm>
            <a:off x="228005" y="-10116"/>
            <a:ext cx="12345590" cy="9611316"/>
            <a:chOff x="228005" y="-10116"/>
            <a:chExt cx="12345590" cy="9611316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4112B414-2819-7CE6-B793-83577CFEDA0D}"/>
                </a:ext>
              </a:extLst>
            </p:cNvPr>
            <p:cNvGrpSpPr/>
            <p:nvPr/>
          </p:nvGrpSpPr>
          <p:grpSpPr>
            <a:xfrm>
              <a:off x="228005" y="-10116"/>
              <a:ext cx="12345590" cy="9611316"/>
              <a:chOff x="229195" y="163715"/>
              <a:chExt cx="12345590" cy="9611316"/>
            </a:xfrm>
          </p:grpSpPr>
          <p:grpSp>
            <p:nvGrpSpPr>
              <p:cNvPr id="24" name="グループ化 23">
                <a:extLst>
                  <a:ext uri="{FF2B5EF4-FFF2-40B4-BE49-F238E27FC236}">
                    <a16:creationId xmlns:a16="http://schemas.microsoft.com/office/drawing/2014/main" id="{78E3AB46-927E-B0BA-5D0A-88C3A6E81D64}"/>
                  </a:ext>
                </a:extLst>
              </p:cNvPr>
              <p:cNvGrpSpPr/>
              <p:nvPr/>
            </p:nvGrpSpPr>
            <p:grpSpPr>
              <a:xfrm>
                <a:off x="229195" y="163715"/>
                <a:ext cx="12345590" cy="9611316"/>
                <a:chOff x="233363" y="25003"/>
                <a:chExt cx="12345590" cy="9611316"/>
              </a:xfrm>
            </p:grpSpPr>
            <p:grpSp>
              <p:nvGrpSpPr>
                <p:cNvPr id="23" name="グループ化 22">
                  <a:extLst>
                    <a:ext uri="{FF2B5EF4-FFF2-40B4-BE49-F238E27FC236}">
                      <a16:creationId xmlns:a16="http://schemas.microsoft.com/office/drawing/2014/main" id="{CE9C3858-A8B3-9D7C-0A6C-1341974F6827}"/>
                    </a:ext>
                  </a:extLst>
                </p:cNvPr>
                <p:cNvGrpSpPr/>
                <p:nvPr/>
              </p:nvGrpSpPr>
              <p:grpSpPr>
                <a:xfrm>
                  <a:off x="233363" y="25003"/>
                  <a:ext cx="12345590" cy="9611316"/>
                  <a:chOff x="233363" y="25003"/>
                  <a:chExt cx="12345590" cy="9611316"/>
                </a:xfrm>
              </p:grpSpPr>
              <p:grpSp>
                <p:nvGrpSpPr>
                  <p:cNvPr id="6" name="グループ化 5">
                    <a:extLst>
                      <a:ext uri="{FF2B5EF4-FFF2-40B4-BE49-F238E27FC236}">
                        <a16:creationId xmlns:a16="http://schemas.microsoft.com/office/drawing/2014/main" id="{6557E128-2057-D79B-0302-4BD30B0DCA0F}"/>
                      </a:ext>
                    </a:extLst>
                  </p:cNvPr>
                  <p:cNvGrpSpPr/>
                  <p:nvPr/>
                </p:nvGrpSpPr>
                <p:grpSpPr>
                  <a:xfrm>
                    <a:off x="241471" y="25003"/>
                    <a:ext cx="12329886" cy="9611316"/>
                    <a:chOff x="290286" y="0"/>
                    <a:chExt cx="12329886" cy="9611316"/>
                  </a:xfrm>
                </p:grpSpPr>
                <p:pic>
                  <p:nvPicPr>
                    <p:cNvPr id="61" name="図 60">
                      <a:extLst>
                        <a:ext uri="{FF2B5EF4-FFF2-40B4-BE49-F238E27FC236}">
                          <a16:creationId xmlns:a16="http://schemas.microsoft.com/office/drawing/2014/main" id="{D1A741DB-6B13-F3C1-448F-759189F62E5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90286" y="0"/>
                      <a:ext cx="12329886" cy="9611316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" name="フリーフォーム: 図形 1">
                      <a:extLst>
                        <a:ext uri="{FF2B5EF4-FFF2-40B4-BE49-F238E27FC236}">
                          <a16:creationId xmlns:a16="http://schemas.microsoft.com/office/drawing/2014/main" id="{928875B5-0F06-673F-F8E3-4033177E84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00688" y="0"/>
                      <a:ext cx="7116365" cy="4906566"/>
                    </a:xfrm>
                    <a:custGeom>
                      <a:avLst/>
                      <a:gdLst>
                        <a:gd name="connsiteX0" fmla="*/ 0 w 7116365"/>
                        <a:gd name="connsiteY0" fmla="*/ 0 h 4906566"/>
                        <a:gd name="connsiteX1" fmla="*/ 1344215 w 7116365"/>
                        <a:gd name="connsiteY1" fmla="*/ 897731 h 4906566"/>
                        <a:gd name="connsiteX2" fmla="*/ 1465659 w 7116365"/>
                        <a:gd name="connsiteY2" fmla="*/ 1007269 h 4906566"/>
                        <a:gd name="connsiteX3" fmla="*/ 2357437 w 7116365"/>
                        <a:gd name="connsiteY3" fmla="*/ 1624013 h 4906566"/>
                        <a:gd name="connsiteX4" fmla="*/ 2739628 w 7116365"/>
                        <a:gd name="connsiteY4" fmla="*/ 1864519 h 4906566"/>
                        <a:gd name="connsiteX5" fmla="*/ 3117056 w 7116365"/>
                        <a:gd name="connsiteY5" fmla="*/ 2064544 h 4906566"/>
                        <a:gd name="connsiteX6" fmla="*/ 3575446 w 7116365"/>
                        <a:gd name="connsiteY6" fmla="*/ 2366963 h 4906566"/>
                        <a:gd name="connsiteX7" fmla="*/ 4849415 w 7116365"/>
                        <a:gd name="connsiteY7" fmla="*/ 3262313 h 4906566"/>
                        <a:gd name="connsiteX8" fmla="*/ 5316140 w 7116365"/>
                        <a:gd name="connsiteY8" fmla="*/ 3626644 h 4906566"/>
                        <a:gd name="connsiteX9" fmla="*/ 5755481 w 7116365"/>
                        <a:gd name="connsiteY9" fmla="*/ 3948113 h 4906566"/>
                        <a:gd name="connsiteX10" fmla="*/ 6759178 w 7116365"/>
                        <a:gd name="connsiteY10" fmla="*/ 4630341 h 4906566"/>
                        <a:gd name="connsiteX11" fmla="*/ 6986587 w 7116365"/>
                        <a:gd name="connsiteY11" fmla="*/ 4786313 h 4906566"/>
                        <a:gd name="connsiteX12" fmla="*/ 7116365 w 7116365"/>
                        <a:gd name="connsiteY12" fmla="*/ 4906566 h 4906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7116365" h="4906566">
                          <a:moveTo>
                            <a:pt x="0" y="0"/>
                          </a:moveTo>
                          <a:lnTo>
                            <a:pt x="1344215" y="897731"/>
                          </a:lnTo>
                          <a:lnTo>
                            <a:pt x="1465659" y="1007269"/>
                          </a:lnTo>
                          <a:lnTo>
                            <a:pt x="2357437" y="1624013"/>
                          </a:lnTo>
                          <a:lnTo>
                            <a:pt x="2739628" y="1864519"/>
                          </a:lnTo>
                          <a:lnTo>
                            <a:pt x="3117056" y="2064544"/>
                          </a:lnTo>
                          <a:lnTo>
                            <a:pt x="3575446" y="2366963"/>
                          </a:lnTo>
                          <a:lnTo>
                            <a:pt x="4849415" y="3262313"/>
                          </a:lnTo>
                          <a:lnTo>
                            <a:pt x="5316140" y="3626644"/>
                          </a:lnTo>
                          <a:lnTo>
                            <a:pt x="5755481" y="3948113"/>
                          </a:lnTo>
                          <a:lnTo>
                            <a:pt x="6759178" y="4630341"/>
                          </a:lnTo>
                          <a:lnTo>
                            <a:pt x="6986587" y="4786313"/>
                          </a:lnTo>
                          <a:lnTo>
                            <a:pt x="7116365" y="4906566"/>
                          </a:lnTo>
                        </a:path>
                      </a:pathLst>
                    </a:custGeom>
                    <a:noFill/>
                    <a:ln w="28575">
                      <a:solidFill>
                        <a:srgbClr val="CC00FF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3" name="フリーフォーム: 図形 2">
                      <a:extLst>
                        <a:ext uri="{FF2B5EF4-FFF2-40B4-BE49-F238E27FC236}">
                          <a16:creationId xmlns:a16="http://schemas.microsoft.com/office/drawing/2014/main" id="{6ABA645F-BD2F-8353-C43D-CC4892CF57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45178" y="3993356"/>
                      <a:ext cx="3569494" cy="5611416"/>
                    </a:xfrm>
                    <a:custGeom>
                      <a:avLst/>
                      <a:gdLst>
                        <a:gd name="connsiteX0" fmla="*/ 3569494 w 3569494"/>
                        <a:gd name="connsiteY0" fmla="*/ 0 h 5611416"/>
                        <a:gd name="connsiteX1" fmla="*/ 3151585 w 3569494"/>
                        <a:gd name="connsiteY1" fmla="*/ 683419 h 5611416"/>
                        <a:gd name="connsiteX2" fmla="*/ 1776413 w 3569494"/>
                        <a:gd name="connsiteY2" fmla="*/ 2667000 h 5611416"/>
                        <a:gd name="connsiteX3" fmla="*/ 1034653 w 3569494"/>
                        <a:gd name="connsiteY3" fmla="*/ 3740944 h 5611416"/>
                        <a:gd name="connsiteX4" fmla="*/ 321469 w 3569494"/>
                        <a:gd name="connsiteY4" fmla="*/ 5028010 h 5611416"/>
                        <a:gd name="connsiteX5" fmla="*/ 0 w 3569494"/>
                        <a:gd name="connsiteY5" fmla="*/ 5611416 h 5611416"/>
                        <a:gd name="connsiteX6" fmla="*/ 0 w 3569494"/>
                        <a:gd name="connsiteY6" fmla="*/ 5610225 h 5611416"/>
                        <a:gd name="connsiteX7" fmla="*/ 0 w 3569494"/>
                        <a:gd name="connsiteY7" fmla="*/ 5610225 h 5611416"/>
                        <a:gd name="connsiteX0" fmla="*/ 3569494 w 3569494"/>
                        <a:gd name="connsiteY0" fmla="*/ 0 h 5631656"/>
                        <a:gd name="connsiteX1" fmla="*/ 3151585 w 3569494"/>
                        <a:gd name="connsiteY1" fmla="*/ 683419 h 5631656"/>
                        <a:gd name="connsiteX2" fmla="*/ 1776413 w 3569494"/>
                        <a:gd name="connsiteY2" fmla="*/ 2667000 h 5631656"/>
                        <a:gd name="connsiteX3" fmla="*/ 1034653 w 3569494"/>
                        <a:gd name="connsiteY3" fmla="*/ 3740944 h 5631656"/>
                        <a:gd name="connsiteX4" fmla="*/ 321469 w 3569494"/>
                        <a:gd name="connsiteY4" fmla="*/ 5028010 h 5631656"/>
                        <a:gd name="connsiteX5" fmla="*/ 0 w 3569494"/>
                        <a:gd name="connsiteY5" fmla="*/ 5611416 h 5631656"/>
                        <a:gd name="connsiteX6" fmla="*/ 0 w 3569494"/>
                        <a:gd name="connsiteY6" fmla="*/ 5610225 h 5631656"/>
                        <a:gd name="connsiteX7" fmla="*/ 42862 w 3569494"/>
                        <a:gd name="connsiteY7" fmla="*/ 5631656 h 5631656"/>
                        <a:gd name="connsiteX0" fmla="*/ 3569494 w 3569494"/>
                        <a:gd name="connsiteY0" fmla="*/ 0 h 5631656"/>
                        <a:gd name="connsiteX1" fmla="*/ 3151585 w 3569494"/>
                        <a:gd name="connsiteY1" fmla="*/ 683419 h 5631656"/>
                        <a:gd name="connsiteX2" fmla="*/ 1776413 w 3569494"/>
                        <a:gd name="connsiteY2" fmla="*/ 2667000 h 5631656"/>
                        <a:gd name="connsiteX3" fmla="*/ 1034653 w 3569494"/>
                        <a:gd name="connsiteY3" fmla="*/ 3740944 h 5631656"/>
                        <a:gd name="connsiteX4" fmla="*/ 321469 w 3569494"/>
                        <a:gd name="connsiteY4" fmla="*/ 5028010 h 5631656"/>
                        <a:gd name="connsiteX5" fmla="*/ 0 w 3569494"/>
                        <a:gd name="connsiteY5" fmla="*/ 5611416 h 5631656"/>
                        <a:gd name="connsiteX6" fmla="*/ 42862 w 3569494"/>
                        <a:gd name="connsiteY6" fmla="*/ 5631656 h 5631656"/>
                        <a:gd name="connsiteX0" fmla="*/ 3569494 w 3569494"/>
                        <a:gd name="connsiteY0" fmla="*/ 0 h 5611416"/>
                        <a:gd name="connsiteX1" fmla="*/ 3151585 w 3569494"/>
                        <a:gd name="connsiteY1" fmla="*/ 683419 h 5611416"/>
                        <a:gd name="connsiteX2" fmla="*/ 1776413 w 3569494"/>
                        <a:gd name="connsiteY2" fmla="*/ 2667000 h 5611416"/>
                        <a:gd name="connsiteX3" fmla="*/ 1034653 w 3569494"/>
                        <a:gd name="connsiteY3" fmla="*/ 3740944 h 5611416"/>
                        <a:gd name="connsiteX4" fmla="*/ 321469 w 3569494"/>
                        <a:gd name="connsiteY4" fmla="*/ 5028010 h 5611416"/>
                        <a:gd name="connsiteX5" fmla="*/ 0 w 3569494"/>
                        <a:gd name="connsiteY5" fmla="*/ 5611416 h 56114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569494" h="5611416">
                          <a:moveTo>
                            <a:pt x="3569494" y="0"/>
                          </a:moveTo>
                          <a:lnTo>
                            <a:pt x="3151585" y="683419"/>
                          </a:lnTo>
                          <a:lnTo>
                            <a:pt x="1776413" y="2667000"/>
                          </a:lnTo>
                          <a:lnTo>
                            <a:pt x="1034653" y="3740944"/>
                          </a:lnTo>
                          <a:lnTo>
                            <a:pt x="321469" y="5028010"/>
                          </a:lnTo>
                          <a:lnTo>
                            <a:pt x="0" y="5611416"/>
                          </a:lnTo>
                        </a:path>
                      </a:pathLst>
                    </a:custGeom>
                    <a:noFill/>
                    <a:ln w="28575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4" name="フリーフォーム: 図形 3">
                      <a:extLst>
                        <a:ext uri="{FF2B5EF4-FFF2-40B4-BE49-F238E27FC236}">
                          <a16:creationId xmlns:a16="http://schemas.microsoft.com/office/drawing/2014/main" id="{6730E390-2092-34F5-24CB-4792E94C35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0513" y="2876550"/>
                      <a:ext cx="5672137" cy="6728222"/>
                    </a:xfrm>
                    <a:custGeom>
                      <a:avLst/>
                      <a:gdLst>
                        <a:gd name="connsiteX0" fmla="*/ 0 w 5672137"/>
                        <a:gd name="connsiteY0" fmla="*/ 0 h 6728222"/>
                        <a:gd name="connsiteX1" fmla="*/ 1920478 w 5672137"/>
                        <a:gd name="connsiteY1" fmla="*/ 1113234 h 6728222"/>
                        <a:gd name="connsiteX2" fmla="*/ 2180034 w 5672137"/>
                        <a:gd name="connsiteY2" fmla="*/ 1276350 h 6728222"/>
                        <a:gd name="connsiteX3" fmla="*/ 2441971 w 5672137"/>
                        <a:gd name="connsiteY3" fmla="*/ 1452563 h 6728222"/>
                        <a:gd name="connsiteX4" fmla="*/ 2706290 w 5672137"/>
                        <a:gd name="connsiteY4" fmla="*/ 1652588 h 6728222"/>
                        <a:gd name="connsiteX5" fmla="*/ 2957512 w 5672137"/>
                        <a:gd name="connsiteY5" fmla="*/ 1871663 h 6728222"/>
                        <a:gd name="connsiteX6" fmla="*/ 3267075 w 5672137"/>
                        <a:gd name="connsiteY6" fmla="*/ 2182416 h 6728222"/>
                        <a:gd name="connsiteX7" fmla="*/ 3479006 w 5672137"/>
                        <a:gd name="connsiteY7" fmla="*/ 2439591 h 6728222"/>
                        <a:gd name="connsiteX8" fmla="*/ 3675459 w 5672137"/>
                        <a:gd name="connsiteY8" fmla="*/ 2713434 h 6728222"/>
                        <a:gd name="connsiteX9" fmla="*/ 3940968 w 5672137"/>
                        <a:gd name="connsiteY9" fmla="*/ 3140869 h 6728222"/>
                        <a:gd name="connsiteX10" fmla="*/ 4148137 w 5672137"/>
                        <a:gd name="connsiteY10" fmla="*/ 3558778 h 6728222"/>
                        <a:gd name="connsiteX11" fmla="*/ 4412456 w 5672137"/>
                        <a:gd name="connsiteY11" fmla="*/ 4270772 h 6728222"/>
                        <a:gd name="connsiteX12" fmla="*/ 4708921 w 5672137"/>
                        <a:gd name="connsiteY12" fmla="*/ 5161359 h 6728222"/>
                        <a:gd name="connsiteX13" fmla="*/ 4960143 w 5672137"/>
                        <a:gd name="connsiteY13" fmla="*/ 5735241 h 6728222"/>
                        <a:gd name="connsiteX14" fmla="*/ 5264943 w 5672137"/>
                        <a:gd name="connsiteY14" fmla="*/ 6213872 h 6728222"/>
                        <a:gd name="connsiteX15" fmla="*/ 5672137 w 5672137"/>
                        <a:gd name="connsiteY15" fmla="*/ 6728222 h 67282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5672137" h="6728222">
                          <a:moveTo>
                            <a:pt x="0" y="0"/>
                          </a:moveTo>
                          <a:lnTo>
                            <a:pt x="1920478" y="1113234"/>
                          </a:lnTo>
                          <a:lnTo>
                            <a:pt x="2180034" y="1276350"/>
                          </a:lnTo>
                          <a:lnTo>
                            <a:pt x="2441971" y="1452563"/>
                          </a:lnTo>
                          <a:lnTo>
                            <a:pt x="2706290" y="1652588"/>
                          </a:lnTo>
                          <a:lnTo>
                            <a:pt x="2957512" y="1871663"/>
                          </a:lnTo>
                          <a:lnTo>
                            <a:pt x="3267075" y="2182416"/>
                          </a:lnTo>
                          <a:lnTo>
                            <a:pt x="3479006" y="2439591"/>
                          </a:lnTo>
                          <a:lnTo>
                            <a:pt x="3675459" y="2713434"/>
                          </a:lnTo>
                          <a:lnTo>
                            <a:pt x="3940968" y="3140869"/>
                          </a:lnTo>
                          <a:lnTo>
                            <a:pt x="4148137" y="3558778"/>
                          </a:lnTo>
                          <a:lnTo>
                            <a:pt x="4412456" y="4270772"/>
                          </a:lnTo>
                          <a:lnTo>
                            <a:pt x="4708921" y="5161359"/>
                          </a:lnTo>
                          <a:lnTo>
                            <a:pt x="4960143" y="5735241"/>
                          </a:lnTo>
                          <a:lnTo>
                            <a:pt x="5264943" y="6213872"/>
                          </a:lnTo>
                          <a:lnTo>
                            <a:pt x="5672137" y="6728222"/>
                          </a:lnTo>
                        </a:path>
                      </a:pathLst>
                    </a:custGeom>
                    <a:noFill/>
                    <a:ln w="28575">
                      <a:solidFill>
                        <a:srgbClr val="CC00FF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5" name="フリーフォーム: 図形 4">
                      <a:extLst>
                        <a:ext uri="{FF2B5EF4-FFF2-40B4-BE49-F238E27FC236}">
                          <a16:creationId xmlns:a16="http://schemas.microsoft.com/office/drawing/2014/main" id="{2B68CD2E-3B81-59EA-DEC1-C9CE0673F0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3803" y="3999309"/>
                      <a:ext cx="1581150" cy="5601891"/>
                    </a:xfrm>
                    <a:custGeom>
                      <a:avLst/>
                      <a:gdLst>
                        <a:gd name="connsiteX0" fmla="*/ 373856 w 1581150"/>
                        <a:gd name="connsiteY0" fmla="*/ 0 h 5601891"/>
                        <a:gd name="connsiteX1" fmla="*/ 135731 w 1581150"/>
                        <a:gd name="connsiteY1" fmla="*/ 529829 h 5601891"/>
                        <a:gd name="connsiteX2" fmla="*/ 41672 w 1581150"/>
                        <a:gd name="connsiteY2" fmla="*/ 827485 h 5601891"/>
                        <a:gd name="connsiteX3" fmla="*/ 7144 w 1581150"/>
                        <a:gd name="connsiteY3" fmla="*/ 1048941 h 5601891"/>
                        <a:gd name="connsiteX4" fmla="*/ 0 w 1581150"/>
                        <a:gd name="connsiteY4" fmla="*/ 1293019 h 5601891"/>
                        <a:gd name="connsiteX5" fmla="*/ 8335 w 1581150"/>
                        <a:gd name="connsiteY5" fmla="*/ 1500188 h 5601891"/>
                        <a:gd name="connsiteX6" fmla="*/ 53578 w 1581150"/>
                        <a:gd name="connsiteY6" fmla="*/ 1749029 h 5601891"/>
                        <a:gd name="connsiteX7" fmla="*/ 234553 w 1581150"/>
                        <a:gd name="connsiteY7" fmla="*/ 2207419 h 5601891"/>
                        <a:gd name="connsiteX8" fmla="*/ 971550 w 1581150"/>
                        <a:gd name="connsiteY8" fmla="*/ 4107657 h 5601891"/>
                        <a:gd name="connsiteX9" fmla="*/ 1581150 w 1581150"/>
                        <a:gd name="connsiteY9" fmla="*/ 5601891 h 56018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581150" h="5601891">
                          <a:moveTo>
                            <a:pt x="373856" y="0"/>
                          </a:moveTo>
                          <a:lnTo>
                            <a:pt x="135731" y="529829"/>
                          </a:lnTo>
                          <a:lnTo>
                            <a:pt x="41672" y="827485"/>
                          </a:lnTo>
                          <a:lnTo>
                            <a:pt x="7144" y="1048941"/>
                          </a:lnTo>
                          <a:lnTo>
                            <a:pt x="0" y="1293019"/>
                          </a:lnTo>
                          <a:lnTo>
                            <a:pt x="8335" y="1500188"/>
                          </a:lnTo>
                          <a:lnTo>
                            <a:pt x="53578" y="1749029"/>
                          </a:lnTo>
                          <a:lnTo>
                            <a:pt x="234553" y="2207419"/>
                          </a:lnTo>
                          <a:lnTo>
                            <a:pt x="971550" y="4107657"/>
                          </a:lnTo>
                          <a:lnTo>
                            <a:pt x="1581150" y="5601891"/>
                          </a:lnTo>
                        </a:path>
                      </a:pathLst>
                    </a:custGeom>
                    <a:noFill/>
                    <a:ln w="28575"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grpSp>
                <p:nvGrpSpPr>
                  <p:cNvPr id="22" name="グループ化 21">
                    <a:extLst>
                      <a:ext uri="{FF2B5EF4-FFF2-40B4-BE49-F238E27FC236}">
                        <a16:creationId xmlns:a16="http://schemas.microsoft.com/office/drawing/2014/main" id="{A541FF79-FAF9-B703-CFB6-D4BF4D743388}"/>
                      </a:ext>
                    </a:extLst>
                  </p:cNvPr>
                  <p:cNvGrpSpPr/>
                  <p:nvPr/>
                </p:nvGrpSpPr>
                <p:grpSpPr>
                  <a:xfrm>
                    <a:off x="233363" y="3190875"/>
                    <a:ext cx="12345590" cy="6443663"/>
                    <a:chOff x="233363" y="3190875"/>
                    <a:chExt cx="12345590" cy="6443663"/>
                  </a:xfrm>
                </p:grpSpPr>
                <p:sp>
                  <p:nvSpPr>
                    <p:cNvPr id="9" name="フリーフォーム: 図形 8">
                      <a:extLst>
                        <a:ext uri="{FF2B5EF4-FFF2-40B4-BE49-F238E27FC236}">
                          <a16:creationId xmlns:a16="http://schemas.microsoft.com/office/drawing/2014/main" id="{DB401A91-F998-4168-EB6C-F2A83D8256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32508" y="5360194"/>
                      <a:ext cx="67866" cy="76200"/>
                    </a:xfrm>
                    <a:custGeom>
                      <a:avLst/>
                      <a:gdLst>
                        <a:gd name="connsiteX0" fmla="*/ 0 w 67866"/>
                        <a:gd name="connsiteY0" fmla="*/ 76200 h 76200"/>
                        <a:gd name="connsiteX1" fmla="*/ 67866 w 67866"/>
                        <a:gd name="connsiteY1" fmla="*/ 41672 h 76200"/>
                        <a:gd name="connsiteX2" fmla="*/ 63103 w 67866"/>
                        <a:gd name="connsiteY2" fmla="*/ 0 h 76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67866" h="76200">
                          <a:moveTo>
                            <a:pt x="0" y="76200"/>
                          </a:moveTo>
                          <a:lnTo>
                            <a:pt x="67866" y="41672"/>
                          </a:lnTo>
                          <a:lnTo>
                            <a:pt x="63103" y="0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66FFFF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1" name="フリーフォーム: 図形 10">
                      <a:extLst>
                        <a:ext uri="{FF2B5EF4-FFF2-40B4-BE49-F238E27FC236}">
                          <a16:creationId xmlns:a16="http://schemas.microsoft.com/office/drawing/2014/main" id="{920D1502-E1CC-6A67-8B07-A6B02E1B15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45484" y="5486400"/>
                      <a:ext cx="71438" cy="67865"/>
                    </a:xfrm>
                    <a:custGeom>
                      <a:avLst/>
                      <a:gdLst>
                        <a:gd name="connsiteX0" fmla="*/ 0 w 71438"/>
                        <a:gd name="connsiteY0" fmla="*/ 21431 h 67865"/>
                        <a:gd name="connsiteX1" fmla="*/ 53578 w 71438"/>
                        <a:gd name="connsiteY1" fmla="*/ 0 h 67865"/>
                        <a:gd name="connsiteX2" fmla="*/ 61913 w 71438"/>
                        <a:gd name="connsiteY2" fmla="*/ 36909 h 67865"/>
                        <a:gd name="connsiteX3" fmla="*/ 63103 w 71438"/>
                        <a:gd name="connsiteY3" fmla="*/ 33337 h 67865"/>
                        <a:gd name="connsiteX4" fmla="*/ 71438 w 71438"/>
                        <a:gd name="connsiteY4" fmla="*/ 67865 h 678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1438" h="67865">
                          <a:moveTo>
                            <a:pt x="0" y="21431"/>
                          </a:moveTo>
                          <a:lnTo>
                            <a:pt x="53578" y="0"/>
                          </a:lnTo>
                          <a:lnTo>
                            <a:pt x="61913" y="36909"/>
                          </a:lnTo>
                          <a:lnTo>
                            <a:pt x="63103" y="33337"/>
                          </a:lnTo>
                          <a:lnTo>
                            <a:pt x="71438" y="67865"/>
                          </a:lnTo>
                        </a:path>
                      </a:pathLst>
                    </a:custGeom>
                    <a:noFill/>
                    <a:ln>
                      <a:solidFill>
                        <a:srgbClr val="66FFFF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2" name="フリーフォーム: 図形 11">
                      <a:extLst>
                        <a:ext uri="{FF2B5EF4-FFF2-40B4-BE49-F238E27FC236}">
                          <a16:creationId xmlns:a16="http://schemas.microsoft.com/office/drawing/2014/main" id="{A3297ED3-7BD4-5694-32DE-6547F7AE15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6934" y="5031581"/>
                      <a:ext cx="1476375" cy="3076575"/>
                    </a:xfrm>
                    <a:custGeom>
                      <a:avLst/>
                      <a:gdLst>
                        <a:gd name="connsiteX0" fmla="*/ 1476375 w 1476375"/>
                        <a:gd name="connsiteY0" fmla="*/ 488157 h 3076575"/>
                        <a:gd name="connsiteX1" fmla="*/ 1394222 w 1476375"/>
                        <a:gd name="connsiteY1" fmla="*/ 520303 h 3076575"/>
                        <a:gd name="connsiteX2" fmla="*/ 1394222 w 1476375"/>
                        <a:gd name="connsiteY2" fmla="*/ 471488 h 3076575"/>
                        <a:gd name="connsiteX3" fmla="*/ 1328738 w 1476375"/>
                        <a:gd name="connsiteY3" fmla="*/ 440532 h 3076575"/>
                        <a:gd name="connsiteX4" fmla="*/ 1306116 w 1476375"/>
                        <a:gd name="connsiteY4" fmla="*/ 400050 h 3076575"/>
                        <a:gd name="connsiteX5" fmla="*/ 1304925 w 1476375"/>
                        <a:gd name="connsiteY5" fmla="*/ 346472 h 3076575"/>
                        <a:gd name="connsiteX6" fmla="*/ 1375172 w 1476375"/>
                        <a:gd name="connsiteY6" fmla="*/ 233363 h 3076575"/>
                        <a:gd name="connsiteX7" fmla="*/ 1372791 w 1476375"/>
                        <a:gd name="connsiteY7" fmla="*/ 0 h 3076575"/>
                        <a:gd name="connsiteX8" fmla="*/ 1151335 w 1476375"/>
                        <a:gd name="connsiteY8" fmla="*/ 482203 h 3076575"/>
                        <a:gd name="connsiteX9" fmla="*/ 1177529 w 1476375"/>
                        <a:gd name="connsiteY9" fmla="*/ 510778 h 3076575"/>
                        <a:gd name="connsiteX10" fmla="*/ 1229916 w 1476375"/>
                        <a:gd name="connsiteY10" fmla="*/ 503635 h 3076575"/>
                        <a:gd name="connsiteX11" fmla="*/ 1266825 w 1476375"/>
                        <a:gd name="connsiteY11" fmla="*/ 513160 h 3076575"/>
                        <a:gd name="connsiteX12" fmla="*/ 1322785 w 1476375"/>
                        <a:gd name="connsiteY12" fmla="*/ 670322 h 3076575"/>
                        <a:gd name="connsiteX13" fmla="*/ 138113 w 1476375"/>
                        <a:gd name="connsiteY13" fmla="*/ 3061097 h 3076575"/>
                        <a:gd name="connsiteX14" fmla="*/ 0 w 1476375"/>
                        <a:gd name="connsiteY14" fmla="*/ 3076575 h 30765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476375" h="3076575">
                          <a:moveTo>
                            <a:pt x="1476375" y="488157"/>
                          </a:moveTo>
                          <a:lnTo>
                            <a:pt x="1394222" y="520303"/>
                          </a:lnTo>
                          <a:lnTo>
                            <a:pt x="1394222" y="471488"/>
                          </a:lnTo>
                          <a:lnTo>
                            <a:pt x="1328738" y="440532"/>
                          </a:lnTo>
                          <a:lnTo>
                            <a:pt x="1306116" y="400050"/>
                          </a:lnTo>
                          <a:lnTo>
                            <a:pt x="1304925" y="346472"/>
                          </a:lnTo>
                          <a:lnTo>
                            <a:pt x="1375172" y="233363"/>
                          </a:lnTo>
                          <a:cubicBezTo>
                            <a:pt x="1374378" y="155575"/>
                            <a:pt x="1373585" y="77788"/>
                            <a:pt x="1372791" y="0"/>
                          </a:cubicBezTo>
                          <a:lnTo>
                            <a:pt x="1151335" y="482203"/>
                          </a:lnTo>
                          <a:lnTo>
                            <a:pt x="1177529" y="510778"/>
                          </a:lnTo>
                          <a:lnTo>
                            <a:pt x="1229916" y="503635"/>
                          </a:lnTo>
                          <a:lnTo>
                            <a:pt x="1266825" y="513160"/>
                          </a:lnTo>
                          <a:lnTo>
                            <a:pt x="1322785" y="670322"/>
                          </a:lnTo>
                          <a:lnTo>
                            <a:pt x="138113" y="3061097"/>
                          </a:lnTo>
                          <a:lnTo>
                            <a:pt x="0" y="3076575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66FFFF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3" name="フリーフォーム: 図形 12">
                      <a:extLst>
                        <a:ext uri="{FF2B5EF4-FFF2-40B4-BE49-F238E27FC236}">
                          <a16:creationId xmlns:a16="http://schemas.microsoft.com/office/drawing/2014/main" id="{D17D1340-9D24-611B-D1CF-FFBB98B28D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363" y="5605463"/>
                      <a:ext cx="1487090" cy="2566987"/>
                    </a:xfrm>
                    <a:custGeom>
                      <a:avLst/>
                      <a:gdLst>
                        <a:gd name="connsiteX0" fmla="*/ 1487090 w 1487090"/>
                        <a:gd name="connsiteY0" fmla="*/ 0 h 2566987"/>
                        <a:gd name="connsiteX1" fmla="*/ 1387078 w 1487090"/>
                        <a:gd name="connsiteY1" fmla="*/ 34528 h 2566987"/>
                        <a:gd name="connsiteX2" fmla="*/ 1375171 w 1487090"/>
                        <a:gd name="connsiteY2" fmla="*/ 121443 h 2566987"/>
                        <a:gd name="connsiteX3" fmla="*/ 183356 w 1487090"/>
                        <a:gd name="connsiteY3" fmla="*/ 2541984 h 2566987"/>
                        <a:gd name="connsiteX4" fmla="*/ 0 w 1487090"/>
                        <a:gd name="connsiteY4" fmla="*/ 2566987 h 25669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87090" h="2566987">
                          <a:moveTo>
                            <a:pt x="1487090" y="0"/>
                          </a:moveTo>
                          <a:lnTo>
                            <a:pt x="1387078" y="34528"/>
                          </a:lnTo>
                          <a:lnTo>
                            <a:pt x="1375171" y="121443"/>
                          </a:lnTo>
                          <a:lnTo>
                            <a:pt x="183356" y="2541984"/>
                          </a:lnTo>
                          <a:lnTo>
                            <a:pt x="0" y="2566987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66FFFF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4" name="フリーフォーム: 図形 13">
                      <a:extLst>
                        <a:ext uri="{FF2B5EF4-FFF2-40B4-BE49-F238E27FC236}">
                          <a16:creationId xmlns:a16="http://schemas.microsoft.com/office/drawing/2014/main" id="{5B3CCD94-56D0-44DC-AD74-92F12074BE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61634" y="8988028"/>
                      <a:ext cx="355997" cy="645319"/>
                    </a:xfrm>
                    <a:custGeom>
                      <a:avLst/>
                      <a:gdLst>
                        <a:gd name="connsiteX0" fmla="*/ 355997 w 355997"/>
                        <a:gd name="connsiteY0" fmla="*/ 0 h 645319"/>
                        <a:gd name="connsiteX1" fmla="*/ 0 w 355997"/>
                        <a:gd name="connsiteY1" fmla="*/ 645319 h 6453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55997" h="645319">
                          <a:moveTo>
                            <a:pt x="355997" y="0"/>
                          </a:moveTo>
                          <a:lnTo>
                            <a:pt x="0" y="645319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66FFFF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5" name="フリーフォーム: 図形 14">
                      <a:extLst>
                        <a:ext uri="{FF2B5EF4-FFF2-40B4-BE49-F238E27FC236}">
                          <a16:creationId xmlns:a16="http://schemas.microsoft.com/office/drawing/2014/main" id="{E0D97681-D055-515A-0EE4-2A7F0781E1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54503" y="9023747"/>
                      <a:ext cx="335756" cy="610791"/>
                    </a:xfrm>
                    <a:custGeom>
                      <a:avLst/>
                      <a:gdLst>
                        <a:gd name="connsiteX0" fmla="*/ 335756 w 335756"/>
                        <a:gd name="connsiteY0" fmla="*/ 0 h 610791"/>
                        <a:gd name="connsiteX1" fmla="*/ 0 w 335756"/>
                        <a:gd name="connsiteY1" fmla="*/ 610791 h 6107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35756" h="610791">
                          <a:moveTo>
                            <a:pt x="335756" y="0"/>
                          </a:moveTo>
                          <a:lnTo>
                            <a:pt x="0" y="610791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66FFFF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6" name="フリーフォーム: 図形 15">
                      <a:extLst>
                        <a:ext uri="{FF2B5EF4-FFF2-40B4-BE49-F238E27FC236}">
                          <a16:creationId xmlns:a16="http://schemas.microsoft.com/office/drawing/2014/main" id="{52F3168B-6E1F-5D20-0D8E-0834CD7AA7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16969" y="3190875"/>
                      <a:ext cx="7075884" cy="5685234"/>
                    </a:xfrm>
                    <a:custGeom>
                      <a:avLst/>
                      <a:gdLst>
                        <a:gd name="connsiteX0" fmla="*/ 7023497 w 7075884"/>
                        <a:gd name="connsiteY0" fmla="*/ 2771775 h 5685234"/>
                        <a:gd name="connsiteX1" fmla="*/ 6694884 w 7075884"/>
                        <a:gd name="connsiteY1" fmla="*/ 3377803 h 5685234"/>
                        <a:gd name="connsiteX2" fmla="*/ 4264819 w 7075884"/>
                        <a:gd name="connsiteY2" fmla="*/ 2039541 h 5685234"/>
                        <a:gd name="connsiteX3" fmla="*/ 4170759 w 7075884"/>
                        <a:gd name="connsiteY3" fmla="*/ 2037159 h 5685234"/>
                        <a:gd name="connsiteX4" fmla="*/ 4081462 w 7075884"/>
                        <a:gd name="connsiteY4" fmla="*/ 1988344 h 5685234"/>
                        <a:gd name="connsiteX5" fmla="*/ 4008834 w 7075884"/>
                        <a:gd name="connsiteY5" fmla="*/ 1977628 h 5685234"/>
                        <a:gd name="connsiteX6" fmla="*/ 3852862 w 7075884"/>
                        <a:gd name="connsiteY6" fmla="*/ 2090738 h 5685234"/>
                        <a:gd name="connsiteX7" fmla="*/ 3712369 w 7075884"/>
                        <a:gd name="connsiteY7" fmla="*/ 2147888 h 5685234"/>
                        <a:gd name="connsiteX8" fmla="*/ 3606403 w 7075884"/>
                        <a:gd name="connsiteY8" fmla="*/ 2134791 h 5685234"/>
                        <a:gd name="connsiteX9" fmla="*/ 3493294 w 7075884"/>
                        <a:gd name="connsiteY9" fmla="*/ 2160984 h 5685234"/>
                        <a:gd name="connsiteX10" fmla="*/ 2817019 w 7075884"/>
                        <a:gd name="connsiteY10" fmla="*/ 1797844 h 5685234"/>
                        <a:gd name="connsiteX11" fmla="*/ 2763440 w 7075884"/>
                        <a:gd name="connsiteY11" fmla="*/ 1651397 h 5685234"/>
                        <a:gd name="connsiteX12" fmla="*/ 2756297 w 7075884"/>
                        <a:gd name="connsiteY12" fmla="*/ 1538288 h 5685234"/>
                        <a:gd name="connsiteX13" fmla="*/ 2688431 w 7075884"/>
                        <a:gd name="connsiteY13" fmla="*/ 1569244 h 5685234"/>
                        <a:gd name="connsiteX14" fmla="*/ 2641997 w 7075884"/>
                        <a:gd name="connsiteY14" fmla="*/ 1539478 h 5685234"/>
                        <a:gd name="connsiteX15" fmla="*/ 2644378 w 7075884"/>
                        <a:gd name="connsiteY15" fmla="*/ 1406128 h 5685234"/>
                        <a:gd name="connsiteX16" fmla="*/ 2250281 w 7075884"/>
                        <a:gd name="connsiteY16" fmla="*/ 1291828 h 5685234"/>
                        <a:gd name="connsiteX17" fmla="*/ 2103834 w 7075884"/>
                        <a:gd name="connsiteY17" fmla="*/ 1301353 h 5685234"/>
                        <a:gd name="connsiteX18" fmla="*/ 2084784 w 7075884"/>
                        <a:gd name="connsiteY18" fmla="*/ 1271588 h 5685234"/>
                        <a:gd name="connsiteX19" fmla="*/ 2069306 w 7075884"/>
                        <a:gd name="connsiteY19" fmla="*/ 1259681 h 5685234"/>
                        <a:gd name="connsiteX20" fmla="*/ 2072878 w 7075884"/>
                        <a:gd name="connsiteY20" fmla="*/ 1213247 h 5685234"/>
                        <a:gd name="connsiteX21" fmla="*/ 1978819 w 7075884"/>
                        <a:gd name="connsiteY21" fmla="*/ 1114425 h 5685234"/>
                        <a:gd name="connsiteX22" fmla="*/ 1889522 w 7075884"/>
                        <a:gd name="connsiteY22" fmla="*/ 1079897 h 5685234"/>
                        <a:gd name="connsiteX23" fmla="*/ 1813322 w 7075884"/>
                        <a:gd name="connsiteY23" fmla="*/ 1008459 h 5685234"/>
                        <a:gd name="connsiteX24" fmla="*/ 1657350 w 7075884"/>
                        <a:gd name="connsiteY24" fmla="*/ 948928 h 5685234"/>
                        <a:gd name="connsiteX25" fmla="*/ 1600200 w 7075884"/>
                        <a:gd name="connsiteY25" fmla="*/ 866775 h 5685234"/>
                        <a:gd name="connsiteX26" fmla="*/ 1507331 w 7075884"/>
                        <a:gd name="connsiteY26" fmla="*/ 863203 h 5685234"/>
                        <a:gd name="connsiteX27" fmla="*/ 1452562 w 7075884"/>
                        <a:gd name="connsiteY27" fmla="*/ 839391 h 5685234"/>
                        <a:gd name="connsiteX28" fmla="*/ 1301353 w 7075884"/>
                        <a:gd name="connsiteY28" fmla="*/ 844153 h 5685234"/>
                        <a:gd name="connsiteX29" fmla="*/ 1204912 w 7075884"/>
                        <a:gd name="connsiteY29" fmla="*/ 756047 h 5685234"/>
                        <a:gd name="connsiteX30" fmla="*/ 1147762 w 7075884"/>
                        <a:gd name="connsiteY30" fmla="*/ 727472 h 5685234"/>
                        <a:gd name="connsiteX31" fmla="*/ 1147762 w 7075884"/>
                        <a:gd name="connsiteY31" fmla="*/ 676275 h 5685234"/>
                        <a:gd name="connsiteX32" fmla="*/ 1119187 w 7075884"/>
                        <a:gd name="connsiteY32" fmla="*/ 644128 h 5685234"/>
                        <a:gd name="connsiteX33" fmla="*/ 1095375 w 7075884"/>
                        <a:gd name="connsiteY33" fmla="*/ 678656 h 5685234"/>
                        <a:gd name="connsiteX34" fmla="*/ 1026319 w 7075884"/>
                        <a:gd name="connsiteY34" fmla="*/ 690563 h 5685234"/>
                        <a:gd name="connsiteX35" fmla="*/ 900112 w 7075884"/>
                        <a:gd name="connsiteY35" fmla="*/ 619125 h 5685234"/>
                        <a:gd name="connsiteX36" fmla="*/ 885825 w 7075884"/>
                        <a:gd name="connsiteY36" fmla="*/ 520303 h 5685234"/>
                        <a:gd name="connsiteX37" fmla="*/ 833437 w 7075884"/>
                        <a:gd name="connsiteY37" fmla="*/ 508397 h 5685234"/>
                        <a:gd name="connsiteX38" fmla="*/ 820340 w 7075884"/>
                        <a:gd name="connsiteY38" fmla="*/ 478631 h 5685234"/>
                        <a:gd name="connsiteX39" fmla="*/ 790575 w 7075884"/>
                        <a:gd name="connsiteY39" fmla="*/ 461963 h 5685234"/>
                        <a:gd name="connsiteX40" fmla="*/ 739378 w 7075884"/>
                        <a:gd name="connsiteY40" fmla="*/ 488156 h 5685234"/>
                        <a:gd name="connsiteX41" fmla="*/ 747712 w 7075884"/>
                        <a:gd name="connsiteY41" fmla="*/ 526256 h 5685234"/>
                        <a:gd name="connsiteX42" fmla="*/ 639365 w 7075884"/>
                        <a:gd name="connsiteY42" fmla="*/ 564356 h 5685234"/>
                        <a:gd name="connsiteX43" fmla="*/ 535781 w 7075884"/>
                        <a:gd name="connsiteY43" fmla="*/ 531019 h 5685234"/>
                        <a:gd name="connsiteX44" fmla="*/ 525065 w 7075884"/>
                        <a:gd name="connsiteY44" fmla="*/ 517922 h 5685234"/>
                        <a:gd name="connsiteX45" fmla="*/ 606028 w 7075884"/>
                        <a:gd name="connsiteY45" fmla="*/ 450056 h 5685234"/>
                        <a:gd name="connsiteX46" fmla="*/ 523875 w 7075884"/>
                        <a:gd name="connsiteY46" fmla="*/ 441722 h 5685234"/>
                        <a:gd name="connsiteX47" fmla="*/ 507206 w 7075884"/>
                        <a:gd name="connsiteY47" fmla="*/ 407194 h 5685234"/>
                        <a:gd name="connsiteX48" fmla="*/ 375047 w 7075884"/>
                        <a:gd name="connsiteY48" fmla="*/ 413147 h 5685234"/>
                        <a:gd name="connsiteX49" fmla="*/ 373856 w 7075884"/>
                        <a:gd name="connsiteY49" fmla="*/ 447675 h 5685234"/>
                        <a:gd name="connsiteX50" fmla="*/ 392906 w 7075884"/>
                        <a:gd name="connsiteY50" fmla="*/ 464344 h 5685234"/>
                        <a:gd name="connsiteX51" fmla="*/ 352425 w 7075884"/>
                        <a:gd name="connsiteY51" fmla="*/ 515541 h 5685234"/>
                        <a:gd name="connsiteX52" fmla="*/ 271462 w 7075884"/>
                        <a:gd name="connsiteY52" fmla="*/ 517922 h 5685234"/>
                        <a:gd name="connsiteX53" fmla="*/ 253603 w 7075884"/>
                        <a:gd name="connsiteY53" fmla="*/ 486966 h 5685234"/>
                        <a:gd name="connsiteX54" fmla="*/ 275034 w 7075884"/>
                        <a:gd name="connsiteY54" fmla="*/ 439341 h 5685234"/>
                        <a:gd name="connsiteX55" fmla="*/ 272653 w 7075884"/>
                        <a:gd name="connsiteY55" fmla="*/ 404813 h 5685234"/>
                        <a:gd name="connsiteX56" fmla="*/ 271462 w 7075884"/>
                        <a:gd name="connsiteY56" fmla="*/ 395288 h 5685234"/>
                        <a:gd name="connsiteX57" fmla="*/ 269081 w 7075884"/>
                        <a:gd name="connsiteY57" fmla="*/ 390525 h 5685234"/>
                        <a:gd name="connsiteX58" fmla="*/ 269081 w 7075884"/>
                        <a:gd name="connsiteY58" fmla="*/ 390525 h 5685234"/>
                        <a:gd name="connsiteX59" fmla="*/ 384572 w 7075884"/>
                        <a:gd name="connsiteY59" fmla="*/ 141684 h 5685234"/>
                        <a:gd name="connsiteX60" fmla="*/ 389334 w 7075884"/>
                        <a:gd name="connsiteY60" fmla="*/ 100013 h 5685234"/>
                        <a:gd name="connsiteX61" fmla="*/ 427434 w 7075884"/>
                        <a:gd name="connsiteY61" fmla="*/ 0 h 5685234"/>
                        <a:gd name="connsiteX62" fmla="*/ 0 w 7075884"/>
                        <a:gd name="connsiteY62" fmla="*/ 869156 h 5685234"/>
                        <a:gd name="connsiteX63" fmla="*/ 427434 w 7075884"/>
                        <a:gd name="connsiteY63" fmla="*/ 1151334 h 5685234"/>
                        <a:gd name="connsiteX64" fmla="*/ 804862 w 7075884"/>
                        <a:gd name="connsiteY64" fmla="*/ 1471613 h 5685234"/>
                        <a:gd name="connsiteX65" fmla="*/ 1085850 w 7075884"/>
                        <a:gd name="connsiteY65" fmla="*/ 1746647 h 5685234"/>
                        <a:gd name="connsiteX66" fmla="*/ 1425178 w 7075884"/>
                        <a:gd name="connsiteY66" fmla="*/ 2146697 h 5685234"/>
                        <a:gd name="connsiteX67" fmla="*/ 1652587 w 7075884"/>
                        <a:gd name="connsiteY67" fmla="*/ 2472928 h 5685234"/>
                        <a:gd name="connsiteX68" fmla="*/ 1930003 w 7075884"/>
                        <a:gd name="connsiteY68" fmla="*/ 2947988 h 5685234"/>
                        <a:gd name="connsiteX69" fmla="*/ 2135981 w 7075884"/>
                        <a:gd name="connsiteY69" fmla="*/ 3401616 h 5685234"/>
                        <a:gd name="connsiteX70" fmla="*/ 2303859 w 7075884"/>
                        <a:gd name="connsiteY70" fmla="*/ 3881438 h 5685234"/>
                        <a:gd name="connsiteX71" fmla="*/ 2362200 w 7075884"/>
                        <a:gd name="connsiteY71" fmla="*/ 4037409 h 5685234"/>
                        <a:gd name="connsiteX72" fmla="*/ 2369344 w 7075884"/>
                        <a:gd name="connsiteY72" fmla="*/ 4045744 h 5685234"/>
                        <a:gd name="connsiteX73" fmla="*/ 2552700 w 7075884"/>
                        <a:gd name="connsiteY73" fmla="*/ 4207669 h 5685234"/>
                        <a:gd name="connsiteX74" fmla="*/ 5422106 w 7075884"/>
                        <a:gd name="connsiteY74" fmla="*/ 5685234 h 5685234"/>
                        <a:gd name="connsiteX75" fmla="*/ 6298406 w 7075884"/>
                        <a:gd name="connsiteY75" fmla="*/ 4048125 h 5685234"/>
                        <a:gd name="connsiteX76" fmla="*/ 6507956 w 7075884"/>
                        <a:gd name="connsiteY76" fmla="*/ 3664744 h 5685234"/>
                        <a:gd name="connsiteX77" fmla="*/ 6646069 w 7075884"/>
                        <a:gd name="connsiteY77" fmla="*/ 3595688 h 5685234"/>
                        <a:gd name="connsiteX78" fmla="*/ 6712744 w 7075884"/>
                        <a:gd name="connsiteY78" fmla="*/ 3533775 h 5685234"/>
                        <a:gd name="connsiteX79" fmla="*/ 6866334 w 7075884"/>
                        <a:gd name="connsiteY79" fmla="*/ 3201591 h 5685234"/>
                        <a:gd name="connsiteX80" fmla="*/ 7075884 w 7075884"/>
                        <a:gd name="connsiteY80" fmla="*/ 2820591 h 5685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</a:cxnLst>
                      <a:rect l="l" t="t" r="r" b="b"/>
                      <a:pathLst>
                        <a:path w="7075884" h="5685234">
                          <a:moveTo>
                            <a:pt x="7023497" y="2771775"/>
                          </a:moveTo>
                          <a:lnTo>
                            <a:pt x="6694884" y="3377803"/>
                          </a:lnTo>
                          <a:lnTo>
                            <a:pt x="4264819" y="2039541"/>
                          </a:lnTo>
                          <a:lnTo>
                            <a:pt x="4170759" y="2037159"/>
                          </a:lnTo>
                          <a:lnTo>
                            <a:pt x="4081462" y="1988344"/>
                          </a:lnTo>
                          <a:lnTo>
                            <a:pt x="4008834" y="1977628"/>
                          </a:lnTo>
                          <a:lnTo>
                            <a:pt x="3852862" y="2090738"/>
                          </a:lnTo>
                          <a:lnTo>
                            <a:pt x="3712369" y="2147888"/>
                          </a:lnTo>
                          <a:lnTo>
                            <a:pt x="3606403" y="2134791"/>
                          </a:lnTo>
                          <a:lnTo>
                            <a:pt x="3493294" y="2160984"/>
                          </a:lnTo>
                          <a:lnTo>
                            <a:pt x="2817019" y="1797844"/>
                          </a:lnTo>
                          <a:lnTo>
                            <a:pt x="2763440" y="1651397"/>
                          </a:lnTo>
                          <a:lnTo>
                            <a:pt x="2756297" y="1538288"/>
                          </a:lnTo>
                          <a:lnTo>
                            <a:pt x="2688431" y="1569244"/>
                          </a:lnTo>
                          <a:lnTo>
                            <a:pt x="2641997" y="1539478"/>
                          </a:lnTo>
                          <a:cubicBezTo>
                            <a:pt x="2642791" y="1495028"/>
                            <a:pt x="2643584" y="1450578"/>
                            <a:pt x="2644378" y="1406128"/>
                          </a:cubicBezTo>
                          <a:lnTo>
                            <a:pt x="2250281" y="1291828"/>
                          </a:lnTo>
                          <a:lnTo>
                            <a:pt x="2103834" y="1301353"/>
                          </a:lnTo>
                          <a:lnTo>
                            <a:pt x="2084784" y="1271588"/>
                          </a:lnTo>
                          <a:cubicBezTo>
                            <a:pt x="2066168" y="1268723"/>
                            <a:pt x="2069306" y="1274426"/>
                            <a:pt x="2069306" y="1259681"/>
                          </a:cubicBezTo>
                          <a:lnTo>
                            <a:pt x="2072878" y="1213247"/>
                          </a:lnTo>
                          <a:lnTo>
                            <a:pt x="1978819" y="1114425"/>
                          </a:lnTo>
                          <a:lnTo>
                            <a:pt x="1889522" y="1079897"/>
                          </a:lnTo>
                          <a:lnTo>
                            <a:pt x="1813322" y="1008459"/>
                          </a:lnTo>
                          <a:lnTo>
                            <a:pt x="1657350" y="948928"/>
                          </a:lnTo>
                          <a:lnTo>
                            <a:pt x="1600200" y="866775"/>
                          </a:lnTo>
                          <a:lnTo>
                            <a:pt x="1507331" y="863203"/>
                          </a:lnTo>
                          <a:lnTo>
                            <a:pt x="1452562" y="839391"/>
                          </a:lnTo>
                          <a:lnTo>
                            <a:pt x="1301353" y="844153"/>
                          </a:lnTo>
                          <a:lnTo>
                            <a:pt x="1204912" y="756047"/>
                          </a:lnTo>
                          <a:lnTo>
                            <a:pt x="1147762" y="727472"/>
                          </a:lnTo>
                          <a:lnTo>
                            <a:pt x="1147762" y="676275"/>
                          </a:lnTo>
                          <a:lnTo>
                            <a:pt x="1119187" y="644128"/>
                          </a:lnTo>
                          <a:lnTo>
                            <a:pt x="1095375" y="678656"/>
                          </a:lnTo>
                          <a:lnTo>
                            <a:pt x="1026319" y="690563"/>
                          </a:lnTo>
                          <a:lnTo>
                            <a:pt x="900112" y="619125"/>
                          </a:lnTo>
                          <a:lnTo>
                            <a:pt x="885825" y="520303"/>
                          </a:lnTo>
                          <a:lnTo>
                            <a:pt x="833437" y="508397"/>
                          </a:lnTo>
                          <a:lnTo>
                            <a:pt x="820340" y="478631"/>
                          </a:lnTo>
                          <a:lnTo>
                            <a:pt x="790575" y="461963"/>
                          </a:lnTo>
                          <a:lnTo>
                            <a:pt x="739378" y="488156"/>
                          </a:lnTo>
                          <a:lnTo>
                            <a:pt x="747712" y="526256"/>
                          </a:lnTo>
                          <a:lnTo>
                            <a:pt x="639365" y="564356"/>
                          </a:lnTo>
                          <a:lnTo>
                            <a:pt x="535781" y="531019"/>
                          </a:lnTo>
                          <a:lnTo>
                            <a:pt x="525065" y="517922"/>
                          </a:lnTo>
                          <a:lnTo>
                            <a:pt x="606028" y="450056"/>
                          </a:lnTo>
                          <a:lnTo>
                            <a:pt x="523875" y="441722"/>
                          </a:lnTo>
                          <a:lnTo>
                            <a:pt x="507206" y="407194"/>
                          </a:lnTo>
                          <a:lnTo>
                            <a:pt x="375047" y="413147"/>
                          </a:lnTo>
                          <a:lnTo>
                            <a:pt x="373856" y="447675"/>
                          </a:lnTo>
                          <a:lnTo>
                            <a:pt x="392906" y="464344"/>
                          </a:lnTo>
                          <a:lnTo>
                            <a:pt x="352425" y="515541"/>
                          </a:lnTo>
                          <a:lnTo>
                            <a:pt x="271462" y="517922"/>
                          </a:lnTo>
                          <a:lnTo>
                            <a:pt x="253603" y="486966"/>
                          </a:lnTo>
                          <a:lnTo>
                            <a:pt x="275034" y="439341"/>
                          </a:lnTo>
                          <a:cubicBezTo>
                            <a:pt x="274240" y="427832"/>
                            <a:pt x="273585" y="416312"/>
                            <a:pt x="272653" y="404813"/>
                          </a:cubicBezTo>
                          <a:cubicBezTo>
                            <a:pt x="272394" y="401624"/>
                            <a:pt x="272381" y="398353"/>
                            <a:pt x="271462" y="395288"/>
                          </a:cubicBezTo>
                          <a:cubicBezTo>
                            <a:pt x="268520" y="385481"/>
                            <a:pt x="269081" y="398881"/>
                            <a:pt x="269081" y="390525"/>
                          </a:cubicBezTo>
                          <a:lnTo>
                            <a:pt x="269081" y="390525"/>
                          </a:lnTo>
                          <a:lnTo>
                            <a:pt x="384572" y="141684"/>
                          </a:lnTo>
                          <a:lnTo>
                            <a:pt x="389334" y="100013"/>
                          </a:lnTo>
                          <a:lnTo>
                            <a:pt x="427434" y="0"/>
                          </a:lnTo>
                          <a:lnTo>
                            <a:pt x="0" y="869156"/>
                          </a:lnTo>
                          <a:lnTo>
                            <a:pt x="427434" y="1151334"/>
                          </a:lnTo>
                          <a:lnTo>
                            <a:pt x="804862" y="1471613"/>
                          </a:lnTo>
                          <a:lnTo>
                            <a:pt x="1085850" y="1746647"/>
                          </a:lnTo>
                          <a:lnTo>
                            <a:pt x="1425178" y="2146697"/>
                          </a:lnTo>
                          <a:lnTo>
                            <a:pt x="1652587" y="2472928"/>
                          </a:lnTo>
                          <a:lnTo>
                            <a:pt x="1930003" y="2947988"/>
                          </a:lnTo>
                          <a:lnTo>
                            <a:pt x="2135981" y="3401616"/>
                          </a:lnTo>
                          <a:lnTo>
                            <a:pt x="2303859" y="3881438"/>
                          </a:lnTo>
                          <a:lnTo>
                            <a:pt x="2362200" y="4037409"/>
                          </a:lnTo>
                          <a:lnTo>
                            <a:pt x="2369344" y="4045744"/>
                          </a:lnTo>
                          <a:lnTo>
                            <a:pt x="2552700" y="4207669"/>
                          </a:lnTo>
                          <a:lnTo>
                            <a:pt x="5422106" y="5685234"/>
                          </a:lnTo>
                          <a:lnTo>
                            <a:pt x="6298406" y="4048125"/>
                          </a:lnTo>
                          <a:lnTo>
                            <a:pt x="6507956" y="3664744"/>
                          </a:lnTo>
                          <a:lnTo>
                            <a:pt x="6646069" y="3595688"/>
                          </a:lnTo>
                          <a:lnTo>
                            <a:pt x="6712744" y="3533775"/>
                          </a:lnTo>
                          <a:lnTo>
                            <a:pt x="6866334" y="3201591"/>
                          </a:lnTo>
                          <a:lnTo>
                            <a:pt x="7075884" y="2820591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3399FF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7" name="フリーフォーム: 図形 16">
                      <a:extLst>
                        <a:ext uri="{FF2B5EF4-FFF2-40B4-BE49-F238E27FC236}">
                          <a16:creationId xmlns:a16="http://schemas.microsoft.com/office/drawing/2014/main" id="{B15958BE-D8D1-CE23-8DDE-EF1F569DAD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77375" y="5436394"/>
                      <a:ext cx="163116" cy="453628"/>
                    </a:xfrm>
                    <a:custGeom>
                      <a:avLst/>
                      <a:gdLst>
                        <a:gd name="connsiteX0" fmla="*/ 130969 w 163116"/>
                        <a:gd name="connsiteY0" fmla="*/ 0 h 453628"/>
                        <a:gd name="connsiteX1" fmla="*/ 86916 w 163116"/>
                        <a:gd name="connsiteY1" fmla="*/ 38100 h 453628"/>
                        <a:gd name="connsiteX2" fmla="*/ 163116 w 163116"/>
                        <a:gd name="connsiteY2" fmla="*/ 197644 h 453628"/>
                        <a:gd name="connsiteX3" fmla="*/ 0 w 163116"/>
                        <a:gd name="connsiteY3" fmla="*/ 453628 h 4536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63116" h="453628">
                          <a:moveTo>
                            <a:pt x="130969" y="0"/>
                          </a:moveTo>
                          <a:lnTo>
                            <a:pt x="86916" y="38100"/>
                          </a:lnTo>
                          <a:lnTo>
                            <a:pt x="163116" y="197644"/>
                          </a:lnTo>
                          <a:lnTo>
                            <a:pt x="0" y="453628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3399FF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8" name="フリーフォーム: 図形 17">
                      <a:extLst>
                        <a:ext uri="{FF2B5EF4-FFF2-40B4-BE49-F238E27FC236}">
                          <a16:creationId xmlns:a16="http://schemas.microsoft.com/office/drawing/2014/main" id="{F83AAFF9-725C-2A05-0CA2-8181B79F21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73816" y="5687616"/>
                      <a:ext cx="110728" cy="198834"/>
                    </a:xfrm>
                    <a:custGeom>
                      <a:avLst/>
                      <a:gdLst>
                        <a:gd name="connsiteX0" fmla="*/ 105965 w 105965"/>
                        <a:gd name="connsiteY0" fmla="*/ 0 h 198834"/>
                        <a:gd name="connsiteX1" fmla="*/ 0 w 105965"/>
                        <a:gd name="connsiteY1" fmla="*/ 198834 h 1988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05965" h="198834">
                          <a:moveTo>
                            <a:pt x="105965" y="0"/>
                          </a:moveTo>
                          <a:lnTo>
                            <a:pt x="0" y="198834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3399FF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9" name="フリーフォーム: 図形 18">
                      <a:extLst>
                        <a:ext uri="{FF2B5EF4-FFF2-40B4-BE49-F238E27FC236}">
                          <a16:creationId xmlns:a16="http://schemas.microsoft.com/office/drawing/2014/main" id="{E796F8E4-C1A3-1699-9C19-A5223FDCBB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14309" y="4719638"/>
                      <a:ext cx="597694" cy="766762"/>
                    </a:xfrm>
                    <a:custGeom>
                      <a:avLst/>
                      <a:gdLst>
                        <a:gd name="connsiteX0" fmla="*/ 97632 w 597694"/>
                        <a:gd name="connsiteY0" fmla="*/ 766762 h 766762"/>
                        <a:gd name="connsiteX1" fmla="*/ 182166 w 597694"/>
                        <a:gd name="connsiteY1" fmla="*/ 611981 h 766762"/>
                        <a:gd name="connsiteX2" fmla="*/ 221457 w 597694"/>
                        <a:gd name="connsiteY2" fmla="*/ 600075 h 766762"/>
                        <a:gd name="connsiteX3" fmla="*/ 328613 w 597694"/>
                        <a:gd name="connsiteY3" fmla="*/ 667940 h 766762"/>
                        <a:gd name="connsiteX4" fmla="*/ 597694 w 597694"/>
                        <a:gd name="connsiteY4" fmla="*/ 151209 h 766762"/>
                        <a:gd name="connsiteX5" fmla="*/ 316707 w 597694"/>
                        <a:gd name="connsiteY5" fmla="*/ 0 h 766762"/>
                        <a:gd name="connsiteX6" fmla="*/ 260747 w 597694"/>
                        <a:gd name="connsiteY6" fmla="*/ 65484 h 766762"/>
                        <a:gd name="connsiteX7" fmla="*/ 260747 w 597694"/>
                        <a:gd name="connsiteY7" fmla="*/ 65484 h 766762"/>
                        <a:gd name="connsiteX8" fmla="*/ 204788 w 597694"/>
                        <a:gd name="connsiteY8" fmla="*/ 40481 h 766762"/>
                        <a:gd name="connsiteX9" fmla="*/ 83344 w 597694"/>
                        <a:gd name="connsiteY9" fmla="*/ 107156 h 766762"/>
                        <a:gd name="connsiteX10" fmla="*/ 0 w 597694"/>
                        <a:gd name="connsiteY10" fmla="*/ 255984 h 766762"/>
                        <a:gd name="connsiteX11" fmla="*/ 119063 w 597694"/>
                        <a:gd name="connsiteY11" fmla="*/ 470296 h 766762"/>
                        <a:gd name="connsiteX12" fmla="*/ 123825 w 597694"/>
                        <a:gd name="connsiteY12" fmla="*/ 531018 h 766762"/>
                        <a:gd name="connsiteX13" fmla="*/ 70247 w 597694"/>
                        <a:gd name="connsiteY13" fmla="*/ 557212 h 766762"/>
                        <a:gd name="connsiteX14" fmla="*/ 27385 w 597694"/>
                        <a:gd name="connsiteY14" fmla="*/ 561975 h 7667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597694" h="766762">
                          <a:moveTo>
                            <a:pt x="97632" y="766762"/>
                          </a:moveTo>
                          <a:lnTo>
                            <a:pt x="182166" y="611981"/>
                          </a:lnTo>
                          <a:lnTo>
                            <a:pt x="221457" y="600075"/>
                          </a:lnTo>
                          <a:lnTo>
                            <a:pt x="328613" y="667940"/>
                          </a:lnTo>
                          <a:lnTo>
                            <a:pt x="597694" y="151209"/>
                          </a:lnTo>
                          <a:lnTo>
                            <a:pt x="316707" y="0"/>
                          </a:lnTo>
                          <a:lnTo>
                            <a:pt x="260747" y="65484"/>
                          </a:lnTo>
                          <a:lnTo>
                            <a:pt x="260747" y="65484"/>
                          </a:lnTo>
                          <a:lnTo>
                            <a:pt x="204788" y="40481"/>
                          </a:lnTo>
                          <a:lnTo>
                            <a:pt x="83344" y="107156"/>
                          </a:lnTo>
                          <a:lnTo>
                            <a:pt x="0" y="255984"/>
                          </a:lnTo>
                          <a:lnTo>
                            <a:pt x="119063" y="470296"/>
                          </a:lnTo>
                          <a:lnTo>
                            <a:pt x="123825" y="531018"/>
                          </a:lnTo>
                          <a:lnTo>
                            <a:pt x="70247" y="557212"/>
                          </a:lnTo>
                          <a:lnTo>
                            <a:pt x="27385" y="561975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3399FF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0" name="フリーフォーム: 図形 19">
                      <a:extLst>
                        <a:ext uri="{FF2B5EF4-FFF2-40B4-BE49-F238E27FC236}">
                          <a16:creationId xmlns:a16="http://schemas.microsoft.com/office/drawing/2014/main" id="{A6CFAFBE-DA50-AF93-9677-1DFB9FA216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0328" y="9161859"/>
                      <a:ext cx="422672" cy="292894"/>
                    </a:xfrm>
                    <a:custGeom>
                      <a:avLst/>
                      <a:gdLst>
                        <a:gd name="connsiteX0" fmla="*/ 0 w 422672"/>
                        <a:gd name="connsiteY0" fmla="*/ 0 h 292894"/>
                        <a:gd name="connsiteX1" fmla="*/ 422672 w 422672"/>
                        <a:gd name="connsiteY1" fmla="*/ 292894 h 2928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22672" h="292894">
                          <a:moveTo>
                            <a:pt x="0" y="0"/>
                          </a:moveTo>
                          <a:lnTo>
                            <a:pt x="422672" y="292894"/>
                          </a:lnTo>
                        </a:path>
                      </a:pathLst>
                    </a:custGeom>
                    <a:noFill/>
                    <a:ln w="28575">
                      <a:solidFill>
                        <a:srgbClr val="66FFFF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1" name="フリーフォーム: 図形 20">
                      <a:extLst>
                        <a:ext uri="{FF2B5EF4-FFF2-40B4-BE49-F238E27FC236}">
                          <a16:creationId xmlns:a16="http://schemas.microsoft.com/office/drawing/2014/main" id="{A4011728-991E-C060-F0DD-C3D04923C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224147" y="9060656"/>
                      <a:ext cx="354806" cy="258366"/>
                    </a:xfrm>
                    <a:custGeom>
                      <a:avLst/>
                      <a:gdLst>
                        <a:gd name="connsiteX0" fmla="*/ 0 w 354806"/>
                        <a:gd name="connsiteY0" fmla="*/ 0 h 258366"/>
                        <a:gd name="connsiteX1" fmla="*/ 354806 w 354806"/>
                        <a:gd name="connsiteY1" fmla="*/ 258366 h 2583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54806" h="258366">
                          <a:moveTo>
                            <a:pt x="0" y="0"/>
                          </a:moveTo>
                          <a:lnTo>
                            <a:pt x="354806" y="258366"/>
                          </a:lnTo>
                        </a:path>
                      </a:pathLst>
                    </a:custGeom>
                    <a:noFill/>
                    <a:ln w="28575">
                      <a:solidFill>
                        <a:srgbClr val="66FFFF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7" name="フリーフォーム: 図形 6">
                    <a:extLst>
                      <a:ext uri="{FF2B5EF4-FFF2-40B4-BE49-F238E27FC236}">
                        <a16:creationId xmlns:a16="http://schemas.microsoft.com/office/drawing/2014/main" id="{1C57E9C2-90A7-D2E0-96EA-BA08234676BB}"/>
                      </a:ext>
                    </a:extLst>
                  </p:cNvPr>
                  <p:cNvSpPr/>
                  <p:nvPr/>
                </p:nvSpPr>
                <p:spPr>
                  <a:xfrm>
                    <a:off x="1372791" y="1298972"/>
                    <a:ext cx="8339138" cy="7611665"/>
                  </a:xfrm>
                  <a:custGeom>
                    <a:avLst/>
                    <a:gdLst>
                      <a:gd name="connsiteX0" fmla="*/ 2201466 w 8339138"/>
                      <a:gd name="connsiteY0" fmla="*/ 35719 h 7611665"/>
                      <a:gd name="connsiteX1" fmla="*/ 1338263 w 8339138"/>
                      <a:gd name="connsiteY1" fmla="*/ 1835944 h 7611665"/>
                      <a:gd name="connsiteX2" fmla="*/ 651272 w 8339138"/>
                      <a:gd name="connsiteY2" fmla="*/ 3423047 h 7611665"/>
                      <a:gd name="connsiteX3" fmla="*/ 244078 w 8339138"/>
                      <a:gd name="connsiteY3" fmla="*/ 3755231 h 7611665"/>
                      <a:gd name="connsiteX4" fmla="*/ 0 w 8339138"/>
                      <a:gd name="connsiteY4" fmla="*/ 4256484 h 7611665"/>
                      <a:gd name="connsiteX5" fmla="*/ 717947 w 8339138"/>
                      <a:gd name="connsiteY5" fmla="*/ 4663678 h 7611665"/>
                      <a:gd name="connsiteX6" fmla="*/ 2562225 w 8339138"/>
                      <a:gd name="connsiteY6" fmla="*/ 5605462 h 7611665"/>
                      <a:gd name="connsiteX7" fmla="*/ 6474619 w 8339138"/>
                      <a:gd name="connsiteY7" fmla="*/ 7611665 h 7611665"/>
                      <a:gd name="connsiteX8" fmla="*/ 7580710 w 8339138"/>
                      <a:gd name="connsiteY8" fmla="*/ 5579269 h 7611665"/>
                      <a:gd name="connsiteX9" fmla="*/ 7702153 w 8339138"/>
                      <a:gd name="connsiteY9" fmla="*/ 5518547 h 7611665"/>
                      <a:gd name="connsiteX10" fmla="*/ 7781925 w 8339138"/>
                      <a:gd name="connsiteY10" fmla="*/ 5447109 h 7611665"/>
                      <a:gd name="connsiteX11" fmla="*/ 7933135 w 8339138"/>
                      <a:gd name="connsiteY11" fmla="*/ 5099447 h 7611665"/>
                      <a:gd name="connsiteX12" fmla="*/ 8339138 w 8339138"/>
                      <a:gd name="connsiteY12" fmla="*/ 4388644 h 7611665"/>
                      <a:gd name="connsiteX13" fmla="*/ 8152210 w 8339138"/>
                      <a:gd name="connsiteY13" fmla="*/ 3870722 h 7611665"/>
                      <a:gd name="connsiteX14" fmla="*/ 7900988 w 8339138"/>
                      <a:gd name="connsiteY14" fmla="*/ 3362325 h 7611665"/>
                      <a:gd name="connsiteX15" fmla="*/ 7884319 w 8339138"/>
                      <a:gd name="connsiteY15" fmla="*/ 3320653 h 7611665"/>
                      <a:gd name="connsiteX16" fmla="*/ 7494985 w 8339138"/>
                      <a:gd name="connsiteY16" fmla="*/ 2768203 h 7611665"/>
                      <a:gd name="connsiteX17" fmla="*/ 7127082 w 8339138"/>
                      <a:gd name="connsiteY17" fmla="*/ 2350294 h 7611665"/>
                      <a:gd name="connsiteX18" fmla="*/ 6799660 w 8339138"/>
                      <a:gd name="connsiteY18" fmla="*/ 2046684 h 7611665"/>
                      <a:gd name="connsiteX19" fmla="*/ 6259116 w 8339138"/>
                      <a:gd name="connsiteY19" fmla="*/ 1640681 h 7611665"/>
                      <a:gd name="connsiteX20" fmla="*/ 5347097 w 8339138"/>
                      <a:gd name="connsiteY20" fmla="*/ 1141809 h 7611665"/>
                      <a:gd name="connsiteX21" fmla="*/ 3851672 w 8339138"/>
                      <a:gd name="connsiteY21" fmla="*/ 386953 h 7611665"/>
                      <a:gd name="connsiteX22" fmla="*/ 3056335 w 8339138"/>
                      <a:gd name="connsiteY22" fmla="*/ 0 h 7611665"/>
                      <a:gd name="connsiteX23" fmla="*/ 2907507 w 8339138"/>
                      <a:gd name="connsiteY23" fmla="*/ 22622 h 7611665"/>
                      <a:gd name="connsiteX24" fmla="*/ 2612232 w 8339138"/>
                      <a:gd name="connsiteY24" fmla="*/ 136922 h 7611665"/>
                      <a:gd name="connsiteX25" fmla="*/ 2471738 w 8339138"/>
                      <a:gd name="connsiteY25" fmla="*/ 142875 h 7611665"/>
                      <a:gd name="connsiteX26" fmla="*/ 2201466 w 8339138"/>
                      <a:gd name="connsiteY26" fmla="*/ 35719 h 7611665"/>
                      <a:gd name="connsiteX0" fmla="*/ 2201466 w 8339138"/>
                      <a:gd name="connsiteY0" fmla="*/ 35719 h 7611665"/>
                      <a:gd name="connsiteX1" fmla="*/ 1338263 w 8339138"/>
                      <a:gd name="connsiteY1" fmla="*/ 1835944 h 7611665"/>
                      <a:gd name="connsiteX2" fmla="*/ 651272 w 8339138"/>
                      <a:gd name="connsiteY2" fmla="*/ 3423047 h 7611665"/>
                      <a:gd name="connsiteX3" fmla="*/ 244078 w 8339138"/>
                      <a:gd name="connsiteY3" fmla="*/ 3755231 h 7611665"/>
                      <a:gd name="connsiteX4" fmla="*/ 0 w 8339138"/>
                      <a:gd name="connsiteY4" fmla="*/ 4256484 h 7611665"/>
                      <a:gd name="connsiteX5" fmla="*/ 717947 w 8339138"/>
                      <a:gd name="connsiteY5" fmla="*/ 4663678 h 7611665"/>
                      <a:gd name="connsiteX6" fmla="*/ 2562225 w 8339138"/>
                      <a:gd name="connsiteY6" fmla="*/ 5605462 h 7611665"/>
                      <a:gd name="connsiteX7" fmla="*/ 6474619 w 8339138"/>
                      <a:gd name="connsiteY7" fmla="*/ 7611665 h 7611665"/>
                      <a:gd name="connsiteX8" fmla="*/ 7580710 w 8339138"/>
                      <a:gd name="connsiteY8" fmla="*/ 5579269 h 7611665"/>
                      <a:gd name="connsiteX9" fmla="*/ 7702153 w 8339138"/>
                      <a:gd name="connsiteY9" fmla="*/ 5518547 h 7611665"/>
                      <a:gd name="connsiteX10" fmla="*/ 7781925 w 8339138"/>
                      <a:gd name="connsiteY10" fmla="*/ 5447109 h 7611665"/>
                      <a:gd name="connsiteX11" fmla="*/ 7933135 w 8339138"/>
                      <a:gd name="connsiteY11" fmla="*/ 5099447 h 7611665"/>
                      <a:gd name="connsiteX12" fmla="*/ 8339138 w 8339138"/>
                      <a:gd name="connsiteY12" fmla="*/ 4388644 h 7611665"/>
                      <a:gd name="connsiteX13" fmla="*/ 8152210 w 8339138"/>
                      <a:gd name="connsiteY13" fmla="*/ 3870722 h 7611665"/>
                      <a:gd name="connsiteX14" fmla="*/ 7884319 w 8339138"/>
                      <a:gd name="connsiteY14" fmla="*/ 3320653 h 7611665"/>
                      <a:gd name="connsiteX15" fmla="*/ 7494985 w 8339138"/>
                      <a:gd name="connsiteY15" fmla="*/ 2768203 h 7611665"/>
                      <a:gd name="connsiteX16" fmla="*/ 7127082 w 8339138"/>
                      <a:gd name="connsiteY16" fmla="*/ 2350294 h 7611665"/>
                      <a:gd name="connsiteX17" fmla="*/ 6799660 w 8339138"/>
                      <a:gd name="connsiteY17" fmla="*/ 2046684 h 7611665"/>
                      <a:gd name="connsiteX18" fmla="*/ 6259116 w 8339138"/>
                      <a:gd name="connsiteY18" fmla="*/ 1640681 h 7611665"/>
                      <a:gd name="connsiteX19" fmla="*/ 5347097 w 8339138"/>
                      <a:gd name="connsiteY19" fmla="*/ 1141809 h 7611665"/>
                      <a:gd name="connsiteX20" fmla="*/ 3851672 w 8339138"/>
                      <a:gd name="connsiteY20" fmla="*/ 386953 h 7611665"/>
                      <a:gd name="connsiteX21" fmla="*/ 3056335 w 8339138"/>
                      <a:gd name="connsiteY21" fmla="*/ 0 h 7611665"/>
                      <a:gd name="connsiteX22" fmla="*/ 2907507 w 8339138"/>
                      <a:gd name="connsiteY22" fmla="*/ 22622 h 7611665"/>
                      <a:gd name="connsiteX23" fmla="*/ 2612232 w 8339138"/>
                      <a:gd name="connsiteY23" fmla="*/ 136922 h 7611665"/>
                      <a:gd name="connsiteX24" fmla="*/ 2471738 w 8339138"/>
                      <a:gd name="connsiteY24" fmla="*/ 142875 h 7611665"/>
                      <a:gd name="connsiteX25" fmla="*/ 2201466 w 8339138"/>
                      <a:gd name="connsiteY25" fmla="*/ 35719 h 7611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8339138" h="7611665">
                        <a:moveTo>
                          <a:pt x="2201466" y="35719"/>
                        </a:moveTo>
                        <a:lnTo>
                          <a:pt x="1338263" y="1835944"/>
                        </a:lnTo>
                        <a:lnTo>
                          <a:pt x="651272" y="3423047"/>
                        </a:lnTo>
                        <a:lnTo>
                          <a:pt x="244078" y="3755231"/>
                        </a:lnTo>
                        <a:lnTo>
                          <a:pt x="0" y="4256484"/>
                        </a:lnTo>
                        <a:lnTo>
                          <a:pt x="717947" y="4663678"/>
                        </a:lnTo>
                        <a:lnTo>
                          <a:pt x="2562225" y="5605462"/>
                        </a:lnTo>
                        <a:lnTo>
                          <a:pt x="6474619" y="7611665"/>
                        </a:lnTo>
                        <a:lnTo>
                          <a:pt x="7580710" y="5579269"/>
                        </a:lnTo>
                        <a:lnTo>
                          <a:pt x="7702153" y="5518547"/>
                        </a:lnTo>
                        <a:lnTo>
                          <a:pt x="7781925" y="5447109"/>
                        </a:lnTo>
                        <a:lnTo>
                          <a:pt x="7933135" y="5099447"/>
                        </a:lnTo>
                        <a:lnTo>
                          <a:pt x="8339138" y="4388644"/>
                        </a:lnTo>
                        <a:lnTo>
                          <a:pt x="8152210" y="3870722"/>
                        </a:lnTo>
                        <a:lnTo>
                          <a:pt x="7884319" y="3320653"/>
                        </a:lnTo>
                        <a:lnTo>
                          <a:pt x="7494985" y="2768203"/>
                        </a:lnTo>
                        <a:lnTo>
                          <a:pt x="7127082" y="2350294"/>
                        </a:lnTo>
                        <a:lnTo>
                          <a:pt x="6799660" y="2046684"/>
                        </a:lnTo>
                        <a:lnTo>
                          <a:pt x="6259116" y="1640681"/>
                        </a:lnTo>
                        <a:lnTo>
                          <a:pt x="5347097" y="1141809"/>
                        </a:lnTo>
                        <a:lnTo>
                          <a:pt x="3851672" y="386953"/>
                        </a:lnTo>
                        <a:lnTo>
                          <a:pt x="3056335" y="0"/>
                        </a:lnTo>
                        <a:lnTo>
                          <a:pt x="2907507" y="22622"/>
                        </a:lnTo>
                        <a:lnTo>
                          <a:pt x="2612232" y="136922"/>
                        </a:lnTo>
                        <a:lnTo>
                          <a:pt x="2471738" y="142875"/>
                        </a:lnTo>
                        <a:lnTo>
                          <a:pt x="2201466" y="35719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20" name="グループ化 119">
                  <a:extLst>
                    <a:ext uri="{FF2B5EF4-FFF2-40B4-BE49-F238E27FC236}">
                      <a16:creationId xmlns:a16="http://schemas.microsoft.com/office/drawing/2014/main" id="{44CC320E-0404-209D-D75F-A2D044BD4CB3}"/>
                    </a:ext>
                  </a:extLst>
                </p:cNvPr>
                <p:cNvGrpSpPr/>
                <p:nvPr/>
              </p:nvGrpSpPr>
              <p:grpSpPr>
                <a:xfrm>
                  <a:off x="2606879" y="434578"/>
                  <a:ext cx="9966859" cy="7319964"/>
                  <a:chOff x="2659266" y="409575"/>
                  <a:chExt cx="9966859" cy="7319964"/>
                </a:xfrm>
              </p:grpSpPr>
              <p:sp>
                <p:nvSpPr>
                  <p:cNvPr id="64" name="正方形/長方形 63">
                    <a:extLst>
                      <a:ext uri="{FF2B5EF4-FFF2-40B4-BE49-F238E27FC236}">
                        <a16:creationId xmlns:a16="http://schemas.microsoft.com/office/drawing/2014/main" id="{5CF8508C-7692-791C-A118-53FE63B788BB}"/>
                      </a:ext>
                    </a:extLst>
                  </p:cNvPr>
                  <p:cNvSpPr/>
                  <p:nvPr/>
                </p:nvSpPr>
                <p:spPr>
                  <a:xfrm>
                    <a:off x="3920389" y="409575"/>
                    <a:ext cx="310557" cy="652505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65" name="正方形/長方形 64">
                    <a:extLst>
                      <a:ext uri="{FF2B5EF4-FFF2-40B4-BE49-F238E27FC236}">
                        <a16:creationId xmlns:a16="http://schemas.microsoft.com/office/drawing/2014/main" id="{9AA9B29D-988D-A3D6-DB21-A27546714CE4}"/>
                      </a:ext>
                    </a:extLst>
                  </p:cNvPr>
                  <p:cNvSpPr/>
                  <p:nvPr/>
                </p:nvSpPr>
                <p:spPr>
                  <a:xfrm>
                    <a:off x="3619500" y="1673450"/>
                    <a:ext cx="297770" cy="649524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66" name="正方形/長方形 65">
                    <a:extLst>
                      <a:ext uri="{FF2B5EF4-FFF2-40B4-BE49-F238E27FC236}">
                        <a16:creationId xmlns:a16="http://schemas.microsoft.com/office/drawing/2014/main" id="{D7323CE1-43E9-ACBD-D466-3F7ED56688B4}"/>
                      </a:ext>
                    </a:extLst>
                  </p:cNvPr>
                  <p:cNvSpPr/>
                  <p:nvPr/>
                </p:nvSpPr>
                <p:spPr>
                  <a:xfrm>
                    <a:off x="4231284" y="736998"/>
                    <a:ext cx="647355" cy="325081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67" name="正方形/長方形 66">
                    <a:extLst>
                      <a:ext uri="{FF2B5EF4-FFF2-40B4-BE49-F238E27FC236}">
                        <a16:creationId xmlns:a16="http://schemas.microsoft.com/office/drawing/2014/main" id="{9B06E6BB-4580-2EA6-1B98-657E4BD31967}"/>
                      </a:ext>
                    </a:extLst>
                  </p:cNvPr>
                  <p:cNvSpPr/>
                  <p:nvPr/>
                </p:nvSpPr>
                <p:spPr>
                  <a:xfrm>
                    <a:off x="3920389" y="1062081"/>
                    <a:ext cx="1274308" cy="305734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68" name="正方形/長方形 67">
                    <a:extLst>
                      <a:ext uri="{FF2B5EF4-FFF2-40B4-BE49-F238E27FC236}">
                        <a16:creationId xmlns:a16="http://schemas.microsoft.com/office/drawing/2014/main" id="{44E86AD1-878B-9691-6D3A-7FE09F66BD78}"/>
                      </a:ext>
                    </a:extLst>
                  </p:cNvPr>
                  <p:cNvSpPr/>
                  <p:nvPr/>
                </p:nvSpPr>
                <p:spPr>
                  <a:xfrm>
                    <a:off x="3920389" y="1367716"/>
                    <a:ext cx="1591014" cy="629502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69" name="正方形/長方形 68">
                    <a:extLst>
                      <a:ext uri="{FF2B5EF4-FFF2-40B4-BE49-F238E27FC236}">
                        <a16:creationId xmlns:a16="http://schemas.microsoft.com/office/drawing/2014/main" id="{0881ABB4-A3BD-8AA3-C602-BCEFCE8C025B}"/>
                      </a:ext>
                    </a:extLst>
                  </p:cNvPr>
                  <p:cNvSpPr/>
                  <p:nvPr/>
                </p:nvSpPr>
                <p:spPr>
                  <a:xfrm>
                    <a:off x="3321362" y="2016876"/>
                    <a:ext cx="297770" cy="616787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70" name="正方形/長方形 69">
                    <a:extLst>
                      <a:ext uri="{FF2B5EF4-FFF2-40B4-BE49-F238E27FC236}">
                        <a16:creationId xmlns:a16="http://schemas.microsoft.com/office/drawing/2014/main" id="{4E819E6F-24CF-9558-5743-56B70113F9FF}"/>
                      </a:ext>
                    </a:extLst>
                  </p:cNvPr>
                  <p:cNvSpPr/>
                  <p:nvPr/>
                </p:nvSpPr>
                <p:spPr>
                  <a:xfrm>
                    <a:off x="3912704" y="1997219"/>
                    <a:ext cx="1274308" cy="323890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1" name="正方形/長方形 70">
                    <a:extLst>
                      <a:ext uri="{FF2B5EF4-FFF2-40B4-BE49-F238E27FC236}">
                        <a16:creationId xmlns:a16="http://schemas.microsoft.com/office/drawing/2014/main" id="{BC7A9A32-A50F-2506-84DF-2EDE2E708EDA}"/>
                      </a:ext>
                    </a:extLst>
                  </p:cNvPr>
                  <p:cNvSpPr/>
                  <p:nvPr/>
                </p:nvSpPr>
                <p:spPr>
                  <a:xfrm>
                    <a:off x="3616595" y="2321108"/>
                    <a:ext cx="620306" cy="625711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2" name="正方形/長方形 71">
                    <a:extLst>
                      <a:ext uri="{FF2B5EF4-FFF2-40B4-BE49-F238E27FC236}">
                        <a16:creationId xmlns:a16="http://schemas.microsoft.com/office/drawing/2014/main" id="{5C76EC99-A1A7-05E3-8895-C49119BF2EFA}"/>
                      </a:ext>
                    </a:extLst>
                  </p:cNvPr>
                  <p:cNvSpPr/>
                  <p:nvPr/>
                </p:nvSpPr>
                <p:spPr>
                  <a:xfrm>
                    <a:off x="3318243" y="2633388"/>
                    <a:ext cx="299430" cy="31343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3" name="正方形/長方形 72">
                    <a:extLst>
                      <a:ext uri="{FF2B5EF4-FFF2-40B4-BE49-F238E27FC236}">
                        <a16:creationId xmlns:a16="http://schemas.microsoft.com/office/drawing/2014/main" id="{0687C0D5-E65D-E25E-346B-3BC011D8CC57}"/>
                      </a:ext>
                    </a:extLst>
                  </p:cNvPr>
                  <p:cNvSpPr/>
                  <p:nvPr/>
                </p:nvSpPr>
                <p:spPr>
                  <a:xfrm>
                    <a:off x="2957513" y="2946544"/>
                    <a:ext cx="955191" cy="311051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74" name="正方形/長方形 73">
                    <a:extLst>
                      <a:ext uri="{FF2B5EF4-FFF2-40B4-BE49-F238E27FC236}">
                        <a16:creationId xmlns:a16="http://schemas.microsoft.com/office/drawing/2014/main" id="{347A1662-85CA-1F2C-104B-837F29F71BFF}"/>
                      </a:ext>
                    </a:extLst>
                  </p:cNvPr>
                  <p:cNvSpPr/>
                  <p:nvPr/>
                </p:nvSpPr>
                <p:spPr>
                  <a:xfrm>
                    <a:off x="2659266" y="2638428"/>
                    <a:ext cx="299431" cy="619167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5" name="正方形/長方形 74">
                    <a:extLst>
                      <a:ext uri="{FF2B5EF4-FFF2-40B4-BE49-F238E27FC236}">
                        <a16:creationId xmlns:a16="http://schemas.microsoft.com/office/drawing/2014/main" id="{FD73526F-16DF-C482-114E-B091B91A4DCE}"/>
                      </a:ext>
                    </a:extLst>
                  </p:cNvPr>
                  <p:cNvSpPr/>
                  <p:nvPr/>
                </p:nvSpPr>
                <p:spPr>
                  <a:xfrm>
                    <a:off x="3326577" y="3257318"/>
                    <a:ext cx="910324" cy="311051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76" name="正方形/長方形 75">
                    <a:extLst>
                      <a:ext uri="{FF2B5EF4-FFF2-40B4-BE49-F238E27FC236}">
                        <a16:creationId xmlns:a16="http://schemas.microsoft.com/office/drawing/2014/main" id="{38CA307E-6D55-A01A-08E5-EAD05CC7DD63}"/>
                      </a:ext>
                    </a:extLst>
                  </p:cNvPr>
                  <p:cNvSpPr/>
                  <p:nvPr/>
                </p:nvSpPr>
                <p:spPr>
                  <a:xfrm>
                    <a:off x="3620505" y="3567816"/>
                    <a:ext cx="930072" cy="332712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77" name="正方形/長方形 76">
                    <a:extLst>
                      <a:ext uri="{FF2B5EF4-FFF2-40B4-BE49-F238E27FC236}">
                        <a16:creationId xmlns:a16="http://schemas.microsoft.com/office/drawing/2014/main" id="{45EB04F1-8FAD-EB82-E9D1-09B3071AAA5F}"/>
                      </a:ext>
                    </a:extLst>
                  </p:cNvPr>
                  <p:cNvSpPr/>
                  <p:nvPr/>
                </p:nvSpPr>
                <p:spPr>
                  <a:xfrm>
                    <a:off x="4550566" y="3257318"/>
                    <a:ext cx="306001" cy="64321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78" name="正方形/長方形 77">
                    <a:extLst>
                      <a:ext uri="{FF2B5EF4-FFF2-40B4-BE49-F238E27FC236}">
                        <a16:creationId xmlns:a16="http://schemas.microsoft.com/office/drawing/2014/main" id="{53F7F910-989D-DDF6-CEAC-3C1BC83D5940}"/>
                      </a:ext>
                    </a:extLst>
                  </p:cNvPr>
                  <p:cNvSpPr/>
                  <p:nvPr/>
                </p:nvSpPr>
                <p:spPr>
                  <a:xfrm>
                    <a:off x="3908508" y="3900528"/>
                    <a:ext cx="953352" cy="31049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9" name="正方形/長方形 78">
                    <a:extLst>
                      <a:ext uri="{FF2B5EF4-FFF2-40B4-BE49-F238E27FC236}">
                        <a16:creationId xmlns:a16="http://schemas.microsoft.com/office/drawing/2014/main" id="{78CC6EBD-E8E3-F4FA-4BE7-638777031F25}"/>
                      </a:ext>
                    </a:extLst>
                  </p:cNvPr>
                  <p:cNvSpPr/>
                  <p:nvPr/>
                </p:nvSpPr>
                <p:spPr>
                  <a:xfrm>
                    <a:off x="4861859" y="3901719"/>
                    <a:ext cx="322035" cy="31049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80" name="正方形/長方形 79">
                    <a:extLst>
                      <a:ext uri="{FF2B5EF4-FFF2-40B4-BE49-F238E27FC236}">
                        <a16:creationId xmlns:a16="http://schemas.microsoft.com/office/drawing/2014/main" id="{132B0349-4FBA-5430-7DB8-28EC0771C61E}"/>
                      </a:ext>
                    </a:extLst>
                  </p:cNvPr>
                  <p:cNvSpPr/>
                  <p:nvPr/>
                </p:nvSpPr>
                <p:spPr>
                  <a:xfrm>
                    <a:off x="4855406" y="2633111"/>
                    <a:ext cx="645169" cy="943527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81" name="正方形/長方形 80">
                    <a:extLst>
                      <a:ext uri="{FF2B5EF4-FFF2-40B4-BE49-F238E27FC236}">
                        <a16:creationId xmlns:a16="http://schemas.microsoft.com/office/drawing/2014/main" id="{AB02D7FD-A6CE-ADD4-BA98-3C56B5B7D742}"/>
                      </a:ext>
                    </a:extLst>
                  </p:cNvPr>
                  <p:cNvSpPr/>
                  <p:nvPr/>
                </p:nvSpPr>
                <p:spPr>
                  <a:xfrm>
                    <a:off x="5192635" y="3576638"/>
                    <a:ext cx="307940" cy="323889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82" name="正方形/長方形 81">
                    <a:extLst>
                      <a:ext uri="{FF2B5EF4-FFF2-40B4-BE49-F238E27FC236}">
                        <a16:creationId xmlns:a16="http://schemas.microsoft.com/office/drawing/2014/main" id="{65F9F00D-3CCE-9514-4365-1FB863F9555D}"/>
                      </a:ext>
                    </a:extLst>
                  </p:cNvPr>
                  <p:cNvSpPr/>
                  <p:nvPr/>
                </p:nvSpPr>
                <p:spPr>
                  <a:xfrm>
                    <a:off x="5499269" y="3276598"/>
                    <a:ext cx="337373" cy="30004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83" name="正方形/長方形 82">
                    <a:extLst>
                      <a:ext uri="{FF2B5EF4-FFF2-40B4-BE49-F238E27FC236}">
                        <a16:creationId xmlns:a16="http://schemas.microsoft.com/office/drawing/2014/main" id="{54CD19BD-92E8-CD20-AF97-097467F8D86D}"/>
                      </a:ext>
                    </a:extLst>
                  </p:cNvPr>
                  <p:cNvSpPr/>
                  <p:nvPr/>
                </p:nvSpPr>
                <p:spPr>
                  <a:xfrm>
                    <a:off x="5500565" y="2633388"/>
                    <a:ext cx="338140" cy="64321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84" name="正方形/長方形 83">
                    <a:extLst>
                      <a:ext uri="{FF2B5EF4-FFF2-40B4-BE49-F238E27FC236}">
                        <a16:creationId xmlns:a16="http://schemas.microsoft.com/office/drawing/2014/main" id="{89D6F345-DF79-3CF3-09EE-ECB7CE8910C2}"/>
                      </a:ext>
                    </a:extLst>
                  </p:cNvPr>
                  <p:cNvSpPr/>
                  <p:nvPr/>
                </p:nvSpPr>
                <p:spPr>
                  <a:xfrm>
                    <a:off x="5184630" y="1997219"/>
                    <a:ext cx="987570" cy="32450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85" name="正方形/長方形 84">
                    <a:extLst>
                      <a:ext uri="{FF2B5EF4-FFF2-40B4-BE49-F238E27FC236}">
                        <a16:creationId xmlns:a16="http://schemas.microsoft.com/office/drawing/2014/main" id="{407C9CB1-31D9-0F49-5E0F-7EDBCF875FE6}"/>
                      </a:ext>
                    </a:extLst>
                  </p:cNvPr>
                  <p:cNvSpPr/>
                  <p:nvPr/>
                </p:nvSpPr>
                <p:spPr>
                  <a:xfrm>
                    <a:off x="5511403" y="1673451"/>
                    <a:ext cx="660797" cy="323767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86" name="正方形/長方形 85">
                    <a:extLst>
                      <a:ext uri="{FF2B5EF4-FFF2-40B4-BE49-F238E27FC236}">
                        <a16:creationId xmlns:a16="http://schemas.microsoft.com/office/drawing/2014/main" id="{F6BC6FB3-3D36-4430-3F55-F7346AFA18F2}"/>
                      </a:ext>
                    </a:extLst>
                  </p:cNvPr>
                  <p:cNvSpPr/>
                  <p:nvPr/>
                </p:nvSpPr>
                <p:spPr>
                  <a:xfrm>
                    <a:off x="5512822" y="1361784"/>
                    <a:ext cx="329568" cy="311666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87" name="正方形/長方形 86">
                    <a:extLst>
                      <a:ext uri="{FF2B5EF4-FFF2-40B4-BE49-F238E27FC236}">
                        <a16:creationId xmlns:a16="http://schemas.microsoft.com/office/drawing/2014/main" id="{C291973E-5975-A1E3-63BC-7CB07F958B00}"/>
                      </a:ext>
                    </a:extLst>
                  </p:cNvPr>
                  <p:cNvSpPr/>
                  <p:nvPr/>
                </p:nvSpPr>
                <p:spPr>
                  <a:xfrm>
                    <a:off x="5842391" y="2321108"/>
                    <a:ext cx="329810" cy="312003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88" name="正方形/長方形 87">
                    <a:extLst>
                      <a:ext uri="{FF2B5EF4-FFF2-40B4-BE49-F238E27FC236}">
                        <a16:creationId xmlns:a16="http://schemas.microsoft.com/office/drawing/2014/main" id="{0F7A8520-B27B-02B3-EB89-73467A38DE0C}"/>
                      </a:ext>
                    </a:extLst>
                  </p:cNvPr>
                  <p:cNvSpPr/>
                  <p:nvPr/>
                </p:nvSpPr>
                <p:spPr>
                  <a:xfrm>
                    <a:off x="6172199" y="1672994"/>
                    <a:ext cx="1568054" cy="1600634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89" name="正方形/長方形 88">
                    <a:extLst>
                      <a:ext uri="{FF2B5EF4-FFF2-40B4-BE49-F238E27FC236}">
                        <a16:creationId xmlns:a16="http://schemas.microsoft.com/office/drawing/2014/main" id="{8B6B37C9-50E8-81B1-3A5B-CA64DACCCBDE}"/>
                      </a:ext>
                    </a:extLst>
                  </p:cNvPr>
                  <p:cNvSpPr/>
                  <p:nvPr/>
                </p:nvSpPr>
                <p:spPr>
                  <a:xfrm>
                    <a:off x="5836641" y="3274085"/>
                    <a:ext cx="931291" cy="30255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90" name="正方形/長方形 89">
                    <a:extLst>
                      <a:ext uri="{FF2B5EF4-FFF2-40B4-BE49-F238E27FC236}">
                        <a16:creationId xmlns:a16="http://schemas.microsoft.com/office/drawing/2014/main" id="{9274D1D8-BAA3-DBB8-997A-9FE374D59EA5}"/>
                      </a:ext>
                    </a:extLst>
                  </p:cNvPr>
                  <p:cNvSpPr/>
                  <p:nvPr/>
                </p:nvSpPr>
                <p:spPr>
                  <a:xfrm>
                    <a:off x="5500564" y="3575382"/>
                    <a:ext cx="1267369" cy="97461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91" name="正方形/長方形 90">
                    <a:extLst>
                      <a:ext uri="{FF2B5EF4-FFF2-40B4-BE49-F238E27FC236}">
                        <a16:creationId xmlns:a16="http://schemas.microsoft.com/office/drawing/2014/main" id="{BBB92B9F-EE29-EBEF-BE5B-B7D4C5A5C9A4}"/>
                      </a:ext>
                    </a:extLst>
                  </p:cNvPr>
                  <p:cNvSpPr/>
                  <p:nvPr/>
                </p:nvSpPr>
                <p:spPr>
                  <a:xfrm>
                    <a:off x="4553695" y="4210748"/>
                    <a:ext cx="948183" cy="339251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92" name="正方形/長方形 91">
                    <a:extLst>
                      <a:ext uri="{FF2B5EF4-FFF2-40B4-BE49-F238E27FC236}">
                        <a16:creationId xmlns:a16="http://schemas.microsoft.com/office/drawing/2014/main" id="{1AE3F2D5-7C1A-FA10-A51B-E68B0AD59188}"/>
                      </a:ext>
                    </a:extLst>
                  </p:cNvPr>
                  <p:cNvSpPr/>
                  <p:nvPr/>
                </p:nvSpPr>
                <p:spPr>
                  <a:xfrm>
                    <a:off x="5168504" y="4550457"/>
                    <a:ext cx="668138" cy="648393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93" name="正方形/長方形 92">
                    <a:extLst>
                      <a:ext uri="{FF2B5EF4-FFF2-40B4-BE49-F238E27FC236}">
                        <a16:creationId xmlns:a16="http://schemas.microsoft.com/office/drawing/2014/main" id="{27403519-080B-F45C-26E2-F33AD525906E}"/>
                      </a:ext>
                    </a:extLst>
                  </p:cNvPr>
                  <p:cNvSpPr/>
                  <p:nvPr/>
                </p:nvSpPr>
                <p:spPr>
                  <a:xfrm>
                    <a:off x="5833939" y="4549999"/>
                    <a:ext cx="668071" cy="655351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94" name="正方形/長方形 93">
                    <a:extLst>
                      <a:ext uri="{FF2B5EF4-FFF2-40B4-BE49-F238E27FC236}">
                        <a16:creationId xmlns:a16="http://schemas.microsoft.com/office/drawing/2014/main" id="{ACD2459B-8528-BDE9-1BA1-2718834F5C6B}"/>
                      </a:ext>
                    </a:extLst>
                  </p:cNvPr>
                  <p:cNvSpPr/>
                  <p:nvPr/>
                </p:nvSpPr>
                <p:spPr>
                  <a:xfrm>
                    <a:off x="5511403" y="5197659"/>
                    <a:ext cx="325238" cy="329221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95" name="正方形/長方形 94">
                    <a:extLst>
                      <a:ext uri="{FF2B5EF4-FFF2-40B4-BE49-F238E27FC236}">
                        <a16:creationId xmlns:a16="http://schemas.microsoft.com/office/drawing/2014/main" id="{561B73EA-2974-763D-636A-3EACDC9B917F}"/>
                      </a:ext>
                    </a:extLst>
                  </p:cNvPr>
                  <p:cNvSpPr/>
                  <p:nvPr/>
                </p:nvSpPr>
                <p:spPr>
                  <a:xfrm>
                    <a:off x="6767765" y="3273628"/>
                    <a:ext cx="1557339" cy="329895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96" name="正方形/長方形 95">
                    <a:extLst>
                      <a:ext uri="{FF2B5EF4-FFF2-40B4-BE49-F238E27FC236}">
                        <a16:creationId xmlns:a16="http://schemas.microsoft.com/office/drawing/2014/main" id="{7E21DC57-4F85-F74B-22F3-CF6EA41135D8}"/>
                      </a:ext>
                    </a:extLst>
                  </p:cNvPr>
                  <p:cNvSpPr/>
                  <p:nvPr/>
                </p:nvSpPr>
                <p:spPr>
                  <a:xfrm>
                    <a:off x="7740254" y="1997218"/>
                    <a:ext cx="931291" cy="1276867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97" name="正方形/長方形 96">
                    <a:extLst>
                      <a:ext uri="{FF2B5EF4-FFF2-40B4-BE49-F238E27FC236}">
                        <a16:creationId xmlns:a16="http://schemas.microsoft.com/office/drawing/2014/main" id="{5CD74D7E-D9B9-A367-063A-AA49D7D484C1}"/>
                      </a:ext>
                    </a:extLst>
                  </p:cNvPr>
                  <p:cNvSpPr/>
                  <p:nvPr/>
                </p:nvSpPr>
                <p:spPr>
                  <a:xfrm>
                    <a:off x="8048846" y="1685949"/>
                    <a:ext cx="317028" cy="311269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98" name="正方形/長方形 97">
                    <a:extLst>
                      <a:ext uri="{FF2B5EF4-FFF2-40B4-BE49-F238E27FC236}">
                        <a16:creationId xmlns:a16="http://schemas.microsoft.com/office/drawing/2014/main" id="{5F737F89-006B-10C2-3E74-D0461424AA83}"/>
                      </a:ext>
                    </a:extLst>
                  </p:cNvPr>
                  <p:cNvSpPr/>
                  <p:nvPr/>
                </p:nvSpPr>
                <p:spPr>
                  <a:xfrm>
                    <a:off x="8668940" y="2317675"/>
                    <a:ext cx="317248" cy="655137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99" name="正方形/長方形 98">
                    <a:extLst>
                      <a:ext uri="{FF2B5EF4-FFF2-40B4-BE49-F238E27FC236}">
                        <a16:creationId xmlns:a16="http://schemas.microsoft.com/office/drawing/2014/main" id="{03BE390D-E989-7018-DC18-A7C034CD1EEF}"/>
                      </a:ext>
                    </a:extLst>
                  </p:cNvPr>
                  <p:cNvSpPr/>
                  <p:nvPr/>
                </p:nvSpPr>
                <p:spPr>
                  <a:xfrm>
                    <a:off x="8325095" y="3275317"/>
                    <a:ext cx="980050" cy="329895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100" name="正方形/長方形 99">
                    <a:extLst>
                      <a:ext uri="{FF2B5EF4-FFF2-40B4-BE49-F238E27FC236}">
                        <a16:creationId xmlns:a16="http://schemas.microsoft.com/office/drawing/2014/main" id="{BE81AC1A-BF6E-4162-2B0D-07A667383D94}"/>
                      </a:ext>
                    </a:extLst>
                  </p:cNvPr>
                  <p:cNvSpPr/>
                  <p:nvPr/>
                </p:nvSpPr>
                <p:spPr>
                  <a:xfrm>
                    <a:off x="8671320" y="2972855"/>
                    <a:ext cx="633825" cy="30255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101" name="正方形/長方形 100">
                    <a:extLst>
                      <a:ext uri="{FF2B5EF4-FFF2-40B4-BE49-F238E27FC236}">
                        <a16:creationId xmlns:a16="http://schemas.microsoft.com/office/drawing/2014/main" id="{4FC4658F-89F7-5A65-28D1-D55C3EB4A98E}"/>
                      </a:ext>
                    </a:extLst>
                  </p:cNvPr>
                  <p:cNvSpPr/>
                  <p:nvPr/>
                </p:nvSpPr>
                <p:spPr>
                  <a:xfrm>
                    <a:off x="8048846" y="3604756"/>
                    <a:ext cx="279943" cy="330352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ja-JP"/>
                    </a:defPPr>
                    <a:lvl1pPr marL="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537667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075334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13002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150669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688336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226003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763670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301338" algn="l" defTabSz="1075334" rtl="0" eaLnBrk="1" latinLnBrk="0" hangingPunct="1">
                      <a:defRPr kumimoji="1" sz="2117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102" name="正方形/長方形 101">
                    <a:extLst>
                      <a:ext uri="{FF2B5EF4-FFF2-40B4-BE49-F238E27FC236}">
                        <a16:creationId xmlns:a16="http://schemas.microsoft.com/office/drawing/2014/main" id="{C123F2AA-EC9A-0CF4-EEA4-B6D534460577}"/>
                      </a:ext>
                    </a:extLst>
                  </p:cNvPr>
                  <p:cNvSpPr/>
                  <p:nvPr/>
                </p:nvSpPr>
                <p:spPr>
                  <a:xfrm>
                    <a:off x="9043249" y="3930292"/>
                    <a:ext cx="1218748" cy="64409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3" name="正方形/長方形 102">
                    <a:extLst>
                      <a:ext uri="{FF2B5EF4-FFF2-40B4-BE49-F238E27FC236}">
                        <a16:creationId xmlns:a16="http://schemas.microsoft.com/office/drawing/2014/main" id="{4F5C212A-066F-1DC0-24EC-FC407E31AC1E}"/>
                      </a:ext>
                    </a:extLst>
                  </p:cNvPr>
                  <p:cNvSpPr/>
                  <p:nvPr/>
                </p:nvSpPr>
                <p:spPr>
                  <a:xfrm>
                    <a:off x="9640901" y="3604757"/>
                    <a:ext cx="319868" cy="325536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4" name="正方形/長方形 103">
                    <a:extLst>
                      <a:ext uri="{FF2B5EF4-FFF2-40B4-BE49-F238E27FC236}">
                        <a16:creationId xmlns:a16="http://schemas.microsoft.com/office/drawing/2014/main" id="{BD286764-6205-4167-2803-42E08EBDA1A7}"/>
                      </a:ext>
                    </a:extLst>
                  </p:cNvPr>
                  <p:cNvSpPr/>
                  <p:nvPr/>
                </p:nvSpPr>
                <p:spPr>
                  <a:xfrm>
                    <a:off x="10261997" y="4246959"/>
                    <a:ext cx="319868" cy="32742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5" name="正方形/長方形 104">
                    <a:extLst>
                      <a:ext uri="{FF2B5EF4-FFF2-40B4-BE49-F238E27FC236}">
                        <a16:creationId xmlns:a16="http://schemas.microsoft.com/office/drawing/2014/main" id="{B97697AB-5177-54FA-5301-A2261E62F3C0}"/>
                      </a:ext>
                    </a:extLst>
                  </p:cNvPr>
                  <p:cNvSpPr/>
                  <p:nvPr/>
                </p:nvSpPr>
                <p:spPr>
                  <a:xfrm>
                    <a:off x="9323783" y="4574422"/>
                    <a:ext cx="636985" cy="32742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6" name="正方形/長方形 105">
                    <a:extLst>
                      <a:ext uri="{FF2B5EF4-FFF2-40B4-BE49-F238E27FC236}">
                        <a16:creationId xmlns:a16="http://schemas.microsoft.com/office/drawing/2014/main" id="{4F5BE43B-A43E-EFD0-7FF2-D417D5009489}"/>
                      </a:ext>
                    </a:extLst>
                  </p:cNvPr>
                  <p:cNvSpPr/>
                  <p:nvPr/>
                </p:nvSpPr>
                <p:spPr>
                  <a:xfrm>
                    <a:off x="9640900" y="4901844"/>
                    <a:ext cx="319868" cy="32742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b="1" dirty="0"/>
                  </a:p>
                </p:txBody>
              </p:sp>
              <p:sp>
                <p:nvSpPr>
                  <p:cNvPr id="107" name="正方形/長方形 106">
                    <a:extLst>
                      <a:ext uri="{FF2B5EF4-FFF2-40B4-BE49-F238E27FC236}">
                        <a16:creationId xmlns:a16="http://schemas.microsoft.com/office/drawing/2014/main" id="{4098D0D4-5734-391A-7C94-EC7A47A6F62B}"/>
                      </a:ext>
                    </a:extLst>
                  </p:cNvPr>
                  <p:cNvSpPr/>
                  <p:nvPr/>
                </p:nvSpPr>
                <p:spPr>
                  <a:xfrm>
                    <a:off x="11216488" y="5823347"/>
                    <a:ext cx="319868" cy="32742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6" name="正方形/長方形 115">
                    <a:extLst>
                      <a:ext uri="{FF2B5EF4-FFF2-40B4-BE49-F238E27FC236}">
                        <a16:creationId xmlns:a16="http://schemas.microsoft.com/office/drawing/2014/main" id="{26A43E71-8179-AB84-70BF-F135B90962A6}"/>
                      </a:ext>
                    </a:extLst>
                  </p:cNvPr>
                  <p:cNvSpPr/>
                  <p:nvPr/>
                </p:nvSpPr>
                <p:spPr>
                  <a:xfrm>
                    <a:off x="10248900" y="6799063"/>
                    <a:ext cx="646509" cy="613767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7" name="正方形/長方形 116">
                    <a:extLst>
                      <a:ext uri="{FF2B5EF4-FFF2-40B4-BE49-F238E27FC236}">
                        <a16:creationId xmlns:a16="http://schemas.microsoft.com/office/drawing/2014/main" id="{568D0252-A199-5D7D-AB72-529D318F2435}"/>
                      </a:ext>
                    </a:extLst>
                  </p:cNvPr>
                  <p:cNvSpPr/>
                  <p:nvPr/>
                </p:nvSpPr>
                <p:spPr>
                  <a:xfrm>
                    <a:off x="9928507" y="7412831"/>
                    <a:ext cx="638147" cy="31670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8" name="正方形/長方形 117">
                    <a:extLst>
                      <a:ext uri="{FF2B5EF4-FFF2-40B4-BE49-F238E27FC236}">
                        <a16:creationId xmlns:a16="http://schemas.microsoft.com/office/drawing/2014/main" id="{4A8F4C96-DF7F-CE81-A2A7-EFBBE9AA34F3}"/>
                      </a:ext>
                    </a:extLst>
                  </p:cNvPr>
                  <p:cNvSpPr/>
                  <p:nvPr/>
                </p:nvSpPr>
                <p:spPr>
                  <a:xfrm>
                    <a:off x="9928507" y="7096124"/>
                    <a:ext cx="319868" cy="31670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9" name="正方形/長方形 118">
                    <a:extLst>
                      <a:ext uri="{FF2B5EF4-FFF2-40B4-BE49-F238E27FC236}">
                        <a16:creationId xmlns:a16="http://schemas.microsoft.com/office/drawing/2014/main" id="{0ACC2F90-296C-E53D-2644-C40640761682}"/>
                      </a:ext>
                    </a:extLst>
                  </p:cNvPr>
                  <p:cNvSpPr/>
                  <p:nvPr/>
                </p:nvSpPr>
                <p:spPr>
                  <a:xfrm>
                    <a:off x="12162228" y="4574381"/>
                    <a:ext cx="463897" cy="618529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27" name="グループ化 26">
                <a:extLst>
                  <a:ext uri="{FF2B5EF4-FFF2-40B4-BE49-F238E27FC236}">
                    <a16:creationId xmlns:a16="http://schemas.microsoft.com/office/drawing/2014/main" id="{60552730-06C3-55C9-008B-1EC66F78833B}"/>
                  </a:ext>
                </a:extLst>
              </p:cNvPr>
              <p:cNvGrpSpPr/>
              <p:nvPr/>
            </p:nvGrpSpPr>
            <p:grpSpPr>
              <a:xfrm>
                <a:off x="2996009" y="2400300"/>
                <a:ext cx="6694885" cy="2715816"/>
                <a:chOff x="2808684" y="2400300"/>
                <a:chExt cx="6694885" cy="2715816"/>
              </a:xfrm>
            </p:grpSpPr>
            <p:sp>
              <p:nvSpPr>
                <p:cNvPr id="8" name="フリーフォーム: 図形 7">
                  <a:extLst>
                    <a:ext uri="{FF2B5EF4-FFF2-40B4-BE49-F238E27FC236}">
                      <a16:creationId xmlns:a16="http://schemas.microsoft.com/office/drawing/2014/main" id="{2EE26E14-5943-E66D-CF9B-D0C73BDE638E}"/>
                    </a:ext>
                  </a:extLst>
                </p:cNvPr>
                <p:cNvSpPr/>
                <p:nvPr/>
              </p:nvSpPr>
              <p:spPr>
                <a:xfrm>
                  <a:off x="2808684" y="2796827"/>
                  <a:ext cx="297770" cy="513112"/>
                </a:xfrm>
                <a:custGeom>
                  <a:avLst/>
                  <a:gdLst>
                    <a:gd name="connsiteX0" fmla="*/ 295275 w 295275"/>
                    <a:gd name="connsiteY0" fmla="*/ 0 h 510779"/>
                    <a:gd name="connsiteX1" fmla="*/ 0 w 295275"/>
                    <a:gd name="connsiteY1" fmla="*/ 510779 h 5107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5275" h="510779">
                      <a:moveTo>
                        <a:pt x="295275" y="0"/>
                      </a:moveTo>
                      <a:lnTo>
                        <a:pt x="0" y="510779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" name="フリーフォーム: 図形 9">
                  <a:extLst>
                    <a:ext uri="{FF2B5EF4-FFF2-40B4-BE49-F238E27FC236}">
                      <a16:creationId xmlns:a16="http://schemas.microsoft.com/office/drawing/2014/main" id="{7F739C66-008E-D964-74AE-3C7D254F5CE3}"/>
                    </a:ext>
                  </a:extLst>
                </p:cNvPr>
                <p:cNvSpPr/>
                <p:nvPr/>
              </p:nvSpPr>
              <p:spPr>
                <a:xfrm>
                  <a:off x="8967788" y="4187428"/>
                  <a:ext cx="535781" cy="928688"/>
                </a:xfrm>
                <a:custGeom>
                  <a:avLst/>
                  <a:gdLst>
                    <a:gd name="connsiteX0" fmla="*/ 535781 w 535781"/>
                    <a:gd name="connsiteY0" fmla="*/ 928688 h 928688"/>
                    <a:gd name="connsiteX1" fmla="*/ 400050 w 535781"/>
                    <a:gd name="connsiteY1" fmla="*/ 644128 h 928688"/>
                    <a:gd name="connsiteX2" fmla="*/ 307181 w 535781"/>
                    <a:gd name="connsiteY2" fmla="*/ 471488 h 928688"/>
                    <a:gd name="connsiteX3" fmla="*/ 183356 w 535781"/>
                    <a:gd name="connsiteY3" fmla="*/ 277416 h 928688"/>
                    <a:gd name="connsiteX4" fmla="*/ 88106 w 535781"/>
                    <a:gd name="connsiteY4" fmla="*/ 129778 h 928688"/>
                    <a:gd name="connsiteX5" fmla="*/ 0 w 535781"/>
                    <a:gd name="connsiteY5" fmla="*/ 0 h 928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35781" h="928688">
                      <a:moveTo>
                        <a:pt x="535781" y="928688"/>
                      </a:moveTo>
                      <a:lnTo>
                        <a:pt x="400050" y="644128"/>
                      </a:lnTo>
                      <a:lnTo>
                        <a:pt x="307181" y="471488"/>
                      </a:lnTo>
                      <a:lnTo>
                        <a:pt x="183356" y="277416"/>
                      </a:lnTo>
                      <a:lnTo>
                        <a:pt x="88106" y="12977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" name="フリーフォーム: 図形 25">
                  <a:extLst>
                    <a:ext uri="{FF2B5EF4-FFF2-40B4-BE49-F238E27FC236}">
                      <a16:creationId xmlns:a16="http://schemas.microsoft.com/office/drawing/2014/main" id="{17895224-8430-1B2F-964D-37511C37A9B6}"/>
                    </a:ext>
                  </a:extLst>
                </p:cNvPr>
                <p:cNvSpPr/>
                <p:nvPr/>
              </p:nvSpPr>
              <p:spPr>
                <a:xfrm>
                  <a:off x="7137797" y="2400300"/>
                  <a:ext cx="942975" cy="881063"/>
                </a:xfrm>
                <a:custGeom>
                  <a:avLst/>
                  <a:gdLst>
                    <a:gd name="connsiteX0" fmla="*/ 942975 w 942975"/>
                    <a:gd name="connsiteY0" fmla="*/ 881063 h 881063"/>
                    <a:gd name="connsiteX1" fmla="*/ 653653 w 942975"/>
                    <a:gd name="connsiteY1" fmla="*/ 654844 h 881063"/>
                    <a:gd name="connsiteX2" fmla="*/ 438150 w 942975"/>
                    <a:gd name="connsiteY2" fmla="*/ 513159 h 881063"/>
                    <a:gd name="connsiteX3" fmla="*/ 0 w 942975"/>
                    <a:gd name="connsiteY3" fmla="*/ 242888 h 881063"/>
                    <a:gd name="connsiteX4" fmla="*/ 135731 w 942975"/>
                    <a:gd name="connsiteY4" fmla="*/ 0 h 881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42975" h="881063">
                      <a:moveTo>
                        <a:pt x="942975" y="881063"/>
                      </a:moveTo>
                      <a:lnTo>
                        <a:pt x="653653" y="654844"/>
                      </a:lnTo>
                      <a:lnTo>
                        <a:pt x="438150" y="513159"/>
                      </a:lnTo>
                      <a:lnTo>
                        <a:pt x="0" y="242888"/>
                      </a:lnTo>
                      <a:lnTo>
                        <a:pt x="135731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28" name="フリーフォーム: 図形 27">
                <a:extLst>
                  <a:ext uri="{FF2B5EF4-FFF2-40B4-BE49-F238E27FC236}">
                    <a16:creationId xmlns:a16="http://schemas.microsoft.com/office/drawing/2014/main" id="{DA0987AD-4DDA-056E-81E5-2F4E6203704B}"/>
                  </a:ext>
                </a:extLst>
              </p:cNvPr>
              <p:cNvSpPr/>
              <p:nvPr/>
            </p:nvSpPr>
            <p:spPr>
              <a:xfrm>
                <a:off x="1989534" y="4735116"/>
                <a:ext cx="110729" cy="762000"/>
              </a:xfrm>
              <a:custGeom>
                <a:avLst/>
                <a:gdLst>
                  <a:gd name="connsiteX0" fmla="*/ 110729 w 110729"/>
                  <a:gd name="connsiteY0" fmla="*/ 0 h 762000"/>
                  <a:gd name="connsiteX1" fmla="*/ 69057 w 110729"/>
                  <a:gd name="connsiteY1" fmla="*/ 94059 h 762000"/>
                  <a:gd name="connsiteX2" fmla="*/ 61913 w 110729"/>
                  <a:gd name="connsiteY2" fmla="*/ 254793 h 762000"/>
                  <a:gd name="connsiteX3" fmla="*/ 61913 w 110729"/>
                  <a:gd name="connsiteY3" fmla="*/ 266700 h 762000"/>
                  <a:gd name="connsiteX4" fmla="*/ 11907 w 110729"/>
                  <a:gd name="connsiteY4" fmla="*/ 447675 h 762000"/>
                  <a:gd name="connsiteX5" fmla="*/ 10716 w 110729"/>
                  <a:gd name="connsiteY5" fmla="*/ 570309 h 762000"/>
                  <a:gd name="connsiteX6" fmla="*/ 0 w 110729"/>
                  <a:gd name="connsiteY6" fmla="*/ 762000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0729" h="762000">
                    <a:moveTo>
                      <a:pt x="110729" y="0"/>
                    </a:moveTo>
                    <a:lnTo>
                      <a:pt x="69057" y="94059"/>
                    </a:lnTo>
                    <a:lnTo>
                      <a:pt x="61913" y="254793"/>
                    </a:lnTo>
                    <a:lnTo>
                      <a:pt x="61913" y="266700"/>
                    </a:lnTo>
                    <a:lnTo>
                      <a:pt x="11907" y="447675"/>
                    </a:lnTo>
                    <a:lnTo>
                      <a:pt x="10716" y="570309"/>
                    </a:lnTo>
                    <a:lnTo>
                      <a:pt x="0" y="762000"/>
                    </a:lnTo>
                  </a:path>
                </a:pathLst>
              </a:custGeom>
              <a:noFill/>
              <a:ln w="19050"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フリーフォーム: 図形 28">
                <a:extLst>
                  <a:ext uri="{FF2B5EF4-FFF2-40B4-BE49-F238E27FC236}">
                    <a16:creationId xmlns:a16="http://schemas.microsoft.com/office/drawing/2014/main" id="{2D469F6B-17DC-4BB3-0CA3-C202D8B3A705}"/>
                  </a:ext>
                </a:extLst>
              </p:cNvPr>
              <p:cNvSpPr/>
              <p:nvPr/>
            </p:nvSpPr>
            <p:spPr>
              <a:xfrm>
                <a:off x="2009775" y="4760119"/>
                <a:ext cx="1669256" cy="1966912"/>
              </a:xfrm>
              <a:custGeom>
                <a:avLst/>
                <a:gdLst>
                  <a:gd name="connsiteX0" fmla="*/ 0 w 1669256"/>
                  <a:gd name="connsiteY0" fmla="*/ 944165 h 1966912"/>
                  <a:gd name="connsiteX1" fmla="*/ 0 w 1669256"/>
                  <a:gd name="connsiteY1" fmla="*/ 944165 h 1966912"/>
                  <a:gd name="connsiteX2" fmla="*/ 21431 w 1669256"/>
                  <a:gd name="connsiteY2" fmla="*/ 1035844 h 1966912"/>
                  <a:gd name="connsiteX3" fmla="*/ 63103 w 1669256"/>
                  <a:gd name="connsiteY3" fmla="*/ 1070372 h 1966912"/>
                  <a:gd name="connsiteX4" fmla="*/ 72628 w 1669256"/>
                  <a:gd name="connsiteY4" fmla="*/ 1144190 h 1966912"/>
                  <a:gd name="connsiteX5" fmla="*/ 125016 w 1669256"/>
                  <a:gd name="connsiteY5" fmla="*/ 1201340 h 1966912"/>
                  <a:gd name="connsiteX6" fmla="*/ 164306 w 1669256"/>
                  <a:gd name="connsiteY6" fmla="*/ 1244203 h 1966912"/>
                  <a:gd name="connsiteX7" fmla="*/ 207169 w 1669256"/>
                  <a:gd name="connsiteY7" fmla="*/ 1244203 h 1966912"/>
                  <a:gd name="connsiteX8" fmla="*/ 246459 w 1669256"/>
                  <a:gd name="connsiteY8" fmla="*/ 1235869 h 1966912"/>
                  <a:gd name="connsiteX9" fmla="*/ 272653 w 1669256"/>
                  <a:gd name="connsiteY9" fmla="*/ 1229915 h 1966912"/>
                  <a:gd name="connsiteX10" fmla="*/ 396478 w 1669256"/>
                  <a:gd name="connsiteY10" fmla="*/ 1282303 h 1966912"/>
                  <a:gd name="connsiteX11" fmla="*/ 434578 w 1669256"/>
                  <a:gd name="connsiteY11" fmla="*/ 1273969 h 1966912"/>
                  <a:gd name="connsiteX12" fmla="*/ 482203 w 1669256"/>
                  <a:gd name="connsiteY12" fmla="*/ 1333500 h 1966912"/>
                  <a:gd name="connsiteX13" fmla="*/ 559594 w 1669256"/>
                  <a:gd name="connsiteY13" fmla="*/ 1332309 h 1966912"/>
                  <a:gd name="connsiteX14" fmla="*/ 659606 w 1669256"/>
                  <a:gd name="connsiteY14" fmla="*/ 1376362 h 1966912"/>
                  <a:gd name="connsiteX15" fmla="*/ 670322 w 1669256"/>
                  <a:gd name="connsiteY15" fmla="*/ 1432322 h 1966912"/>
                  <a:gd name="connsiteX16" fmla="*/ 710803 w 1669256"/>
                  <a:gd name="connsiteY16" fmla="*/ 1452562 h 1966912"/>
                  <a:gd name="connsiteX17" fmla="*/ 747713 w 1669256"/>
                  <a:gd name="connsiteY17" fmla="*/ 1537097 h 1966912"/>
                  <a:gd name="connsiteX18" fmla="*/ 802481 w 1669256"/>
                  <a:gd name="connsiteY18" fmla="*/ 1581150 h 1966912"/>
                  <a:gd name="connsiteX19" fmla="*/ 813197 w 1669256"/>
                  <a:gd name="connsiteY19" fmla="*/ 1627584 h 1966912"/>
                  <a:gd name="connsiteX20" fmla="*/ 815578 w 1669256"/>
                  <a:gd name="connsiteY20" fmla="*/ 1663303 h 1966912"/>
                  <a:gd name="connsiteX21" fmla="*/ 801291 w 1669256"/>
                  <a:gd name="connsiteY21" fmla="*/ 1683544 h 1966912"/>
                  <a:gd name="connsiteX22" fmla="*/ 1320403 w 1669256"/>
                  <a:gd name="connsiteY22" fmla="*/ 1958578 h 1966912"/>
                  <a:gd name="connsiteX23" fmla="*/ 1373981 w 1669256"/>
                  <a:gd name="connsiteY23" fmla="*/ 1966912 h 1966912"/>
                  <a:gd name="connsiteX24" fmla="*/ 1398984 w 1669256"/>
                  <a:gd name="connsiteY24" fmla="*/ 1925240 h 1966912"/>
                  <a:gd name="connsiteX25" fmla="*/ 1452563 w 1669256"/>
                  <a:gd name="connsiteY25" fmla="*/ 1891903 h 1966912"/>
                  <a:gd name="connsiteX26" fmla="*/ 1497806 w 1669256"/>
                  <a:gd name="connsiteY26" fmla="*/ 1895475 h 1966912"/>
                  <a:gd name="connsiteX27" fmla="*/ 1544241 w 1669256"/>
                  <a:gd name="connsiteY27" fmla="*/ 1952625 h 1966912"/>
                  <a:gd name="connsiteX28" fmla="*/ 1563291 w 1669256"/>
                  <a:gd name="connsiteY28" fmla="*/ 1912144 h 1966912"/>
                  <a:gd name="connsiteX29" fmla="*/ 1613297 w 1669256"/>
                  <a:gd name="connsiteY29" fmla="*/ 1907381 h 1966912"/>
                  <a:gd name="connsiteX30" fmla="*/ 1626394 w 1669256"/>
                  <a:gd name="connsiteY30" fmla="*/ 1869281 h 1966912"/>
                  <a:gd name="connsiteX31" fmla="*/ 1625203 w 1669256"/>
                  <a:gd name="connsiteY31" fmla="*/ 1854994 h 1966912"/>
                  <a:gd name="connsiteX32" fmla="*/ 1669256 w 1669256"/>
                  <a:gd name="connsiteY32" fmla="*/ 1801415 h 1966912"/>
                  <a:gd name="connsiteX33" fmla="*/ 1496616 w 1669256"/>
                  <a:gd name="connsiteY33" fmla="*/ 1483519 h 1966912"/>
                  <a:gd name="connsiteX34" fmla="*/ 1185863 w 1669256"/>
                  <a:gd name="connsiteY34" fmla="*/ 1028700 h 1966912"/>
                  <a:gd name="connsiteX35" fmla="*/ 865584 w 1669256"/>
                  <a:gd name="connsiteY35" fmla="*/ 684609 h 1966912"/>
                  <a:gd name="connsiteX36" fmla="*/ 565547 w 1669256"/>
                  <a:gd name="connsiteY36" fmla="*/ 442912 h 1966912"/>
                  <a:gd name="connsiteX37" fmla="*/ 95250 w 1669256"/>
                  <a:gd name="connsiteY37" fmla="*/ 79772 h 1966912"/>
                  <a:gd name="connsiteX38" fmla="*/ 129778 w 1669256"/>
                  <a:gd name="connsiteY38" fmla="*/ 0 h 1966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669256" h="1966912">
                    <a:moveTo>
                      <a:pt x="0" y="944165"/>
                    </a:moveTo>
                    <a:lnTo>
                      <a:pt x="0" y="944165"/>
                    </a:lnTo>
                    <a:lnTo>
                      <a:pt x="21431" y="1035844"/>
                    </a:lnTo>
                    <a:lnTo>
                      <a:pt x="63103" y="1070372"/>
                    </a:lnTo>
                    <a:lnTo>
                      <a:pt x="72628" y="1144190"/>
                    </a:lnTo>
                    <a:lnTo>
                      <a:pt x="125016" y="1201340"/>
                    </a:lnTo>
                    <a:lnTo>
                      <a:pt x="164306" y="1244203"/>
                    </a:lnTo>
                    <a:lnTo>
                      <a:pt x="207169" y="1244203"/>
                    </a:lnTo>
                    <a:lnTo>
                      <a:pt x="246459" y="1235869"/>
                    </a:lnTo>
                    <a:lnTo>
                      <a:pt x="272653" y="1229915"/>
                    </a:lnTo>
                    <a:lnTo>
                      <a:pt x="396478" y="1282303"/>
                    </a:lnTo>
                    <a:lnTo>
                      <a:pt x="434578" y="1273969"/>
                    </a:lnTo>
                    <a:lnTo>
                      <a:pt x="482203" y="1333500"/>
                    </a:lnTo>
                    <a:lnTo>
                      <a:pt x="559594" y="1332309"/>
                    </a:lnTo>
                    <a:lnTo>
                      <a:pt x="659606" y="1376362"/>
                    </a:lnTo>
                    <a:lnTo>
                      <a:pt x="670322" y="1432322"/>
                    </a:lnTo>
                    <a:lnTo>
                      <a:pt x="710803" y="1452562"/>
                    </a:lnTo>
                    <a:lnTo>
                      <a:pt x="747713" y="1537097"/>
                    </a:lnTo>
                    <a:lnTo>
                      <a:pt x="802481" y="1581150"/>
                    </a:lnTo>
                    <a:lnTo>
                      <a:pt x="813197" y="1627584"/>
                    </a:lnTo>
                    <a:lnTo>
                      <a:pt x="815578" y="1663303"/>
                    </a:lnTo>
                    <a:lnTo>
                      <a:pt x="801291" y="1683544"/>
                    </a:lnTo>
                    <a:lnTo>
                      <a:pt x="1320403" y="1958578"/>
                    </a:lnTo>
                    <a:lnTo>
                      <a:pt x="1373981" y="1966912"/>
                    </a:lnTo>
                    <a:lnTo>
                      <a:pt x="1398984" y="1925240"/>
                    </a:lnTo>
                    <a:lnTo>
                      <a:pt x="1452563" y="1891903"/>
                    </a:lnTo>
                    <a:lnTo>
                      <a:pt x="1497806" y="1895475"/>
                    </a:lnTo>
                    <a:lnTo>
                      <a:pt x="1544241" y="1952625"/>
                    </a:lnTo>
                    <a:lnTo>
                      <a:pt x="1563291" y="1912144"/>
                    </a:lnTo>
                    <a:lnTo>
                      <a:pt x="1613297" y="1907381"/>
                    </a:lnTo>
                    <a:lnTo>
                      <a:pt x="1626394" y="1869281"/>
                    </a:lnTo>
                    <a:lnTo>
                      <a:pt x="1625203" y="1854994"/>
                    </a:lnTo>
                    <a:lnTo>
                      <a:pt x="1669256" y="1801415"/>
                    </a:lnTo>
                    <a:lnTo>
                      <a:pt x="1496616" y="1483519"/>
                    </a:lnTo>
                    <a:lnTo>
                      <a:pt x="1185863" y="1028700"/>
                    </a:lnTo>
                    <a:lnTo>
                      <a:pt x="865584" y="684609"/>
                    </a:lnTo>
                    <a:lnTo>
                      <a:pt x="565547" y="442912"/>
                    </a:lnTo>
                    <a:lnTo>
                      <a:pt x="95250" y="79772"/>
                    </a:lnTo>
                    <a:lnTo>
                      <a:pt x="129778" y="0"/>
                    </a:lnTo>
                  </a:path>
                </a:pathLst>
              </a:custGeom>
              <a:noFill/>
              <a:ln w="19050"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5" name="フリーフォーム: 図形 24">
              <a:extLst>
                <a:ext uri="{FF2B5EF4-FFF2-40B4-BE49-F238E27FC236}">
                  <a16:creationId xmlns:a16="http://schemas.microsoft.com/office/drawing/2014/main" id="{C88E013E-1537-218C-E745-0830A267B736}"/>
                </a:ext>
              </a:extLst>
            </p:cNvPr>
            <p:cNvSpPr/>
            <p:nvPr/>
          </p:nvSpPr>
          <p:spPr>
            <a:xfrm>
              <a:off x="4693444" y="1110852"/>
              <a:ext cx="694134" cy="367903"/>
            </a:xfrm>
            <a:custGeom>
              <a:avLst/>
              <a:gdLst>
                <a:gd name="connsiteX0" fmla="*/ 0 w 694134"/>
                <a:gd name="connsiteY0" fmla="*/ 0 h 436960"/>
                <a:gd name="connsiteX1" fmla="*/ 259556 w 694134"/>
                <a:gd name="connsiteY1" fmla="*/ 138113 h 436960"/>
                <a:gd name="connsiteX2" fmla="*/ 473869 w 694134"/>
                <a:gd name="connsiteY2" fmla="*/ 257175 h 436960"/>
                <a:gd name="connsiteX3" fmla="*/ 694134 w 694134"/>
                <a:gd name="connsiteY3" fmla="*/ 365522 h 436960"/>
                <a:gd name="connsiteX4" fmla="*/ 691753 w 694134"/>
                <a:gd name="connsiteY4" fmla="*/ 367903 h 436960"/>
                <a:gd name="connsiteX5" fmla="*/ 658415 w 694134"/>
                <a:gd name="connsiteY5" fmla="*/ 436960 h 436960"/>
                <a:gd name="connsiteX0" fmla="*/ 0 w 694134"/>
                <a:gd name="connsiteY0" fmla="*/ 0 h 367903"/>
                <a:gd name="connsiteX1" fmla="*/ 259556 w 694134"/>
                <a:gd name="connsiteY1" fmla="*/ 138113 h 367903"/>
                <a:gd name="connsiteX2" fmla="*/ 473869 w 694134"/>
                <a:gd name="connsiteY2" fmla="*/ 257175 h 367903"/>
                <a:gd name="connsiteX3" fmla="*/ 694134 w 694134"/>
                <a:gd name="connsiteY3" fmla="*/ 365522 h 367903"/>
                <a:gd name="connsiteX4" fmla="*/ 691753 w 694134"/>
                <a:gd name="connsiteY4" fmla="*/ 367903 h 36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4134" h="367903">
                  <a:moveTo>
                    <a:pt x="0" y="0"/>
                  </a:moveTo>
                  <a:lnTo>
                    <a:pt x="259556" y="138113"/>
                  </a:lnTo>
                  <a:lnTo>
                    <a:pt x="473869" y="257175"/>
                  </a:lnTo>
                  <a:lnTo>
                    <a:pt x="694134" y="365522"/>
                  </a:lnTo>
                  <a:lnTo>
                    <a:pt x="691753" y="367903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21652E61-558C-FC82-F77A-31FBDA70E54D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14C8D1F8-4DFD-01DD-84A7-3EEDA3F3C537}"/>
              </a:ext>
            </a:extLst>
          </p:cNvPr>
          <p:cNvGrpSpPr/>
          <p:nvPr/>
        </p:nvGrpSpPr>
        <p:grpSpPr>
          <a:xfrm>
            <a:off x="6056520" y="3612273"/>
            <a:ext cx="164029" cy="164029"/>
            <a:chOff x="13168102" y="5848673"/>
            <a:chExt cx="240155" cy="240155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3C50AFC-13B9-70C8-4DF7-570B8802578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EFAA7D10-D239-6C37-711A-40A8AF5B356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CE0BEDE0-36E7-A74D-6CA6-97428C58A3A3}"/>
              </a:ext>
            </a:extLst>
          </p:cNvPr>
          <p:cNvGrpSpPr/>
          <p:nvPr/>
        </p:nvGrpSpPr>
        <p:grpSpPr>
          <a:xfrm>
            <a:off x="7616518" y="5142100"/>
            <a:ext cx="286395" cy="225287"/>
            <a:chOff x="13223829" y="3432784"/>
            <a:chExt cx="161663" cy="127168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2DB55ABA-EF0F-2CA0-36BB-9B158F5CA845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5" name="正方形/長方形 44">
                <a:extLst>
                  <a:ext uri="{FF2B5EF4-FFF2-40B4-BE49-F238E27FC236}">
                    <a16:creationId xmlns:a16="http://schemas.microsoft.com/office/drawing/2014/main" id="{94F9941F-2B19-0A62-75F3-D68208D1C6CF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" name="正方形/長方形 45">
                <a:extLst>
                  <a:ext uri="{FF2B5EF4-FFF2-40B4-BE49-F238E27FC236}">
                    <a16:creationId xmlns:a16="http://schemas.microsoft.com/office/drawing/2014/main" id="{3724AB7C-8029-D72A-EBCB-009555052823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" name="楕円 46">
                <a:extLst>
                  <a:ext uri="{FF2B5EF4-FFF2-40B4-BE49-F238E27FC236}">
                    <a16:creationId xmlns:a16="http://schemas.microsoft.com/office/drawing/2014/main" id="{8D09F1F3-45E5-7CC7-CABE-047F4210C990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4" name="フリーフォーム 2859">
              <a:extLst>
                <a:ext uri="{FF2B5EF4-FFF2-40B4-BE49-F238E27FC236}">
                  <a16:creationId xmlns:a16="http://schemas.microsoft.com/office/drawing/2014/main" id="{1681F5E3-6C64-1238-E604-B49BF41FADDF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1" name="グループ化 110">
            <a:extLst>
              <a:ext uri="{FF2B5EF4-FFF2-40B4-BE49-F238E27FC236}">
                <a16:creationId xmlns:a16="http://schemas.microsoft.com/office/drawing/2014/main" id="{E09157BC-9BB4-220E-6701-9E0D944CBE00}"/>
              </a:ext>
            </a:extLst>
          </p:cNvPr>
          <p:cNvGrpSpPr/>
          <p:nvPr/>
        </p:nvGrpSpPr>
        <p:grpSpPr>
          <a:xfrm>
            <a:off x="7429232" y="4937980"/>
            <a:ext cx="187286" cy="179669"/>
            <a:chOff x="13234305" y="3606093"/>
            <a:chExt cx="140711" cy="122715"/>
          </a:xfrm>
        </p:grpSpPr>
        <p:sp>
          <p:nvSpPr>
            <p:cNvPr id="112" name="フリーフォーム 2864">
              <a:extLst>
                <a:ext uri="{FF2B5EF4-FFF2-40B4-BE49-F238E27FC236}">
                  <a16:creationId xmlns:a16="http://schemas.microsoft.com/office/drawing/2014/main" id="{7FD56ED9-F975-DDBC-314C-23C3C8485874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13" name="直線コネクタ 112">
              <a:extLst>
                <a:ext uri="{FF2B5EF4-FFF2-40B4-BE49-F238E27FC236}">
                  <a16:creationId xmlns:a16="http://schemas.microsoft.com/office/drawing/2014/main" id="{5255D323-3D21-2D14-ABED-2C3ECA817A41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フリーフォーム 2866">
              <a:extLst>
                <a:ext uri="{FF2B5EF4-FFF2-40B4-BE49-F238E27FC236}">
                  <a16:creationId xmlns:a16="http://schemas.microsoft.com/office/drawing/2014/main" id="{8B2AF5BB-8BEE-EC06-B3B1-34E347FA3564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5" name="グループ化 114">
            <a:extLst>
              <a:ext uri="{FF2B5EF4-FFF2-40B4-BE49-F238E27FC236}">
                <a16:creationId xmlns:a16="http://schemas.microsoft.com/office/drawing/2014/main" id="{54B7B6C8-C59D-1AA0-F9D1-BDD25902125D}"/>
              </a:ext>
            </a:extLst>
          </p:cNvPr>
          <p:cNvGrpSpPr/>
          <p:nvPr/>
        </p:nvGrpSpPr>
        <p:grpSpPr>
          <a:xfrm>
            <a:off x="3949590" y="2144454"/>
            <a:ext cx="164029" cy="164029"/>
            <a:chOff x="13168102" y="5848673"/>
            <a:chExt cx="240155" cy="240155"/>
          </a:xfrm>
        </p:grpSpPr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BEFD709D-857E-C059-2C37-57BD92748C9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B994CC0B-84CD-8FA8-C098-9F12336E198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3" name="グループ化 122">
            <a:extLst>
              <a:ext uri="{FF2B5EF4-FFF2-40B4-BE49-F238E27FC236}">
                <a16:creationId xmlns:a16="http://schemas.microsoft.com/office/drawing/2014/main" id="{9892FF2A-FA26-2D50-C8EE-067FE3B9390F}"/>
              </a:ext>
            </a:extLst>
          </p:cNvPr>
          <p:cNvGrpSpPr/>
          <p:nvPr/>
        </p:nvGrpSpPr>
        <p:grpSpPr>
          <a:xfrm>
            <a:off x="4753500" y="946823"/>
            <a:ext cx="164029" cy="164029"/>
            <a:chOff x="13168102" y="5848673"/>
            <a:chExt cx="240155" cy="240155"/>
          </a:xfrm>
        </p:grpSpPr>
        <p:sp>
          <p:nvSpPr>
            <p:cNvPr id="124" name="正方形/長方形 123">
              <a:extLst>
                <a:ext uri="{FF2B5EF4-FFF2-40B4-BE49-F238E27FC236}">
                  <a16:creationId xmlns:a16="http://schemas.microsoft.com/office/drawing/2014/main" id="{62367B9F-0A52-2393-35D6-EC98AA28D41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5" name="正方形/長方形 124">
              <a:extLst>
                <a:ext uri="{FF2B5EF4-FFF2-40B4-BE49-F238E27FC236}">
                  <a16:creationId xmlns:a16="http://schemas.microsoft.com/office/drawing/2014/main" id="{AA8B741C-025A-B8EC-7418-49CD982240F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217C7AEC-F5CE-85D0-3CEF-2993D8F23E40}"/>
              </a:ext>
            </a:extLst>
          </p:cNvPr>
          <p:cNvGrpSpPr/>
          <p:nvPr/>
        </p:nvGrpSpPr>
        <p:grpSpPr>
          <a:xfrm>
            <a:off x="5092590" y="291503"/>
            <a:ext cx="164029" cy="164029"/>
            <a:chOff x="13168102" y="5848673"/>
            <a:chExt cx="240155" cy="240155"/>
          </a:xfrm>
        </p:grpSpPr>
        <p:sp>
          <p:nvSpPr>
            <p:cNvPr id="127" name="正方形/長方形 126">
              <a:extLst>
                <a:ext uri="{FF2B5EF4-FFF2-40B4-BE49-F238E27FC236}">
                  <a16:creationId xmlns:a16="http://schemas.microsoft.com/office/drawing/2014/main" id="{75EE3536-F52F-6C72-DC38-4B5E88AF9D7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9138CDA5-51E3-9041-2F11-F2950FC0FEB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9" name="グループ化 128">
            <a:extLst>
              <a:ext uri="{FF2B5EF4-FFF2-40B4-BE49-F238E27FC236}">
                <a16:creationId xmlns:a16="http://schemas.microsoft.com/office/drawing/2014/main" id="{E207356B-14AB-3FD6-71E7-C8C5476D6A34}"/>
              </a:ext>
            </a:extLst>
          </p:cNvPr>
          <p:cNvGrpSpPr/>
          <p:nvPr/>
        </p:nvGrpSpPr>
        <p:grpSpPr>
          <a:xfrm>
            <a:off x="6269880" y="1294803"/>
            <a:ext cx="164029" cy="164029"/>
            <a:chOff x="13168102" y="5848673"/>
            <a:chExt cx="240155" cy="240155"/>
          </a:xfrm>
        </p:grpSpPr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0B343599-98EF-99FE-E23F-F3878D4E419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6426CDAD-100E-4016-5726-D80159A496D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2" name="グループ化 131">
            <a:extLst>
              <a:ext uri="{FF2B5EF4-FFF2-40B4-BE49-F238E27FC236}">
                <a16:creationId xmlns:a16="http://schemas.microsoft.com/office/drawing/2014/main" id="{47692603-3B8A-EA35-6A85-5206CA19E3E2}"/>
              </a:ext>
            </a:extLst>
          </p:cNvPr>
          <p:cNvGrpSpPr/>
          <p:nvPr/>
        </p:nvGrpSpPr>
        <p:grpSpPr>
          <a:xfrm>
            <a:off x="9199770" y="1936978"/>
            <a:ext cx="164029" cy="164029"/>
            <a:chOff x="13168102" y="5848673"/>
            <a:chExt cx="240155" cy="240155"/>
          </a:xfrm>
        </p:grpSpPr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FC26F82E-D3BB-9B32-01D1-D8EDA6CCBAD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E38438F4-79DE-8139-76F1-1723E4920E4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5" name="グループ化 134">
            <a:extLst>
              <a:ext uri="{FF2B5EF4-FFF2-40B4-BE49-F238E27FC236}">
                <a16:creationId xmlns:a16="http://schemas.microsoft.com/office/drawing/2014/main" id="{CFD6C128-9E1A-C4A0-CEFC-3AF6F431AF89}"/>
              </a:ext>
            </a:extLst>
          </p:cNvPr>
          <p:cNvGrpSpPr/>
          <p:nvPr/>
        </p:nvGrpSpPr>
        <p:grpSpPr>
          <a:xfrm>
            <a:off x="10392300" y="1719808"/>
            <a:ext cx="164029" cy="164029"/>
            <a:chOff x="13168102" y="5848673"/>
            <a:chExt cx="240155" cy="240155"/>
          </a:xfrm>
        </p:grpSpPr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A37518E5-A11B-DA33-7AA8-F7707BE1F75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BA76EBB6-EF66-95F9-2E33-795E66BA9AE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8" name="グループ化 137">
            <a:extLst>
              <a:ext uri="{FF2B5EF4-FFF2-40B4-BE49-F238E27FC236}">
                <a16:creationId xmlns:a16="http://schemas.microsoft.com/office/drawing/2014/main" id="{E094BDDE-D5CE-31E9-3460-55C8B89FAAEC}"/>
              </a:ext>
            </a:extLst>
          </p:cNvPr>
          <p:cNvGrpSpPr/>
          <p:nvPr/>
        </p:nvGrpSpPr>
        <p:grpSpPr>
          <a:xfrm>
            <a:off x="9756030" y="2972079"/>
            <a:ext cx="164029" cy="164029"/>
            <a:chOff x="13168102" y="5848673"/>
            <a:chExt cx="240155" cy="240155"/>
          </a:xfrm>
        </p:grpSpPr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E0D4D62A-D08D-9FFC-9F5D-5C94C2A5741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B734FA1E-B6FF-9368-B7DE-961A3301B7F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1" name="グループ化 140">
            <a:extLst>
              <a:ext uri="{FF2B5EF4-FFF2-40B4-BE49-F238E27FC236}">
                <a16:creationId xmlns:a16="http://schemas.microsoft.com/office/drawing/2014/main" id="{E40B868C-DDD3-2382-9F88-51705A5C3396}"/>
              </a:ext>
            </a:extLst>
          </p:cNvPr>
          <p:cNvGrpSpPr/>
          <p:nvPr/>
        </p:nvGrpSpPr>
        <p:grpSpPr>
          <a:xfrm>
            <a:off x="10190370" y="4605731"/>
            <a:ext cx="164029" cy="164029"/>
            <a:chOff x="13168102" y="5848673"/>
            <a:chExt cx="240155" cy="240155"/>
          </a:xfrm>
        </p:grpSpPr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16077D2F-ECEA-AE44-1A6C-133C763C69A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FB7A98EA-C32C-50E3-EB9A-D3F37B7E109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4" name="グループ化 143">
            <a:extLst>
              <a:ext uri="{FF2B5EF4-FFF2-40B4-BE49-F238E27FC236}">
                <a16:creationId xmlns:a16="http://schemas.microsoft.com/office/drawing/2014/main" id="{03823E5D-2673-A18C-3C25-3F67148A5929}"/>
              </a:ext>
            </a:extLst>
          </p:cNvPr>
          <p:cNvGrpSpPr/>
          <p:nvPr/>
        </p:nvGrpSpPr>
        <p:grpSpPr>
          <a:xfrm>
            <a:off x="9572672" y="6163886"/>
            <a:ext cx="164029" cy="164029"/>
            <a:chOff x="13168102" y="5848673"/>
            <a:chExt cx="240155" cy="240155"/>
          </a:xfrm>
        </p:grpSpPr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5376696B-D0C4-B8DE-E844-C2501651FDEB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31AA51FB-F01A-4BFB-BB54-C7EF6E98623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7" name="グループ化 146">
            <a:extLst>
              <a:ext uri="{FF2B5EF4-FFF2-40B4-BE49-F238E27FC236}">
                <a16:creationId xmlns:a16="http://schemas.microsoft.com/office/drawing/2014/main" id="{2DC9322C-074B-FACD-6A02-C51FC356BF04}"/>
              </a:ext>
            </a:extLst>
          </p:cNvPr>
          <p:cNvGrpSpPr/>
          <p:nvPr/>
        </p:nvGrpSpPr>
        <p:grpSpPr>
          <a:xfrm>
            <a:off x="11694842" y="6891596"/>
            <a:ext cx="164029" cy="164029"/>
            <a:chOff x="13168102" y="5848673"/>
            <a:chExt cx="240155" cy="240155"/>
          </a:xfrm>
        </p:grpSpPr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4D229FB9-8DFD-91E3-18F5-EB751380BAD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D18DAE69-3C34-E81D-E8BE-ABA197289E3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0" name="グループ化 149">
            <a:extLst>
              <a:ext uri="{FF2B5EF4-FFF2-40B4-BE49-F238E27FC236}">
                <a16:creationId xmlns:a16="http://schemas.microsoft.com/office/drawing/2014/main" id="{EBC7231D-73C0-2682-364B-1371D64F5A4D}"/>
              </a:ext>
            </a:extLst>
          </p:cNvPr>
          <p:cNvGrpSpPr/>
          <p:nvPr/>
        </p:nvGrpSpPr>
        <p:grpSpPr>
          <a:xfrm>
            <a:off x="5978971" y="8061266"/>
            <a:ext cx="164029" cy="164029"/>
            <a:chOff x="13168102" y="5848673"/>
            <a:chExt cx="240155" cy="240155"/>
          </a:xfrm>
        </p:grpSpPr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49E39677-5F6E-0F3B-48D5-A5193A63E76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22B9F37D-6117-1E35-E481-BDCDC04EA2B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3" name="グループ化 152">
            <a:extLst>
              <a:ext uri="{FF2B5EF4-FFF2-40B4-BE49-F238E27FC236}">
                <a16:creationId xmlns:a16="http://schemas.microsoft.com/office/drawing/2014/main" id="{607C94B5-94A6-E739-F4E2-96B975A5D7CD}"/>
              </a:ext>
            </a:extLst>
          </p:cNvPr>
          <p:cNvGrpSpPr/>
          <p:nvPr/>
        </p:nvGrpSpPr>
        <p:grpSpPr>
          <a:xfrm>
            <a:off x="7750836" y="9143306"/>
            <a:ext cx="164029" cy="164029"/>
            <a:chOff x="13168102" y="5848673"/>
            <a:chExt cx="240155" cy="240155"/>
          </a:xfrm>
        </p:grpSpPr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58CE4658-11D4-5478-5E12-CBBEDFA712C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6375DF69-EA43-DE69-87D1-7E0748E67B7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6" name="グループ化 155">
            <a:extLst>
              <a:ext uri="{FF2B5EF4-FFF2-40B4-BE49-F238E27FC236}">
                <a16:creationId xmlns:a16="http://schemas.microsoft.com/office/drawing/2014/main" id="{F487408C-FC64-BFB7-7F55-247BC6CEF5C0}"/>
              </a:ext>
            </a:extLst>
          </p:cNvPr>
          <p:cNvGrpSpPr/>
          <p:nvPr/>
        </p:nvGrpSpPr>
        <p:grpSpPr>
          <a:xfrm>
            <a:off x="10204429" y="9350733"/>
            <a:ext cx="164029" cy="164029"/>
            <a:chOff x="13168102" y="5848673"/>
            <a:chExt cx="240155" cy="240155"/>
          </a:xfrm>
        </p:grpSpPr>
        <p:sp>
          <p:nvSpPr>
            <p:cNvPr id="157" name="正方形/長方形 156">
              <a:extLst>
                <a:ext uri="{FF2B5EF4-FFF2-40B4-BE49-F238E27FC236}">
                  <a16:creationId xmlns:a16="http://schemas.microsoft.com/office/drawing/2014/main" id="{C1476AC6-F4B7-6E7D-A494-25E978A4B84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8" name="正方形/長方形 157">
              <a:extLst>
                <a:ext uri="{FF2B5EF4-FFF2-40B4-BE49-F238E27FC236}">
                  <a16:creationId xmlns:a16="http://schemas.microsoft.com/office/drawing/2014/main" id="{D4253C82-9720-DB43-5B14-C4B921ADA86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9" name="グループ化 158">
            <a:extLst>
              <a:ext uri="{FF2B5EF4-FFF2-40B4-BE49-F238E27FC236}">
                <a16:creationId xmlns:a16="http://schemas.microsoft.com/office/drawing/2014/main" id="{4A56BB58-21DC-D0A1-D2E4-5944C4CD756A}"/>
              </a:ext>
            </a:extLst>
          </p:cNvPr>
          <p:cNvGrpSpPr/>
          <p:nvPr/>
        </p:nvGrpSpPr>
        <p:grpSpPr>
          <a:xfrm>
            <a:off x="10848151" y="7825046"/>
            <a:ext cx="164029" cy="164029"/>
            <a:chOff x="13168102" y="5848673"/>
            <a:chExt cx="240155" cy="240155"/>
          </a:xfrm>
        </p:grpSpPr>
        <p:sp>
          <p:nvSpPr>
            <p:cNvPr id="160" name="正方形/長方形 159">
              <a:extLst>
                <a:ext uri="{FF2B5EF4-FFF2-40B4-BE49-F238E27FC236}">
                  <a16:creationId xmlns:a16="http://schemas.microsoft.com/office/drawing/2014/main" id="{49B1EF39-420E-0014-C106-6BAFA73C6E4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75F73CEC-E3F4-87E9-87B7-5BD922B6F0B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2" name="グループ化 161">
            <a:extLst>
              <a:ext uri="{FF2B5EF4-FFF2-40B4-BE49-F238E27FC236}">
                <a16:creationId xmlns:a16="http://schemas.microsoft.com/office/drawing/2014/main" id="{9C0DFD4A-C0DF-319D-C148-D0E7547EC828}"/>
              </a:ext>
            </a:extLst>
          </p:cNvPr>
          <p:cNvGrpSpPr/>
          <p:nvPr/>
        </p:nvGrpSpPr>
        <p:grpSpPr>
          <a:xfrm>
            <a:off x="9037475" y="7599759"/>
            <a:ext cx="286395" cy="225287"/>
            <a:chOff x="13223829" y="3432784"/>
            <a:chExt cx="161663" cy="127168"/>
          </a:xfrm>
        </p:grpSpPr>
        <p:grpSp>
          <p:nvGrpSpPr>
            <p:cNvPr id="163" name="グループ化 162">
              <a:extLst>
                <a:ext uri="{FF2B5EF4-FFF2-40B4-BE49-F238E27FC236}">
                  <a16:creationId xmlns:a16="http://schemas.microsoft.com/office/drawing/2014/main" id="{40FEEEC4-BE6B-11A1-AC50-0BBE2AC27075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65" name="正方形/長方形 164">
                <a:extLst>
                  <a:ext uri="{FF2B5EF4-FFF2-40B4-BE49-F238E27FC236}">
                    <a16:creationId xmlns:a16="http://schemas.microsoft.com/office/drawing/2014/main" id="{B3568BA3-749C-C07C-9F02-C5E5374D5FB5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6" name="正方形/長方形 165">
                <a:extLst>
                  <a:ext uri="{FF2B5EF4-FFF2-40B4-BE49-F238E27FC236}">
                    <a16:creationId xmlns:a16="http://schemas.microsoft.com/office/drawing/2014/main" id="{63A7ED2D-EE87-8A76-773C-79B35472E871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7" name="楕円 166">
                <a:extLst>
                  <a:ext uri="{FF2B5EF4-FFF2-40B4-BE49-F238E27FC236}">
                    <a16:creationId xmlns:a16="http://schemas.microsoft.com/office/drawing/2014/main" id="{09F77E4F-1A40-7AC6-7CE9-5E3908AC52B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64" name="フリーフォーム 2859">
              <a:extLst>
                <a:ext uri="{FF2B5EF4-FFF2-40B4-BE49-F238E27FC236}">
                  <a16:creationId xmlns:a16="http://schemas.microsoft.com/office/drawing/2014/main" id="{DDF0FE62-45A0-E0CD-4E75-71B1EEFDCD3F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8" name="グループ化 167">
            <a:extLst>
              <a:ext uri="{FF2B5EF4-FFF2-40B4-BE49-F238E27FC236}">
                <a16:creationId xmlns:a16="http://schemas.microsoft.com/office/drawing/2014/main" id="{4F2FD6D2-BE93-E6BF-78B1-059830F990E1}"/>
              </a:ext>
            </a:extLst>
          </p:cNvPr>
          <p:cNvGrpSpPr/>
          <p:nvPr/>
        </p:nvGrpSpPr>
        <p:grpSpPr>
          <a:xfrm>
            <a:off x="11818942" y="5888383"/>
            <a:ext cx="286395" cy="225287"/>
            <a:chOff x="13223829" y="3432784"/>
            <a:chExt cx="161663" cy="127168"/>
          </a:xfrm>
        </p:grpSpPr>
        <p:grpSp>
          <p:nvGrpSpPr>
            <p:cNvPr id="169" name="グループ化 168">
              <a:extLst>
                <a:ext uri="{FF2B5EF4-FFF2-40B4-BE49-F238E27FC236}">
                  <a16:creationId xmlns:a16="http://schemas.microsoft.com/office/drawing/2014/main" id="{4D29C2E1-FDE8-6A28-3072-4A5E0E24E2A0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71" name="正方形/長方形 170">
                <a:extLst>
                  <a:ext uri="{FF2B5EF4-FFF2-40B4-BE49-F238E27FC236}">
                    <a16:creationId xmlns:a16="http://schemas.microsoft.com/office/drawing/2014/main" id="{87A05F14-6291-1D9A-2790-DBD51B4F68A5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2" name="正方形/長方形 171">
                <a:extLst>
                  <a:ext uri="{FF2B5EF4-FFF2-40B4-BE49-F238E27FC236}">
                    <a16:creationId xmlns:a16="http://schemas.microsoft.com/office/drawing/2014/main" id="{57E0A1A8-46C2-A5F1-7427-5C2EB8775779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3" name="楕円 172">
                <a:extLst>
                  <a:ext uri="{FF2B5EF4-FFF2-40B4-BE49-F238E27FC236}">
                    <a16:creationId xmlns:a16="http://schemas.microsoft.com/office/drawing/2014/main" id="{BD855DF1-A6BC-053A-130E-8EAAF08CCDF9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70" name="フリーフォーム 2859">
              <a:extLst>
                <a:ext uri="{FF2B5EF4-FFF2-40B4-BE49-F238E27FC236}">
                  <a16:creationId xmlns:a16="http://schemas.microsoft.com/office/drawing/2014/main" id="{041D8848-A04A-9E09-4655-16B8384DE618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4" name="グループ化 173">
            <a:extLst>
              <a:ext uri="{FF2B5EF4-FFF2-40B4-BE49-F238E27FC236}">
                <a16:creationId xmlns:a16="http://schemas.microsoft.com/office/drawing/2014/main" id="{F85BC476-CD84-43FC-9101-2ED656D16B07}"/>
              </a:ext>
            </a:extLst>
          </p:cNvPr>
          <p:cNvGrpSpPr/>
          <p:nvPr/>
        </p:nvGrpSpPr>
        <p:grpSpPr>
          <a:xfrm>
            <a:off x="10786967" y="2611670"/>
            <a:ext cx="286395" cy="225287"/>
            <a:chOff x="13223829" y="3432784"/>
            <a:chExt cx="161663" cy="127168"/>
          </a:xfrm>
        </p:grpSpPr>
        <p:grpSp>
          <p:nvGrpSpPr>
            <p:cNvPr id="175" name="グループ化 174">
              <a:extLst>
                <a:ext uri="{FF2B5EF4-FFF2-40B4-BE49-F238E27FC236}">
                  <a16:creationId xmlns:a16="http://schemas.microsoft.com/office/drawing/2014/main" id="{17D5901A-98BB-B938-3B7D-28F53ECF408A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77" name="正方形/長方形 176">
                <a:extLst>
                  <a:ext uri="{FF2B5EF4-FFF2-40B4-BE49-F238E27FC236}">
                    <a16:creationId xmlns:a16="http://schemas.microsoft.com/office/drawing/2014/main" id="{38E6AC28-436B-839C-4887-D77D617D7CC7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8" name="正方形/長方形 177">
                <a:extLst>
                  <a:ext uri="{FF2B5EF4-FFF2-40B4-BE49-F238E27FC236}">
                    <a16:creationId xmlns:a16="http://schemas.microsoft.com/office/drawing/2014/main" id="{51B9B401-5C30-4CCD-AE48-53E53A6E5927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9" name="楕円 178">
                <a:extLst>
                  <a:ext uri="{FF2B5EF4-FFF2-40B4-BE49-F238E27FC236}">
                    <a16:creationId xmlns:a16="http://schemas.microsoft.com/office/drawing/2014/main" id="{410D60CB-5894-5B53-B417-347827F347F5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76" name="フリーフォーム 2859">
              <a:extLst>
                <a:ext uri="{FF2B5EF4-FFF2-40B4-BE49-F238E27FC236}">
                  <a16:creationId xmlns:a16="http://schemas.microsoft.com/office/drawing/2014/main" id="{363C5DD7-3EC9-AA25-DAB1-82FC8EFD915A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0" name="グループ化 179">
            <a:extLst>
              <a:ext uri="{FF2B5EF4-FFF2-40B4-BE49-F238E27FC236}">
                <a16:creationId xmlns:a16="http://schemas.microsoft.com/office/drawing/2014/main" id="{F8281ACD-3939-714B-44BD-9A59388086B1}"/>
              </a:ext>
            </a:extLst>
          </p:cNvPr>
          <p:cNvGrpSpPr/>
          <p:nvPr/>
        </p:nvGrpSpPr>
        <p:grpSpPr>
          <a:xfrm>
            <a:off x="8572232" y="8003471"/>
            <a:ext cx="187286" cy="179669"/>
            <a:chOff x="13234305" y="3606093"/>
            <a:chExt cx="140711" cy="122715"/>
          </a:xfrm>
        </p:grpSpPr>
        <p:sp>
          <p:nvSpPr>
            <p:cNvPr id="181" name="フリーフォーム 2864">
              <a:extLst>
                <a:ext uri="{FF2B5EF4-FFF2-40B4-BE49-F238E27FC236}">
                  <a16:creationId xmlns:a16="http://schemas.microsoft.com/office/drawing/2014/main" id="{33C36628-5046-8C08-A9F6-100A5E2014E7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82" name="直線コネクタ 181">
              <a:extLst>
                <a:ext uri="{FF2B5EF4-FFF2-40B4-BE49-F238E27FC236}">
                  <a16:creationId xmlns:a16="http://schemas.microsoft.com/office/drawing/2014/main" id="{4EAEC613-5C43-7688-569E-25AE95B34628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フリーフォーム 2866">
              <a:extLst>
                <a:ext uri="{FF2B5EF4-FFF2-40B4-BE49-F238E27FC236}">
                  <a16:creationId xmlns:a16="http://schemas.microsoft.com/office/drawing/2014/main" id="{271DE7DC-646A-41E5-30EB-7C36DFAE5B89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4" name="グループ化 183">
            <a:extLst>
              <a:ext uri="{FF2B5EF4-FFF2-40B4-BE49-F238E27FC236}">
                <a16:creationId xmlns:a16="http://schemas.microsoft.com/office/drawing/2014/main" id="{A7F1A57C-F860-64BF-B8AE-483835367EC9}"/>
              </a:ext>
            </a:extLst>
          </p:cNvPr>
          <p:cNvGrpSpPr/>
          <p:nvPr/>
        </p:nvGrpSpPr>
        <p:grpSpPr>
          <a:xfrm>
            <a:off x="12143222" y="5790531"/>
            <a:ext cx="187286" cy="179669"/>
            <a:chOff x="13234305" y="3606093"/>
            <a:chExt cx="140711" cy="122715"/>
          </a:xfrm>
        </p:grpSpPr>
        <p:sp>
          <p:nvSpPr>
            <p:cNvPr id="185" name="フリーフォーム 2864">
              <a:extLst>
                <a:ext uri="{FF2B5EF4-FFF2-40B4-BE49-F238E27FC236}">
                  <a16:creationId xmlns:a16="http://schemas.microsoft.com/office/drawing/2014/main" id="{D7886F76-349D-2F9B-BA0E-8BA722D9C2DA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86" name="直線コネクタ 185">
              <a:extLst>
                <a:ext uri="{FF2B5EF4-FFF2-40B4-BE49-F238E27FC236}">
                  <a16:creationId xmlns:a16="http://schemas.microsoft.com/office/drawing/2014/main" id="{1450B23C-FBDB-217E-5596-85AA7DFAD5A2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フリーフォーム 2866">
              <a:extLst>
                <a:ext uri="{FF2B5EF4-FFF2-40B4-BE49-F238E27FC236}">
                  <a16:creationId xmlns:a16="http://schemas.microsoft.com/office/drawing/2014/main" id="{01607C5C-7D57-7F7B-2DE2-A059F32C9EE4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8" name="グループ化 187">
            <a:extLst>
              <a:ext uri="{FF2B5EF4-FFF2-40B4-BE49-F238E27FC236}">
                <a16:creationId xmlns:a16="http://schemas.microsoft.com/office/drawing/2014/main" id="{43815228-304F-9C0C-078F-7502D33659E5}"/>
              </a:ext>
            </a:extLst>
          </p:cNvPr>
          <p:cNvGrpSpPr/>
          <p:nvPr/>
        </p:nvGrpSpPr>
        <p:grpSpPr>
          <a:xfrm>
            <a:off x="11014115" y="2841974"/>
            <a:ext cx="187286" cy="179669"/>
            <a:chOff x="13234305" y="3606093"/>
            <a:chExt cx="140711" cy="122715"/>
          </a:xfrm>
        </p:grpSpPr>
        <p:sp>
          <p:nvSpPr>
            <p:cNvPr id="189" name="フリーフォーム 2864">
              <a:extLst>
                <a:ext uri="{FF2B5EF4-FFF2-40B4-BE49-F238E27FC236}">
                  <a16:creationId xmlns:a16="http://schemas.microsoft.com/office/drawing/2014/main" id="{0F35291C-9D59-6474-2C4E-BC0FDECA186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90" name="直線コネクタ 189">
              <a:extLst>
                <a:ext uri="{FF2B5EF4-FFF2-40B4-BE49-F238E27FC236}">
                  <a16:creationId xmlns:a16="http://schemas.microsoft.com/office/drawing/2014/main" id="{94D38604-F3A7-34C7-245D-580BFDF25AE9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フリーフォーム 2866">
              <a:extLst>
                <a:ext uri="{FF2B5EF4-FFF2-40B4-BE49-F238E27FC236}">
                  <a16:creationId xmlns:a16="http://schemas.microsoft.com/office/drawing/2014/main" id="{1EF0AAC4-554E-368C-551D-A61E45582B5C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2" name="グループ化 191">
            <a:extLst>
              <a:ext uri="{FF2B5EF4-FFF2-40B4-BE49-F238E27FC236}">
                <a16:creationId xmlns:a16="http://schemas.microsoft.com/office/drawing/2014/main" id="{F70E3211-40DC-533D-5B5F-1D964F6C70AB}"/>
              </a:ext>
            </a:extLst>
          </p:cNvPr>
          <p:cNvGrpSpPr/>
          <p:nvPr/>
        </p:nvGrpSpPr>
        <p:grpSpPr>
          <a:xfrm>
            <a:off x="9454339" y="251567"/>
            <a:ext cx="187286" cy="179669"/>
            <a:chOff x="13234305" y="3606093"/>
            <a:chExt cx="140711" cy="122715"/>
          </a:xfrm>
        </p:grpSpPr>
        <p:sp>
          <p:nvSpPr>
            <p:cNvPr id="193" name="フリーフォーム 2864">
              <a:extLst>
                <a:ext uri="{FF2B5EF4-FFF2-40B4-BE49-F238E27FC236}">
                  <a16:creationId xmlns:a16="http://schemas.microsoft.com/office/drawing/2014/main" id="{AECF1024-0CFB-5563-1DD4-82FBA743EA7D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94" name="直線コネクタ 193">
              <a:extLst>
                <a:ext uri="{FF2B5EF4-FFF2-40B4-BE49-F238E27FC236}">
                  <a16:creationId xmlns:a16="http://schemas.microsoft.com/office/drawing/2014/main" id="{39C51B63-5F82-77E8-8BC2-FC7464535E0A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フリーフォーム 2866">
              <a:extLst>
                <a:ext uri="{FF2B5EF4-FFF2-40B4-BE49-F238E27FC236}">
                  <a16:creationId xmlns:a16="http://schemas.microsoft.com/office/drawing/2014/main" id="{CDE5A8AF-8350-69B6-C143-9EA9C0CFC4CD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6" name="グループ化 195">
            <a:extLst>
              <a:ext uri="{FF2B5EF4-FFF2-40B4-BE49-F238E27FC236}">
                <a16:creationId xmlns:a16="http://schemas.microsoft.com/office/drawing/2014/main" id="{FA695031-EE0A-7D8D-05B0-97A088534D2F}"/>
              </a:ext>
            </a:extLst>
          </p:cNvPr>
          <p:cNvGrpSpPr/>
          <p:nvPr/>
        </p:nvGrpSpPr>
        <p:grpSpPr>
          <a:xfrm>
            <a:off x="9633664" y="66216"/>
            <a:ext cx="286395" cy="225287"/>
            <a:chOff x="13223829" y="3432784"/>
            <a:chExt cx="161663" cy="127168"/>
          </a:xfrm>
        </p:grpSpPr>
        <p:grpSp>
          <p:nvGrpSpPr>
            <p:cNvPr id="197" name="グループ化 196">
              <a:extLst>
                <a:ext uri="{FF2B5EF4-FFF2-40B4-BE49-F238E27FC236}">
                  <a16:creationId xmlns:a16="http://schemas.microsoft.com/office/drawing/2014/main" id="{3ECFFB26-1E7C-B7F4-E7A5-EBF75829001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99" name="正方形/長方形 198">
                <a:extLst>
                  <a:ext uri="{FF2B5EF4-FFF2-40B4-BE49-F238E27FC236}">
                    <a16:creationId xmlns:a16="http://schemas.microsoft.com/office/drawing/2014/main" id="{A0727579-2E73-15F9-5AC9-83EF40AF216C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0" name="正方形/長方形 199">
                <a:extLst>
                  <a:ext uri="{FF2B5EF4-FFF2-40B4-BE49-F238E27FC236}">
                    <a16:creationId xmlns:a16="http://schemas.microsoft.com/office/drawing/2014/main" id="{08AF3D13-5693-0947-8487-F6E07F22A702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1" name="楕円 200">
                <a:extLst>
                  <a:ext uri="{FF2B5EF4-FFF2-40B4-BE49-F238E27FC236}">
                    <a16:creationId xmlns:a16="http://schemas.microsoft.com/office/drawing/2014/main" id="{CEE2AFF2-0151-0323-1E23-2D0674080F0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98" name="フリーフォーム 2859">
              <a:extLst>
                <a:ext uri="{FF2B5EF4-FFF2-40B4-BE49-F238E27FC236}">
                  <a16:creationId xmlns:a16="http://schemas.microsoft.com/office/drawing/2014/main" id="{7B84333C-547C-1415-6AE4-4E54C6CBA43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25" name="正方形/長方形 324">
            <a:extLst>
              <a:ext uri="{FF2B5EF4-FFF2-40B4-BE49-F238E27FC236}">
                <a16:creationId xmlns:a16="http://schemas.microsoft.com/office/drawing/2014/main" id="{F1BBF912-CF14-1D21-E018-EFD998F50639}"/>
              </a:ext>
            </a:extLst>
          </p:cNvPr>
          <p:cNvSpPr/>
          <p:nvPr/>
        </p:nvSpPr>
        <p:spPr>
          <a:xfrm>
            <a:off x="6134483" y="8058604"/>
            <a:ext cx="213004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●習志野緑地（谷津干潟公園）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26" name="正方形/長方形 325">
            <a:extLst>
              <a:ext uri="{FF2B5EF4-FFF2-40B4-BE49-F238E27FC236}">
                <a16:creationId xmlns:a16="http://schemas.microsoft.com/office/drawing/2014/main" id="{F750DAA5-541E-8DAA-17B8-7A8A90ED0B17}"/>
              </a:ext>
            </a:extLst>
          </p:cNvPr>
          <p:cNvSpPr/>
          <p:nvPr/>
        </p:nvSpPr>
        <p:spPr>
          <a:xfrm>
            <a:off x="7683707" y="4925863"/>
            <a:ext cx="963598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谷津南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小学校</a:t>
            </a:r>
          </a:p>
        </p:txBody>
      </p:sp>
      <p:sp>
        <p:nvSpPr>
          <p:cNvPr id="327" name="正方形/長方形 326">
            <a:extLst>
              <a:ext uri="{FF2B5EF4-FFF2-40B4-BE49-F238E27FC236}">
                <a16:creationId xmlns:a16="http://schemas.microsoft.com/office/drawing/2014/main" id="{7556844C-ED92-C943-CCEF-5F51AB444316}"/>
              </a:ext>
            </a:extLst>
          </p:cNvPr>
          <p:cNvSpPr/>
          <p:nvPr/>
        </p:nvSpPr>
        <p:spPr>
          <a:xfrm>
            <a:off x="7915659" y="9112704"/>
            <a:ext cx="1463292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●秋津５号児童公園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28" name="正方形/長方形 327">
            <a:extLst>
              <a:ext uri="{FF2B5EF4-FFF2-40B4-BE49-F238E27FC236}">
                <a16:creationId xmlns:a16="http://schemas.microsoft.com/office/drawing/2014/main" id="{8DAA670E-A406-F552-DBEC-3BDBF1259168}"/>
              </a:ext>
            </a:extLst>
          </p:cNvPr>
          <p:cNvSpPr/>
          <p:nvPr/>
        </p:nvSpPr>
        <p:spPr>
          <a:xfrm>
            <a:off x="10369934" y="9344479"/>
            <a:ext cx="1463292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●秋津１号児童公園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29" name="正方形/長方形 328">
            <a:extLst>
              <a:ext uri="{FF2B5EF4-FFF2-40B4-BE49-F238E27FC236}">
                <a16:creationId xmlns:a16="http://schemas.microsoft.com/office/drawing/2014/main" id="{03F4C354-223E-8012-1CF7-BD349F454076}"/>
              </a:ext>
            </a:extLst>
          </p:cNvPr>
          <p:cNvSpPr/>
          <p:nvPr/>
        </p:nvSpPr>
        <p:spPr>
          <a:xfrm>
            <a:off x="11011283" y="7820479"/>
            <a:ext cx="154584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●袖ヶ浦５号児童公園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30" name="正方形/長方形 329">
            <a:extLst>
              <a:ext uri="{FF2B5EF4-FFF2-40B4-BE49-F238E27FC236}">
                <a16:creationId xmlns:a16="http://schemas.microsoft.com/office/drawing/2014/main" id="{ED91FC21-BAC1-BF27-A091-EBC9B5A51D7A}"/>
              </a:ext>
            </a:extLst>
          </p:cNvPr>
          <p:cNvSpPr/>
          <p:nvPr/>
        </p:nvSpPr>
        <p:spPr>
          <a:xfrm>
            <a:off x="9738108" y="6154207"/>
            <a:ext cx="146329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●袖ヶ浦西児童公園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31" name="正方形/長方形 330">
            <a:extLst>
              <a:ext uri="{FF2B5EF4-FFF2-40B4-BE49-F238E27FC236}">
                <a16:creationId xmlns:a16="http://schemas.microsoft.com/office/drawing/2014/main" id="{B63B7999-E286-4B6B-2058-26C69CDFDA7E}"/>
              </a:ext>
            </a:extLst>
          </p:cNvPr>
          <p:cNvSpPr/>
          <p:nvPr/>
        </p:nvSpPr>
        <p:spPr>
          <a:xfrm>
            <a:off x="11298723" y="7036921"/>
            <a:ext cx="1401278" cy="332253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袖ヶ浦４号児童遊園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32" name="正方形/長方形 331">
            <a:extLst>
              <a:ext uri="{FF2B5EF4-FFF2-40B4-BE49-F238E27FC236}">
                <a16:creationId xmlns:a16="http://schemas.microsoft.com/office/drawing/2014/main" id="{78E62AA9-8A8B-4EED-8987-B3CECEC23CE3}"/>
              </a:ext>
            </a:extLst>
          </p:cNvPr>
          <p:cNvSpPr/>
          <p:nvPr/>
        </p:nvSpPr>
        <p:spPr>
          <a:xfrm>
            <a:off x="10363584" y="4597854"/>
            <a:ext cx="1215642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●葦切児童公園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33" name="正方形/長方形 332">
            <a:extLst>
              <a:ext uri="{FF2B5EF4-FFF2-40B4-BE49-F238E27FC236}">
                <a16:creationId xmlns:a16="http://schemas.microsoft.com/office/drawing/2014/main" id="{F41504CE-7A38-E491-4793-1D99ECE2CA27}"/>
              </a:ext>
            </a:extLst>
          </p:cNvPr>
          <p:cNvSpPr/>
          <p:nvPr/>
        </p:nvSpPr>
        <p:spPr>
          <a:xfrm>
            <a:off x="6223384" y="3607254"/>
            <a:ext cx="84734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34" name="正方形/長方形 333">
            <a:extLst>
              <a:ext uri="{FF2B5EF4-FFF2-40B4-BE49-F238E27FC236}">
                <a16:creationId xmlns:a16="http://schemas.microsoft.com/office/drawing/2014/main" id="{38D4E3DC-0179-78B2-B929-BB559BF1D20A}"/>
              </a:ext>
            </a:extLst>
          </p:cNvPr>
          <p:cNvSpPr/>
          <p:nvPr/>
        </p:nvSpPr>
        <p:spPr>
          <a:xfrm>
            <a:off x="4121534" y="2168979"/>
            <a:ext cx="131089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●谷津西児童遊園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35" name="正方形/長方形 334">
            <a:extLst>
              <a:ext uri="{FF2B5EF4-FFF2-40B4-BE49-F238E27FC236}">
                <a16:creationId xmlns:a16="http://schemas.microsoft.com/office/drawing/2014/main" id="{2F774031-9922-AA80-6E34-017AD599EAB2}"/>
              </a:ext>
            </a:extLst>
          </p:cNvPr>
          <p:cNvSpPr/>
          <p:nvPr/>
        </p:nvSpPr>
        <p:spPr>
          <a:xfrm>
            <a:off x="4912493" y="940254"/>
            <a:ext cx="103110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●西之葦公園</a:t>
            </a:r>
          </a:p>
        </p:txBody>
      </p:sp>
      <p:sp>
        <p:nvSpPr>
          <p:cNvPr id="336" name="正方形/長方形 335">
            <a:extLst>
              <a:ext uri="{FF2B5EF4-FFF2-40B4-BE49-F238E27FC236}">
                <a16:creationId xmlns:a16="http://schemas.microsoft.com/office/drawing/2014/main" id="{3F96D65C-5CEA-0A73-D184-E43F01BD0746}"/>
              </a:ext>
            </a:extLst>
          </p:cNvPr>
          <p:cNvSpPr/>
          <p:nvPr/>
        </p:nvSpPr>
        <p:spPr>
          <a:xfrm>
            <a:off x="5261743" y="287485"/>
            <a:ext cx="129780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●谷津４丁目公園</a:t>
            </a:r>
          </a:p>
        </p:txBody>
      </p:sp>
      <p:sp>
        <p:nvSpPr>
          <p:cNvPr id="337" name="正方形/長方形 336">
            <a:extLst>
              <a:ext uri="{FF2B5EF4-FFF2-40B4-BE49-F238E27FC236}">
                <a16:creationId xmlns:a16="http://schemas.microsoft.com/office/drawing/2014/main" id="{F1BA82FA-C93D-DACE-4CCE-2FB2B7D553EF}"/>
              </a:ext>
            </a:extLst>
          </p:cNvPr>
          <p:cNvSpPr/>
          <p:nvPr/>
        </p:nvSpPr>
        <p:spPr>
          <a:xfrm>
            <a:off x="6421822" y="1291518"/>
            <a:ext cx="116325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●向山１号公園</a:t>
            </a:r>
          </a:p>
        </p:txBody>
      </p:sp>
      <p:sp>
        <p:nvSpPr>
          <p:cNvPr id="338" name="正方形/長方形 337">
            <a:extLst>
              <a:ext uri="{FF2B5EF4-FFF2-40B4-BE49-F238E27FC236}">
                <a16:creationId xmlns:a16="http://schemas.microsoft.com/office/drawing/2014/main" id="{06E8A659-26D5-85F0-8B21-8063577D79FC}"/>
              </a:ext>
            </a:extLst>
          </p:cNvPr>
          <p:cNvSpPr/>
          <p:nvPr/>
        </p:nvSpPr>
        <p:spPr>
          <a:xfrm>
            <a:off x="9378951" y="1929693"/>
            <a:ext cx="98463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●宮ノ下公園</a:t>
            </a:r>
          </a:p>
        </p:txBody>
      </p:sp>
      <p:sp>
        <p:nvSpPr>
          <p:cNvPr id="339" name="正方形/長方形 338">
            <a:extLst>
              <a:ext uri="{FF2B5EF4-FFF2-40B4-BE49-F238E27FC236}">
                <a16:creationId xmlns:a16="http://schemas.microsoft.com/office/drawing/2014/main" id="{EA644BD7-4A23-3720-0144-5DBB2E7B21D1}"/>
              </a:ext>
            </a:extLst>
          </p:cNvPr>
          <p:cNvSpPr/>
          <p:nvPr/>
        </p:nvSpPr>
        <p:spPr>
          <a:xfrm>
            <a:off x="9921876" y="2968725"/>
            <a:ext cx="114617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●浜宿児童遊園</a:t>
            </a:r>
          </a:p>
        </p:txBody>
      </p:sp>
      <p:sp>
        <p:nvSpPr>
          <p:cNvPr id="340" name="正方形/長方形 339">
            <a:extLst>
              <a:ext uri="{FF2B5EF4-FFF2-40B4-BE49-F238E27FC236}">
                <a16:creationId xmlns:a16="http://schemas.microsoft.com/office/drawing/2014/main" id="{E2F1575C-9011-8605-5559-58D3001A0C25}"/>
              </a:ext>
            </a:extLst>
          </p:cNvPr>
          <p:cNvSpPr/>
          <p:nvPr/>
        </p:nvSpPr>
        <p:spPr>
          <a:xfrm>
            <a:off x="10569575" y="1720950"/>
            <a:ext cx="15938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●谷津２丁目児童遊園</a:t>
            </a:r>
          </a:p>
        </p:txBody>
      </p:sp>
      <p:sp>
        <p:nvSpPr>
          <p:cNvPr id="341" name="正方形/長方形 340">
            <a:extLst>
              <a:ext uri="{FF2B5EF4-FFF2-40B4-BE49-F238E27FC236}">
                <a16:creationId xmlns:a16="http://schemas.microsoft.com/office/drawing/2014/main" id="{DB792B76-CE0E-0F55-18C6-1197582D7C1D}"/>
              </a:ext>
            </a:extLst>
          </p:cNvPr>
          <p:cNvSpPr/>
          <p:nvPr/>
        </p:nvSpPr>
        <p:spPr>
          <a:xfrm>
            <a:off x="11517563" y="5619661"/>
            <a:ext cx="1084012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袖ヶ浦西小学校</a:t>
            </a:r>
          </a:p>
        </p:txBody>
      </p:sp>
      <p:sp>
        <p:nvSpPr>
          <p:cNvPr id="342" name="正方形/長方形 341">
            <a:extLst>
              <a:ext uri="{FF2B5EF4-FFF2-40B4-BE49-F238E27FC236}">
                <a16:creationId xmlns:a16="http://schemas.microsoft.com/office/drawing/2014/main" id="{A34AAD50-B194-61CC-4EED-98EF84F0E73E}"/>
              </a:ext>
            </a:extLst>
          </p:cNvPr>
          <p:cNvSpPr/>
          <p:nvPr/>
        </p:nvSpPr>
        <p:spPr>
          <a:xfrm>
            <a:off x="10429399" y="2413689"/>
            <a:ext cx="840264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向山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小学校</a:t>
            </a:r>
          </a:p>
        </p:txBody>
      </p:sp>
      <p:sp>
        <p:nvSpPr>
          <p:cNvPr id="343" name="正方形/長方形 342">
            <a:extLst>
              <a:ext uri="{FF2B5EF4-FFF2-40B4-BE49-F238E27FC236}">
                <a16:creationId xmlns:a16="http://schemas.microsoft.com/office/drawing/2014/main" id="{9E2F6843-FD46-4986-4764-838D05B10FBD}"/>
              </a:ext>
            </a:extLst>
          </p:cNvPr>
          <p:cNvSpPr/>
          <p:nvPr/>
        </p:nvSpPr>
        <p:spPr>
          <a:xfrm>
            <a:off x="9691211" y="273815"/>
            <a:ext cx="840264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谷津小学校</a:t>
            </a:r>
          </a:p>
        </p:txBody>
      </p:sp>
      <p:sp>
        <p:nvSpPr>
          <p:cNvPr id="344" name="正方形/長方形 343">
            <a:extLst>
              <a:ext uri="{FF2B5EF4-FFF2-40B4-BE49-F238E27FC236}">
                <a16:creationId xmlns:a16="http://schemas.microsoft.com/office/drawing/2014/main" id="{B93DA17A-45ED-73BD-94B0-AF513BBEDDC8}"/>
              </a:ext>
            </a:extLst>
          </p:cNvPr>
          <p:cNvSpPr/>
          <p:nvPr/>
        </p:nvSpPr>
        <p:spPr>
          <a:xfrm>
            <a:off x="8486662" y="7806809"/>
            <a:ext cx="1419338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県立津田沼高等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345" name="正方形/長方形 344">
            <a:extLst>
              <a:ext uri="{FF2B5EF4-FFF2-40B4-BE49-F238E27FC236}">
                <a16:creationId xmlns:a16="http://schemas.microsoft.com/office/drawing/2014/main" id="{D961C520-FBF0-BA46-F903-848F4CB78601}"/>
              </a:ext>
            </a:extLst>
          </p:cNvPr>
          <p:cNvSpPr/>
          <p:nvPr/>
        </p:nvSpPr>
        <p:spPr>
          <a:xfrm>
            <a:off x="10639618" y="3398621"/>
            <a:ext cx="64909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谷津二丁目</a:t>
            </a:r>
          </a:p>
        </p:txBody>
      </p:sp>
      <p:sp>
        <p:nvSpPr>
          <p:cNvPr id="346" name="正方形/長方形 345">
            <a:extLst>
              <a:ext uri="{FF2B5EF4-FFF2-40B4-BE49-F238E27FC236}">
                <a16:creationId xmlns:a16="http://schemas.microsoft.com/office/drawing/2014/main" id="{E3B52404-06AC-2821-38BB-728070B2AD20}"/>
              </a:ext>
            </a:extLst>
          </p:cNvPr>
          <p:cNvSpPr/>
          <p:nvPr/>
        </p:nvSpPr>
        <p:spPr>
          <a:xfrm>
            <a:off x="11369317" y="783100"/>
            <a:ext cx="64909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谷津一丁目</a:t>
            </a:r>
          </a:p>
        </p:txBody>
      </p:sp>
      <p:sp>
        <p:nvSpPr>
          <p:cNvPr id="347" name="正方形/長方形 346">
            <a:extLst>
              <a:ext uri="{FF2B5EF4-FFF2-40B4-BE49-F238E27FC236}">
                <a16:creationId xmlns:a16="http://schemas.microsoft.com/office/drawing/2014/main" id="{C2607849-F131-3F79-E1C9-E3FF9A032431}"/>
              </a:ext>
            </a:extLst>
          </p:cNvPr>
          <p:cNvSpPr/>
          <p:nvPr/>
        </p:nvSpPr>
        <p:spPr>
          <a:xfrm>
            <a:off x="5855687" y="4279442"/>
            <a:ext cx="64909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谷津三丁目</a:t>
            </a:r>
          </a:p>
        </p:txBody>
      </p:sp>
      <p:sp>
        <p:nvSpPr>
          <p:cNvPr id="348" name="正方形/長方形 347">
            <a:extLst>
              <a:ext uri="{FF2B5EF4-FFF2-40B4-BE49-F238E27FC236}">
                <a16:creationId xmlns:a16="http://schemas.microsoft.com/office/drawing/2014/main" id="{B509648A-2826-8F10-A57B-D204A5E000A7}"/>
              </a:ext>
            </a:extLst>
          </p:cNvPr>
          <p:cNvSpPr/>
          <p:nvPr/>
        </p:nvSpPr>
        <p:spPr>
          <a:xfrm>
            <a:off x="5994218" y="866347"/>
            <a:ext cx="64909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谷津四丁目</a:t>
            </a:r>
          </a:p>
        </p:txBody>
      </p:sp>
      <p:sp>
        <p:nvSpPr>
          <p:cNvPr id="349" name="正方形/長方形 348">
            <a:extLst>
              <a:ext uri="{FF2B5EF4-FFF2-40B4-BE49-F238E27FC236}">
                <a16:creationId xmlns:a16="http://schemas.microsoft.com/office/drawing/2014/main" id="{4C5690A4-4605-4B4C-8D9D-7794F5F18B74}"/>
              </a:ext>
            </a:extLst>
          </p:cNvPr>
          <p:cNvSpPr/>
          <p:nvPr/>
        </p:nvSpPr>
        <p:spPr>
          <a:xfrm>
            <a:off x="7882828" y="218805"/>
            <a:ext cx="64909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谷津五丁目</a:t>
            </a:r>
          </a:p>
        </p:txBody>
      </p:sp>
      <p:sp>
        <p:nvSpPr>
          <p:cNvPr id="350" name="正方形/長方形 349">
            <a:extLst>
              <a:ext uri="{FF2B5EF4-FFF2-40B4-BE49-F238E27FC236}">
                <a16:creationId xmlns:a16="http://schemas.microsoft.com/office/drawing/2014/main" id="{0C4846B1-138D-E88B-3CAA-C9EE1DFF0554}"/>
              </a:ext>
            </a:extLst>
          </p:cNvPr>
          <p:cNvSpPr/>
          <p:nvPr/>
        </p:nvSpPr>
        <p:spPr>
          <a:xfrm>
            <a:off x="6720080" y="8872692"/>
            <a:ext cx="64909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351" name="正方形/長方形 350">
            <a:extLst>
              <a:ext uri="{FF2B5EF4-FFF2-40B4-BE49-F238E27FC236}">
                <a16:creationId xmlns:a16="http://schemas.microsoft.com/office/drawing/2014/main" id="{81E9D2EC-6F20-819F-E881-37485D4E7698}"/>
              </a:ext>
            </a:extLst>
          </p:cNvPr>
          <p:cNvSpPr/>
          <p:nvPr/>
        </p:nvSpPr>
        <p:spPr>
          <a:xfrm>
            <a:off x="10842023" y="8709884"/>
            <a:ext cx="64909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352" name="正方形/長方形 351">
            <a:extLst>
              <a:ext uri="{FF2B5EF4-FFF2-40B4-BE49-F238E27FC236}">
                <a16:creationId xmlns:a16="http://schemas.microsoft.com/office/drawing/2014/main" id="{E52AC38A-DB3D-2C4E-B899-36F9928BF097}"/>
              </a:ext>
            </a:extLst>
          </p:cNvPr>
          <p:cNvSpPr/>
          <p:nvPr/>
        </p:nvSpPr>
        <p:spPr>
          <a:xfrm>
            <a:off x="10834085" y="6579159"/>
            <a:ext cx="76419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33" name="正方形/長方形 432">
            <a:extLst>
              <a:ext uri="{FF2B5EF4-FFF2-40B4-BE49-F238E27FC236}">
                <a16:creationId xmlns:a16="http://schemas.microsoft.com/office/drawing/2014/main" id="{96ECBA3F-4FFA-60DC-0F9D-BCC17914D4F7}"/>
              </a:ext>
            </a:extLst>
          </p:cNvPr>
          <p:cNvSpPr/>
          <p:nvPr/>
        </p:nvSpPr>
        <p:spPr>
          <a:xfrm>
            <a:off x="3924490" y="9142319"/>
            <a:ext cx="64909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茜浜一丁目</a:t>
            </a:r>
          </a:p>
        </p:txBody>
      </p:sp>
      <p:sp>
        <p:nvSpPr>
          <p:cNvPr id="447" name="正方形/長方形 446">
            <a:extLst>
              <a:ext uri="{FF2B5EF4-FFF2-40B4-BE49-F238E27FC236}">
                <a16:creationId xmlns:a16="http://schemas.microsoft.com/office/drawing/2014/main" id="{3478315C-1301-72F2-2D38-334543883D93}"/>
              </a:ext>
            </a:extLst>
          </p:cNvPr>
          <p:cNvSpPr/>
          <p:nvPr/>
        </p:nvSpPr>
        <p:spPr>
          <a:xfrm>
            <a:off x="177291" y="9344479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sp>
        <p:nvSpPr>
          <p:cNvPr id="448" name="正方形/長方形 447">
            <a:extLst>
              <a:ext uri="{FF2B5EF4-FFF2-40B4-BE49-F238E27FC236}">
                <a16:creationId xmlns:a16="http://schemas.microsoft.com/office/drawing/2014/main" id="{3980A8BB-FDCE-D9A7-46EA-476F513FF9E7}"/>
              </a:ext>
            </a:extLst>
          </p:cNvPr>
          <p:cNvSpPr/>
          <p:nvPr/>
        </p:nvSpPr>
        <p:spPr>
          <a:xfrm>
            <a:off x="153166" y="91726"/>
            <a:ext cx="3428234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谷津南小学校区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graphicFrame>
        <p:nvGraphicFramePr>
          <p:cNvPr id="450" name="表 449">
            <a:extLst>
              <a:ext uri="{FF2B5EF4-FFF2-40B4-BE49-F238E27FC236}">
                <a16:creationId xmlns:a16="http://schemas.microsoft.com/office/drawing/2014/main" id="{ED499C25-A78E-DB48-A3ED-2D2745153C0A}"/>
              </a:ext>
            </a:extLst>
          </p:cNvPr>
          <p:cNvGraphicFramePr>
            <a:graphicFrameLocks noGrp="1"/>
          </p:cNvGraphicFramePr>
          <p:nvPr/>
        </p:nvGraphicFramePr>
        <p:xfrm>
          <a:off x="297872" y="7231957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451" name="グループ化 450">
            <a:extLst>
              <a:ext uri="{FF2B5EF4-FFF2-40B4-BE49-F238E27FC236}">
                <a16:creationId xmlns:a16="http://schemas.microsoft.com/office/drawing/2014/main" id="{BD834587-9090-F330-3F62-E412CC0CA9BA}"/>
              </a:ext>
            </a:extLst>
          </p:cNvPr>
          <p:cNvGrpSpPr/>
          <p:nvPr/>
        </p:nvGrpSpPr>
        <p:grpSpPr>
          <a:xfrm>
            <a:off x="433618" y="7595891"/>
            <a:ext cx="378884" cy="1169599"/>
            <a:chOff x="1465782" y="7718206"/>
            <a:chExt cx="378884" cy="1169599"/>
          </a:xfrm>
        </p:grpSpPr>
        <p:sp>
          <p:nvSpPr>
            <p:cNvPr id="452" name="正方形/長方形 451">
              <a:extLst>
                <a:ext uri="{FF2B5EF4-FFF2-40B4-BE49-F238E27FC236}">
                  <a16:creationId xmlns:a16="http://schemas.microsoft.com/office/drawing/2014/main" id="{229F6FD1-AB76-472D-CFE8-3C373BD7A7DB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453" name="正方形/長方形 452">
              <a:extLst>
                <a:ext uri="{FF2B5EF4-FFF2-40B4-BE49-F238E27FC236}">
                  <a16:creationId xmlns:a16="http://schemas.microsoft.com/office/drawing/2014/main" id="{2B1C375E-10D3-0D9F-55DF-24BF4FD9712D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454" name="正方形/長方形 453">
              <a:extLst>
                <a:ext uri="{FF2B5EF4-FFF2-40B4-BE49-F238E27FC236}">
                  <a16:creationId xmlns:a16="http://schemas.microsoft.com/office/drawing/2014/main" id="{24ABA317-CBAB-0DF8-2A67-26C58E6A4693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55" name="正方形/長方形 454">
              <a:extLst>
                <a:ext uri="{FF2B5EF4-FFF2-40B4-BE49-F238E27FC236}">
                  <a16:creationId xmlns:a16="http://schemas.microsoft.com/office/drawing/2014/main" id="{4FF31B24-3008-072C-91BE-29F64198140B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58" name="フリーフォーム: 図形 357">
            <a:extLst>
              <a:ext uri="{FF2B5EF4-FFF2-40B4-BE49-F238E27FC236}">
                <a16:creationId xmlns:a16="http://schemas.microsoft.com/office/drawing/2014/main" id="{BB54A7DE-4E5D-1830-54CC-91CC58912D85}"/>
              </a:ext>
            </a:extLst>
          </p:cNvPr>
          <p:cNvSpPr/>
          <p:nvPr/>
        </p:nvSpPr>
        <p:spPr>
          <a:xfrm>
            <a:off x="4229881" y="1390616"/>
            <a:ext cx="819150" cy="404813"/>
          </a:xfrm>
          <a:custGeom>
            <a:avLst/>
            <a:gdLst>
              <a:gd name="connsiteX0" fmla="*/ 0 w 819150"/>
              <a:gd name="connsiteY0" fmla="*/ 0 h 404813"/>
              <a:gd name="connsiteX1" fmla="*/ 261937 w 819150"/>
              <a:gd name="connsiteY1" fmla="*/ 140494 h 404813"/>
              <a:gd name="connsiteX2" fmla="*/ 402431 w 819150"/>
              <a:gd name="connsiteY2" fmla="*/ 230981 h 404813"/>
              <a:gd name="connsiteX3" fmla="*/ 559594 w 819150"/>
              <a:gd name="connsiteY3" fmla="*/ 295275 h 404813"/>
              <a:gd name="connsiteX4" fmla="*/ 819150 w 819150"/>
              <a:gd name="connsiteY4" fmla="*/ 404813 h 40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9150" h="404813">
                <a:moveTo>
                  <a:pt x="0" y="0"/>
                </a:moveTo>
                <a:lnTo>
                  <a:pt x="261937" y="140494"/>
                </a:lnTo>
                <a:lnTo>
                  <a:pt x="402431" y="230981"/>
                </a:lnTo>
                <a:lnTo>
                  <a:pt x="559594" y="295275"/>
                </a:lnTo>
                <a:lnTo>
                  <a:pt x="819150" y="40481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9" name="フリーフォーム: 図形 448">
            <a:extLst>
              <a:ext uri="{FF2B5EF4-FFF2-40B4-BE49-F238E27FC236}">
                <a16:creationId xmlns:a16="http://schemas.microsoft.com/office/drawing/2014/main" id="{26E5E3D0-0CA8-57A4-5F6A-E2F820EE5630}"/>
              </a:ext>
            </a:extLst>
          </p:cNvPr>
          <p:cNvSpPr/>
          <p:nvPr/>
        </p:nvSpPr>
        <p:spPr>
          <a:xfrm>
            <a:off x="2661047" y="2771775"/>
            <a:ext cx="167878" cy="338138"/>
          </a:xfrm>
          <a:custGeom>
            <a:avLst/>
            <a:gdLst>
              <a:gd name="connsiteX0" fmla="*/ 167878 w 167878"/>
              <a:gd name="connsiteY0" fmla="*/ 0 h 338138"/>
              <a:gd name="connsiteX1" fmla="*/ 94059 w 167878"/>
              <a:gd name="connsiteY1" fmla="*/ 155972 h 338138"/>
              <a:gd name="connsiteX2" fmla="*/ 15478 w 167878"/>
              <a:gd name="connsiteY2" fmla="*/ 304800 h 338138"/>
              <a:gd name="connsiteX3" fmla="*/ 0 w 167878"/>
              <a:gd name="connsiteY3" fmla="*/ 338138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878" h="338138">
                <a:moveTo>
                  <a:pt x="167878" y="0"/>
                </a:moveTo>
                <a:lnTo>
                  <a:pt x="94059" y="155972"/>
                </a:lnTo>
                <a:lnTo>
                  <a:pt x="15478" y="304800"/>
                </a:lnTo>
                <a:lnTo>
                  <a:pt x="0" y="33813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6" name="フリーフォーム: 図形 455">
            <a:extLst>
              <a:ext uri="{FF2B5EF4-FFF2-40B4-BE49-F238E27FC236}">
                <a16:creationId xmlns:a16="http://schemas.microsoft.com/office/drawing/2014/main" id="{19BF2611-B946-A2FF-9D5A-C1AD6DE7EB3F}"/>
              </a:ext>
            </a:extLst>
          </p:cNvPr>
          <p:cNvSpPr/>
          <p:nvPr/>
        </p:nvSpPr>
        <p:spPr>
          <a:xfrm>
            <a:off x="2305050" y="4074319"/>
            <a:ext cx="3571875" cy="5479256"/>
          </a:xfrm>
          <a:custGeom>
            <a:avLst/>
            <a:gdLst>
              <a:gd name="connsiteX0" fmla="*/ 0 w 3571875"/>
              <a:gd name="connsiteY0" fmla="*/ 0 h 5479256"/>
              <a:gd name="connsiteX1" fmla="*/ 295275 w 3571875"/>
              <a:gd name="connsiteY1" fmla="*/ 190500 h 5479256"/>
              <a:gd name="connsiteX2" fmla="*/ 529828 w 3571875"/>
              <a:gd name="connsiteY2" fmla="*/ 373856 h 5479256"/>
              <a:gd name="connsiteX3" fmla="*/ 675084 w 3571875"/>
              <a:gd name="connsiteY3" fmla="*/ 473869 h 5479256"/>
              <a:gd name="connsiteX4" fmla="*/ 853678 w 3571875"/>
              <a:gd name="connsiteY4" fmla="*/ 639365 h 5479256"/>
              <a:gd name="connsiteX5" fmla="*/ 1008459 w 3571875"/>
              <a:gd name="connsiteY5" fmla="*/ 789384 h 5479256"/>
              <a:gd name="connsiteX6" fmla="*/ 1182291 w 3571875"/>
              <a:gd name="connsiteY6" fmla="*/ 960834 h 5479256"/>
              <a:gd name="connsiteX7" fmla="*/ 1403747 w 3571875"/>
              <a:gd name="connsiteY7" fmla="*/ 1234678 h 5479256"/>
              <a:gd name="connsiteX8" fmla="*/ 1607344 w 3571875"/>
              <a:gd name="connsiteY8" fmla="*/ 1515665 h 5479256"/>
              <a:gd name="connsiteX9" fmla="*/ 1744266 w 3571875"/>
              <a:gd name="connsiteY9" fmla="*/ 1718072 h 5479256"/>
              <a:gd name="connsiteX10" fmla="*/ 1841897 w 3571875"/>
              <a:gd name="connsiteY10" fmla="*/ 1885950 h 5479256"/>
              <a:gd name="connsiteX11" fmla="*/ 2025253 w 3571875"/>
              <a:gd name="connsiteY11" fmla="*/ 2240756 h 5479256"/>
              <a:gd name="connsiteX12" fmla="*/ 2081213 w 3571875"/>
              <a:gd name="connsiteY12" fmla="*/ 2366962 h 5479256"/>
              <a:gd name="connsiteX13" fmla="*/ 2308622 w 3571875"/>
              <a:gd name="connsiteY13" fmla="*/ 2955131 h 5479256"/>
              <a:gd name="connsiteX14" fmla="*/ 2343150 w 3571875"/>
              <a:gd name="connsiteY14" fmla="*/ 3071812 h 5479256"/>
              <a:gd name="connsiteX15" fmla="*/ 2644378 w 3571875"/>
              <a:gd name="connsiteY15" fmla="*/ 3965972 h 5479256"/>
              <a:gd name="connsiteX16" fmla="*/ 2726531 w 3571875"/>
              <a:gd name="connsiteY16" fmla="*/ 4171950 h 5479256"/>
              <a:gd name="connsiteX17" fmla="*/ 2892028 w 3571875"/>
              <a:gd name="connsiteY17" fmla="*/ 4531519 h 5479256"/>
              <a:gd name="connsiteX18" fmla="*/ 3240881 w 3571875"/>
              <a:gd name="connsiteY18" fmla="*/ 5058965 h 5479256"/>
              <a:gd name="connsiteX19" fmla="*/ 3273028 w 3571875"/>
              <a:gd name="connsiteY19" fmla="*/ 5094684 h 5479256"/>
              <a:gd name="connsiteX20" fmla="*/ 3571875 w 3571875"/>
              <a:gd name="connsiteY20" fmla="*/ 5479256 h 5479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71875" h="5479256">
                <a:moveTo>
                  <a:pt x="0" y="0"/>
                </a:moveTo>
                <a:lnTo>
                  <a:pt x="295275" y="190500"/>
                </a:lnTo>
                <a:lnTo>
                  <a:pt x="529828" y="373856"/>
                </a:lnTo>
                <a:lnTo>
                  <a:pt x="675084" y="473869"/>
                </a:lnTo>
                <a:lnTo>
                  <a:pt x="853678" y="639365"/>
                </a:lnTo>
                <a:lnTo>
                  <a:pt x="1008459" y="789384"/>
                </a:lnTo>
                <a:lnTo>
                  <a:pt x="1182291" y="960834"/>
                </a:lnTo>
                <a:lnTo>
                  <a:pt x="1403747" y="1234678"/>
                </a:lnTo>
                <a:lnTo>
                  <a:pt x="1607344" y="1515665"/>
                </a:lnTo>
                <a:lnTo>
                  <a:pt x="1744266" y="1718072"/>
                </a:lnTo>
                <a:lnTo>
                  <a:pt x="1841897" y="1885950"/>
                </a:lnTo>
                <a:lnTo>
                  <a:pt x="2025253" y="2240756"/>
                </a:lnTo>
                <a:lnTo>
                  <a:pt x="2081213" y="2366962"/>
                </a:lnTo>
                <a:lnTo>
                  <a:pt x="2308622" y="2955131"/>
                </a:lnTo>
                <a:lnTo>
                  <a:pt x="2343150" y="3071812"/>
                </a:lnTo>
                <a:lnTo>
                  <a:pt x="2644378" y="3965972"/>
                </a:lnTo>
                <a:lnTo>
                  <a:pt x="2726531" y="4171950"/>
                </a:lnTo>
                <a:lnTo>
                  <a:pt x="2892028" y="4531519"/>
                </a:lnTo>
                <a:lnTo>
                  <a:pt x="3240881" y="5058965"/>
                </a:lnTo>
                <a:lnTo>
                  <a:pt x="3273028" y="5094684"/>
                </a:lnTo>
                <a:lnTo>
                  <a:pt x="3571875" y="5479256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57" name="グループ化 456">
            <a:extLst>
              <a:ext uri="{FF2B5EF4-FFF2-40B4-BE49-F238E27FC236}">
                <a16:creationId xmlns:a16="http://schemas.microsoft.com/office/drawing/2014/main" id="{5C3E8F9D-6710-677C-F9F1-74D1B1388809}"/>
              </a:ext>
            </a:extLst>
          </p:cNvPr>
          <p:cNvGrpSpPr/>
          <p:nvPr/>
        </p:nvGrpSpPr>
        <p:grpSpPr>
          <a:xfrm>
            <a:off x="6134483" y="9145840"/>
            <a:ext cx="1259087" cy="351234"/>
            <a:chOff x="13991616" y="7510819"/>
            <a:chExt cx="1259087" cy="351234"/>
          </a:xfrm>
        </p:grpSpPr>
        <p:sp>
          <p:nvSpPr>
            <p:cNvPr id="458" name="正方形/長方形 457">
              <a:extLst>
                <a:ext uri="{FF2B5EF4-FFF2-40B4-BE49-F238E27FC236}">
                  <a16:creationId xmlns:a16="http://schemas.microsoft.com/office/drawing/2014/main" id="{3DA20BB2-2B2E-9D7D-162C-2B149B11CE88}"/>
                </a:ext>
              </a:extLst>
            </p:cNvPr>
            <p:cNvSpPr/>
            <p:nvPr/>
          </p:nvSpPr>
          <p:spPr>
            <a:xfrm>
              <a:off x="13993540" y="7510819"/>
              <a:ext cx="1252538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459" name="グループ化 458">
              <a:extLst>
                <a:ext uri="{FF2B5EF4-FFF2-40B4-BE49-F238E27FC236}">
                  <a16:creationId xmlns:a16="http://schemas.microsoft.com/office/drawing/2014/main" id="{6252E0EC-ABE9-D5E6-B8BB-562D0E0C2D8B}"/>
                </a:ext>
              </a:extLst>
            </p:cNvPr>
            <p:cNvGrpSpPr/>
            <p:nvPr/>
          </p:nvGrpSpPr>
          <p:grpSpPr>
            <a:xfrm>
              <a:off x="13991616" y="7534849"/>
              <a:ext cx="1259087" cy="287241"/>
              <a:chOff x="5541410" y="1722240"/>
              <a:chExt cx="1259087" cy="287241"/>
            </a:xfrm>
          </p:grpSpPr>
          <p:sp>
            <p:nvSpPr>
              <p:cNvPr id="460" name="正方形/長方形 459">
                <a:extLst>
                  <a:ext uri="{FF2B5EF4-FFF2-40B4-BE49-F238E27FC236}">
                    <a16:creationId xmlns:a16="http://schemas.microsoft.com/office/drawing/2014/main" id="{446D65C9-C54E-E430-1208-C59D56289ED2}"/>
                  </a:ext>
                </a:extLst>
              </p:cNvPr>
              <p:cNvSpPr/>
              <p:nvPr/>
            </p:nvSpPr>
            <p:spPr>
              <a:xfrm>
                <a:off x="5541410" y="1727460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61" name="グループ化 460">
                <a:extLst>
                  <a:ext uri="{FF2B5EF4-FFF2-40B4-BE49-F238E27FC236}">
                    <a16:creationId xmlns:a16="http://schemas.microsoft.com/office/drawing/2014/main" id="{6CE789E9-580F-9281-82BF-B509B1F81783}"/>
                  </a:ext>
                </a:extLst>
              </p:cNvPr>
              <p:cNvGrpSpPr/>
              <p:nvPr/>
            </p:nvGrpSpPr>
            <p:grpSpPr>
              <a:xfrm>
                <a:off x="5578471" y="1886055"/>
                <a:ext cx="1171876" cy="123426"/>
                <a:chOff x="4061599" y="1687220"/>
                <a:chExt cx="1171876" cy="123426"/>
              </a:xfrm>
            </p:grpSpPr>
            <p:grpSp>
              <p:nvGrpSpPr>
                <p:cNvPr id="464" name="グループ化 463">
                  <a:extLst>
                    <a:ext uri="{FF2B5EF4-FFF2-40B4-BE49-F238E27FC236}">
                      <a16:creationId xmlns:a16="http://schemas.microsoft.com/office/drawing/2014/main" id="{4D4B8C47-B0BD-454C-542A-EA29874B6063}"/>
                    </a:ext>
                  </a:extLst>
                </p:cNvPr>
                <p:cNvGrpSpPr/>
                <p:nvPr/>
              </p:nvGrpSpPr>
              <p:grpSpPr>
                <a:xfrm>
                  <a:off x="4061599" y="1687220"/>
                  <a:ext cx="1171876" cy="63236"/>
                  <a:chOff x="4062504" y="1687220"/>
                  <a:chExt cx="1171876" cy="63236"/>
                </a:xfrm>
              </p:grpSpPr>
              <p:sp>
                <p:nvSpPr>
                  <p:cNvPr id="468" name="正方形/長方形 467">
                    <a:extLst>
                      <a:ext uri="{FF2B5EF4-FFF2-40B4-BE49-F238E27FC236}">
                        <a16:creationId xmlns:a16="http://schemas.microsoft.com/office/drawing/2014/main" id="{D9756A0F-FDDA-D3C1-3EF8-1DC45E271C1B}"/>
                      </a:ext>
                    </a:extLst>
                  </p:cNvPr>
                  <p:cNvSpPr/>
                  <p:nvPr/>
                </p:nvSpPr>
                <p:spPr>
                  <a:xfrm>
                    <a:off x="4062504" y="1687220"/>
                    <a:ext cx="639906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69" name="正方形/長方形 468">
                    <a:extLst>
                      <a:ext uri="{FF2B5EF4-FFF2-40B4-BE49-F238E27FC236}">
                        <a16:creationId xmlns:a16="http://schemas.microsoft.com/office/drawing/2014/main" id="{C2B4577B-47B0-2882-F3A8-F8902F13CEDD}"/>
                      </a:ext>
                    </a:extLst>
                  </p:cNvPr>
                  <p:cNvSpPr/>
                  <p:nvPr/>
                </p:nvSpPr>
                <p:spPr>
                  <a:xfrm>
                    <a:off x="4594474" y="1687220"/>
                    <a:ext cx="639906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465" name="グループ化 464">
                  <a:extLst>
                    <a:ext uri="{FF2B5EF4-FFF2-40B4-BE49-F238E27FC236}">
                      <a16:creationId xmlns:a16="http://schemas.microsoft.com/office/drawing/2014/main" id="{4BC878EB-D90C-8A9C-BAAF-C6A9CF06690F}"/>
                    </a:ext>
                  </a:extLst>
                </p:cNvPr>
                <p:cNvGrpSpPr/>
                <p:nvPr/>
              </p:nvGrpSpPr>
              <p:grpSpPr>
                <a:xfrm>
                  <a:off x="4061599" y="1747410"/>
                  <a:ext cx="1171876" cy="63236"/>
                  <a:chOff x="4062504" y="1687220"/>
                  <a:chExt cx="1171876" cy="63236"/>
                </a:xfrm>
              </p:grpSpPr>
              <p:sp>
                <p:nvSpPr>
                  <p:cNvPr id="466" name="正方形/長方形 465">
                    <a:extLst>
                      <a:ext uri="{FF2B5EF4-FFF2-40B4-BE49-F238E27FC236}">
                        <a16:creationId xmlns:a16="http://schemas.microsoft.com/office/drawing/2014/main" id="{DA9FA606-4C15-22AE-A042-54C121647ED0}"/>
                      </a:ext>
                    </a:extLst>
                  </p:cNvPr>
                  <p:cNvSpPr/>
                  <p:nvPr/>
                </p:nvSpPr>
                <p:spPr>
                  <a:xfrm>
                    <a:off x="4062504" y="1687220"/>
                    <a:ext cx="639906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467" name="正方形/長方形 466">
                    <a:extLst>
                      <a:ext uri="{FF2B5EF4-FFF2-40B4-BE49-F238E27FC236}">
                        <a16:creationId xmlns:a16="http://schemas.microsoft.com/office/drawing/2014/main" id="{F0FC64BA-1098-CF3D-5641-0605FBC82309}"/>
                      </a:ext>
                    </a:extLst>
                  </p:cNvPr>
                  <p:cNvSpPr/>
                  <p:nvPr/>
                </p:nvSpPr>
                <p:spPr>
                  <a:xfrm>
                    <a:off x="4594474" y="1687220"/>
                    <a:ext cx="639906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462" name="正方形/長方形 461">
                <a:extLst>
                  <a:ext uri="{FF2B5EF4-FFF2-40B4-BE49-F238E27FC236}">
                    <a16:creationId xmlns:a16="http://schemas.microsoft.com/office/drawing/2014/main" id="{0A8E4FAF-C84D-4627-F2FE-90D5B3CBC95C}"/>
                  </a:ext>
                </a:extLst>
              </p:cNvPr>
              <p:cNvSpPr/>
              <p:nvPr/>
            </p:nvSpPr>
            <p:spPr>
              <a:xfrm>
                <a:off x="5979497" y="1723903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3" name="正方形/長方形 462">
                <a:extLst>
                  <a:ext uri="{FF2B5EF4-FFF2-40B4-BE49-F238E27FC236}">
                    <a16:creationId xmlns:a16="http://schemas.microsoft.com/office/drawing/2014/main" id="{BF0E4316-A9FD-04C5-1FFA-51843ED35E92}"/>
                  </a:ext>
                </a:extLst>
              </p:cNvPr>
              <p:cNvSpPr/>
              <p:nvPr/>
            </p:nvSpPr>
            <p:spPr>
              <a:xfrm>
                <a:off x="6510774" y="1722240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70" name="フリーフォーム: 図形 469">
            <a:extLst>
              <a:ext uri="{FF2B5EF4-FFF2-40B4-BE49-F238E27FC236}">
                <a16:creationId xmlns:a16="http://schemas.microsoft.com/office/drawing/2014/main" id="{297C1D20-131F-B35C-A857-1EE4299065B0}"/>
              </a:ext>
            </a:extLst>
          </p:cNvPr>
          <p:cNvSpPr/>
          <p:nvPr/>
        </p:nvSpPr>
        <p:spPr>
          <a:xfrm>
            <a:off x="6010275" y="8590359"/>
            <a:ext cx="104775" cy="133350"/>
          </a:xfrm>
          <a:custGeom>
            <a:avLst/>
            <a:gdLst>
              <a:gd name="connsiteX0" fmla="*/ 104775 w 104775"/>
              <a:gd name="connsiteY0" fmla="*/ 0 h 133350"/>
              <a:gd name="connsiteX1" fmla="*/ 60722 w 104775"/>
              <a:gd name="connsiteY1" fmla="*/ 86916 h 133350"/>
              <a:gd name="connsiteX2" fmla="*/ 0 w 104775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775" h="133350">
                <a:moveTo>
                  <a:pt x="104775" y="0"/>
                </a:moveTo>
                <a:lnTo>
                  <a:pt x="60722" y="86916"/>
                </a:lnTo>
                <a:lnTo>
                  <a:pt x="0" y="13335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1" name="フリーフォーム: 図形 470">
            <a:extLst>
              <a:ext uri="{FF2B5EF4-FFF2-40B4-BE49-F238E27FC236}">
                <a16:creationId xmlns:a16="http://schemas.microsoft.com/office/drawing/2014/main" id="{3EA0EA90-B3A7-4B3C-0289-CE44BDF09427}"/>
              </a:ext>
            </a:extLst>
          </p:cNvPr>
          <p:cNvSpPr/>
          <p:nvPr/>
        </p:nvSpPr>
        <p:spPr>
          <a:xfrm>
            <a:off x="6068616" y="8690372"/>
            <a:ext cx="80962" cy="105966"/>
          </a:xfrm>
          <a:custGeom>
            <a:avLst/>
            <a:gdLst>
              <a:gd name="connsiteX0" fmla="*/ 0 w 80962"/>
              <a:gd name="connsiteY0" fmla="*/ 0 h 105966"/>
              <a:gd name="connsiteX1" fmla="*/ 35718 w 80962"/>
              <a:gd name="connsiteY1" fmla="*/ 46434 h 105966"/>
              <a:gd name="connsiteX2" fmla="*/ 80962 w 80962"/>
              <a:gd name="connsiteY2" fmla="*/ 105966 h 10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962" h="105966">
                <a:moveTo>
                  <a:pt x="0" y="0"/>
                </a:moveTo>
                <a:lnTo>
                  <a:pt x="35718" y="46434"/>
                </a:lnTo>
                <a:lnTo>
                  <a:pt x="80962" y="105966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2" name="フリーフォーム 471"/>
          <p:cNvSpPr/>
          <p:nvPr/>
        </p:nvSpPr>
        <p:spPr>
          <a:xfrm>
            <a:off x="5434013" y="1543050"/>
            <a:ext cx="607218" cy="311944"/>
          </a:xfrm>
          <a:custGeom>
            <a:avLst/>
            <a:gdLst>
              <a:gd name="connsiteX0" fmla="*/ 0 w 607218"/>
              <a:gd name="connsiteY0" fmla="*/ 0 h 311944"/>
              <a:gd name="connsiteX1" fmla="*/ 173831 w 607218"/>
              <a:gd name="connsiteY1" fmla="*/ 92869 h 311944"/>
              <a:gd name="connsiteX2" fmla="*/ 526256 w 607218"/>
              <a:gd name="connsiteY2" fmla="*/ 269081 h 311944"/>
              <a:gd name="connsiteX3" fmla="*/ 607218 w 607218"/>
              <a:gd name="connsiteY3" fmla="*/ 311944 h 31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218" h="311944">
                <a:moveTo>
                  <a:pt x="0" y="0"/>
                </a:moveTo>
                <a:lnTo>
                  <a:pt x="173831" y="92869"/>
                </a:lnTo>
                <a:lnTo>
                  <a:pt x="526256" y="269081"/>
                </a:lnTo>
                <a:lnTo>
                  <a:pt x="607218" y="31194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3" name="フリーフォーム 472"/>
          <p:cNvSpPr/>
          <p:nvPr/>
        </p:nvSpPr>
        <p:spPr>
          <a:xfrm>
            <a:off x="10363200" y="7048500"/>
            <a:ext cx="238125" cy="307181"/>
          </a:xfrm>
          <a:custGeom>
            <a:avLst/>
            <a:gdLst>
              <a:gd name="connsiteX0" fmla="*/ 238125 w 238125"/>
              <a:gd name="connsiteY0" fmla="*/ 0 h 307181"/>
              <a:gd name="connsiteX1" fmla="*/ 61913 w 238125"/>
              <a:gd name="connsiteY1" fmla="*/ 266700 h 307181"/>
              <a:gd name="connsiteX2" fmla="*/ 33338 w 238125"/>
              <a:gd name="connsiteY2" fmla="*/ 307181 h 307181"/>
              <a:gd name="connsiteX3" fmla="*/ 0 w 238125"/>
              <a:gd name="connsiteY3" fmla="*/ 304800 h 307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307181">
                <a:moveTo>
                  <a:pt x="238125" y="0"/>
                </a:moveTo>
                <a:lnTo>
                  <a:pt x="61913" y="266700"/>
                </a:lnTo>
                <a:lnTo>
                  <a:pt x="33338" y="307181"/>
                </a:lnTo>
                <a:lnTo>
                  <a:pt x="0" y="30480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4" name="フリーフォーム 473"/>
          <p:cNvSpPr/>
          <p:nvPr/>
        </p:nvSpPr>
        <p:spPr>
          <a:xfrm>
            <a:off x="10198894" y="6867525"/>
            <a:ext cx="414337" cy="609600"/>
          </a:xfrm>
          <a:custGeom>
            <a:avLst/>
            <a:gdLst>
              <a:gd name="connsiteX0" fmla="*/ 414337 w 414337"/>
              <a:gd name="connsiteY0" fmla="*/ 0 h 609600"/>
              <a:gd name="connsiteX1" fmla="*/ 257175 w 414337"/>
              <a:gd name="connsiteY1" fmla="*/ 221456 h 609600"/>
              <a:gd name="connsiteX2" fmla="*/ 176212 w 414337"/>
              <a:gd name="connsiteY2" fmla="*/ 357188 h 609600"/>
              <a:gd name="connsiteX3" fmla="*/ 0 w 414337"/>
              <a:gd name="connsiteY3" fmla="*/ 60960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337" h="609600">
                <a:moveTo>
                  <a:pt x="414337" y="0"/>
                </a:moveTo>
                <a:lnTo>
                  <a:pt x="257175" y="221456"/>
                </a:lnTo>
                <a:lnTo>
                  <a:pt x="176212" y="357188"/>
                </a:lnTo>
                <a:lnTo>
                  <a:pt x="0" y="60960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6" name="線吹き出し 1 (枠付き) 255"/>
          <p:cNvSpPr/>
          <p:nvPr/>
        </p:nvSpPr>
        <p:spPr>
          <a:xfrm>
            <a:off x="8050045" y="6524167"/>
            <a:ext cx="1365775" cy="221393"/>
          </a:xfrm>
          <a:prstGeom prst="borderCallout1">
            <a:avLst>
              <a:gd name="adj1" fmla="val 55836"/>
              <a:gd name="adj2" fmla="val 100586"/>
              <a:gd name="adj3" fmla="val 272314"/>
              <a:gd name="adj4" fmla="val 172940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アンダーパス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57" name="表 256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363977"/>
              </p:ext>
            </p:extLst>
          </p:nvPr>
        </p:nvGraphicFramePr>
        <p:xfrm>
          <a:off x="183303" y="786308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258" name="グループ化 257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268862" y="1645152"/>
            <a:ext cx="161663" cy="127168"/>
            <a:chOff x="13223829" y="3432784"/>
            <a:chExt cx="161663" cy="127168"/>
          </a:xfrm>
        </p:grpSpPr>
        <p:grpSp>
          <p:nvGrpSpPr>
            <p:cNvPr id="259" name="グループ化 258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61" name="正方形/長方形 260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2" name="正方形/長方形 261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3" name="楕円 262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60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4" name="グループ化 263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279338" y="1814651"/>
            <a:ext cx="140711" cy="122715"/>
            <a:chOff x="13234305" y="3606093"/>
            <a:chExt cx="140711" cy="122715"/>
          </a:xfrm>
        </p:grpSpPr>
        <p:sp>
          <p:nvSpPr>
            <p:cNvPr id="265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66" name="直線コネクタ 265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7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8" name="グループ化 267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275135" y="1994449"/>
            <a:ext cx="149117" cy="149117"/>
            <a:chOff x="13168102" y="5848673"/>
            <a:chExt cx="240155" cy="240155"/>
          </a:xfrm>
        </p:grpSpPr>
        <p:sp>
          <p:nvSpPr>
            <p:cNvPr id="269" name="正方形/長方形 268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0" name="正方形/長方形 269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71" name="直線コネクタ 270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239189" y="2396493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直線コネクタ 271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239189" y="2564371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直線コネクタ 272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239189" y="2734627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直線コネクタ 273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249529" y="3064839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直線コネクタ 274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49529" y="1030046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直線コネクタ 275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57135" y="1194352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直線コネクタ 276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49529" y="1358658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797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4054</TotalTime>
  <Words>214</Words>
  <Application>Microsoft Office PowerPoint</Application>
  <PresentationFormat>A3 297x420 mm</PresentationFormat>
  <Paragraphs>56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324</cp:revision>
  <cp:lastPrinted>2026-04-16T06:31:53Z</cp:lastPrinted>
  <dcterms:created xsi:type="dcterms:W3CDTF">2025-04-08T06:40:58Z</dcterms:created>
  <dcterms:modified xsi:type="dcterms:W3CDTF">2026-09-16T02:14:41Z</dcterms:modified>
</cp:coreProperties>
</file>