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</p:sldIdLst>
  <p:sldSz cx="12801600" cy="9601200" type="A3"/>
  <p:notesSz cx="6797675" cy="9926638"/>
  <p:defaultTextStyle>
    <a:defPPr>
      <a:defRPr lang="ja-JP"/>
    </a:defPPr>
    <a:lvl1pPr marL="0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1pPr>
    <a:lvl2pPr marL="537667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2pPr>
    <a:lvl3pPr marL="1075334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3pPr>
    <a:lvl4pPr marL="1613002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4pPr>
    <a:lvl5pPr marL="2150669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5pPr>
    <a:lvl6pPr marL="2688336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6pPr>
    <a:lvl7pPr marL="3226003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7pPr>
    <a:lvl8pPr marL="3763670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8pPr>
    <a:lvl9pPr marL="4301338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CC00"/>
    <a:srgbClr val="00FFCC"/>
    <a:srgbClr val="CC3300"/>
    <a:srgbClr val="CC00FF"/>
    <a:srgbClr val="990099"/>
    <a:srgbClr val="FF9900"/>
    <a:srgbClr val="FFCCFF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088" autoAdjust="0"/>
    <p:restoredTop sz="94660"/>
  </p:normalViewPr>
  <p:slideViewPr>
    <p:cSldViewPr snapToGrid="0">
      <p:cViewPr varScale="1">
        <p:scale>
          <a:sx n="52" d="100"/>
          <a:sy n="52" d="100"/>
        </p:scale>
        <p:origin x="144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600200" y="1571308"/>
            <a:ext cx="9601200" cy="334264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0641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726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73443" y="2393634"/>
            <a:ext cx="11041380" cy="3993832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73443" y="6425249"/>
            <a:ext cx="11041380" cy="21002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6549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9717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81777" y="511176"/>
            <a:ext cx="11041380" cy="1855788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81778" y="2353628"/>
            <a:ext cx="5415676" cy="115347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81778" y="3507105"/>
            <a:ext cx="5415676" cy="515842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480810" y="2353628"/>
            <a:ext cx="5442347" cy="115347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480810" y="3507105"/>
            <a:ext cx="5442347" cy="515842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0413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0145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8318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442347" y="1382396"/>
            <a:ext cx="6480810" cy="68230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87661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442347" y="1382396"/>
            <a:ext cx="6480810" cy="6823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/>
              <a:t>図を追加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5930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1662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9161145" y="511175"/>
            <a:ext cx="2760345" cy="8136573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80110" y="511175"/>
            <a:ext cx="8121015" cy="8136573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8969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80110" y="511176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80110" y="8898891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240530" y="8898891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041130" y="8898891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0987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" name="グループ化 87">
            <a:extLst>
              <a:ext uri="{FF2B5EF4-FFF2-40B4-BE49-F238E27FC236}">
                <a16:creationId xmlns:a16="http://schemas.microsoft.com/office/drawing/2014/main" id="{12623CEA-D1EB-928C-0150-6EEE24546DFB}"/>
              </a:ext>
            </a:extLst>
          </p:cNvPr>
          <p:cNvGrpSpPr/>
          <p:nvPr/>
        </p:nvGrpSpPr>
        <p:grpSpPr>
          <a:xfrm>
            <a:off x="19050" y="459359"/>
            <a:ext cx="12763500" cy="8632721"/>
            <a:chOff x="19050" y="476751"/>
            <a:chExt cx="12763500" cy="8632721"/>
          </a:xfrm>
        </p:grpSpPr>
        <p:grpSp>
          <p:nvGrpSpPr>
            <p:cNvPr id="67" name="グループ化 66">
              <a:extLst>
                <a:ext uri="{FF2B5EF4-FFF2-40B4-BE49-F238E27FC236}">
                  <a16:creationId xmlns:a16="http://schemas.microsoft.com/office/drawing/2014/main" id="{0E5870D3-A498-EE97-E35F-E0D85E3B41F5}"/>
                </a:ext>
              </a:extLst>
            </p:cNvPr>
            <p:cNvGrpSpPr/>
            <p:nvPr/>
          </p:nvGrpSpPr>
          <p:grpSpPr>
            <a:xfrm>
              <a:off x="19050" y="476751"/>
              <a:ext cx="12763500" cy="8629149"/>
              <a:chOff x="19050" y="486025"/>
              <a:chExt cx="12763500" cy="8629149"/>
            </a:xfrm>
          </p:grpSpPr>
          <p:grpSp>
            <p:nvGrpSpPr>
              <p:cNvPr id="11" name="グループ化 10">
                <a:extLst>
                  <a:ext uri="{FF2B5EF4-FFF2-40B4-BE49-F238E27FC236}">
                    <a16:creationId xmlns:a16="http://schemas.microsoft.com/office/drawing/2014/main" id="{1AE09640-5A53-C0E0-5DF4-29341C1CD488}"/>
                  </a:ext>
                </a:extLst>
              </p:cNvPr>
              <p:cNvGrpSpPr/>
              <p:nvPr/>
            </p:nvGrpSpPr>
            <p:grpSpPr>
              <a:xfrm>
                <a:off x="19050" y="486025"/>
                <a:ext cx="12763500" cy="8629149"/>
                <a:chOff x="19050" y="489848"/>
                <a:chExt cx="12763500" cy="8629149"/>
              </a:xfrm>
            </p:grpSpPr>
            <p:grpSp>
              <p:nvGrpSpPr>
                <p:cNvPr id="8" name="グループ化 7">
                  <a:extLst>
                    <a:ext uri="{FF2B5EF4-FFF2-40B4-BE49-F238E27FC236}">
                      <a16:creationId xmlns:a16="http://schemas.microsoft.com/office/drawing/2014/main" id="{8420CCFB-6DF1-19AA-45C9-ACD49AFA3688}"/>
                    </a:ext>
                  </a:extLst>
                </p:cNvPr>
                <p:cNvGrpSpPr/>
                <p:nvPr/>
              </p:nvGrpSpPr>
              <p:grpSpPr>
                <a:xfrm>
                  <a:off x="19050" y="489848"/>
                  <a:ext cx="12763500" cy="8629149"/>
                  <a:chOff x="19050" y="489848"/>
                  <a:chExt cx="12763500" cy="8629149"/>
                </a:xfrm>
              </p:grpSpPr>
              <p:pic>
                <p:nvPicPr>
                  <p:cNvPr id="9" name="図 8">
                    <a:extLst>
                      <a:ext uri="{FF2B5EF4-FFF2-40B4-BE49-F238E27FC236}">
                        <a16:creationId xmlns:a16="http://schemas.microsoft.com/office/drawing/2014/main" id="{E2C0E379-7782-ED12-6FB0-CD171D0E937D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9050" y="489848"/>
                    <a:ext cx="12754813" cy="8621503"/>
                  </a:xfrm>
                  <a:prstGeom prst="rect">
                    <a:avLst/>
                  </a:prstGeom>
                </p:spPr>
              </p:pic>
              <p:sp>
                <p:nvSpPr>
                  <p:cNvPr id="2" name="フリーフォーム: 図形 1">
                    <a:extLst>
                      <a:ext uri="{FF2B5EF4-FFF2-40B4-BE49-F238E27FC236}">
                        <a16:creationId xmlns:a16="http://schemas.microsoft.com/office/drawing/2014/main" id="{9945E684-FE3C-FB79-F9CC-6C9B2A362004}"/>
                      </a:ext>
                    </a:extLst>
                  </p:cNvPr>
                  <p:cNvSpPr/>
                  <p:nvPr/>
                </p:nvSpPr>
                <p:spPr>
                  <a:xfrm>
                    <a:off x="8872538" y="969169"/>
                    <a:ext cx="3319462" cy="8145065"/>
                  </a:xfrm>
                  <a:custGeom>
                    <a:avLst/>
                    <a:gdLst>
                      <a:gd name="connsiteX0" fmla="*/ 3319462 w 3319462"/>
                      <a:gd name="connsiteY0" fmla="*/ 0 h 8145065"/>
                      <a:gd name="connsiteX1" fmla="*/ 3146821 w 3319462"/>
                      <a:gd name="connsiteY1" fmla="*/ 184547 h 8145065"/>
                      <a:gd name="connsiteX2" fmla="*/ 2606278 w 3319462"/>
                      <a:gd name="connsiteY2" fmla="*/ 2338387 h 8145065"/>
                      <a:gd name="connsiteX3" fmla="*/ 2501503 w 3319462"/>
                      <a:gd name="connsiteY3" fmla="*/ 2797969 h 8145065"/>
                      <a:gd name="connsiteX4" fmla="*/ 2339578 w 3319462"/>
                      <a:gd name="connsiteY4" fmla="*/ 4204097 h 8145065"/>
                      <a:gd name="connsiteX5" fmla="*/ 2309812 w 3319462"/>
                      <a:gd name="connsiteY5" fmla="*/ 4439840 h 8145065"/>
                      <a:gd name="connsiteX6" fmla="*/ 2137171 w 3319462"/>
                      <a:gd name="connsiteY6" fmla="*/ 4835128 h 8145065"/>
                      <a:gd name="connsiteX7" fmla="*/ 1085850 w 3319462"/>
                      <a:gd name="connsiteY7" fmla="*/ 6585347 h 8145065"/>
                      <a:gd name="connsiteX8" fmla="*/ 332184 w 3319462"/>
                      <a:gd name="connsiteY8" fmla="*/ 7683103 h 8145065"/>
                      <a:gd name="connsiteX9" fmla="*/ 0 w 3319462"/>
                      <a:gd name="connsiteY9" fmla="*/ 8145065 h 81450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3319462" h="8145065">
                        <a:moveTo>
                          <a:pt x="3319462" y="0"/>
                        </a:moveTo>
                        <a:lnTo>
                          <a:pt x="3146821" y="184547"/>
                        </a:lnTo>
                        <a:lnTo>
                          <a:pt x="2606278" y="2338387"/>
                        </a:lnTo>
                        <a:lnTo>
                          <a:pt x="2501503" y="2797969"/>
                        </a:lnTo>
                        <a:lnTo>
                          <a:pt x="2339578" y="4204097"/>
                        </a:lnTo>
                        <a:lnTo>
                          <a:pt x="2309812" y="4439840"/>
                        </a:lnTo>
                        <a:lnTo>
                          <a:pt x="2137171" y="4835128"/>
                        </a:lnTo>
                        <a:lnTo>
                          <a:pt x="1085850" y="6585347"/>
                        </a:lnTo>
                        <a:lnTo>
                          <a:pt x="332184" y="7683103"/>
                        </a:lnTo>
                        <a:lnTo>
                          <a:pt x="0" y="8145065"/>
                        </a:lnTo>
                      </a:path>
                    </a:pathLst>
                  </a:custGeom>
                  <a:noFill/>
                  <a:ln w="28575">
                    <a:solidFill>
                      <a:schemeClr val="accent6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" name="フリーフォーム: 図形 2">
                    <a:extLst>
                      <a:ext uri="{FF2B5EF4-FFF2-40B4-BE49-F238E27FC236}">
                        <a16:creationId xmlns:a16="http://schemas.microsoft.com/office/drawing/2014/main" id="{8322A7C2-F379-85B3-C9BD-6ADE92378D05}"/>
                      </a:ext>
                    </a:extLst>
                  </p:cNvPr>
                  <p:cNvSpPr/>
                  <p:nvPr/>
                </p:nvSpPr>
                <p:spPr>
                  <a:xfrm>
                    <a:off x="11209734" y="5170884"/>
                    <a:ext cx="1572816" cy="366713"/>
                  </a:xfrm>
                  <a:custGeom>
                    <a:avLst/>
                    <a:gdLst>
                      <a:gd name="connsiteX0" fmla="*/ 0 w 1572816"/>
                      <a:gd name="connsiteY0" fmla="*/ 5954 h 366713"/>
                      <a:gd name="connsiteX1" fmla="*/ 423863 w 1572816"/>
                      <a:gd name="connsiteY1" fmla="*/ 0 h 366713"/>
                      <a:gd name="connsiteX2" fmla="*/ 875110 w 1572816"/>
                      <a:gd name="connsiteY2" fmla="*/ 110729 h 366713"/>
                      <a:gd name="connsiteX3" fmla="*/ 1316832 w 1572816"/>
                      <a:gd name="connsiteY3" fmla="*/ 246460 h 366713"/>
                      <a:gd name="connsiteX4" fmla="*/ 1572816 w 1572816"/>
                      <a:gd name="connsiteY4" fmla="*/ 366713 h 366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72816" h="366713">
                        <a:moveTo>
                          <a:pt x="0" y="5954"/>
                        </a:moveTo>
                        <a:lnTo>
                          <a:pt x="423863" y="0"/>
                        </a:lnTo>
                        <a:lnTo>
                          <a:pt x="875110" y="110729"/>
                        </a:lnTo>
                        <a:lnTo>
                          <a:pt x="1316832" y="246460"/>
                        </a:lnTo>
                        <a:lnTo>
                          <a:pt x="1572816" y="366713"/>
                        </a:lnTo>
                      </a:path>
                    </a:pathLst>
                  </a:custGeom>
                  <a:noFill/>
                  <a:ln w="28575"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4" name="フリーフォーム: 図形 3">
                    <a:extLst>
                      <a:ext uri="{FF2B5EF4-FFF2-40B4-BE49-F238E27FC236}">
                        <a16:creationId xmlns:a16="http://schemas.microsoft.com/office/drawing/2014/main" id="{E33014AB-2A15-AF3A-EE4A-020A3B4A6F01}"/>
                      </a:ext>
                    </a:extLst>
                  </p:cNvPr>
                  <p:cNvSpPr/>
                  <p:nvPr/>
                </p:nvSpPr>
                <p:spPr>
                  <a:xfrm>
                    <a:off x="26194" y="1466850"/>
                    <a:ext cx="12127706" cy="7652147"/>
                  </a:xfrm>
                  <a:custGeom>
                    <a:avLst/>
                    <a:gdLst>
                      <a:gd name="connsiteX0" fmla="*/ 0 w 12127706"/>
                      <a:gd name="connsiteY0" fmla="*/ 0 h 7652147"/>
                      <a:gd name="connsiteX1" fmla="*/ 230981 w 12127706"/>
                      <a:gd name="connsiteY1" fmla="*/ 116681 h 7652147"/>
                      <a:gd name="connsiteX2" fmla="*/ 548878 w 12127706"/>
                      <a:gd name="connsiteY2" fmla="*/ 234553 h 7652147"/>
                      <a:gd name="connsiteX3" fmla="*/ 766762 w 12127706"/>
                      <a:gd name="connsiteY3" fmla="*/ 336947 h 7652147"/>
                      <a:gd name="connsiteX4" fmla="*/ 1206103 w 12127706"/>
                      <a:gd name="connsiteY4" fmla="*/ 514350 h 7652147"/>
                      <a:gd name="connsiteX5" fmla="*/ 2315765 w 12127706"/>
                      <a:gd name="connsiteY5" fmla="*/ 952500 h 7652147"/>
                      <a:gd name="connsiteX6" fmla="*/ 2514600 w 12127706"/>
                      <a:gd name="connsiteY6" fmla="*/ 1045369 h 7652147"/>
                      <a:gd name="connsiteX7" fmla="*/ 2782490 w 12127706"/>
                      <a:gd name="connsiteY7" fmla="*/ 1202531 h 7652147"/>
                      <a:gd name="connsiteX8" fmla="*/ 3952875 w 12127706"/>
                      <a:gd name="connsiteY8" fmla="*/ 1991916 h 7652147"/>
                      <a:gd name="connsiteX9" fmla="*/ 5098256 w 12127706"/>
                      <a:gd name="connsiteY9" fmla="*/ 2755106 h 7652147"/>
                      <a:gd name="connsiteX10" fmla="*/ 5181600 w 12127706"/>
                      <a:gd name="connsiteY10" fmla="*/ 2834878 h 7652147"/>
                      <a:gd name="connsiteX11" fmla="*/ 5512594 w 12127706"/>
                      <a:gd name="connsiteY11" fmla="*/ 3063478 h 7652147"/>
                      <a:gd name="connsiteX12" fmla="*/ 5772150 w 12127706"/>
                      <a:gd name="connsiteY12" fmla="*/ 3249216 h 7652147"/>
                      <a:gd name="connsiteX13" fmla="*/ 6311503 w 12127706"/>
                      <a:gd name="connsiteY13" fmla="*/ 3606403 h 7652147"/>
                      <a:gd name="connsiteX14" fmla="*/ 6325790 w 12127706"/>
                      <a:gd name="connsiteY14" fmla="*/ 3608784 h 7652147"/>
                      <a:gd name="connsiteX15" fmla="*/ 6682978 w 12127706"/>
                      <a:gd name="connsiteY15" fmla="*/ 3798094 h 7652147"/>
                      <a:gd name="connsiteX16" fmla="*/ 7281862 w 12127706"/>
                      <a:gd name="connsiteY16" fmla="*/ 4198144 h 7652147"/>
                      <a:gd name="connsiteX17" fmla="*/ 7847409 w 12127706"/>
                      <a:gd name="connsiteY17" fmla="*/ 4599384 h 7652147"/>
                      <a:gd name="connsiteX18" fmla="*/ 8291512 w 12127706"/>
                      <a:gd name="connsiteY18" fmla="*/ 4916091 h 7652147"/>
                      <a:gd name="connsiteX19" fmla="*/ 8886825 w 12127706"/>
                      <a:gd name="connsiteY19" fmla="*/ 5376863 h 7652147"/>
                      <a:gd name="connsiteX20" fmla="*/ 9259490 w 12127706"/>
                      <a:gd name="connsiteY20" fmla="*/ 5629275 h 7652147"/>
                      <a:gd name="connsiteX21" fmla="*/ 9479756 w 12127706"/>
                      <a:gd name="connsiteY21" fmla="*/ 5787628 h 7652147"/>
                      <a:gd name="connsiteX22" fmla="*/ 9922669 w 12127706"/>
                      <a:gd name="connsiteY22" fmla="*/ 6085284 h 7652147"/>
                      <a:gd name="connsiteX23" fmla="*/ 10147697 w 12127706"/>
                      <a:gd name="connsiteY23" fmla="*/ 6231731 h 7652147"/>
                      <a:gd name="connsiteX24" fmla="*/ 10641806 w 12127706"/>
                      <a:gd name="connsiteY24" fmla="*/ 6680597 h 7652147"/>
                      <a:gd name="connsiteX25" fmla="*/ 10785872 w 12127706"/>
                      <a:gd name="connsiteY25" fmla="*/ 6815138 h 7652147"/>
                      <a:gd name="connsiteX26" fmla="*/ 11023997 w 12127706"/>
                      <a:gd name="connsiteY26" fmla="*/ 6983016 h 7652147"/>
                      <a:gd name="connsiteX27" fmla="*/ 12127706 w 12127706"/>
                      <a:gd name="connsiteY27" fmla="*/ 7652147 h 76521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</a:cxnLst>
                    <a:rect l="l" t="t" r="r" b="b"/>
                    <a:pathLst>
                      <a:path w="12127706" h="7652147">
                        <a:moveTo>
                          <a:pt x="0" y="0"/>
                        </a:moveTo>
                        <a:lnTo>
                          <a:pt x="230981" y="116681"/>
                        </a:lnTo>
                        <a:lnTo>
                          <a:pt x="548878" y="234553"/>
                        </a:lnTo>
                        <a:lnTo>
                          <a:pt x="766762" y="336947"/>
                        </a:lnTo>
                        <a:lnTo>
                          <a:pt x="1206103" y="514350"/>
                        </a:lnTo>
                        <a:lnTo>
                          <a:pt x="2315765" y="952500"/>
                        </a:lnTo>
                        <a:lnTo>
                          <a:pt x="2514600" y="1045369"/>
                        </a:lnTo>
                        <a:lnTo>
                          <a:pt x="2782490" y="1202531"/>
                        </a:lnTo>
                        <a:lnTo>
                          <a:pt x="3952875" y="1991916"/>
                        </a:lnTo>
                        <a:lnTo>
                          <a:pt x="5098256" y="2755106"/>
                        </a:lnTo>
                        <a:lnTo>
                          <a:pt x="5181600" y="2834878"/>
                        </a:lnTo>
                        <a:lnTo>
                          <a:pt x="5512594" y="3063478"/>
                        </a:lnTo>
                        <a:lnTo>
                          <a:pt x="5772150" y="3249216"/>
                        </a:lnTo>
                        <a:lnTo>
                          <a:pt x="6311503" y="3606403"/>
                        </a:lnTo>
                        <a:lnTo>
                          <a:pt x="6325790" y="3608784"/>
                        </a:lnTo>
                        <a:lnTo>
                          <a:pt x="6682978" y="3798094"/>
                        </a:lnTo>
                        <a:lnTo>
                          <a:pt x="7281862" y="4198144"/>
                        </a:lnTo>
                        <a:lnTo>
                          <a:pt x="7847409" y="4599384"/>
                        </a:lnTo>
                        <a:lnTo>
                          <a:pt x="8291512" y="4916091"/>
                        </a:lnTo>
                        <a:lnTo>
                          <a:pt x="8886825" y="5376863"/>
                        </a:lnTo>
                        <a:lnTo>
                          <a:pt x="9259490" y="5629275"/>
                        </a:lnTo>
                        <a:lnTo>
                          <a:pt x="9479756" y="5787628"/>
                        </a:lnTo>
                        <a:lnTo>
                          <a:pt x="9922669" y="6085284"/>
                        </a:lnTo>
                        <a:lnTo>
                          <a:pt x="10147697" y="6231731"/>
                        </a:lnTo>
                        <a:lnTo>
                          <a:pt x="10641806" y="6680597"/>
                        </a:lnTo>
                        <a:lnTo>
                          <a:pt x="10785872" y="6815138"/>
                        </a:lnTo>
                        <a:lnTo>
                          <a:pt x="11023997" y="6983016"/>
                        </a:lnTo>
                        <a:lnTo>
                          <a:pt x="12127706" y="7652147"/>
                        </a:lnTo>
                      </a:path>
                    </a:pathLst>
                  </a:custGeom>
                  <a:noFill/>
                  <a:ln w="28575">
                    <a:solidFill>
                      <a:srgbClr val="CC00FF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5" name="フリーフォーム: 図形 4">
                    <a:extLst>
                      <a:ext uri="{FF2B5EF4-FFF2-40B4-BE49-F238E27FC236}">
                        <a16:creationId xmlns:a16="http://schemas.microsoft.com/office/drawing/2014/main" id="{EDC9C90E-8E67-C037-4F34-25D8F420158B}"/>
                      </a:ext>
                    </a:extLst>
                  </p:cNvPr>
                  <p:cNvSpPr/>
                  <p:nvPr/>
                </p:nvSpPr>
                <p:spPr>
                  <a:xfrm>
                    <a:off x="1210866" y="496491"/>
                    <a:ext cx="3350418" cy="2949178"/>
                  </a:xfrm>
                  <a:custGeom>
                    <a:avLst/>
                    <a:gdLst>
                      <a:gd name="connsiteX0" fmla="*/ 0 w 3350418"/>
                      <a:gd name="connsiteY0" fmla="*/ 1482328 h 2949178"/>
                      <a:gd name="connsiteX1" fmla="*/ 178593 w 3350418"/>
                      <a:gd name="connsiteY1" fmla="*/ 1690687 h 2949178"/>
                      <a:gd name="connsiteX2" fmla="*/ 303609 w 3350418"/>
                      <a:gd name="connsiteY2" fmla="*/ 1838325 h 2949178"/>
                      <a:gd name="connsiteX3" fmla="*/ 346472 w 3350418"/>
                      <a:gd name="connsiteY3" fmla="*/ 1974056 h 2949178"/>
                      <a:gd name="connsiteX4" fmla="*/ 604837 w 3350418"/>
                      <a:gd name="connsiteY4" fmla="*/ 2472928 h 2949178"/>
                      <a:gd name="connsiteX5" fmla="*/ 717947 w 3350418"/>
                      <a:gd name="connsiteY5" fmla="*/ 2674143 h 2949178"/>
                      <a:gd name="connsiteX6" fmla="*/ 939403 w 3350418"/>
                      <a:gd name="connsiteY6" fmla="*/ 2775347 h 2949178"/>
                      <a:gd name="connsiteX7" fmla="*/ 1245393 w 3350418"/>
                      <a:gd name="connsiteY7" fmla="*/ 2840831 h 2949178"/>
                      <a:gd name="connsiteX8" fmla="*/ 1502568 w 3350418"/>
                      <a:gd name="connsiteY8" fmla="*/ 2949178 h 2949178"/>
                      <a:gd name="connsiteX9" fmla="*/ 2619375 w 3350418"/>
                      <a:gd name="connsiteY9" fmla="*/ 1190625 h 2949178"/>
                      <a:gd name="connsiteX10" fmla="*/ 3213497 w 3350418"/>
                      <a:gd name="connsiteY10" fmla="*/ 248840 h 2949178"/>
                      <a:gd name="connsiteX11" fmla="*/ 3350418 w 3350418"/>
                      <a:gd name="connsiteY11" fmla="*/ 0 h 29491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3350418" h="2949178">
                        <a:moveTo>
                          <a:pt x="0" y="1482328"/>
                        </a:moveTo>
                        <a:lnTo>
                          <a:pt x="178593" y="1690687"/>
                        </a:lnTo>
                        <a:lnTo>
                          <a:pt x="303609" y="1838325"/>
                        </a:lnTo>
                        <a:lnTo>
                          <a:pt x="346472" y="1974056"/>
                        </a:lnTo>
                        <a:lnTo>
                          <a:pt x="604837" y="2472928"/>
                        </a:lnTo>
                        <a:lnTo>
                          <a:pt x="717947" y="2674143"/>
                        </a:lnTo>
                        <a:lnTo>
                          <a:pt x="939403" y="2775347"/>
                        </a:lnTo>
                        <a:lnTo>
                          <a:pt x="1245393" y="2840831"/>
                        </a:lnTo>
                        <a:lnTo>
                          <a:pt x="1502568" y="2949178"/>
                        </a:lnTo>
                        <a:lnTo>
                          <a:pt x="2619375" y="1190625"/>
                        </a:lnTo>
                        <a:lnTo>
                          <a:pt x="3213497" y="248840"/>
                        </a:lnTo>
                        <a:lnTo>
                          <a:pt x="3350418" y="0"/>
                        </a:lnTo>
                      </a:path>
                    </a:pathLst>
                  </a:custGeom>
                  <a:noFill/>
                  <a:ln w="28575">
                    <a:solidFill>
                      <a:srgbClr val="CC00FF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6" name="フリーフォーム: 図形 5">
                    <a:extLst>
                      <a:ext uri="{FF2B5EF4-FFF2-40B4-BE49-F238E27FC236}">
                        <a16:creationId xmlns:a16="http://schemas.microsoft.com/office/drawing/2014/main" id="{0605870A-3C88-8930-609D-031BD997D49A}"/>
                      </a:ext>
                    </a:extLst>
                  </p:cNvPr>
                  <p:cNvSpPr/>
                  <p:nvPr/>
                </p:nvSpPr>
                <p:spPr>
                  <a:xfrm>
                    <a:off x="21431" y="6459141"/>
                    <a:ext cx="2884885" cy="2659856"/>
                  </a:xfrm>
                  <a:custGeom>
                    <a:avLst/>
                    <a:gdLst>
                      <a:gd name="connsiteX0" fmla="*/ 0 w 2884885"/>
                      <a:gd name="connsiteY0" fmla="*/ 0 h 2659856"/>
                      <a:gd name="connsiteX1" fmla="*/ 917972 w 2884885"/>
                      <a:gd name="connsiteY1" fmla="*/ 531018 h 2659856"/>
                      <a:gd name="connsiteX2" fmla="*/ 1158478 w 2884885"/>
                      <a:gd name="connsiteY2" fmla="*/ 685800 h 2659856"/>
                      <a:gd name="connsiteX3" fmla="*/ 1404938 w 2884885"/>
                      <a:gd name="connsiteY3" fmla="*/ 848915 h 2659856"/>
                      <a:gd name="connsiteX4" fmla="*/ 1637110 w 2884885"/>
                      <a:gd name="connsiteY4" fmla="*/ 1026318 h 2659856"/>
                      <a:gd name="connsiteX5" fmla="*/ 2082403 w 2884885"/>
                      <a:gd name="connsiteY5" fmla="*/ 1443037 h 2659856"/>
                      <a:gd name="connsiteX6" fmla="*/ 2355057 w 2884885"/>
                      <a:gd name="connsiteY6" fmla="*/ 1766887 h 2659856"/>
                      <a:gd name="connsiteX7" fmla="*/ 2512219 w 2884885"/>
                      <a:gd name="connsiteY7" fmla="*/ 1994297 h 2659856"/>
                      <a:gd name="connsiteX8" fmla="*/ 2747963 w 2884885"/>
                      <a:gd name="connsiteY8" fmla="*/ 2378868 h 2659856"/>
                      <a:gd name="connsiteX9" fmla="*/ 2884885 w 2884885"/>
                      <a:gd name="connsiteY9" fmla="*/ 2659856 h 26598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2884885" h="2659856">
                        <a:moveTo>
                          <a:pt x="0" y="0"/>
                        </a:moveTo>
                        <a:lnTo>
                          <a:pt x="917972" y="531018"/>
                        </a:lnTo>
                        <a:lnTo>
                          <a:pt x="1158478" y="685800"/>
                        </a:lnTo>
                        <a:lnTo>
                          <a:pt x="1404938" y="848915"/>
                        </a:lnTo>
                        <a:lnTo>
                          <a:pt x="1637110" y="1026318"/>
                        </a:lnTo>
                        <a:lnTo>
                          <a:pt x="2082403" y="1443037"/>
                        </a:lnTo>
                        <a:lnTo>
                          <a:pt x="2355057" y="1766887"/>
                        </a:lnTo>
                        <a:lnTo>
                          <a:pt x="2512219" y="1994297"/>
                        </a:lnTo>
                        <a:lnTo>
                          <a:pt x="2747963" y="2378868"/>
                        </a:lnTo>
                        <a:lnTo>
                          <a:pt x="2884885" y="2659856"/>
                        </a:lnTo>
                      </a:path>
                    </a:pathLst>
                  </a:custGeom>
                  <a:noFill/>
                  <a:ln w="28575">
                    <a:solidFill>
                      <a:srgbClr val="CC00FF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7" name="フリーフォーム: 図形 6">
                    <a:extLst>
                      <a:ext uri="{FF2B5EF4-FFF2-40B4-BE49-F238E27FC236}">
                        <a16:creationId xmlns:a16="http://schemas.microsoft.com/office/drawing/2014/main" id="{B7B30054-F6BE-A65F-FA92-BE16E33A6A6D}"/>
                      </a:ext>
                    </a:extLst>
                  </p:cNvPr>
                  <p:cNvSpPr/>
                  <p:nvPr/>
                </p:nvSpPr>
                <p:spPr>
                  <a:xfrm>
                    <a:off x="621506" y="6999684"/>
                    <a:ext cx="328613" cy="2109788"/>
                  </a:xfrm>
                  <a:custGeom>
                    <a:avLst/>
                    <a:gdLst>
                      <a:gd name="connsiteX0" fmla="*/ 328613 w 328613"/>
                      <a:gd name="connsiteY0" fmla="*/ 0 h 2109788"/>
                      <a:gd name="connsiteX1" fmla="*/ 84535 w 328613"/>
                      <a:gd name="connsiteY1" fmla="*/ 566738 h 2109788"/>
                      <a:gd name="connsiteX2" fmla="*/ 33338 w 328613"/>
                      <a:gd name="connsiteY2" fmla="*/ 769144 h 2109788"/>
                      <a:gd name="connsiteX3" fmla="*/ 0 w 328613"/>
                      <a:gd name="connsiteY3" fmla="*/ 1015604 h 2109788"/>
                      <a:gd name="connsiteX4" fmla="*/ 1191 w 328613"/>
                      <a:gd name="connsiteY4" fmla="*/ 1248966 h 2109788"/>
                      <a:gd name="connsiteX5" fmla="*/ 22622 w 328613"/>
                      <a:gd name="connsiteY5" fmla="*/ 1428750 h 2109788"/>
                      <a:gd name="connsiteX6" fmla="*/ 69057 w 328613"/>
                      <a:gd name="connsiteY6" fmla="*/ 1637110 h 2109788"/>
                      <a:gd name="connsiteX7" fmla="*/ 263128 w 328613"/>
                      <a:gd name="connsiteY7" fmla="*/ 2109788 h 21097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28613" h="2109788">
                        <a:moveTo>
                          <a:pt x="328613" y="0"/>
                        </a:moveTo>
                        <a:lnTo>
                          <a:pt x="84535" y="566738"/>
                        </a:lnTo>
                        <a:lnTo>
                          <a:pt x="33338" y="769144"/>
                        </a:lnTo>
                        <a:lnTo>
                          <a:pt x="0" y="1015604"/>
                        </a:lnTo>
                        <a:lnTo>
                          <a:pt x="1191" y="1248966"/>
                        </a:lnTo>
                        <a:lnTo>
                          <a:pt x="22622" y="1428750"/>
                        </a:lnTo>
                        <a:lnTo>
                          <a:pt x="69057" y="1637110"/>
                        </a:lnTo>
                        <a:lnTo>
                          <a:pt x="263128" y="2109788"/>
                        </a:lnTo>
                      </a:path>
                    </a:pathLst>
                  </a:custGeom>
                  <a:noFill/>
                  <a:ln w="28575"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sp>
              <p:nvSpPr>
                <p:cNvPr id="10" name="フリーフォーム: 図形 9">
                  <a:extLst>
                    <a:ext uri="{FF2B5EF4-FFF2-40B4-BE49-F238E27FC236}">
                      <a16:creationId xmlns:a16="http://schemas.microsoft.com/office/drawing/2014/main" id="{3977D39E-F46E-65A5-D080-DEC5B89D8215}"/>
                    </a:ext>
                  </a:extLst>
                </p:cNvPr>
                <p:cNvSpPr/>
                <p:nvPr/>
              </p:nvSpPr>
              <p:spPr>
                <a:xfrm>
                  <a:off x="2215570" y="2925366"/>
                  <a:ext cx="8973924" cy="5222081"/>
                </a:xfrm>
                <a:custGeom>
                  <a:avLst/>
                  <a:gdLst>
                    <a:gd name="connsiteX0" fmla="*/ 893152 w 8973924"/>
                    <a:gd name="connsiteY0" fmla="*/ 0 h 5222081"/>
                    <a:gd name="connsiteX1" fmla="*/ 1701586 w 8973924"/>
                    <a:gd name="connsiteY1" fmla="*/ 546497 h 5222081"/>
                    <a:gd name="connsiteX2" fmla="*/ 2138546 w 8973924"/>
                    <a:gd name="connsiteY2" fmla="*/ 826293 h 5222081"/>
                    <a:gd name="connsiteX3" fmla="*/ 2881496 w 8973924"/>
                    <a:gd name="connsiteY3" fmla="*/ 1319212 h 5222081"/>
                    <a:gd name="connsiteX4" fmla="*/ 2981508 w 8973924"/>
                    <a:gd name="connsiteY4" fmla="*/ 1418034 h 5222081"/>
                    <a:gd name="connsiteX5" fmla="*/ 3939961 w 8973924"/>
                    <a:gd name="connsiteY5" fmla="*/ 2068115 h 5222081"/>
                    <a:gd name="connsiteX6" fmla="*/ 3558961 w 8973924"/>
                    <a:gd name="connsiteY6" fmla="*/ 1678781 h 5222081"/>
                    <a:gd name="connsiteX7" fmla="*/ 3842330 w 8973924"/>
                    <a:gd name="connsiteY7" fmla="*/ 1824037 h 5222081"/>
                    <a:gd name="connsiteX8" fmla="*/ 4194755 w 8973924"/>
                    <a:gd name="connsiteY8" fmla="*/ 1934765 h 5222081"/>
                    <a:gd name="connsiteX9" fmla="*/ 4504318 w 8973924"/>
                    <a:gd name="connsiteY9" fmla="*/ 1982390 h 5222081"/>
                    <a:gd name="connsiteX10" fmla="*/ 8973924 w 8973924"/>
                    <a:gd name="connsiteY10" fmla="*/ 2002631 h 5222081"/>
                    <a:gd name="connsiteX11" fmla="*/ 8904868 w 8973924"/>
                    <a:gd name="connsiteY11" fmla="*/ 2461022 h 5222081"/>
                    <a:gd name="connsiteX12" fmla="*/ 8827477 w 8973924"/>
                    <a:gd name="connsiteY12" fmla="*/ 2682478 h 5222081"/>
                    <a:gd name="connsiteX13" fmla="*/ 8711986 w 8973924"/>
                    <a:gd name="connsiteY13" fmla="*/ 2907506 h 5222081"/>
                    <a:gd name="connsiteX14" fmla="*/ 7708289 w 8973924"/>
                    <a:gd name="connsiteY14" fmla="*/ 4563665 h 5222081"/>
                    <a:gd name="connsiteX15" fmla="*/ 6902236 w 8973924"/>
                    <a:gd name="connsiteY15" fmla="*/ 4012406 h 5222081"/>
                    <a:gd name="connsiteX16" fmla="*/ 6500996 w 8973924"/>
                    <a:gd name="connsiteY16" fmla="*/ 4661297 h 5222081"/>
                    <a:gd name="connsiteX17" fmla="*/ 6211674 w 8973924"/>
                    <a:gd name="connsiteY17" fmla="*/ 4512468 h 5222081"/>
                    <a:gd name="connsiteX18" fmla="*/ 6046177 w 8973924"/>
                    <a:gd name="connsiteY18" fmla="*/ 4508897 h 5222081"/>
                    <a:gd name="connsiteX19" fmla="*/ 5594930 w 8973924"/>
                    <a:gd name="connsiteY19" fmla="*/ 5222081 h 5222081"/>
                    <a:gd name="connsiteX20" fmla="*/ 5396096 w 8973924"/>
                    <a:gd name="connsiteY20" fmla="*/ 4755356 h 5222081"/>
                    <a:gd name="connsiteX21" fmla="*/ 5260364 w 8973924"/>
                    <a:gd name="connsiteY21" fmla="*/ 4500562 h 5222081"/>
                    <a:gd name="connsiteX22" fmla="*/ 5047243 w 8973924"/>
                    <a:gd name="connsiteY22" fmla="*/ 4185047 h 5222081"/>
                    <a:gd name="connsiteX23" fmla="*/ 4851333 w 8973924"/>
                    <a:gd name="connsiteY23" fmla="*/ 3924278 h 5222081"/>
                    <a:gd name="connsiteX24" fmla="*/ 4805972 w 8973924"/>
                    <a:gd name="connsiteY24" fmla="*/ 3898016 h 5222081"/>
                    <a:gd name="connsiteX25" fmla="*/ 4591099 w 8973924"/>
                    <a:gd name="connsiteY25" fmla="*/ 3618682 h 5222081"/>
                    <a:gd name="connsiteX26" fmla="*/ 4258048 w 8973924"/>
                    <a:gd name="connsiteY26" fmla="*/ 3316667 h 5222081"/>
                    <a:gd name="connsiteX27" fmla="*/ 3957227 w 8973924"/>
                    <a:gd name="connsiteY27" fmla="*/ 3080308 h 5222081"/>
                    <a:gd name="connsiteX28" fmla="*/ 3378266 w 8973924"/>
                    <a:gd name="connsiteY28" fmla="*/ 2717413 h 5222081"/>
                    <a:gd name="connsiteX29" fmla="*/ 2870929 w 8973924"/>
                    <a:gd name="connsiteY29" fmla="*/ 2496572 h 5222081"/>
                    <a:gd name="connsiteX30" fmla="*/ 1628252 w 8973924"/>
                    <a:gd name="connsiteY30" fmla="*/ 1842406 h 5222081"/>
                    <a:gd name="connsiteX31" fmla="*/ 962149 w 8973924"/>
                    <a:gd name="connsiteY31" fmla="*/ 1474736 h 5222081"/>
                    <a:gd name="connsiteX32" fmla="*/ 822482 w 8973924"/>
                    <a:gd name="connsiteY32" fmla="*/ 1637084 h 5222081"/>
                    <a:gd name="connsiteX33" fmla="*/ 666103 w 8973924"/>
                    <a:gd name="connsiteY33" fmla="*/ 1627534 h 5222081"/>
                    <a:gd name="connsiteX34" fmla="*/ 395126 w 8973924"/>
                    <a:gd name="connsiteY34" fmla="*/ 1727808 h 5222081"/>
                    <a:gd name="connsiteX35" fmla="*/ 279333 w 8973924"/>
                    <a:gd name="connsiteY35" fmla="*/ 1750489 h 5222081"/>
                    <a:gd name="connsiteX36" fmla="*/ 165929 w 8973924"/>
                    <a:gd name="connsiteY36" fmla="*/ 1723033 h 5222081"/>
                    <a:gd name="connsiteX37" fmla="*/ 0 w 8973924"/>
                    <a:gd name="connsiteY37" fmla="*/ 1644247 h 5222081"/>
                    <a:gd name="connsiteX38" fmla="*/ 472718 w 8973924"/>
                    <a:gd name="connsiteY38" fmla="*/ 630767 h 5222081"/>
                    <a:gd name="connsiteX39" fmla="*/ 893152 w 8973924"/>
                    <a:gd name="connsiteY39" fmla="*/ 0 h 5222081"/>
                    <a:gd name="connsiteX0" fmla="*/ 893152 w 8973924"/>
                    <a:gd name="connsiteY0" fmla="*/ 0 h 5222081"/>
                    <a:gd name="connsiteX1" fmla="*/ 1701586 w 8973924"/>
                    <a:gd name="connsiteY1" fmla="*/ 546497 h 5222081"/>
                    <a:gd name="connsiteX2" fmla="*/ 2138546 w 8973924"/>
                    <a:gd name="connsiteY2" fmla="*/ 826293 h 5222081"/>
                    <a:gd name="connsiteX3" fmla="*/ 2881496 w 8973924"/>
                    <a:gd name="connsiteY3" fmla="*/ 1319212 h 5222081"/>
                    <a:gd name="connsiteX4" fmla="*/ 2981508 w 8973924"/>
                    <a:gd name="connsiteY4" fmla="*/ 1418034 h 5222081"/>
                    <a:gd name="connsiteX5" fmla="*/ 3558961 w 8973924"/>
                    <a:gd name="connsiteY5" fmla="*/ 1678781 h 5222081"/>
                    <a:gd name="connsiteX6" fmla="*/ 3842330 w 8973924"/>
                    <a:gd name="connsiteY6" fmla="*/ 1824037 h 5222081"/>
                    <a:gd name="connsiteX7" fmla="*/ 4194755 w 8973924"/>
                    <a:gd name="connsiteY7" fmla="*/ 1934765 h 5222081"/>
                    <a:gd name="connsiteX8" fmla="*/ 4504318 w 8973924"/>
                    <a:gd name="connsiteY8" fmla="*/ 1982390 h 5222081"/>
                    <a:gd name="connsiteX9" fmla="*/ 8973924 w 8973924"/>
                    <a:gd name="connsiteY9" fmla="*/ 2002631 h 5222081"/>
                    <a:gd name="connsiteX10" fmla="*/ 8904868 w 8973924"/>
                    <a:gd name="connsiteY10" fmla="*/ 2461022 h 5222081"/>
                    <a:gd name="connsiteX11" fmla="*/ 8827477 w 8973924"/>
                    <a:gd name="connsiteY11" fmla="*/ 2682478 h 5222081"/>
                    <a:gd name="connsiteX12" fmla="*/ 8711986 w 8973924"/>
                    <a:gd name="connsiteY12" fmla="*/ 2907506 h 5222081"/>
                    <a:gd name="connsiteX13" fmla="*/ 7708289 w 8973924"/>
                    <a:gd name="connsiteY13" fmla="*/ 4563665 h 5222081"/>
                    <a:gd name="connsiteX14" fmla="*/ 6902236 w 8973924"/>
                    <a:gd name="connsiteY14" fmla="*/ 4012406 h 5222081"/>
                    <a:gd name="connsiteX15" fmla="*/ 6500996 w 8973924"/>
                    <a:gd name="connsiteY15" fmla="*/ 4661297 h 5222081"/>
                    <a:gd name="connsiteX16" fmla="*/ 6211674 w 8973924"/>
                    <a:gd name="connsiteY16" fmla="*/ 4512468 h 5222081"/>
                    <a:gd name="connsiteX17" fmla="*/ 6046177 w 8973924"/>
                    <a:gd name="connsiteY17" fmla="*/ 4508897 h 5222081"/>
                    <a:gd name="connsiteX18" fmla="*/ 5594930 w 8973924"/>
                    <a:gd name="connsiteY18" fmla="*/ 5222081 h 5222081"/>
                    <a:gd name="connsiteX19" fmla="*/ 5396096 w 8973924"/>
                    <a:gd name="connsiteY19" fmla="*/ 4755356 h 5222081"/>
                    <a:gd name="connsiteX20" fmla="*/ 5260364 w 8973924"/>
                    <a:gd name="connsiteY20" fmla="*/ 4500562 h 5222081"/>
                    <a:gd name="connsiteX21" fmla="*/ 5047243 w 8973924"/>
                    <a:gd name="connsiteY21" fmla="*/ 4185047 h 5222081"/>
                    <a:gd name="connsiteX22" fmla="*/ 4851333 w 8973924"/>
                    <a:gd name="connsiteY22" fmla="*/ 3924278 h 5222081"/>
                    <a:gd name="connsiteX23" fmla="*/ 4805972 w 8973924"/>
                    <a:gd name="connsiteY23" fmla="*/ 3898016 h 5222081"/>
                    <a:gd name="connsiteX24" fmla="*/ 4591099 w 8973924"/>
                    <a:gd name="connsiteY24" fmla="*/ 3618682 h 5222081"/>
                    <a:gd name="connsiteX25" fmla="*/ 4258048 w 8973924"/>
                    <a:gd name="connsiteY25" fmla="*/ 3316667 h 5222081"/>
                    <a:gd name="connsiteX26" fmla="*/ 3957227 w 8973924"/>
                    <a:gd name="connsiteY26" fmla="*/ 3080308 h 5222081"/>
                    <a:gd name="connsiteX27" fmla="*/ 3378266 w 8973924"/>
                    <a:gd name="connsiteY27" fmla="*/ 2717413 h 5222081"/>
                    <a:gd name="connsiteX28" fmla="*/ 2870929 w 8973924"/>
                    <a:gd name="connsiteY28" fmla="*/ 2496572 h 5222081"/>
                    <a:gd name="connsiteX29" fmla="*/ 1628252 w 8973924"/>
                    <a:gd name="connsiteY29" fmla="*/ 1842406 h 5222081"/>
                    <a:gd name="connsiteX30" fmla="*/ 962149 w 8973924"/>
                    <a:gd name="connsiteY30" fmla="*/ 1474736 h 5222081"/>
                    <a:gd name="connsiteX31" fmla="*/ 822482 w 8973924"/>
                    <a:gd name="connsiteY31" fmla="*/ 1637084 h 5222081"/>
                    <a:gd name="connsiteX32" fmla="*/ 666103 w 8973924"/>
                    <a:gd name="connsiteY32" fmla="*/ 1627534 h 5222081"/>
                    <a:gd name="connsiteX33" fmla="*/ 395126 w 8973924"/>
                    <a:gd name="connsiteY33" fmla="*/ 1727808 h 5222081"/>
                    <a:gd name="connsiteX34" fmla="*/ 279333 w 8973924"/>
                    <a:gd name="connsiteY34" fmla="*/ 1750489 h 5222081"/>
                    <a:gd name="connsiteX35" fmla="*/ 165929 w 8973924"/>
                    <a:gd name="connsiteY35" fmla="*/ 1723033 h 5222081"/>
                    <a:gd name="connsiteX36" fmla="*/ 0 w 8973924"/>
                    <a:gd name="connsiteY36" fmla="*/ 1644247 h 5222081"/>
                    <a:gd name="connsiteX37" fmla="*/ 472718 w 8973924"/>
                    <a:gd name="connsiteY37" fmla="*/ 630767 h 5222081"/>
                    <a:gd name="connsiteX38" fmla="*/ 893152 w 8973924"/>
                    <a:gd name="connsiteY38" fmla="*/ 0 h 5222081"/>
                    <a:gd name="connsiteX0" fmla="*/ 893152 w 8973924"/>
                    <a:gd name="connsiteY0" fmla="*/ 0 h 5222081"/>
                    <a:gd name="connsiteX1" fmla="*/ 1701586 w 8973924"/>
                    <a:gd name="connsiteY1" fmla="*/ 546497 h 5222081"/>
                    <a:gd name="connsiteX2" fmla="*/ 2138546 w 8973924"/>
                    <a:gd name="connsiteY2" fmla="*/ 826293 h 5222081"/>
                    <a:gd name="connsiteX3" fmla="*/ 2881496 w 8973924"/>
                    <a:gd name="connsiteY3" fmla="*/ 1319212 h 5222081"/>
                    <a:gd name="connsiteX4" fmla="*/ 2981508 w 8973924"/>
                    <a:gd name="connsiteY4" fmla="*/ 1418034 h 5222081"/>
                    <a:gd name="connsiteX5" fmla="*/ 3322161 w 8973924"/>
                    <a:gd name="connsiteY5" fmla="*/ 1612016 h 5222081"/>
                    <a:gd name="connsiteX6" fmla="*/ 3558961 w 8973924"/>
                    <a:gd name="connsiteY6" fmla="*/ 1678781 h 5222081"/>
                    <a:gd name="connsiteX7" fmla="*/ 3842330 w 8973924"/>
                    <a:gd name="connsiteY7" fmla="*/ 1824037 h 5222081"/>
                    <a:gd name="connsiteX8" fmla="*/ 4194755 w 8973924"/>
                    <a:gd name="connsiteY8" fmla="*/ 1934765 h 5222081"/>
                    <a:gd name="connsiteX9" fmla="*/ 4504318 w 8973924"/>
                    <a:gd name="connsiteY9" fmla="*/ 1982390 h 5222081"/>
                    <a:gd name="connsiteX10" fmla="*/ 8973924 w 8973924"/>
                    <a:gd name="connsiteY10" fmla="*/ 2002631 h 5222081"/>
                    <a:gd name="connsiteX11" fmla="*/ 8904868 w 8973924"/>
                    <a:gd name="connsiteY11" fmla="*/ 2461022 h 5222081"/>
                    <a:gd name="connsiteX12" fmla="*/ 8827477 w 8973924"/>
                    <a:gd name="connsiteY12" fmla="*/ 2682478 h 5222081"/>
                    <a:gd name="connsiteX13" fmla="*/ 8711986 w 8973924"/>
                    <a:gd name="connsiteY13" fmla="*/ 2907506 h 5222081"/>
                    <a:gd name="connsiteX14" fmla="*/ 7708289 w 8973924"/>
                    <a:gd name="connsiteY14" fmla="*/ 4563665 h 5222081"/>
                    <a:gd name="connsiteX15" fmla="*/ 6902236 w 8973924"/>
                    <a:gd name="connsiteY15" fmla="*/ 4012406 h 5222081"/>
                    <a:gd name="connsiteX16" fmla="*/ 6500996 w 8973924"/>
                    <a:gd name="connsiteY16" fmla="*/ 4661297 h 5222081"/>
                    <a:gd name="connsiteX17" fmla="*/ 6211674 w 8973924"/>
                    <a:gd name="connsiteY17" fmla="*/ 4512468 h 5222081"/>
                    <a:gd name="connsiteX18" fmla="*/ 6046177 w 8973924"/>
                    <a:gd name="connsiteY18" fmla="*/ 4508897 h 5222081"/>
                    <a:gd name="connsiteX19" fmla="*/ 5594930 w 8973924"/>
                    <a:gd name="connsiteY19" fmla="*/ 5222081 h 5222081"/>
                    <a:gd name="connsiteX20" fmla="*/ 5396096 w 8973924"/>
                    <a:gd name="connsiteY20" fmla="*/ 4755356 h 5222081"/>
                    <a:gd name="connsiteX21" fmla="*/ 5260364 w 8973924"/>
                    <a:gd name="connsiteY21" fmla="*/ 4500562 h 5222081"/>
                    <a:gd name="connsiteX22" fmla="*/ 5047243 w 8973924"/>
                    <a:gd name="connsiteY22" fmla="*/ 4185047 h 5222081"/>
                    <a:gd name="connsiteX23" fmla="*/ 4851333 w 8973924"/>
                    <a:gd name="connsiteY23" fmla="*/ 3924278 h 5222081"/>
                    <a:gd name="connsiteX24" fmla="*/ 4805972 w 8973924"/>
                    <a:gd name="connsiteY24" fmla="*/ 3898016 h 5222081"/>
                    <a:gd name="connsiteX25" fmla="*/ 4591099 w 8973924"/>
                    <a:gd name="connsiteY25" fmla="*/ 3618682 h 5222081"/>
                    <a:gd name="connsiteX26" fmla="*/ 4258048 w 8973924"/>
                    <a:gd name="connsiteY26" fmla="*/ 3316667 h 5222081"/>
                    <a:gd name="connsiteX27" fmla="*/ 3957227 w 8973924"/>
                    <a:gd name="connsiteY27" fmla="*/ 3080308 h 5222081"/>
                    <a:gd name="connsiteX28" fmla="*/ 3378266 w 8973924"/>
                    <a:gd name="connsiteY28" fmla="*/ 2717413 h 5222081"/>
                    <a:gd name="connsiteX29" fmla="*/ 2870929 w 8973924"/>
                    <a:gd name="connsiteY29" fmla="*/ 2496572 h 5222081"/>
                    <a:gd name="connsiteX30" fmla="*/ 1628252 w 8973924"/>
                    <a:gd name="connsiteY30" fmla="*/ 1842406 h 5222081"/>
                    <a:gd name="connsiteX31" fmla="*/ 962149 w 8973924"/>
                    <a:gd name="connsiteY31" fmla="*/ 1474736 h 5222081"/>
                    <a:gd name="connsiteX32" fmla="*/ 822482 w 8973924"/>
                    <a:gd name="connsiteY32" fmla="*/ 1637084 h 5222081"/>
                    <a:gd name="connsiteX33" fmla="*/ 666103 w 8973924"/>
                    <a:gd name="connsiteY33" fmla="*/ 1627534 h 5222081"/>
                    <a:gd name="connsiteX34" fmla="*/ 395126 w 8973924"/>
                    <a:gd name="connsiteY34" fmla="*/ 1727808 h 5222081"/>
                    <a:gd name="connsiteX35" fmla="*/ 279333 w 8973924"/>
                    <a:gd name="connsiteY35" fmla="*/ 1750489 h 5222081"/>
                    <a:gd name="connsiteX36" fmla="*/ 165929 w 8973924"/>
                    <a:gd name="connsiteY36" fmla="*/ 1723033 h 5222081"/>
                    <a:gd name="connsiteX37" fmla="*/ 0 w 8973924"/>
                    <a:gd name="connsiteY37" fmla="*/ 1644247 h 5222081"/>
                    <a:gd name="connsiteX38" fmla="*/ 472718 w 8973924"/>
                    <a:gd name="connsiteY38" fmla="*/ 630767 h 5222081"/>
                    <a:gd name="connsiteX39" fmla="*/ 893152 w 8973924"/>
                    <a:gd name="connsiteY39" fmla="*/ 0 h 5222081"/>
                    <a:gd name="connsiteX0" fmla="*/ 893152 w 8973924"/>
                    <a:gd name="connsiteY0" fmla="*/ 0 h 5222081"/>
                    <a:gd name="connsiteX1" fmla="*/ 1701586 w 8973924"/>
                    <a:gd name="connsiteY1" fmla="*/ 546497 h 5222081"/>
                    <a:gd name="connsiteX2" fmla="*/ 2138546 w 8973924"/>
                    <a:gd name="connsiteY2" fmla="*/ 826293 h 5222081"/>
                    <a:gd name="connsiteX3" fmla="*/ 2881496 w 8973924"/>
                    <a:gd name="connsiteY3" fmla="*/ 1319212 h 5222081"/>
                    <a:gd name="connsiteX4" fmla="*/ 2981508 w 8973924"/>
                    <a:gd name="connsiteY4" fmla="*/ 1418034 h 5222081"/>
                    <a:gd name="connsiteX5" fmla="*/ 3322161 w 8973924"/>
                    <a:gd name="connsiteY5" fmla="*/ 1612016 h 5222081"/>
                    <a:gd name="connsiteX6" fmla="*/ 3470625 w 8973924"/>
                    <a:gd name="connsiteY6" fmla="*/ 1628644 h 5222081"/>
                    <a:gd name="connsiteX7" fmla="*/ 3842330 w 8973924"/>
                    <a:gd name="connsiteY7" fmla="*/ 1824037 h 5222081"/>
                    <a:gd name="connsiteX8" fmla="*/ 4194755 w 8973924"/>
                    <a:gd name="connsiteY8" fmla="*/ 1934765 h 5222081"/>
                    <a:gd name="connsiteX9" fmla="*/ 4504318 w 8973924"/>
                    <a:gd name="connsiteY9" fmla="*/ 1982390 h 5222081"/>
                    <a:gd name="connsiteX10" fmla="*/ 8973924 w 8973924"/>
                    <a:gd name="connsiteY10" fmla="*/ 2002631 h 5222081"/>
                    <a:gd name="connsiteX11" fmla="*/ 8904868 w 8973924"/>
                    <a:gd name="connsiteY11" fmla="*/ 2461022 h 5222081"/>
                    <a:gd name="connsiteX12" fmla="*/ 8827477 w 8973924"/>
                    <a:gd name="connsiteY12" fmla="*/ 2682478 h 5222081"/>
                    <a:gd name="connsiteX13" fmla="*/ 8711986 w 8973924"/>
                    <a:gd name="connsiteY13" fmla="*/ 2907506 h 5222081"/>
                    <a:gd name="connsiteX14" fmla="*/ 7708289 w 8973924"/>
                    <a:gd name="connsiteY14" fmla="*/ 4563665 h 5222081"/>
                    <a:gd name="connsiteX15" fmla="*/ 6902236 w 8973924"/>
                    <a:gd name="connsiteY15" fmla="*/ 4012406 h 5222081"/>
                    <a:gd name="connsiteX16" fmla="*/ 6500996 w 8973924"/>
                    <a:gd name="connsiteY16" fmla="*/ 4661297 h 5222081"/>
                    <a:gd name="connsiteX17" fmla="*/ 6211674 w 8973924"/>
                    <a:gd name="connsiteY17" fmla="*/ 4512468 h 5222081"/>
                    <a:gd name="connsiteX18" fmla="*/ 6046177 w 8973924"/>
                    <a:gd name="connsiteY18" fmla="*/ 4508897 h 5222081"/>
                    <a:gd name="connsiteX19" fmla="*/ 5594930 w 8973924"/>
                    <a:gd name="connsiteY19" fmla="*/ 5222081 h 5222081"/>
                    <a:gd name="connsiteX20" fmla="*/ 5396096 w 8973924"/>
                    <a:gd name="connsiteY20" fmla="*/ 4755356 h 5222081"/>
                    <a:gd name="connsiteX21" fmla="*/ 5260364 w 8973924"/>
                    <a:gd name="connsiteY21" fmla="*/ 4500562 h 5222081"/>
                    <a:gd name="connsiteX22" fmla="*/ 5047243 w 8973924"/>
                    <a:gd name="connsiteY22" fmla="*/ 4185047 h 5222081"/>
                    <a:gd name="connsiteX23" fmla="*/ 4851333 w 8973924"/>
                    <a:gd name="connsiteY23" fmla="*/ 3924278 h 5222081"/>
                    <a:gd name="connsiteX24" fmla="*/ 4805972 w 8973924"/>
                    <a:gd name="connsiteY24" fmla="*/ 3898016 h 5222081"/>
                    <a:gd name="connsiteX25" fmla="*/ 4591099 w 8973924"/>
                    <a:gd name="connsiteY25" fmla="*/ 3618682 h 5222081"/>
                    <a:gd name="connsiteX26" fmla="*/ 4258048 w 8973924"/>
                    <a:gd name="connsiteY26" fmla="*/ 3316667 h 5222081"/>
                    <a:gd name="connsiteX27" fmla="*/ 3957227 w 8973924"/>
                    <a:gd name="connsiteY27" fmla="*/ 3080308 h 5222081"/>
                    <a:gd name="connsiteX28" fmla="*/ 3378266 w 8973924"/>
                    <a:gd name="connsiteY28" fmla="*/ 2717413 h 5222081"/>
                    <a:gd name="connsiteX29" fmla="*/ 2870929 w 8973924"/>
                    <a:gd name="connsiteY29" fmla="*/ 2496572 h 5222081"/>
                    <a:gd name="connsiteX30" fmla="*/ 1628252 w 8973924"/>
                    <a:gd name="connsiteY30" fmla="*/ 1842406 h 5222081"/>
                    <a:gd name="connsiteX31" fmla="*/ 962149 w 8973924"/>
                    <a:gd name="connsiteY31" fmla="*/ 1474736 h 5222081"/>
                    <a:gd name="connsiteX32" fmla="*/ 822482 w 8973924"/>
                    <a:gd name="connsiteY32" fmla="*/ 1637084 h 5222081"/>
                    <a:gd name="connsiteX33" fmla="*/ 666103 w 8973924"/>
                    <a:gd name="connsiteY33" fmla="*/ 1627534 h 5222081"/>
                    <a:gd name="connsiteX34" fmla="*/ 395126 w 8973924"/>
                    <a:gd name="connsiteY34" fmla="*/ 1727808 h 5222081"/>
                    <a:gd name="connsiteX35" fmla="*/ 279333 w 8973924"/>
                    <a:gd name="connsiteY35" fmla="*/ 1750489 h 5222081"/>
                    <a:gd name="connsiteX36" fmla="*/ 165929 w 8973924"/>
                    <a:gd name="connsiteY36" fmla="*/ 1723033 h 5222081"/>
                    <a:gd name="connsiteX37" fmla="*/ 0 w 8973924"/>
                    <a:gd name="connsiteY37" fmla="*/ 1644247 h 5222081"/>
                    <a:gd name="connsiteX38" fmla="*/ 472718 w 8973924"/>
                    <a:gd name="connsiteY38" fmla="*/ 630767 h 5222081"/>
                    <a:gd name="connsiteX39" fmla="*/ 893152 w 8973924"/>
                    <a:gd name="connsiteY39" fmla="*/ 0 h 5222081"/>
                    <a:gd name="connsiteX0" fmla="*/ 893152 w 8973924"/>
                    <a:gd name="connsiteY0" fmla="*/ 0 h 5222081"/>
                    <a:gd name="connsiteX1" fmla="*/ 1701586 w 8973924"/>
                    <a:gd name="connsiteY1" fmla="*/ 546497 h 5222081"/>
                    <a:gd name="connsiteX2" fmla="*/ 2138546 w 8973924"/>
                    <a:gd name="connsiteY2" fmla="*/ 826293 h 5222081"/>
                    <a:gd name="connsiteX3" fmla="*/ 2881496 w 8973924"/>
                    <a:gd name="connsiteY3" fmla="*/ 1319212 h 5222081"/>
                    <a:gd name="connsiteX4" fmla="*/ 2981508 w 8973924"/>
                    <a:gd name="connsiteY4" fmla="*/ 1418034 h 5222081"/>
                    <a:gd name="connsiteX5" fmla="*/ 3313805 w 8973924"/>
                    <a:gd name="connsiteY5" fmla="*/ 1627535 h 5222081"/>
                    <a:gd name="connsiteX6" fmla="*/ 3470625 w 8973924"/>
                    <a:gd name="connsiteY6" fmla="*/ 1628644 h 5222081"/>
                    <a:gd name="connsiteX7" fmla="*/ 3842330 w 8973924"/>
                    <a:gd name="connsiteY7" fmla="*/ 1824037 h 5222081"/>
                    <a:gd name="connsiteX8" fmla="*/ 4194755 w 8973924"/>
                    <a:gd name="connsiteY8" fmla="*/ 1934765 h 5222081"/>
                    <a:gd name="connsiteX9" fmla="*/ 4504318 w 8973924"/>
                    <a:gd name="connsiteY9" fmla="*/ 1982390 h 5222081"/>
                    <a:gd name="connsiteX10" fmla="*/ 8973924 w 8973924"/>
                    <a:gd name="connsiteY10" fmla="*/ 2002631 h 5222081"/>
                    <a:gd name="connsiteX11" fmla="*/ 8904868 w 8973924"/>
                    <a:gd name="connsiteY11" fmla="*/ 2461022 h 5222081"/>
                    <a:gd name="connsiteX12" fmla="*/ 8827477 w 8973924"/>
                    <a:gd name="connsiteY12" fmla="*/ 2682478 h 5222081"/>
                    <a:gd name="connsiteX13" fmla="*/ 8711986 w 8973924"/>
                    <a:gd name="connsiteY13" fmla="*/ 2907506 h 5222081"/>
                    <a:gd name="connsiteX14" fmla="*/ 7708289 w 8973924"/>
                    <a:gd name="connsiteY14" fmla="*/ 4563665 h 5222081"/>
                    <a:gd name="connsiteX15" fmla="*/ 6902236 w 8973924"/>
                    <a:gd name="connsiteY15" fmla="*/ 4012406 h 5222081"/>
                    <a:gd name="connsiteX16" fmla="*/ 6500996 w 8973924"/>
                    <a:gd name="connsiteY16" fmla="*/ 4661297 h 5222081"/>
                    <a:gd name="connsiteX17" fmla="*/ 6211674 w 8973924"/>
                    <a:gd name="connsiteY17" fmla="*/ 4512468 h 5222081"/>
                    <a:gd name="connsiteX18" fmla="*/ 6046177 w 8973924"/>
                    <a:gd name="connsiteY18" fmla="*/ 4508897 h 5222081"/>
                    <a:gd name="connsiteX19" fmla="*/ 5594930 w 8973924"/>
                    <a:gd name="connsiteY19" fmla="*/ 5222081 h 5222081"/>
                    <a:gd name="connsiteX20" fmla="*/ 5396096 w 8973924"/>
                    <a:gd name="connsiteY20" fmla="*/ 4755356 h 5222081"/>
                    <a:gd name="connsiteX21" fmla="*/ 5260364 w 8973924"/>
                    <a:gd name="connsiteY21" fmla="*/ 4500562 h 5222081"/>
                    <a:gd name="connsiteX22" fmla="*/ 5047243 w 8973924"/>
                    <a:gd name="connsiteY22" fmla="*/ 4185047 h 5222081"/>
                    <a:gd name="connsiteX23" fmla="*/ 4851333 w 8973924"/>
                    <a:gd name="connsiteY23" fmla="*/ 3924278 h 5222081"/>
                    <a:gd name="connsiteX24" fmla="*/ 4805972 w 8973924"/>
                    <a:gd name="connsiteY24" fmla="*/ 3898016 h 5222081"/>
                    <a:gd name="connsiteX25" fmla="*/ 4591099 w 8973924"/>
                    <a:gd name="connsiteY25" fmla="*/ 3618682 h 5222081"/>
                    <a:gd name="connsiteX26" fmla="*/ 4258048 w 8973924"/>
                    <a:gd name="connsiteY26" fmla="*/ 3316667 h 5222081"/>
                    <a:gd name="connsiteX27" fmla="*/ 3957227 w 8973924"/>
                    <a:gd name="connsiteY27" fmla="*/ 3080308 h 5222081"/>
                    <a:gd name="connsiteX28" fmla="*/ 3378266 w 8973924"/>
                    <a:gd name="connsiteY28" fmla="*/ 2717413 h 5222081"/>
                    <a:gd name="connsiteX29" fmla="*/ 2870929 w 8973924"/>
                    <a:gd name="connsiteY29" fmla="*/ 2496572 h 5222081"/>
                    <a:gd name="connsiteX30" fmla="*/ 1628252 w 8973924"/>
                    <a:gd name="connsiteY30" fmla="*/ 1842406 h 5222081"/>
                    <a:gd name="connsiteX31" fmla="*/ 962149 w 8973924"/>
                    <a:gd name="connsiteY31" fmla="*/ 1474736 h 5222081"/>
                    <a:gd name="connsiteX32" fmla="*/ 822482 w 8973924"/>
                    <a:gd name="connsiteY32" fmla="*/ 1637084 h 5222081"/>
                    <a:gd name="connsiteX33" fmla="*/ 666103 w 8973924"/>
                    <a:gd name="connsiteY33" fmla="*/ 1627534 h 5222081"/>
                    <a:gd name="connsiteX34" fmla="*/ 395126 w 8973924"/>
                    <a:gd name="connsiteY34" fmla="*/ 1727808 h 5222081"/>
                    <a:gd name="connsiteX35" fmla="*/ 279333 w 8973924"/>
                    <a:gd name="connsiteY35" fmla="*/ 1750489 h 5222081"/>
                    <a:gd name="connsiteX36" fmla="*/ 165929 w 8973924"/>
                    <a:gd name="connsiteY36" fmla="*/ 1723033 h 5222081"/>
                    <a:gd name="connsiteX37" fmla="*/ 0 w 8973924"/>
                    <a:gd name="connsiteY37" fmla="*/ 1644247 h 5222081"/>
                    <a:gd name="connsiteX38" fmla="*/ 472718 w 8973924"/>
                    <a:gd name="connsiteY38" fmla="*/ 630767 h 5222081"/>
                    <a:gd name="connsiteX39" fmla="*/ 893152 w 8973924"/>
                    <a:gd name="connsiteY39" fmla="*/ 0 h 5222081"/>
                    <a:gd name="connsiteX0" fmla="*/ 893152 w 8973924"/>
                    <a:gd name="connsiteY0" fmla="*/ 0 h 5222081"/>
                    <a:gd name="connsiteX1" fmla="*/ 1701586 w 8973924"/>
                    <a:gd name="connsiteY1" fmla="*/ 546497 h 5222081"/>
                    <a:gd name="connsiteX2" fmla="*/ 2138546 w 8973924"/>
                    <a:gd name="connsiteY2" fmla="*/ 826293 h 5222081"/>
                    <a:gd name="connsiteX3" fmla="*/ 2881496 w 8973924"/>
                    <a:gd name="connsiteY3" fmla="*/ 1319212 h 5222081"/>
                    <a:gd name="connsiteX4" fmla="*/ 2981508 w 8973924"/>
                    <a:gd name="connsiteY4" fmla="*/ 1418034 h 5222081"/>
                    <a:gd name="connsiteX5" fmla="*/ 3313805 w 8973924"/>
                    <a:gd name="connsiteY5" fmla="*/ 1627535 h 5222081"/>
                    <a:gd name="connsiteX6" fmla="*/ 3470625 w 8973924"/>
                    <a:gd name="connsiteY6" fmla="*/ 1628644 h 5222081"/>
                    <a:gd name="connsiteX7" fmla="*/ 3842330 w 8973924"/>
                    <a:gd name="connsiteY7" fmla="*/ 1824037 h 5222081"/>
                    <a:gd name="connsiteX8" fmla="*/ 4194755 w 8973924"/>
                    <a:gd name="connsiteY8" fmla="*/ 1934765 h 5222081"/>
                    <a:gd name="connsiteX9" fmla="*/ 4504318 w 8973924"/>
                    <a:gd name="connsiteY9" fmla="*/ 1982390 h 5222081"/>
                    <a:gd name="connsiteX10" fmla="*/ 8973924 w 8973924"/>
                    <a:gd name="connsiteY10" fmla="*/ 2002631 h 5222081"/>
                    <a:gd name="connsiteX11" fmla="*/ 8904868 w 8973924"/>
                    <a:gd name="connsiteY11" fmla="*/ 2461022 h 5222081"/>
                    <a:gd name="connsiteX12" fmla="*/ 8827477 w 8973924"/>
                    <a:gd name="connsiteY12" fmla="*/ 2682478 h 5222081"/>
                    <a:gd name="connsiteX13" fmla="*/ 8711986 w 8973924"/>
                    <a:gd name="connsiteY13" fmla="*/ 2907506 h 5222081"/>
                    <a:gd name="connsiteX14" fmla="*/ 7708289 w 8973924"/>
                    <a:gd name="connsiteY14" fmla="*/ 4563665 h 5222081"/>
                    <a:gd name="connsiteX15" fmla="*/ 6902236 w 8973924"/>
                    <a:gd name="connsiteY15" fmla="*/ 4012406 h 5222081"/>
                    <a:gd name="connsiteX16" fmla="*/ 6500996 w 8973924"/>
                    <a:gd name="connsiteY16" fmla="*/ 4661297 h 5222081"/>
                    <a:gd name="connsiteX17" fmla="*/ 6211674 w 8973924"/>
                    <a:gd name="connsiteY17" fmla="*/ 4512468 h 5222081"/>
                    <a:gd name="connsiteX18" fmla="*/ 6046177 w 8973924"/>
                    <a:gd name="connsiteY18" fmla="*/ 4508897 h 5222081"/>
                    <a:gd name="connsiteX19" fmla="*/ 5594930 w 8973924"/>
                    <a:gd name="connsiteY19" fmla="*/ 5222081 h 5222081"/>
                    <a:gd name="connsiteX20" fmla="*/ 5396096 w 8973924"/>
                    <a:gd name="connsiteY20" fmla="*/ 4755356 h 5222081"/>
                    <a:gd name="connsiteX21" fmla="*/ 5260364 w 8973924"/>
                    <a:gd name="connsiteY21" fmla="*/ 4500562 h 5222081"/>
                    <a:gd name="connsiteX22" fmla="*/ 5047243 w 8973924"/>
                    <a:gd name="connsiteY22" fmla="*/ 4185047 h 5222081"/>
                    <a:gd name="connsiteX23" fmla="*/ 4851333 w 8973924"/>
                    <a:gd name="connsiteY23" fmla="*/ 3924278 h 5222081"/>
                    <a:gd name="connsiteX24" fmla="*/ 4591099 w 8973924"/>
                    <a:gd name="connsiteY24" fmla="*/ 3618682 h 5222081"/>
                    <a:gd name="connsiteX25" fmla="*/ 4258048 w 8973924"/>
                    <a:gd name="connsiteY25" fmla="*/ 3316667 h 5222081"/>
                    <a:gd name="connsiteX26" fmla="*/ 3957227 w 8973924"/>
                    <a:gd name="connsiteY26" fmla="*/ 3080308 h 5222081"/>
                    <a:gd name="connsiteX27" fmla="*/ 3378266 w 8973924"/>
                    <a:gd name="connsiteY27" fmla="*/ 2717413 h 5222081"/>
                    <a:gd name="connsiteX28" fmla="*/ 2870929 w 8973924"/>
                    <a:gd name="connsiteY28" fmla="*/ 2496572 h 5222081"/>
                    <a:gd name="connsiteX29" fmla="*/ 1628252 w 8973924"/>
                    <a:gd name="connsiteY29" fmla="*/ 1842406 h 5222081"/>
                    <a:gd name="connsiteX30" fmla="*/ 962149 w 8973924"/>
                    <a:gd name="connsiteY30" fmla="*/ 1474736 h 5222081"/>
                    <a:gd name="connsiteX31" fmla="*/ 822482 w 8973924"/>
                    <a:gd name="connsiteY31" fmla="*/ 1637084 h 5222081"/>
                    <a:gd name="connsiteX32" fmla="*/ 666103 w 8973924"/>
                    <a:gd name="connsiteY32" fmla="*/ 1627534 h 5222081"/>
                    <a:gd name="connsiteX33" fmla="*/ 395126 w 8973924"/>
                    <a:gd name="connsiteY33" fmla="*/ 1727808 h 5222081"/>
                    <a:gd name="connsiteX34" fmla="*/ 279333 w 8973924"/>
                    <a:gd name="connsiteY34" fmla="*/ 1750489 h 5222081"/>
                    <a:gd name="connsiteX35" fmla="*/ 165929 w 8973924"/>
                    <a:gd name="connsiteY35" fmla="*/ 1723033 h 5222081"/>
                    <a:gd name="connsiteX36" fmla="*/ 0 w 8973924"/>
                    <a:gd name="connsiteY36" fmla="*/ 1644247 h 5222081"/>
                    <a:gd name="connsiteX37" fmla="*/ 472718 w 8973924"/>
                    <a:gd name="connsiteY37" fmla="*/ 630767 h 5222081"/>
                    <a:gd name="connsiteX38" fmla="*/ 893152 w 8973924"/>
                    <a:gd name="connsiteY38" fmla="*/ 0 h 5222081"/>
                    <a:gd name="connsiteX0" fmla="*/ 893152 w 8973924"/>
                    <a:gd name="connsiteY0" fmla="*/ 0 h 5222081"/>
                    <a:gd name="connsiteX1" fmla="*/ 1701586 w 8973924"/>
                    <a:gd name="connsiteY1" fmla="*/ 546497 h 5222081"/>
                    <a:gd name="connsiteX2" fmla="*/ 2138546 w 8973924"/>
                    <a:gd name="connsiteY2" fmla="*/ 826293 h 5222081"/>
                    <a:gd name="connsiteX3" fmla="*/ 2881496 w 8973924"/>
                    <a:gd name="connsiteY3" fmla="*/ 1319212 h 5222081"/>
                    <a:gd name="connsiteX4" fmla="*/ 2981508 w 8973924"/>
                    <a:gd name="connsiteY4" fmla="*/ 1418034 h 5222081"/>
                    <a:gd name="connsiteX5" fmla="*/ 3313805 w 8973924"/>
                    <a:gd name="connsiteY5" fmla="*/ 1627535 h 5222081"/>
                    <a:gd name="connsiteX6" fmla="*/ 3470625 w 8973924"/>
                    <a:gd name="connsiteY6" fmla="*/ 1628644 h 5222081"/>
                    <a:gd name="connsiteX7" fmla="*/ 3842330 w 8973924"/>
                    <a:gd name="connsiteY7" fmla="*/ 1824037 h 5222081"/>
                    <a:gd name="connsiteX8" fmla="*/ 4194755 w 8973924"/>
                    <a:gd name="connsiteY8" fmla="*/ 1934765 h 5222081"/>
                    <a:gd name="connsiteX9" fmla="*/ 4504318 w 8973924"/>
                    <a:gd name="connsiteY9" fmla="*/ 1982390 h 5222081"/>
                    <a:gd name="connsiteX10" fmla="*/ 8973924 w 8973924"/>
                    <a:gd name="connsiteY10" fmla="*/ 2002631 h 5222081"/>
                    <a:gd name="connsiteX11" fmla="*/ 8904868 w 8973924"/>
                    <a:gd name="connsiteY11" fmla="*/ 2461022 h 5222081"/>
                    <a:gd name="connsiteX12" fmla="*/ 8827477 w 8973924"/>
                    <a:gd name="connsiteY12" fmla="*/ 2682478 h 5222081"/>
                    <a:gd name="connsiteX13" fmla="*/ 8711986 w 8973924"/>
                    <a:gd name="connsiteY13" fmla="*/ 2907506 h 5222081"/>
                    <a:gd name="connsiteX14" fmla="*/ 7708289 w 8973924"/>
                    <a:gd name="connsiteY14" fmla="*/ 4563665 h 5222081"/>
                    <a:gd name="connsiteX15" fmla="*/ 6902236 w 8973924"/>
                    <a:gd name="connsiteY15" fmla="*/ 4012406 h 5222081"/>
                    <a:gd name="connsiteX16" fmla="*/ 6500996 w 8973924"/>
                    <a:gd name="connsiteY16" fmla="*/ 4661297 h 5222081"/>
                    <a:gd name="connsiteX17" fmla="*/ 6211674 w 8973924"/>
                    <a:gd name="connsiteY17" fmla="*/ 4512468 h 5222081"/>
                    <a:gd name="connsiteX18" fmla="*/ 6046177 w 8973924"/>
                    <a:gd name="connsiteY18" fmla="*/ 4508897 h 5222081"/>
                    <a:gd name="connsiteX19" fmla="*/ 5594930 w 8973924"/>
                    <a:gd name="connsiteY19" fmla="*/ 5222081 h 5222081"/>
                    <a:gd name="connsiteX20" fmla="*/ 5396096 w 8973924"/>
                    <a:gd name="connsiteY20" fmla="*/ 4755356 h 5222081"/>
                    <a:gd name="connsiteX21" fmla="*/ 5260364 w 8973924"/>
                    <a:gd name="connsiteY21" fmla="*/ 4500562 h 5222081"/>
                    <a:gd name="connsiteX22" fmla="*/ 5047243 w 8973924"/>
                    <a:gd name="connsiteY22" fmla="*/ 4185047 h 5222081"/>
                    <a:gd name="connsiteX23" fmla="*/ 4851333 w 8973924"/>
                    <a:gd name="connsiteY23" fmla="*/ 3924278 h 5222081"/>
                    <a:gd name="connsiteX24" fmla="*/ 4586325 w 8973924"/>
                    <a:gd name="connsiteY24" fmla="*/ 3629425 h 5222081"/>
                    <a:gd name="connsiteX25" fmla="*/ 4258048 w 8973924"/>
                    <a:gd name="connsiteY25" fmla="*/ 3316667 h 5222081"/>
                    <a:gd name="connsiteX26" fmla="*/ 3957227 w 8973924"/>
                    <a:gd name="connsiteY26" fmla="*/ 3080308 h 5222081"/>
                    <a:gd name="connsiteX27" fmla="*/ 3378266 w 8973924"/>
                    <a:gd name="connsiteY27" fmla="*/ 2717413 h 5222081"/>
                    <a:gd name="connsiteX28" fmla="*/ 2870929 w 8973924"/>
                    <a:gd name="connsiteY28" fmla="*/ 2496572 h 5222081"/>
                    <a:gd name="connsiteX29" fmla="*/ 1628252 w 8973924"/>
                    <a:gd name="connsiteY29" fmla="*/ 1842406 h 5222081"/>
                    <a:gd name="connsiteX30" fmla="*/ 962149 w 8973924"/>
                    <a:gd name="connsiteY30" fmla="*/ 1474736 h 5222081"/>
                    <a:gd name="connsiteX31" fmla="*/ 822482 w 8973924"/>
                    <a:gd name="connsiteY31" fmla="*/ 1637084 h 5222081"/>
                    <a:gd name="connsiteX32" fmla="*/ 666103 w 8973924"/>
                    <a:gd name="connsiteY32" fmla="*/ 1627534 h 5222081"/>
                    <a:gd name="connsiteX33" fmla="*/ 395126 w 8973924"/>
                    <a:gd name="connsiteY33" fmla="*/ 1727808 h 5222081"/>
                    <a:gd name="connsiteX34" fmla="*/ 279333 w 8973924"/>
                    <a:gd name="connsiteY34" fmla="*/ 1750489 h 5222081"/>
                    <a:gd name="connsiteX35" fmla="*/ 165929 w 8973924"/>
                    <a:gd name="connsiteY35" fmla="*/ 1723033 h 5222081"/>
                    <a:gd name="connsiteX36" fmla="*/ 0 w 8973924"/>
                    <a:gd name="connsiteY36" fmla="*/ 1644247 h 5222081"/>
                    <a:gd name="connsiteX37" fmla="*/ 472718 w 8973924"/>
                    <a:gd name="connsiteY37" fmla="*/ 630767 h 5222081"/>
                    <a:gd name="connsiteX38" fmla="*/ 893152 w 8973924"/>
                    <a:gd name="connsiteY38" fmla="*/ 0 h 5222081"/>
                    <a:gd name="connsiteX0" fmla="*/ 893152 w 8973924"/>
                    <a:gd name="connsiteY0" fmla="*/ 0 h 5222081"/>
                    <a:gd name="connsiteX1" fmla="*/ 1701586 w 8973924"/>
                    <a:gd name="connsiteY1" fmla="*/ 546497 h 5222081"/>
                    <a:gd name="connsiteX2" fmla="*/ 2138546 w 8973924"/>
                    <a:gd name="connsiteY2" fmla="*/ 826293 h 5222081"/>
                    <a:gd name="connsiteX3" fmla="*/ 2881496 w 8973924"/>
                    <a:gd name="connsiteY3" fmla="*/ 1319212 h 5222081"/>
                    <a:gd name="connsiteX4" fmla="*/ 2981508 w 8973924"/>
                    <a:gd name="connsiteY4" fmla="*/ 1418034 h 5222081"/>
                    <a:gd name="connsiteX5" fmla="*/ 3313805 w 8973924"/>
                    <a:gd name="connsiteY5" fmla="*/ 1627535 h 5222081"/>
                    <a:gd name="connsiteX6" fmla="*/ 3470625 w 8973924"/>
                    <a:gd name="connsiteY6" fmla="*/ 1628644 h 5222081"/>
                    <a:gd name="connsiteX7" fmla="*/ 3842330 w 8973924"/>
                    <a:gd name="connsiteY7" fmla="*/ 1824037 h 5222081"/>
                    <a:gd name="connsiteX8" fmla="*/ 4194755 w 8973924"/>
                    <a:gd name="connsiteY8" fmla="*/ 1934765 h 5222081"/>
                    <a:gd name="connsiteX9" fmla="*/ 4504318 w 8973924"/>
                    <a:gd name="connsiteY9" fmla="*/ 1982390 h 5222081"/>
                    <a:gd name="connsiteX10" fmla="*/ 8973924 w 8973924"/>
                    <a:gd name="connsiteY10" fmla="*/ 2002631 h 5222081"/>
                    <a:gd name="connsiteX11" fmla="*/ 8904868 w 8973924"/>
                    <a:gd name="connsiteY11" fmla="*/ 2461022 h 5222081"/>
                    <a:gd name="connsiteX12" fmla="*/ 8827477 w 8973924"/>
                    <a:gd name="connsiteY12" fmla="*/ 2682478 h 5222081"/>
                    <a:gd name="connsiteX13" fmla="*/ 8711986 w 8973924"/>
                    <a:gd name="connsiteY13" fmla="*/ 2907506 h 5222081"/>
                    <a:gd name="connsiteX14" fmla="*/ 7708289 w 8973924"/>
                    <a:gd name="connsiteY14" fmla="*/ 4563665 h 5222081"/>
                    <a:gd name="connsiteX15" fmla="*/ 6902236 w 8973924"/>
                    <a:gd name="connsiteY15" fmla="*/ 4012406 h 5222081"/>
                    <a:gd name="connsiteX16" fmla="*/ 6500996 w 8973924"/>
                    <a:gd name="connsiteY16" fmla="*/ 4661297 h 5222081"/>
                    <a:gd name="connsiteX17" fmla="*/ 6211674 w 8973924"/>
                    <a:gd name="connsiteY17" fmla="*/ 4512468 h 5222081"/>
                    <a:gd name="connsiteX18" fmla="*/ 6046177 w 8973924"/>
                    <a:gd name="connsiteY18" fmla="*/ 4508897 h 5222081"/>
                    <a:gd name="connsiteX19" fmla="*/ 5594930 w 8973924"/>
                    <a:gd name="connsiteY19" fmla="*/ 5222081 h 5222081"/>
                    <a:gd name="connsiteX20" fmla="*/ 5396096 w 8973924"/>
                    <a:gd name="connsiteY20" fmla="*/ 4755356 h 5222081"/>
                    <a:gd name="connsiteX21" fmla="*/ 5260364 w 8973924"/>
                    <a:gd name="connsiteY21" fmla="*/ 4500562 h 5222081"/>
                    <a:gd name="connsiteX22" fmla="*/ 5047243 w 8973924"/>
                    <a:gd name="connsiteY22" fmla="*/ 4185047 h 5222081"/>
                    <a:gd name="connsiteX23" fmla="*/ 4851333 w 8973924"/>
                    <a:gd name="connsiteY23" fmla="*/ 3924278 h 5222081"/>
                    <a:gd name="connsiteX24" fmla="*/ 4595874 w 8973924"/>
                    <a:gd name="connsiteY24" fmla="*/ 3625844 h 5222081"/>
                    <a:gd name="connsiteX25" fmla="*/ 4258048 w 8973924"/>
                    <a:gd name="connsiteY25" fmla="*/ 3316667 h 5222081"/>
                    <a:gd name="connsiteX26" fmla="*/ 3957227 w 8973924"/>
                    <a:gd name="connsiteY26" fmla="*/ 3080308 h 5222081"/>
                    <a:gd name="connsiteX27" fmla="*/ 3378266 w 8973924"/>
                    <a:gd name="connsiteY27" fmla="*/ 2717413 h 5222081"/>
                    <a:gd name="connsiteX28" fmla="*/ 2870929 w 8973924"/>
                    <a:gd name="connsiteY28" fmla="*/ 2496572 h 5222081"/>
                    <a:gd name="connsiteX29" fmla="*/ 1628252 w 8973924"/>
                    <a:gd name="connsiteY29" fmla="*/ 1842406 h 5222081"/>
                    <a:gd name="connsiteX30" fmla="*/ 962149 w 8973924"/>
                    <a:gd name="connsiteY30" fmla="*/ 1474736 h 5222081"/>
                    <a:gd name="connsiteX31" fmla="*/ 822482 w 8973924"/>
                    <a:gd name="connsiteY31" fmla="*/ 1637084 h 5222081"/>
                    <a:gd name="connsiteX32" fmla="*/ 666103 w 8973924"/>
                    <a:gd name="connsiteY32" fmla="*/ 1627534 h 5222081"/>
                    <a:gd name="connsiteX33" fmla="*/ 395126 w 8973924"/>
                    <a:gd name="connsiteY33" fmla="*/ 1727808 h 5222081"/>
                    <a:gd name="connsiteX34" fmla="*/ 279333 w 8973924"/>
                    <a:gd name="connsiteY34" fmla="*/ 1750489 h 5222081"/>
                    <a:gd name="connsiteX35" fmla="*/ 165929 w 8973924"/>
                    <a:gd name="connsiteY35" fmla="*/ 1723033 h 5222081"/>
                    <a:gd name="connsiteX36" fmla="*/ 0 w 8973924"/>
                    <a:gd name="connsiteY36" fmla="*/ 1644247 h 5222081"/>
                    <a:gd name="connsiteX37" fmla="*/ 472718 w 8973924"/>
                    <a:gd name="connsiteY37" fmla="*/ 630767 h 5222081"/>
                    <a:gd name="connsiteX38" fmla="*/ 893152 w 8973924"/>
                    <a:gd name="connsiteY38" fmla="*/ 0 h 5222081"/>
                    <a:gd name="connsiteX0" fmla="*/ 893152 w 8973924"/>
                    <a:gd name="connsiteY0" fmla="*/ 0 h 5222081"/>
                    <a:gd name="connsiteX1" fmla="*/ 1701586 w 8973924"/>
                    <a:gd name="connsiteY1" fmla="*/ 546497 h 5222081"/>
                    <a:gd name="connsiteX2" fmla="*/ 2138546 w 8973924"/>
                    <a:gd name="connsiteY2" fmla="*/ 826293 h 5222081"/>
                    <a:gd name="connsiteX3" fmla="*/ 2881496 w 8973924"/>
                    <a:gd name="connsiteY3" fmla="*/ 1319212 h 5222081"/>
                    <a:gd name="connsiteX4" fmla="*/ 2981508 w 8973924"/>
                    <a:gd name="connsiteY4" fmla="*/ 1418034 h 5222081"/>
                    <a:gd name="connsiteX5" fmla="*/ 3313805 w 8973924"/>
                    <a:gd name="connsiteY5" fmla="*/ 1627535 h 5222081"/>
                    <a:gd name="connsiteX6" fmla="*/ 3470625 w 8973924"/>
                    <a:gd name="connsiteY6" fmla="*/ 1628644 h 5222081"/>
                    <a:gd name="connsiteX7" fmla="*/ 3842330 w 8973924"/>
                    <a:gd name="connsiteY7" fmla="*/ 1824037 h 5222081"/>
                    <a:gd name="connsiteX8" fmla="*/ 4194755 w 8973924"/>
                    <a:gd name="connsiteY8" fmla="*/ 1934765 h 5222081"/>
                    <a:gd name="connsiteX9" fmla="*/ 4504318 w 8973924"/>
                    <a:gd name="connsiteY9" fmla="*/ 1982390 h 5222081"/>
                    <a:gd name="connsiteX10" fmla="*/ 8973924 w 8973924"/>
                    <a:gd name="connsiteY10" fmla="*/ 2002631 h 5222081"/>
                    <a:gd name="connsiteX11" fmla="*/ 8904868 w 8973924"/>
                    <a:gd name="connsiteY11" fmla="*/ 2461022 h 5222081"/>
                    <a:gd name="connsiteX12" fmla="*/ 8827477 w 8973924"/>
                    <a:gd name="connsiteY12" fmla="*/ 2682478 h 5222081"/>
                    <a:gd name="connsiteX13" fmla="*/ 8711986 w 8973924"/>
                    <a:gd name="connsiteY13" fmla="*/ 2907506 h 5222081"/>
                    <a:gd name="connsiteX14" fmla="*/ 7708289 w 8973924"/>
                    <a:gd name="connsiteY14" fmla="*/ 4563665 h 5222081"/>
                    <a:gd name="connsiteX15" fmla="*/ 6902236 w 8973924"/>
                    <a:gd name="connsiteY15" fmla="*/ 4012406 h 5222081"/>
                    <a:gd name="connsiteX16" fmla="*/ 6500996 w 8973924"/>
                    <a:gd name="connsiteY16" fmla="*/ 4661297 h 5222081"/>
                    <a:gd name="connsiteX17" fmla="*/ 6211674 w 8973924"/>
                    <a:gd name="connsiteY17" fmla="*/ 4512468 h 5222081"/>
                    <a:gd name="connsiteX18" fmla="*/ 6046177 w 8973924"/>
                    <a:gd name="connsiteY18" fmla="*/ 4508897 h 5222081"/>
                    <a:gd name="connsiteX19" fmla="*/ 5594930 w 8973924"/>
                    <a:gd name="connsiteY19" fmla="*/ 5222081 h 5222081"/>
                    <a:gd name="connsiteX20" fmla="*/ 5396096 w 8973924"/>
                    <a:gd name="connsiteY20" fmla="*/ 4755356 h 5222081"/>
                    <a:gd name="connsiteX21" fmla="*/ 5260364 w 8973924"/>
                    <a:gd name="connsiteY21" fmla="*/ 4500562 h 5222081"/>
                    <a:gd name="connsiteX22" fmla="*/ 5047243 w 8973924"/>
                    <a:gd name="connsiteY22" fmla="*/ 4185047 h 5222081"/>
                    <a:gd name="connsiteX23" fmla="*/ 4851333 w 8973924"/>
                    <a:gd name="connsiteY23" fmla="*/ 3924278 h 5222081"/>
                    <a:gd name="connsiteX24" fmla="*/ 4595874 w 8973924"/>
                    <a:gd name="connsiteY24" fmla="*/ 3625844 h 5222081"/>
                    <a:gd name="connsiteX25" fmla="*/ 4258048 w 8973924"/>
                    <a:gd name="connsiteY25" fmla="*/ 3316667 h 5222081"/>
                    <a:gd name="connsiteX26" fmla="*/ 3957227 w 8973924"/>
                    <a:gd name="connsiteY26" fmla="*/ 3080308 h 5222081"/>
                    <a:gd name="connsiteX27" fmla="*/ 3378266 w 8973924"/>
                    <a:gd name="connsiteY27" fmla="*/ 2717413 h 5222081"/>
                    <a:gd name="connsiteX28" fmla="*/ 2870929 w 8973924"/>
                    <a:gd name="connsiteY28" fmla="*/ 2496572 h 5222081"/>
                    <a:gd name="connsiteX29" fmla="*/ 1628252 w 8973924"/>
                    <a:gd name="connsiteY29" fmla="*/ 1842406 h 5222081"/>
                    <a:gd name="connsiteX30" fmla="*/ 962149 w 8973924"/>
                    <a:gd name="connsiteY30" fmla="*/ 1474736 h 5222081"/>
                    <a:gd name="connsiteX31" fmla="*/ 822482 w 8973924"/>
                    <a:gd name="connsiteY31" fmla="*/ 1637084 h 5222081"/>
                    <a:gd name="connsiteX32" fmla="*/ 666103 w 8973924"/>
                    <a:gd name="connsiteY32" fmla="*/ 1627534 h 5222081"/>
                    <a:gd name="connsiteX33" fmla="*/ 395126 w 8973924"/>
                    <a:gd name="connsiteY33" fmla="*/ 1727808 h 5222081"/>
                    <a:gd name="connsiteX34" fmla="*/ 279333 w 8973924"/>
                    <a:gd name="connsiteY34" fmla="*/ 1750489 h 5222081"/>
                    <a:gd name="connsiteX35" fmla="*/ 165929 w 8973924"/>
                    <a:gd name="connsiteY35" fmla="*/ 1723033 h 5222081"/>
                    <a:gd name="connsiteX36" fmla="*/ 0 w 8973924"/>
                    <a:gd name="connsiteY36" fmla="*/ 1644247 h 5222081"/>
                    <a:gd name="connsiteX37" fmla="*/ 472718 w 8973924"/>
                    <a:gd name="connsiteY37" fmla="*/ 630767 h 5222081"/>
                    <a:gd name="connsiteX38" fmla="*/ 893152 w 8973924"/>
                    <a:gd name="connsiteY38" fmla="*/ 0 h 52220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</a:cxnLst>
                  <a:rect l="l" t="t" r="r" b="b"/>
                  <a:pathLst>
                    <a:path w="8973924" h="5222081">
                      <a:moveTo>
                        <a:pt x="893152" y="0"/>
                      </a:moveTo>
                      <a:lnTo>
                        <a:pt x="1701586" y="546497"/>
                      </a:lnTo>
                      <a:lnTo>
                        <a:pt x="2138546" y="826293"/>
                      </a:lnTo>
                      <a:lnTo>
                        <a:pt x="2881496" y="1319212"/>
                      </a:lnTo>
                      <a:lnTo>
                        <a:pt x="2981508" y="1418034"/>
                      </a:lnTo>
                      <a:cubicBezTo>
                        <a:pt x="3095457" y="1469564"/>
                        <a:pt x="3199856" y="1576005"/>
                        <a:pt x="3313805" y="1627535"/>
                      </a:cubicBezTo>
                      <a:lnTo>
                        <a:pt x="3470625" y="1628644"/>
                      </a:lnTo>
                      <a:lnTo>
                        <a:pt x="3842330" y="1824037"/>
                      </a:lnTo>
                      <a:lnTo>
                        <a:pt x="4194755" y="1934765"/>
                      </a:lnTo>
                      <a:lnTo>
                        <a:pt x="4504318" y="1982390"/>
                      </a:lnTo>
                      <a:lnTo>
                        <a:pt x="8973924" y="2002631"/>
                      </a:lnTo>
                      <a:lnTo>
                        <a:pt x="8904868" y="2461022"/>
                      </a:lnTo>
                      <a:lnTo>
                        <a:pt x="8827477" y="2682478"/>
                      </a:lnTo>
                      <a:lnTo>
                        <a:pt x="8711986" y="2907506"/>
                      </a:lnTo>
                      <a:lnTo>
                        <a:pt x="7708289" y="4563665"/>
                      </a:lnTo>
                      <a:lnTo>
                        <a:pt x="6902236" y="4012406"/>
                      </a:lnTo>
                      <a:lnTo>
                        <a:pt x="6500996" y="4661297"/>
                      </a:lnTo>
                      <a:lnTo>
                        <a:pt x="6211674" y="4512468"/>
                      </a:lnTo>
                      <a:lnTo>
                        <a:pt x="6046177" y="4508897"/>
                      </a:lnTo>
                      <a:lnTo>
                        <a:pt x="5594930" y="5222081"/>
                      </a:lnTo>
                      <a:lnTo>
                        <a:pt x="5396096" y="4755356"/>
                      </a:lnTo>
                      <a:lnTo>
                        <a:pt x="5260364" y="4500562"/>
                      </a:lnTo>
                      <a:lnTo>
                        <a:pt x="5047243" y="4185047"/>
                      </a:lnTo>
                      <a:lnTo>
                        <a:pt x="4851333" y="3924278"/>
                      </a:lnTo>
                      <a:cubicBezTo>
                        <a:pt x="4775309" y="3829884"/>
                        <a:pt x="4687593" y="3734275"/>
                        <a:pt x="4595874" y="3625844"/>
                      </a:cubicBezTo>
                      <a:lnTo>
                        <a:pt x="4258048" y="3316667"/>
                      </a:lnTo>
                      <a:lnTo>
                        <a:pt x="3957227" y="3080308"/>
                      </a:lnTo>
                      <a:lnTo>
                        <a:pt x="3378266" y="2717413"/>
                      </a:lnTo>
                      <a:lnTo>
                        <a:pt x="2870929" y="2496572"/>
                      </a:lnTo>
                      <a:lnTo>
                        <a:pt x="1628252" y="1842406"/>
                      </a:lnTo>
                      <a:lnTo>
                        <a:pt x="962149" y="1474736"/>
                      </a:lnTo>
                      <a:lnTo>
                        <a:pt x="822482" y="1637084"/>
                      </a:lnTo>
                      <a:lnTo>
                        <a:pt x="666103" y="1627534"/>
                      </a:lnTo>
                      <a:lnTo>
                        <a:pt x="395126" y="1727808"/>
                      </a:lnTo>
                      <a:lnTo>
                        <a:pt x="279333" y="1750489"/>
                      </a:lnTo>
                      <a:lnTo>
                        <a:pt x="165929" y="1723033"/>
                      </a:lnTo>
                      <a:lnTo>
                        <a:pt x="0" y="1644247"/>
                      </a:lnTo>
                      <a:lnTo>
                        <a:pt x="472718" y="630767"/>
                      </a:lnTo>
                      <a:lnTo>
                        <a:pt x="893152" y="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prstDash val="dash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  <p:grpSp>
            <p:nvGrpSpPr>
              <p:cNvPr id="65" name="グループ化 64">
                <a:extLst>
                  <a:ext uri="{FF2B5EF4-FFF2-40B4-BE49-F238E27FC236}">
                    <a16:creationId xmlns:a16="http://schemas.microsoft.com/office/drawing/2014/main" id="{FF4E547C-2B77-8116-3C8B-4C427249A0D1}"/>
                  </a:ext>
                </a:extLst>
              </p:cNvPr>
              <p:cNvGrpSpPr/>
              <p:nvPr/>
            </p:nvGrpSpPr>
            <p:grpSpPr>
              <a:xfrm>
                <a:off x="1353741" y="597694"/>
                <a:ext cx="11420122" cy="8507956"/>
                <a:chOff x="1353741" y="597694"/>
                <a:chExt cx="11420122" cy="8507956"/>
              </a:xfrm>
            </p:grpSpPr>
            <p:sp>
              <p:nvSpPr>
                <p:cNvPr id="12" name="正方形/長方形 11">
                  <a:extLst>
                    <a:ext uri="{FF2B5EF4-FFF2-40B4-BE49-F238E27FC236}">
                      <a16:creationId xmlns:a16="http://schemas.microsoft.com/office/drawing/2014/main" id="{B129A217-97FC-1BAF-BD48-AE1559EDF950}"/>
                    </a:ext>
                  </a:extLst>
                </p:cNvPr>
                <p:cNvSpPr/>
                <p:nvPr/>
              </p:nvSpPr>
              <p:spPr>
                <a:xfrm>
                  <a:off x="2195330" y="4913710"/>
                  <a:ext cx="295835" cy="572256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marL="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37667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75334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13002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150669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688336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226003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76367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301338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13" name="正方形/長方形 12">
                  <a:extLst>
                    <a:ext uri="{FF2B5EF4-FFF2-40B4-BE49-F238E27FC236}">
                      <a16:creationId xmlns:a16="http://schemas.microsoft.com/office/drawing/2014/main" id="{E2737EE0-311E-9BE3-8DF3-999E5C9FBD13}"/>
                    </a:ext>
                  </a:extLst>
                </p:cNvPr>
                <p:cNvSpPr/>
                <p:nvPr/>
              </p:nvSpPr>
              <p:spPr>
                <a:xfrm>
                  <a:off x="2492355" y="3767138"/>
                  <a:ext cx="273468" cy="554831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4" name="正方形/長方形 13">
                  <a:extLst>
                    <a:ext uri="{FF2B5EF4-FFF2-40B4-BE49-F238E27FC236}">
                      <a16:creationId xmlns:a16="http://schemas.microsoft.com/office/drawing/2014/main" id="{060CC56B-A3BD-1A56-9D24-F558DC081EA6}"/>
                    </a:ext>
                  </a:extLst>
                </p:cNvPr>
                <p:cNvSpPr/>
                <p:nvPr/>
              </p:nvSpPr>
              <p:spPr>
                <a:xfrm>
                  <a:off x="2762550" y="4048125"/>
                  <a:ext cx="590250" cy="274094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5" name="正方形/長方形 14">
                  <a:extLst>
                    <a:ext uri="{FF2B5EF4-FFF2-40B4-BE49-F238E27FC236}">
                      <a16:creationId xmlns:a16="http://schemas.microsoft.com/office/drawing/2014/main" id="{CA614480-144B-54D2-3290-A5CA5A47108B}"/>
                    </a:ext>
                  </a:extLst>
                </p:cNvPr>
                <p:cNvSpPr/>
                <p:nvPr/>
              </p:nvSpPr>
              <p:spPr>
                <a:xfrm>
                  <a:off x="2492355" y="4321968"/>
                  <a:ext cx="1121192" cy="1163998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6" name="正方形/長方形 15">
                  <a:extLst>
                    <a:ext uri="{FF2B5EF4-FFF2-40B4-BE49-F238E27FC236}">
                      <a16:creationId xmlns:a16="http://schemas.microsoft.com/office/drawing/2014/main" id="{F3482ED4-73D8-20E6-EB1C-A34C6C2B05C3}"/>
                    </a:ext>
                  </a:extLst>
                </p:cNvPr>
                <p:cNvSpPr/>
                <p:nvPr/>
              </p:nvSpPr>
              <p:spPr>
                <a:xfrm>
                  <a:off x="1903729" y="5187057"/>
                  <a:ext cx="291602" cy="585608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marL="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37667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75334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13002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150669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688336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226003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76367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301338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17" name="正方形/長方形 16">
                  <a:extLst>
                    <a:ext uri="{FF2B5EF4-FFF2-40B4-BE49-F238E27FC236}">
                      <a16:creationId xmlns:a16="http://schemas.microsoft.com/office/drawing/2014/main" id="{911ECC77-26CE-3B08-AE82-EBD5BAEF6895}"/>
                    </a:ext>
                  </a:extLst>
                </p:cNvPr>
                <p:cNvSpPr/>
                <p:nvPr/>
              </p:nvSpPr>
              <p:spPr>
                <a:xfrm>
                  <a:off x="2194140" y="5486657"/>
                  <a:ext cx="568409" cy="570309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8" name="正方形/長方形 17">
                  <a:extLst>
                    <a:ext uri="{FF2B5EF4-FFF2-40B4-BE49-F238E27FC236}">
                      <a16:creationId xmlns:a16="http://schemas.microsoft.com/office/drawing/2014/main" id="{2DFDD5B5-F7A6-0B50-1E25-B359E3DCF46F}"/>
                    </a:ext>
                  </a:extLst>
                </p:cNvPr>
                <p:cNvSpPr/>
                <p:nvPr/>
              </p:nvSpPr>
              <p:spPr>
                <a:xfrm>
                  <a:off x="1903728" y="5772411"/>
                  <a:ext cx="290412" cy="284304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9" name="正方形/長方形 18">
                  <a:extLst>
                    <a:ext uri="{FF2B5EF4-FFF2-40B4-BE49-F238E27FC236}">
                      <a16:creationId xmlns:a16="http://schemas.microsoft.com/office/drawing/2014/main" id="{2CE6B852-BD80-F154-16F2-E387C74AABAB}"/>
                    </a:ext>
                  </a:extLst>
                </p:cNvPr>
                <p:cNvSpPr/>
                <p:nvPr/>
              </p:nvSpPr>
              <p:spPr>
                <a:xfrm>
                  <a:off x="1612105" y="6056712"/>
                  <a:ext cx="872609" cy="272154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marL="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37667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75334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13002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150669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688336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226003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76367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301338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20" name="正方形/長方形 19">
                  <a:extLst>
                    <a:ext uri="{FF2B5EF4-FFF2-40B4-BE49-F238E27FC236}">
                      <a16:creationId xmlns:a16="http://schemas.microsoft.com/office/drawing/2014/main" id="{D0F08BD3-957B-9B4F-1629-C1FE151D8904}"/>
                    </a:ext>
                  </a:extLst>
                </p:cNvPr>
                <p:cNvSpPr/>
                <p:nvPr/>
              </p:nvSpPr>
              <p:spPr>
                <a:xfrm>
                  <a:off x="1353741" y="5771474"/>
                  <a:ext cx="258364" cy="557392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1" name="正方形/長方形 20">
                  <a:extLst>
                    <a:ext uri="{FF2B5EF4-FFF2-40B4-BE49-F238E27FC236}">
                      <a16:creationId xmlns:a16="http://schemas.microsoft.com/office/drawing/2014/main" id="{E2AAA70E-B2AD-69DE-9115-D41FE916EE7D}"/>
                    </a:ext>
                  </a:extLst>
                </p:cNvPr>
                <p:cNvSpPr/>
                <p:nvPr/>
              </p:nvSpPr>
              <p:spPr>
                <a:xfrm>
                  <a:off x="1903036" y="6329803"/>
                  <a:ext cx="855161" cy="284304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marL="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37667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75334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13002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150669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688336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226003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76367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301338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22" name="正方形/長方形 21">
                  <a:extLst>
                    <a:ext uri="{FF2B5EF4-FFF2-40B4-BE49-F238E27FC236}">
                      <a16:creationId xmlns:a16="http://schemas.microsoft.com/office/drawing/2014/main" id="{1F6DDCEC-15C3-9381-06C9-D2DE8D3AF113}"/>
                    </a:ext>
                  </a:extLst>
                </p:cNvPr>
                <p:cNvSpPr/>
                <p:nvPr/>
              </p:nvSpPr>
              <p:spPr>
                <a:xfrm>
                  <a:off x="2194140" y="6614176"/>
                  <a:ext cx="852195" cy="286686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marL="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37667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75334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13002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150669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688336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226003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76367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301338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23" name="正方形/長方形 22">
                  <a:extLst>
                    <a:ext uri="{FF2B5EF4-FFF2-40B4-BE49-F238E27FC236}">
                      <a16:creationId xmlns:a16="http://schemas.microsoft.com/office/drawing/2014/main" id="{B36BAA71-ABBC-615F-898B-63A97E4B7165}"/>
                    </a:ext>
                  </a:extLst>
                </p:cNvPr>
                <p:cNvSpPr/>
                <p:nvPr/>
              </p:nvSpPr>
              <p:spPr>
                <a:xfrm>
                  <a:off x="3046335" y="6328866"/>
                  <a:ext cx="280271" cy="571996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marL="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37667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75334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13002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150669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688336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226003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76367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301338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24" name="正方形/長方形 23">
                  <a:extLst>
                    <a:ext uri="{FF2B5EF4-FFF2-40B4-BE49-F238E27FC236}">
                      <a16:creationId xmlns:a16="http://schemas.microsoft.com/office/drawing/2014/main" id="{5B283265-AD4A-4418-4631-7C14D03DB146}"/>
                    </a:ext>
                  </a:extLst>
                </p:cNvPr>
                <p:cNvSpPr/>
                <p:nvPr/>
              </p:nvSpPr>
              <p:spPr>
                <a:xfrm>
                  <a:off x="3325415" y="6900863"/>
                  <a:ext cx="281345" cy="273589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marL="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37667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75334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13002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150669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688336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226003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76367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301338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25" name="正方形/長方形 24">
                  <a:extLst>
                    <a:ext uri="{FF2B5EF4-FFF2-40B4-BE49-F238E27FC236}">
                      <a16:creationId xmlns:a16="http://schemas.microsoft.com/office/drawing/2014/main" id="{57B40E42-8AFF-2D58-7CC9-85C9D4C36301}"/>
                    </a:ext>
                  </a:extLst>
                </p:cNvPr>
                <p:cNvSpPr/>
                <p:nvPr/>
              </p:nvSpPr>
              <p:spPr>
                <a:xfrm>
                  <a:off x="2758197" y="6900364"/>
                  <a:ext cx="568409" cy="274088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6" name="正方形/長方形 25">
                  <a:extLst>
                    <a:ext uri="{FF2B5EF4-FFF2-40B4-BE49-F238E27FC236}">
                      <a16:creationId xmlns:a16="http://schemas.microsoft.com/office/drawing/2014/main" id="{08BAD3C8-806A-4936-F8F6-AEB3EF7C8F84}"/>
                    </a:ext>
                  </a:extLst>
                </p:cNvPr>
                <p:cNvSpPr/>
                <p:nvPr/>
              </p:nvSpPr>
              <p:spPr>
                <a:xfrm>
                  <a:off x="3610274" y="6626775"/>
                  <a:ext cx="284321" cy="273589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marL="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37667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75334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13002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150669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688336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226003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76367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301338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27" name="正方形/長方形 26">
                  <a:extLst>
                    <a:ext uri="{FF2B5EF4-FFF2-40B4-BE49-F238E27FC236}">
                      <a16:creationId xmlns:a16="http://schemas.microsoft.com/office/drawing/2014/main" id="{81FA845E-E1C6-F3CF-E222-061053A36A20}"/>
                    </a:ext>
                  </a:extLst>
                </p:cNvPr>
                <p:cNvSpPr/>
                <p:nvPr/>
              </p:nvSpPr>
              <p:spPr>
                <a:xfrm>
                  <a:off x="3326489" y="5771474"/>
                  <a:ext cx="576794" cy="855301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marL="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37667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75334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13002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150669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688336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226003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76367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301338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28" name="正方形/長方形 27">
                  <a:extLst>
                    <a:ext uri="{FF2B5EF4-FFF2-40B4-BE49-F238E27FC236}">
                      <a16:creationId xmlns:a16="http://schemas.microsoft.com/office/drawing/2014/main" id="{3E057276-3DEF-2B85-09BE-3335D5E40BF4}"/>
                    </a:ext>
                  </a:extLst>
                </p:cNvPr>
                <p:cNvSpPr/>
                <p:nvPr/>
              </p:nvSpPr>
              <p:spPr>
                <a:xfrm>
                  <a:off x="3325416" y="7173953"/>
                  <a:ext cx="569180" cy="274088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9" name="正方形/長方形 28">
                  <a:extLst>
                    <a:ext uri="{FF2B5EF4-FFF2-40B4-BE49-F238E27FC236}">
                      <a16:creationId xmlns:a16="http://schemas.microsoft.com/office/drawing/2014/main" id="{CD33A4F4-CEB2-59EF-A295-211F6A4B951F}"/>
                    </a:ext>
                  </a:extLst>
                </p:cNvPr>
                <p:cNvSpPr/>
                <p:nvPr/>
              </p:nvSpPr>
              <p:spPr>
                <a:xfrm>
                  <a:off x="3894595" y="6626775"/>
                  <a:ext cx="1154845" cy="820768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marL="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37667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75334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13002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150669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688336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226003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76367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301338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30" name="正方形/長方形 29">
                  <a:extLst>
                    <a:ext uri="{FF2B5EF4-FFF2-40B4-BE49-F238E27FC236}">
                      <a16:creationId xmlns:a16="http://schemas.microsoft.com/office/drawing/2014/main" id="{ADE1810F-964C-2F3C-A4CB-27D8D9B476A2}"/>
                    </a:ext>
                  </a:extLst>
                </p:cNvPr>
                <p:cNvSpPr/>
                <p:nvPr/>
              </p:nvSpPr>
              <p:spPr>
                <a:xfrm>
                  <a:off x="3903282" y="6328866"/>
                  <a:ext cx="287835" cy="298159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1" name="正方形/長方形 30">
                  <a:extLst>
                    <a:ext uri="{FF2B5EF4-FFF2-40B4-BE49-F238E27FC236}">
                      <a16:creationId xmlns:a16="http://schemas.microsoft.com/office/drawing/2014/main" id="{517ECA76-3D1A-684B-86DD-A059C316C646}"/>
                    </a:ext>
                  </a:extLst>
                </p:cNvPr>
                <p:cNvSpPr/>
                <p:nvPr/>
              </p:nvSpPr>
              <p:spPr>
                <a:xfrm>
                  <a:off x="3903283" y="5768906"/>
                  <a:ext cx="287834" cy="559960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marL="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37667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75334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13002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150669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688336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226003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76367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301338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32" name="正方形/長方形 31">
                  <a:extLst>
                    <a:ext uri="{FF2B5EF4-FFF2-40B4-BE49-F238E27FC236}">
                      <a16:creationId xmlns:a16="http://schemas.microsoft.com/office/drawing/2014/main" id="{ACCEC48B-C163-1C42-39EC-5CDDD34D2A8A}"/>
                    </a:ext>
                  </a:extLst>
                </p:cNvPr>
                <p:cNvSpPr/>
                <p:nvPr/>
              </p:nvSpPr>
              <p:spPr>
                <a:xfrm>
                  <a:off x="3605836" y="7446544"/>
                  <a:ext cx="585281" cy="596128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3" name="正方形/長方形 32">
                  <a:extLst>
                    <a:ext uri="{FF2B5EF4-FFF2-40B4-BE49-F238E27FC236}">
                      <a16:creationId xmlns:a16="http://schemas.microsoft.com/office/drawing/2014/main" id="{0FCD7434-FA89-A3CC-BA16-BEB9B91A3CAB}"/>
                    </a:ext>
                  </a:extLst>
                </p:cNvPr>
                <p:cNvSpPr/>
                <p:nvPr/>
              </p:nvSpPr>
              <p:spPr>
                <a:xfrm>
                  <a:off x="4191118" y="7446544"/>
                  <a:ext cx="591624" cy="596128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marL="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37667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75334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13002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150669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688336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226003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76367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301338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34" name="正方形/長方形 33">
                  <a:extLst>
                    <a:ext uri="{FF2B5EF4-FFF2-40B4-BE49-F238E27FC236}">
                      <a16:creationId xmlns:a16="http://schemas.microsoft.com/office/drawing/2014/main" id="{9BC4D42C-AFA5-18B5-DFB1-12A7F7B29098}"/>
                    </a:ext>
                  </a:extLst>
                </p:cNvPr>
                <p:cNvSpPr/>
                <p:nvPr/>
              </p:nvSpPr>
              <p:spPr>
                <a:xfrm>
                  <a:off x="3613546" y="4625575"/>
                  <a:ext cx="295125" cy="576265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5" name="正方形/長方形 34">
                  <a:extLst>
                    <a:ext uri="{FF2B5EF4-FFF2-40B4-BE49-F238E27FC236}">
                      <a16:creationId xmlns:a16="http://schemas.microsoft.com/office/drawing/2014/main" id="{A8B96B35-48E9-097E-5CD8-2B4C942DF59F}"/>
                    </a:ext>
                  </a:extLst>
                </p:cNvPr>
                <p:cNvSpPr/>
                <p:nvPr/>
              </p:nvSpPr>
              <p:spPr>
                <a:xfrm>
                  <a:off x="3616643" y="5201840"/>
                  <a:ext cx="860107" cy="284127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6" name="正方形/長方形 35">
                  <a:extLst>
                    <a:ext uri="{FF2B5EF4-FFF2-40B4-BE49-F238E27FC236}">
                      <a16:creationId xmlns:a16="http://schemas.microsoft.com/office/drawing/2014/main" id="{5AC37DF5-966F-1698-8C43-223CB240E605}"/>
                    </a:ext>
                  </a:extLst>
                </p:cNvPr>
                <p:cNvSpPr/>
                <p:nvPr/>
              </p:nvSpPr>
              <p:spPr>
                <a:xfrm>
                  <a:off x="3911767" y="4917215"/>
                  <a:ext cx="564983" cy="284127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7" name="正方形/長方形 36">
                  <a:extLst>
                    <a:ext uri="{FF2B5EF4-FFF2-40B4-BE49-F238E27FC236}">
                      <a16:creationId xmlns:a16="http://schemas.microsoft.com/office/drawing/2014/main" id="{6CDA3668-B4BE-1B1A-DF26-DF2320604177}"/>
                    </a:ext>
                  </a:extLst>
                </p:cNvPr>
                <p:cNvSpPr/>
                <p:nvPr/>
              </p:nvSpPr>
              <p:spPr>
                <a:xfrm>
                  <a:off x="3910219" y="4625077"/>
                  <a:ext cx="295125" cy="292447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8" name="正方形/長方形 37">
                  <a:extLst>
                    <a:ext uri="{FF2B5EF4-FFF2-40B4-BE49-F238E27FC236}">
                      <a16:creationId xmlns:a16="http://schemas.microsoft.com/office/drawing/2014/main" id="{DE73C0C9-40A1-C333-7166-C7DC88D0D3DE}"/>
                    </a:ext>
                  </a:extLst>
                </p:cNvPr>
                <p:cNvSpPr/>
                <p:nvPr/>
              </p:nvSpPr>
              <p:spPr>
                <a:xfrm>
                  <a:off x="4190225" y="5486466"/>
                  <a:ext cx="286526" cy="285946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39" name="正方形/長方形 38">
                  <a:extLst>
                    <a:ext uri="{FF2B5EF4-FFF2-40B4-BE49-F238E27FC236}">
                      <a16:creationId xmlns:a16="http://schemas.microsoft.com/office/drawing/2014/main" id="{6CB6E82C-742E-D2F0-DED8-6779763A6C03}"/>
                    </a:ext>
                  </a:extLst>
                </p:cNvPr>
                <p:cNvSpPr/>
                <p:nvPr/>
              </p:nvSpPr>
              <p:spPr>
                <a:xfrm>
                  <a:off x="4474987" y="4916305"/>
                  <a:ext cx="1429417" cy="1409678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40" name="正方形/長方形 39">
                  <a:extLst>
                    <a:ext uri="{FF2B5EF4-FFF2-40B4-BE49-F238E27FC236}">
                      <a16:creationId xmlns:a16="http://schemas.microsoft.com/office/drawing/2014/main" id="{262BAD22-1D36-B7D5-AD51-B7C3EA6093EF}"/>
                    </a:ext>
                  </a:extLst>
                </p:cNvPr>
                <p:cNvSpPr/>
                <p:nvPr/>
              </p:nvSpPr>
              <p:spPr>
                <a:xfrm>
                  <a:off x="4191117" y="6325983"/>
                  <a:ext cx="860107" cy="302484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marL="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37667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75334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13002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150669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688336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226003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76367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301338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41" name="正方形/長方形 40">
                  <a:extLst>
                    <a:ext uri="{FF2B5EF4-FFF2-40B4-BE49-F238E27FC236}">
                      <a16:creationId xmlns:a16="http://schemas.microsoft.com/office/drawing/2014/main" id="{864B4C2F-BEA8-CC0A-2901-EB2BAB626B2E}"/>
                    </a:ext>
                  </a:extLst>
                </p:cNvPr>
                <p:cNvSpPr/>
                <p:nvPr/>
              </p:nvSpPr>
              <p:spPr>
                <a:xfrm>
                  <a:off x="5049441" y="6325983"/>
                  <a:ext cx="1401094" cy="297909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42" name="正方形/長方形 41">
                  <a:extLst>
                    <a:ext uri="{FF2B5EF4-FFF2-40B4-BE49-F238E27FC236}">
                      <a16:creationId xmlns:a16="http://schemas.microsoft.com/office/drawing/2014/main" id="{25E5DA63-D0DE-40AB-4FEE-C16B1B403024}"/>
                    </a:ext>
                  </a:extLst>
                </p:cNvPr>
                <p:cNvSpPr/>
                <p:nvPr/>
              </p:nvSpPr>
              <p:spPr>
                <a:xfrm>
                  <a:off x="5903556" y="5201341"/>
                  <a:ext cx="846098" cy="1124641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43" name="正方形/長方形 42">
                  <a:extLst>
                    <a:ext uri="{FF2B5EF4-FFF2-40B4-BE49-F238E27FC236}">
                      <a16:creationId xmlns:a16="http://schemas.microsoft.com/office/drawing/2014/main" id="{4A4920DD-D302-0AE4-F248-13076AFDCEF7}"/>
                    </a:ext>
                  </a:extLst>
                </p:cNvPr>
                <p:cNvSpPr/>
                <p:nvPr/>
              </p:nvSpPr>
              <p:spPr>
                <a:xfrm>
                  <a:off x="6450534" y="6325982"/>
                  <a:ext cx="845251" cy="297909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marL="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37667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75334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13002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150669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688336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226003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76367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301338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44" name="正方形/長方形 43">
                  <a:extLst>
                    <a:ext uri="{FF2B5EF4-FFF2-40B4-BE49-F238E27FC236}">
                      <a16:creationId xmlns:a16="http://schemas.microsoft.com/office/drawing/2014/main" id="{305BAC9F-A403-D7C6-A851-D2765EA3E1EF}"/>
                    </a:ext>
                  </a:extLst>
                </p:cNvPr>
                <p:cNvSpPr/>
                <p:nvPr/>
              </p:nvSpPr>
              <p:spPr>
                <a:xfrm>
                  <a:off x="6749655" y="6056712"/>
                  <a:ext cx="546130" cy="269269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marL="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37667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75334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13002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150669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688336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226003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76367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301338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45" name="正方形/長方形 44">
                  <a:extLst>
                    <a:ext uri="{FF2B5EF4-FFF2-40B4-BE49-F238E27FC236}">
                      <a16:creationId xmlns:a16="http://schemas.microsoft.com/office/drawing/2014/main" id="{83CD8277-9F4D-4191-07E7-EC0C441D8F87}"/>
                    </a:ext>
                  </a:extLst>
                </p:cNvPr>
                <p:cNvSpPr/>
                <p:nvPr/>
              </p:nvSpPr>
              <p:spPr>
                <a:xfrm>
                  <a:off x="6747662" y="5485966"/>
                  <a:ext cx="275835" cy="570746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46" name="正方形/長方形 45">
                  <a:extLst>
                    <a:ext uri="{FF2B5EF4-FFF2-40B4-BE49-F238E27FC236}">
                      <a16:creationId xmlns:a16="http://schemas.microsoft.com/office/drawing/2014/main" id="{2C951746-19F3-3915-ED31-B7B151FF339E}"/>
                    </a:ext>
                  </a:extLst>
                </p:cNvPr>
                <p:cNvSpPr/>
                <p:nvPr/>
              </p:nvSpPr>
              <p:spPr>
                <a:xfrm>
                  <a:off x="6192440" y="6622884"/>
                  <a:ext cx="261247" cy="269269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marL="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37667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75334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13002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150669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688336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226003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76367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301338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47" name="正方形/長方形 46">
                  <a:extLst>
                    <a:ext uri="{FF2B5EF4-FFF2-40B4-BE49-F238E27FC236}">
                      <a16:creationId xmlns:a16="http://schemas.microsoft.com/office/drawing/2014/main" id="{158B7852-D6A3-D2B7-9213-E3E0A2311152}"/>
                    </a:ext>
                  </a:extLst>
                </p:cNvPr>
                <p:cNvSpPr/>
                <p:nvPr/>
              </p:nvSpPr>
              <p:spPr>
                <a:xfrm>
                  <a:off x="7069307" y="6911578"/>
                  <a:ext cx="1128145" cy="589360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48" name="正方形/長方形 47">
                  <a:extLst>
                    <a:ext uri="{FF2B5EF4-FFF2-40B4-BE49-F238E27FC236}">
                      <a16:creationId xmlns:a16="http://schemas.microsoft.com/office/drawing/2014/main" id="{21566705-73F3-D467-767A-278C95E1FB19}"/>
                    </a:ext>
                  </a:extLst>
                </p:cNvPr>
                <p:cNvSpPr/>
                <p:nvPr/>
              </p:nvSpPr>
              <p:spPr>
                <a:xfrm>
                  <a:off x="7336631" y="7500938"/>
                  <a:ext cx="564240" cy="244077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49" name="正方形/長方形 48">
                  <a:extLst>
                    <a:ext uri="{FF2B5EF4-FFF2-40B4-BE49-F238E27FC236}">
                      <a16:creationId xmlns:a16="http://schemas.microsoft.com/office/drawing/2014/main" id="{486C1641-2BBB-7C1E-B3DB-B2F6A45E3504}"/>
                    </a:ext>
                  </a:extLst>
                </p:cNvPr>
                <p:cNvSpPr/>
                <p:nvPr/>
              </p:nvSpPr>
              <p:spPr>
                <a:xfrm>
                  <a:off x="7618751" y="7744608"/>
                  <a:ext cx="283252" cy="270680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50" name="正方形/長方形 49">
                  <a:extLst>
                    <a:ext uri="{FF2B5EF4-FFF2-40B4-BE49-F238E27FC236}">
                      <a16:creationId xmlns:a16="http://schemas.microsoft.com/office/drawing/2014/main" id="{3A44A482-54C2-B934-3A4F-7A6DBBA79C8F}"/>
                    </a:ext>
                  </a:extLst>
                </p:cNvPr>
                <p:cNvSpPr/>
                <p:nvPr/>
              </p:nvSpPr>
              <p:spPr>
                <a:xfrm>
                  <a:off x="8197452" y="7208044"/>
                  <a:ext cx="283252" cy="292894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51" name="正方形/長方形 50">
                  <a:extLst>
                    <a:ext uri="{FF2B5EF4-FFF2-40B4-BE49-F238E27FC236}">
                      <a16:creationId xmlns:a16="http://schemas.microsoft.com/office/drawing/2014/main" id="{2E82535A-4F44-7475-2FB9-DBC1CA6D9356}"/>
                    </a:ext>
                  </a:extLst>
                </p:cNvPr>
                <p:cNvSpPr/>
                <p:nvPr/>
              </p:nvSpPr>
              <p:spPr>
                <a:xfrm>
                  <a:off x="7624283" y="6640912"/>
                  <a:ext cx="283252" cy="270680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52" name="正方形/長方形 51">
                  <a:extLst>
                    <a:ext uri="{FF2B5EF4-FFF2-40B4-BE49-F238E27FC236}">
                      <a16:creationId xmlns:a16="http://schemas.microsoft.com/office/drawing/2014/main" id="{BF8F1FEB-AF4D-0C0F-4FED-1902C8105B2C}"/>
                    </a:ext>
                  </a:extLst>
                </p:cNvPr>
                <p:cNvSpPr/>
                <p:nvPr/>
              </p:nvSpPr>
              <p:spPr>
                <a:xfrm>
                  <a:off x="9904867" y="7500938"/>
                  <a:ext cx="579149" cy="564356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53" name="正方形/長方形 52">
                  <a:extLst>
                    <a:ext uri="{FF2B5EF4-FFF2-40B4-BE49-F238E27FC236}">
                      <a16:creationId xmlns:a16="http://schemas.microsoft.com/office/drawing/2014/main" id="{59002CA6-674D-9C00-A3C4-D7E905F8E1AF}"/>
                    </a:ext>
                  </a:extLst>
                </p:cNvPr>
                <p:cNvSpPr/>
                <p:nvPr/>
              </p:nvSpPr>
              <p:spPr>
                <a:xfrm>
                  <a:off x="10481158" y="7780988"/>
                  <a:ext cx="291617" cy="564356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54" name="正方形/長方形 53">
                  <a:extLst>
                    <a:ext uri="{FF2B5EF4-FFF2-40B4-BE49-F238E27FC236}">
                      <a16:creationId xmlns:a16="http://schemas.microsoft.com/office/drawing/2014/main" id="{FAA02F68-B306-4493-7B37-880CC063E038}"/>
                    </a:ext>
                  </a:extLst>
                </p:cNvPr>
                <p:cNvSpPr/>
                <p:nvPr/>
              </p:nvSpPr>
              <p:spPr>
                <a:xfrm>
                  <a:off x="10771615" y="8050753"/>
                  <a:ext cx="280929" cy="585101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55" name="正方形/長方形 54">
                  <a:extLst>
                    <a:ext uri="{FF2B5EF4-FFF2-40B4-BE49-F238E27FC236}">
                      <a16:creationId xmlns:a16="http://schemas.microsoft.com/office/drawing/2014/main" id="{C88F8079-B8E3-A508-B81A-8B426F5CCB0A}"/>
                    </a:ext>
                  </a:extLst>
                </p:cNvPr>
                <p:cNvSpPr/>
                <p:nvPr/>
              </p:nvSpPr>
              <p:spPr>
                <a:xfrm>
                  <a:off x="11052603" y="7780987"/>
                  <a:ext cx="280929" cy="1132031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56" name="正方形/長方形 55">
                  <a:extLst>
                    <a:ext uri="{FF2B5EF4-FFF2-40B4-BE49-F238E27FC236}">
                      <a16:creationId xmlns:a16="http://schemas.microsoft.com/office/drawing/2014/main" id="{0207D526-ABFB-69F2-4B6B-DB40DEA033F2}"/>
                    </a:ext>
                  </a:extLst>
                </p:cNvPr>
                <p:cNvSpPr/>
                <p:nvPr/>
              </p:nvSpPr>
              <p:spPr>
                <a:xfrm>
                  <a:off x="11333622" y="8329358"/>
                  <a:ext cx="280929" cy="585101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57" name="正方形/長方形 56">
                  <a:extLst>
                    <a:ext uri="{FF2B5EF4-FFF2-40B4-BE49-F238E27FC236}">
                      <a16:creationId xmlns:a16="http://schemas.microsoft.com/office/drawing/2014/main" id="{DAF1D994-5647-D6E4-5D33-0F627A38DE87}"/>
                    </a:ext>
                  </a:extLst>
                </p:cNvPr>
                <p:cNvSpPr/>
                <p:nvPr/>
              </p:nvSpPr>
              <p:spPr>
                <a:xfrm>
                  <a:off x="11613360" y="8620372"/>
                  <a:ext cx="280929" cy="485278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58" name="正方形/長方形 57">
                  <a:extLst>
                    <a:ext uri="{FF2B5EF4-FFF2-40B4-BE49-F238E27FC236}">
                      <a16:creationId xmlns:a16="http://schemas.microsoft.com/office/drawing/2014/main" id="{FC2C0453-FF39-8D7F-7B9B-38B397B4B50C}"/>
                    </a:ext>
                  </a:extLst>
                </p:cNvPr>
                <p:cNvSpPr/>
                <p:nvPr/>
              </p:nvSpPr>
              <p:spPr>
                <a:xfrm>
                  <a:off x="11331493" y="8913018"/>
                  <a:ext cx="283906" cy="192631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marL="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37667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75334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13002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150669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688336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226003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76367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301338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59" name="正方形/長方形 58">
                  <a:extLst>
                    <a:ext uri="{FF2B5EF4-FFF2-40B4-BE49-F238E27FC236}">
                      <a16:creationId xmlns:a16="http://schemas.microsoft.com/office/drawing/2014/main" id="{CD543D13-5413-D9CA-64C8-5337DEAB5B2D}"/>
                    </a:ext>
                  </a:extLst>
                </p:cNvPr>
                <p:cNvSpPr/>
                <p:nvPr/>
              </p:nvSpPr>
              <p:spPr>
                <a:xfrm>
                  <a:off x="11330524" y="7780986"/>
                  <a:ext cx="280929" cy="284308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60" name="正方形/長方形 59">
                  <a:extLst>
                    <a:ext uri="{FF2B5EF4-FFF2-40B4-BE49-F238E27FC236}">
                      <a16:creationId xmlns:a16="http://schemas.microsoft.com/office/drawing/2014/main" id="{9F9D28B8-48AB-231E-219B-725F42E217F6}"/>
                    </a:ext>
                  </a:extLst>
                </p:cNvPr>
                <p:cNvSpPr/>
                <p:nvPr/>
              </p:nvSpPr>
              <p:spPr>
                <a:xfrm>
                  <a:off x="11893212" y="8620372"/>
                  <a:ext cx="280929" cy="284308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61" name="正方形/長方形 60">
                  <a:extLst>
                    <a:ext uri="{FF2B5EF4-FFF2-40B4-BE49-F238E27FC236}">
                      <a16:creationId xmlns:a16="http://schemas.microsoft.com/office/drawing/2014/main" id="{546E007C-FCC2-3A35-6104-BCEB5F9800DA}"/>
                    </a:ext>
                  </a:extLst>
                </p:cNvPr>
                <p:cNvSpPr/>
                <p:nvPr/>
              </p:nvSpPr>
              <p:spPr>
                <a:xfrm>
                  <a:off x="11896840" y="8904680"/>
                  <a:ext cx="877023" cy="200969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62" name="正方形/長方形 61">
                  <a:extLst>
                    <a:ext uri="{FF2B5EF4-FFF2-40B4-BE49-F238E27FC236}">
                      <a16:creationId xmlns:a16="http://schemas.microsoft.com/office/drawing/2014/main" id="{9A58049A-1F3A-F6F5-E36E-6229CFE61AB5}"/>
                    </a:ext>
                  </a:extLst>
                </p:cNvPr>
                <p:cNvSpPr/>
                <p:nvPr/>
              </p:nvSpPr>
              <p:spPr>
                <a:xfrm>
                  <a:off x="9049403" y="8635854"/>
                  <a:ext cx="283906" cy="286690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63" name="正方形/長方形 62">
                  <a:extLst>
                    <a:ext uri="{FF2B5EF4-FFF2-40B4-BE49-F238E27FC236}">
                      <a16:creationId xmlns:a16="http://schemas.microsoft.com/office/drawing/2014/main" id="{07642933-EE3E-2AC1-51B3-66E3820D386F}"/>
                    </a:ext>
                  </a:extLst>
                </p:cNvPr>
                <p:cNvSpPr/>
                <p:nvPr/>
              </p:nvSpPr>
              <p:spPr>
                <a:xfrm>
                  <a:off x="10194440" y="4643437"/>
                  <a:ext cx="273565" cy="543619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marL="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37667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75334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13002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150669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688336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226003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76367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301338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64" name="正方形/長方形 63">
                  <a:extLst>
                    <a:ext uri="{FF2B5EF4-FFF2-40B4-BE49-F238E27FC236}">
                      <a16:creationId xmlns:a16="http://schemas.microsoft.com/office/drawing/2014/main" id="{443900EB-2C74-B852-65D5-3EE0C7F0A887}"/>
                    </a:ext>
                  </a:extLst>
                </p:cNvPr>
                <p:cNvSpPr/>
                <p:nvPr/>
              </p:nvSpPr>
              <p:spPr>
                <a:xfrm>
                  <a:off x="5630087" y="597694"/>
                  <a:ext cx="284937" cy="562849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</p:grpSp>
        <p:grpSp>
          <p:nvGrpSpPr>
            <p:cNvPr id="82" name="グループ化 81">
              <a:extLst>
                <a:ext uri="{FF2B5EF4-FFF2-40B4-BE49-F238E27FC236}">
                  <a16:creationId xmlns:a16="http://schemas.microsoft.com/office/drawing/2014/main" id="{F65F9516-92BB-9A9F-3312-5799276190E0}"/>
                </a:ext>
              </a:extLst>
            </p:cNvPr>
            <p:cNvGrpSpPr/>
            <p:nvPr/>
          </p:nvGrpSpPr>
          <p:grpSpPr>
            <a:xfrm>
              <a:off x="95250" y="6216253"/>
              <a:ext cx="8179594" cy="2893219"/>
              <a:chOff x="95250" y="6216253"/>
              <a:chExt cx="8179594" cy="2893219"/>
            </a:xfrm>
          </p:grpSpPr>
          <p:sp>
            <p:nvSpPr>
              <p:cNvPr id="66" name="フリーフォーム: 図形 65">
                <a:extLst>
                  <a:ext uri="{FF2B5EF4-FFF2-40B4-BE49-F238E27FC236}">
                    <a16:creationId xmlns:a16="http://schemas.microsoft.com/office/drawing/2014/main" id="{774E3A78-368E-6392-D603-A1DCF0D840EF}"/>
                  </a:ext>
                </a:extLst>
              </p:cNvPr>
              <p:cNvSpPr/>
              <p:nvPr/>
            </p:nvSpPr>
            <p:spPr>
              <a:xfrm>
                <a:off x="735806" y="8162925"/>
                <a:ext cx="57150" cy="96441"/>
              </a:xfrm>
              <a:custGeom>
                <a:avLst/>
                <a:gdLst>
                  <a:gd name="connsiteX0" fmla="*/ 0 w 57150"/>
                  <a:gd name="connsiteY0" fmla="*/ 96441 h 96441"/>
                  <a:gd name="connsiteX1" fmla="*/ 57150 w 57150"/>
                  <a:gd name="connsiteY1" fmla="*/ 61913 h 96441"/>
                  <a:gd name="connsiteX2" fmla="*/ 53578 w 57150"/>
                  <a:gd name="connsiteY2" fmla="*/ 0 h 96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7150" h="96441">
                    <a:moveTo>
                      <a:pt x="0" y="96441"/>
                    </a:moveTo>
                    <a:lnTo>
                      <a:pt x="57150" y="61913"/>
                    </a:lnTo>
                    <a:lnTo>
                      <a:pt x="53578" y="0"/>
                    </a:lnTo>
                  </a:path>
                </a:pathLst>
              </a:custGeom>
              <a:noFill/>
              <a:ln>
                <a:solidFill>
                  <a:srgbClr val="66FF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8" name="フリーフォーム: 図形 67">
                <a:extLst>
                  <a:ext uri="{FF2B5EF4-FFF2-40B4-BE49-F238E27FC236}">
                    <a16:creationId xmlns:a16="http://schemas.microsoft.com/office/drawing/2014/main" id="{48965E61-D6DF-6D7C-3F77-062417B7D1A8}"/>
                  </a:ext>
                </a:extLst>
              </p:cNvPr>
              <p:cNvSpPr/>
              <p:nvPr/>
            </p:nvSpPr>
            <p:spPr>
              <a:xfrm>
                <a:off x="745331" y="8305800"/>
                <a:ext cx="63103" cy="52388"/>
              </a:xfrm>
              <a:custGeom>
                <a:avLst/>
                <a:gdLst>
                  <a:gd name="connsiteX0" fmla="*/ 0 w 63103"/>
                  <a:gd name="connsiteY0" fmla="*/ 21431 h 52388"/>
                  <a:gd name="connsiteX1" fmla="*/ 0 w 63103"/>
                  <a:gd name="connsiteY1" fmla="*/ 21431 h 52388"/>
                  <a:gd name="connsiteX2" fmla="*/ 55960 w 63103"/>
                  <a:gd name="connsiteY2" fmla="*/ 0 h 52388"/>
                  <a:gd name="connsiteX3" fmla="*/ 63103 w 63103"/>
                  <a:gd name="connsiteY3" fmla="*/ 52388 h 52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3103" h="52388">
                    <a:moveTo>
                      <a:pt x="0" y="21431"/>
                    </a:moveTo>
                    <a:lnTo>
                      <a:pt x="0" y="21431"/>
                    </a:lnTo>
                    <a:lnTo>
                      <a:pt x="55960" y="0"/>
                    </a:lnTo>
                    <a:lnTo>
                      <a:pt x="63103" y="52388"/>
                    </a:lnTo>
                  </a:path>
                </a:pathLst>
              </a:custGeom>
              <a:noFill/>
              <a:ln>
                <a:solidFill>
                  <a:srgbClr val="66FF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9" name="フリーフォーム: 図形 68">
                <a:extLst>
                  <a:ext uri="{FF2B5EF4-FFF2-40B4-BE49-F238E27FC236}">
                    <a16:creationId xmlns:a16="http://schemas.microsoft.com/office/drawing/2014/main" id="{101D71E5-47E1-E990-389B-02944DDD175E}"/>
                  </a:ext>
                </a:extLst>
              </p:cNvPr>
              <p:cNvSpPr/>
              <p:nvPr/>
            </p:nvSpPr>
            <p:spPr>
              <a:xfrm>
                <a:off x="95250" y="7890272"/>
                <a:ext cx="431006" cy="1212056"/>
              </a:xfrm>
              <a:custGeom>
                <a:avLst/>
                <a:gdLst>
                  <a:gd name="connsiteX0" fmla="*/ 431006 w 431006"/>
                  <a:gd name="connsiteY0" fmla="*/ 441722 h 1212056"/>
                  <a:gd name="connsiteX1" fmla="*/ 367903 w 431006"/>
                  <a:gd name="connsiteY1" fmla="*/ 470297 h 1212056"/>
                  <a:gd name="connsiteX2" fmla="*/ 360759 w 431006"/>
                  <a:gd name="connsiteY2" fmla="*/ 427434 h 1212056"/>
                  <a:gd name="connsiteX3" fmla="*/ 321469 w 431006"/>
                  <a:gd name="connsiteY3" fmla="*/ 401241 h 1212056"/>
                  <a:gd name="connsiteX4" fmla="*/ 311944 w 431006"/>
                  <a:gd name="connsiteY4" fmla="*/ 397669 h 1212056"/>
                  <a:gd name="connsiteX5" fmla="*/ 309563 w 431006"/>
                  <a:gd name="connsiteY5" fmla="*/ 395287 h 1212056"/>
                  <a:gd name="connsiteX6" fmla="*/ 286941 w 431006"/>
                  <a:gd name="connsiteY6" fmla="*/ 357187 h 1212056"/>
                  <a:gd name="connsiteX7" fmla="*/ 294084 w 431006"/>
                  <a:gd name="connsiteY7" fmla="*/ 305991 h 1212056"/>
                  <a:gd name="connsiteX8" fmla="*/ 354806 w 431006"/>
                  <a:gd name="connsiteY8" fmla="*/ 208359 h 1212056"/>
                  <a:gd name="connsiteX9" fmla="*/ 354806 w 431006"/>
                  <a:gd name="connsiteY9" fmla="*/ 195262 h 1212056"/>
                  <a:gd name="connsiteX10" fmla="*/ 357188 w 431006"/>
                  <a:gd name="connsiteY10" fmla="*/ 0 h 1212056"/>
                  <a:gd name="connsiteX11" fmla="*/ 195263 w 431006"/>
                  <a:gd name="connsiteY11" fmla="*/ 317897 h 1212056"/>
                  <a:gd name="connsiteX12" fmla="*/ 198834 w 431006"/>
                  <a:gd name="connsiteY12" fmla="*/ 364331 h 1212056"/>
                  <a:gd name="connsiteX13" fmla="*/ 147638 w 431006"/>
                  <a:gd name="connsiteY13" fmla="*/ 423862 h 1212056"/>
                  <a:gd name="connsiteX14" fmla="*/ 158353 w 431006"/>
                  <a:gd name="connsiteY14" fmla="*/ 456009 h 1212056"/>
                  <a:gd name="connsiteX15" fmla="*/ 194072 w 431006"/>
                  <a:gd name="connsiteY15" fmla="*/ 461962 h 1212056"/>
                  <a:gd name="connsiteX16" fmla="*/ 220266 w 431006"/>
                  <a:gd name="connsiteY16" fmla="*/ 445294 h 1212056"/>
                  <a:gd name="connsiteX17" fmla="*/ 255984 w 431006"/>
                  <a:gd name="connsiteY17" fmla="*/ 467916 h 1212056"/>
                  <a:gd name="connsiteX18" fmla="*/ 255984 w 431006"/>
                  <a:gd name="connsiteY18" fmla="*/ 513159 h 1212056"/>
                  <a:gd name="connsiteX19" fmla="*/ 313134 w 431006"/>
                  <a:gd name="connsiteY19" fmla="*/ 598884 h 1212056"/>
                  <a:gd name="connsiteX20" fmla="*/ 0 w 431006"/>
                  <a:gd name="connsiteY20" fmla="*/ 1212056 h 12120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431006" h="1212056">
                    <a:moveTo>
                      <a:pt x="431006" y="441722"/>
                    </a:moveTo>
                    <a:lnTo>
                      <a:pt x="367903" y="470297"/>
                    </a:lnTo>
                    <a:lnTo>
                      <a:pt x="360759" y="427434"/>
                    </a:lnTo>
                    <a:lnTo>
                      <a:pt x="321469" y="401241"/>
                    </a:lnTo>
                    <a:cubicBezTo>
                      <a:pt x="318294" y="400050"/>
                      <a:pt x="314977" y="399186"/>
                      <a:pt x="311944" y="397669"/>
                    </a:cubicBezTo>
                    <a:cubicBezTo>
                      <a:pt x="310940" y="397167"/>
                      <a:pt x="309563" y="395287"/>
                      <a:pt x="309563" y="395287"/>
                    </a:cubicBezTo>
                    <a:lnTo>
                      <a:pt x="286941" y="357187"/>
                    </a:lnTo>
                    <a:lnTo>
                      <a:pt x="294084" y="305991"/>
                    </a:lnTo>
                    <a:lnTo>
                      <a:pt x="354806" y="208359"/>
                    </a:lnTo>
                    <a:lnTo>
                      <a:pt x="354806" y="195262"/>
                    </a:lnTo>
                    <a:lnTo>
                      <a:pt x="357188" y="0"/>
                    </a:lnTo>
                    <a:lnTo>
                      <a:pt x="195263" y="317897"/>
                    </a:lnTo>
                    <a:lnTo>
                      <a:pt x="198834" y="364331"/>
                    </a:lnTo>
                    <a:lnTo>
                      <a:pt x="147638" y="423862"/>
                    </a:lnTo>
                    <a:lnTo>
                      <a:pt x="158353" y="456009"/>
                    </a:lnTo>
                    <a:lnTo>
                      <a:pt x="194072" y="461962"/>
                    </a:lnTo>
                    <a:lnTo>
                      <a:pt x="220266" y="445294"/>
                    </a:lnTo>
                    <a:lnTo>
                      <a:pt x="255984" y="467916"/>
                    </a:lnTo>
                    <a:lnTo>
                      <a:pt x="255984" y="513159"/>
                    </a:lnTo>
                    <a:lnTo>
                      <a:pt x="313134" y="598884"/>
                    </a:lnTo>
                    <a:lnTo>
                      <a:pt x="0" y="1212056"/>
                    </a:lnTo>
                  </a:path>
                </a:pathLst>
              </a:custGeom>
              <a:noFill/>
              <a:ln>
                <a:solidFill>
                  <a:srgbClr val="66FF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0" name="フリーフォーム: 図形 69">
                <a:extLst>
                  <a:ext uri="{FF2B5EF4-FFF2-40B4-BE49-F238E27FC236}">
                    <a16:creationId xmlns:a16="http://schemas.microsoft.com/office/drawing/2014/main" id="{E8962598-B6EA-2FB4-7EDA-56FA87B0C7A7}"/>
                  </a:ext>
                </a:extLst>
              </p:cNvPr>
              <p:cNvSpPr/>
              <p:nvPr/>
            </p:nvSpPr>
            <p:spPr>
              <a:xfrm>
                <a:off x="163116" y="8407003"/>
                <a:ext cx="381000" cy="695325"/>
              </a:xfrm>
              <a:custGeom>
                <a:avLst/>
                <a:gdLst>
                  <a:gd name="connsiteX0" fmla="*/ 381000 w 381000"/>
                  <a:gd name="connsiteY0" fmla="*/ 0 h 695325"/>
                  <a:gd name="connsiteX1" fmla="*/ 298847 w 381000"/>
                  <a:gd name="connsiteY1" fmla="*/ 26194 h 695325"/>
                  <a:gd name="connsiteX2" fmla="*/ 294084 w 381000"/>
                  <a:gd name="connsiteY2" fmla="*/ 100013 h 695325"/>
                  <a:gd name="connsiteX3" fmla="*/ 0 w 381000"/>
                  <a:gd name="connsiteY3" fmla="*/ 695325 h 695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1000" h="695325">
                    <a:moveTo>
                      <a:pt x="381000" y="0"/>
                    </a:moveTo>
                    <a:lnTo>
                      <a:pt x="298847" y="26194"/>
                    </a:lnTo>
                    <a:lnTo>
                      <a:pt x="294084" y="100013"/>
                    </a:lnTo>
                    <a:lnTo>
                      <a:pt x="0" y="695325"/>
                    </a:lnTo>
                  </a:path>
                </a:pathLst>
              </a:custGeom>
              <a:noFill/>
              <a:ln>
                <a:solidFill>
                  <a:srgbClr val="66FF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1" name="フリーフォーム: 図形 70">
                <a:extLst>
                  <a:ext uri="{FF2B5EF4-FFF2-40B4-BE49-F238E27FC236}">
                    <a16:creationId xmlns:a16="http://schemas.microsoft.com/office/drawing/2014/main" id="{FF5FE28B-F73A-591A-3A9A-DE9884B3E12A}"/>
                  </a:ext>
                </a:extLst>
              </p:cNvPr>
              <p:cNvSpPr/>
              <p:nvPr/>
            </p:nvSpPr>
            <p:spPr>
              <a:xfrm>
                <a:off x="785813" y="7498556"/>
                <a:ext cx="95250" cy="659607"/>
              </a:xfrm>
              <a:custGeom>
                <a:avLst/>
                <a:gdLst>
                  <a:gd name="connsiteX0" fmla="*/ 95250 w 95250"/>
                  <a:gd name="connsiteY0" fmla="*/ 0 h 659607"/>
                  <a:gd name="connsiteX1" fmla="*/ 58340 w 95250"/>
                  <a:gd name="connsiteY1" fmla="*/ 73819 h 659607"/>
                  <a:gd name="connsiteX2" fmla="*/ 59531 w 95250"/>
                  <a:gd name="connsiteY2" fmla="*/ 207169 h 659607"/>
                  <a:gd name="connsiteX3" fmla="*/ 11906 w 95250"/>
                  <a:gd name="connsiteY3" fmla="*/ 434578 h 659607"/>
                  <a:gd name="connsiteX4" fmla="*/ 0 w 95250"/>
                  <a:gd name="connsiteY4" fmla="*/ 659607 h 6596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659607">
                    <a:moveTo>
                      <a:pt x="95250" y="0"/>
                    </a:moveTo>
                    <a:lnTo>
                      <a:pt x="58340" y="73819"/>
                    </a:lnTo>
                    <a:lnTo>
                      <a:pt x="59531" y="207169"/>
                    </a:lnTo>
                    <a:lnTo>
                      <a:pt x="11906" y="434578"/>
                    </a:lnTo>
                    <a:lnTo>
                      <a:pt x="0" y="659607"/>
                    </a:lnTo>
                  </a:path>
                </a:pathLst>
              </a:custGeom>
              <a:noFill/>
              <a:ln w="19050">
                <a:solidFill>
                  <a:srgbClr val="3399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2" name="フリーフォーム: 図形 71">
                <a:extLst>
                  <a:ext uri="{FF2B5EF4-FFF2-40B4-BE49-F238E27FC236}">
                    <a16:creationId xmlns:a16="http://schemas.microsoft.com/office/drawing/2014/main" id="{61BD7054-286D-06F9-7973-2BA5F1ED3FFD}"/>
                  </a:ext>
                </a:extLst>
              </p:cNvPr>
              <p:cNvSpPr/>
              <p:nvPr/>
            </p:nvSpPr>
            <p:spPr>
              <a:xfrm>
                <a:off x="807244" y="8358188"/>
                <a:ext cx="813197" cy="740568"/>
              </a:xfrm>
              <a:custGeom>
                <a:avLst/>
                <a:gdLst>
                  <a:gd name="connsiteX0" fmla="*/ 0 w 813197"/>
                  <a:gd name="connsiteY0" fmla="*/ 0 h 740568"/>
                  <a:gd name="connsiteX1" fmla="*/ 16669 w 813197"/>
                  <a:gd name="connsiteY1" fmla="*/ 88106 h 740568"/>
                  <a:gd name="connsiteX2" fmla="*/ 60722 w 813197"/>
                  <a:gd name="connsiteY2" fmla="*/ 138112 h 740568"/>
                  <a:gd name="connsiteX3" fmla="*/ 61912 w 813197"/>
                  <a:gd name="connsiteY3" fmla="*/ 207168 h 740568"/>
                  <a:gd name="connsiteX4" fmla="*/ 133350 w 813197"/>
                  <a:gd name="connsiteY4" fmla="*/ 270271 h 740568"/>
                  <a:gd name="connsiteX5" fmla="*/ 197644 w 813197"/>
                  <a:gd name="connsiteY5" fmla="*/ 279796 h 740568"/>
                  <a:gd name="connsiteX6" fmla="*/ 235744 w 813197"/>
                  <a:gd name="connsiteY6" fmla="*/ 270271 h 740568"/>
                  <a:gd name="connsiteX7" fmla="*/ 354806 w 813197"/>
                  <a:gd name="connsiteY7" fmla="*/ 313134 h 740568"/>
                  <a:gd name="connsiteX8" fmla="*/ 384572 w 813197"/>
                  <a:gd name="connsiteY8" fmla="*/ 305990 h 740568"/>
                  <a:gd name="connsiteX9" fmla="*/ 438150 w 813197"/>
                  <a:gd name="connsiteY9" fmla="*/ 357187 h 740568"/>
                  <a:gd name="connsiteX10" fmla="*/ 488156 w 813197"/>
                  <a:gd name="connsiteY10" fmla="*/ 359568 h 740568"/>
                  <a:gd name="connsiteX11" fmla="*/ 575072 w 813197"/>
                  <a:gd name="connsiteY11" fmla="*/ 394096 h 740568"/>
                  <a:gd name="connsiteX12" fmla="*/ 600075 w 813197"/>
                  <a:gd name="connsiteY12" fmla="*/ 416718 h 740568"/>
                  <a:gd name="connsiteX13" fmla="*/ 607219 w 813197"/>
                  <a:gd name="connsiteY13" fmla="*/ 454818 h 740568"/>
                  <a:gd name="connsiteX14" fmla="*/ 652462 w 813197"/>
                  <a:gd name="connsiteY14" fmla="*/ 494109 h 740568"/>
                  <a:gd name="connsiteX15" fmla="*/ 667940 w 813197"/>
                  <a:gd name="connsiteY15" fmla="*/ 534590 h 740568"/>
                  <a:gd name="connsiteX16" fmla="*/ 716756 w 813197"/>
                  <a:gd name="connsiteY16" fmla="*/ 571500 h 740568"/>
                  <a:gd name="connsiteX17" fmla="*/ 733425 w 813197"/>
                  <a:gd name="connsiteY17" fmla="*/ 659606 h 740568"/>
                  <a:gd name="connsiteX18" fmla="*/ 709612 w 813197"/>
                  <a:gd name="connsiteY18" fmla="*/ 681037 h 740568"/>
                  <a:gd name="connsiteX19" fmla="*/ 813197 w 813197"/>
                  <a:gd name="connsiteY19" fmla="*/ 740568 h 740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813197" h="740568">
                    <a:moveTo>
                      <a:pt x="0" y="0"/>
                    </a:moveTo>
                    <a:lnTo>
                      <a:pt x="16669" y="88106"/>
                    </a:lnTo>
                    <a:lnTo>
                      <a:pt x="60722" y="138112"/>
                    </a:lnTo>
                    <a:cubicBezTo>
                      <a:pt x="61119" y="161131"/>
                      <a:pt x="61515" y="184149"/>
                      <a:pt x="61912" y="207168"/>
                    </a:cubicBezTo>
                    <a:lnTo>
                      <a:pt x="133350" y="270271"/>
                    </a:lnTo>
                    <a:lnTo>
                      <a:pt x="197644" y="279796"/>
                    </a:lnTo>
                    <a:lnTo>
                      <a:pt x="235744" y="270271"/>
                    </a:lnTo>
                    <a:lnTo>
                      <a:pt x="354806" y="313134"/>
                    </a:lnTo>
                    <a:lnTo>
                      <a:pt x="384572" y="305990"/>
                    </a:lnTo>
                    <a:lnTo>
                      <a:pt x="438150" y="357187"/>
                    </a:lnTo>
                    <a:lnTo>
                      <a:pt x="488156" y="359568"/>
                    </a:lnTo>
                    <a:lnTo>
                      <a:pt x="575072" y="394096"/>
                    </a:lnTo>
                    <a:lnTo>
                      <a:pt x="600075" y="416718"/>
                    </a:lnTo>
                    <a:lnTo>
                      <a:pt x="607219" y="454818"/>
                    </a:lnTo>
                    <a:lnTo>
                      <a:pt x="652462" y="494109"/>
                    </a:lnTo>
                    <a:lnTo>
                      <a:pt x="667940" y="534590"/>
                    </a:lnTo>
                    <a:lnTo>
                      <a:pt x="716756" y="571500"/>
                    </a:lnTo>
                    <a:lnTo>
                      <a:pt x="733425" y="659606"/>
                    </a:lnTo>
                    <a:lnTo>
                      <a:pt x="709612" y="681037"/>
                    </a:lnTo>
                    <a:lnTo>
                      <a:pt x="813197" y="740568"/>
                    </a:lnTo>
                  </a:path>
                </a:pathLst>
              </a:custGeom>
              <a:noFill/>
              <a:ln w="19050">
                <a:solidFill>
                  <a:srgbClr val="3399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3" name="フリーフォーム: 図形 72">
                <a:extLst>
                  <a:ext uri="{FF2B5EF4-FFF2-40B4-BE49-F238E27FC236}">
                    <a16:creationId xmlns:a16="http://schemas.microsoft.com/office/drawing/2014/main" id="{1A0226BC-7465-54BA-B4A9-BE0302629FB1}"/>
                  </a:ext>
                </a:extLst>
              </p:cNvPr>
              <p:cNvSpPr/>
              <p:nvPr/>
            </p:nvSpPr>
            <p:spPr>
              <a:xfrm>
                <a:off x="892969" y="7529513"/>
                <a:ext cx="1401365" cy="1577578"/>
              </a:xfrm>
              <a:custGeom>
                <a:avLst/>
                <a:gdLst>
                  <a:gd name="connsiteX0" fmla="*/ 32147 w 1401365"/>
                  <a:gd name="connsiteY0" fmla="*/ 0 h 1577578"/>
                  <a:gd name="connsiteX1" fmla="*/ 0 w 1401365"/>
                  <a:gd name="connsiteY1" fmla="*/ 78581 h 1577578"/>
                  <a:gd name="connsiteX2" fmla="*/ 19050 w 1401365"/>
                  <a:gd name="connsiteY2" fmla="*/ 90487 h 1577578"/>
                  <a:gd name="connsiteX3" fmla="*/ 519112 w 1401365"/>
                  <a:gd name="connsiteY3" fmla="*/ 459581 h 1577578"/>
                  <a:gd name="connsiteX4" fmla="*/ 720328 w 1401365"/>
                  <a:gd name="connsiteY4" fmla="*/ 653653 h 1577578"/>
                  <a:gd name="connsiteX5" fmla="*/ 987028 w 1401365"/>
                  <a:gd name="connsiteY5" fmla="*/ 932259 h 1577578"/>
                  <a:gd name="connsiteX6" fmla="*/ 1254919 w 1401365"/>
                  <a:gd name="connsiteY6" fmla="*/ 1302543 h 1577578"/>
                  <a:gd name="connsiteX7" fmla="*/ 1401365 w 1401365"/>
                  <a:gd name="connsiteY7" fmla="*/ 1577578 h 15775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01365" h="1577578">
                    <a:moveTo>
                      <a:pt x="32147" y="0"/>
                    </a:moveTo>
                    <a:lnTo>
                      <a:pt x="0" y="78581"/>
                    </a:lnTo>
                    <a:lnTo>
                      <a:pt x="19050" y="90487"/>
                    </a:lnTo>
                    <a:lnTo>
                      <a:pt x="519112" y="459581"/>
                    </a:lnTo>
                    <a:lnTo>
                      <a:pt x="720328" y="653653"/>
                    </a:lnTo>
                    <a:lnTo>
                      <a:pt x="987028" y="932259"/>
                    </a:lnTo>
                    <a:lnTo>
                      <a:pt x="1254919" y="1302543"/>
                    </a:lnTo>
                    <a:lnTo>
                      <a:pt x="1401365" y="1577578"/>
                    </a:lnTo>
                  </a:path>
                </a:pathLst>
              </a:custGeom>
              <a:noFill/>
              <a:ln w="19050">
                <a:solidFill>
                  <a:srgbClr val="3399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5" name="フリーフォーム: 図形 74">
                <a:extLst>
                  <a:ext uri="{FF2B5EF4-FFF2-40B4-BE49-F238E27FC236}">
                    <a16:creationId xmlns:a16="http://schemas.microsoft.com/office/drawing/2014/main" id="{F3D13971-1E6B-5EC3-F611-E592C5E7A6C8}"/>
                  </a:ext>
                </a:extLst>
              </p:cNvPr>
              <p:cNvSpPr/>
              <p:nvPr/>
            </p:nvSpPr>
            <p:spPr>
              <a:xfrm>
                <a:off x="1122759" y="6216253"/>
                <a:ext cx="5748338" cy="2893219"/>
              </a:xfrm>
              <a:custGeom>
                <a:avLst/>
                <a:gdLst>
                  <a:gd name="connsiteX0" fmla="*/ 0 w 5748338"/>
                  <a:gd name="connsiteY0" fmla="*/ 773906 h 2893219"/>
                  <a:gd name="connsiteX1" fmla="*/ 421482 w 5748338"/>
                  <a:gd name="connsiteY1" fmla="*/ 0 h 2893219"/>
                  <a:gd name="connsiteX2" fmla="*/ 452438 w 5748338"/>
                  <a:gd name="connsiteY2" fmla="*/ 26194 h 2893219"/>
                  <a:gd name="connsiteX3" fmla="*/ 284560 w 5748338"/>
                  <a:gd name="connsiteY3" fmla="*/ 384572 h 2893219"/>
                  <a:gd name="connsiteX4" fmla="*/ 292894 w 5748338"/>
                  <a:gd name="connsiteY4" fmla="*/ 423863 h 2893219"/>
                  <a:gd name="connsiteX5" fmla="*/ 288132 w 5748338"/>
                  <a:gd name="connsiteY5" fmla="*/ 486966 h 2893219"/>
                  <a:gd name="connsiteX6" fmla="*/ 332185 w 5748338"/>
                  <a:gd name="connsiteY6" fmla="*/ 495300 h 2893219"/>
                  <a:gd name="connsiteX7" fmla="*/ 403622 w 5748338"/>
                  <a:gd name="connsiteY7" fmla="*/ 447675 h 2893219"/>
                  <a:gd name="connsiteX8" fmla="*/ 390525 w 5748338"/>
                  <a:gd name="connsiteY8" fmla="*/ 419100 h 2893219"/>
                  <a:gd name="connsiteX9" fmla="*/ 390525 w 5748338"/>
                  <a:gd name="connsiteY9" fmla="*/ 397669 h 2893219"/>
                  <a:gd name="connsiteX10" fmla="*/ 485775 w 5748338"/>
                  <a:gd name="connsiteY10" fmla="*/ 382191 h 2893219"/>
                  <a:gd name="connsiteX11" fmla="*/ 550069 w 5748338"/>
                  <a:gd name="connsiteY11" fmla="*/ 421481 h 2893219"/>
                  <a:gd name="connsiteX12" fmla="*/ 594122 w 5748338"/>
                  <a:gd name="connsiteY12" fmla="*/ 438150 h 2893219"/>
                  <a:gd name="connsiteX13" fmla="*/ 521494 w 5748338"/>
                  <a:gd name="connsiteY13" fmla="*/ 476250 h 2893219"/>
                  <a:gd name="connsiteX14" fmla="*/ 529829 w 5748338"/>
                  <a:gd name="connsiteY14" fmla="*/ 507206 h 2893219"/>
                  <a:gd name="connsiteX15" fmla="*/ 529829 w 5748338"/>
                  <a:gd name="connsiteY15" fmla="*/ 507206 h 2893219"/>
                  <a:gd name="connsiteX16" fmla="*/ 620316 w 5748338"/>
                  <a:gd name="connsiteY16" fmla="*/ 534591 h 2893219"/>
                  <a:gd name="connsiteX17" fmla="*/ 639366 w 5748338"/>
                  <a:gd name="connsiteY17" fmla="*/ 523875 h 2893219"/>
                  <a:gd name="connsiteX18" fmla="*/ 717947 w 5748338"/>
                  <a:gd name="connsiteY18" fmla="*/ 504825 h 2893219"/>
                  <a:gd name="connsiteX19" fmla="*/ 719138 w 5748338"/>
                  <a:gd name="connsiteY19" fmla="*/ 457200 h 2893219"/>
                  <a:gd name="connsiteX20" fmla="*/ 764382 w 5748338"/>
                  <a:gd name="connsiteY20" fmla="*/ 434578 h 2893219"/>
                  <a:gd name="connsiteX21" fmla="*/ 796529 w 5748338"/>
                  <a:gd name="connsiteY21" fmla="*/ 454819 h 2893219"/>
                  <a:gd name="connsiteX22" fmla="*/ 808435 w 5748338"/>
                  <a:gd name="connsiteY22" fmla="*/ 488156 h 2893219"/>
                  <a:gd name="connsiteX23" fmla="*/ 848916 w 5748338"/>
                  <a:gd name="connsiteY23" fmla="*/ 489347 h 2893219"/>
                  <a:gd name="connsiteX24" fmla="*/ 862013 w 5748338"/>
                  <a:gd name="connsiteY24" fmla="*/ 577453 h 2893219"/>
                  <a:gd name="connsiteX25" fmla="*/ 1001316 w 5748338"/>
                  <a:gd name="connsiteY25" fmla="*/ 648891 h 2893219"/>
                  <a:gd name="connsiteX26" fmla="*/ 1052513 w 5748338"/>
                  <a:gd name="connsiteY26" fmla="*/ 601266 h 2893219"/>
                  <a:gd name="connsiteX27" fmla="*/ 1095375 w 5748338"/>
                  <a:gd name="connsiteY27" fmla="*/ 627460 h 2893219"/>
                  <a:gd name="connsiteX28" fmla="*/ 1081088 w 5748338"/>
                  <a:gd name="connsiteY28" fmla="*/ 671513 h 2893219"/>
                  <a:gd name="connsiteX29" fmla="*/ 1153716 w 5748338"/>
                  <a:gd name="connsiteY29" fmla="*/ 717947 h 2893219"/>
                  <a:gd name="connsiteX30" fmla="*/ 1198960 w 5748338"/>
                  <a:gd name="connsiteY30" fmla="*/ 773906 h 2893219"/>
                  <a:gd name="connsiteX31" fmla="*/ 1363266 w 5748338"/>
                  <a:gd name="connsiteY31" fmla="*/ 771525 h 2893219"/>
                  <a:gd name="connsiteX32" fmla="*/ 1403747 w 5748338"/>
                  <a:gd name="connsiteY32" fmla="*/ 810816 h 2893219"/>
                  <a:gd name="connsiteX33" fmla="*/ 1478757 w 5748338"/>
                  <a:gd name="connsiteY33" fmla="*/ 795338 h 2893219"/>
                  <a:gd name="connsiteX34" fmla="*/ 1531144 w 5748338"/>
                  <a:gd name="connsiteY34" fmla="*/ 863203 h 2893219"/>
                  <a:gd name="connsiteX35" fmla="*/ 1604963 w 5748338"/>
                  <a:gd name="connsiteY35" fmla="*/ 889397 h 2893219"/>
                  <a:gd name="connsiteX36" fmla="*/ 1639491 w 5748338"/>
                  <a:gd name="connsiteY36" fmla="*/ 920353 h 2893219"/>
                  <a:gd name="connsiteX37" fmla="*/ 1684735 w 5748338"/>
                  <a:gd name="connsiteY37" fmla="*/ 934641 h 2893219"/>
                  <a:gd name="connsiteX38" fmla="*/ 1757363 w 5748338"/>
                  <a:gd name="connsiteY38" fmla="*/ 994172 h 2893219"/>
                  <a:gd name="connsiteX39" fmla="*/ 1828800 w 5748338"/>
                  <a:gd name="connsiteY39" fmla="*/ 1039416 h 2893219"/>
                  <a:gd name="connsiteX40" fmla="*/ 1890713 w 5748338"/>
                  <a:gd name="connsiteY40" fmla="*/ 1085850 h 2893219"/>
                  <a:gd name="connsiteX41" fmla="*/ 1914525 w 5748338"/>
                  <a:gd name="connsiteY41" fmla="*/ 1123950 h 2893219"/>
                  <a:gd name="connsiteX42" fmla="*/ 1928813 w 5748338"/>
                  <a:gd name="connsiteY42" fmla="*/ 1175147 h 2893219"/>
                  <a:gd name="connsiteX43" fmla="*/ 1963341 w 5748338"/>
                  <a:gd name="connsiteY43" fmla="*/ 1197769 h 2893219"/>
                  <a:gd name="connsiteX44" fmla="*/ 2095500 w 5748338"/>
                  <a:gd name="connsiteY44" fmla="*/ 1194197 h 2893219"/>
                  <a:gd name="connsiteX45" fmla="*/ 2190750 w 5748338"/>
                  <a:gd name="connsiteY45" fmla="*/ 1219200 h 2893219"/>
                  <a:gd name="connsiteX46" fmla="*/ 2283619 w 5748338"/>
                  <a:gd name="connsiteY46" fmla="*/ 1253728 h 2893219"/>
                  <a:gd name="connsiteX47" fmla="*/ 2352675 w 5748338"/>
                  <a:gd name="connsiteY47" fmla="*/ 1223963 h 2893219"/>
                  <a:gd name="connsiteX48" fmla="*/ 2347913 w 5748338"/>
                  <a:gd name="connsiteY48" fmla="*/ 1265635 h 2893219"/>
                  <a:gd name="connsiteX49" fmla="*/ 2431257 w 5748338"/>
                  <a:gd name="connsiteY49" fmla="*/ 1271588 h 2893219"/>
                  <a:gd name="connsiteX50" fmla="*/ 2418160 w 5748338"/>
                  <a:gd name="connsiteY50" fmla="*/ 1360885 h 2893219"/>
                  <a:gd name="connsiteX51" fmla="*/ 2437210 w 5748338"/>
                  <a:gd name="connsiteY51" fmla="*/ 1422797 h 2893219"/>
                  <a:gd name="connsiteX52" fmla="*/ 2468166 w 5748338"/>
                  <a:gd name="connsiteY52" fmla="*/ 1437085 h 2893219"/>
                  <a:gd name="connsiteX53" fmla="*/ 2520554 w 5748338"/>
                  <a:gd name="connsiteY53" fmla="*/ 1408510 h 2893219"/>
                  <a:gd name="connsiteX54" fmla="*/ 2540794 w 5748338"/>
                  <a:gd name="connsiteY54" fmla="*/ 1559719 h 2893219"/>
                  <a:gd name="connsiteX55" fmla="*/ 2599135 w 5748338"/>
                  <a:gd name="connsiteY55" fmla="*/ 1653778 h 2893219"/>
                  <a:gd name="connsiteX56" fmla="*/ 3183732 w 5748338"/>
                  <a:gd name="connsiteY56" fmla="*/ 1970485 h 2893219"/>
                  <a:gd name="connsiteX57" fmla="*/ 3258741 w 5748338"/>
                  <a:gd name="connsiteY57" fmla="*/ 1902619 h 2893219"/>
                  <a:gd name="connsiteX58" fmla="*/ 3280172 w 5748338"/>
                  <a:gd name="connsiteY58" fmla="*/ 1939528 h 2893219"/>
                  <a:gd name="connsiteX59" fmla="*/ 3415904 w 5748338"/>
                  <a:gd name="connsiteY59" fmla="*/ 1952625 h 2893219"/>
                  <a:gd name="connsiteX60" fmla="*/ 3409950 w 5748338"/>
                  <a:gd name="connsiteY60" fmla="*/ 1943100 h 2893219"/>
                  <a:gd name="connsiteX61" fmla="*/ 3544491 w 5748338"/>
                  <a:gd name="connsiteY61" fmla="*/ 1877616 h 2893219"/>
                  <a:gd name="connsiteX62" fmla="*/ 3540919 w 5748338"/>
                  <a:gd name="connsiteY62" fmla="*/ 1839516 h 2893219"/>
                  <a:gd name="connsiteX63" fmla="*/ 3533775 w 5748338"/>
                  <a:gd name="connsiteY63" fmla="*/ 1831181 h 2893219"/>
                  <a:gd name="connsiteX64" fmla="*/ 3523060 w 5748338"/>
                  <a:gd name="connsiteY64" fmla="*/ 1801416 h 2893219"/>
                  <a:gd name="connsiteX65" fmla="*/ 3539729 w 5748338"/>
                  <a:gd name="connsiteY65" fmla="*/ 1768078 h 2893219"/>
                  <a:gd name="connsiteX66" fmla="*/ 3637360 w 5748338"/>
                  <a:gd name="connsiteY66" fmla="*/ 1738313 h 2893219"/>
                  <a:gd name="connsiteX67" fmla="*/ 3657600 w 5748338"/>
                  <a:gd name="connsiteY67" fmla="*/ 1750219 h 2893219"/>
                  <a:gd name="connsiteX68" fmla="*/ 3643313 w 5748338"/>
                  <a:gd name="connsiteY68" fmla="*/ 1791891 h 2893219"/>
                  <a:gd name="connsiteX69" fmla="*/ 3654029 w 5748338"/>
                  <a:gd name="connsiteY69" fmla="*/ 1808560 h 2893219"/>
                  <a:gd name="connsiteX70" fmla="*/ 3731419 w 5748338"/>
                  <a:gd name="connsiteY70" fmla="*/ 1814513 h 2893219"/>
                  <a:gd name="connsiteX71" fmla="*/ 3810000 w 5748338"/>
                  <a:gd name="connsiteY71" fmla="*/ 1865710 h 2893219"/>
                  <a:gd name="connsiteX72" fmla="*/ 3871913 w 5748338"/>
                  <a:gd name="connsiteY72" fmla="*/ 1856185 h 2893219"/>
                  <a:gd name="connsiteX73" fmla="*/ 5748338 w 5748338"/>
                  <a:gd name="connsiteY73" fmla="*/ 2893219 h 2893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</a:cxnLst>
                <a:rect l="l" t="t" r="r" b="b"/>
                <a:pathLst>
                  <a:path w="5748338" h="2893219">
                    <a:moveTo>
                      <a:pt x="0" y="773906"/>
                    </a:moveTo>
                    <a:lnTo>
                      <a:pt x="421482" y="0"/>
                    </a:lnTo>
                    <a:lnTo>
                      <a:pt x="452438" y="26194"/>
                    </a:lnTo>
                    <a:lnTo>
                      <a:pt x="284560" y="384572"/>
                    </a:lnTo>
                    <a:lnTo>
                      <a:pt x="292894" y="423863"/>
                    </a:lnTo>
                    <a:lnTo>
                      <a:pt x="288132" y="486966"/>
                    </a:lnTo>
                    <a:lnTo>
                      <a:pt x="332185" y="495300"/>
                    </a:lnTo>
                    <a:lnTo>
                      <a:pt x="403622" y="447675"/>
                    </a:lnTo>
                    <a:lnTo>
                      <a:pt x="390525" y="419100"/>
                    </a:lnTo>
                    <a:lnTo>
                      <a:pt x="390525" y="397669"/>
                    </a:lnTo>
                    <a:lnTo>
                      <a:pt x="485775" y="382191"/>
                    </a:lnTo>
                    <a:lnTo>
                      <a:pt x="550069" y="421481"/>
                    </a:lnTo>
                    <a:lnTo>
                      <a:pt x="594122" y="438150"/>
                    </a:lnTo>
                    <a:lnTo>
                      <a:pt x="521494" y="476250"/>
                    </a:lnTo>
                    <a:lnTo>
                      <a:pt x="529829" y="507206"/>
                    </a:lnTo>
                    <a:lnTo>
                      <a:pt x="529829" y="507206"/>
                    </a:lnTo>
                    <a:lnTo>
                      <a:pt x="620316" y="534591"/>
                    </a:lnTo>
                    <a:lnTo>
                      <a:pt x="639366" y="523875"/>
                    </a:lnTo>
                    <a:lnTo>
                      <a:pt x="717947" y="504825"/>
                    </a:lnTo>
                    <a:lnTo>
                      <a:pt x="719138" y="457200"/>
                    </a:lnTo>
                    <a:lnTo>
                      <a:pt x="764382" y="434578"/>
                    </a:lnTo>
                    <a:lnTo>
                      <a:pt x="796529" y="454819"/>
                    </a:lnTo>
                    <a:lnTo>
                      <a:pt x="808435" y="488156"/>
                    </a:lnTo>
                    <a:lnTo>
                      <a:pt x="848916" y="489347"/>
                    </a:lnTo>
                    <a:lnTo>
                      <a:pt x="862013" y="577453"/>
                    </a:lnTo>
                    <a:lnTo>
                      <a:pt x="1001316" y="648891"/>
                    </a:lnTo>
                    <a:lnTo>
                      <a:pt x="1052513" y="601266"/>
                    </a:lnTo>
                    <a:lnTo>
                      <a:pt x="1095375" y="627460"/>
                    </a:lnTo>
                    <a:lnTo>
                      <a:pt x="1081088" y="671513"/>
                    </a:lnTo>
                    <a:lnTo>
                      <a:pt x="1153716" y="717947"/>
                    </a:lnTo>
                    <a:lnTo>
                      <a:pt x="1198960" y="773906"/>
                    </a:lnTo>
                    <a:lnTo>
                      <a:pt x="1363266" y="771525"/>
                    </a:lnTo>
                    <a:lnTo>
                      <a:pt x="1403747" y="810816"/>
                    </a:lnTo>
                    <a:lnTo>
                      <a:pt x="1478757" y="795338"/>
                    </a:lnTo>
                    <a:lnTo>
                      <a:pt x="1531144" y="863203"/>
                    </a:lnTo>
                    <a:lnTo>
                      <a:pt x="1604963" y="889397"/>
                    </a:lnTo>
                    <a:lnTo>
                      <a:pt x="1639491" y="920353"/>
                    </a:lnTo>
                    <a:lnTo>
                      <a:pt x="1684735" y="934641"/>
                    </a:lnTo>
                    <a:lnTo>
                      <a:pt x="1757363" y="994172"/>
                    </a:lnTo>
                    <a:lnTo>
                      <a:pt x="1828800" y="1039416"/>
                    </a:lnTo>
                    <a:lnTo>
                      <a:pt x="1890713" y="1085850"/>
                    </a:lnTo>
                    <a:lnTo>
                      <a:pt x="1914525" y="1123950"/>
                    </a:lnTo>
                    <a:lnTo>
                      <a:pt x="1928813" y="1175147"/>
                    </a:lnTo>
                    <a:lnTo>
                      <a:pt x="1963341" y="1197769"/>
                    </a:lnTo>
                    <a:lnTo>
                      <a:pt x="2095500" y="1194197"/>
                    </a:lnTo>
                    <a:lnTo>
                      <a:pt x="2190750" y="1219200"/>
                    </a:lnTo>
                    <a:lnTo>
                      <a:pt x="2283619" y="1253728"/>
                    </a:lnTo>
                    <a:lnTo>
                      <a:pt x="2352675" y="1223963"/>
                    </a:lnTo>
                    <a:lnTo>
                      <a:pt x="2347913" y="1265635"/>
                    </a:lnTo>
                    <a:lnTo>
                      <a:pt x="2431257" y="1271588"/>
                    </a:lnTo>
                    <a:lnTo>
                      <a:pt x="2418160" y="1360885"/>
                    </a:lnTo>
                    <a:lnTo>
                      <a:pt x="2437210" y="1422797"/>
                    </a:lnTo>
                    <a:lnTo>
                      <a:pt x="2468166" y="1437085"/>
                    </a:lnTo>
                    <a:lnTo>
                      <a:pt x="2520554" y="1408510"/>
                    </a:lnTo>
                    <a:lnTo>
                      <a:pt x="2540794" y="1559719"/>
                    </a:lnTo>
                    <a:lnTo>
                      <a:pt x="2599135" y="1653778"/>
                    </a:lnTo>
                    <a:lnTo>
                      <a:pt x="3183732" y="1970485"/>
                    </a:lnTo>
                    <a:lnTo>
                      <a:pt x="3258741" y="1902619"/>
                    </a:lnTo>
                    <a:lnTo>
                      <a:pt x="3280172" y="1939528"/>
                    </a:lnTo>
                    <a:lnTo>
                      <a:pt x="3415904" y="1952625"/>
                    </a:lnTo>
                    <a:lnTo>
                      <a:pt x="3409950" y="1943100"/>
                    </a:lnTo>
                    <a:lnTo>
                      <a:pt x="3544491" y="1877616"/>
                    </a:lnTo>
                    <a:lnTo>
                      <a:pt x="3540919" y="1839516"/>
                    </a:lnTo>
                    <a:lnTo>
                      <a:pt x="3533775" y="1831181"/>
                    </a:lnTo>
                    <a:lnTo>
                      <a:pt x="3523060" y="1801416"/>
                    </a:lnTo>
                    <a:lnTo>
                      <a:pt x="3539729" y="1768078"/>
                    </a:lnTo>
                    <a:lnTo>
                      <a:pt x="3637360" y="1738313"/>
                    </a:lnTo>
                    <a:lnTo>
                      <a:pt x="3657600" y="1750219"/>
                    </a:lnTo>
                    <a:lnTo>
                      <a:pt x="3643313" y="1791891"/>
                    </a:lnTo>
                    <a:lnTo>
                      <a:pt x="3654029" y="1808560"/>
                    </a:lnTo>
                    <a:lnTo>
                      <a:pt x="3731419" y="1814513"/>
                    </a:lnTo>
                    <a:lnTo>
                      <a:pt x="3810000" y="1865710"/>
                    </a:lnTo>
                    <a:lnTo>
                      <a:pt x="3871913" y="1856185"/>
                    </a:lnTo>
                    <a:lnTo>
                      <a:pt x="5748338" y="2893219"/>
                    </a:lnTo>
                  </a:path>
                </a:pathLst>
              </a:custGeom>
              <a:noFill/>
              <a:ln w="19050">
                <a:solidFill>
                  <a:srgbClr val="3399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6" name="フリーフォーム: 図形 75">
                <a:extLst>
                  <a:ext uri="{FF2B5EF4-FFF2-40B4-BE49-F238E27FC236}">
                    <a16:creationId xmlns:a16="http://schemas.microsoft.com/office/drawing/2014/main" id="{7F1F5F9D-5BCD-BC33-7233-6AC1299BF6CE}"/>
                  </a:ext>
                </a:extLst>
              </p:cNvPr>
              <p:cNvSpPr/>
              <p:nvPr/>
            </p:nvSpPr>
            <p:spPr>
              <a:xfrm>
                <a:off x="7272338" y="8715375"/>
                <a:ext cx="207168" cy="391716"/>
              </a:xfrm>
              <a:custGeom>
                <a:avLst/>
                <a:gdLst>
                  <a:gd name="connsiteX0" fmla="*/ 0 w 246459"/>
                  <a:gd name="connsiteY0" fmla="*/ 391716 h 391716"/>
                  <a:gd name="connsiteX1" fmla="*/ 207168 w 246459"/>
                  <a:gd name="connsiteY1" fmla="*/ 0 h 391716"/>
                  <a:gd name="connsiteX2" fmla="*/ 246459 w 246459"/>
                  <a:gd name="connsiteY2" fmla="*/ 39291 h 391716"/>
                  <a:gd name="connsiteX0" fmla="*/ 0 w 207168"/>
                  <a:gd name="connsiteY0" fmla="*/ 391716 h 391716"/>
                  <a:gd name="connsiteX1" fmla="*/ 207168 w 207168"/>
                  <a:gd name="connsiteY1" fmla="*/ 0 h 391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7168" h="391716">
                    <a:moveTo>
                      <a:pt x="0" y="391716"/>
                    </a:moveTo>
                    <a:lnTo>
                      <a:pt x="207168" y="0"/>
                    </a:lnTo>
                  </a:path>
                </a:pathLst>
              </a:custGeom>
              <a:noFill/>
              <a:ln w="19050">
                <a:solidFill>
                  <a:srgbClr val="3399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7" name="フリーフォーム: 図形 76">
                <a:extLst>
                  <a:ext uri="{FF2B5EF4-FFF2-40B4-BE49-F238E27FC236}">
                    <a16:creationId xmlns:a16="http://schemas.microsoft.com/office/drawing/2014/main" id="{9EB1E060-67E5-E6E2-C9EF-A3C0C232DF35}"/>
                  </a:ext>
                </a:extLst>
              </p:cNvPr>
              <p:cNvSpPr/>
              <p:nvPr/>
            </p:nvSpPr>
            <p:spPr>
              <a:xfrm>
                <a:off x="7364016" y="8783241"/>
                <a:ext cx="176212" cy="322659"/>
              </a:xfrm>
              <a:custGeom>
                <a:avLst/>
                <a:gdLst>
                  <a:gd name="connsiteX0" fmla="*/ 176212 w 176212"/>
                  <a:gd name="connsiteY0" fmla="*/ 0 h 322659"/>
                  <a:gd name="connsiteX1" fmla="*/ 0 w 176212"/>
                  <a:gd name="connsiteY1" fmla="*/ 322659 h 3226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6212" h="322659">
                    <a:moveTo>
                      <a:pt x="176212" y="0"/>
                    </a:moveTo>
                    <a:lnTo>
                      <a:pt x="0" y="322659"/>
                    </a:lnTo>
                  </a:path>
                </a:pathLst>
              </a:custGeom>
              <a:noFill/>
              <a:ln w="19050">
                <a:solidFill>
                  <a:srgbClr val="3399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8" name="フリーフォーム: 図形 77">
                <a:extLst>
                  <a:ext uri="{FF2B5EF4-FFF2-40B4-BE49-F238E27FC236}">
                    <a16:creationId xmlns:a16="http://schemas.microsoft.com/office/drawing/2014/main" id="{C0081619-B634-616C-0D9D-DFB07C748856}"/>
                  </a:ext>
                </a:extLst>
              </p:cNvPr>
              <p:cNvSpPr/>
              <p:nvPr/>
            </p:nvSpPr>
            <p:spPr>
              <a:xfrm>
                <a:off x="7519988" y="8237934"/>
                <a:ext cx="145256" cy="410766"/>
              </a:xfrm>
              <a:custGeom>
                <a:avLst/>
                <a:gdLst>
                  <a:gd name="connsiteX0" fmla="*/ 0 w 145256"/>
                  <a:gd name="connsiteY0" fmla="*/ 410766 h 410766"/>
                  <a:gd name="connsiteX1" fmla="*/ 145256 w 145256"/>
                  <a:gd name="connsiteY1" fmla="*/ 173832 h 410766"/>
                  <a:gd name="connsiteX2" fmla="*/ 84534 w 145256"/>
                  <a:gd name="connsiteY2" fmla="*/ 20241 h 410766"/>
                  <a:gd name="connsiteX3" fmla="*/ 119062 w 145256"/>
                  <a:gd name="connsiteY3" fmla="*/ 5954 h 410766"/>
                  <a:gd name="connsiteX4" fmla="*/ 126206 w 145256"/>
                  <a:gd name="connsiteY4" fmla="*/ 0 h 410766"/>
                  <a:gd name="connsiteX5" fmla="*/ 126206 w 145256"/>
                  <a:gd name="connsiteY5" fmla="*/ 0 h 410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5256" h="410766">
                    <a:moveTo>
                      <a:pt x="0" y="410766"/>
                    </a:moveTo>
                    <a:lnTo>
                      <a:pt x="145256" y="173832"/>
                    </a:lnTo>
                    <a:lnTo>
                      <a:pt x="84534" y="20241"/>
                    </a:lnTo>
                    <a:lnTo>
                      <a:pt x="119062" y="5954"/>
                    </a:lnTo>
                    <a:lnTo>
                      <a:pt x="126206" y="0"/>
                    </a:lnTo>
                    <a:lnTo>
                      <a:pt x="126206" y="0"/>
                    </a:lnTo>
                  </a:path>
                </a:pathLst>
              </a:custGeom>
              <a:noFill/>
              <a:ln w="19050">
                <a:solidFill>
                  <a:srgbClr val="3399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9" name="フリーフォーム: 図形 78">
                <a:extLst>
                  <a:ext uri="{FF2B5EF4-FFF2-40B4-BE49-F238E27FC236}">
                    <a16:creationId xmlns:a16="http://schemas.microsoft.com/office/drawing/2014/main" id="{EA859AB7-3E61-6565-3CC8-C55E2EEF9A4B}"/>
                  </a:ext>
                </a:extLst>
              </p:cNvPr>
              <p:cNvSpPr/>
              <p:nvPr/>
            </p:nvSpPr>
            <p:spPr>
              <a:xfrm>
                <a:off x="7621191" y="8477250"/>
                <a:ext cx="104775" cy="176213"/>
              </a:xfrm>
              <a:custGeom>
                <a:avLst/>
                <a:gdLst>
                  <a:gd name="connsiteX0" fmla="*/ 0 w 104775"/>
                  <a:gd name="connsiteY0" fmla="*/ 176213 h 176213"/>
                  <a:gd name="connsiteX1" fmla="*/ 104775 w 104775"/>
                  <a:gd name="connsiteY1" fmla="*/ 0 h 176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4775" h="176213">
                    <a:moveTo>
                      <a:pt x="0" y="176213"/>
                    </a:moveTo>
                    <a:lnTo>
                      <a:pt x="104775" y="0"/>
                    </a:lnTo>
                  </a:path>
                </a:pathLst>
              </a:custGeom>
              <a:noFill/>
              <a:ln w="19050">
                <a:solidFill>
                  <a:srgbClr val="3399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80" name="フリーフォーム: 図形 79">
                <a:extLst>
                  <a:ext uri="{FF2B5EF4-FFF2-40B4-BE49-F238E27FC236}">
                    <a16:creationId xmlns:a16="http://schemas.microsoft.com/office/drawing/2014/main" id="{BD667FE0-8398-0BD3-F340-4A41B796FB65}"/>
                  </a:ext>
                </a:extLst>
              </p:cNvPr>
              <p:cNvSpPr/>
              <p:nvPr/>
            </p:nvSpPr>
            <p:spPr>
              <a:xfrm>
                <a:off x="7725966" y="7602141"/>
                <a:ext cx="548878" cy="709612"/>
              </a:xfrm>
              <a:custGeom>
                <a:avLst/>
                <a:gdLst>
                  <a:gd name="connsiteX0" fmla="*/ 21431 w 548878"/>
                  <a:gd name="connsiteY0" fmla="*/ 497681 h 709612"/>
                  <a:gd name="connsiteX1" fmla="*/ 111918 w 548878"/>
                  <a:gd name="connsiteY1" fmla="*/ 482203 h 709612"/>
                  <a:gd name="connsiteX2" fmla="*/ 117872 w 548878"/>
                  <a:gd name="connsiteY2" fmla="*/ 426243 h 709612"/>
                  <a:gd name="connsiteX3" fmla="*/ 10715 w 548878"/>
                  <a:gd name="connsiteY3" fmla="*/ 304800 h 709612"/>
                  <a:gd name="connsiteX4" fmla="*/ 0 w 548878"/>
                  <a:gd name="connsiteY4" fmla="*/ 225028 h 709612"/>
                  <a:gd name="connsiteX5" fmla="*/ 88106 w 548878"/>
                  <a:gd name="connsiteY5" fmla="*/ 90487 h 709612"/>
                  <a:gd name="connsiteX6" fmla="*/ 189309 w 548878"/>
                  <a:gd name="connsiteY6" fmla="*/ 32147 h 709612"/>
                  <a:gd name="connsiteX7" fmla="*/ 223837 w 548878"/>
                  <a:gd name="connsiteY7" fmla="*/ 53578 h 709612"/>
                  <a:gd name="connsiteX8" fmla="*/ 251222 w 548878"/>
                  <a:gd name="connsiteY8" fmla="*/ 48815 h 709612"/>
                  <a:gd name="connsiteX9" fmla="*/ 301228 w 548878"/>
                  <a:gd name="connsiteY9" fmla="*/ 30956 h 709612"/>
                  <a:gd name="connsiteX10" fmla="*/ 296465 w 548878"/>
                  <a:gd name="connsiteY10" fmla="*/ 0 h 709612"/>
                  <a:gd name="connsiteX11" fmla="*/ 548878 w 548878"/>
                  <a:gd name="connsiteY11" fmla="*/ 153590 h 709612"/>
                  <a:gd name="connsiteX12" fmla="*/ 297656 w 548878"/>
                  <a:gd name="connsiteY12" fmla="*/ 603647 h 709612"/>
                  <a:gd name="connsiteX13" fmla="*/ 191690 w 548878"/>
                  <a:gd name="connsiteY13" fmla="*/ 534590 h 709612"/>
                  <a:gd name="connsiteX14" fmla="*/ 90487 w 548878"/>
                  <a:gd name="connsiteY14" fmla="*/ 709612 h 7096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48878" h="709612">
                    <a:moveTo>
                      <a:pt x="21431" y="497681"/>
                    </a:moveTo>
                    <a:lnTo>
                      <a:pt x="111918" y="482203"/>
                    </a:lnTo>
                    <a:lnTo>
                      <a:pt x="117872" y="426243"/>
                    </a:lnTo>
                    <a:lnTo>
                      <a:pt x="10715" y="304800"/>
                    </a:lnTo>
                    <a:lnTo>
                      <a:pt x="0" y="225028"/>
                    </a:lnTo>
                    <a:lnTo>
                      <a:pt x="88106" y="90487"/>
                    </a:lnTo>
                    <a:lnTo>
                      <a:pt x="189309" y="32147"/>
                    </a:lnTo>
                    <a:lnTo>
                      <a:pt x="223837" y="53578"/>
                    </a:lnTo>
                    <a:lnTo>
                      <a:pt x="251222" y="48815"/>
                    </a:lnTo>
                    <a:lnTo>
                      <a:pt x="301228" y="30956"/>
                    </a:lnTo>
                    <a:lnTo>
                      <a:pt x="296465" y="0"/>
                    </a:lnTo>
                    <a:lnTo>
                      <a:pt x="548878" y="153590"/>
                    </a:lnTo>
                    <a:lnTo>
                      <a:pt x="297656" y="603647"/>
                    </a:lnTo>
                    <a:lnTo>
                      <a:pt x="191690" y="534590"/>
                    </a:lnTo>
                    <a:lnTo>
                      <a:pt x="90487" y="709612"/>
                    </a:lnTo>
                  </a:path>
                </a:pathLst>
              </a:custGeom>
              <a:noFill/>
              <a:ln w="19050">
                <a:solidFill>
                  <a:srgbClr val="3399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81" name="フリーフォーム: 図形 80">
                <a:extLst>
                  <a:ext uri="{FF2B5EF4-FFF2-40B4-BE49-F238E27FC236}">
                    <a16:creationId xmlns:a16="http://schemas.microsoft.com/office/drawing/2014/main" id="{2040C824-061F-5D13-3542-0FEE4BF700DE}"/>
                  </a:ext>
                </a:extLst>
              </p:cNvPr>
              <p:cNvSpPr/>
              <p:nvPr/>
            </p:nvSpPr>
            <p:spPr>
              <a:xfrm>
                <a:off x="1176338" y="7013972"/>
                <a:ext cx="1831181" cy="2082403"/>
              </a:xfrm>
              <a:custGeom>
                <a:avLst/>
                <a:gdLst>
                  <a:gd name="connsiteX0" fmla="*/ 0 w 1831181"/>
                  <a:gd name="connsiteY0" fmla="*/ 0 h 2082403"/>
                  <a:gd name="connsiteX1" fmla="*/ 498871 w 1831181"/>
                  <a:gd name="connsiteY1" fmla="*/ 351234 h 2082403"/>
                  <a:gd name="connsiteX2" fmla="*/ 826293 w 1831181"/>
                  <a:gd name="connsiteY2" fmla="*/ 632222 h 2082403"/>
                  <a:gd name="connsiteX3" fmla="*/ 1104900 w 1831181"/>
                  <a:gd name="connsiteY3" fmla="*/ 928687 h 2082403"/>
                  <a:gd name="connsiteX4" fmla="*/ 1302543 w 1831181"/>
                  <a:gd name="connsiteY4" fmla="*/ 1188244 h 2082403"/>
                  <a:gd name="connsiteX5" fmla="*/ 1496615 w 1831181"/>
                  <a:gd name="connsiteY5" fmla="*/ 1466850 h 2082403"/>
                  <a:gd name="connsiteX6" fmla="*/ 1707356 w 1831181"/>
                  <a:gd name="connsiteY6" fmla="*/ 1831181 h 2082403"/>
                  <a:gd name="connsiteX7" fmla="*/ 1831181 w 1831181"/>
                  <a:gd name="connsiteY7" fmla="*/ 2082403 h 20824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31181" h="2082403">
                    <a:moveTo>
                      <a:pt x="0" y="0"/>
                    </a:moveTo>
                    <a:lnTo>
                      <a:pt x="498871" y="351234"/>
                    </a:lnTo>
                    <a:lnTo>
                      <a:pt x="826293" y="632222"/>
                    </a:lnTo>
                    <a:lnTo>
                      <a:pt x="1104900" y="928687"/>
                    </a:lnTo>
                    <a:lnTo>
                      <a:pt x="1302543" y="1188244"/>
                    </a:lnTo>
                    <a:lnTo>
                      <a:pt x="1496615" y="1466850"/>
                    </a:lnTo>
                    <a:lnTo>
                      <a:pt x="1707356" y="1831181"/>
                    </a:lnTo>
                    <a:lnTo>
                      <a:pt x="1831181" y="2082403"/>
                    </a:lnTo>
                  </a:path>
                </a:pathLst>
              </a:custGeom>
              <a:noFill/>
              <a:ln w="19050">
                <a:solidFill>
                  <a:srgbClr val="3399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87" name="グループ化 86">
              <a:extLst>
                <a:ext uri="{FF2B5EF4-FFF2-40B4-BE49-F238E27FC236}">
                  <a16:creationId xmlns:a16="http://schemas.microsoft.com/office/drawing/2014/main" id="{28022FC4-C126-500B-2812-4A199660844B}"/>
                </a:ext>
              </a:extLst>
            </p:cNvPr>
            <p:cNvGrpSpPr/>
            <p:nvPr/>
          </p:nvGrpSpPr>
          <p:grpSpPr>
            <a:xfrm>
              <a:off x="1700213" y="736997"/>
              <a:ext cx="6013846" cy="7090172"/>
              <a:chOff x="1700213" y="736997"/>
              <a:chExt cx="6013846" cy="7090172"/>
            </a:xfrm>
          </p:grpSpPr>
          <p:sp>
            <p:nvSpPr>
              <p:cNvPr id="74" name="フリーフォーム: 図形 73">
                <a:extLst>
                  <a:ext uri="{FF2B5EF4-FFF2-40B4-BE49-F238E27FC236}">
                    <a16:creationId xmlns:a16="http://schemas.microsoft.com/office/drawing/2014/main" id="{E9F52F5C-D359-4E3A-8A42-322218A247EB}"/>
                  </a:ext>
                </a:extLst>
              </p:cNvPr>
              <p:cNvSpPr/>
              <p:nvPr/>
            </p:nvSpPr>
            <p:spPr>
              <a:xfrm>
                <a:off x="7229475" y="6997303"/>
                <a:ext cx="484584" cy="829866"/>
              </a:xfrm>
              <a:custGeom>
                <a:avLst/>
                <a:gdLst>
                  <a:gd name="connsiteX0" fmla="*/ 484584 w 484584"/>
                  <a:gd name="connsiteY0" fmla="*/ 829866 h 829866"/>
                  <a:gd name="connsiteX1" fmla="*/ 361950 w 484584"/>
                  <a:gd name="connsiteY1" fmla="*/ 575072 h 829866"/>
                  <a:gd name="connsiteX2" fmla="*/ 357188 w 484584"/>
                  <a:gd name="connsiteY2" fmla="*/ 563166 h 829866"/>
                  <a:gd name="connsiteX3" fmla="*/ 272653 w 484584"/>
                  <a:gd name="connsiteY3" fmla="*/ 398860 h 829866"/>
                  <a:gd name="connsiteX4" fmla="*/ 136922 w 484584"/>
                  <a:gd name="connsiteY4" fmla="*/ 195263 h 829866"/>
                  <a:gd name="connsiteX5" fmla="*/ 80963 w 484584"/>
                  <a:gd name="connsiteY5" fmla="*/ 114300 h 829866"/>
                  <a:gd name="connsiteX6" fmla="*/ 0 w 484584"/>
                  <a:gd name="connsiteY6" fmla="*/ 0 h 829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84584" h="829866">
                    <a:moveTo>
                      <a:pt x="484584" y="829866"/>
                    </a:moveTo>
                    <a:lnTo>
                      <a:pt x="361950" y="575072"/>
                    </a:lnTo>
                    <a:lnTo>
                      <a:pt x="357188" y="563166"/>
                    </a:lnTo>
                    <a:lnTo>
                      <a:pt x="272653" y="398860"/>
                    </a:lnTo>
                    <a:lnTo>
                      <a:pt x="136922" y="195263"/>
                    </a:lnTo>
                    <a:lnTo>
                      <a:pt x="80963" y="114300"/>
                    </a:lnTo>
                    <a:lnTo>
                      <a:pt x="0" y="0"/>
                    </a:lnTo>
                  </a:path>
                </a:pathLst>
              </a:custGeom>
              <a:noFill/>
              <a:ln w="28575">
                <a:solidFill>
                  <a:srgbClr val="0000FF"/>
                </a:solidFill>
                <a:prstDash val="sysDot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83" name="フリーフォーム: 図形 82">
                <a:extLst>
                  <a:ext uri="{FF2B5EF4-FFF2-40B4-BE49-F238E27FC236}">
                    <a16:creationId xmlns:a16="http://schemas.microsoft.com/office/drawing/2014/main" id="{B49C393B-7EF8-2B74-EA40-C3C799E68F9F}"/>
                  </a:ext>
                </a:extLst>
              </p:cNvPr>
              <p:cNvSpPr/>
              <p:nvPr/>
            </p:nvSpPr>
            <p:spPr>
              <a:xfrm>
                <a:off x="5595938" y="5389959"/>
                <a:ext cx="856059" cy="795338"/>
              </a:xfrm>
              <a:custGeom>
                <a:avLst/>
                <a:gdLst>
                  <a:gd name="connsiteX0" fmla="*/ 856059 w 856059"/>
                  <a:gd name="connsiteY0" fmla="*/ 795338 h 795338"/>
                  <a:gd name="connsiteX1" fmla="*/ 698896 w 856059"/>
                  <a:gd name="connsiteY1" fmla="*/ 665560 h 795338"/>
                  <a:gd name="connsiteX2" fmla="*/ 534590 w 856059"/>
                  <a:gd name="connsiteY2" fmla="*/ 542925 h 795338"/>
                  <a:gd name="connsiteX3" fmla="*/ 300037 w 856059"/>
                  <a:gd name="connsiteY3" fmla="*/ 401241 h 795338"/>
                  <a:gd name="connsiteX4" fmla="*/ 98821 w 856059"/>
                  <a:gd name="connsiteY4" fmla="*/ 278607 h 795338"/>
                  <a:gd name="connsiteX5" fmla="*/ 0 w 856059"/>
                  <a:gd name="connsiteY5" fmla="*/ 211932 h 795338"/>
                  <a:gd name="connsiteX6" fmla="*/ 121443 w 856059"/>
                  <a:gd name="connsiteY6" fmla="*/ 0 h 795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56059" h="795338">
                    <a:moveTo>
                      <a:pt x="856059" y="795338"/>
                    </a:moveTo>
                    <a:lnTo>
                      <a:pt x="698896" y="665560"/>
                    </a:lnTo>
                    <a:lnTo>
                      <a:pt x="534590" y="542925"/>
                    </a:lnTo>
                    <a:lnTo>
                      <a:pt x="300037" y="401241"/>
                    </a:lnTo>
                    <a:lnTo>
                      <a:pt x="98821" y="278607"/>
                    </a:lnTo>
                    <a:lnTo>
                      <a:pt x="0" y="211932"/>
                    </a:lnTo>
                    <a:lnTo>
                      <a:pt x="121443" y="0"/>
                    </a:lnTo>
                  </a:path>
                </a:pathLst>
              </a:custGeom>
              <a:noFill/>
              <a:ln w="28575">
                <a:solidFill>
                  <a:srgbClr val="0000FF"/>
                </a:solidFill>
                <a:prstDash val="sysDot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84" name="フリーフォーム: 図形 83">
                <a:extLst>
                  <a:ext uri="{FF2B5EF4-FFF2-40B4-BE49-F238E27FC236}">
                    <a16:creationId xmlns:a16="http://schemas.microsoft.com/office/drawing/2014/main" id="{0093363D-C28D-6071-11B4-07FA6377E03F}"/>
                  </a:ext>
                </a:extLst>
              </p:cNvPr>
              <p:cNvSpPr/>
              <p:nvPr/>
            </p:nvSpPr>
            <p:spPr>
              <a:xfrm>
                <a:off x="1700213" y="5755481"/>
                <a:ext cx="269081" cy="460772"/>
              </a:xfrm>
              <a:custGeom>
                <a:avLst/>
                <a:gdLst>
                  <a:gd name="connsiteX0" fmla="*/ 0 w 269081"/>
                  <a:gd name="connsiteY0" fmla="*/ 460772 h 460772"/>
                  <a:gd name="connsiteX1" fmla="*/ 269081 w 269081"/>
                  <a:gd name="connsiteY1" fmla="*/ 0 h 460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69081" h="460772">
                    <a:moveTo>
                      <a:pt x="0" y="460772"/>
                    </a:moveTo>
                    <a:lnTo>
                      <a:pt x="269081" y="0"/>
                    </a:lnTo>
                  </a:path>
                </a:pathLst>
              </a:custGeom>
              <a:noFill/>
              <a:ln w="28575">
                <a:solidFill>
                  <a:srgbClr val="0000FF"/>
                </a:solidFill>
                <a:prstDash val="sysDot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85" name="フリーフォーム: 図形 84">
                <a:extLst>
                  <a:ext uri="{FF2B5EF4-FFF2-40B4-BE49-F238E27FC236}">
                    <a16:creationId xmlns:a16="http://schemas.microsoft.com/office/drawing/2014/main" id="{CA289BCE-5D9C-1050-6725-24F01CB1CCC4}"/>
                  </a:ext>
                </a:extLst>
              </p:cNvPr>
              <p:cNvSpPr/>
              <p:nvPr/>
            </p:nvSpPr>
            <p:spPr>
              <a:xfrm>
                <a:off x="5634038" y="736997"/>
                <a:ext cx="1178718" cy="344091"/>
              </a:xfrm>
              <a:custGeom>
                <a:avLst/>
                <a:gdLst>
                  <a:gd name="connsiteX0" fmla="*/ 0 w 1178718"/>
                  <a:gd name="connsiteY0" fmla="*/ 344091 h 344091"/>
                  <a:gd name="connsiteX1" fmla="*/ 0 w 1178718"/>
                  <a:gd name="connsiteY1" fmla="*/ 344091 h 344091"/>
                  <a:gd name="connsiteX2" fmla="*/ 153590 w 1178718"/>
                  <a:gd name="connsiteY2" fmla="*/ 286941 h 344091"/>
                  <a:gd name="connsiteX3" fmla="*/ 520303 w 1178718"/>
                  <a:gd name="connsiteY3" fmla="*/ 189309 h 344091"/>
                  <a:gd name="connsiteX4" fmla="*/ 628650 w 1178718"/>
                  <a:gd name="connsiteY4" fmla="*/ 165497 h 344091"/>
                  <a:gd name="connsiteX5" fmla="*/ 933450 w 1178718"/>
                  <a:gd name="connsiteY5" fmla="*/ 109537 h 344091"/>
                  <a:gd name="connsiteX6" fmla="*/ 1025128 w 1178718"/>
                  <a:gd name="connsiteY6" fmla="*/ 90487 h 344091"/>
                  <a:gd name="connsiteX7" fmla="*/ 1077515 w 1178718"/>
                  <a:gd name="connsiteY7" fmla="*/ 70247 h 344091"/>
                  <a:gd name="connsiteX8" fmla="*/ 1178718 w 1178718"/>
                  <a:gd name="connsiteY8" fmla="*/ 0 h 3440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78718" h="344091">
                    <a:moveTo>
                      <a:pt x="0" y="344091"/>
                    </a:moveTo>
                    <a:lnTo>
                      <a:pt x="0" y="344091"/>
                    </a:lnTo>
                    <a:lnTo>
                      <a:pt x="153590" y="286941"/>
                    </a:lnTo>
                    <a:lnTo>
                      <a:pt x="520303" y="189309"/>
                    </a:lnTo>
                    <a:lnTo>
                      <a:pt x="628650" y="165497"/>
                    </a:lnTo>
                    <a:lnTo>
                      <a:pt x="933450" y="109537"/>
                    </a:lnTo>
                    <a:lnTo>
                      <a:pt x="1025128" y="90487"/>
                    </a:lnTo>
                    <a:lnTo>
                      <a:pt x="1077515" y="70247"/>
                    </a:lnTo>
                    <a:lnTo>
                      <a:pt x="1178718" y="0"/>
                    </a:lnTo>
                  </a:path>
                </a:pathLst>
              </a:custGeom>
              <a:noFill/>
              <a:ln w="28575">
                <a:solidFill>
                  <a:srgbClr val="0000FF"/>
                </a:solidFill>
                <a:prstDash val="sysDot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86" name="フリーフォーム: 図形 85">
                <a:extLst>
                  <a:ext uri="{FF2B5EF4-FFF2-40B4-BE49-F238E27FC236}">
                    <a16:creationId xmlns:a16="http://schemas.microsoft.com/office/drawing/2014/main" id="{FF53BBBE-6C50-C47F-039A-1CD481B9A45E}"/>
                  </a:ext>
                </a:extLst>
              </p:cNvPr>
              <p:cNvSpPr/>
              <p:nvPr/>
            </p:nvSpPr>
            <p:spPr>
              <a:xfrm>
                <a:off x="3217069" y="4383881"/>
                <a:ext cx="625078" cy="338138"/>
              </a:xfrm>
              <a:custGeom>
                <a:avLst/>
                <a:gdLst>
                  <a:gd name="connsiteX0" fmla="*/ 625078 w 625078"/>
                  <a:gd name="connsiteY0" fmla="*/ 338138 h 338138"/>
                  <a:gd name="connsiteX1" fmla="*/ 316706 w 625078"/>
                  <a:gd name="connsiteY1" fmla="*/ 175022 h 338138"/>
                  <a:gd name="connsiteX2" fmla="*/ 0 w 625078"/>
                  <a:gd name="connsiteY2" fmla="*/ 0 h 338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25078" h="338138">
                    <a:moveTo>
                      <a:pt x="625078" y="338138"/>
                    </a:moveTo>
                    <a:lnTo>
                      <a:pt x="316706" y="175022"/>
                    </a:lnTo>
                    <a:lnTo>
                      <a:pt x="0" y="0"/>
                    </a:lnTo>
                  </a:path>
                </a:pathLst>
              </a:custGeom>
              <a:noFill/>
              <a:ln w="28575">
                <a:solidFill>
                  <a:srgbClr val="0000FF"/>
                </a:solidFill>
                <a:prstDash val="sysDot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  <p:grpSp>
        <p:nvGrpSpPr>
          <p:cNvPr id="93" name="グループ化 92">
            <a:extLst>
              <a:ext uri="{FF2B5EF4-FFF2-40B4-BE49-F238E27FC236}">
                <a16:creationId xmlns:a16="http://schemas.microsoft.com/office/drawing/2014/main" id="{292D7488-CD28-04AF-AC4B-F7EA7076EB8B}"/>
              </a:ext>
            </a:extLst>
          </p:cNvPr>
          <p:cNvGrpSpPr/>
          <p:nvPr/>
        </p:nvGrpSpPr>
        <p:grpSpPr>
          <a:xfrm>
            <a:off x="7836376" y="2216480"/>
            <a:ext cx="164029" cy="164029"/>
            <a:chOff x="13168102" y="5848673"/>
            <a:chExt cx="240155" cy="240155"/>
          </a:xfrm>
        </p:grpSpPr>
        <p:sp>
          <p:nvSpPr>
            <p:cNvPr id="94" name="正方形/長方形 93">
              <a:extLst>
                <a:ext uri="{FF2B5EF4-FFF2-40B4-BE49-F238E27FC236}">
                  <a16:creationId xmlns:a16="http://schemas.microsoft.com/office/drawing/2014/main" id="{2597741E-805E-4225-5D00-21FED265FD2F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5" name="正方形/長方形 94">
              <a:extLst>
                <a:ext uri="{FF2B5EF4-FFF2-40B4-BE49-F238E27FC236}">
                  <a16:creationId xmlns:a16="http://schemas.microsoft.com/office/drawing/2014/main" id="{192B4BC1-D5CA-5731-7865-4F70D1E986BB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96" name="グループ化 95">
            <a:extLst>
              <a:ext uri="{FF2B5EF4-FFF2-40B4-BE49-F238E27FC236}">
                <a16:creationId xmlns:a16="http://schemas.microsoft.com/office/drawing/2014/main" id="{0C3EE3BB-89C5-36FE-2F38-D071B6F064FD}"/>
              </a:ext>
            </a:extLst>
          </p:cNvPr>
          <p:cNvGrpSpPr/>
          <p:nvPr/>
        </p:nvGrpSpPr>
        <p:grpSpPr>
          <a:xfrm>
            <a:off x="7479506" y="3290750"/>
            <a:ext cx="286395" cy="225287"/>
            <a:chOff x="13223829" y="3432784"/>
            <a:chExt cx="161663" cy="127168"/>
          </a:xfrm>
        </p:grpSpPr>
        <p:grpSp>
          <p:nvGrpSpPr>
            <p:cNvPr id="97" name="グループ化 96">
              <a:extLst>
                <a:ext uri="{FF2B5EF4-FFF2-40B4-BE49-F238E27FC236}">
                  <a16:creationId xmlns:a16="http://schemas.microsoft.com/office/drawing/2014/main" id="{B5034A5B-503D-4316-48E6-AAFA92C27D44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99" name="正方形/長方形 98">
                <a:extLst>
                  <a:ext uri="{FF2B5EF4-FFF2-40B4-BE49-F238E27FC236}">
                    <a16:creationId xmlns:a16="http://schemas.microsoft.com/office/drawing/2014/main" id="{465A0512-0F61-917A-178D-CA9163C3D2EC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00" name="正方形/長方形 99">
                <a:extLst>
                  <a:ext uri="{FF2B5EF4-FFF2-40B4-BE49-F238E27FC236}">
                    <a16:creationId xmlns:a16="http://schemas.microsoft.com/office/drawing/2014/main" id="{708324AB-70F3-6A2E-FA50-22E22BA4C70E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01" name="楕円 100">
                <a:extLst>
                  <a:ext uri="{FF2B5EF4-FFF2-40B4-BE49-F238E27FC236}">
                    <a16:creationId xmlns:a16="http://schemas.microsoft.com/office/drawing/2014/main" id="{DD768A95-E6A0-17F7-32BC-E98EC30486B5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98" name="フリーフォーム 2859">
              <a:extLst>
                <a:ext uri="{FF2B5EF4-FFF2-40B4-BE49-F238E27FC236}">
                  <a16:creationId xmlns:a16="http://schemas.microsoft.com/office/drawing/2014/main" id="{8D4D432B-7E87-E724-DBE5-2EBE337F3EA3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02" name="グループ化 101">
            <a:extLst>
              <a:ext uri="{FF2B5EF4-FFF2-40B4-BE49-F238E27FC236}">
                <a16:creationId xmlns:a16="http://schemas.microsoft.com/office/drawing/2014/main" id="{D35FECC7-2ACD-0241-4871-816F015FE49B}"/>
              </a:ext>
            </a:extLst>
          </p:cNvPr>
          <p:cNvGrpSpPr/>
          <p:nvPr/>
        </p:nvGrpSpPr>
        <p:grpSpPr>
          <a:xfrm>
            <a:off x="7442561" y="3618382"/>
            <a:ext cx="187286" cy="179669"/>
            <a:chOff x="13234305" y="3606093"/>
            <a:chExt cx="140711" cy="122715"/>
          </a:xfrm>
        </p:grpSpPr>
        <p:sp>
          <p:nvSpPr>
            <p:cNvPr id="103" name="フリーフォーム 2864">
              <a:extLst>
                <a:ext uri="{FF2B5EF4-FFF2-40B4-BE49-F238E27FC236}">
                  <a16:creationId xmlns:a16="http://schemas.microsoft.com/office/drawing/2014/main" id="{849A8F73-92E7-52E4-88B3-6DB8BE5911DF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04" name="直線コネクタ 103">
              <a:extLst>
                <a:ext uri="{FF2B5EF4-FFF2-40B4-BE49-F238E27FC236}">
                  <a16:creationId xmlns:a16="http://schemas.microsoft.com/office/drawing/2014/main" id="{944070A1-EA8E-4742-70F1-6E510AFADBF5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フリーフォーム 2866">
              <a:extLst>
                <a:ext uri="{FF2B5EF4-FFF2-40B4-BE49-F238E27FC236}">
                  <a16:creationId xmlns:a16="http://schemas.microsoft.com/office/drawing/2014/main" id="{D1C6ED9E-1935-3871-9672-1C5A9CA27AB0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51" name="グループ化 150">
            <a:extLst>
              <a:ext uri="{FF2B5EF4-FFF2-40B4-BE49-F238E27FC236}">
                <a16:creationId xmlns:a16="http://schemas.microsoft.com/office/drawing/2014/main" id="{5072D512-65A9-FD65-30A2-92A9E60C948D}"/>
              </a:ext>
            </a:extLst>
          </p:cNvPr>
          <p:cNvGrpSpPr/>
          <p:nvPr/>
        </p:nvGrpSpPr>
        <p:grpSpPr>
          <a:xfrm>
            <a:off x="9223216" y="517220"/>
            <a:ext cx="164029" cy="164029"/>
            <a:chOff x="13168102" y="5848673"/>
            <a:chExt cx="240155" cy="240155"/>
          </a:xfrm>
        </p:grpSpPr>
        <p:sp>
          <p:nvSpPr>
            <p:cNvPr id="152" name="正方形/長方形 151">
              <a:extLst>
                <a:ext uri="{FF2B5EF4-FFF2-40B4-BE49-F238E27FC236}">
                  <a16:creationId xmlns:a16="http://schemas.microsoft.com/office/drawing/2014/main" id="{99047B1D-B7B9-21D5-BA6B-2856EA0F809A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3" name="正方形/長方形 152">
              <a:extLst>
                <a:ext uri="{FF2B5EF4-FFF2-40B4-BE49-F238E27FC236}">
                  <a16:creationId xmlns:a16="http://schemas.microsoft.com/office/drawing/2014/main" id="{23F0FB18-F3CB-959C-AEE7-B51766CCD1CB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54" name="グループ化 153">
            <a:extLst>
              <a:ext uri="{FF2B5EF4-FFF2-40B4-BE49-F238E27FC236}">
                <a16:creationId xmlns:a16="http://schemas.microsoft.com/office/drawing/2014/main" id="{EB187D67-CACE-1C4F-02A7-08567784CB5E}"/>
              </a:ext>
            </a:extLst>
          </p:cNvPr>
          <p:cNvGrpSpPr/>
          <p:nvPr/>
        </p:nvGrpSpPr>
        <p:grpSpPr>
          <a:xfrm>
            <a:off x="9223216" y="3321380"/>
            <a:ext cx="164029" cy="164029"/>
            <a:chOff x="13168102" y="5848673"/>
            <a:chExt cx="240155" cy="240155"/>
          </a:xfrm>
        </p:grpSpPr>
        <p:sp>
          <p:nvSpPr>
            <p:cNvPr id="155" name="正方形/長方形 154">
              <a:extLst>
                <a:ext uri="{FF2B5EF4-FFF2-40B4-BE49-F238E27FC236}">
                  <a16:creationId xmlns:a16="http://schemas.microsoft.com/office/drawing/2014/main" id="{DDF44F29-D941-2E9D-5651-2EDD2F5C01E9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6" name="正方形/長方形 155">
              <a:extLst>
                <a:ext uri="{FF2B5EF4-FFF2-40B4-BE49-F238E27FC236}">
                  <a16:creationId xmlns:a16="http://schemas.microsoft.com/office/drawing/2014/main" id="{B8736726-AFB6-5392-7513-F67EFCE1DF63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57" name="グループ化 156">
            <a:extLst>
              <a:ext uri="{FF2B5EF4-FFF2-40B4-BE49-F238E27FC236}">
                <a16:creationId xmlns:a16="http://schemas.microsoft.com/office/drawing/2014/main" id="{ECF863B0-1F6E-7F2F-C11D-B334FE17F939}"/>
              </a:ext>
            </a:extLst>
          </p:cNvPr>
          <p:cNvGrpSpPr/>
          <p:nvPr/>
        </p:nvGrpSpPr>
        <p:grpSpPr>
          <a:xfrm>
            <a:off x="5513923" y="681249"/>
            <a:ext cx="164029" cy="164029"/>
            <a:chOff x="13168102" y="5848673"/>
            <a:chExt cx="240155" cy="240155"/>
          </a:xfrm>
        </p:grpSpPr>
        <p:sp>
          <p:nvSpPr>
            <p:cNvPr id="158" name="正方形/長方形 157">
              <a:extLst>
                <a:ext uri="{FF2B5EF4-FFF2-40B4-BE49-F238E27FC236}">
                  <a16:creationId xmlns:a16="http://schemas.microsoft.com/office/drawing/2014/main" id="{DB9184E9-523A-E675-7EE2-78F2B9743A9C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9" name="正方形/長方形 158">
              <a:extLst>
                <a:ext uri="{FF2B5EF4-FFF2-40B4-BE49-F238E27FC236}">
                  <a16:creationId xmlns:a16="http://schemas.microsoft.com/office/drawing/2014/main" id="{6D546E4C-DD59-9A5C-59F9-A92FDD1D0FCA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60" name="グループ化 159">
            <a:extLst>
              <a:ext uri="{FF2B5EF4-FFF2-40B4-BE49-F238E27FC236}">
                <a16:creationId xmlns:a16="http://schemas.microsoft.com/office/drawing/2014/main" id="{48565528-3FC4-0FA2-7724-BD7B8C839AFA}"/>
              </a:ext>
            </a:extLst>
          </p:cNvPr>
          <p:cNvGrpSpPr/>
          <p:nvPr/>
        </p:nvGrpSpPr>
        <p:grpSpPr>
          <a:xfrm>
            <a:off x="4039453" y="1938549"/>
            <a:ext cx="164029" cy="164029"/>
            <a:chOff x="13168102" y="5848673"/>
            <a:chExt cx="240155" cy="240155"/>
          </a:xfrm>
        </p:grpSpPr>
        <p:sp>
          <p:nvSpPr>
            <p:cNvPr id="161" name="正方形/長方形 160">
              <a:extLst>
                <a:ext uri="{FF2B5EF4-FFF2-40B4-BE49-F238E27FC236}">
                  <a16:creationId xmlns:a16="http://schemas.microsoft.com/office/drawing/2014/main" id="{0EBE6D5C-7C4B-FF7F-DD36-DC11E7B16ED2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2" name="正方形/長方形 161">
              <a:extLst>
                <a:ext uri="{FF2B5EF4-FFF2-40B4-BE49-F238E27FC236}">
                  <a16:creationId xmlns:a16="http://schemas.microsoft.com/office/drawing/2014/main" id="{21438114-B2F0-499A-C34D-7D51DDD80DC2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63" name="グループ化 162">
            <a:extLst>
              <a:ext uri="{FF2B5EF4-FFF2-40B4-BE49-F238E27FC236}">
                <a16:creationId xmlns:a16="http://schemas.microsoft.com/office/drawing/2014/main" id="{1C317FDF-1416-DEB2-20F4-A65FEFB69C47}"/>
              </a:ext>
            </a:extLst>
          </p:cNvPr>
          <p:cNvGrpSpPr/>
          <p:nvPr/>
        </p:nvGrpSpPr>
        <p:grpSpPr>
          <a:xfrm>
            <a:off x="6789082" y="2647209"/>
            <a:ext cx="164029" cy="164029"/>
            <a:chOff x="13168102" y="5848673"/>
            <a:chExt cx="240155" cy="240155"/>
          </a:xfrm>
        </p:grpSpPr>
        <p:sp>
          <p:nvSpPr>
            <p:cNvPr id="164" name="正方形/長方形 163">
              <a:extLst>
                <a:ext uri="{FF2B5EF4-FFF2-40B4-BE49-F238E27FC236}">
                  <a16:creationId xmlns:a16="http://schemas.microsoft.com/office/drawing/2014/main" id="{741BC834-1533-8218-8D53-A90C5FE0D4EC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5" name="正方形/長方形 164">
              <a:extLst>
                <a:ext uri="{FF2B5EF4-FFF2-40B4-BE49-F238E27FC236}">
                  <a16:creationId xmlns:a16="http://schemas.microsoft.com/office/drawing/2014/main" id="{6903939A-9294-F559-C5E4-92804A3FE9DC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66" name="グループ化 165">
            <a:extLst>
              <a:ext uri="{FF2B5EF4-FFF2-40B4-BE49-F238E27FC236}">
                <a16:creationId xmlns:a16="http://schemas.microsoft.com/office/drawing/2014/main" id="{CC7EDD0E-8347-01E6-E5C1-F865C574062D}"/>
              </a:ext>
            </a:extLst>
          </p:cNvPr>
          <p:cNvGrpSpPr/>
          <p:nvPr/>
        </p:nvGrpSpPr>
        <p:grpSpPr>
          <a:xfrm>
            <a:off x="3529608" y="3668289"/>
            <a:ext cx="164029" cy="164029"/>
            <a:chOff x="13168102" y="5848673"/>
            <a:chExt cx="240155" cy="240155"/>
          </a:xfrm>
        </p:grpSpPr>
        <p:sp>
          <p:nvSpPr>
            <p:cNvPr id="167" name="正方形/長方形 166">
              <a:extLst>
                <a:ext uri="{FF2B5EF4-FFF2-40B4-BE49-F238E27FC236}">
                  <a16:creationId xmlns:a16="http://schemas.microsoft.com/office/drawing/2014/main" id="{64C520CF-CF23-4082-9BD1-87363D30D557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8" name="正方形/長方形 167">
              <a:extLst>
                <a:ext uri="{FF2B5EF4-FFF2-40B4-BE49-F238E27FC236}">
                  <a16:creationId xmlns:a16="http://schemas.microsoft.com/office/drawing/2014/main" id="{9DA74F25-02D1-A261-41CA-D0FC4E0E58A7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69" name="グループ化 168">
            <a:extLst>
              <a:ext uri="{FF2B5EF4-FFF2-40B4-BE49-F238E27FC236}">
                <a16:creationId xmlns:a16="http://schemas.microsoft.com/office/drawing/2014/main" id="{5DEDA0D8-B798-A9C2-0B98-8E068A7A08E5}"/>
              </a:ext>
            </a:extLst>
          </p:cNvPr>
          <p:cNvGrpSpPr/>
          <p:nvPr/>
        </p:nvGrpSpPr>
        <p:grpSpPr>
          <a:xfrm>
            <a:off x="4649748" y="4470935"/>
            <a:ext cx="164029" cy="164029"/>
            <a:chOff x="13168102" y="5848673"/>
            <a:chExt cx="240155" cy="240155"/>
          </a:xfrm>
        </p:grpSpPr>
        <p:sp>
          <p:nvSpPr>
            <p:cNvPr id="170" name="正方形/長方形 169">
              <a:extLst>
                <a:ext uri="{FF2B5EF4-FFF2-40B4-BE49-F238E27FC236}">
                  <a16:creationId xmlns:a16="http://schemas.microsoft.com/office/drawing/2014/main" id="{DA2198BD-032D-4F81-34EC-3E8A315924E2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1" name="正方形/長方形 170">
              <a:extLst>
                <a:ext uri="{FF2B5EF4-FFF2-40B4-BE49-F238E27FC236}">
                  <a16:creationId xmlns:a16="http://schemas.microsoft.com/office/drawing/2014/main" id="{E31EB0AD-976A-455C-19EB-5AD74EC1A8C0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72" name="グループ化 171">
            <a:extLst>
              <a:ext uri="{FF2B5EF4-FFF2-40B4-BE49-F238E27FC236}">
                <a16:creationId xmlns:a16="http://schemas.microsoft.com/office/drawing/2014/main" id="{A8FA1E1B-4140-21E2-049C-B4B421F2DDB7}"/>
              </a:ext>
            </a:extLst>
          </p:cNvPr>
          <p:cNvGrpSpPr/>
          <p:nvPr/>
        </p:nvGrpSpPr>
        <p:grpSpPr>
          <a:xfrm>
            <a:off x="2577108" y="5343594"/>
            <a:ext cx="164029" cy="164029"/>
            <a:chOff x="13168102" y="5848673"/>
            <a:chExt cx="240155" cy="240155"/>
          </a:xfrm>
        </p:grpSpPr>
        <p:sp>
          <p:nvSpPr>
            <p:cNvPr id="173" name="正方形/長方形 172">
              <a:extLst>
                <a:ext uri="{FF2B5EF4-FFF2-40B4-BE49-F238E27FC236}">
                  <a16:creationId xmlns:a16="http://schemas.microsoft.com/office/drawing/2014/main" id="{BB543918-C8BC-2EBE-BB78-AFBEF7E4E3C0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4" name="正方形/長方形 173">
              <a:extLst>
                <a:ext uri="{FF2B5EF4-FFF2-40B4-BE49-F238E27FC236}">
                  <a16:creationId xmlns:a16="http://schemas.microsoft.com/office/drawing/2014/main" id="{FEA49368-D937-91C1-193E-5688C5D06537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75" name="グループ化 174">
            <a:extLst>
              <a:ext uri="{FF2B5EF4-FFF2-40B4-BE49-F238E27FC236}">
                <a16:creationId xmlns:a16="http://schemas.microsoft.com/office/drawing/2014/main" id="{FD7BC3A2-CDFC-EA37-2228-20BF186289F2}"/>
              </a:ext>
            </a:extLst>
          </p:cNvPr>
          <p:cNvGrpSpPr/>
          <p:nvPr/>
        </p:nvGrpSpPr>
        <p:grpSpPr>
          <a:xfrm>
            <a:off x="4447818" y="6600725"/>
            <a:ext cx="164029" cy="164029"/>
            <a:chOff x="13168102" y="5848673"/>
            <a:chExt cx="240155" cy="240155"/>
          </a:xfrm>
        </p:grpSpPr>
        <p:sp>
          <p:nvSpPr>
            <p:cNvPr id="176" name="正方形/長方形 175">
              <a:extLst>
                <a:ext uri="{FF2B5EF4-FFF2-40B4-BE49-F238E27FC236}">
                  <a16:creationId xmlns:a16="http://schemas.microsoft.com/office/drawing/2014/main" id="{EDBD71B9-054F-378A-4450-B1A6CC244696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7" name="正方形/長方形 176">
              <a:extLst>
                <a:ext uri="{FF2B5EF4-FFF2-40B4-BE49-F238E27FC236}">
                  <a16:creationId xmlns:a16="http://schemas.microsoft.com/office/drawing/2014/main" id="{F7AF051C-5C4C-09FC-8941-AFD3247F3A9B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78" name="グループ化 177">
            <a:extLst>
              <a:ext uri="{FF2B5EF4-FFF2-40B4-BE49-F238E27FC236}">
                <a16:creationId xmlns:a16="http://schemas.microsoft.com/office/drawing/2014/main" id="{93F8BAA2-E766-843F-5BA4-0EA8C168F3B2}"/>
              </a:ext>
            </a:extLst>
          </p:cNvPr>
          <p:cNvGrpSpPr/>
          <p:nvPr/>
        </p:nvGrpSpPr>
        <p:grpSpPr>
          <a:xfrm>
            <a:off x="7794289" y="6074336"/>
            <a:ext cx="164029" cy="164029"/>
            <a:chOff x="13168102" y="5848673"/>
            <a:chExt cx="240155" cy="240155"/>
          </a:xfrm>
        </p:grpSpPr>
        <p:sp>
          <p:nvSpPr>
            <p:cNvPr id="179" name="正方形/長方形 178">
              <a:extLst>
                <a:ext uri="{FF2B5EF4-FFF2-40B4-BE49-F238E27FC236}">
                  <a16:creationId xmlns:a16="http://schemas.microsoft.com/office/drawing/2014/main" id="{7060975E-0299-D87A-5DBF-7C4ED6D04AED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0" name="正方形/長方形 179">
              <a:extLst>
                <a:ext uri="{FF2B5EF4-FFF2-40B4-BE49-F238E27FC236}">
                  <a16:creationId xmlns:a16="http://schemas.microsoft.com/office/drawing/2014/main" id="{2A3E3F1A-667E-CDFA-7D77-8BA305D7E078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81" name="グループ化 180">
            <a:extLst>
              <a:ext uri="{FF2B5EF4-FFF2-40B4-BE49-F238E27FC236}">
                <a16:creationId xmlns:a16="http://schemas.microsoft.com/office/drawing/2014/main" id="{A8E7B271-2938-F3E1-A3D9-F039C8061C75}"/>
              </a:ext>
            </a:extLst>
          </p:cNvPr>
          <p:cNvGrpSpPr/>
          <p:nvPr/>
        </p:nvGrpSpPr>
        <p:grpSpPr>
          <a:xfrm>
            <a:off x="7243432" y="5122445"/>
            <a:ext cx="164029" cy="164029"/>
            <a:chOff x="13168102" y="5848673"/>
            <a:chExt cx="240155" cy="240155"/>
          </a:xfrm>
        </p:grpSpPr>
        <p:sp>
          <p:nvSpPr>
            <p:cNvPr id="182" name="正方形/長方形 181">
              <a:extLst>
                <a:ext uri="{FF2B5EF4-FFF2-40B4-BE49-F238E27FC236}">
                  <a16:creationId xmlns:a16="http://schemas.microsoft.com/office/drawing/2014/main" id="{EADB4477-75EA-A8AA-0C7D-EBE5175FD955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3" name="正方形/長方形 182">
              <a:extLst>
                <a:ext uri="{FF2B5EF4-FFF2-40B4-BE49-F238E27FC236}">
                  <a16:creationId xmlns:a16="http://schemas.microsoft.com/office/drawing/2014/main" id="{6438A9EB-3D51-6673-94CC-016891152E98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84" name="グループ化 183">
            <a:extLst>
              <a:ext uri="{FF2B5EF4-FFF2-40B4-BE49-F238E27FC236}">
                <a16:creationId xmlns:a16="http://schemas.microsoft.com/office/drawing/2014/main" id="{4049CCB3-3374-D364-1F62-FC012FA264B1}"/>
              </a:ext>
            </a:extLst>
          </p:cNvPr>
          <p:cNvGrpSpPr/>
          <p:nvPr/>
        </p:nvGrpSpPr>
        <p:grpSpPr>
          <a:xfrm>
            <a:off x="8349083" y="4958416"/>
            <a:ext cx="164029" cy="164029"/>
            <a:chOff x="13168102" y="5848673"/>
            <a:chExt cx="240155" cy="240155"/>
          </a:xfrm>
        </p:grpSpPr>
        <p:sp>
          <p:nvSpPr>
            <p:cNvPr id="185" name="正方形/長方形 184">
              <a:extLst>
                <a:ext uri="{FF2B5EF4-FFF2-40B4-BE49-F238E27FC236}">
                  <a16:creationId xmlns:a16="http://schemas.microsoft.com/office/drawing/2014/main" id="{1C0F8704-9F14-3485-34A2-8A4BDDBCF0D7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6" name="正方形/長方形 185">
              <a:extLst>
                <a:ext uri="{FF2B5EF4-FFF2-40B4-BE49-F238E27FC236}">
                  <a16:creationId xmlns:a16="http://schemas.microsoft.com/office/drawing/2014/main" id="{57180CF1-2518-B026-A813-497E48EC034C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87" name="グループ化 186">
            <a:extLst>
              <a:ext uri="{FF2B5EF4-FFF2-40B4-BE49-F238E27FC236}">
                <a16:creationId xmlns:a16="http://schemas.microsoft.com/office/drawing/2014/main" id="{41D58B24-BC71-D265-3EAC-2778CFB41E58}"/>
              </a:ext>
            </a:extLst>
          </p:cNvPr>
          <p:cNvGrpSpPr/>
          <p:nvPr/>
        </p:nvGrpSpPr>
        <p:grpSpPr>
          <a:xfrm>
            <a:off x="8177918" y="7529513"/>
            <a:ext cx="164029" cy="164029"/>
            <a:chOff x="13168102" y="5848673"/>
            <a:chExt cx="240155" cy="240155"/>
          </a:xfrm>
        </p:grpSpPr>
        <p:sp>
          <p:nvSpPr>
            <p:cNvPr id="188" name="正方形/長方形 187">
              <a:extLst>
                <a:ext uri="{FF2B5EF4-FFF2-40B4-BE49-F238E27FC236}">
                  <a16:creationId xmlns:a16="http://schemas.microsoft.com/office/drawing/2014/main" id="{502F8CC6-CEA2-0B68-90EC-BB0F8E934A0F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9" name="正方形/長方形 188">
              <a:extLst>
                <a:ext uri="{FF2B5EF4-FFF2-40B4-BE49-F238E27FC236}">
                  <a16:creationId xmlns:a16="http://schemas.microsoft.com/office/drawing/2014/main" id="{42F4869D-AA6E-4356-890C-C36C3DCAEAAE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90" name="グループ化 189">
            <a:extLst>
              <a:ext uri="{FF2B5EF4-FFF2-40B4-BE49-F238E27FC236}">
                <a16:creationId xmlns:a16="http://schemas.microsoft.com/office/drawing/2014/main" id="{9D2E180E-95BA-4C3E-4977-88EF437DEAC9}"/>
              </a:ext>
            </a:extLst>
          </p:cNvPr>
          <p:cNvGrpSpPr/>
          <p:nvPr/>
        </p:nvGrpSpPr>
        <p:grpSpPr>
          <a:xfrm>
            <a:off x="12456548" y="6931957"/>
            <a:ext cx="164029" cy="164029"/>
            <a:chOff x="13168102" y="5848673"/>
            <a:chExt cx="240155" cy="240155"/>
          </a:xfrm>
        </p:grpSpPr>
        <p:sp>
          <p:nvSpPr>
            <p:cNvPr id="191" name="正方形/長方形 190">
              <a:extLst>
                <a:ext uri="{FF2B5EF4-FFF2-40B4-BE49-F238E27FC236}">
                  <a16:creationId xmlns:a16="http://schemas.microsoft.com/office/drawing/2014/main" id="{52493BA1-074A-0D9D-33F6-72582B609AAA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2" name="正方形/長方形 191">
              <a:extLst>
                <a:ext uri="{FF2B5EF4-FFF2-40B4-BE49-F238E27FC236}">
                  <a16:creationId xmlns:a16="http://schemas.microsoft.com/office/drawing/2014/main" id="{E9B0C9D7-4F16-6F62-3ED1-46E14BD3C563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93" name="グループ化 192">
            <a:extLst>
              <a:ext uri="{FF2B5EF4-FFF2-40B4-BE49-F238E27FC236}">
                <a16:creationId xmlns:a16="http://schemas.microsoft.com/office/drawing/2014/main" id="{36C993C3-5B7C-FFB0-7B0C-A99FE0910119}"/>
              </a:ext>
            </a:extLst>
          </p:cNvPr>
          <p:cNvGrpSpPr/>
          <p:nvPr/>
        </p:nvGrpSpPr>
        <p:grpSpPr>
          <a:xfrm>
            <a:off x="12416619" y="3950030"/>
            <a:ext cx="164029" cy="164029"/>
            <a:chOff x="13168102" y="5848673"/>
            <a:chExt cx="240155" cy="240155"/>
          </a:xfrm>
        </p:grpSpPr>
        <p:sp>
          <p:nvSpPr>
            <p:cNvPr id="194" name="正方形/長方形 193">
              <a:extLst>
                <a:ext uri="{FF2B5EF4-FFF2-40B4-BE49-F238E27FC236}">
                  <a16:creationId xmlns:a16="http://schemas.microsoft.com/office/drawing/2014/main" id="{D813123F-6C4A-1DC8-6315-012A943D1E98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5" name="正方形/長方形 194">
              <a:extLst>
                <a:ext uri="{FF2B5EF4-FFF2-40B4-BE49-F238E27FC236}">
                  <a16:creationId xmlns:a16="http://schemas.microsoft.com/office/drawing/2014/main" id="{5EDC3C5F-BB48-A539-EBC2-8E0DEAFC0E9A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96" name="グループ化 195">
            <a:extLst>
              <a:ext uri="{FF2B5EF4-FFF2-40B4-BE49-F238E27FC236}">
                <a16:creationId xmlns:a16="http://schemas.microsoft.com/office/drawing/2014/main" id="{F79D49FB-6A4B-3626-A18B-1BB1007593AD}"/>
              </a:ext>
            </a:extLst>
          </p:cNvPr>
          <p:cNvGrpSpPr/>
          <p:nvPr/>
        </p:nvGrpSpPr>
        <p:grpSpPr>
          <a:xfrm>
            <a:off x="12212920" y="1481000"/>
            <a:ext cx="286395" cy="225287"/>
            <a:chOff x="13223829" y="3432784"/>
            <a:chExt cx="161663" cy="127168"/>
          </a:xfrm>
        </p:grpSpPr>
        <p:grpSp>
          <p:nvGrpSpPr>
            <p:cNvPr id="197" name="グループ化 196">
              <a:extLst>
                <a:ext uri="{FF2B5EF4-FFF2-40B4-BE49-F238E27FC236}">
                  <a16:creationId xmlns:a16="http://schemas.microsoft.com/office/drawing/2014/main" id="{1461C3A8-033B-B93D-A985-99225FF2A28F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199" name="正方形/長方形 198">
                <a:extLst>
                  <a:ext uri="{FF2B5EF4-FFF2-40B4-BE49-F238E27FC236}">
                    <a16:creationId xmlns:a16="http://schemas.microsoft.com/office/drawing/2014/main" id="{6A626B1D-3A53-B941-9B92-B97F1DE7E734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0" name="正方形/長方形 199">
                <a:extLst>
                  <a:ext uri="{FF2B5EF4-FFF2-40B4-BE49-F238E27FC236}">
                    <a16:creationId xmlns:a16="http://schemas.microsoft.com/office/drawing/2014/main" id="{A8B39019-39E2-C347-EAA4-6368BA5E284C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1" name="楕円 200">
                <a:extLst>
                  <a:ext uri="{FF2B5EF4-FFF2-40B4-BE49-F238E27FC236}">
                    <a16:creationId xmlns:a16="http://schemas.microsoft.com/office/drawing/2014/main" id="{F000290E-C6A0-9E22-D268-B670FCCFF877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198" name="フリーフォーム 2859">
              <a:extLst>
                <a:ext uri="{FF2B5EF4-FFF2-40B4-BE49-F238E27FC236}">
                  <a16:creationId xmlns:a16="http://schemas.microsoft.com/office/drawing/2014/main" id="{27C29D76-0A2C-A534-B8E5-F152D09FAF5F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02" name="グループ化 201">
            <a:extLst>
              <a:ext uri="{FF2B5EF4-FFF2-40B4-BE49-F238E27FC236}">
                <a16:creationId xmlns:a16="http://schemas.microsoft.com/office/drawing/2014/main" id="{F52A69A8-4CC3-BA04-B371-894443A95A1D}"/>
              </a:ext>
            </a:extLst>
          </p:cNvPr>
          <p:cNvGrpSpPr/>
          <p:nvPr/>
        </p:nvGrpSpPr>
        <p:grpSpPr>
          <a:xfrm>
            <a:off x="8668226" y="5766390"/>
            <a:ext cx="286395" cy="225287"/>
            <a:chOff x="13223829" y="3432784"/>
            <a:chExt cx="161663" cy="127168"/>
          </a:xfrm>
        </p:grpSpPr>
        <p:grpSp>
          <p:nvGrpSpPr>
            <p:cNvPr id="203" name="グループ化 202">
              <a:extLst>
                <a:ext uri="{FF2B5EF4-FFF2-40B4-BE49-F238E27FC236}">
                  <a16:creationId xmlns:a16="http://schemas.microsoft.com/office/drawing/2014/main" id="{327B5E43-1E09-CC95-CC01-DD31BE9F064E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205" name="正方形/長方形 204">
                <a:extLst>
                  <a:ext uri="{FF2B5EF4-FFF2-40B4-BE49-F238E27FC236}">
                    <a16:creationId xmlns:a16="http://schemas.microsoft.com/office/drawing/2014/main" id="{47E6FC59-6D5B-3EEE-CD1A-60A7C0865977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6" name="正方形/長方形 205">
                <a:extLst>
                  <a:ext uri="{FF2B5EF4-FFF2-40B4-BE49-F238E27FC236}">
                    <a16:creationId xmlns:a16="http://schemas.microsoft.com/office/drawing/2014/main" id="{A9A4CDB2-A2A7-36CE-ADBB-1CE7F48574C9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7" name="楕円 206">
                <a:extLst>
                  <a:ext uri="{FF2B5EF4-FFF2-40B4-BE49-F238E27FC236}">
                    <a16:creationId xmlns:a16="http://schemas.microsoft.com/office/drawing/2014/main" id="{9299D554-7170-DF9F-A6C1-5DC8A7887933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204" name="フリーフォーム 2859">
              <a:extLst>
                <a:ext uri="{FF2B5EF4-FFF2-40B4-BE49-F238E27FC236}">
                  <a16:creationId xmlns:a16="http://schemas.microsoft.com/office/drawing/2014/main" id="{A116486B-192D-7D33-A40F-42E3F189F0ED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08" name="グループ化 207">
            <a:extLst>
              <a:ext uri="{FF2B5EF4-FFF2-40B4-BE49-F238E27FC236}">
                <a16:creationId xmlns:a16="http://schemas.microsoft.com/office/drawing/2014/main" id="{7A529195-D2EE-C497-67C1-B6BE913E306A}"/>
              </a:ext>
            </a:extLst>
          </p:cNvPr>
          <p:cNvGrpSpPr/>
          <p:nvPr/>
        </p:nvGrpSpPr>
        <p:grpSpPr>
          <a:xfrm>
            <a:off x="11662886" y="5523927"/>
            <a:ext cx="286395" cy="225287"/>
            <a:chOff x="13223829" y="3432784"/>
            <a:chExt cx="161663" cy="127168"/>
          </a:xfrm>
        </p:grpSpPr>
        <p:grpSp>
          <p:nvGrpSpPr>
            <p:cNvPr id="209" name="グループ化 208">
              <a:extLst>
                <a:ext uri="{FF2B5EF4-FFF2-40B4-BE49-F238E27FC236}">
                  <a16:creationId xmlns:a16="http://schemas.microsoft.com/office/drawing/2014/main" id="{412711CF-BF60-6E24-F157-1CE3E310ECC4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211" name="正方形/長方形 210">
                <a:extLst>
                  <a:ext uri="{FF2B5EF4-FFF2-40B4-BE49-F238E27FC236}">
                    <a16:creationId xmlns:a16="http://schemas.microsoft.com/office/drawing/2014/main" id="{E8946B82-ED77-FC5A-FD4B-06759B9A427F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12" name="正方形/長方形 211">
                <a:extLst>
                  <a:ext uri="{FF2B5EF4-FFF2-40B4-BE49-F238E27FC236}">
                    <a16:creationId xmlns:a16="http://schemas.microsoft.com/office/drawing/2014/main" id="{15B680DF-CAA6-96EF-833E-F7DB7A735B81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13" name="楕円 212">
                <a:extLst>
                  <a:ext uri="{FF2B5EF4-FFF2-40B4-BE49-F238E27FC236}">
                    <a16:creationId xmlns:a16="http://schemas.microsoft.com/office/drawing/2014/main" id="{D1580F6A-44BC-2E00-EE17-B275F49F5086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210" name="フリーフォーム 2859">
              <a:extLst>
                <a:ext uri="{FF2B5EF4-FFF2-40B4-BE49-F238E27FC236}">
                  <a16:creationId xmlns:a16="http://schemas.microsoft.com/office/drawing/2014/main" id="{0710BBF4-BE30-012E-3F25-D07983615726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14" name="グループ化 213">
            <a:extLst>
              <a:ext uri="{FF2B5EF4-FFF2-40B4-BE49-F238E27FC236}">
                <a16:creationId xmlns:a16="http://schemas.microsoft.com/office/drawing/2014/main" id="{8151E694-4810-8A1A-E761-F7D6A6BB3083}"/>
              </a:ext>
            </a:extLst>
          </p:cNvPr>
          <p:cNvGrpSpPr/>
          <p:nvPr/>
        </p:nvGrpSpPr>
        <p:grpSpPr>
          <a:xfrm>
            <a:off x="5875496" y="8105730"/>
            <a:ext cx="286395" cy="225287"/>
            <a:chOff x="13223829" y="3432784"/>
            <a:chExt cx="161663" cy="127168"/>
          </a:xfrm>
        </p:grpSpPr>
        <p:grpSp>
          <p:nvGrpSpPr>
            <p:cNvPr id="215" name="グループ化 214">
              <a:extLst>
                <a:ext uri="{FF2B5EF4-FFF2-40B4-BE49-F238E27FC236}">
                  <a16:creationId xmlns:a16="http://schemas.microsoft.com/office/drawing/2014/main" id="{5D6906A8-6547-8F2E-D5F0-3B6E57DC35EA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217" name="正方形/長方形 216">
                <a:extLst>
                  <a:ext uri="{FF2B5EF4-FFF2-40B4-BE49-F238E27FC236}">
                    <a16:creationId xmlns:a16="http://schemas.microsoft.com/office/drawing/2014/main" id="{B802E4C9-8C2D-A233-94C9-02CF223FC169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18" name="正方形/長方形 217">
                <a:extLst>
                  <a:ext uri="{FF2B5EF4-FFF2-40B4-BE49-F238E27FC236}">
                    <a16:creationId xmlns:a16="http://schemas.microsoft.com/office/drawing/2014/main" id="{78E844B5-B2A7-B936-56F2-167DB0CD9447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19" name="楕円 218">
                <a:extLst>
                  <a:ext uri="{FF2B5EF4-FFF2-40B4-BE49-F238E27FC236}">
                    <a16:creationId xmlns:a16="http://schemas.microsoft.com/office/drawing/2014/main" id="{8B078DE9-2B18-D978-43CE-0D1E6C80A220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216" name="フリーフォーム 2859">
              <a:extLst>
                <a:ext uri="{FF2B5EF4-FFF2-40B4-BE49-F238E27FC236}">
                  <a16:creationId xmlns:a16="http://schemas.microsoft.com/office/drawing/2014/main" id="{C55C2937-A68F-0DCC-75AC-4E0147AA3F5E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20" name="グループ化 219">
            <a:extLst>
              <a:ext uri="{FF2B5EF4-FFF2-40B4-BE49-F238E27FC236}">
                <a16:creationId xmlns:a16="http://schemas.microsoft.com/office/drawing/2014/main" id="{5AB487D4-4D2E-71D9-E987-06B85E235AA5}"/>
              </a:ext>
            </a:extLst>
          </p:cNvPr>
          <p:cNvGrpSpPr/>
          <p:nvPr/>
        </p:nvGrpSpPr>
        <p:grpSpPr>
          <a:xfrm>
            <a:off x="9586436" y="8669610"/>
            <a:ext cx="286395" cy="225287"/>
            <a:chOff x="13223829" y="3432784"/>
            <a:chExt cx="161663" cy="127168"/>
          </a:xfrm>
        </p:grpSpPr>
        <p:grpSp>
          <p:nvGrpSpPr>
            <p:cNvPr id="221" name="グループ化 220">
              <a:extLst>
                <a:ext uri="{FF2B5EF4-FFF2-40B4-BE49-F238E27FC236}">
                  <a16:creationId xmlns:a16="http://schemas.microsoft.com/office/drawing/2014/main" id="{16F9095F-1B8A-D9B0-5629-2F6C2B6CC42C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223" name="正方形/長方形 222">
                <a:extLst>
                  <a:ext uri="{FF2B5EF4-FFF2-40B4-BE49-F238E27FC236}">
                    <a16:creationId xmlns:a16="http://schemas.microsoft.com/office/drawing/2014/main" id="{F765C218-C7D8-82BE-4C8E-E93F27392112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24" name="正方形/長方形 223">
                <a:extLst>
                  <a:ext uri="{FF2B5EF4-FFF2-40B4-BE49-F238E27FC236}">
                    <a16:creationId xmlns:a16="http://schemas.microsoft.com/office/drawing/2014/main" id="{62DC0704-85C3-5294-438E-E3B88AF9C901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25" name="楕円 224">
                <a:extLst>
                  <a:ext uri="{FF2B5EF4-FFF2-40B4-BE49-F238E27FC236}">
                    <a16:creationId xmlns:a16="http://schemas.microsoft.com/office/drawing/2014/main" id="{1BEACCDB-E62E-7370-2C64-CBE810880AAB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222" name="フリーフォーム 2859">
              <a:extLst>
                <a:ext uri="{FF2B5EF4-FFF2-40B4-BE49-F238E27FC236}">
                  <a16:creationId xmlns:a16="http://schemas.microsoft.com/office/drawing/2014/main" id="{2355BD1C-A15B-6014-46AE-3EA7EC85DE8F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26" name="グループ化 225">
            <a:extLst>
              <a:ext uri="{FF2B5EF4-FFF2-40B4-BE49-F238E27FC236}">
                <a16:creationId xmlns:a16="http://schemas.microsoft.com/office/drawing/2014/main" id="{80F8DC46-9583-F2C2-A524-2CB3A6438089}"/>
              </a:ext>
            </a:extLst>
          </p:cNvPr>
          <p:cNvGrpSpPr/>
          <p:nvPr/>
        </p:nvGrpSpPr>
        <p:grpSpPr>
          <a:xfrm>
            <a:off x="7760320" y="1991192"/>
            <a:ext cx="286395" cy="225287"/>
            <a:chOff x="13223829" y="3432784"/>
            <a:chExt cx="161663" cy="127168"/>
          </a:xfrm>
        </p:grpSpPr>
        <p:grpSp>
          <p:nvGrpSpPr>
            <p:cNvPr id="227" name="グループ化 226">
              <a:extLst>
                <a:ext uri="{FF2B5EF4-FFF2-40B4-BE49-F238E27FC236}">
                  <a16:creationId xmlns:a16="http://schemas.microsoft.com/office/drawing/2014/main" id="{4235B3CB-835B-3D10-65A3-9FB965C88303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229" name="正方形/長方形 228">
                <a:extLst>
                  <a:ext uri="{FF2B5EF4-FFF2-40B4-BE49-F238E27FC236}">
                    <a16:creationId xmlns:a16="http://schemas.microsoft.com/office/drawing/2014/main" id="{B70E8E24-E99F-7F63-3DA6-2C311A7F1FAA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30" name="正方形/長方形 229">
                <a:extLst>
                  <a:ext uri="{FF2B5EF4-FFF2-40B4-BE49-F238E27FC236}">
                    <a16:creationId xmlns:a16="http://schemas.microsoft.com/office/drawing/2014/main" id="{9DF1D6ED-AE20-0D7F-2CC6-B39D674BED58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31" name="楕円 230">
                <a:extLst>
                  <a:ext uri="{FF2B5EF4-FFF2-40B4-BE49-F238E27FC236}">
                    <a16:creationId xmlns:a16="http://schemas.microsoft.com/office/drawing/2014/main" id="{ABEEA5C6-A1BB-17D4-105D-35A0DA643CA4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228" name="フリーフォーム 2859">
              <a:extLst>
                <a:ext uri="{FF2B5EF4-FFF2-40B4-BE49-F238E27FC236}">
                  <a16:creationId xmlns:a16="http://schemas.microsoft.com/office/drawing/2014/main" id="{5B4C9C2F-8A89-BACF-8517-B617B758C82B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32" name="グループ化 231">
            <a:extLst>
              <a:ext uri="{FF2B5EF4-FFF2-40B4-BE49-F238E27FC236}">
                <a16:creationId xmlns:a16="http://schemas.microsoft.com/office/drawing/2014/main" id="{4DD99759-EACB-1040-0B6E-194B317F6D00}"/>
              </a:ext>
            </a:extLst>
          </p:cNvPr>
          <p:cNvGrpSpPr/>
          <p:nvPr/>
        </p:nvGrpSpPr>
        <p:grpSpPr>
          <a:xfrm>
            <a:off x="7556813" y="8904923"/>
            <a:ext cx="164029" cy="164029"/>
            <a:chOff x="13168102" y="5848673"/>
            <a:chExt cx="240155" cy="240155"/>
          </a:xfrm>
        </p:grpSpPr>
        <p:sp>
          <p:nvSpPr>
            <p:cNvPr id="233" name="正方形/長方形 232">
              <a:extLst>
                <a:ext uri="{FF2B5EF4-FFF2-40B4-BE49-F238E27FC236}">
                  <a16:creationId xmlns:a16="http://schemas.microsoft.com/office/drawing/2014/main" id="{0EADD105-919E-3FFE-B679-6A7E096814D7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34" name="正方形/長方形 233">
              <a:extLst>
                <a:ext uri="{FF2B5EF4-FFF2-40B4-BE49-F238E27FC236}">
                  <a16:creationId xmlns:a16="http://schemas.microsoft.com/office/drawing/2014/main" id="{20E7FFE4-9F1B-06DC-7800-F324B630AB5B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35" name="グループ化 234">
            <a:extLst>
              <a:ext uri="{FF2B5EF4-FFF2-40B4-BE49-F238E27FC236}">
                <a16:creationId xmlns:a16="http://schemas.microsoft.com/office/drawing/2014/main" id="{9444098A-818B-E9AA-C61E-D1C508E72D3C}"/>
              </a:ext>
            </a:extLst>
          </p:cNvPr>
          <p:cNvGrpSpPr/>
          <p:nvPr/>
        </p:nvGrpSpPr>
        <p:grpSpPr>
          <a:xfrm>
            <a:off x="8885339" y="6024429"/>
            <a:ext cx="187286" cy="179669"/>
            <a:chOff x="13234305" y="3606093"/>
            <a:chExt cx="140711" cy="122715"/>
          </a:xfrm>
        </p:grpSpPr>
        <p:sp>
          <p:nvSpPr>
            <p:cNvPr id="236" name="フリーフォーム 2864">
              <a:extLst>
                <a:ext uri="{FF2B5EF4-FFF2-40B4-BE49-F238E27FC236}">
                  <a16:creationId xmlns:a16="http://schemas.microsoft.com/office/drawing/2014/main" id="{90E59C8F-3E04-FB05-B490-8B96FD6E3FD3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37" name="直線コネクタ 236">
              <a:extLst>
                <a:ext uri="{FF2B5EF4-FFF2-40B4-BE49-F238E27FC236}">
                  <a16:creationId xmlns:a16="http://schemas.microsoft.com/office/drawing/2014/main" id="{7EB8DF75-8894-97A1-6CD0-D6DA510CB8EC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8" name="フリーフォーム 2866">
              <a:extLst>
                <a:ext uri="{FF2B5EF4-FFF2-40B4-BE49-F238E27FC236}">
                  <a16:creationId xmlns:a16="http://schemas.microsoft.com/office/drawing/2014/main" id="{BA097F2A-FBEF-75F1-2CD2-ADF64179F5F6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39" name="グループ化 238">
            <a:extLst>
              <a:ext uri="{FF2B5EF4-FFF2-40B4-BE49-F238E27FC236}">
                <a16:creationId xmlns:a16="http://schemas.microsoft.com/office/drawing/2014/main" id="{51017420-BB74-943D-F74E-AB6AE83995D8}"/>
              </a:ext>
            </a:extLst>
          </p:cNvPr>
          <p:cNvGrpSpPr/>
          <p:nvPr/>
        </p:nvGrpSpPr>
        <p:grpSpPr>
          <a:xfrm>
            <a:off x="11460899" y="5662622"/>
            <a:ext cx="187286" cy="179669"/>
            <a:chOff x="13234305" y="3606093"/>
            <a:chExt cx="140711" cy="122715"/>
          </a:xfrm>
        </p:grpSpPr>
        <p:sp>
          <p:nvSpPr>
            <p:cNvPr id="240" name="フリーフォーム 2864">
              <a:extLst>
                <a:ext uri="{FF2B5EF4-FFF2-40B4-BE49-F238E27FC236}">
                  <a16:creationId xmlns:a16="http://schemas.microsoft.com/office/drawing/2014/main" id="{B5627CE4-AB09-D5DD-4BC6-F31C2444F666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1" name="直線コネクタ 240">
              <a:extLst>
                <a:ext uri="{FF2B5EF4-FFF2-40B4-BE49-F238E27FC236}">
                  <a16:creationId xmlns:a16="http://schemas.microsoft.com/office/drawing/2014/main" id="{AB5760A4-C1C1-8C95-AB88-C585AC063C8A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2" name="フリーフォーム 2866">
              <a:extLst>
                <a:ext uri="{FF2B5EF4-FFF2-40B4-BE49-F238E27FC236}">
                  <a16:creationId xmlns:a16="http://schemas.microsoft.com/office/drawing/2014/main" id="{6D97CF76-1B13-2004-ED3D-1CE7437AC691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43" name="グループ化 242">
            <a:extLst>
              <a:ext uri="{FF2B5EF4-FFF2-40B4-BE49-F238E27FC236}">
                <a16:creationId xmlns:a16="http://schemas.microsoft.com/office/drawing/2014/main" id="{91D1DB9E-E2EF-84B4-A7C1-95E5C61D1F5B}"/>
              </a:ext>
            </a:extLst>
          </p:cNvPr>
          <p:cNvGrpSpPr/>
          <p:nvPr/>
        </p:nvGrpSpPr>
        <p:grpSpPr>
          <a:xfrm>
            <a:off x="5711609" y="7822749"/>
            <a:ext cx="187286" cy="179669"/>
            <a:chOff x="13234305" y="3606093"/>
            <a:chExt cx="140711" cy="122715"/>
          </a:xfrm>
        </p:grpSpPr>
        <p:sp>
          <p:nvSpPr>
            <p:cNvPr id="244" name="フリーフォーム 2864">
              <a:extLst>
                <a:ext uri="{FF2B5EF4-FFF2-40B4-BE49-F238E27FC236}">
                  <a16:creationId xmlns:a16="http://schemas.microsoft.com/office/drawing/2014/main" id="{C8DC93FF-533D-225F-170B-E557C8B42B03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5" name="直線コネクタ 244">
              <a:extLst>
                <a:ext uri="{FF2B5EF4-FFF2-40B4-BE49-F238E27FC236}">
                  <a16:creationId xmlns:a16="http://schemas.microsoft.com/office/drawing/2014/main" id="{148F9A2E-4D24-57FA-9E2D-960268DD8484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6" name="フリーフォーム 2866">
              <a:extLst>
                <a:ext uri="{FF2B5EF4-FFF2-40B4-BE49-F238E27FC236}">
                  <a16:creationId xmlns:a16="http://schemas.microsoft.com/office/drawing/2014/main" id="{AAA2E682-FE1C-EA60-4680-331D9DF161D6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47" name="グループ化 246">
            <a:extLst>
              <a:ext uri="{FF2B5EF4-FFF2-40B4-BE49-F238E27FC236}">
                <a16:creationId xmlns:a16="http://schemas.microsoft.com/office/drawing/2014/main" id="{190E9046-E9E6-B5B3-381E-91716C12F585}"/>
              </a:ext>
            </a:extLst>
          </p:cNvPr>
          <p:cNvGrpSpPr/>
          <p:nvPr/>
        </p:nvGrpSpPr>
        <p:grpSpPr>
          <a:xfrm>
            <a:off x="9907689" y="8660237"/>
            <a:ext cx="187286" cy="179669"/>
            <a:chOff x="13234305" y="3606093"/>
            <a:chExt cx="140711" cy="122715"/>
          </a:xfrm>
        </p:grpSpPr>
        <p:sp>
          <p:nvSpPr>
            <p:cNvPr id="248" name="フリーフォーム 2864">
              <a:extLst>
                <a:ext uri="{FF2B5EF4-FFF2-40B4-BE49-F238E27FC236}">
                  <a16:creationId xmlns:a16="http://schemas.microsoft.com/office/drawing/2014/main" id="{008E6036-C286-F548-2464-67521D31D980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9" name="直線コネクタ 248">
              <a:extLst>
                <a:ext uri="{FF2B5EF4-FFF2-40B4-BE49-F238E27FC236}">
                  <a16:creationId xmlns:a16="http://schemas.microsoft.com/office/drawing/2014/main" id="{B9A1B703-FBBF-AE22-13E5-D155B7618457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0" name="フリーフォーム 2866">
              <a:extLst>
                <a:ext uri="{FF2B5EF4-FFF2-40B4-BE49-F238E27FC236}">
                  <a16:creationId xmlns:a16="http://schemas.microsoft.com/office/drawing/2014/main" id="{BB8C7EA7-C47E-5298-3736-C969592BAC14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10" name="グループ化 409">
            <a:extLst>
              <a:ext uri="{FF2B5EF4-FFF2-40B4-BE49-F238E27FC236}">
                <a16:creationId xmlns:a16="http://schemas.microsoft.com/office/drawing/2014/main" id="{CBFAB08B-4858-1707-A363-0448D0E30A81}"/>
              </a:ext>
            </a:extLst>
          </p:cNvPr>
          <p:cNvGrpSpPr/>
          <p:nvPr/>
        </p:nvGrpSpPr>
        <p:grpSpPr>
          <a:xfrm>
            <a:off x="11928939" y="5039690"/>
            <a:ext cx="164029" cy="164029"/>
            <a:chOff x="13168102" y="5848673"/>
            <a:chExt cx="240155" cy="240155"/>
          </a:xfrm>
        </p:grpSpPr>
        <p:sp>
          <p:nvSpPr>
            <p:cNvPr id="411" name="正方形/長方形 410">
              <a:extLst>
                <a:ext uri="{FF2B5EF4-FFF2-40B4-BE49-F238E27FC236}">
                  <a16:creationId xmlns:a16="http://schemas.microsoft.com/office/drawing/2014/main" id="{193F21D6-D81D-0551-2CA9-B98FDF6A68E1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12" name="正方形/長方形 411">
              <a:extLst>
                <a:ext uri="{FF2B5EF4-FFF2-40B4-BE49-F238E27FC236}">
                  <a16:creationId xmlns:a16="http://schemas.microsoft.com/office/drawing/2014/main" id="{7837C10E-857C-EA5B-1933-CD1482ED53F9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28" name="グループ化 427">
            <a:extLst>
              <a:ext uri="{FF2B5EF4-FFF2-40B4-BE49-F238E27FC236}">
                <a16:creationId xmlns:a16="http://schemas.microsoft.com/office/drawing/2014/main" id="{C6C37EA9-38A5-093B-532D-A0C1D430210D}"/>
              </a:ext>
            </a:extLst>
          </p:cNvPr>
          <p:cNvGrpSpPr/>
          <p:nvPr/>
        </p:nvGrpSpPr>
        <p:grpSpPr>
          <a:xfrm>
            <a:off x="3308152" y="4227883"/>
            <a:ext cx="164029" cy="164029"/>
            <a:chOff x="13168102" y="5848673"/>
            <a:chExt cx="240155" cy="240155"/>
          </a:xfrm>
        </p:grpSpPr>
        <p:sp>
          <p:nvSpPr>
            <p:cNvPr id="429" name="正方形/長方形 428">
              <a:extLst>
                <a:ext uri="{FF2B5EF4-FFF2-40B4-BE49-F238E27FC236}">
                  <a16:creationId xmlns:a16="http://schemas.microsoft.com/office/drawing/2014/main" id="{D3B39073-A20A-1F83-D3FC-CA6A34B50C53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30" name="正方形/長方形 429">
              <a:extLst>
                <a:ext uri="{FF2B5EF4-FFF2-40B4-BE49-F238E27FC236}">
                  <a16:creationId xmlns:a16="http://schemas.microsoft.com/office/drawing/2014/main" id="{C64DAB59-DDF2-9685-6D96-5193DC364419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431" name="正方形/長方形 430">
            <a:extLst>
              <a:ext uri="{FF2B5EF4-FFF2-40B4-BE49-F238E27FC236}">
                <a16:creationId xmlns:a16="http://schemas.microsoft.com/office/drawing/2014/main" id="{B517944E-F4CC-B134-42C9-B5AB5334EC4F}"/>
              </a:ext>
            </a:extLst>
          </p:cNvPr>
          <p:cNvSpPr/>
          <p:nvPr/>
        </p:nvSpPr>
        <p:spPr>
          <a:xfrm>
            <a:off x="11703422" y="4103100"/>
            <a:ext cx="959375" cy="481599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　　　　　●</a:t>
            </a:r>
            <a:endParaRPr lang="en-US" altLang="ja-JP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津田沼２丁目</a:t>
            </a:r>
            <a:endParaRPr lang="en-US" altLang="ja-JP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児童遊園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32" name="正方形/長方形 431">
            <a:extLst>
              <a:ext uri="{FF2B5EF4-FFF2-40B4-BE49-F238E27FC236}">
                <a16:creationId xmlns:a16="http://schemas.microsoft.com/office/drawing/2014/main" id="{27014D9E-9C8D-D785-3838-E6A1E20CCEAB}"/>
              </a:ext>
            </a:extLst>
          </p:cNvPr>
          <p:cNvSpPr/>
          <p:nvPr/>
        </p:nvSpPr>
        <p:spPr>
          <a:xfrm>
            <a:off x="11220558" y="4725561"/>
            <a:ext cx="959376" cy="338704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津田沼４丁目</a:t>
            </a:r>
            <a:endParaRPr lang="en-US" altLang="ja-JP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児童遊園　●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33" name="正方形/長方形 432">
            <a:extLst>
              <a:ext uri="{FF2B5EF4-FFF2-40B4-BE49-F238E27FC236}">
                <a16:creationId xmlns:a16="http://schemas.microsoft.com/office/drawing/2014/main" id="{AE46E0E5-6FF2-00BD-BD3B-29AC1B3AE92D}"/>
              </a:ext>
            </a:extLst>
          </p:cNvPr>
          <p:cNvSpPr/>
          <p:nvPr/>
        </p:nvSpPr>
        <p:spPr>
          <a:xfrm>
            <a:off x="11956994" y="7082830"/>
            <a:ext cx="705803" cy="323424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　　　●</a:t>
            </a:r>
            <a:endParaRPr lang="en-US" altLang="ja-JP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菊田公園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34" name="正方形/長方形 433">
            <a:extLst>
              <a:ext uri="{FF2B5EF4-FFF2-40B4-BE49-F238E27FC236}">
                <a16:creationId xmlns:a16="http://schemas.microsoft.com/office/drawing/2014/main" id="{4B172ED3-D50A-7664-5FCB-6D2E61ABD916}"/>
              </a:ext>
            </a:extLst>
          </p:cNvPr>
          <p:cNvSpPr/>
          <p:nvPr/>
        </p:nvSpPr>
        <p:spPr>
          <a:xfrm>
            <a:off x="7992351" y="2215710"/>
            <a:ext cx="1329449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●谷津奏の杜公園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35" name="正方形/長方形 434">
            <a:extLst>
              <a:ext uri="{FF2B5EF4-FFF2-40B4-BE49-F238E27FC236}">
                <a16:creationId xmlns:a16="http://schemas.microsoft.com/office/drawing/2014/main" id="{0E0BE628-BF13-718E-27F1-AB6860E14A67}"/>
              </a:ext>
            </a:extLst>
          </p:cNvPr>
          <p:cNvSpPr/>
          <p:nvPr/>
        </p:nvSpPr>
        <p:spPr>
          <a:xfrm>
            <a:off x="9391375" y="3317435"/>
            <a:ext cx="1126249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●こうやま公園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36" name="正方形/長方形 435">
            <a:extLst>
              <a:ext uri="{FF2B5EF4-FFF2-40B4-BE49-F238E27FC236}">
                <a16:creationId xmlns:a16="http://schemas.microsoft.com/office/drawing/2014/main" id="{73E158E2-06F3-BD82-2354-506437B6DD79}"/>
              </a:ext>
            </a:extLst>
          </p:cNvPr>
          <p:cNvSpPr/>
          <p:nvPr/>
        </p:nvSpPr>
        <p:spPr>
          <a:xfrm>
            <a:off x="8511025" y="4947643"/>
            <a:ext cx="1634249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●谷津２丁目児童遊園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37" name="正方形/長方形 436">
            <a:extLst>
              <a:ext uri="{FF2B5EF4-FFF2-40B4-BE49-F238E27FC236}">
                <a16:creationId xmlns:a16="http://schemas.microsoft.com/office/drawing/2014/main" id="{C40EA1A1-B441-C444-7004-5E833AD919CF}"/>
              </a:ext>
            </a:extLst>
          </p:cNvPr>
          <p:cNvSpPr/>
          <p:nvPr/>
        </p:nvSpPr>
        <p:spPr>
          <a:xfrm>
            <a:off x="8340451" y="7528918"/>
            <a:ext cx="1159149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●葦切児童公園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38" name="正方形/長方形 437">
            <a:extLst>
              <a:ext uri="{FF2B5EF4-FFF2-40B4-BE49-F238E27FC236}">
                <a16:creationId xmlns:a16="http://schemas.microsoft.com/office/drawing/2014/main" id="{9C0B9F60-F85D-009E-A815-1C4A75B55AF9}"/>
              </a:ext>
            </a:extLst>
          </p:cNvPr>
          <p:cNvSpPr/>
          <p:nvPr/>
        </p:nvSpPr>
        <p:spPr>
          <a:xfrm>
            <a:off x="11796526" y="1720989"/>
            <a:ext cx="1008600" cy="369755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千葉工業大学</a:t>
            </a:r>
            <a:endParaRPr kumimoji="1" lang="en-US" altLang="ja-JP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津田沼校舎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39" name="正方形/長方形 438">
            <a:extLst>
              <a:ext uri="{FF2B5EF4-FFF2-40B4-BE49-F238E27FC236}">
                <a16:creationId xmlns:a16="http://schemas.microsoft.com/office/drawing/2014/main" id="{DB26B2A5-2412-E795-4B5B-1D7D80474E6A}"/>
              </a:ext>
            </a:extLst>
          </p:cNvPr>
          <p:cNvSpPr/>
          <p:nvPr/>
        </p:nvSpPr>
        <p:spPr>
          <a:xfrm>
            <a:off x="11329669" y="5353260"/>
            <a:ext cx="1043306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津田沼小学校</a:t>
            </a:r>
          </a:p>
        </p:txBody>
      </p:sp>
      <p:sp>
        <p:nvSpPr>
          <p:cNvPr id="440" name="正方形/長方形 439">
            <a:extLst>
              <a:ext uri="{FF2B5EF4-FFF2-40B4-BE49-F238E27FC236}">
                <a16:creationId xmlns:a16="http://schemas.microsoft.com/office/drawing/2014/main" id="{5EB1B8E0-3A21-2B61-27ED-C1D1AB9E62A8}"/>
              </a:ext>
            </a:extLst>
          </p:cNvPr>
          <p:cNvSpPr/>
          <p:nvPr/>
        </p:nvSpPr>
        <p:spPr>
          <a:xfrm>
            <a:off x="9391376" y="8480115"/>
            <a:ext cx="1126248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袖ヶ浦西</a:t>
            </a: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小学校</a:t>
            </a:r>
          </a:p>
        </p:txBody>
      </p:sp>
      <p:sp>
        <p:nvSpPr>
          <p:cNvPr id="441" name="正方形/長方形 440">
            <a:extLst>
              <a:ext uri="{FF2B5EF4-FFF2-40B4-BE49-F238E27FC236}">
                <a16:creationId xmlns:a16="http://schemas.microsoft.com/office/drawing/2014/main" id="{D8338E93-82C0-181B-1FE9-252954E562E8}"/>
              </a:ext>
            </a:extLst>
          </p:cNvPr>
          <p:cNvSpPr/>
          <p:nvPr/>
        </p:nvSpPr>
        <p:spPr>
          <a:xfrm>
            <a:off x="8440026" y="5602018"/>
            <a:ext cx="881774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向山小学校</a:t>
            </a:r>
          </a:p>
        </p:txBody>
      </p:sp>
      <p:sp>
        <p:nvSpPr>
          <p:cNvPr id="442" name="正方形/長方形 441">
            <a:extLst>
              <a:ext uri="{FF2B5EF4-FFF2-40B4-BE49-F238E27FC236}">
                <a16:creationId xmlns:a16="http://schemas.microsoft.com/office/drawing/2014/main" id="{FBC80622-E871-7D3B-C104-8051323A13BA}"/>
              </a:ext>
            </a:extLst>
          </p:cNvPr>
          <p:cNvSpPr/>
          <p:nvPr/>
        </p:nvSpPr>
        <p:spPr>
          <a:xfrm>
            <a:off x="58189" y="24388"/>
            <a:ext cx="12684776" cy="9552424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43" name="正方形/長方形 442">
            <a:extLst>
              <a:ext uri="{FF2B5EF4-FFF2-40B4-BE49-F238E27FC236}">
                <a16:creationId xmlns:a16="http://schemas.microsoft.com/office/drawing/2014/main" id="{AE09A28E-316E-F01A-91E9-16144F8A2E2A}"/>
              </a:ext>
            </a:extLst>
          </p:cNvPr>
          <p:cNvSpPr/>
          <p:nvPr/>
        </p:nvSpPr>
        <p:spPr>
          <a:xfrm>
            <a:off x="5946501" y="7835590"/>
            <a:ext cx="1025799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谷津南小学校</a:t>
            </a:r>
          </a:p>
        </p:txBody>
      </p:sp>
      <p:sp>
        <p:nvSpPr>
          <p:cNvPr id="444" name="正方形/長方形 443">
            <a:extLst>
              <a:ext uri="{FF2B5EF4-FFF2-40B4-BE49-F238E27FC236}">
                <a16:creationId xmlns:a16="http://schemas.microsoft.com/office/drawing/2014/main" id="{0B64C32D-25BB-38D9-A095-CEDF17F459C9}"/>
              </a:ext>
            </a:extLst>
          </p:cNvPr>
          <p:cNvSpPr/>
          <p:nvPr/>
        </p:nvSpPr>
        <p:spPr>
          <a:xfrm>
            <a:off x="7721764" y="8898265"/>
            <a:ext cx="1434936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●袖ヶ浦西児童</a:t>
            </a: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45" name="正方形/長方形 444">
            <a:extLst>
              <a:ext uri="{FF2B5EF4-FFF2-40B4-BE49-F238E27FC236}">
                <a16:creationId xmlns:a16="http://schemas.microsoft.com/office/drawing/2014/main" id="{81E87AE7-CBB0-CDAA-A9C4-E326B68169DB}"/>
              </a:ext>
            </a:extLst>
          </p:cNvPr>
          <p:cNvSpPr/>
          <p:nvPr/>
        </p:nvSpPr>
        <p:spPr>
          <a:xfrm>
            <a:off x="7800701" y="6226929"/>
            <a:ext cx="1159149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●浜宿児童遊園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46" name="正方形/長方形 445">
            <a:extLst>
              <a:ext uri="{FF2B5EF4-FFF2-40B4-BE49-F238E27FC236}">
                <a16:creationId xmlns:a16="http://schemas.microsoft.com/office/drawing/2014/main" id="{7E933B2D-FF4B-4BCB-C0FB-F1B5C08B2B97}"/>
              </a:ext>
            </a:extLst>
          </p:cNvPr>
          <p:cNvSpPr/>
          <p:nvPr/>
        </p:nvSpPr>
        <p:spPr>
          <a:xfrm>
            <a:off x="4616177" y="6598643"/>
            <a:ext cx="876574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●谷津公園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47" name="正方形/長方形 446">
            <a:extLst>
              <a:ext uri="{FF2B5EF4-FFF2-40B4-BE49-F238E27FC236}">
                <a16:creationId xmlns:a16="http://schemas.microsoft.com/office/drawing/2014/main" id="{9083E12F-E24C-0740-3CC4-7C70BD73FBF3}"/>
              </a:ext>
            </a:extLst>
          </p:cNvPr>
          <p:cNvSpPr/>
          <p:nvPr/>
        </p:nvSpPr>
        <p:spPr>
          <a:xfrm>
            <a:off x="2736576" y="5348228"/>
            <a:ext cx="1308373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●谷津西児童遊園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48" name="正方形/長方形 447">
            <a:extLst>
              <a:ext uri="{FF2B5EF4-FFF2-40B4-BE49-F238E27FC236}">
                <a16:creationId xmlns:a16="http://schemas.microsoft.com/office/drawing/2014/main" id="{E25E8221-9899-16E0-B7F8-FACD0C089A70}"/>
              </a:ext>
            </a:extLst>
          </p:cNvPr>
          <p:cNvSpPr/>
          <p:nvPr/>
        </p:nvSpPr>
        <p:spPr>
          <a:xfrm>
            <a:off x="3466826" y="4224278"/>
            <a:ext cx="1025799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●西之葦公園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49" name="正方形/長方形 448">
            <a:extLst>
              <a:ext uri="{FF2B5EF4-FFF2-40B4-BE49-F238E27FC236}">
                <a16:creationId xmlns:a16="http://schemas.microsoft.com/office/drawing/2014/main" id="{332DA83A-8F18-3DD8-C848-C9E27A45755E}"/>
              </a:ext>
            </a:extLst>
          </p:cNvPr>
          <p:cNvSpPr/>
          <p:nvPr/>
        </p:nvSpPr>
        <p:spPr>
          <a:xfrm>
            <a:off x="3689076" y="3659803"/>
            <a:ext cx="1308373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●谷津４丁目公園</a:t>
            </a:r>
            <a:endParaRPr lang="en-US" altLang="ja-JP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50" name="正方形/長方形 449">
            <a:extLst>
              <a:ext uri="{FF2B5EF4-FFF2-40B4-BE49-F238E27FC236}">
                <a16:creationId xmlns:a16="http://schemas.microsoft.com/office/drawing/2014/main" id="{BFFCD6C6-0F42-F894-3AE9-8B3DE024E1FB}"/>
              </a:ext>
            </a:extLst>
          </p:cNvPr>
          <p:cNvSpPr/>
          <p:nvPr/>
        </p:nvSpPr>
        <p:spPr>
          <a:xfrm>
            <a:off x="4803502" y="4465578"/>
            <a:ext cx="1143000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●向山１号公園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51" name="正方形/長方形 450">
            <a:extLst>
              <a:ext uri="{FF2B5EF4-FFF2-40B4-BE49-F238E27FC236}">
                <a16:creationId xmlns:a16="http://schemas.microsoft.com/office/drawing/2014/main" id="{FB57BB59-53B4-E33F-0239-0326D00A9E9A}"/>
              </a:ext>
            </a:extLst>
          </p:cNvPr>
          <p:cNvSpPr/>
          <p:nvPr/>
        </p:nvSpPr>
        <p:spPr>
          <a:xfrm>
            <a:off x="7400652" y="5127765"/>
            <a:ext cx="844824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宮ノ下公園</a:t>
            </a:r>
          </a:p>
        </p:txBody>
      </p:sp>
      <p:sp>
        <p:nvSpPr>
          <p:cNvPr id="452" name="正方形/長方形 451">
            <a:extLst>
              <a:ext uri="{FF2B5EF4-FFF2-40B4-BE49-F238E27FC236}">
                <a16:creationId xmlns:a16="http://schemas.microsoft.com/office/drawing/2014/main" id="{41EC3877-D486-DD73-3C8F-940CC73AAFD7}"/>
              </a:ext>
            </a:extLst>
          </p:cNvPr>
          <p:cNvSpPr/>
          <p:nvPr/>
        </p:nvSpPr>
        <p:spPr>
          <a:xfrm>
            <a:off x="6959600" y="2638754"/>
            <a:ext cx="1308373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●谷津５丁目公園</a:t>
            </a:r>
            <a:endParaRPr lang="en-US" altLang="ja-JP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53" name="正方形/長方形 452">
            <a:extLst>
              <a:ext uri="{FF2B5EF4-FFF2-40B4-BE49-F238E27FC236}">
                <a16:creationId xmlns:a16="http://schemas.microsoft.com/office/drawing/2014/main" id="{31166B0A-FFAB-0B23-D65A-BC3DE984F370}"/>
              </a:ext>
            </a:extLst>
          </p:cNvPr>
          <p:cNvSpPr/>
          <p:nvPr/>
        </p:nvSpPr>
        <p:spPr>
          <a:xfrm>
            <a:off x="4206875" y="1919849"/>
            <a:ext cx="1568450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●谷津５丁目児童遊園</a:t>
            </a:r>
            <a:endParaRPr lang="en-US" altLang="ja-JP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54" name="正方形/長方形 453">
            <a:extLst>
              <a:ext uri="{FF2B5EF4-FFF2-40B4-BE49-F238E27FC236}">
                <a16:creationId xmlns:a16="http://schemas.microsoft.com/office/drawing/2014/main" id="{504D06C0-40E3-43F7-DACF-DDE7EB155B3B}"/>
              </a:ext>
            </a:extLst>
          </p:cNvPr>
          <p:cNvSpPr/>
          <p:nvPr/>
        </p:nvSpPr>
        <p:spPr>
          <a:xfrm>
            <a:off x="5687875" y="670506"/>
            <a:ext cx="1198700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●庄司が池公園</a:t>
            </a:r>
            <a:endParaRPr lang="en-US" altLang="ja-JP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55" name="正方形/長方形 454">
            <a:extLst>
              <a:ext uri="{FF2B5EF4-FFF2-40B4-BE49-F238E27FC236}">
                <a16:creationId xmlns:a16="http://schemas.microsoft.com/office/drawing/2014/main" id="{1E07A3A7-BDBB-4E70-62EC-01C05F0A6183}"/>
              </a:ext>
            </a:extLst>
          </p:cNvPr>
          <p:cNvSpPr/>
          <p:nvPr/>
        </p:nvSpPr>
        <p:spPr>
          <a:xfrm>
            <a:off x="9388201" y="510735"/>
            <a:ext cx="1076600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●とねりこ公園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56" name="正方形/長方形 455">
            <a:extLst>
              <a:ext uri="{FF2B5EF4-FFF2-40B4-BE49-F238E27FC236}">
                <a16:creationId xmlns:a16="http://schemas.microsoft.com/office/drawing/2014/main" id="{36FC199D-DAEE-CE3B-ED73-B2580760B199}"/>
              </a:ext>
            </a:extLst>
          </p:cNvPr>
          <p:cNvSpPr/>
          <p:nvPr/>
        </p:nvSpPr>
        <p:spPr>
          <a:xfrm>
            <a:off x="7240269" y="3122156"/>
            <a:ext cx="906781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谷津</a:t>
            </a: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小学校</a:t>
            </a:r>
          </a:p>
        </p:txBody>
      </p:sp>
      <p:grpSp>
        <p:nvGrpSpPr>
          <p:cNvPr id="459" name="グループ化 458">
            <a:extLst>
              <a:ext uri="{FF2B5EF4-FFF2-40B4-BE49-F238E27FC236}">
                <a16:creationId xmlns:a16="http://schemas.microsoft.com/office/drawing/2014/main" id="{B8BBB38F-D0E2-FD56-7ACF-552C0A5739A8}"/>
              </a:ext>
            </a:extLst>
          </p:cNvPr>
          <p:cNvGrpSpPr/>
          <p:nvPr/>
        </p:nvGrpSpPr>
        <p:grpSpPr>
          <a:xfrm>
            <a:off x="132281" y="3475995"/>
            <a:ext cx="1338241" cy="351234"/>
            <a:chOff x="13973578" y="7510819"/>
            <a:chExt cx="1338241" cy="351234"/>
          </a:xfrm>
        </p:grpSpPr>
        <p:sp>
          <p:nvSpPr>
            <p:cNvPr id="460" name="正方形/長方形 459">
              <a:extLst>
                <a:ext uri="{FF2B5EF4-FFF2-40B4-BE49-F238E27FC236}">
                  <a16:creationId xmlns:a16="http://schemas.microsoft.com/office/drawing/2014/main" id="{B09EBFB7-5A6F-AEE1-8B04-993FFABFB075}"/>
                </a:ext>
              </a:extLst>
            </p:cNvPr>
            <p:cNvSpPr/>
            <p:nvPr/>
          </p:nvSpPr>
          <p:spPr>
            <a:xfrm>
              <a:off x="13973578" y="7510819"/>
              <a:ext cx="1309757" cy="3512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grpSp>
          <p:nvGrpSpPr>
            <p:cNvPr id="461" name="グループ化 460">
              <a:extLst>
                <a:ext uri="{FF2B5EF4-FFF2-40B4-BE49-F238E27FC236}">
                  <a16:creationId xmlns:a16="http://schemas.microsoft.com/office/drawing/2014/main" id="{15AF623E-BDCB-B2DB-6C9E-1928F425676C}"/>
                </a:ext>
              </a:extLst>
            </p:cNvPr>
            <p:cNvGrpSpPr/>
            <p:nvPr/>
          </p:nvGrpSpPr>
          <p:grpSpPr>
            <a:xfrm>
              <a:off x="13974945" y="7536405"/>
              <a:ext cx="1336874" cy="284210"/>
              <a:chOff x="5524739" y="1723796"/>
              <a:chExt cx="1336874" cy="284210"/>
            </a:xfrm>
          </p:grpSpPr>
          <p:sp>
            <p:nvSpPr>
              <p:cNvPr id="462" name="正方形/長方形 461">
                <a:extLst>
                  <a:ext uri="{FF2B5EF4-FFF2-40B4-BE49-F238E27FC236}">
                    <a16:creationId xmlns:a16="http://schemas.microsoft.com/office/drawing/2014/main" id="{2CCED499-02BC-28B0-E13A-BAFFA75B31F7}"/>
                  </a:ext>
                </a:extLst>
              </p:cNvPr>
              <p:cNvSpPr/>
              <p:nvPr/>
            </p:nvSpPr>
            <p:spPr>
              <a:xfrm>
                <a:off x="5524739" y="1723796"/>
                <a:ext cx="177160" cy="14335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kumimoji="1" lang="en-US" altLang="ja-JP" sz="1000" b="1" dirty="0">
                    <a:solidFill>
                      <a:schemeClr val="tx1"/>
                    </a:solidFill>
                  </a:rPr>
                  <a:t>0</a:t>
                </a:r>
                <a:endParaRPr kumimoji="1" lang="ja-JP" altLang="en-US" sz="1000" b="1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463" name="グループ化 462">
                <a:extLst>
                  <a:ext uri="{FF2B5EF4-FFF2-40B4-BE49-F238E27FC236}">
                    <a16:creationId xmlns:a16="http://schemas.microsoft.com/office/drawing/2014/main" id="{DED45EA6-834A-1294-81CC-3C6F1341E772}"/>
                  </a:ext>
                </a:extLst>
              </p:cNvPr>
              <p:cNvGrpSpPr/>
              <p:nvPr/>
            </p:nvGrpSpPr>
            <p:grpSpPr>
              <a:xfrm>
                <a:off x="5575108" y="1884604"/>
                <a:ext cx="1206620" cy="123402"/>
                <a:chOff x="4058236" y="1685769"/>
                <a:chExt cx="1206620" cy="123402"/>
              </a:xfrm>
            </p:grpSpPr>
            <p:grpSp>
              <p:nvGrpSpPr>
                <p:cNvPr id="466" name="グループ化 465">
                  <a:extLst>
                    <a:ext uri="{FF2B5EF4-FFF2-40B4-BE49-F238E27FC236}">
                      <a16:creationId xmlns:a16="http://schemas.microsoft.com/office/drawing/2014/main" id="{C7084F94-E1F8-F726-334D-B7F666D5172C}"/>
                    </a:ext>
                  </a:extLst>
                </p:cNvPr>
                <p:cNvGrpSpPr/>
                <p:nvPr/>
              </p:nvGrpSpPr>
              <p:grpSpPr>
                <a:xfrm>
                  <a:off x="4058236" y="1685769"/>
                  <a:ext cx="1206620" cy="69975"/>
                  <a:chOff x="4059141" y="1685769"/>
                  <a:chExt cx="1206620" cy="69975"/>
                </a:xfrm>
              </p:grpSpPr>
              <p:sp>
                <p:nvSpPr>
                  <p:cNvPr id="470" name="正方形/長方形 469">
                    <a:extLst>
                      <a:ext uri="{FF2B5EF4-FFF2-40B4-BE49-F238E27FC236}">
                        <a16:creationId xmlns:a16="http://schemas.microsoft.com/office/drawing/2014/main" id="{56161A32-F3F1-03AD-A76A-37745D779A4B}"/>
                      </a:ext>
                    </a:extLst>
                  </p:cNvPr>
                  <p:cNvSpPr/>
                  <p:nvPr/>
                </p:nvSpPr>
                <p:spPr>
                  <a:xfrm>
                    <a:off x="4059141" y="1687220"/>
                    <a:ext cx="602660" cy="61761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 w="63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8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71" name="正方形/長方形 470">
                    <a:extLst>
                      <a:ext uri="{FF2B5EF4-FFF2-40B4-BE49-F238E27FC236}">
                        <a16:creationId xmlns:a16="http://schemas.microsoft.com/office/drawing/2014/main" id="{F56A349A-EE42-F183-9E74-A5B7163D0051}"/>
                      </a:ext>
                    </a:extLst>
                  </p:cNvPr>
                  <p:cNvSpPr/>
                  <p:nvPr/>
                </p:nvSpPr>
                <p:spPr>
                  <a:xfrm>
                    <a:off x="4659530" y="1685769"/>
                    <a:ext cx="606231" cy="69975"/>
                  </a:xfrm>
                  <a:prstGeom prst="rect">
                    <a:avLst/>
                  </a:prstGeom>
                  <a:solidFill>
                    <a:schemeClr val="bg1"/>
                  </a:solidFill>
                  <a:ln w="63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800" dirty="0"/>
                  </a:p>
                </p:txBody>
              </p:sp>
            </p:grpSp>
            <p:grpSp>
              <p:nvGrpSpPr>
                <p:cNvPr id="467" name="グループ化 466">
                  <a:extLst>
                    <a:ext uri="{FF2B5EF4-FFF2-40B4-BE49-F238E27FC236}">
                      <a16:creationId xmlns:a16="http://schemas.microsoft.com/office/drawing/2014/main" id="{59A271B5-D3B6-C124-C2AD-C7133B9708C5}"/>
                    </a:ext>
                  </a:extLst>
                </p:cNvPr>
                <p:cNvGrpSpPr/>
                <p:nvPr/>
              </p:nvGrpSpPr>
              <p:grpSpPr>
                <a:xfrm>
                  <a:off x="4058236" y="1746598"/>
                  <a:ext cx="1206269" cy="62573"/>
                  <a:chOff x="4059141" y="1686408"/>
                  <a:chExt cx="1206269" cy="62573"/>
                </a:xfrm>
              </p:grpSpPr>
              <p:sp>
                <p:nvSpPr>
                  <p:cNvPr id="468" name="正方形/長方形 467">
                    <a:extLst>
                      <a:ext uri="{FF2B5EF4-FFF2-40B4-BE49-F238E27FC236}">
                        <a16:creationId xmlns:a16="http://schemas.microsoft.com/office/drawing/2014/main" id="{B6FE619E-C1C1-2EB2-B602-D5C7FD576744}"/>
                      </a:ext>
                    </a:extLst>
                  </p:cNvPr>
                  <p:cNvSpPr/>
                  <p:nvPr/>
                </p:nvSpPr>
                <p:spPr>
                  <a:xfrm>
                    <a:off x="4059141" y="1687220"/>
                    <a:ext cx="602660" cy="61761"/>
                  </a:xfrm>
                  <a:prstGeom prst="rect">
                    <a:avLst/>
                  </a:prstGeom>
                  <a:solidFill>
                    <a:schemeClr val="bg1"/>
                  </a:solidFill>
                  <a:ln w="63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800" dirty="0"/>
                  </a:p>
                </p:txBody>
              </p:sp>
              <p:sp>
                <p:nvSpPr>
                  <p:cNvPr id="469" name="正方形/長方形 468">
                    <a:extLst>
                      <a:ext uri="{FF2B5EF4-FFF2-40B4-BE49-F238E27FC236}">
                        <a16:creationId xmlns:a16="http://schemas.microsoft.com/office/drawing/2014/main" id="{AFF3B6DC-827D-968A-B0FF-FE46DBB7AF74}"/>
                      </a:ext>
                    </a:extLst>
                  </p:cNvPr>
                  <p:cNvSpPr/>
                  <p:nvPr/>
                </p:nvSpPr>
                <p:spPr>
                  <a:xfrm>
                    <a:off x="4663216" y="1686408"/>
                    <a:ext cx="602194" cy="62136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 w="63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800" dirty="0"/>
                  </a:p>
                </p:txBody>
              </p:sp>
            </p:grpSp>
          </p:grpSp>
          <p:sp>
            <p:nvSpPr>
              <p:cNvPr id="464" name="正方形/長方形 463">
                <a:extLst>
                  <a:ext uri="{FF2B5EF4-FFF2-40B4-BE49-F238E27FC236}">
                    <a16:creationId xmlns:a16="http://schemas.microsoft.com/office/drawing/2014/main" id="{09E85FAF-FFF1-63F9-ECF2-01F584F48453}"/>
                  </a:ext>
                </a:extLst>
              </p:cNvPr>
              <p:cNvSpPr/>
              <p:nvPr/>
            </p:nvSpPr>
            <p:spPr>
              <a:xfrm>
                <a:off x="6030969" y="1723796"/>
                <a:ext cx="289723" cy="14335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kumimoji="1" lang="en-US" altLang="ja-JP" sz="1000" b="1" dirty="0">
                    <a:solidFill>
                      <a:schemeClr val="tx1"/>
                    </a:solidFill>
                  </a:rPr>
                  <a:t>100m</a:t>
                </a:r>
                <a:endParaRPr kumimoji="1" lang="ja-JP" altLang="en-US" sz="1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65" name="正方形/長方形 464">
                <a:extLst>
                  <a:ext uri="{FF2B5EF4-FFF2-40B4-BE49-F238E27FC236}">
                    <a16:creationId xmlns:a16="http://schemas.microsoft.com/office/drawing/2014/main" id="{CBB659A5-7397-2FEA-0CFB-99FB8551D0F7}"/>
                  </a:ext>
                </a:extLst>
              </p:cNvPr>
              <p:cNvSpPr/>
              <p:nvPr/>
            </p:nvSpPr>
            <p:spPr>
              <a:xfrm>
                <a:off x="6571890" y="1723796"/>
                <a:ext cx="289723" cy="14335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ja-JP" sz="1000" b="1" dirty="0">
                    <a:solidFill>
                      <a:schemeClr val="tx1"/>
                    </a:solidFill>
                  </a:rPr>
                  <a:t>2</a:t>
                </a:r>
                <a:r>
                  <a:rPr kumimoji="1" lang="en-US" altLang="ja-JP" sz="1000" b="1" dirty="0">
                    <a:solidFill>
                      <a:schemeClr val="tx1"/>
                    </a:solidFill>
                  </a:rPr>
                  <a:t>00m</a:t>
                </a:r>
                <a:endParaRPr kumimoji="1" lang="ja-JP" altLang="en-US" sz="1000" b="1" dirty="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472" name="正方形/長方形 471">
            <a:extLst>
              <a:ext uri="{FF2B5EF4-FFF2-40B4-BE49-F238E27FC236}">
                <a16:creationId xmlns:a16="http://schemas.microsoft.com/office/drawing/2014/main" id="{EF929B19-5E04-4A6F-8508-30FE73CB4C84}"/>
              </a:ext>
            </a:extLst>
          </p:cNvPr>
          <p:cNvSpPr/>
          <p:nvPr/>
        </p:nvSpPr>
        <p:spPr>
          <a:xfrm>
            <a:off x="119235" y="9344040"/>
            <a:ext cx="3234606" cy="1533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ja-JP" altLang="en-US" sz="800" b="1" dirty="0">
                <a:solidFill>
                  <a:schemeClr val="tx1"/>
                </a:solidFill>
                <a:latin typeface="+mn-ea"/>
              </a:rPr>
              <a:t>「淡色地図データ」（国土地理院）をもとに習志野市危機管理課作成</a:t>
            </a:r>
          </a:p>
        </p:txBody>
      </p:sp>
      <p:graphicFrame>
        <p:nvGraphicFramePr>
          <p:cNvPr id="473" name="表 472">
            <a:extLst>
              <a:ext uri="{FF2B5EF4-FFF2-40B4-BE49-F238E27FC236}">
                <a16:creationId xmlns:a16="http://schemas.microsoft.com/office/drawing/2014/main" id="{BCFD61C1-8600-DC22-9301-ED37D3FDC5F0}"/>
              </a:ext>
            </a:extLst>
          </p:cNvPr>
          <p:cNvGraphicFramePr>
            <a:graphicFrameLocks noGrp="1"/>
          </p:cNvGraphicFramePr>
          <p:nvPr/>
        </p:nvGraphicFramePr>
        <p:xfrm>
          <a:off x="1061372" y="7690515"/>
          <a:ext cx="2597728" cy="157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9258">
                  <a:extLst>
                    <a:ext uri="{9D8B030D-6E8A-4147-A177-3AD203B41FA5}">
                      <a16:colId xmlns:a16="http://schemas.microsoft.com/office/drawing/2014/main" val="3279094330"/>
                    </a:ext>
                  </a:extLst>
                </a:gridCol>
                <a:gridCol w="1958470">
                  <a:extLst>
                    <a:ext uri="{9D8B030D-6E8A-4147-A177-3AD203B41FA5}">
                      <a16:colId xmlns:a16="http://schemas.microsoft.com/office/drawing/2014/main" val="3230952823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 凡例：内水浸水想定区域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1600" b="1" dirty="0"/>
                    </a:p>
                  </a:txBody>
                  <a:tcPr marL="36000" marR="36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7662531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１ｍ以上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1143154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600" b="1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50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㎝以上１ｍ未満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8278828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600" b="1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20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㎝以上</a:t>
                      </a:r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50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㎝未満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3870768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600" b="1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㎝以上</a:t>
                      </a:r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20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㎝未満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9719999"/>
                  </a:ext>
                </a:extLst>
              </a:tr>
            </a:tbl>
          </a:graphicData>
        </a:graphic>
      </p:graphicFrame>
      <p:grpSp>
        <p:nvGrpSpPr>
          <p:cNvPr id="474" name="グループ化 473">
            <a:extLst>
              <a:ext uri="{FF2B5EF4-FFF2-40B4-BE49-F238E27FC236}">
                <a16:creationId xmlns:a16="http://schemas.microsoft.com/office/drawing/2014/main" id="{D7CBC772-0375-4B80-26BE-277BF50FA429}"/>
              </a:ext>
            </a:extLst>
          </p:cNvPr>
          <p:cNvGrpSpPr/>
          <p:nvPr/>
        </p:nvGrpSpPr>
        <p:grpSpPr>
          <a:xfrm>
            <a:off x="1197118" y="8054449"/>
            <a:ext cx="378884" cy="1169599"/>
            <a:chOff x="1465782" y="7718206"/>
            <a:chExt cx="378884" cy="1169599"/>
          </a:xfrm>
        </p:grpSpPr>
        <p:sp>
          <p:nvSpPr>
            <p:cNvPr id="475" name="正方形/長方形 474">
              <a:extLst>
                <a:ext uri="{FF2B5EF4-FFF2-40B4-BE49-F238E27FC236}">
                  <a16:creationId xmlns:a16="http://schemas.microsoft.com/office/drawing/2014/main" id="{23325E18-4A55-4786-F464-3D4AAB7660C2}"/>
                </a:ext>
              </a:extLst>
            </p:cNvPr>
            <p:cNvSpPr/>
            <p:nvPr/>
          </p:nvSpPr>
          <p:spPr>
            <a:xfrm>
              <a:off x="1468163" y="8670761"/>
              <a:ext cx="376503" cy="217044"/>
            </a:xfrm>
            <a:prstGeom prst="rect">
              <a:avLst/>
            </a:prstGeom>
            <a:solidFill>
              <a:srgbClr val="92D05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37667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75334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613002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150669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688336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226003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763670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301338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 dirty="0"/>
            </a:p>
          </p:txBody>
        </p:sp>
        <p:sp>
          <p:nvSpPr>
            <p:cNvPr id="476" name="正方形/長方形 475">
              <a:extLst>
                <a:ext uri="{FF2B5EF4-FFF2-40B4-BE49-F238E27FC236}">
                  <a16:creationId xmlns:a16="http://schemas.microsoft.com/office/drawing/2014/main" id="{84F58FA3-50EF-3C28-A0BF-366E7D82B16D}"/>
                </a:ext>
              </a:extLst>
            </p:cNvPr>
            <p:cNvSpPr/>
            <p:nvPr/>
          </p:nvSpPr>
          <p:spPr>
            <a:xfrm>
              <a:off x="1465782" y="8351419"/>
              <a:ext cx="376503" cy="213544"/>
            </a:xfrm>
            <a:prstGeom prst="rect">
              <a:avLst/>
            </a:prstGeom>
            <a:solidFill>
              <a:schemeClr val="accent1">
                <a:lumMod val="75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37667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75334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613002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150669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688336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226003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763670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301338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 dirty="0"/>
            </a:p>
          </p:txBody>
        </p:sp>
        <p:sp>
          <p:nvSpPr>
            <p:cNvPr id="477" name="正方形/長方形 476">
              <a:extLst>
                <a:ext uri="{FF2B5EF4-FFF2-40B4-BE49-F238E27FC236}">
                  <a16:creationId xmlns:a16="http://schemas.microsoft.com/office/drawing/2014/main" id="{03B39DAB-204E-531F-57A8-EEC8ECC0A216}"/>
                </a:ext>
              </a:extLst>
            </p:cNvPr>
            <p:cNvSpPr/>
            <p:nvPr/>
          </p:nvSpPr>
          <p:spPr>
            <a:xfrm>
              <a:off x="1465782" y="8040090"/>
              <a:ext cx="376503" cy="208955"/>
            </a:xfrm>
            <a:prstGeom prst="rect">
              <a:avLst/>
            </a:prstGeom>
            <a:solidFill>
              <a:srgbClr val="FFFF99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478" name="正方形/長方形 477">
              <a:extLst>
                <a:ext uri="{FF2B5EF4-FFF2-40B4-BE49-F238E27FC236}">
                  <a16:creationId xmlns:a16="http://schemas.microsoft.com/office/drawing/2014/main" id="{C37FFACD-8992-C9B0-03D5-C2722E7BEE3A}"/>
                </a:ext>
              </a:extLst>
            </p:cNvPr>
            <p:cNvSpPr/>
            <p:nvPr/>
          </p:nvSpPr>
          <p:spPr>
            <a:xfrm>
              <a:off x="1465783" y="7718206"/>
              <a:ext cx="376502" cy="214123"/>
            </a:xfrm>
            <a:prstGeom prst="rect">
              <a:avLst/>
            </a:prstGeom>
            <a:solidFill>
              <a:srgbClr val="FF6699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479" name="正方形/長方形 478">
            <a:extLst>
              <a:ext uri="{FF2B5EF4-FFF2-40B4-BE49-F238E27FC236}">
                <a16:creationId xmlns:a16="http://schemas.microsoft.com/office/drawing/2014/main" id="{A1695D09-0B14-4588-E705-6965FA228407}"/>
              </a:ext>
            </a:extLst>
          </p:cNvPr>
          <p:cNvSpPr/>
          <p:nvPr/>
        </p:nvSpPr>
        <p:spPr>
          <a:xfrm>
            <a:off x="132281" y="90366"/>
            <a:ext cx="3418854" cy="6676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ja-JP" altLang="en-US" sz="1800" dirty="0">
                <a:solidFill>
                  <a:schemeClr val="tx1"/>
                </a:solidFill>
              </a:rPr>
              <a:t>習志野市道路冠水等警戒マップ</a:t>
            </a:r>
            <a:endParaRPr kumimoji="1" lang="en-US" altLang="ja-JP" sz="1800" dirty="0">
              <a:solidFill>
                <a:schemeClr val="tx1"/>
              </a:solidFill>
            </a:endParaRPr>
          </a:p>
          <a:p>
            <a:pPr algn="ctr"/>
            <a:r>
              <a:rPr lang="en-US" altLang="ja-JP" sz="1800" dirty="0">
                <a:solidFill>
                  <a:schemeClr val="tx1"/>
                </a:solidFill>
              </a:rPr>
              <a:t>【</a:t>
            </a:r>
            <a:r>
              <a:rPr lang="ja-JP" altLang="en-US" sz="1800" dirty="0">
                <a:solidFill>
                  <a:schemeClr val="tx1"/>
                </a:solidFill>
              </a:rPr>
              <a:t>向山小学校区</a:t>
            </a:r>
            <a:r>
              <a:rPr lang="en-US" altLang="ja-JP" sz="1800" dirty="0">
                <a:solidFill>
                  <a:schemeClr val="tx1"/>
                </a:solidFill>
              </a:rPr>
              <a:t>】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120" name="正方形/長方形 119">
            <a:extLst>
              <a:ext uri="{FF2B5EF4-FFF2-40B4-BE49-F238E27FC236}">
                <a16:creationId xmlns:a16="http://schemas.microsoft.com/office/drawing/2014/main" id="{FBAA2C61-17D4-2787-CC8E-4AD281551C92}"/>
              </a:ext>
            </a:extLst>
          </p:cNvPr>
          <p:cNvSpPr/>
          <p:nvPr/>
        </p:nvSpPr>
        <p:spPr>
          <a:xfrm>
            <a:off x="9237698" y="3045828"/>
            <a:ext cx="745825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奏の杜三丁目</a:t>
            </a:r>
          </a:p>
        </p:txBody>
      </p:sp>
      <p:sp>
        <p:nvSpPr>
          <p:cNvPr id="121" name="正方形/長方形 120">
            <a:extLst>
              <a:ext uri="{FF2B5EF4-FFF2-40B4-BE49-F238E27FC236}">
                <a16:creationId xmlns:a16="http://schemas.microsoft.com/office/drawing/2014/main" id="{C9765FAD-33FE-B9EE-63ED-01B2D6D15202}"/>
              </a:ext>
            </a:extLst>
          </p:cNvPr>
          <p:cNvSpPr/>
          <p:nvPr/>
        </p:nvSpPr>
        <p:spPr>
          <a:xfrm>
            <a:off x="8391319" y="1740711"/>
            <a:ext cx="745825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奏の杜二丁目</a:t>
            </a:r>
          </a:p>
        </p:txBody>
      </p:sp>
      <p:sp>
        <p:nvSpPr>
          <p:cNvPr id="122" name="正方形/長方形 121">
            <a:extLst>
              <a:ext uri="{FF2B5EF4-FFF2-40B4-BE49-F238E27FC236}">
                <a16:creationId xmlns:a16="http://schemas.microsoft.com/office/drawing/2014/main" id="{9CE92A0E-6E4E-4A9D-55F2-E588C8B433B0}"/>
              </a:ext>
            </a:extLst>
          </p:cNvPr>
          <p:cNvSpPr/>
          <p:nvPr/>
        </p:nvSpPr>
        <p:spPr>
          <a:xfrm>
            <a:off x="8475525" y="6505226"/>
            <a:ext cx="681175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谷津二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123" name="正方形/長方形 122">
            <a:extLst>
              <a:ext uri="{FF2B5EF4-FFF2-40B4-BE49-F238E27FC236}">
                <a16:creationId xmlns:a16="http://schemas.microsoft.com/office/drawing/2014/main" id="{97A46E13-EE28-7BC6-9718-67C0CEB6D2F1}"/>
              </a:ext>
            </a:extLst>
          </p:cNvPr>
          <p:cNvSpPr/>
          <p:nvPr/>
        </p:nvSpPr>
        <p:spPr>
          <a:xfrm>
            <a:off x="8439232" y="8359036"/>
            <a:ext cx="798466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袖ヶ浦一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124" name="正方形/長方形 123">
            <a:extLst>
              <a:ext uri="{FF2B5EF4-FFF2-40B4-BE49-F238E27FC236}">
                <a16:creationId xmlns:a16="http://schemas.microsoft.com/office/drawing/2014/main" id="{B62689B3-9AC9-BC2C-24CE-688118503469}"/>
              </a:ext>
            </a:extLst>
          </p:cNvPr>
          <p:cNvSpPr/>
          <p:nvPr/>
        </p:nvSpPr>
        <p:spPr>
          <a:xfrm>
            <a:off x="7774137" y="581429"/>
            <a:ext cx="745825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奏の杜一丁目</a:t>
            </a:r>
          </a:p>
        </p:txBody>
      </p:sp>
      <p:sp>
        <p:nvSpPr>
          <p:cNvPr id="125" name="正方形/長方形 124">
            <a:extLst>
              <a:ext uri="{FF2B5EF4-FFF2-40B4-BE49-F238E27FC236}">
                <a16:creationId xmlns:a16="http://schemas.microsoft.com/office/drawing/2014/main" id="{2EB0153C-A8E8-42A9-D12C-E611C6D42B0C}"/>
              </a:ext>
            </a:extLst>
          </p:cNvPr>
          <p:cNvSpPr/>
          <p:nvPr/>
        </p:nvSpPr>
        <p:spPr>
          <a:xfrm>
            <a:off x="10479524" y="3470025"/>
            <a:ext cx="681175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谷津一丁目</a:t>
            </a:r>
            <a:endParaRPr kumimoji="1" lang="ja-JP" altLang="en-US" sz="900" dirty="0">
              <a:solidFill>
                <a:schemeClr val="tx1"/>
              </a:solidFill>
              <a:latin typeface="+mj-lt"/>
              <a:ea typeface="HGP創英角ｺﾞｼｯｸUB" panose="020B0900000000000000" pitchFamily="50" charset="-128"/>
            </a:endParaRPr>
          </a:p>
        </p:txBody>
      </p:sp>
      <p:sp>
        <p:nvSpPr>
          <p:cNvPr id="126" name="正方形/長方形 125">
            <a:extLst>
              <a:ext uri="{FF2B5EF4-FFF2-40B4-BE49-F238E27FC236}">
                <a16:creationId xmlns:a16="http://schemas.microsoft.com/office/drawing/2014/main" id="{6536394F-3FFF-ECB8-3CEB-229C4BF21FEF}"/>
              </a:ext>
            </a:extLst>
          </p:cNvPr>
          <p:cNvSpPr/>
          <p:nvPr/>
        </p:nvSpPr>
        <p:spPr>
          <a:xfrm>
            <a:off x="10686692" y="734432"/>
            <a:ext cx="681175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谷津七丁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目</a:t>
            </a:r>
          </a:p>
        </p:txBody>
      </p:sp>
      <p:sp>
        <p:nvSpPr>
          <p:cNvPr id="127" name="正方形/長方形 126">
            <a:extLst>
              <a:ext uri="{FF2B5EF4-FFF2-40B4-BE49-F238E27FC236}">
                <a16:creationId xmlns:a16="http://schemas.microsoft.com/office/drawing/2014/main" id="{3DDE5CD6-7204-DAD3-593A-A206AB69D647}"/>
              </a:ext>
            </a:extLst>
          </p:cNvPr>
          <p:cNvSpPr/>
          <p:nvPr/>
        </p:nvSpPr>
        <p:spPr>
          <a:xfrm>
            <a:off x="4203829" y="7296202"/>
            <a:ext cx="681175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谷津三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128" name="正方形/長方形 127">
            <a:extLst>
              <a:ext uri="{FF2B5EF4-FFF2-40B4-BE49-F238E27FC236}">
                <a16:creationId xmlns:a16="http://schemas.microsoft.com/office/drawing/2014/main" id="{B7E0F76E-D2A7-F490-EB5E-B331B5FB7271}"/>
              </a:ext>
            </a:extLst>
          </p:cNvPr>
          <p:cNvSpPr/>
          <p:nvPr/>
        </p:nvSpPr>
        <p:spPr>
          <a:xfrm>
            <a:off x="4616177" y="4648215"/>
            <a:ext cx="681175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谷津四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129" name="正方形/長方形 128">
            <a:extLst>
              <a:ext uri="{FF2B5EF4-FFF2-40B4-BE49-F238E27FC236}">
                <a16:creationId xmlns:a16="http://schemas.microsoft.com/office/drawing/2014/main" id="{8BF2BA0A-55E9-732F-5CDA-6D2CD96573EE}"/>
              </a:ext>
            </a:extLst>
          </p:cNvPr>
          <p:cNvSpPr/>
          <p:nvPr/>
        </p:nvSpPr>
        <p:spPr>
          <a:xfrm>
            <a:off x="5816783" y="2617839"/>
            <a:ext cx="681175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谷津五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130" name="正方形/長方形 129">
            <a:extLst>
              <a:ext uri="{FF2B5EF4-FFF2-40B4-BE49-F238E27FC236}">
                <a16:creationId xmlns:a16="http://schemas.microsoft.com/office/drawing/2014/main" id="{45F8241B-93B9-1DDB-E969-CAA45F1355CB}"/>
              </a:ext>
            </a:extLst>
          </p:cNvPr>
          <p:cNvSpPr/>
          <p:nvPr/>
        </p:nvSpPr>
        <p:spPr>
          <a:xfrm>
            <a:off x="6203498" y="913570"/>
            <a:ext cx="681175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谷津六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131" name="正方形/長方形 130">
            <a:extLst>
              <a:ext uri="{FF2B5EF4-FFF2-40B4-BE49-F238E27FC236}">
                <a16:creationId xmlns:a16="http://schemas.microsoft.com/office/drawing/2014/main" id="{9AE3EB3C-B740-A93A-9FCB-E57040F2AC54}"/>
              </a:ext>
            </a:extLst>
          </p:cNvPr>
          <p:cNvSpPr/>
          <p:nvPr/>
        </p:nvSpPr>
        <p:spPr>
          <a:xfrm>
            <a:off x="11796526" y="3407988"/>
            <a:ext cx="803144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津田沼二丁目</a:t>
            </a:r>
            <a:endParaRPr kumimoji="1" lang="ja-JP" altLang="en-US" sz="900" dirty="0">
              <a:solidFill>
                <a:schemeClr val="tx1"/>
              </a:solidFill>
              <a:latin typeface="+mj-lt"/>
              <a:ea typeface="HGP創英角ｺﾞｼｯｸUB" panose="020B0900000000000000" pitchFamily="50" charset="-128"/>
            </a:endParaRPr>
          </a:p>
        </p:txBody>
      </p:sp>
      <p:sp>
        <p:nvSpPr>
          <p:cNvPr id="132" name="正方形/長方形 131">
            <a:extLst>
              <a:ext uri="{FF2B5EF4-FFF2-40B4-BE49-F238E27FC236}">
                <a16:creationId xmlns:a16="http://schemas.microsoft.com/office/drawing/2014/main" id="{66E94B58-EFF9-20EF-0FAE-4A7FD232F039}"/>
              </a:ext>
            </a:extLst>
          </p:cNvPr>
          <p:cNvSpPr/>
          <p:nvPr/>
        </p:nvSpPr>
        <p:spPr>
          <a:xfrm>
            <a:off x="11851322" y="5832826"/>
            <a:ext cx="803144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津田沼四丁目</a:t>
            </a:r>
            <a:endParaRPr kumimoji="1" lang="ja-JP" altLang="en-US" sz="900" dirty="0">
              <a:solidFill>
                <a:schemeClr val="tx1"/>
              </a:solidFill>
              <a:latin typeface="+mj-lt"/>
              <a:ea typeface="HGP創英角ｺﾞｼｯｸUB" panose="020B0900000000000000" pitchFamily="50" charset="-128"/>
            </a:endParaRPr>
          </a:p>
        </p:txBody>
      </p:sp>
      <p:sp>
        <p:nvSpPr>
          <p:cNvPr id="133" name="正方形/長方形 132">
            <a:extLst>
              <a:ext uri="{FF2B5EF4-FFF2-40B4-BE49-F238E27FC236}">
                <a16:creationId xmlns:a16="http://schemas.microsoft.com/office/drawing/2014/main" id="{02AEFE63-950F-B4C5-406D-9452BFDFAB21}"/>
              </a:ext>
            </a:extLst>
          </p:cNvPr>
          <p:cNvSpPr/>
          <p:nvPr/>
        </p:nvSpPr>
        <p:spPr>
          <a:xfrm>
            <a:off x="11569330" y="7486700"/>
            <a:ext cx="803144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津田沼七丁目</a:t>
            </a:r>
            <a:endParaRPr kumimoji="1" lang="ja-JP" altLang="en-US" sz="900" dirty="0">
              <a:solidFill>
                <a:schemeClr val="tx1"/>
              </a:solidFill>
              <a:latin typeface="+mj-lt"/>
              <a:ea typeface="HGP創英角ｺﾞｼｯｸUB" panose="020B0900000000000000" pitchFamily="50" charset="-128"/>
            </a:endParaRPr>
          </a:p>
        </p:txBody>
      </p:sp>
      <p:sp>
        <p:nvSpPr>
          <p:cNvPr id="134" name="正方形/長方形 133">
            <a:extLst>
              <a:ext uri="{FF2B5EF4-FFF2-40B4-BE49-F238E27FC236}">
                <a16:creationId xmlns:a16="http://schemas.microsoft.com/office/drawing/2014/main" id="{FA693B3F-3D1C-0D30-9929-9D3A3D283F4F}"/>
              </a:ext>
            </a:extLst>
          </p:cNvPr>
          <p:cNvSpPr/>
          <p:nvPr/>
        </p:nvSpPr>
        <p:spPr>
          <a:xfrm>
            <a:off x="10593970" y="7206633"/>
            <a:ext cx="803144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谷津町四丁目</a:t>
            </a:r>
            <a:endParaRPr kumimoji="1" lang="ja-JP" altLang="en-US" sz="900" dirty="0">
              <a:solidFill>
                <a:schemeClr val="tx1"/>
              </a:solidFill>
              <a:latin typeface="+mj-lt"/>
              <a:ea typeface="HGP創英角ｺﾞｼｯｸUB" panose="020B0900000000000000" pitchFamily="50" charset="-128"/>
            </a:endParaRPr>
          </a:p>
        </p:txBody>
      </p:sp>
      <p:sp>
        <p:nvSpPr>
          <p:cNvPr id="135" name="正方形/長方形 134">
            <a:extLst>
              <a:ext uri="{FF2B5EF4-FFF2-40B4-BE49-F238E27FC236}">
                <a16:creationId xmlns:a16="http://schemas.microsoft.com/office/drawing/2014/main" id="{CB8FD742-FEA6-843C-0515-2CE626DDEAB0}"/>
              </a:ext>
            </a:extLst>
          </p:cNvPr>
          <p:cNvSpPr/>
          <p:nvPr/>
        </p:nvSpPr>
        <p:spPr>
          <a:xfrm>
            <a:off x="9983523" y="7754489"/>
            <a:ext cx="803144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谷津町一丁目</a:t>
            </a:r>
            <a:endParaRPr kumimoji="1" lang="ja-JP" altLang="en-US" sz="900" dirty="0">
              <a:solidFill>
                <a:schemeClr val="tx1"/>
              </a:solidFill>
              <a:latin typeface="+mj-lt"/>
              <a:ea typeface="HGP創英角ｺﾞｼｯｸUB" panose="020B0900000000000000" pitchFamily="50" charset="-128"/>
            </a:endParaRPr>
          </a:p>
        </p:txBody>
      </p:sp>
      <p:sp>
        <p:nvSpPr>
          <p:cNvPr id="457" name="フリーフォーム: 図形 456">
            <a:extLst>
              <a:ext uri="{FF2B5EF4-FFF2-40B4-BE49-F238E27FC236}">
                <a16:creationId xmlns:a16="http://schemas.microsoft.com/office/drawing/2014/main" id="{4FC93991-7EDB-25F7-6ABB-95AE6E0121DE}"/>
              </a:ext>
            </a:extLst>
          </p:cNvPr>
          <p:cNvSpPr/>
          <p:nvPr/>
        </p:nvSpPr>
        <p:spPr>
          <a:xfrm>
            <a:off x="2800350" y="4639866"/>
            <a:ext cx="771525" cy="388143"/>
          </a:xfrm>
          <a:custGeom>
            <a:avLst/>
            <a:gdLst>
              <a:gd name="connsiteX0" fmla="*/ 0 w 771525"/>
              <a:gd name="connsiteY0" fmla="*/ 0 h 388143"/>
              <a:gd name="connsiteX1" fmla="*/ 189309 w 771525"/>
              <a:gd name="connsiteY1" fmla="*/ 110728 h 388143"/>
              <a:gd name="connsiteX2" fmla="*/ 390525 w 771525"/>
              <a:gd name="connsiteY2" fmla="*/ 225028 h 388143"/>
              <a:gd name="connsiteX3" fmla="*/ 458391 w 771525"/>
              <a:gd name="connsiteY3" fmla="*/ 259556 h 388143"/>
              <a:gd name="connsiteX4" fmla="*/ 635794 w 771525"/>
              <a:gd name="connsiteY4" fmla="*/ 333375 h 388143"/>
              <a:gd name="connsiteX5" fmla="*/ 707231 w 771525"/>
              <a:gd name="connsiteY5" fmla="*/ 357187 h 388143"/>
              <a:gd name="connsiteX6" fmla="*/ 771525 w 771525"/>
              <a:gd name="connsiteY6" fmla="*/ 388143 h 388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71525" h="388143">
                <a:moveTo>
                  <a:pt x="0" y="0"/>
                </a:moveTo>
                <a:lnTo>
                  <a:pt x="189309" y="110728"/>
                </a:lnTo>
                <a:lnTo>
                  <a:pt x="390525" y="225028"/>
                </a:lnTo>
                <a:lnTo>
                  <a:pt x="458391" y="259556"/>
                </a:lnTo>
                <a:lnTo>
                  <a:pt x="635794" y="333375"/>
                </a:lnTo>
                <a:lnTo>
                  <a:pt x="707231" y="357187"/>
                </a:lnTo>
                <a:lnTo>
                  <a:pt x="771525" y="388143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58" name="フリーフォーム: 図形 457">
            <a:extLst>
              <a:ext uri="{FF2B5EF4-FFF2-40B4-BE49-F238E27FC236}">
                <a16:creationId xmlns:a16="http://schemas.microsoft.com/office/drawing/2014/main" id="{F09939A5-76EA-23C6-7FE0-03778DB9C60F}"/>
              </a:ext>
            </a:extLst>
          </p:cNvPr>
          <p:cNvSpPr/>
          <p:nvPr/>
        </p:nvSpPr>
        <p:spPr>
          <a:xfrm>
            <a:off x="12515850" y="1258491"/>
            <a:ext cx="197644" cy="192881"/>
          </a:xfrm>
          <a:custGeom>
            <a:avLst/>
            <a:gdLst>
              <a:gd name="connsiteX0" fmla="*/ 0 w 197644"/>
              <a:gd name="connsiteY0" fmla="*/ 0 h 192881"/>
              <a:gd name="connsiteX1" fmla="*/ 77391 w 197644"/>
              <a:gd name="connsiteY1" fmla="*/ 63103 h 192881"/>
              <a:gd name="connsiteX2" fmla="*/ 197644 w 197644"/>
              <a:gd name="connsiteY2" fmla="*/ 192881 h 192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7644" h="192881">
                <a:moveTo>
                  <a:pt x="0" y="0"/>
                </a:moveTo>
                <a:lnTo>
                  <a:pt x="77391" y="63103"/>
                </a:lnTo>
                <a:lnTo>
                  <a:pt x="197644" y="192881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1" name="フリーフォーム: 図形 250">
            <a:extLst>
              <a:ext uri="{FF2B5EF4-FFF2-40B4-BE49-F238E27FC236}">
                <a16:creationId xmlns:a16="http://schemas.microsoft.com/office/drawing/2014/main" id="{54DA5F8F-405B-35F7-F230-D0B08CACAD8B}"/>
              </a:ext>
            </a:extLst>
          </p:cNvPr>
          <p:cNvSpPr/>
          <p:nvPr/>
        </p:nvSpPr>
        <p:spPr>
          <a:xfrm>
            <a:off x="1403747" y="5887641"/>
            <a:ext cx="145256" cy="302418"/>
          </a:xfrm>
          <a:custGeom>
            <a:avLst/>
            <a:gdLst>
              <a:gd name="connsiteX0" fmla="*/ 145256 w 145256"/>
              <a:gd name="connsiteY0" fmla="*/ 0 h 302418"/>
              <a:gd name="connsiteX1" fmla="*/ 71437 w 145256"/>
              <a:gd name="connsiteY1" fmla="*/ 155972 h 302418"/>
              <a:gd name="connsiteX2" fmla="*/ 0 w 145256"/>
              <a:gd name="connsiteY2" fmla="*/ 302418 h 302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256" h="302418">
                <a:moveTo>
                  <a:pt x="145256" y="0"/>
                </a:moveTo>
                <a:lnTo>
                  <a:pt x="71437" y="155972"/>
                </a:lnTo>
                <a:lnTo>
                  <a:pt x="0" y="302418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2" name="フリーフォーム: 図形 251">
            <a:extLst>
              <a:ext uri="{FF2B5EF4-FFF2-40B4-BE49-F238E27FC236}">
                <a16:creationId xmlns:a16="http://schemas.microsoft.com/office/drawing/2014/main" id="{0524B649-2944-D587-B22F-3B993BA95B63}"/>
              </a:ext>
            </a:extLst>
          </p:cNvPr>
          <p:cNvSpPr/>
          <p:nvPr/>
        </p:nvSpPr>
        <p:spPr>
          <a:xfrm>
            <a:off x="1073944" y="7061597"/>
            <a:ext cx="804862" cy="620316"/>
          </a:xfrm>
          <a:custGeom>
            <a:avLst/>
            <a:gdLst>
              <a:gd name="connsiteX0" fmla="*/ 0 w 804862"/>
              <a:gd name="connsiteY0" fmla="*/ 0 h 620316"/>
              <a:gd name="connsiteX1" fmla="*/ 277415 w 804862"/>
              <a:gd name="connsiteY1" fmla="*/ 184547 h 620316"/>
              <a:gd name="connsiteX2" fmla="*/ 419100 w 804862"/>
              <a:gd name="connsiteY2" fmla="*/ 285750 h 620316"/>
              <a:gd name="connsiteX3" fmla="*/ 625078 w 804862"/>
              <a:gd name="connsiteY3" fmla="*/ 450056 h 620316"/>
              <a:gd name="connsiteX4" fmla="*/ 748903 w 804862"/>
              <a:gd name="connsiteY4" fmla="*/ 560784 h 620316"/>
              <a:gd name="connsiteX5" fmla="*/ 804862 w 804862"/>
              <a:gd name="connsiteY5" fmla="*/ 620316 h 620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4862" h="620316">
                <a:moveTo>
                  <a:pt x="0" y="0"/>
                </a:moveTo>
                <a:lnTo>
                  <a:pt x="277415" y="184547"/>
                </a:lnTo>
                <a:lnTo>
                  <a:pt x="419100" y="285750"/>
                </a:lnTo>
                <a:lnTo>
                  <a:pt x="625078" y="450056"/>
                </a:lnTo>
                <a:lnTo>
                  <a:pt x="748903" y="560784"/>
                </a:lnTo>
                <a:lnTo>
                  <a:pt x="804862" y="620316"/>
                </a:lnTo>
              </a:path>
            </a:pathLst>
          </a:custGeom>
          <a:noFill/>
          <a:ln w="38100">
            <a:solidFill>
              <a:srgbClr val="FF0000"/>
            </a:solidFill>
            <a:headEnd type="diamond"/>
            <a:tailEnd type="diamon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3" name="フリーフォーム 252"/>
          <p:cNvSpPr/>
          <p:nvPr/>
        </p:nvSpPr>
        <p:spPr>
          <a:xfrm>
            <a:off x="3893344" y="4791075"/>
            <a:ext cx="521494" cy="254794"/>
          </a:xfrm>
          <a:custGeom>
            <a:avLst/>
            <a:gdLst>
              <a:gd name="connsiteX0" fmla="*/ 0 w 521494"/>
              <a:gd name="connsiteY0" fmla="*/ 0 h 254794"/>
              <a:gd name="connsiteX1" fmla="*/ 150019 w 521494"/>
              <a:gd name="connsiteY1" fmla="*/ 73819 h 254794"/>
              <a:gd name="connsiteX2" fmla="*/ 335756 w 521494"/>
              <a:gd name="connsiteY2" fmla="*/ 164306 h 254794"/>
              <a:gd name="connsiteX3" fmla="*/ 521494 w 521494"/>
              <a:gd name="connsiteY3" fmla="*/ 254794 h 254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1494" h="254794">
                <a:moveTo>
                  <a:pt x="0" y="0"/>
                </a:moveTo>
                <a:lnTo>
                  <a:pt x="150019" y="73819"/>
                </a:lnTo>
                <a:lnTo>
                  <a:pt x="335756" y="164306"/>
                </a:lnTo>
                <a:lnTo>
                  <a:pt x="521494" y="254794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1" name="フリーフォーム 90"/>
          <p:cNvSpPr/>
          <p:nvPr/>
        </p:nvSpPr>
        <p:spPr>
          <a:xfrm>
            <a:off x="9584530" y="7289004"/>
            <a:ext cx="138113" cy="90487"/>
          </a:xfrm>
          <a:custGeom>
            <a:avLst/>
            <a:gdLst>
              <a:gd name="connsiteX0" fmla="*/ 0 w 138113"/>
              <a:gd name="connsiteY0" fmla="*/ 0 h 90487"/>
              <a:gd name="connsiteX1" fmla="*/ 64294 w 138113"/>
              <a:gd name="connsiteY1" fmla="*/ 42862 h 90487"/>
              <a:gd name="connsiteX2" fmla="*/ 138113 w 138113"/>
              <a:gd name="connsiteY2" fmla="*/ 90487 h 90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113" h="90487">
                <a:moveTo>
                  <a:pt x="0" y="0"/>
                </a:moveTo>
                <a:lnTo>
                  <a:pt x="64294" y="42862"/>
                </a:lnTo>
                <a:lnTo>
                  <a:pt x="138113" y="90487"/>
                </a:lnTo>
              </a:path>
            </a:pathLst>
          </a:custGeom>
          <a:noFill/>
          <a:ln w="38100" cmpd="dbl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2" name="フリーフォーム 91"/>
          <p:cNvSpPr/>
          <p:nvPr/>
        </p:nvSpPr>
        <p:spPr>
          <a:xfrm>
            <a:off x="9984581" y="8334375"/>
            <a:ext cx="321469" cy="300038"/>
          </a:xfrm>
          <a:custGeom>
            <a:avLst/>
            <a:gdLst>
              <a:gd name="connsiteX0" fmla="*/ 73819 w 321469"/>
              <a:gd name="connsiteY0" fmla="*/ 0 h 300038"/>
              <a:gd name="connsiteX1" fmla="*/ 45244 w 321469"/>
              <a:gd name="connsiteY1" fmla="*/ 66675 h 300038"/>
              <a:gd name="connsiteX2" fmla="*/ 0 w 321469"/>
              <a:gd name="connsiteY2" fmla="*/ 164306 h 300038"/>
              <a:gd name="connsiteX3" fmla="*/ 76200 w 321469"/>
              <a:gd name="connsiteY3" fmla="*/ 207169 h 300038"/>
              <a:gd name="connsiteX4" fmla="*/ 159544 w 321469"/>
              <a:gd name="connsiteY4" fmla="*/ 238125 h 300038"/>
              <a:gd name="connsiteX5" fmla="*/ 233363 w 321469"/>
              <a:gd name="connsiteY5" fmla="*/ 280988 h 300038"/>
              <a:gd name="connsiteX6" fmla="*/ 276225 w 321469"/>
              <a:gd name="connsiteY6" fmla="*/ 300038 h 300038"/>
              <a:gd name="connsiteX7" fmla="*/ 304800 w 321469"/>
              <a:gd name="connsiteY7" fmla="*/ 176213 h 300038"/>
              <a:gd name="connsiteX8" fmla="*/ 321469 w 321469"/>
              <a:gd name="connsiteY8" fmla="*/ 121444 h 300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1469" h="300038">
                <a:moveTo>
                  <a:pt x="73819" y="0"/>
                </a:moveTo>
                <a:lnTo>
                  <a:pt x="45244" y="66675"/>
                </a:lnTo>
                <a:lnTo>
                  <a:pt x="0" y="164306"/>
                </a:lnTo>
                <a:lnTo>
                  <a:pt x="76200" y="207169"/>
                </a:lnTo>
                <a:lnTo>
                  <a:pt x="159544" y="238125"/>
                </a:lnTo>
                <a:lnTo>
                  <a:pt x="233363" y="280988"/>
                </a:lnTo>
                <a:lnTo>
                  <a:pt x="276225" y="300038"/>
                </a:lnTo>
                <a:lnTo>
                  <a:pt x="304800" y="176213"/>
                </a:lnTo>
                <a:lnTo>
                  <a:pt x="321469" y="121444"/>
                </a:lnTo>
              </a:path>
            </a:pathLst>
          </a:custGeom>
          <a:noFill/>
          <a:ln w="38100" cmpd="dbl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aphicFrame>
        <p:nvGraphicFramePr>
          <p:cNvPr id="298" name="表 297">
            <a:extLst>
              <a:ext uri="{FF2B5EF4-FFF2-40B4-BE49-F238E27FC236}">
                <a16:creationId xmlns:a16="http://schemas.microsoft.com/office/drawing/2014/main" id="{8BB8A62D-C3BE-E9E1-B736-EB9BF18990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8363977"/>
              </p:ext>
            </p:extLst>
          </p:nvPr>
        </p:nvGraphicFramePr>
        <p:xfrm>
          <a:off x="183303" y="786308"/>
          <a:ext cx="1865291" cy="2378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667">
                  <a:extLst>
                    <a:ext uri="{9D8B030D-6E8A-4147-A177-3AD203B41FA5}">
                      <a16:colId xmlns:a16="http://schemas.microsoft.com/office/drawing/2014/main" val="838717630"/>
                    </a:ext>
                  </a:extLst>
                </a:gridCol>
                <a:gridCol w="1580624">
                  <a:extLst>
                    <a:ext uri="{9D8B030D-6E8A-4147-A177-3AD203B41FA5}">
                      <a16:colId xmlns:a16="http://schemas.microsoft.com/office/drawing/2014/main" val="603089486"/>
                    </a:ext>
                  </a:extLst>
                </a:gridCol>
              </a:tblGrid>
              <a:tr h="156740">
                <a:tc gridSpan="2">
                  <a:txBody>
                    <a:bodyPr/>
                    <a:lstStyle/>
                    <a:p>
                      <a:r>
                        <a:rPr kumimoji="1" lang="ja-JP" altLang="en-US" sz="1000" dirty="0">
                          <a:solidFill>
                            <a:schemeClr val="tx1"/>
                          </a:solidFill>
                        </a:rPr>
                        <a:t>◆凡例：冠水状況</a:t>
                      </a:r>
                      <a:endParaRPr kumimoji="1" lang="en-US" altLang="ja-JP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5986930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 smtClean="0">
                          <a:solidFill>
                            <a:schemeClr val="tx1"/>
                          </a:solidFill>
                        </a:rPr>
                        <a:t>冠水警戒区間</a:t>
                      </a:r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089660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 smtClean="0">
                          <a:solidFill>
                            <a:schemeClr val="tx1"/>
                          </a:solidFill>
                        </a:rPr>
                        <a:t>冠水通行止め区間</a:t>
                      </a:r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6285740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 smtClean="0">
                          <a:solidFill>
                            <a:schemeClr val="tx1"/>
                          </a:solidFill>
                        </a:rPr>
                        <a:t>冠水注意地点</a:t>
                      </a:r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4788135"/>
                  </a:ext>
                </a:extLst>
              </a:tr>
              <a:tr h="170920">
                <a:tc gridSpan="2">
                  <a:txBody>
                    <a:bodyPr/>
                    <a:lstStyle/>
                    <a:p>
                      <a:r>
                        <a:rPr kumimoji="1" lang="ja-JP" altLang="en-US" sz="1000" dirty="0">
                          <a:solidFill>
                            <a:schemeClr val="tx1"/>
                          </a:solidFill>
                        </a:rPr>
                        <a:t>◆凡例：防災関連施設</a:t>
                      </a: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dist"/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2973814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一時避難場所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5222219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第一避難所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5135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公園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3908525"/>
                  </a:ext>
                </a:extLst>
              </a:tr>
              <a:tr h="170920">
                <a:tc gridSpan="2">
                  <a:txBody>
                    <a:bodyPr/>
                    <a:lstStyle/>
                    <a:p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◆凡例：緊急輸送道路等</a:t>
                      </a: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dist"/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826508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１次路線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9531770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２次路線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1574536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習志野市災害時重要路線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6624163"/>
                  </a:ext>
                </a:extLst>
              </a:tr>
              <a:tr h="170920">
                <a:tc gridSpan="2">
                  <a:txBody>
                    <a:bodyPr/>
                    <a:lstStyle/>
                    <a:p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◆凡例：水路等</a:t>
                      </a: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dist"/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7057328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水路（暗渠・開渠）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2051891"/>
                  </a:ext>
                </a:extLst>
              </a:tr>
            </a:tbl>
          </a:graphicData>
        </a:graphic>
      </p:graphicFrame>
      <p:grpSp>
        <p:nvGrpSpPr>
          <p:cNvPr id="299" name="グループ化 298">
            <a:extLst>
              <a:ext uri="{FF2B5EF4-FFF2-40B4-BE49-F238E27FC236}">
                <a16:creationId xmlns:a16="http://schemas.microsoft.com/office/drawing/2014/main" id="{16845838-5F55-9E8F-5528-CBFEF96E9C07}"/>
              </a:ext>
            </a:extLst>
          </p:cNvPr>
          <p:cNvGrpSpPr/>
          <p:nvPr/>
        </p:nvGrpSpPr>
        <p:grpSpPr>
          <a:xfrm>
            <a:off x="268862" y="1645152"/>
            <a:ext cx="161663" cy="127168"/>
            <a:chOff x="13223829" y="3432784"/>
            <a:chExt cx="161663" cy="127168"/>
          </a:xfrm>
        </p:grpSpPr>
        <p:grpSp>
          <p:nvGrpSpPr>
            <p:cNvPr id="300" name="グループ化 299">
              <a:extLst>
                <a:ext uri="{FF2B5EF4-FFF2-40B4-BE49-F238E27FC236}">
                  <a16:creationId xmlns:a16="http://schemas.microsoft.com/office/drawing/2014/main" id="{D116764A-FD66-D2FC-0217-CFD15FC2A9BD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302" name="正方形/長方形 301">
                <a:extLst>
                  <a:ext uri="{FF2B5EF4-FFF2-40B4-BE49-F238E27FC236}">
                    <a16:creationId xmlns:a16="http://schemas.microsoft.com/office/drawing/2014/main" id="{972A815D-D698-3B10-0C68-257A872128F1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03" name="正方形/長方形 302">
                <a:extLst>
                  <a:ext uri="{FF2B5EF4-FFF2-40B4-BE49-F238E27FC236}">
                    <a16:creationId xmlns:a16="http://schemas.microsoft.com/office/drawing/2014/main" id="{BE5101FD-4006-2E49-277A-BD8983AE841D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04" name="楕円 303">
                <a:extLst>
                  <a:ext uri="{FF2B5EF4-FFF2-40B4-BE49-F238E27FC236}">
                    <a16:creationId xmlns:a16="http://schemas.microsoft.com/office/drawing/2014/main" id="{89C0FE2C-7730-E2DF-412A-720985F406C7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01" name="フリーフォーム 2859">
              <a:extLst>
                <a:ext uri="{FF2B5EF4-FFF2-40B4-BE49-F238E27FC236}">
                  <a16:creationId xmlns:a16="http://schemas.microsoft.com/office/drawing/2014/main" id="{D63130FD-216F-53CC-DED4-1294A29D6210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05" name="グループ化 304">
            <a:extLst>
              <a:ext uri="{FF2B5EF4-FFF2-40B4-BE49-F238E27FC236}">
                <a16:creationId xmlns:a16="http://schemas.microsoft.com/office/drawing/2014/main" id="{DB65B958-E757-1331-1BBE-B45DF27B208F}"/>
              </a:ext>
            </a:extLst>
          </p:cNvPr>
          <p:cNvGrpSpPr/>
          <p:nvPr/>
        </p:nvGrpSpPr>
        <p:grpSpPr>
          <a:xfrm>
            <a:off x="279338" y="1814651"/>
            <a:ext cx="140711" cy="122715"/>
            <a:chOff x="13234305" y="3606093"/>
            <a:chExt cx="140711" cy="122715"/>
          </a:xfrm>
        </p:grpSpPr>
        <p:sp>
          <p:nvSpPr>
            <p:cNvPr id="306" name="フリーフォーム 2864">
              <a:extLst>
                <a:ext uri="{FF2B5EF4-FFF2-40B4-BE49-F238E27FC236}">
                  <a16:creationId xmlns:a16="http://schemas.microsoft.com/office/drawing/2014/main" id="{B63AA535-5885-3D2B-7F69-3C0E5F453270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07" name="直線コネクタ 306">
              <a:extLst>
                <a:ext uri="{FF2B5EF4-FFF2-40B4-BE49-F238E27FC236}">
                  <a16:creationId xmlns:a16="http://schemas.microsoft.com/office/drawing/2014/main" id="{8652F778-BFBA-0D24-EC5F-177049195A94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8" name="フリーフォーム 2866">
              <a:extLst>
                <a:ext uri="{FF2B5EF4-FFF2-40B4-BE49-F238E27FC236}">
                  <a16:creationId xmlns:a16="http://schemas.microsoft.com/office/drawing/2014/main" id="{968950FB-7DDD-6620-EDE1-2E2EA6E161E8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09" name="グループ化 308">
            <a:extLst>
              <a:ext uri="{FF2B5EF4-FFF2-40B4-BE49-F238E27FC236}">
                <a16:creationId xmlns:a16="http://schemas.microsoft.com/office/drawing/2014/main" id="{9CF11778-07EE-0F53-44A6-8AF6338D139D}"/>
              </a:ext>
            </a:extLst>
          </p:cNvPr>
          <p:cNvGrpSpPr/>
          <p:nvPr/>
        </p:nvGrpSpPr>
        <p:grpSpPr>
          <a:xfrm>
            <a:off x="275135" y="1994449"/>
            <a:ext cx="149117" cy="149117"/>
            <a:chOff x="13168102" y="5848673"/>
            <a:chExt cx="240155" cy="240155"/>
          </a:xfrm>
        </p:grpSpPr>
        <p:sp>
          <p:nvSpPr>
            <p:cNvPr id="310" name="正方形/長方形 309">
              <a:extLst>
                <a:ext uri="{FF2B5EF4-FFF2-40B4-BE49-F238E27FC236}">
                  <a16:creationId xmlns:a16="http://schemas.microsoft.com/office/drawing/2014/main" id="{97F216CC-2A06-B6DA-C80F-FDED60E63A6A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11" name="正方形/長方形 310">
              <a:extLst>
                <a:ext uri="{FF2B5EF4-FFF2-40B4-BE49-F238E27FC236}">
                  <a16:creationId xmlns:a16="http://schemas.microsoft.com/office/drawing/2014/main" id="{7E349B62-2E31-4515-CA5F-F5F6CA7E868D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cxnSp>
        <p:nvCxnSpPr>
          <p:cNvPr id="312" name="直線コネクタ 311">
            <a:extLst>
              <a:ext uri="{FF2B5EF4-FFF2-40B4-BE49-F238E27FC236}">
                <a16:creationId xmlns:a16="http://schemas.microsoft.com/office/drawing/2014/main" id="{30E0D171-F695-6CA5-133C-3BB970A0B301}"/>
              </a:ext>
            </a:extLst>
          </p:cNvPr>
          <p:cNvCxnSpPr>
            <a:cxnSpLocks/>
          </p:cNvCxnSpPr>
          <p:nvPr/>
        </p:nvCxnSpPr>
        <p:spPr>
          <a:xfrm>
            <a:off x="239189" y="2396493"/>
            <a:ext cx="189309" cy="0"/>
          </a:xfrm>
          <a:prstGeom prst="line">
            <a:avLst/>
          </a:prstGeom>
          <a:ln w="38100">
            <a:solidFill>
              <a:srgbClr val="CC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3" name="直線コネクタ 312">
            <a:extLst>
              <a:ext uri="{FF2B5EF4-FFF2-40B4-BE49-F238E27FC236}">
                <a16:creationId xmlns:a16="http://schemas.microsoft.com/office/drawing/2014/main" id="{B95733AC-9D1D-D545-5D31-B75E6F3B83F0}"/>
              </a:ext>
            </a:extLst>
          </p:cNvPr>
          <p:cNvCxnSpPr>
            <a:cxnSpLocks/>
          </p:cNvCxnSpPr>
          <p:nvPr/>
        </p:nvCxnSpPr>
        <p:spPr>
          <a:xfrm>
            <a:off x="239189" y="2564371"/>
            <a:ext cx="189309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" name="直線コネクタ 313">
            <a:extLst>
              <a:ext uri="{FF2B5EF4-FFF2-40B4-BE49-F238E27FC236}">
                <a16:creationId xmlns:a16="http://schemas.microsoft.com/office/drawing/2014/main" id="{DBF4A666-1A0E-5D99-7961-697A691EA64A}"/>
              </a:ext>
            </a:extLst>
          </p:cNvPr>
          <p:cNvCxnSpPr>
            <a:cxnSpLocks/>
          </p:cNvCxnSpPr>
          <p:nvPr/>
        </p:nvCxnSpPr>
        <p:spPr>
          <a:xfrm>
            <a:off x="239189" y="2734627"/>
            <a:ext cx="189309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5" name="直線コネクタ 314">
            <a:extLst>
              <a:ext uri="{FF2B5EF4-FFF2-40B4-BE49-F238E27FC236}">
                <a16:creationId xmlns:a16="http://schemas.microsoft.com/office/drawing/2014/main" id="{B0E5007E-25A2-C4FA-6432-6D6B13F70BB9}"/>
              </a:ext>
            </a:extLst>
          </p:cNvPr>
          <p:cNvCxnSpPr>
            <a:cxnSpLocks/>
          </p:cNvCxnSpPr>
          <p:nvPr/>
        </p:nvCxnSpPr>
        <p:spPr>
          <a:xfrm>
            <a:off x="249529" y="3064839"/>
            <a:ext cx="189309" cy="0"/>
          </a:xfrm>
          <a:prstGeom prst="line">
            <a:avLst/>
          </a:prstGeom>
          <a:ln w="38100">
            <a:solidFill>
              <a:srgbClr val="0000F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6" name="直線コネクタ 315">
            <a:extLst>
              <a:ext uri="{FF2B5EF4-FFF2-40B4-BE49-F238E27FC236}">
                <a16:creationId xmlns:a16="http://schemas.microsoft.com/office/drawing/2014/main" id="{29B53080-48FD-F4EA-424F-DF3DD770E3C0}"/>
              </a:ext>
            </a:extLst>
          </p:cNvPr>
          <p:cNvCxnSpPr>
            <a:cxnSpLocks/>
          </p:cNvCxnSpPr>
          <p:nvPr/>
        </p:nvCxnSpPr>
        <p:spPr>
          <a:xfrm>
            <a:off x="249529" y="1030046"/>
            <a:ext cx="18930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7" name="直線コネクタ 316">
            <a:extLst>
              <a:ext uri="{FF2B5EF4-FFF2-40B4-BE49-F238E27FC236}">
                <a16:creationId xmlns:a16="http://schemas.microsoft.com/office/drawing/2014/main" id="{29B53080-48FD-F4EA-424F-DF3DD770E3C0}"/>
              </a:ext>
            </a:extLst>
          </p:cNvPr>
          <p:cNvCxnSpPr>
            <a:cxnSpLocks/>
          </p:cNvCxnSpPr>
          <p:nvPr/>
        </p:nvCxnSpPr>
        <p:spPr>
          <a:xfrm>
            <a:off x="257135" y="1194352"/>
            <a:ext cx="189309" cy="0"/>
          </a:xfrm>
          <a:prstGeom prst="line">
            <a:avLst/>
          </a:prstGeom>
          <a:ln w="38100">
            <a:solidFill>
              <a:srgbClr val="FF0000"/>
            </a:solidFill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8" name="直線コネクタ 317">
            <a:extLst>
              <a:ext uri="{FF2B5EF4-FFF2-40B4-BE49-F238E27FC236}">
                <a16:creationId xmlns:a16="http://schemas.microsoft.com/office/drawing/2014/main" id="{29B53080-48FD-F4EA-424F-DF3DD770E3C0}"/>
              </a:ext>
            </a:extLst>
          </p:cNvPr>
          <p:cNvCxnSpPr>
            <a:cxnSpLocks/>
          </p:cNvCxnSpPr>
          <p:nvPr/>
        </p:nvCxnSpPr>
        <p:spPr>
          <a:xfrm>
            <a:off x="249529" y="1358658"/>
            <a:ext cx="189309" cy="0"/>
          </a:xfrm>
          <a:prstGeom prst="line">
            <a:avLst/>
          </a:prstGeom>
          <a:ln w="38100" cmpd="dbl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2418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デフォルト">
      <a:majorFont>
        <a:latin typeface="ＭＳ ゴシック"/>
        <a:ea typeface="ＭＳ ゴシック"/>
        <a:cs typeface=""/>
      </a:majorFont>
      <a:minorFont>
        <a:latin typeface="ＭＳ ゴシック"/>
        <a:ea typeface="ＭＳ 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デフォルト.potx" id="{1C26384F-7B5C-4412-9656-9A0B8FE418EF}" vid="{1B447D25-2647-4E4B-A184-193FC778A89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4055</TotalTime>
  <Words>264</Words>
  <Application>Microsoft Office PowerPoint</Application>
  <PresentationFormat>A3 297x420 mm</PresentationFormat>
  <Paragraphs>71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HGP創英角ｺﾞｼｯｸUB</vt:lpstr>
      <vt:lpstr>ＭＳ ゴシック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User</dc:creator>
  <cp:lastModifiedBy>User</cp:lastModifiedBy>
  <cp:revision>324</cp:revision>
  <cp:lastPrinted>2026-04-16T06:31:53Z</cp:lastPrinted>
  <dcterms:created xsi:type="dcterms:W3CDTF">2025-04-08T06:40:58Z</dcterms:created>
  <dcterms:modified xsi:type="dcterms:W3CDTF">2026-09-16T02:14:05Z</dcterms:modified>
</cp:coreProperties>
</file>