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03" autoAdjust="0"/>
    <p:restoredTop sz="94660"/>
  </p:normalViewPr>
  <p:slideViewPr>
    <p:cSldViewPr snapToGrid="0">
      <p:cViewPr varScale="1">
        <p:scale>
          <a:sx n="52" d="100"/>
          <a:sy n="52" d="100"/>
        </p:scale>
        <p:origin x="1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86C1D56A-0D6C-4B34-E1B2-B7951A1118CC}"/>
              </a:ext>
            </a:extLst>
          </p:cNvPr>
          <p:cNvGrpSpPr/>
          <p:nvPr/>
        </p:nvGrpSpPr>
        <p:grpSpPr>
          <a:xfrm>
            <a:off x="3827" y="-3572"/>
            <a:ext cx="12793945" cy="9608344"/>
            <a:chOff x="5884" y="-3572"/>
            <a:chExt cx="12793945" cy="9608344"/>
          </a:xfrm>
        </p:grpSpPr>
        <p:grpSp>
          <p:nvGrpSpPr>
            <p:cNvPr id="136" name="グループ化 135">
              <a:extLst>
                <a:ext uri="{FF2B5EF4-FFF2-40B4-BE49-F238E27FC236}">
                  <a16:creationId xmlns:a16="http://schemas.microsoft.com/office/drawing/2014/main" id="{F648F543-5D81-2FF1-33F7-B1BFC455BFE8}"/>
                </a:ext>
              </a:extLst>
            </p:cNvPr>
            <p:cNvGrpSpPr/>
            <p:nvPr/>
          </p:nvGrpSpPr>
          <p:grpSpPr>
            <a:xfrm>
              <a:off x="5884" y="-3572"/>
              <a:ext cx="12793945" cy="9608344"/>
              <a:chOff x="5884" y="-3572"/>
              <a:chExt cx="12793945" cy="9608344"/>
            </a:xfrm>
          </p:grpSpPr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8031C46C-F835-E615-09CB-DD3DCAECC0D0}"/>
                  </a:ext>
                </a:extLst>
              </p:cNvPr>
              <p:cNvGrpSpPr/>
              <p:nvPr/>
            </p:nvGrpSpPr>
            <p:grpSpPr>
              <a:xfrm>
                <a:off x="11663" y="-3572"/>
                <a:ext cx="12788166" cy="9604772"/>
                <a:chOff x="8672" y="-3572"/>
                <a:chExt cx="12788166" cy="9604772"/>
              </a:xfrm>
            </p:grpSpPr>
            <p:grpSp>
              <p:nvGrpSpPr>
                <p:cNvPr id="8" name="グループ化 7">
                  <a:extLst>
                    <a:ext uri="{FF2B5EF4-FFF2-40B4-BE49-F238E27FC236}">
                      <a16:creationId xmlns:a16="http://schemas.microsoft.com/office/drawing/2014/main" id="{91F30297-3881-CAD0-3F08-4BB9CFEB7845}"/>
                    </a:ext>
                  </a:extLst>
                </p:cNvPr>
                <p:cNvGrpSpPr/>
                <p:nvPr/>
              </p:nvGrpSpPr>
              <p:grpSpPr>
                <a:xfrm>
                  <a:off x="8672" y="-3572"/>
                  <a:ext cx="12788166" cy="9604772"/>
                  <a:chOff x="8672" y="-3572"/>
                  <a:chExt cx="12788166" cy="9604772"/>
                </a:xfrm>
              </p:grpSpPr>
              <p:pic>
                <p:nvPicPr>
                  <p:cNvPr id="130" name="図 129">
                    <a:extLst>
                      <a:ext uri="{FF2B5EF4-FFF2-40B4-BE49-F238E27FC236}">
                        <a16:creationId xmlns:a16="http://schemas.microsoft.com/office/drawing/2014/main" id="{C96E0507-9E10-9F39-40C9-5808F7CEE6D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672" y="-1"/>
                    <a:ext cx="12788166" cy="9601201"/>
                  </a:xfrm>
                  <a:prstGeom prst="rect">
                    <a:avLst/>
                  </a:prstGeom>
                </p:spPr>
              </p:pic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DA72D7D7-EB8F-63A9-D08E-C4835420BC85}"/>
                      </a:ext>
                    </a:extLst>
                  </p:cNvPr>
                  <p:cNvSpPr/>
                  <p:nvPr/>
                </p:nvSpPr>
                <p:spPr>
                  <a:xfrm>
                    <a:off x="9666684" y="3774281"/>
                    <a:ext cx="1556147" cy="5816203"/>
                  </a:xfrm>
                  <a:custGeom>
                    <a:avLst/>
                    <a:gdLst>
                      <a:gd name="connsiteX0" fmla="*/ 1556147 w 1556147"/>
                      <a:gd name="connsiteY0" fmla="*/ 0 h 5816203"/>
                      <a:gd name="connsiteX1" fmla="*/ 1376363 w 1556147"/>
                      <a:gd name="connsiteY1" fmla="*/ 182166 h 5816203"/>
                      <a:gd name="connsiteX2" fmla="*/ 770335 w 1556147"/>
                      <a:gd name="connsiteY2" fmla="*/ 2583657 h 5816203"/>
                      <a:gd name="connsiteX3" fmla="*/ 659607 w 1556147"/>
                      <a:gd name="connsiteY3" fmla="*/ 3092053 h 5816203"/>
                      <a:gd name="connsiteX4" fmla="*/ 467916 w 1556147"/>
                      <a:gd name="connsiteY4" fmla="*/ 4691063 h 5816203"/>
                      <a:gd name="connsiteX5" fmla="*/ 432197 w 1556147"/>
                      <a:gd name="connsiteY5" fmla="*/ 4967288 h 5816203"/>
                      <a:gd name="connsiteX6" fmla="*/ 283369 w 1556147"/>
                      <a:gd name="connsiteY6" fmla="*/ 5318522 h 5816203"/>
                      <a:gd name="connsiteX7" fmla="*/ 57150 w 1556147"/>
                      <a:gd name="connsiteY7" fmla="*/ 5717382 h 5816203"/>
                      <a:gd name="connsiteX8" fmla="*/ 0 w 1556147"/>
                      <a:gd name="connsiteY8" fmla="*/ 5816203 h 5816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556147" h="5816203">
                        <a:moveTo>
                          <a:pt x="1556147" y="0"/>
                        </a:moveTo>
                        <a:lnTo>
                          <a:pt x="1376363" y="182166"/>
                        </a:lnTo>
                        <a:lnTo>
                          <a:pt x="770335" y="2583657"/>
                        </a:lnTo>
                        <a:lnTo>
                          <a:pt x="659607" y="3092053"/>
                        </a:lnTo>
                        <a:lnTo>
                          <a:pt x="467916" y="4691063"/>
                        </a:lnTo>
                        <a:lnTo>
                          <a:pt x="432197" y="4967288"/>
                        </a:lnTo>
                        <a:lnTo>
                          <a:pt x="283369" y="5318522"/>
                        </a:lnTo>
                        <a:lnTo>
                          <a:pt x="57150" y="5717382"/>
                        </a:lnTo>
                        <a:lnTo>
                          <a:pt x="0" y="5816203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フリーフォーム: 図形 2">
                    <a:extLst>
                      <a:ext uri="{FF2B5EF4-FFF2-40B4-BE49-F238E27FC236}">
                        <a16:creationId xmlns:a16="http://schemas.microsoft.com/office/drawing/2014/main" id="{2D196665-7E46-6939-3FFC-A9B46DD28B5A}"/>
                      </a:ext>
                    </a:extLst>
                  </p:cNvPr>
                  <p:cNvSpPr/>
                  <p:nvPr/>
                </p:nvSpPr>
                <p:spPr>
                  <a:xfrm>
                    <a:off x="10135791" y="8452247"/>
                    <a:ext cx="2661047" cy="783431"/>
                  </a:xfrm>
                  <a:custGeom>
                    <a:avLst/>
                    <a:gdLst>
                      <a:gd name="connsiteX0" fmla="*/ 0 w 2661047"/>
                      <a:gd name="connsiteY0" fmla="*/ 4762 h 783431"/>
                      <a:gd name="connsiteX1" fmla="*/ 471487 w 2661047"/>
                      <a:gd name="connsiteY1" fmla="*/ 0 h 783431"/>
                      <a:gd name="connsiteX2" fmla="*/ 482203 w 2661047"/>
                      <a:gd name="connsiteY2" fmla="*/ 1191 h 783431"/>
                      <a:gd name="connsiteX3" fmla="*/ 960834 w 2661047"/>
                      <a:gd name="connsiteY3" fmla="*/ 120253 h 783431"/>
                      <a:gd name="connsiteX4" fmla="*/ 1283493 w 2661047"/>
                      <a:gd name="connsiteY4" fmla="*/ 214312 h 783431"/>
                      <a:gd name="connsiteX5" fmla="*/ 1471612 w 2661047"/>
                      <a:gd name="connsiteY5" fmla="*/ 291703 h 783431"/>
                      <a:gd name="connsiteX6" fmla="*/ 2272903 w 2661047"/>
                      <a:gd name="connsiteY6" fmla="*/ 635794 h 783431"/>
                      <a:gd name="connsiteX7" fmla="*/ 2588418 w 2661047"/>
                      <a:gd name="connsiteY7" fmla="*/ 772716 h 783431"/>
                      <a:gd name="connsiteX8" fmla="*/ 2661047 w 2661047"/>
                      <a:gd name="connsiteY8" fmla="*/ 783431 h 783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661047" h="783431">
                        <a:moveTo>
                          <a:pt x="0" y="4762"/>
                        </a:moveTo>
                        <a:lnTo>
                          <a:pt x="471487" y="0"/>
                        </a:lnTo>
                        <a:lnTo>
                          <a:pt x="482203" y="1191"/>
                        </a:lnTo>
                        <a:lnTo>
                          <a:pt x="960834" y="120253"/>
                        </a:lnTo>
                        <a:lnTo>
                          <a:pt x="1283493" y="214312"/>
                        </a:lnTo>
                        <a:lnTo>
                          <a:pt x="1471612" y="291703"/>
                        </a:lnTo>
                        <a:lnTo>
                          <a:pt x="2272903" y="635794"/>
                        </a:lnTo>
                        <a:lnTo>
                          <a:pt x="2588418" y="772716"/>
                        </a:lnTo>
                        <a:lnTo>
                          <a:pt x="2661047" y="783431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5" name="フリーフォーム: 図形 4">
                    <a:extLst>
                      <a:ext uri="{FF2B5EF4-FFF2-40B4-BE49-F238E27FC236}">
                        <a16:creationId xmlns:a16="http://schemas.microsoft.com/office/drawing/2014/main" id="{47798A8C-8C73-87B1-E5A5-BCE80C8ABA79}"/>
                      </a:ext>
                    </a:extLst>
                  </p:cNvPr>
                  <p:cNvSpPr/>
                  <p:nvPr/>
                </p:nvSpPr>
                <p:spPr>
                  <a:xfrm>
                    <a:off x="14288" y="-3572"/>
                    <a:ext cx="7721203" cy="6528197"/>
                  </a:xfrm>
                  <a:custGeom>
                    <a:avLst/>
                    <a:gdLst>
                      <a:gd name="connsiteX0" fmla="*/ 0 w 7721203"/>
                      <a:gd name="connsiteY0" fmla="*/ 6279356 h 6528197"/>
                      <a:gd name="connsiteX1" fmla="*/ 182165 w 7721203"/>
                      <a:gd name="connsiteY1" fmla="*/ 6363891 h 6528197"/>
                      <a:gd name="connsiteX2" fmla="*/ 481012 w 7721203"/>
                      <a:gd name="connsiteY2" fmla="*/ 6423422 h 6528197"/>
                      <a:gd name="connsiteX3" fmla="*/ 726281 w 7721203"/>
                      <a:gd name="connsiteY3" fmla="*/ 6528197 h 6528197"/>
                      <a:gd name="connsiteX4" fmla="*/ 1965721 w 7721203"/>
                      <a:gd name="connsiteY4" fmla="*/ 4599385 h 6528197"/>
                      <a:gd name="connsiteX5" fmla="*/ 2631281 w 7721203"/>
                      <a:gd name="connsiteY5" fmla="*/ 3552825 h 6528197"/>
                      <a:gd name="connsiteX6" fmla="*/ 3431381 w 7721203"/>
                      <a:gd name="connsiteY6" fmla="*/ 1968103 h 6528197"/>
                      <a:gd name="connsiteX7" fmla="*/ 3568303 w 7721203"/>
                      <a:gd name="connsiteY7" fmla="*/ 1615678 h 6528197"/>
                      <a:gd name="connsiteX8" fmla="*/ 3574256 w 7721203"/>
                      <a:gd name="connsiteY8" fmla="*/ 1606153 h 6528197"/>
                      <a:gd name="connsiteX9" fmla="*/ 4307681 w 7721203"/>
                      <a:gd name="connsiteY9" fmla="*/ 167878 h 6528197"/>
                      <a:gd name="connsiteX10" fmla="*/ 7331868 w 7721203"/>
                      <a:gd name="connsiteY10" fmla="*/ 806053 h 6528197"/>
                      <a:gd name="connsiteX11" fmla="*/ 7408068 w 7721203"/>
                      <a:gd name="connsiteY11" fmla="*/ 463153 h 6528197"/>
                      <a:gd name="connsiteX12" fmla="*/ 7450931 w 7721203"/>
                      <a:gd name="connsiteY12" fmla="*/ 273844 h 6528197"/>
                      <a:gd name="connsiteX13" fmla="*/ 7536656 w 7721203"/>
                      <a:gd name="connsiteY13" fmla="*/ 132160 h 6528197"/>
                      <a:gd name="connsiteX14" fmla="*/ 7637859 w 7721203"/>
                      <a:gd name="connsiteY14" fmla="*/ 40481 h 6528197"/>
                      <a:gd name="connsiteX15" fmla="*/ 7721203 w 7721203"/>
                      <a:gd name="connsiteY15" fmla="*/ 0 h 65281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7721203" h="6528197">
                        <a:moveTo>
                          <a:pt x="0" y="6279356"/>
                        </a:moveTo>
                        <a:lnTo>
                          <a:pt x="182165" y="6363891"/>
                        </a:lnTo>
                        <a:lnTo>
                          <a:pt x="481012" y="6423422"/>
                        </a:lnTo>
                        <a:lnTo>
                          <a:pt x="726281" y="6528197"/>
                        </a:lnTo>
                        <a:lnTo>
                          <a:pt x="1965721" y="4599385"/>
                        </a:lnTo>
                        <a:lnTo>
                          <a:pt x="2631281" y="3552825"/>
                        </a:lnTo>
                        <a:lnTo>
                          <a:pt x="3431381" y="1968103"/>
                        </a:lnTo>
                        <a:lnTo>
                          <a:pt x="3568303" y="1615678"/>
                        </a:lnTo>
                        <a:lnTo>
                          <a:pt x="3574256" y="1606153"/>
                        </a:lnTo>
                        <a:lnTo>
                          <a:pt x="4307681" y="167878"/>
                        </a:lnTo>
                        <a:lnTo>
                          <a:pt x="7331868" y="806053"/>
                        </a:lnTo>
                        <a:lnTo>
                          <a:pt x="7408068" y="463153"/>
                        </a:lnTo>
                        <a:lnTo>
                          <a:pt x="7450931" y="273844"/>
                        </a:lnTo>
                        <a:lnTo>
                          <a:pt x="7536656" y="132160"/>
                        </a:lnTo>
                        <a:lnTo>
                          <a:pt x="7637859" y="40481"/>
                        </a:lnTo>
                        <a:lnTo>
                          <a:pt x="7721203" y="0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C35EF0DA-F36E-546A-0238-7B0BDD0D96D4}"/>
                      </a:ext>
                    </a:extLst>
                  </p:cNvPr>
                  <p:cNvSpPr/>
                  <p:nvPr/>
                </p:nvSpPr>
                <p:spPr>
                  <a:xfrm>
                    <a:off x="14288" y="5266134"/>
                    <a:ext cx="6657975" cy="4331494"/>
                  </a:xfrm>
                  <a:custGeom>
                    <a:avLst/>
                    <a:gdLst>
                      <a:gd name="connsiteX0" fmla="*/ 0 w 6657975"/>
                      <a:gd name="connsiteY0" fmla="*/ 0 h 4331494"/>
                      <a:gd name="connsiteX1" fmla="*/ 463153 w 6657975"/>
                      <a:gd name="connsiteY1" fmla="*/ 186929 h 4331494"/>
                      <a:gd name="connsiteX2" fmla="*/ 556021 w 6657975"/>
                      <a:gd name="connsiteY2" fmla="*/ 230982 h 4331494"/>
                      <a:gd name="connsiteX3" fmla="*/ 747712 w 6657975"/>
                      <a:gd name="connsiteY3" fmla="*/ 342900 h 4331494"/>
                      <a:gd name="connsiteX4" fmla="*/ 1460896 w 6657975"/>
                      <a:gd name="connsiteY4" fmla="*/ 819150 h 4331494"/>
                      <a:gd name="connsiteX5" fmla="*/ 3274218 w 6657975"/>
                      <a:gd name="connsiteY5" fmla="*/ 2037160 h 4331494"/>
                      <a:gd name="connsiteX6" fmla="*/ 3470671 w 6657975"/>
                      <a:gd name="connsiteY6" fmla="*/ 2187179 h 4331494"/>
                      <a:gd name="connsiteX7" fmla="*/ 3555206 w 6657975"/>
                      <a:gd name="connsiteY7" fmla="*/ 2266950 h 4331494"/>
                      <a:gd name="connsiteX8" fmla="*/ 3864768 w 6657975"/>
                      <a:gd name="connsiteY8" fmla="*/ 2471738 h 4331494"/>
                      <a:gd name="connsiteX9" fmla="*/ 4133850 w 6657975"/>
                      <a:gd name="connsiteY9" fmla="*/ 2670572 h 4331494"/>
                      <a:gd name="connsiteX10" fmla="*/ 4767262 w 6657975"/>
                      <a:gd name="connsiteY10" fmla="*/ 3083719 h 4331494"/>
                      <a:gd name="connsiteX11" fmla="*/ 5153025 w 6657975"/>
                      <a:gd name="connsiteY11" fmla="*/ 3284935 h 4331494"/>
                      <a:gd name="connsiteX12" fmla="*/ 5420915 w 6657975"/>
                      <a:gd name="connsiteY12" fmla="*/ 3451622 h 4331494"/>
                      <a:gd name="connsiteX13" fmla="*/ 6657975 w 6657975"/>
                      <a:gd name="connsiteY13" fmla="*/ 4331494 h 4331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657975" h="4331494">
                        <a:moveTo>
                          <a:pt x="0" y="0"/>
                        </a:moveTo>
                        <a:lnTo>
                          <a:pt x="463153" y="186929"/>
                        </a:lnTo>
                        <a:lnTo>
                          <a:pt x="556021" y="230982"/>
                        </a:lnTo>
                        <a:lnTo>
                          <a:pt x="747712" y="342900"/>
                        </a:lnTo>
                        <a:lnTo>
                          <a:pt x="1460896" y="819150"/>
                        </a:lnTo>
                        <a:lnTo>
                          <a:pt x="3274218" y="2037160"/>
                        </a:lnTo>
                        <a:lnTo>
                          <a:pt x="3470671" y="2187179"/>
                        </a:lnTo>
                        <a:lnTo>
                          <a:pt x="3555206" y="2266950"/>
                        </a:lnTo>
                        <a:lnTo>
                          <a:pt x="3864768" y="2471738"/>
                        </a:lnTo>
                        <a:lnTo>
                          <a:pt x="4133850" y="2670572"/>
                        </a:lnTo>
                        <a:lnTo>
                          <a:pt x="4767262" y="3083719"/>
                        </a:lnTo>
                        <a:lnTo>
                          <a:pt x="5153025" y="3284935"/>
                        </a:lnTo>
                        <a:lnTo>
                          <a:pt x="5420915" y="3451622"/>
                        </a:lnTo>
                        <a:lnTo>
                          <a:pt x="6657975" y="4331494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" name="フリーフォーム: 図形 6">
                    <a:extLst>
                      <a:ext uri="{FF2B5EF4-FFF2-40B4-BE49-F238E27FC236}">
                        <a16:creationId xmlns:a16="http://schemas.microsoft.com/office/drawing/2014/main" id="{7F0689B1-47F2-4339-861A-D443E516AD7C}"/>
                      </a:ext>
                    </a:extLst>
                  </p:cNvPr>
                  <p:cNvSpPr/>
                  <p:nvPr/>
                </p:nvSpPr>
                <p:spPr>
                  <a:xfrm>
                    <a:off x="7352109" y="806053"/>
                    <a:ext cx="5438775" cy="1069181"/>
                  </a:xfrm>
                  <a:custGeom>
                    <a:avLst/>
                    <a:gdLst>
                      <a:gd name="connsiteX0" fmla="*/ 0 w 5438775"/>
                      <a:gd name="connsiteY0" fmla="*/ 0 h 1072753"/>
                      <a:gd name="connsiteX1" fmla="*/ 5179219 w 5438775"/>
                      <a:gd name="connsiteY1" fmla="*/ 1023938 h 1072753"/>
                      <a:gd name="connsiteX2" fmla="*/ 5438775 w 5438775"/>
                      <a:gd name="connsiteY2" fmla="*/ 1072753 h 1072753"/>
                      <a:gd name="connsiteX0" fmla="*/ 0 w 5438775"/>
                      <a:gd name="connsiteY0" fmla="*/ 0 h 1069181"/>
                      <a:gd name="connsiteX1" fmla="*/ 5179219 w 5438775"/>
                      <a:gd name="connsiteY1" fmla="*/ 1020366 h 1069181"/>
                      <a:gd name="connsiteX2" fmla="*/ 5438775 w 5438775"/>
                      <a:gd name="connsiteY2" fmla="*/ 1069181 h 1069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5438775" h="1069181">
                        <a:moveTo>
                          <a:pt x="0" y="0"/>
                        </a:moveTo>
                        <a:lnTo>
                          <a:pt x="5179219" y="1020366"/>
                        </a:lnTo>
                        <a:lnTo>
                          <a:pt x="5438775" y="1069181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9" name="フリーフォーム: 図形 8">
                  <a:extLst>
                    <a:ext uri="{FF2B5EF4-FFF2-40B4-BE49-F238E27FC236}">
                      <a16:creationId xmlns:a16="http://schemas.microsoft.com/office/drawing/2014/main" id="{5981546C-54B3-EF08-69C6-EB1276F0F45D}"/>
                    </a:ext>
                  </a:extLst>
                </p:cNvPr>
                <p:cNvSpPr/>
                <p:nvPr/>
              </p:nvSpPr>
              <p:spPr>
                <a:xfrm>
                  <a:off x="1278731" y="235268"/>
                  <a:ext cx="9895285" cy="7871698"/>
                </a:xfrm>
                <a:custGeom>
                  <a:avLst/>
                  <a:gdLst>
                    <a:gd name="connsiteX0" fmla="*/ 3207544 w 9895285"/>
                    <a:gd name="connsiteY0" fmla="*/ 0 h 7864078"/>
                    <a:gd name="connsiteX1" fmla="*/ 3607594 w 9895285"/>
                    <a:gd name="connsiteY1" fmla="*/ 77390 h 7864078"/>
                    <a:gd name="connsiteX2" fmla="*/ 5973366 w 9895285"/>
                    <a:gd name="connsiteY2" fmla="*/ 2546746 h 7864078"/>
                    <a:gd name="connsiteX3" fmla="*/ 7171135 w 9895285"/>
                    <a:gd name="connsiteY3" fmla="*/ 1858565 h 7864078"/>
                    <a:gd name="connsiteX4" fmla="*/ 7437835 w 9895285"/>
                    <a:gd name="connsiteY4" fmla="*/ 1693068 h 7864078"/>
                    <a:gd name="connsiteX5" fmla="*/ 7992666 w 9895285"/>
                    <a:gd name="connsiteY5" fmla="*/ 1089421 h 7864078"/>
                    <a:gd name="connsiteX6" fmla="*/ 8084344 w 9895285"/>
                    <a:gd name="connsiteY6" fmla="*/ 1182290 h 7864078"/>
                    <a:gd name="connsiteX7" fmla="*/ 7720013 w 9895285"/>
                    <a:gd name="connsiteY7" fmla="*/ 1595437 h 7864078"/>
                    <a:gd name="connsiteX8" fmla="*/ 7866460 w 9895285"/>
                    <a:gd name="connsiteY8" fmla="*/ 1599009 h 7864078"/>
                    <a:gd name="connsiteX9" fmla="*/ 8011716 w 9895285"/>
                    <a:gd name="connsiteY9" fmla="*/ 1716881 h 7864078"/>
                    <a:gd name="connsiteX10" fmla="*/ 8439150 w 9895285"/>
                    <a:gd name="connsiteY10" fmla="*/ 2150268 h 7864078"/>
                    <a:gd name="connsiteX11" fmla="*/ 8639175 w 9895285"/>
                    <a:gd name="connsiteY11" fmla="*/ 2308621 h 7864078"/>
                    <a:gd name="connsiteX12" fmla="*/ 8997553 w 9895285"/>
                    <a:gd name="connsiteY12" fmla="*/ 2445543 h 7864078"/>
                    <a:gd name="connsiteX13" fmla="*/ 9371410 w 9895285"/>
                    <a:gd name="connsiteY13" fmla="*/ 2894409 h 7864078"/>
                    <a:gd name="connsiteX14" fmla="*/ 9314260 w 9895285"/>
                    <a:gd name="connsiteY14" fmla="*/ 3013471 h 7864078"/>
                    <a:gd name="connsiteX15" fmla="*/ 9714310 w 9895285"/>
                    <a:gd name="connsiteY15" fmla="*/ 3408759 h 7864078"/>
                    <a:gd name="connsiteX16" fmla="*/ 9895285 w 9895285"/>
                    <a:gd name="connsiteY16" fmla="*/ 3514725 h 7864078"/>
                    <a:gd name="connsiteX17" fmla="*/ 9646444 w 9895285"/>
                    <a:gd name="connsiteY17" fmla="*/ 3801665 h 7864078"/>
                    <a:gd name="connsiteX18" fmla="*/ 9046369 w 9895285"/>
                    <a:gd name="connsiteY18" fmla="*/ 6326981 h 7864078"/>
                    <a:gd name="connsiteX19" fmla="*/ 8976122 w 9895285"/>
                    <a:gd name="connsiteY19" fmla="*/ 6704409 h 7864078"/>
                    <a:gd name="connsiteX20" fmla="*/ 8824913 w 9895285"/>
                    <a:gd name="connsiteY20" fmla="*/ 7864078 h 7864078"/>
                    <a:gd name="connsiteX21" fmla="*/ 4133850 w 9895285"/>
                    <a:gd name="connsiteY21" fmla="*/ 7858125 h 7864078"/>
                    <a:gd name="connsiteX22" fmla="*/ 3576638 w 9895285"/>
                    <a:gd name="connsiteY22" fmla="*/ 7772400 h 7864078"/>
                    <a:gd name="connsiteX23" fmla="*/ 2964657 w 9895285"/>
                    <a:gd name="connsiteY23" fmla="*/ 7530703 h 7864078"/>
                    <a:gd name="connsiteX24" fmla="*/ 1955007 w 9895285"/>
                    <a:gd name="connsiteY24" fmla="*/ 6881812 h 7864078"/>
                    <a:gd name="connsiteX25" fmla="*/ 1502569 w 9895285"/>
                    <a:gd name="connsiteY25" fmla="*/ 6574631 h 7864078"/>
                    <a:gd name="connsiteX26" fmla="*/ 0 w 9895285"/>
                    <a:gd name="connsiteY26" fmla="*/ 5578078 h 7864078"/>
                    <a:gd name="connsiteX27" fmla="*/ 1438275 w 9895285"/>
                    <a:gd name="connsiteY27" fmla="*/ 3295650 h 7864078"/>
                    <a:gd name="connsiteX28" fmla="*/ 2206228 w 9895285"/>
                    <a:gd name="connsiteY28" fmla="*/ 1837134 h 7864078"/>
                    <a:gd name="connsiteX29" fmla="*/ 2593182 w 9895285"/>
                    <a:gd name="connsiteY29" fmla="*/ 1148953 h 7864078"/>
                    <a:gd name="connsiteX30" fmla="*/ 3207544 w 9895285"/>
                    <a:gd name="connsiteY30" fmla="*/ 0 h 7864078"/>
                    <a:gd name="connsiteX0" fmla="*/ 3161824 w 9895285"/>
                    <a:gd name="connsiteY0" fmla="*/ 0 h 7871698"/>
                    <a:gd name="connsiteX1" fmla="*/ 3607594 w 9895285"/>
                    <a:gd name="connsiteY1" fmla="*/ 85010 h 7871698"/>
                    <a:gd name="connsiteX2" fmla="*/ 5973366 w 9895285"/>
                    <a:gd name="connsiteY2" fmla="*/ 2554366 h 7871698"/>
                    <a:gd name="connsiteX3" fmla="*/ 7171135 w 9895285"/>
                    <a:gd name="connsiteY3" fmla="*/ 1866185 h 7871698"/>
                    <a:gd name="connsiteX4" fmla="*/ 7437835 w 9895285"/>
                    <a:gd name="connsiteY4" fmla="*/ 1700688 h 7871698"/>
                    <a:gd name="connsiteX5" fmla="*/ 7992666 w 9895285"/>
                    <a:gd name="connsiteY5" fmla="*/ 1097041 h 7871698"/>
                    <a:gd name="connsiteX6" fmla="*/ 8084344 w 9895285"/>
                    <a:gd name="connsiteY6" fmla="*/ 1189910 h 7871698"/>
                    <a:gd name="connsiteX7" fmla="*/ 7720013 w 9895285"/>
                    <a:gd name="connsiteY7" fmla="*/ 1603057 h 7871698"/>
                    <a:gd name="connsiteX8" fmla="*/ 7866460 w 9895285"/>
                    <a:gd name="connsiteY8" fmla="*/ 1606629 h 7871698"/>
                    <a:gd name="connsiteX9" fmla="*/ 8011716 w 9895285"/>
                    <a:gd name="connsiteY9" fmla="*/ 1724501 h 7871698"/>
                    <a:gd name="connsiteX10" fmla="*/ 8439150 w 9895285"/>
                    <a:gd name="connsiteY10" fmla="*/ 2157888 h 7871698"/>
                    <a:gd name="connsiteX11" fmla="*/ 8639175 w 9895285"/>
                    <a:gd name="connsiteY11" fmla="*/ 2316241 h 7871698"/>
                    <a:gd name="connsiteX12" fmla="*/ 8997553 w 9895285"/>
                    <a:gd name="connsiteY12" fmla="*/ 2453163 h 7871698"/>
                    <a:gd name="connsiteX13" fmla="*/ 9371410 w 9895285"/>
                    <a:gd name="connsiteY13" fmla="*/ 2902029 h 7871698"/>
                    <a:gd name="connsiteX14" fmla="*/ 9314260 w 9895285"/>
                    <a:gd name="connsiteY14" fmla="*/ 3021091 h 7871698"/>
                    <a:gd name="connsiteX15" fmla="*/ 9714310 w 9895285"/>
                    <a:gd name="connsiteY15" fmla="*/ 3416379 h 7871698"/>
                    <a:gd name="connsiteX16" fmla="*/ 9895285 w 9895285"/>
                    <a:gd name="connsiteY16" fmla="*/ 3522345 h 7871698"/>
                    <a:gd name="connsiteX17" fmla="*/ 9646444 w 9895285"/>
                    <a:gd name="connsiteY17" fmla="*/ 3809285 h 7871698"/>
                    <a:gd name="connsiteX18" fmla="*/ 9046369 w 9895285"/>
                    <a:gd name="connsiteY18" fmla="*/ 6334601 h 7871698"/>
                    <a:gd name="connsiteX19" fmla="*/ 8976122 w 9895285"/>
                    <a:gd name="connsiteY19" fmla="*/ 6712029 h 7871698"/>
                    <a:gd name="connsiteX20" fmla="*/ 8824913 w 9895285"/>
                    <a:gd name="connsiteY20" fmla="*/ 7871698 h 7871698"/>
                    <a:gd name="connsiteX21" fmla="*/ 4133850 w 9895285"/>
                    <a:gd name="connsiteY21" fmla="*/ 7865745 h 7871698"/>
                    <a:gd name="connsiteX22" fmla="*/ 3576638 w 9895285"/>
                    <a:gd name="connsiteY22" fmla="*/ 7780020 h 7871698"/>
                    <a:gd name="connsiteX23" fmla="*/ 2964657 w 9895285"/>
                    <a:gd name="connsiteY23" fmla="*/ 7538323 h 7871698"/>
                    <a:gd name="connsiteX24" fmla="*/ 1955007 w 9895285"/>
                    <a:gd name="connsiteY24" fmla="*/ 6889432 h 7871698"/>
                    <a:gd name="connsiteX25" fmla="*/ 1502569 w 9895285"/>
                    <a:gd name="connsiteY25" fmla="*/ 6582251 h 7871698"/>
                    <a:gd name="connsiteX26" fmla="*/ 0 w 9895285"/>
                    <a:gd name="connsiteY26" fmla="*/ 5585698 h 7871698"/>
                    <a:gd name="connsiteX27" fmla="*/ 1438275 w 9895285"/>
                    <a:gd name="connsiteY27" fmla="*/ 3303270 h 7871698"/>
                    <a:gd name="connsiteX28" fmla="*/ 2206228 w 9895285"/>
                    <a:gd name="connsiteY28" fmla="*/ 1844754 h 7871698"/>
                    <a:gd name="connsiteX29" fmla="*/ 2593182 w 9895285"/>
                    <a:gd name="connsiteY29" fmla="*/ 1156573 h 7871698"/>
                    <a:gd name="connsiteX30" fmla="*/ 3161824 w 9895285"/>
                    <a:gd name="connsiteY30" fmla="*/ 0 h 7871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9895285" h="7871698">
                      <a:moveTo>
                        <a:pt x="3161824" y="0"/>
                      </a:moveTo>
                      <a:lnTo>
                        <a:pt x="3607594" y="85010"/>
                      </a:lnTo>
                      <a:lnTo>
                        <a:pt x="5973366" y="2554366"/>
                      </a:lnTo>
                      <a:lnTo>
                        <a:pt x="7171135" y="1866185"/>
                      </a:lnTo>
                      <a:lnTo>
                        <a:pt x="7437835" y="1700688"/>
                      </a:lnTo>
                      <a:lnTo>
                        <a:pt x="7992666" y="1097041"/>
                      </a:lnTo>
                      <a:lnTo>
                        <a:pt x="8084344" y="1189910"/>
                      </a:lnTo>
                      <a:lnTo>
                        <a:pt x="7720013" y="1603057"/>
                      </a:lnTo>
                      <a:lnTo>
                        <a:pt x="7866460" y="1606629"/>
                      </a:lnTo>
                      <a:lnTo>
                        <a:pt x="8011716" y="1724501"/>
                      </a:lnTo>
                      <a:lnTo>
                        <a:pt x="8439150" y="2157888"/>
                      </a:lnTo>
                      <a:lnTo>
                        <a:pt x="8639175" y="2316241"/>
                      </a:lnTo>
                      <a:lnTo>
                        <a:pt x="8997553" y="2453163"/>
                      </a:lnTo>
                      <a:lnTo>
                        <a:pt x="9371410" y="2902029"/>
                      </a:lnTo>
                      <a:lnTo>
                        <a:pt x="9314260" y="3021091"/>
                      </a:lnTo>
                      <a:lnTo>
                        <a:pt x="9714310" y="3416379"/>
                      </a:lnTo>
                      <a:lnTo>
                        <a:pt x="9895285" y="3522345"/>
                      </a:lnTo>
                      <a:lnTo>
                        <a:pt x="9646444" y="3809285"/>
                      </a:lnTo>
                      <a:lnTo>
                        <a:pt x="9046369" y="6334601"/>
                      </a:lnTo>
                      <a:lnTo>
                        <a:pt x="8976122" y="6712029"/>
                      </a:lnTo>
                      <a:lnTo>
                        <a:pt x="8824913" y="7871698"/>
                      </a:lnTo>
                      <a:lnTo>
                        <a:pt x="4133850" y="7865745"/>
                      </a:lnTo>
                      <a:lnTo>
                        <a:pt x="3576638" y="7780020"/>
                      </a:lnTo>
                      <a:lnTo>
                        <a:pt x="2964657" y="7538323"/>
                      </a:lnTo>
                      <a:lnTo>
                        <a:pt x="1955007" y="6889432"/>
                      </a:lnTo>
                      <a:lnTo>
                        <a:pt x="1502569" y="6582251"/>
                      </a:lnTo>
                      <a:lnTo>
                        <a:pt x="0" y="5585698"/>
                      </a:lnTo>
                      <a:lnTo>
                        <a:pt x="1438275" y="3303270"/>
                      </a:lnTo>
                      <a:lnTo>
                        <a:pt x="2206228" y="1844754"/>
                      </a:lnTo>
                      <a:lnTo>
                        <a:pt x="2593182" y="1156573"/>
                      </a:lnTo>
                      <a:lnTo>
                        <a:pt x="3161824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35" name="グループ化 134">
                <a:extLst>
                  <a:ext uri="{FF2B5EF4-FFF2-40B4-BE49-F238E27FC236}">
                    <a16:creationId xmlns:a16="http://schemas.microsoft.com/office/drawing/2014/main" id="{B0F98D2B-C87A-7531-B3A4-BF6B36346E2B}"/>
                  </a:ext>
                </a:extLst>
              </p:cNvPr>
              <p:cNvGrpSpPr/>
              <p:nvPr/>
            </p:nvGrpSpPr>
            <p:grpSpPr>
              <a:xfrm>
                <a:off x="5884" y="1800225"/>
                <a:ext cx="9319091" cy="7804547"/>
                <a:chOff x="5884" y="1800225"/>
                <a:chExt cx="9319091" cy="7804547"/>
              </a:xfrm>
            </p:grpSpPr>
            <p:sp>
              <p:nvSpPr>
                <p:cNvPr id="11" name="正方形/長方形 10">
                  <a:extLst>
                    <a:ext uri="{FF2B5EF4-FFF2-40B4-BE49-F238E27FC236}">
                      <a16:creationId xmlns:a16="http://schemas.microsoft.com/office/drawing/2014/main" id="{0063572A-B60E-2B84-25DB-11D25063B115}"/>
                    </a:ext>
                  </a:extLst>
                </p:cNvPr>
                <p:cNvSpPr/>
                <p:nvPr/>
              </p:nvSpPr>
              <p:spPr>
                <a:xfrm>
                  <a:off x="9019056" y="1800225"/>
                  <a:ext cx="305919" cy="6477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" name="正方形/長方形 11">
                  <a:extLst>
                    <a:ext uri="{FF2B5EF4-FFF2-40B4-BE49-F238E27FC236}">
                      <a16:creationId xmlns:a16="http://schemas.microsoft.com/office/drawing/2014/main" id="{2E756F02-6250-26C8-3B7D-FC40C33AFB64}"/>
                    </a:ext>
                  </a:extLst>
                </p:cNvPr>
                <p:cNvSpPr/>
                <p:nvPr/>
              </p:nvSpPr>
              <p:spPr>
                <a:xfrm>
                  <a:off x="5219700" y="8806697"/>
                  <a:ext cx="318096" cy="60519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" name="正方形/長方形 12">
                  <a:extLst>
                    <a:ext uri="{FF2B5EF4-FFF2-40B4-BE49-F238E27FC236}">
                      <a16:creationId xmlns:a16="http://schemas.microsoft.com/office/drawing/2014/main" id="{8079A0B3-E644-0752-DE7D-16A589F5C343}"/>
                    </a:ext>
                  </a:extLst>
                </p:cNvPr>
                <p:cNvSpPr/>
                <p:nvPr/>
              </p:nvSpPr>
              <p:spPr>
                <a:xfrm>
                  <a:off x="7449741" y="2437209"/>
                  <a:ext cx="310158" cy="61555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396D0849-BC91-B4F1-F975-BBE639742143}"/>
                    </a:ext>
                  </a:extLst>
                </p:cNvPr>
                <p:cNvSpPr/>
                <p:nvPr/>
              </p:nvSpPr>
              <p:spPr>
                <a:xfrm>
                  <a:off x="7760494" y="2438399"/>
                  <a:ext cx="614362" cy="30718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338DA675-E498-7BEF-3DAA-6B105D0731D8}"/>
                    </a:ext>
                  </a:extLst>
                </p:cNvPr>
                <p:cNvSpPr/>
                <p:nvPr/>
              </p:nvSpPr>
              <p:spPr>
                <a:xfrm>
                  <a:off x="7759899" y="2745582"/>
                  <a:ext cx="310158" cy="307181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" name="正方形/長方形 15">
                  <a:extLst>
                    <a:ext uri="{FF2B5EF4-FFF2-40B4-BE49-F238E27FC236}">
                      <a16:creationId xmlns:a16="http://schemas.microsoft.com/office/drawing/2014/main" id="{55F35A2F-290D-3252-810A-44354D39F12A}"/>
                    </a:ext>
                  </a:extLst>
                </p:cNvPr>
                <p:cNvSpPr/>
                <p:nvPr/>
              </p:nvSpPr>
              <p:spPr>
                <a:xfrm>
                  <a:off x="3967162" y="3376613"/>
                  <a:ext cx="324147" cy="6429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" name="正方形/長方形 16">
                  <a:extLst>
                    <a:ext uri="{FF2B5EF4-FFF2-40B4-BE49-F238E27FC236}">
                      <a16:creationId xmlns:a16="http://schemas.microsoft.com/office/drawing/2014/main" id="{B80721BB-AE79-DC6C-579D-FDC029589FD8}"/>
                    </a:ext>
                  </a:extLst>
                </p:cNvPr>
                <p:cNvSpPr/>
                <p:nvPr/>
              </p:nvSpPr>
              <p:spPr>
                <a:xfrm>
                  <a:off x="9019056" y="7849790"/>
                  <a:ext cx="289252" cy="62865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" name="正方形/長方形 17">
                  <a:extLst>
                    <a:ext uri="{FF2B5EF4-FFF2-40B4-BE49-F238E27FC236}">
                      <a16:creationId xmlns:a16="http://schemas.microsoft.com/office/drawing/2014/main" id="{DAAD81E7-E414-5DF3-4A7D-222AB7CD266B}"/>
                    </a:ext>
                  </a:extLst>
                </p:cNvPr>
                <p:cNvSpPr/>
                <p:nvPr/>
              </p:nvSpPr>
              <p:spPr>
                <a:xfrm>
                  <a:off x="2724150" y="8491181"/>
                  <a:ext cx="2493371" cy="111001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" name="正方形/長方形 18">
                  <a:extLst>
                    <a:ext uri="{FF2B5EF4-FFF2-40B4-BE49-F238E27FC236}">
                      <a16:creationId xmlns:a16="http://schemas.microsoft.com/office/drawing/2014/main" id="{B4C231BF-3811-E52D-83CE-E4EDEEF233C5}"/>
                    </a:ext>
                  </a:extLst>
                </p:cNvPr>
                <p:cNvSpPr/>
                <p:nvPr/>
              </p:nvSpPr>
              <p:spPr>
                <a:xfrm>
                  <a:off x="2724150" y="8147864"/>
                  <a:ext cx="1554163" cy="34331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DA15E5FA-6DEE-9916-F4B0-F3F59F8D976D}"/>
                    </a:ext>
                  </a:extLst>
                </p:cNvPr>
                <p:cNvSpPr/>
                <p:nvPr/>
              </p:nvSpPr>
              <p:spPr>
                <a:xfrm>
                  <a:off x="4592638" y="8147666"/>
                  <a:ext cx="304410" cy="34331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360A3FB6-75CC-5E7F-1BDD-C725C4E76A63}"/>
                    </a:ext>
                  </a:extLst>
                </p:cNvPr>
                <p:cNvSpPr/>
                <p:nvPr/>
              </p:nvSpPr>
              <p:spPr>
                <a:xfrm>
                  <a:off x="5217520" y="9411891"/>
                  <a:ext cx="604635" cy="18931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B5471615-662F-F77D-835F-EA9DC4C64F00}"/>
                    </a:ext>
                  </a:extLst>
                </p:cNvPr>
                <p:cNvSpPr/>
                <p:nvPr/>
              </p:nvSpPr>
              <p:spPr>
                <a:xfrm>
                  <a:off x="2070241" y="8147666"/>
                  <a:ext cx="651102" cy="64293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正方形/長方形 22">
                  <a:extLst>
                    <a:ext uri="{FF2B5EF4-FFF2-40B4-BE49-F238E27FC236}">
                      <a16:creationId xmlns:a16="http://schemas.microsoft.com/office/drawing/2014/main" id="{3026A1CD-0C83-CA03-44C9-60E8DD5F5739}"/>
                    </a:ext>
                  </a:extLst>
                </p:cNvPr>
                <p:cNvSpPr/>
                <p:nvPr/>
              </p:nvSpPr>
              <p:spPr>
                <a:xfrm>
                  <a:off x="2070240" y="7850981"/>
                  <a:ext cx="324147" cy="29609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" name="正方形/長方形 23">
                  <a:extLst>
                    <a:ext uri="{FF2B5EF4-FFF2-40B4-BE49-F238E27FC236}">
                      <a16:creationId xmlns:a16="http://schemas.microsoft.com/office/drawing/2014/main" id="{790052C7-B5BD-40CE-05BE-A97AD589B351}"/>
                    </a:ext>
                  </a:extLst>
                </p:cNvPr>
                <p:cNvSpPr/>
                <p:nvPr/>
              </p:nvSpPr>
              <p:spPr>
                <a:xfrm>
                  <a:off x="1765697" y="8493322"/>
                  <a:ext cx="304220" cy="29609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" name="正方形/長方形 24">
                  <a:extLst>
                    <a:ext uri="{FF2B5EF4-FFF2-40B4-BE49-F238E27FC236}">
                      <a16:creationId xmlns:a16="http://schemas.microsoft.com/office/drawing/2014/main" id="{5ED66E17-AAFF-51A6-1D34-CDE67B9FE902}"/>
                    </a:ext>
                  </a:extLst>
                </p:cNvPr>
                <p:cNvSpPr/>
                <p:nvPr/>
              </p:nvSpPr>
              <p:spPr>
                <a:xfrm>
                  <a:off x="513270" y="7854512"/>
                  <a:ext cx="1554163" cy="638216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正方形/長方形 25">
                  <a:extLst>
                    <a:ext uri="{FF2B5EF4-FFF2-40B4-BE49-F238E27FC236}">
                      <a16:creationId xmlns:a16="http://schemas.microsoft.com/office/drawing/2014/main" id="{A0FD20F6-67BD-AA89-50AE-AB9802E0266D}"/>
                    </a:ext>
                  </a:extLst>
                </p:cNvPr>
                <p:cNvSpPr/>
                <p:nvPr/>
              </p:nvSpPr>
              <p:spPr>
                <a:xfrm>
                  <a:off x="510462" y="7535466"/>
                  <a:ext cx="1255235" cy="31904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正方形/長方形 26">
                  <a:extLst>
                    <a:ext uri="{FF2B5EF4-FFF2-40B4-BE49-F238E27FC236}">
                      <a16:creationId xmlns:a16="http://schemas.microsoft.com/office/drawing/2014/main" id="{8BA8DA0D-F532-28F9-60F7-0FB13DA0F1BE}"/>
                    </a:ext>
                  </a:extLst>
                </p:cNvPr>
                <p:cNvSpPr/>
                <p:nvPr/>
              </p:nvSpPr>
              <p:spPr>
                <a:xfrm>
                  <a:off x="510462" y="6883004"/>
                  <a:ext cx="304220" cy="65127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FA5A6838-6B2D-0F12-98D3-EB4BC72F18E6}"/>
                    </a:ext>
                  </a:extLst>
                </p:cNvPr>
                <p:cNvSpPr/>
                <p:nvPr/>
              </p:nvSpPr>
              <p:spPr>
                <a:xfrm>
                  <a:off x="814681" y="7214635"/>
                  <a:ext cx="648597" cy="31904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339DADBC-751C-918C-A1C9-7DE96C0AD0EC}"/>
                    </a:ext>
                  </a:extLst>
                </p:cNvPr>
                <p:cNvSpPr/>
                <p:nvPr/>
              </p:nvSpPr>
              <p:spPr>
                <a:xfrm>
                  <a:off x="510300" y="8491226"/>
                  <a:ext cx="1255235" cy="29609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FA692D0C-E514-8F92-2105-0EF170AC117F}"/>
                    </a:ext>
                  </a:extLst>
                </p:cNvPr>
                <p:cNvSpPr/>
                <p:nvPr/>
              </p:nvSpPr>
              <p:spPr>
                <a:xfrm>
                  <a:off x="2394387" y="8789412"/>
                  <a:ext cx="326956" cy="33168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正方形/長方形 30">
                  <a:extLst>
                    <a:ext uri="{FF2B5EF4-FFF2-40B4-BE49-F238E27FC236}">
                      <a16:creationId xmlns:a16="http://schemas.microsoft.com/office/drawing/2014/main" id="{948B3C45-8A4B-7870-E0F1-F12BE5DA9BDA}"/>
                    </a:ext>
                  </a:extLst>
                </p:cNvPr>
                <p:cNvSpPr/>
                <p:nvPr/>
              </p:nvSpPr>
              <p:spPr>
                <a:xfrm>
                  <a:off x="1443038" y="9117808"/>
                  <a:ext cx="948542" cy="48696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8" name="正方形/長方形 127">
                  <a:extLst>
                    <a:ext uri="{FF2B5EF4-FFF2-40B4-BE49-F238E27FC236}">
                      <a16:creationId xmlns:a16="http://schemas.microsoft.com/office/drawing/2014/main" id="{D0D88960-0D5E-A2D1-F184-557AE65A0901}"/>
                    </a:ext>
                  </a:extLst>
                </p:cNvPr>
                <p:cNvSpPr/>
                <p:nvPr/>
              </p:nvSpPr>
              <p:spPr>
                <a:xfrm>
                  <a:off x="198946" y="8787316"/>
                  <a:ext cx="615736" cy="50908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9" name="正方形/長方形 128">
                  <a:extLst>
                    <a:ext uri="{FF2B5EF4-FFF2-40B4-BE49-F238E27FC236}">
                      <a16:creationId xmlns:a16="http://schemas.microsoft.com/office/drawing/2014/main" id="{B4F5A766-7738-E581-3955-8683E17C7367}"/>
                    </a:ext>
                  </a:extLst>
                </p:cNvPr>
                <p:cNvSpPr/>
                <p:nvPr/>
              </p:nvSpPr>
              <p:spPr>
                <a:xfrm>
                  <a:off x="11663" y="9038034"/>
                  <a:ext cx="186959" cy="258366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1" name="正方形/長方形 130">
                  <a:extLst>
                    <a:ext uri="{FF2B5EF4-FFF2-40B4-BE49-F238E27FC236}">
                      <a16:creationId xmlns:a16="http://schemas.microsoft.com/office/drawing/2014/main" id="{78F63D83-93B9-9BAB-7066-DEABAD21070E}"/>
                    </a:ext>
                  </a:extLst>
                </p:cNvPr>
                <p:cNvSpPr/>
                <p:nvPr/>
              </p:nvSpPr>
              <p:spPr>
                <a:xfrm>
                  <a:off x="203508" y="8170991"/>
                  <a:ext cx="303984" cy="61632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2" name="正方形/長方形 131">
                  <a:extLst>
                    <a:ext uri="{FF2B5EF4-FFF2-40B4-BE49-F238E27FC236}">
                      <a16:creationId xmlns:a16="http://schemas.microsoft.com/office/drawing/2014/main" id="{D52D591F-B917-11F0-06E5-57821A7C05FB}"/>
                    </a:ext>
                  </a:extLst>
                </p:cNvPr>
                <p:cNvSpPr/>
                <p:nvPr/>
              </p:nvSpPr>
              <p:spPr>
                <a:xfrm>
                  <a:off x="5884" y="8480027"/>
                  <a:ext cx="199709" cy="55780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3" name="正方形/長方形 132">
                  <a:extLst>
                    <a:ext uri="{FF2B5EF4-FFF2-40B4-BE49-F238E27FC236}">
                      <a16:creationId xmlns:a16="http://schemas.microsoft.com/office/drawing/2014/main" id="{87B40282-0A6E-9248-8B8C-3B507A82761A}"/>
                    </a:ext>
                  </a:extLst>
                </p:cNvPr>
                <p:cNvSpPr/>
                <p:nvPr/>
              </p:nvSpPr>
              <p:spPr>
                <a:xfrm>
                  <a:off x="11663" y="9296399"/>
                  <a:ext cx="495829" cy="30609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4" name="正方形/長方形 133">
                  <a:extLst>
                    <a:ext uri="{FF2B5EF4-FFF2-40B4-BE49-F238E27FC236}">
                      <a16:creationId xmlns:a16="http://schemas.microsoft.com/office/drawing/2014/main" id="{E6D5841F-5DCF-15C8-18DD-2235D121BC42}"/>
                    </a:ext>
                  </a:extLst>
                </p:cNvPr>
                <p:cNvSpPr/>
                <p:nvPr/>
              </p:nvSpPr>
              <p:spPr>
                <a:xfrm>
                  <a:off x="8070057" y="2119314"/>
                  <a:ext cx="300560" cy="31789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ja-JP"/>
                  </a:defPPr>
                  <a:lvl1pPr marL="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537667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075334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13002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150669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688336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226003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763670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301338" algn="l" defTabSz="1075334" rtl="0" eaLnBrk="1" latinLnBrk="0" hangingPunct="1">
                    <a:defRPr kumimoji="1" sz="2117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41" name="グループ化 140">
              <a:extLst>
                <a:ext uri="{FF2B5EF4-FFF2-40B4-BE49-F238E27FC236}">
                  <a16:creationId xmlns:a16="http://schemas.microsoft.com/office/drawing/2014/main" id="{3967FAE5-813D-7FB2-D4E3-131B0771A27E}"/>
                </a:ext>
              </a:extLst>
            </p:cNvPr>
            <p:cNvGrpSpPr/>
            <p:nvPr/>
          </p:nvGrpSpPr>
          <p:grpSpPr>
            <a:xfrm>
              <a:off x="1314450" y="1850231"/>
              <a:ext cx="7815263" cy="7737872"/>
              <a:chOff x="1314450" y="1850231"/>
              <a:chExt cx="7815263" cy="7737872"/>
            </a:xfrm>
          </p:grpSpPr>
          <p:sp>
            <p:nvSpPr>
              <p:cNvPr id="137" name="フリーフォーム: 図形 136">
                <a:extLst>
                  <a:ext uri="{FF2B5EF4-FFF2-40B4-BE49-F238E27FC236}">
                    <a16:creationId xmlns:a16="http://schemas.microsoft.com/office/drawing/2014/main" id="{C3F522C8-544B-BD9B-5D75-6BADB5D6E1CE}"/>
                  </a:ext>
                </a:extLst>
              </p:cNvPr>
              <p:cNvSpPr/>
              <p:nvPr/>
            </p:nvSpPr>
            <p:spPr>
              <a:xfrm>
                <a:off x="3990975" y="3539728"/>
                <a:ext cx="1297781" cy="385763"/>
              </a:xfrm>
              <a:custGeom>
                <a:avLst/>
                <a:gdLst>
                  <a:gd name="connsiteX0" fmla="*/ 0 w 1297781"/>
                  <a:gd name="connsiteY0" fmla="*/ 385763 h 385763"/>
                  <a:gd name="connsiteX1" fmla="*/ 114300 w 1297781"/>
                  <a:gd name="connsiteY1" fmla="*/ 334566 h 385763"/>
                  <a:gd name="connsiteX2" fmla="*/ 330994 w 1297781"/>
                  <a:gd name="connsiteY2" fmla="*/ 271463 h 385763"/>
                  <a:gd name="connsiteX3" fmla="*/ 546497 w 1297781"/>
                  <a:gd name="connsiteY3" fmla="*/ 215503 h 385763"/>
                  <a:gd name="connsiteX4" fmla="*/ 742950 w 1297781"/>
                  <a:gd name="connsiteY4" fmla="*/ 171450 h 385763"/>
                  <a:gd name="connsiteX5" fmla="*/ 977503 w 1297781"/>
                  <a:gd name="connsiteY5" fmla="*/ 123825 h 385763"/>
                  <a:gd name="connsiteX6" fmla="*/ 996553 w 1297781"/>
                  <a:gd name="connsiteY6" fmla="*/ 120253 h 385763"/>
                  <a:gd name="connsiteX7" fmla="*/ 1091803 w 1297781"/>
                  <a:gd name="connsiteY7" fmla="*/ 104775 h 385763"/>
                  <a:gd name="connsiteX8" fmla="*/ 1169194 w 1297781"/>
                  <a:gd name="connsiteY8" fmla="*/ 88106 h 385763"/>
                  <a:gd name="connsiteX9" fmla="*/ 1177528 w 1297781"/>
                  <a:gd name="connsiteY9" fmla="*/ 79772 h 385763"/>
                  <a:gd name="connsiteX10" fmla="*/ 1297781 w 1297781"/>
                  <a:gd name="connsiteY10" fmla="*/ 0 h 385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7781" h="385763">
                    <a:moveTo>
                      <a:pt x="0" y="385763"/>
                    </a:moveTo>
                    <a:lnTo>
                      <a:pt x="114300" y="334566"/>
                    </a:lnTo>
                    <a:lnTo>
                      <a:pt x="330994" y="271463"/>
                    </a:lnTo>
                    <a:lnTo>
                      <a:pt x="546497" y="215503"/>
                    </a:lnTo>
                    <a:lnTo>
                      <a:pt x="742950" y="171450"/>
                    </a:lnTo>
                    <a:lnTo>
                      <a:pt x="977503" y="123825"/>
                    </a:lnTo>
                    <a:lnTo>
                      <a:pt x="996553" y="120253"/>
                    </a:lnTo>
                    <a:lnTo>
                      <a:pt x="1091803" y="104775"/>
                    </a:lnTo>
                    <a:lnTo>
                      <a:pt x="1169194" y="88106"/>
                    </a:lnTo>
                    <a:lnTo>
                      <a:pt x="1177528" y="79772"/>
                    </a:lnTo>
                    <a:lnTo>
                      <a:pt x="1297781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8" name="フリーフォーム: 図形 137">
                <a:extLst>
                  <a:ext uri="{FF2B5EF4-FFF2-40B4-BE49-F238E27FC236}">
                    <a16:creationId xmlns:a16="http://schemas.microsoft.com/office/drawing/2014/main" id="{E2ACAEA0-6654-7F04-D06C-E51458DC3929}"/>
                  </a:ext>
                </a:extLst>
              </p:cNvPr>
              <p:cNvSpPr/>
              <p:nvPr/>
            </p:nvSpPr>
            <p:spPr>
              <a:xfrm>
                <a:off x="8674894" y="1850231"/>
                <a:ext cx="454819" cy="325041"/>
              </a:xfrm>
              <a:custGeom>
                <a:avLst/>
                <a:gdLst>
                  <a:gd name="connsiteX0" fmla="*/ 0 w 454819"/>
                  <a:gd name="connsiteY0" fmla="*/ 325041 h 325041"/>
                  <a:gd name="connsiteX1" fmla="*/ 322659 w 454819"/>
                  <a:gd name="connsiteY1" fmla="*/ 105966 h 325041"/>
                  <a:gd name="connsiteX2" fmla="*/ 454819 w 454819"/>
                  <a:gd name="connsiteY2" fmla="*/ 0 h 3250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4819" h="325041">
                    <a:moveTo>
                      <a:pt x="0" y="325041"/>
                    </a:moveTo>
                    <a:lnTo>
                      <a:pt x="322659" y="105966"/>
                    </a:lnTo>
                    <a:lnTo>
                      <a:pt x="454819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39" name="フリーフォーム: 図形 138">
                <a:extLst>
                  <a:ext uri="{FF2B5EF4-FFF2-40B4-BE49-F238E27FC236}">
                    <a16:creationId xmlns:a16="http://schemas.microsoft.com/office/drawing/2014/main" id="{05CB6EC7-8D84-EBF1-85E9-B0D0FC558BAF}"/>
                  </a:ext>
                </a:extLst>
              </p:cNvPr>
              <p:cNvSpPr/>
              <p:nvPr/>
            </p:nvSpPr>
            <p:spPr>
              <a:xfrm>
                <a:off x="3938588" y="8724900"/>
                <a:ext cx="928687" cy="863203"/>
              </a:xfrm>
              <a:custGeom>
                <a:avLst/>
                <a:gdLst>
                  <a:gd name="connsiteX0" fmla="*/ 928687 w 928687"/>
                  <a:gd name="connsiteY0" fmla="*/ 863203 h 863203"/>
                  <a:gd name="connsiteX1" fmla="*/ 928687 w 928687"/>
                  <a:gd name="connsiteY1" fmla="*/ 863203 h 863203"/>
                  <a:gd name="connsiteX2" fmla="*/ 632221 w 928687"/>
                  <a:gd name="connsiteY2" fmla="*/ 631031 h 863203"/>
                  <a:gd name="connsiteX3" fmla="*/ 335756 w 928687"/>
                  <a:gd name="connsiteY3" fmla="*/ 439341 h 863203"/>
                  <a:gd name="connsiteX4" fmla="*/ 0 w 928687"/>
                  <a:gd name="connsiteY4" fmla="*/ 229791 h 863203"/>
                  <a:gd name="connsiteX5" fmla="*/ 129778 w 928687"/>
                  <a:gd name="connsiteY5" fmla="*/ 0 h 863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28687" h="863203">
                    <a:moveTo>
                      <a:pt x="928687" y="863203"/>
                    </a:moveTo>
                    <a:lnTo>
                      <a:pt x="928687" y="863203"/>
                    </a:lnTo>
                    <a:lnTo>
                      <a:pt x="632221" y="631031"/>
                    </a:lnTo>
                    <a:lnTo>
                      <a:pt x="335756" y="439341"/>
                    </a:lnTo>
                    <a:lnTo>
                      <a:pt x="0" y="229791"/>
                    </a:lnTo>
                    <a:lnTo>
                      <a:pt x="129778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0" name="フリーフォーム: 図形 139">
                <a:extLst>
                  <a:ext uri="{FF2B5EF4-FFF2-40B4-BE49-F238E27FC236}">
                    <a16:creationId xmlns:a16="http://schemas.microsoft.com/office/drawing/2014/main" id="{A5A9F58B-32C0-A646-D232-3E98298F410B}"/>
                  </a:ext>
                </a:extLst>
              </p:cNvPr>
              <p:cNvSpPr/>
              <p:nvPr/>
            </p:nvSpPr>
            <p:spPr>
              <a:xfrm>
                <a:off x="1314450" y="7608094"/>
                <a:ext cx="691753" cy="361950"/>
              </a:xfrm>
              <a:custGeom>
                <a:avLst/>
                <a:gdLst>
                  <a:gd name="connsiteX0" fmla="*/ 691753 w 691753"/>
                  <a:gd name="connsiteY0" fmla="*/ 361950 h 361950"/>
                  <a:gd name="connsiteX1" fmla="*/ 339328 w 691753"/>
                  <a:gd name="connsiteY1" fmla="*/ 183356 h 361950"/>
                  <a:gd name="connsiteX2" fmla="*/ 155972 w 691753"/>
                  <a:gd name="connsiteY2" fmla="*/ 84534 h 361950"/>
                  <a:gd name="connsiteX3" fmla="*/ 0 w 691753"/>
                  <a:gd name="connsiteY3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91753" h="361950">
                    <a:moveTo>
                      <a:pt x="691753" y="361950"/>
                    </a:moveTo>
                    <a:lnTo>
                      <a:pt x="339328" y="183356"/>
                    </a:lnTo>
                    <a:lnTo>
                      <a:pt x="155972" y="84534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4B50DC02-38BD-58E9-6B7D-5D71FDC5A613}"/>
              </a:ext>
            </a:extLst>
          </p:cNvPr>
          <p:cNvGrpSpPr/>
          <p:nvPr/>
        </p:nvGrpSpPr>
        <p:grpSpPr>
          <a:xfrm>
            <a:off x="6418898" y="5180547"/>
            <a:ext cx="164029" cy="164029"/>
            <a:chOff x="13168102" y="5848673"/>
            <a:chExt cx="240155" cy="240155"/>
          </a:xfrm>
        </p:grpSpPr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CF3B764B-42AA-4EC3-1854-F404BC1850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C03474AF-C0AE-8AB6-420E-9AA24C03871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9" name="グループ化 148">
            <a:extLst>
              <a:ext uri="{FF2B5EF4-FFF2-40B4-BE49-F238E27FC236}">
                <a16:creationId xmlns:a16="http://schemas.microsoft.com/office/drawing/2014/main" id="{5AC199B6-761C-6EA0-0B80-0EF63A449972}"/>
              </a:ext>
            </a:extLst>
          </p:cNvPr>
          <p:cNvGrpSpPr/>
          <p:nvPr/>
        </p:nvGrpSpPr>
        <p:grpSpPr>
          <a:xfrm>
            <a:off x="6058685" y="6380331"/>
            <a:ext cx="286395" cy="225287"/>
            <a:chOff x="13223829" y="3432784"/>
            <a:chExt cx="161663" cy="127168"/>
          </a:xfrm>
        </p:grpSpPr>
        <p:grpSp>
          <p:nvGrpSpPr>
            <p:cNvPr id="150" name="グループ化 149">
              <a:extLst>
                <a:ext uri="{FF2B5EF4-FFF2-40B4-BE49-F238E27FC236}">
                  <a16:creationId xmlns:a16="http://schemas.microsoft.com/office/drawing/2014/main" id="{795BB9D5-ED47-C675-BA06-D9DCE97134E0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52" name="正方形/長方形 151">
                <a:extLst>
                  <a:ext uri="{FF2B5EF4-FFF2-40B4-BE49-F238E27FC236}">
                    <a16:creationId xmlns:a16="http://schemas.microsoft.com/office/drawing/2014/main" id="{AAF41614-EB8E-6CF3-50FF-E7F847876E4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3" name="正方形/長方形 152">
                <a:extLst>
                  <a:ext uri="{FF2B5EF4-FFF2-40B4-BE49-F238E27FC236}">
                    <a16:creationId xmlns:a16="http://schemas.microsoft.com/office/drawing/2014/main" id="{2248C187-9455-7778-6737-EBCCC12DF15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4" name="楕円 153">
                <a:extLst>
                  <a:ext uri="{FF2B5EF4-FFF2-40B4-BE49-F238E27FC236}">
                    <a16:creationId xmlns:a16="http://schemas.microsoft.com/office/drawing/2014/main" id="{4D8B3109-289E-8498-CC84-41AF63E3439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51" name="フリーフォーム 2859">
              <a:extLst>
                <a:ext uri="{FF2B5EF4-FFF2-40B4-BE49-F238E27FC236}">
                  <a16:creationId xmlns:a16="http://schemas.microsoft.com/office/drawing/2014/main" id="{273028EB-C103-26A6-F9D8-3E94E892A6B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0D10C748-4A5A-C777-202D-6E31F42502A8}"/>
              </a:ext>
            </a:extLst>
          </p:cNvPr>
          <p:cNvGrpSpPr/>
          <p:nvPr/>
        </p:nvGrpSpPr>
        <p:grpSpPr>
          <a:xfrm>
            <a:off x="6146841" y="3110658"/>
            <a:ext cx="187286" cy="179669"/>
            <a:chOff x="13234305" y="3606093"/>
            <a:chExt cx="140711" cy="122715"/>
          </a:xfrm>
        </p:grpSpPr>
        <p:sp>
          <p:nvSpPr>
            <p:cNvPr id="156" name="フリーフォーム 2864">
              <a:extLst>
                <a:ext uri="{FF2B5EF4-FFF2-40B4-BE49-F238E27FC236}">
                  <a16:creationId xmlns:a16="http://schemas.microsoft.com/office/drawing/2014/main" id="{5EE370EC-D47A-E797-7CA4-48350895D289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7" name="直線コネクタ 156">
              <a:extLst>
                <a:ext uri="{FF2B5EF4-FFF2-40B4-BE49-F238E27FC236}">
                  <a16:creationId xmlns:a16="http://schemas.microsoft.com/office/drawing/2014/main" id="{3367D892-517D-694D-F331-3BAFE474B10E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8" name="フリーフォーム 2866">
              <a:extLst>
                <a:ext uri="{FF2B5EF4-FFF2-40B4-BE49-F238E27FC236}">
                  <a16:creationId xmlns:a16="http://schemas.microsoft.com/office/drawing/2014/main" id="{809308F5-4BEF-09ED-AA46-7F0E7A5BE66C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3" name="グループ化 172">
            <a:extLst>
              <a:ext uri="{FF2B5EF4-FFF2-40B4-BE49-F238E27FC236}">
                <a16:creationId xmlns:a16="http://schemas.microsoft.com/office/drawing/2014/main" id="{184304EA-3F33-C223-614C-807DCC910FB7}"/>
              </a:ext>
            </a:extLst>
          </p:cNvPr>
          <p:cNvGrpSpPr/>
          <p:nvPr/>
        </p:nvGrpSpPr>
        <p:grpSpPr>
          <a:xfrm>
            <a:off x="8838509" y="2957055"/>
            <a:ext cx="164029" cy="164029"/>
            <a:chOff x="13168102" y="5848673"/>
            <a:chExt cx="240155" cy="240155"/>
          </a:xfrm>
        </p:grpSpPr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49ABF4BF-6CDE-32E7-0554-A23F2D03A76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B2382EE8-9BED-7FCB-4185-38489D1CDE6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6" name="グループ化 175">
            <a:extLst>
              <a:ext uri="{FF2B5EF4-FFF2-40B4-BE49-F238E27FC236}">
                <a16:creationId xmlns:a16="http://schemas.microsoft.com/office/drawing/2014/main" id="{85158CC4-0C04-7C58-FEF0-8429215342F1}"/>
              </a:ext>
            </a:extLst>
          </p:cNvPr>
          <p:cNvGrpSpPr/>
          <p:nvPr/>
        </p:nvGrpSpPr>
        <p:grpSpPr>
          <a:xfrm>
            <a:off x="5981562" y="2268086"/>
            <a:ext cx="164029" cy="164029"/>
            <a:chOff x="13168102" y="5848673"/>
            <a:chExt cx="240155" cy="240155"/>
          </a:xfrm>
        </p:grpSpPr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084880D0-8E1D-BFF6-C011-E57B3D208FC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AA079318-5336-244D-DAEA-4AD9DA2BFA2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9" name="グループ化 178">
            <a:extLst>
              <a:ext uri="{FF2B5EF4-FFF2-40B4-BE49-F238E27FC236}">
                <a16:creationId xmlns:a16="http://schemas.microsoft.com/office/drawing/2014/main" id="{4399644A-2EFD-DBCA-1BFB-190BC41346A5}"/>
              </a:ext>
            </a:extLst>
          </p:cNvPr>
          <p:cNvGrpSpPr/>
          <p:nvPr/>
        </p:nvGrpSpPr>
        <p:grpSpPr>
          <a:xfrm>
            <a:off x="3903774" y="3440261"/>
            <a:ext cx="164029" cy="164029"/>
            <a:chOff x="13168102" y="5848673"/>
            <a:chExt cx="240155" cy="240155"/>
          </a:xfrm>
        </p:grpSpPr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1920D79B-E7B8-147A-0EFF-E6C5A24DE21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0EFA1A5B-F363-0E2E-E5C4-9FC1DC948D1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2" name="グループ化 181">
            <a:extLst>
              <a:ext uri="{FF2B5EF4-FFF2-40B4-BE49-F238E27FC236}">
                <a16:creationId xmlns:a16="http://schemas.microsoft.com/office/drawing/2014/main" id="{2DA4DEC2-C360-ECEA-0BE3-3DAC97389C8B}"/>
              </a:ext>
            </a:extLst>
          </p:cNvPr>
          <p:cNvGrpSpPr/>
          <p:nvPr/>
        </p:nvGrpSpPr>
        <p:grpSpPr>
          <a:xfrm>
            <a:off x="2222417" y="4871580"/>
            <a:ext cx="164029" cy="164029"/>
            <a:chOff x="13168102" y="5848673"/>
            <a:chExt cx="240155" cy="240155"/>
          </a:xfrm>
        </p:grpSpPr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ECB7796E-3152-5A67-2DDB-204D3957DBF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4" name="正方形/長方形 183">
              <a:extLst>
                <a:ext uri="{FF2B5EF4-FFF2-40B4-BE49-F238E27FC236}">
                  <a16:creationId xmlns:a16="http://schemas.microsoft.com/office/drawing/2014/main" id="{7745B0D1-064D-53BA-C4B1-7577B1286BB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5" name="グループ化 184">
            <a:extLst>
              <a:ext uri="{FF2B5EF4-FFF2-40B4-BE49-F238E27FC236}">
                <a16:creationId xmlns:a16="http://schemas.microsoft.com/office/drawing/2014/main" id="{8441CE3E-23F0-D88F-2B46-63B2659D1162}"/>
              </a:ext>
            </a:extLst>
          </p:cNvPr>
          <p:cNvGrpSpPr/>
          <p:nvPr/>
        </p:nvGrpSpPr>
        <p:grpSpPr>
          <a:xfrm>
            <a:off x="1683520" y="6810948"/>
            <a:ext cx="164029" cy="164029"/>
            <a:chOff x="13168102" y="5848673"/>
            <a:chExt cx="240155" cy="240155"/>
          </a:xfrm>
        </p:grpSpPr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6FE7D2FB-0C0B-EEFB-2C13-74DD7B1BF90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7" name="正方形/長方形 186">
              <a:extLst>
                <a:ext uri="{FF2B5EF4-FFF2-40B4-BE49-F238E27FC236}">
                  <a16:creationId xmlns:a16="http://schemas.microsoft.com/office/drawing/2014/main" id="{566C2663-51BB-B4AE-1D00-AA1FBDA0088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8" name="グループ化 187">
            <a:extLst>
              <a:ext uri="{FF2B5EF4-FFF2-40B4-BE49-F238E27FC236}">
                <a16:creationId xmlns:a16="http://schemas.microsoft.com/office/drawing/2014/main" id="{8F586F63-C3D2-161B-45D7-1D6D8ED71B9A}"/>
              </a:ext>
            </a:extLst>
          </p:cNvPr>
          <p:cNvGrpSpPr/>
          <p:nvPr/>
        </p:nvGrpSpPr>
        <p:grpSpPr>
          <a:xfrm>
            <a:off x="1428268" y="7416339"/>
            <a:ext cx="164029" cy="164029"/>
            <a:chOff x="13168102" y="5848673"/>
            <a:chExt cx="240155" cy="240155"/>
          </a:xfrm>
        </p:grpSpPr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60B5B8D5-74F3-5265-E3FF-D15F769DED5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F4A9A6F7-79E3-7581-F693-4DB0F309F1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1" name="グループ化 190">
            <a:extLst>
              <a:ext uri="{FF2B5EF4-FFF2-40B4-BE49-F238E27FC236}">
                <a16:creationId xmlns:a16="http://schemas.microsoft.com/office/drawing/2014/main" id="{6ED3D20F-C104-F609-21B3-5578E563BDCE}"/>
              </a:ext>
            </a:extLst>
          </p:cNvPr>
          <p:cNvGrpSpPr/>
          <p:nvPr/>
        </p:nvGrpSpPr>
        <p:grpSpPr>
          <a:xfrm>
            <a:off x="2890832" y="7684787"/>
            <a:ext cx="164029" cy="164029"/>
            <a:chOff x="13168102" y="5848673"/>
            <a:chExt cx="240155" cy="240155"/>
          </a:xfrm>
        </p:grpSpPr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E99A066E-3A5C-0CA0-7640-34B59F72FF6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47CB7015-9DB9-F6CD-9F95-354E7BF26BD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4" name="グループ化 193">
            <a:extLst>
              <a:ext uri="{FF2B5EF4-FFF2-40B4-BE49-F238E27FC236}">
                <a16:creationId xmlns:a16="http://schemas.microsoft.com/office/drawing/2014/main" id="{FE346DAB-B37E-0609-418F-1E2F46F6CD5A}"/>
              </a:ext>
            </a:extLst>
          </p:cNvPr>
          <p:cNvGrpSpPr/>
          <p:nvPr/>
        </p:nvGrpSpPr>
        <p:grpSpPr>
          <a:xfrm>
            <a:off x="5782358" y="8448357"/>
            <a:ext cx="164029" cy="164029"/>
            <a:chOff x="13168102" y="5848673"/>
            <a:chExt cx="240155" cy="240155"/>
          </a:xfrm>
        </p:grpSpPr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9BEF9DAA-E10B-20EB-9181-C21299358B2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739CA3BC-AEC7-1C16-4E56-44CA8C2F766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7" name="グループ化 196">
            <a:extLst>
              <a:ext uri="{FF2B5EF4-FFF2-40B4-BE49-F238E27FC236}">
                <a16:creationId xmlns:a16="http://schemas.microsoft.com/office/drawing/2014/main" id="{6C26368B-2F47-DF1C-9DB2-67CFBF4C56E8}"/>
              </a:ext>
            </a:extLst>
          </p:cNvPr>
          <p:cNvGrpSpPr/>
          <p:nvPr/>
        </p:nvGrpSpPr>
        <p:grpSpPr>
          <a:xfrm>
            <a:off x="6980828" y="8237310"/>
            <a:ext cx="164029" cy="164029"/>
            <a:chOff x="13168102" y="5848673"/>
            <a:chExt cx="240155" cy="240155"/>
          </a:xfrm>
        </p:grpSpPr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32A29D50-A43C-213F-BF6F-E4326600380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D3074EFC-EED7-91D9-D746-5B52CABD272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0" name="グループ化 199">
            <a:extLst>
              <a:ext uri="{FF2B5EF4-FFF2-40B4-BE49-F238E27FC236}">
                <a16:creationId xmlns:a16="http://schemas.microsoft.com/office/drawing/2014/main" id="{AF3490AF-6ADF-1A3E-9FB7-0204DFEA01E2}"/>
              </a:ext>
            </a:extLst>
          </p:cNvPr>
          <p:cNvGrpSpPr/>
          <p:nvPr/>
        </p:nvGrpSpPr>
        <p:grpSpPr>
          <a:xfrm>
            <a:off x="10953888" y="8387119"/>
            <a:ext cx="164029" cy="164029"/>
            <a:chOff x="13168102" y="5848673"/>
            <a:chExt cx="240155" cy="240155"/>
          </a:xfrm>
        </p:grpSpPr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35667670-93D4-DDCE-1FA4-678365FEB1A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A61CAB29-9203-E479-7B70-F1E3DB9C1EF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3" name="グループ化 202">
            <a:extLst>
              <a:ext uri="{FF2B5EF4-FFF2-40B4-BE49-F238E27FC236}">
                <a16:creationId xmlns:a16="http://schemas.microsoft.com/office/drawing/2014/main" id="{EBD661E2-4FB9-3711-62BE-0E8D72FE02AA}"/>
              </a:ext>
            </a:extLst>
          </p:cNvPr>
          <p:cNvGrpSpPr/>
          <p:nvPr/>
        </p:nvGrpSpPr>
        <p:grpSpPr>
          <a:xfrm>
            <a:off x="11437863" y="7126625"/>
            <a:ext cx="164029" cy="164029"/>
            <a:chOff x="13168102" y="5848673"/>
            <a:chExt cx="240155" cy="240155"/>
          </a:xfrm>
        </p:grpSpPr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2D3F874A-3C90-737F-66CA-356BDE3D191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DAF43219-5303-36B3-DDC0-40DBB44434C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6" name="グループ化 205">
            <a:extLst>
              <a:ext uri="{FF2B5EF4-FFF2-40B4-BE49-F238E27FC236}">
                <a16:creationId xmlns:a16="http://schemas.microsoft.com/office/drawing/2014/main" id="{675C23DB-D71F-FA49-3A41-F1D109084220}"/>
              </a:ext>
            </a:extLst>
          </p:cNvPr>
          <p:cNvGrpSpPr/>
          <p:nvPr/>
        </p:nvGrpSpPr>
        <p:grpSpPr>
          <a:xfrm>
            <a:off x="7950518" y="6445654"/>
            <a:ext cx="164029" cy="164029"/>
            <a:chOff x="13168102" y="5848673"/>
            <a:chExt cx="240155" cy="240155"/>
          </a:xfrm>
        </p:grpSpPr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10B894F0-CEEE-563E-01E0-CEE7FA4133E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458905C0-3B01-6AE3-866D-AEBE3038532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9" name="グループ化 208">
            <a:extLst>
              <a:ext uri="{FF2B5EF4-FFF2-40B4-BE49-F238E27FC236}">
                <a16:creationId xmlns:a16="http://schemas.microsoft.com/office/drawing/2014/main" id="{124C4026-7B28-58DC-2EB3-5C19D5F4C681}"/>
              </a:ext>
            </a:extLst>
          </p:cNvPr>
          <p:cNvGrpSpPr/>
          <p:nvPr/>
        </p:nvGrpSpPr>
        <p:grpSpPr>
          <a:xfrm>
            <a:off x="5288756" y="5675710"/>
            <a:ext cx="164029" cy="164029"/>
            <a:chOff x="13168102" y="5848673"/>
            <a:chExt cx="240155" cy="240155"/>
          </a:xfrm>
        </p:grpSpPr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DAB007C2-5BB0-206F-C4B9-7C329E9BDDD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F99EB9E9-DCF8-7F16-38CA-E114048FBE9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2" name="グループ化 211">
            <a:extLst>
              <a:ext uri="{FF2B5EF4-FFF2-40B4-BE49-F238E27FC236}">
                <a16:creationId xmlns:a16="http://schemas.microsoft.com/office/drawing/2014/main" id="{09802E0F-B210-C074-0ACB-6A7DBDDF276E}"/>
              </a:ext>
            </a:extLst>
          </p:cNvPr>
          <p:cNvGrpSpPr/>
          <p:nvPr/>
        </p:nvGrpSpPr>
        <p:grpSpPr>
          <a:xfrm>
            <a:off x="6289114" y="4935296"/>
            <a:ext cx="286395" cy="225287"/>
            <a:chOff x="13223829" y="3432784"/>
            <a:chExt cx="161663" cy="127168"/>
          </a:xfrm>
        </p:grpSpPr>
        <p:grpSp>
          <p:nvGrpSpPr>
            <p:cNvPr id="213" name="グループ化 212">
              <a:extLst>
                <a:ext uri="{FF2B5EF4-FFF2-40B4-BE49-F238E27FC236}">
                  <a16:creationId xmlns:a16="http://schemas.microsoft.com/office/drawing/2014/main" id="{FCA77F45-586B-6A14-17B2-662CE308DEC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5" name="正方形/長方形 214">
                <a:extLst>
                  <a:ext uri="{FF2B5EF4-FFF2-40B4-BE49-F238E27FC236}">
                    <a16:creationId xmlns:a16="http://schemas.microsoft.com/office/drawing/2014/main" id="{40EFD6D2-4B3C-8826-9938-0F57CAFD14E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6" name="正方形/長方形 215">
                <a:extLst>
                  <a:ext uri="{FF2B5EF4-FFF2-40B4-BE49-F238E27FC236}">
                    <a16:creationId xmlns:a16="http://schemas.microsoft.com/office/drawing/2014/main" id="{45A00D04-F611-F8C4-E365-2B9285E70A3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7" name="楕円 216">
                <a:extLst>
                  <a:ext uri="{FF2B5EF4-FFF2-40B4-BE49-F238E27FC236}">
                    <a16:creationId xmlns:a16="http://schemas.microsoft.com/office/drawing/2014/main" id="{BB92D755-B222-6388-5128-5C9AA0D8265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4" name="フリーフォーム 2859">
              <a:extLst>
                <a:ext uri="{FF2B5EF4-FFF2-40B4-BE49-F238E27FC236}">
                  <a16:creationId xmlns:a16="http://schemas.microsoft.com/office/drawing/2014/main" id="{8E4CD55C-4EED-A0A3-2811-A3D8DB07E1E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8" name="グループ化 217">
            <a:extLst>
              <a:ext uri="{FF2B5EF4-FFF2-40B4-BE49-F238E27FC236}">
                <a16:creationId xmlns:a16="http://schemas.microsoft.com/office/drawing/2014/main" id="{BD37D021-212D-77AB-5DE8-1E9F58F95207}"/>
              </a:ext>
            </a:extLst>
          </p:cNvPr>
          <p:cNvGrpSpPr/>
          <p:nvPr/>
        </p:nvGrpSpPr>
        <p:grpSpPr>
          <a:xfrm>
            <a:off x="6131179" y="2832432"/>
            <a:ext cx="286395" cy="225287"/>
            <a:chOff x="13223829" y="3432784"/>
            <a:chExt cx="161663" cy="127168"/>
          </a:xfrm>
        </p:grpSpPr>
        <p:grpSp>
          <p:nvGrpSpPr>
            <p:cNvPr id="219" name="グループ化 218">
              <a:extLst>
                <a:ext uri="{FF2B5EF4-FFF2-40B4-BE49-F238E27FC236}">
                  <a16:creationId xmlns:a16="http://schemas.microsoft.com/office/drawing/2014/main" id="{3BB24CB8-25B2-D7A2-741F-3B62D011639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1" name="正方形/長方形 220">
                <a:extLst>
                  <a:ext uri="{FF2B5EF4-FFF2-40B4-BE49-F238E27FC236}">
                    <a16:creationId xmlns:a16="http://schemas.microsoft.com/office/drawing/2014/main" id="{DAC37790-1EF1-FDB6-F587-4D0656363CA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2" name="正方形/長方形 221">
                <a:extLst>
                  <a:ext uri="{FF2B5EF4-FFF2-40B4-BE49-F238E27FC236}">
                    <a16:creationId xmlns:a16="http://schemas.microsoft.com/office/drawing/2014/main" id="{5A7DDA8C-99AA-402C-41D2-6BB4C82B7F76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3" name="楕円 222">
                <a:extLst>
                  <a:ext uri="{FF2B5EF4-FFF2-40B4-BE49-F238E27FC236}">
                    <a16:creationId xmlns:a16="http://schemas.microsoft.com/office/drawing/2014/main" id="{4AE58535-A6F6-9074-840C-7527B66A8E0A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0" name="フリーフォーム 2859">
              <a:extLst>
                <a:ext uri="{FF2B5EF4-FFF2-40B4-BE49-F238E27FC236}">
                  <a16:creationId xmlns:a16="http://schemas.microsoft.com/office/drawing/2014/main" id="{0B549890-E296-7CD2-E438-4AB5098C9B2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4" name="グループ化 223">
            <a:extLst>
              <a:ext uri="{FF2B5EF4-FFF2-40B4-BE49-F238E27FC236}">
                <a16:creationId xmlns:a16="http://schemas.microsoft.com/office/drawing/2014/main" id="{D2510506-548A-402B-0244-C18E22AD368A}"/>
              </a:ext>
            </a:extLst>
          </p:cNvPr>
          <p:cNvGrpSpPr/>
          <p:nvPr/>
        </p:nvGrpSpPr>
        <p:grpSpPr>
          <a:xfrm>
            <a:off x="11294665" y="4390466"/>
            <a:ext cx="286395" cy="225287"/>
            <a:chOff x="13223829" y="3432784"/>
            <a:chExt cx="161663" cy="127168"/>
          </a:xfrm>
        </p:grpSpPr>
        <p:grpSp>
          <p:nvGrpSpPr>
            <p:cNvPr id="225" name="グループ化 224">
              <a:extLst>
                <a:ext uri="{FF2B5EF4-FFF2-40B4-BE49-F238E27FC236}">
                  <a16:creationId xmlns:a16="http://schemas.microsoft.com/office/drawing/2014/main" id="{5EE660AF-F873-393E-6C84-B6D81E4CB2F7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7" name="正方形/長方形 226">
                <a:extLst>
                  <a:ext uri="{FF2B5EF4-FFF2-40B4-BE49-F238E27FC236}">
                    <a16:creationId xmlns:a16="http://schemas.microsoft.com/office/drawing/2014/main" id="{C661D6AB-79AC-E978-544E-C621024CAC2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8" name="正方形/長方形 227">
                <a:extLst>
                  <a:ext uri="{FF2B5EF4-FFF2-40B4-BE49-F238E27FC236}">
                    <a16:creationId xmlns:a16="http://schemas.microsoft.com/office/drawing/2014/main" id="{BA6ACC03-8202-2D38-1AE2-5C42FB5F2796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9" name="楕円 228">
                <a:extLst>
                  <a:ext uri="{FF2B5EF4-FFF2-40B4-BE49-F238E27FC236}">
                    <a16:creationId xmlns:a16="http://schemas.microsoft.com/office/drawing/2014/main" id="{E04FC20E-35B4-934B-65C2-0445BAE9C1C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6" name="フリーフォーム 2859">
              <a:extLst>
                <a:ext uri="{FF2B5EF4-FFF2-40B4-BE49-F238E27FC236}">
                  <a16:creationId xmlns:a16="http://schemas.microsoft.com/office/drawing/2014/main" id="{16C2DC40-B0EA-FD08-7B4B-FA8615B6D59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02637F4C-005E-4408-B981-41D08D576A65}"/>
              </a:ext>
            </a:extLst>
          </p:cNvPr>
          <p:cNvGrpSpPr/>
          <p:nvPr/>
        </p:nvGrpSpPr>
        <p:grpSpPr>
          <a:xfrm>
            <a:off x="10606712" y="8881819"/>
            <a:ext cx="286395" cy="225287"/>
            <a:chOff x="13223829" y="3432784"/>
            <a:chExt cx="161663" cy="127168"/>
          </a:xfrm>
        </p:grpSpPr>
        <p:grpSp>
          <p:nvGrpSpPr>
            <p:cNvPr id="231" name="グループ化 230">
              <a:extLst>
                <a:ext uri="{FF2B5EF4-FFF2-40B4-BE49-F238E27FC236}">
                  <a16:creationId xmlns:a16="http://schemas.microsoft.com/office/drawing/2014/main" id="{F1A08166-CF6F-DA1E-1E4A-81908B2C3B57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3" name="正方形/長方形 232">
                <a:extLst>
                  <a:ext uri="{FF2B5EF4-FFF2-40B4-BE49-F238E27FC236}">
                    <a16:creationId xmlns:a16="http://schemas.microsoft.com/office/drawing/2014/main" id="{23C7F7AA-F897-AF02-425B-53ABFAD2E9E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4" name="正方形/長方形 233">
                <a:extLst>
                  <a:ext uri="{FF2B5EF4-FFF2-40B4-BE49-F238E27FC236}">
                    <a16:creationId xmlns:a16="http://schemas.microsoft.com/office/drawing/2014/main" id="{DBA70232-7310-836C-D3F0-26AF5AD5BFCF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5" name="楕円 234">
                <a:extLst>
                  <a:ext uri="{FF2B5EF4-FFF2-40B4-BE49-F238E27FC236}">
                    <a16:creationId xmlns:a16="http://schemas.microsoft.com/office/drawing/2014/main" id="{3AA902D8-65F4-CF2D-28F5-87A2EEACF56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2" name="フリーフォーム 2859">
              <a:extLst>
                <a:ext uri="{FF2B5EF4-FFF2-40B4-BE49-F238E27FC236}">
                  <a16:creationId xmlns:a16="http://schemas.microsoft.com/office/drawing/2014/main" id="{21EB7185-4FBC-A36F-D3CC-00A56C7A5BAA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6" name="グループ化 235">
            <a:extLst>
              <a:ext uri="{FF2B5EF4-FFF2-40B4-BE49-F238E27FC236}">
                <a16:creationId xmlns:a16="http://schemas.microsoft.com/office/drawing/2014/main" id="{CAB5E59E-C38D-C129-CE10-BDAC1BEB681B}"/>
              </a:ext>
            </a:extLst>
          </p:cNvPr>
          <p:cNvGrpSpPr/>
          <p:nvPr/>
        </p:nvGrpSpPr>
        <p:grpSpPr>
          <a:xfrm>
            <a:off x="7337791" y="9099908"/>
            <a:ext cx="286395" cy="225287"/>
            <a:chOff x="13223829" y="3432784"/>
            <a:chExt cx="161663" cy="127168"/>
          </a:xfrm>
        </p:grpSpPr>
        <p:grpSp>
          <p:nvGrpSpPr>
            <p:cNvPr id="237" name="グループ化 236">
              <a:extLst>
                <a:ext uri="{FF2B5EF4-FFF2-40B4-BE49-F238E27FC236}">
                  <a16:creationId xmlns:a16="http://schemas.microsoft.com/office/drawing/2014/main" id="{56DC6F9E-294B-4D31-1A5E-1E79F196F5A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9" name="正方形/長方形 238">
                <a:extLst>
                  <a:ext uri="{FF2B5EF4-FFF2-40B4-BE49-F238E27FC236}">
                    <a16:creationId xmlns:a16="http://schemas.microsoft.com/office/drawing/2014/main" id="{B94C4B01-C4C9-3339-29DC-9E93343D3B4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0" name="正方形/長方形 239">
                <a:extLst>
                  <a:ext uri="{FF2B5EF4-FFF2-40B4-BE49-F238E27FC236}">
                    <a16:creationId xmlns:a16="http://schemas.microsoft.com/office/drawing/2014/main" id="{718585CC-F902-28D9-5744-D30D782FC37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1" name="楕円 240">
                <a:extLst>
                  <a:ext uri="{FF2B5EF4-FFF2-40B4-BE49-F238E27FC236}">
                    <a16:creationId xmlns:a16="http://schemas.microsoft.com/office/drawing/2014/main" id="{DD4C8704-A1EA-0430-02DC-872E2BF381BA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8" name="フリーフォーム 2859">
              <a:extLst>
                <a:ext uri="{FF2B5EF4-FFF2-40B4-BE49-F238E27FC236}">
                  <a16:creationId xmlns:a16="http://schemas.microsoft.com/office/drawing/2014/main" id="{19376743-DAB5-CF97-AE4B-6106065A1999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2" name="グループ化 241">
            <a:extLst>
              <a:ext uri="{FF2B5EF4-FFF2-40B4-BE49-F238E27FC236}">
                <a16:creationId xmlns:a16="http://schemas.microsoft.com/office/drawing/2014/main" id="{9B11FDC8-1BF0-9006-C062-7F8AD16091E7}"/>
              </a:ext>
            </a:extLst>
          </p:cNvPr>
          <p:cNvGrpSpPr/>
          <p:nvPr/>
        </p:nvGrpSpPr>
        <p:grpSpPr>
          <a:xfrm>
            <a:off x="5969933" y="6761041"/>
            <a:ext cx="187286" cy="179669"/>
            <a:chOff x="13234305" y="3606093"/>
            <a:chExt cx="140711" cy="122715"/>
          </a:xfrm>
        </p:grpSpPr>
        <p:sp>
          <p:nvSpPr>
            <p:cNvPr id="243" name="フリーフォーム 2864">
              <a:extLst>
                <a:ext uri="{FF2B5EF4-FFF2-40B4-BE49-F238E27FC236}">
                  <a16:creationId xmlns:a16="http://schemas.microsoft.com/office/drawing/2014/main" id="{866D1E00-3914-30B3-9EF7-38BD51A3FCEF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4" name="直線コネクタ 243">
              <a:extLst>
                <a:ext uri="{FF2B5EF4-FFF2-40B4-BE49-F238E27FC236}">
                  <a16:creationId xmlns:a16="http://schemas.microsoft.com/office/drawing/2014/main" id="{2992B26D-FE8E-E3AD-D6B6-2C8AC7294C70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フリーフォーム 2866">
              <a:extLst>
                <a:ext uri="{FF2B5EF4-FFF2-40B4-BE49-F238E27FC236}">
                  <a16:creationId xmlns:a16="http://schemas.microsoft.com/office/drawing/2014/main" id="{60630F4D-5D17-4244-7ABE-CE42CB30A51B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6" name="グループ化 245">
            <a:extLst>
              <a:ext uri="{FF2B5EF4-FFF2-40B4-BE49-F238E27FC236}">
                <a16:creationId xmlns:a16="http://schemas.microsoft.com/office/drawing/2014/main" id="{03F7937F-5F97-3F46-A767-BF220816310D}"/>
              </a:ext>
            </a:extLst>
          </p:cNvPr>
          <p:cNvGrpSpPr/>
          <p:nvPr/>
        </p:nvGrpSpPr>
        <p:grpSpPr>
          <a:xfrm>
            <a:off x="7586086" y="9345651"/>
            <a:ext cx="187286" cy="179669"/>
            <a:chOff x="13234305" y="3606093"/>
            <a:chExt cx="140711" cy="122715"/>
          </a:xfrm>
        </p:grpSpPr>
        <p:sp>
          <p:nvSpPr>
            <p:cNvPr id="247" name="フリーフォーム 2864">
              <a:extLst>
                <a:ext uri="{FF2B5EF4-FFF2-40B4-BE49-F238E27FC236}">
                  <a16:creationId xmlns:a16="http://schemas.microsoft.com/office/drawing/2014/main" id="{36D106EF-6EBB-F11E-0213-47BFCF98FBD1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8" name="直線コネクタ 247">
              <a:extLst>
                <a:ext uri="{FF2B5EF4-FFF2-40B4-BE49-F238E27FC236}">
                  <a16:creationId xmlns:a16="http://schemas.microsoft.com/office/drawing/2014/main" id="{0F0049BE-8365-74EB-1F85-A0B18E0E4DD9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9" name="フリーフォーム 2866">
              <a:extLst>
                <a:ext uri="{FF2B5EF4-FFF2-40B4-BE49-F238E27FC236}">
                  <a16:creationId xmlns:a16="http://schemas.microsoft.com/office/drawing/2014/main" id="{7155CF68-C4A2-F135-7ED8-92696F3E05E7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0" name="グループ化 249">
            <a:extLst>
              <a:ext uri="{FF2B5EF4-FFF2-40B4-BE49-F238E27FC236}">
                <a16:creationId xmlns:a16="http://schemas.microsoft.com/office/drawing/2014/main" id="{D0630FE0-5EBA-E7FA-0C1D-8796ECE75D49}"/>
              </a:ext>
            </a:extLst>
          </p:cNvPr>
          <p:cNvGrpSpPr/>
          <p:nvPr/>
        </p:nvGrpSpPr>
        <p:grpSpPr>
          <a:xfrm>
            <a:off x="10374293" y="9026503"/>
            <a:ext cx="187286" cy="179669"/>
            <a:chOff x="13234305" y="3606093"/>
            <a:chExt cx="140711" cy="122715"/>
          </a:xfrm>
        </p:grpSpPr>
        <p:sp>
          <p:nvSpPr>
            <p:cNvPr id="251" name="フリーフォーム 2864">
              <a:extLst>
                <a:ext uri="{FF2B5EF4-FFF2-40B4-BE49-F238E27FC236}">
                  <a16:creationId xmlns:a16="http://schemas.microsoft.com/office/drawing/2014/main" id="{5EB6A143-BE69-617D-EC95-08486B127F7E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2" name="直線コネクタ 251">
              <a:extLst>
                <a:ext uri="{FF2B5EF4-FFF2-40B4-BE49-F238E27FC236}">
                  <a16:creationId xmlns:a16="http://schemas.microsoft.com/office/drawing/2014/main" id="{D5B6570E-38EE-C884-593C-5D178C7D2D2E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3" name="フリーフォーム 2866">
              <a:extLst>
                <a:ext uri="{FF2B5EF4-FFF2-40B4-BE49-F238E27FC236}">
                  <a16:creationId xmlns:a16="http://schemas.microsoft.com/office/drawing/2014/main" id="{7183BF28-3F5F-A8BE-74CB-8A0BA8F1CCBD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82" name="正方形/長方形 381">
            <a:extLst>
              <a:ext uri="{FF2B5EF4-FFF2-40B4-BE49-F238E27FC236}">
                <a16:creationId xmlns:a16="http://schemas.microsoft.com/office/drawing/2014/main" id="{8CB0B7E2-82D3-C996-95E8-CB9C52D3EB30}"/>
              </a:ext>
            </a:extLst>
          </p:cNvPr>
          <p:cNvSpPr/>
          <p:nvPr/>
        </p:nvSpPr>
        <p:spPr>
          <a:xfrm>
            <a:off x="51015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4" name="グループ化 393">
            <a:extLst>
              <a:ext uri="{FF2B5EF4-FFF2-40B4-BE49-F238E27FC236}">
                <a16:creationId xmlns:a16="http://schemas.microsoft.com/office/drawing/2014/main" id="{1802CDC6-81D1-5149-04B4-678A1FCDC25A}"/>
              </a:ext>
            </a:extLst>
          </p:cNvPr>
          <p:cNvGrpSpPr/>
          <p:nvPr/>
        </p:nvGrpSpPr>
        <p:grpSpPr>
          <a:xfrm>
            <a:off x="618643" y="8635539"/>
            <a:ext cx="164029" cy="164029"/>
            <a:chOff x="13168102" y="5848673"/>
            <a:chExt cx="240155" cy="240155"/>
          </a:xfrm>
        </p:grpSpPr>
        <p:sp>
          <p:nvSpPr>
            <p:cNvPr id="395" name="正方形/長方形 394">
              <a:extLst>
                <a:ext uri="{FF2B5EF4-FFF2-40B4-BE49-F238E27FC236}">
                  <a16:creationId xmlns:a16="http://schemas.microsoft.com/office/drawing/2014/main" id="{3F450F5D-671D-73BA-B138-084C1326C09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6" name="正方形/長方形 395">
              <a:extLst>
                <a:ext uri="{FF2B5EF4-FFF2-40B4-BE49-F238E27FC236}">
                  <a16:creationId xmlns:a16="http://schemas.microsoft.com/office/drawing/2014/main" id="{64414141-4486-6973-C6A3-85C05B88B98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23" name="グループ化 422">
            <a:extLst>
              <a:ext uri="{FF2B5EF4-FFF2-40B4-BE49-F238E27FC236}">
                <a16:creationId xmlns:a16="http://schemas.microsoft.com/office/drawing/2014/main" id="{3068C068-F027-3C11-E5EF-653984297157}"/>
              </a:ext>
            </a:extLst>
          </p:cNvPr>
          <p:cNvGrpSpPr/>
          <p:nvPr/>
        </p:nvGrpSpPr>
        <p:grpSpPr>
          <a:xfrm>
            <a:off x="7958399" y="3307575"/>
            <a:ext cx="164029" cy="164029"/>
            <a:chOff x="13168102" y="5848673"/>
            <a:chExt cx="240155" cy="240155"/>
          </a:xfrm>
        </p:grpSpPr>
        <p:sp>
          <p:nvSpPr>
            <p:cNvPr id="424" name="正方形/長方形 423">
              <a:extLst>
                <a:ext uri="{FF2B5EF4-FFF2-40B4-BE49-F238E27FC236}">
                  <a16:creationId xmlns:a16="http://schemas.microsoft.com/office/drawing/2014/main" id="{D81CEB9E-F87E-BDD7-B090-D41B8EC2F10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25" name="正方形/長方形 424">
              <a:extLst>
                <a:ext uri="{FF2B5EF4-FFF2-40B4-BE49-F238E27FC236}">
                  <a16:creationId xmlns:a16="http://schemas.microsoft.com/office/drawing/2014/main" id="{F6E31289-FCA2-1512-6A65-D1EDAFC7E2F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34" name="正方形/長方形 433">
            <a:extLst>
              <a:ext uri="{FF2B5EF4-FFF2-40B4-BE49-F238E27FC236}">
                <a16:creationId xmlns:a16="http://schemas.microsoft.com/office/drawing/2014/main" id="{A4105B70-5F48-2EB7-01E9-2B26826B994F}"/>
              </a:ext>
            </a:extLst>
          </p:cNvPr>
          <p:cNvSpPr/>
          <p:nvPr/>
        </p:nvSpPr>
        <p:spPr>
          <a:xfrm>
            <a:off x="11593856" y="7108325"/>
            <a:ext cx="1156729" cy="36975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●津田沼２丁目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5" name="正方形/長方形 434">
            <a:extLst>
              <a:ext uri="{FF2B5EF4-FFF2-40B4-BE49-F238E27FC236}">
                <a16:creationId xmlns:a16="http://schemas.microsoft.com/office/drawing/2014/main" id="{BFC5E4E1-E5CA-0CAA-29A4-2B82650C77FB}"/>
              </a:ext>
            </a:extLst>
          </p:cNvPr>
          <p:cNvSpPr/>
          <p:nvPr/>
        </p:nvSpPr>
        <p:spPr>
          <a:xfrm>
            <a:off x="11124523" y="8389148"/>
            <a:ext cx="1231307" cy="32813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●津田沼４丁目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6" name="正方形/長方形 435">
            <a:extLst>
              <a:ext uri="{FF2B5EF4-FFF2-40B4-BE49-F238E27FC236}">
                <a16:creationId xmlns:a16="http://schemas.microsoft.com/office/drawing/2014/main" id="{385B5685-A8F2-86DF-F45C-05C559C09E40}"/>
              </a:ext>
            </a:extLst>
          </p:cNvPr>
          <p:cNvSpPr/>
          <p:nvPr/>
        </p:nvSpPr>
        <p:spPr>
          <a:xfrm>
            <a:off x="9002001" y="2952510"/>
            <a:ext cx="14786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7" name="正方形/長方形 436">
            <a:extLst>
              <a:ext uri="{FF2B5EF4-FFF2-40B4-BE49-F238E27FC236}">
                <a16:creationId xmlns:a16="http://schemas.microsoft.com/office/drawing/2014/main" id="{666E9B08-2FBA-806D-ACFF-E2623C2406F3}"/>
              </a:ext>
            </a:extLst>
          </p:cNvPr>
          <p:cNvSpPr/>
          <p:nvPr/>
        </p:nvSpPr>
        <p:spPr>
          <a:xfrm>
            <a:off x="8130465" y="6446398"/>
            <a:ext cx="11262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</a:t>
            </a:r>
            <a:r>
              <a:rPr lang="ja-JP" altLang="en-US" sz="1200" b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こうやまき公園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8" name="正方形/長方形 437">
            <a:extLst>
              <a:ext uri="{FF2B5EF4-FFF2-40B4-BE49-F238E27FC236}">
                <a16:creationId xmlns:a16="http://schemas.microsoft.com/office/drawing/2014/main" id="{DD587D4B-0C14-7001-30C1-55D7F9CE90AE}"/>
              </a:ext>
            </a:extLst>
          </p:cNvPr>
          <p:cNvSpPr/>
          <p:nvPr/>
        </p:nvSpPr>
        <p:spPr>
          <a:xfrm>
            <a:off x="7147802" y="8229804"/>
            <a:ext cx="16342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9" name="正方形/長方形 438">
            <a:extLst>
              <a:ext uri="{FF2B5EF4-FFF2-40B4-BE49-F238E27FC236}">
                <a16:creationId xmlns:a16="http://schemas.microsoft.com/office/drawing/2014/main" id="{A5C15B2E-AF62-C10E-8C9B-301B9439B23D}"/>
              </a:ext>
            </a:extLst>
          </p:cNvPr>
          <p:cNvSpPr/>
          <p:nvPr/>
        </p:nvSpPr>
        <p:spPr>
          <a:xfrm>
            <a:off x="11026424" y="4597540"/>
            <a:ext cx="1008600" cy="369755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kumimoji="1"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0" name="正方形/長方形 439">
            <a:extLst>
              <a:ext uri="{FF2B5EF4-FFF2-40B4-BE49-F238E27FC236}">
                <a16:creationId xmlns:a16="http://schemas.microsoft.com/office/drawing/2014/main" id="{A81B09C0-D0EF-AEA4-8D92-35A729F6B1F4}"/>
              </a:ext>
            </a:extLst>
          </p:cNvPr>
          <p:cNvSpPr/>
          <p:nvPr/>
        </p:nvSpPr>
        <p:spPr>
          <a:xfrm>
            <a:off x="10371454" y="8682565"/>
            <a:ext cx="104330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津田沼小学校</a:t>
            </a:r>
          </a:p>
        </p:txBody>
      </p:sp>
      <p:sp>
        <p:nvSpPr>
          <p:cNvPr id="441" name="正方形/長方形 440">
            <a:extLst>
              <a:ext uri="{FF2B5EF4-FFF2-40B4-BE49-F238E27FC236}">
                <a16:creationId xmlns:a16="http://schemas.microsoft.com/office/drawing/2014/main" id="{85D4D068-10ED-911E-81B9-6F800C536049}"/>
              </a:ext>
            </a:extLst>
          </p:cNvPr>
          <p:cNvSpPr/>
          <p:nvPr/>
        </p:nvSpPr>
        <p:spPr>
          <a:xfrm>
            <a:off x="7115342" y="8903308"/>
            <a:ext cx="8817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向山小学校</a:t>
            </a:r>
          </a:p>
        </p:txBody>
      </p:sp>
      <p:sp>
        <p:nvSpPr>
          <p:cNvPr id="442" name="正方形/長方形 441">
            <a:extLst>
              <a:ext uri="{FF2B5EF4-FFF2-40B4-BE49-F238E27FC236}">
                <a16:creationId xmlns:a16="http://schemas.microsoft.com/office/drawing/2014/main" id="{2F1CE1C2-3E13-773F-8C11-F143773F5F84}"/>
              </a:ext>
            </a:extLst>
          </p:cNvPr>
          <p:cNvSpPr/>
          <p:nvPr/>
        </p:nvSpPr>
        <p:spPr>
          <a:xfrm>
            <a:off x="8130465" y="3295841"/>
            <a:ext cx="106116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●とねりこ公園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3" name="正方形/長方形 442">
            <a:extLst>
              <a:ext uri="{FF2B5EF4-FFF2-40B4-BE49-F238E27FC236}">
                <a16:creationId xmlns:a16="http://schemas.microsoft.com/office/drawing/2014/main" id="{5A1007D3-AE81-4407-F226-F209DD3683D8}"/>
              </a:ext>
            </a:extLst>
          </p:cNvPr>
          <p:cNvSpPr/>
          <p:nvPr/>
        </p:nvSpPr>
        <p:spPr>
          <a:xfrm>
            <a:off x="6141326" y="2263535"/>
            <a:ext cx="15993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4" name="正方形/長方形 443">
            <a:extLst>
              <a:ext uri="{FF2B5EF4-FFF2-40B4-BE49-F238E27FC236}">
                <a16:creationId xmlns:a16="http://schemas.microsoft.com/office/drawing/2014/main" id="{E6199411-0508-2887-FE13-614A045B72D0}"/>
              </a:ext>
            </a:extLst>
          </p:cNvPr>
          <p:cNvSpPr/>
          <p:nvPr/>
        </p:nvSpPr>
        <p:spPr>
          <a:xfrm>
            <a:off x="4074401" y="3441460"/>
            <a:ext cx="12151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●庄司が池公園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FC1ACC59-6F8E-E101-E810-627D3773C4CC}"/>
              </a:ext>
            </a:extLst>
          </p:cNvPr>
          <p:cNvSpPr/>
          <p:nvPr/>
        </p:nvSpPr>
        <p:spPr>
          <a:xfrm>
            <a:off x="6589001" y="5169308"/>
            <a:ext cx="13294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●谷津奏の杜公園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6" name="正方形/長方形 445">
            <a:extLst>
              <a:ext uri="{FF2B5EF4-FFF2-40B4-BE49-F238E27FC236}">
                <a16:creationId xmlns:a16="http://schemas.microsoft.com/office/drawing/2014/main" id="{70FA98EA-352B-8DB5-6C1B-C2FF136C7760}"/>
              </a:ext>
            </a:extLst>
          </p:cNvPr>
          <p:cNvSpPr/>
          <p:nvPr/>
        </p:nvSpPr>
        <p:spPr>
          <a:xfrm>
            <a:off x="5460726" y="5670958"/>
            <a:ext cx="13294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●谷津５丁目公園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7" name="正方形/長方形 446">
            <a:extLst>
              <a:ext uri="{FF2B5EF4-FFF2-40B4-BE49-F238E27FC236}">
                <a16:creationId xmlns:a16="http://schemas.microsoft.com/office/drawing/2014/main" id="{3FAD21B1-9A41-6303-385E-82C7D7634606}"/>
              </a:ext>
            </a:extLst>
          </p:cNvPr>
          <p:cNvSpPr/>
          <p:nvPr/>
        </p:nvSpPr>
        <p:spPr>
          <a:xfrm>
            <a:off x="2380976" y="4861359"/>
            <a:ext cx="16036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●谷津５丁目児童遊園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8" name="正方形/長方形 447">
            <a:extLst>
              <a:ext uri="{FF2B5EF4-FFF2-40B4-BE49-F238E27FC236}">
                <a16:creationId xmlns:a16="http://schemas.microsoft.com/office/drawing/2014/main" id="{BD965E08-8B17-52B2-1150-3AB3A1B60D14}"/>
              </a:ext>
            </a:extLst>
          </p:cNvPr>
          <p:cNvSpPr/>
          <p:nvPr/>
        </p:nvSpPr>
        <p:spPr>
          <a:xfrm>
            <a:off x="3050902" y="7683934"/>
            <a:ext cx="11115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●向山１号公園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9" name="正方形/長方形 448">
            <a:extLst>
              <a:ext uri="{FF2B5EF4-FFF2-40B4-BE49-F238E27FC236}">
                <a16:creationId xmlns:a16="http://schemas.microsoft.com/office/drawing/2014/main" id="{29DFFB49-4B72-BF2B-24F4-A3B351077121}"/>
              </a:ext>
            </a:extLst>
          </p:cNvPr>
          <p:cNvSpPr/>
          <p:nvPr/>
        </p:nvSpPr>
        <p:spPr>
          <a:xfrm>
            <a:off x="5950968" y="8434677"/>
            <a:ext cx="98005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●宮ノ下公園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0" name="正方形/長方形 449">
            <a:extLst>
              <a:ext uri="{FF2B5EF4-FFF2-40B4-BE49-F238E27FC236}">
                <a16:creationId xmlns:a16="http://schemas.microsoft.com/office/drawing/2014/main" id="{CA150924-A7C2-07D1-1E82-74DF3B22FA50}"/>
              </a:ext>
            </a:extLst>
          </p:cNvPr>
          <p:cNvSpPr/>
          <p:nvPr/>
        </p:nvSpPr>
        <p:spPr>
          <a:xfrm>
            <a:off x="1850751" y="6807634"/>
            <a:ext cx="12829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●谷津４丁目公園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1" name="正方形/長方形 450">
            <a:extLst>
              <a:ext uri="{FF2B5EF4-FFF2-40B4-BE49-F238E27FC236}">
                <a16:creationId xmlns:a16="http://schemas.microsoft.com/office/drawing/2014/main" id="{C4F4F3A0-CC61-92AB-7393-8494E84958EA}"/>
              </a:ext>
            </a:extLst>
          </p:cNvPr>
          <p:cNvSpPr/>
          <p:nvPr/>
        </p:nvSpPr>
        <p:spPr>
          <a:xfrm>
            <a:off x="1590401" y="7410884"/>
            <a:ext cx="10257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●西之葦公園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2" name="正方形/長方形 451">
            <a:extLst>
              <a:ext uri="{FF2B5EF4-FFF2-40B4-BE49-F238E27FC236}">
                <a16:creationId xmlns:a16="http://schemas.microsoft.com/office/drawing/2014/main" id="{2C9C839C-E1A1-467A-12BA-2A0623484A44}"/>
              </a:ext>
            </a:extLst>
          </p:cNvPr>
          <p:cNvSpPr/>
          <p:nvPr/>
        </p:nvSpPr>
        <p:spPr>
          <a:xfrm>
            <a:off x="783951" y="8633569"/>
            <a:ext cx="13496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●谷津西児童遊園</a:t>
            </a:r>
          </a:p>
        </p:txBody>
      </p:sp>
      <p:sp>
        <p:nvSpPr>
          <p:cNvPr id="453" name="正方形/長方形 452">
            <a:extLst>
              <a:ext uri="{FF2B5EF4-FFF2-40B4-BE49-F238E27FC236}">
                <a16:creationId xmlns:a16="http://schemas.microsoft.com/office/drawing/2014/main" id="{A60696AE-4D9C-C90C-45A0-A3E74819E3AC}"/>
              </a:ext>
            </a:extLst>
          </p:cNvPr>
          <p:cNvSpPr/>
          <p:nvPr/>
        </p:nvSpPr>
        <p:spPr>
          <a:xfrm>
            <a:off x="5778667" y="6207733"/>
            <a:ext cx="8817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谷津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小学校</a:t>
            </a:r>
          </a:p>
        </p:txBody>
      </p:sp>
      <p:sp>
        <p:nvSpPr>
          <p:cNvPr id="454" name="正方形/長方形 453">
            <a:extLst>
              <a:ext uri="{FF2B5EF4-FFF2-40B4-BE49-F238E27FC236}">
                <a16:creationId xmlns:a16="http://schemas.microsoft.com/office/drawing/2014/main" id="{1CEBF0B2-1251-9C0A-99A5-0A076E24E36B}"/>
              </a:ext>
            </a:extLst>
          </p:cNvPr>
          <p:cNvSpPr/>
          <p:nvPr/>
        </p:nvSpPr>
        <p:spPr>
          <a:xfrm>
            <a:off x="6419474" y="2846978"/>
            <a:ext cx="88177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第一中学校</a:t>
            </a:r>
          </a:p>
        </p:txBody>
      </p:sp>
      <p:sp>
        <p:nvSpPr>
          <p:cNvPr id="455" name="正方形/長方形 454">
            <a:extLst>
              <a:ext uri="{FF2B5EF4-FFF2-40B4-BE49-F238E27FC236}">
                <a16:creationId xmlns:a16="http://schemas.microsoft.com/office/drawing/2014/main" id="{BFB4F6D1-2F4A-9F8E-B74D-75320A85507D}"/>
              </a:ext>
            </a:extLst>
          </p:cNvPr>
          <p:cNvSpPr/>
          <p:nvPr/>
        </p:nvSpPr>
        <p:spPr>
          <a:xfrm>
            <a:off x="11200869" y="9230665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津田沼四丁目</a:t>
            </a:r>
          </a:p>
        </p:txBody>
      </p:sp>
      <p:sp>
        <p:nvSpPr>
          <p:cNvPr id="456" name="正方形/長方形 455">
            <a:extLst>
              <a:ext uri="{FF2B5EF4-FFF2-40B4-BE49-F238E27FC236}">
                <a16:creationId xmlns:a16="http://schemas.microsoft.com/office/drawing/2014/main" id="{58077EEE-BF2B-4FE2-C549-C42997658862}"/>
              </a:ext>
            </a:extLst>
          </p:cNvPr>
          <p:cNvSpPr/>
          <p:nvPr/>
        </p:nvSpPr>
        <p:spPr>
          <a:xfrm>
            <a:off x="11956991" y="6028595"/>
            <a:ext cx="785974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津田沼二丁目</a:t>
            </a:r>
          </a:p>
        </p:txBody>
      </p:sp>
      <p:sp>
        <p:nvSpPr>
          <p:cNvPr id="457" name="正方形/長方形 456">
            <a:extLst>
              <a:ext uri="{FF2B5EF4-FFF2-40B4-BE49-F238E27FC236}">
                <a16:creationId xmlns:a16="http://schemas.microsoft.com/office/drawing/2014/main" id="{4B326F69-D943-8C7E-249A-356C9C78F005}"/>
              </a:ext>
            </a:extLst>
          </p:cNvPr>
          <p:cNvSpPr/>
          <p:nvPr/>
        </p:nvSpPr>
        <p:spPr>
          <a:xfrm>
            <a:off x="9320924" y="6685632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一丁目</a:t>
            </a:r>
          </a:p>
        </p:txBody>
      </p:sp>
      <p:sp>
        <p:nvSpPr>
          <p:cNvPr id="458" name="正方形/長方形 457">
            <a:extLst>
              <a:ext uri="{FF2B5EF4-FFF2-40B4-BE49-F238E27FC236}">
                <a16:creationId xmlns:a16="http://schemas.microsoft.com/office/drawing/2014/main" id="{6EEF32E2-6DF9-BDA2-2AA9-BE330DE15E53}"/>
              </a:ext>
            </a:extLst>
          </p:cNvPr>
          <p:cNvSpPr/>
          <p:nvPr/>
        </p:nvSpPr>
        <p:spPr>
          <a:xfrm>
            <a:off x="9400750" y="3124668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59" name="正方形/長方形 458">
            <a:extLst>
              <a:ext uri="{FF2B5EF4-FFF2-40B4-BE49-F238E27FC236}">
                <a16:creationId xmlns:a16="http://schemas.microsoft.com/office/drawing/2014/main" id="{2642C1E4-73A5-5F68-E10B-26B279A7520D}"/>
              </a:ext>
            </a:extLst>
          </p:cNvPr>
          <p:cNvSpPr/>
          <p:nvPr/>
        </p:nvSpPr>
        <p:spPr>
          <a:xfrm>
            <a:off x="7057024" y="4682804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奏の杜二丁目</a:t>
            </a:r>
          </a:p>
        </p:txBody>
      </p:sp>
      <p:sp>
        <p:nvSpPr>
          <p:cNvPr id="461" name="正方形/長方形 460">
            <a:extLst>
              <a:ext uri="{FF2B5EF4-FFF2-40B4-BE49-F238E27FC236}">
                <a16:creationId xmlns:a16="http://schemas.microsoft.com/office/drawing/2014/main" id="{7B121D63-7442-447A-3B6A-33ACD14111AF}"/>
              </a:ext>
            </a:extLst>
          </p:cNvPr>
          <p:cNvSpPr/>
          <p:nvPr/>
        </p:nvSpPr>
        <p:spPr>
          <a:xfrm>
            <a:off x="7997116" y="6125238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奏の杜三丁目</a:t>
            </a:r>
          </a:p>
        </p:txBody>
      </p:sp>
      <p:sp>
        <p:nvSpPr>
          <p:cNvPr id="462" name="正方形/長方形 461">
            <a:extLst>
              <a:ext uri="{FF2B5EF4-FFF2-40B4-BE49-F238E27FC236}">
                <a16:creationId xmlns:a16="http://schemas.microsoft.com/office/drawing/2014/main" id="{5BEB20CC-6BD9-06B0-7512-EF2D3055742B}"/>
              </a:ext>
            </a:extLst>
          </p:cNvPr>
          <p:cNvSpPr/>
          <p:nvPr/>
        </p:nvSpPr>
        <p:spPr>
          <a:xfrm>
            <a:off x="7219101" y="3091214"/>
            <a:ext cx="7458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奏の杜一丁目</a:t>
            </a:r>
          </a:p>
        </p:txBody>
      </p:sp>
      <p:sp>
        <p:nvSpPr>
          <p:cNvPr id="463" name="正方形/長方形 462">
            <a:extLst>
              <a:ext uri="{FF2B5EF4-FFF2-40B4-BE49-F238E27FC236}">
                <a16:creationId xmlns:a16="http://schemas.microsoft.com/office/drawing/2014/main" id="{7E27576C-9EDE-AA37-3B5D-5B35CFAAF438}"/>
              </a:ext>
            </a:extLst>
          </p:cNvPr>
          <p:cNvSpPr/>
          <p:nvPr/>
        </p:nvSpPr>
        <p:spPr>
          <a:xfrm>
            <a:off x="7711199" y="8663196"/>
            <a:ext cx="68117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64" name="正方形/長方形 463">
            <a:extLst>
              <a:ext uri="{FF2B5EF4-FFF2-40B4-BE49-F238E27FC236}">
                <a16:creationId xmlns:a16="http://schemas.microsoft.com/office/drawing/2014/main" id="{BF2E517D-226B-DF3C-87AB-87B75D115DF5}"/>
              </a:ext>
            </a:extLst>
          </p:cNvPr>
          <p:cNvSpPr/>
          <p:nvPr/>
        </p:nvSpPr>
        <p:spPr>
          <a:xfrm>
            <a:off x="4129799" y="5670958"/>
            <a:ext cx="68117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65" name="正方形/長方形 464">
            <a:extLst>
              <a:ext uri="{FF2B5EF4-FFF2-40B4-BE49-F238E27FC236}">
                <a16:creationId xmlns:a16="http://schemas.microsoft.com/office/drawing/2014/main" id="{3D9AA28A-F535-A170-D6D7-82E3CFE49C87}"/>
              </a:ext>
            </a:extLst>
          </p:cNvPr>
          <p:cNvSpPr/>
          <p:nvPr/>
        </p:nvSpPr>
        <p:spPr>
          <a:xfrm>
            <a:off x="4532450" y="2004416"/>
            <a:ext cx="68117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66" name="正方形/長方形 465">
            <a:extLst>
              <a:ext uri="{FF2B5EF4-FFF2-40B4-BE49-F238E27FC236}">
                <a16:creationId xmlns:a16="http://schemas.microsoft.com/office/drawing/2014/main" id="{AE578CDA-BF2D-2C14-DA73-822F7A27350F}"/>
              </a:ext>
            </a:extLst>
          </p:cNvPr>
          <p:cNvSpPr/>
          <p:nvPr/>
        </p:nvSpPr>
        <p:spPr>
          <a:xfrm>
            <a:off x="2739149" y="7947433"/>
            <a:ext cx="68117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67" name="正方形/長方形 466">
            <a:extLst>
              <a:ext uri="{FF2B5EF4-FFF2-40B4-BE49-F238E27FC236}">
                <a16:creationId xmlns:a16="http://schemas.microsoft.com/office/drawing/2014/main" id="{E1445031-76AA-8DB4-4A1B-754AF29834D6}"/>
              </a:ext>
            </a:extLst>
          </p:cNvPr>
          <p:cNvSpPr/>
          <p:nvPr/>
        </p:nvSpPr>
        <p:spPr>
          <a:xfrm>
            <a:off x="1590401" y="8925068"/>
            <a:ext cx="68117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谷津三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grpSp>
        <p:nvGrpSpPr>
          <p:cNvPr id="469" name="グループ化 468">
            <a:extLst>
              <a:ext uri="{FF2B5EF4-FFF2-40B4-BE49-F238E27FC236}">
                <a16:creationId xmlns:a16="http://schemas.microsoft.com/office/drawing/2014/main" id="{3E7E58E2-047B-A3CE-D2D7-57D418CB56A2}"/>
              </a:ext>
            </a:extLst>
          </p:cNvPr>
          <p:cNvGrpSpPr/>
          <p:nvPr/>
        </p:nvGrpSpPr>
        <p:grpSpPr>
          <a:xfrm>
            <a:off x="148952" y="3511165"/>
            <a:ext cx="1441449" cy="351234"/>
            <a:chOff x="13937579" y="7510819"/>
            <a:chExt cx="1441449" cy="351234"/>
          </a:xfrm>
        </p:grpSpPr>
        <p:sp>
          <p:nvSpPr>
            <p:cNvPr id="470" name="正方形/長方形 469">
              <a:extLst>
                <a:ext uri="{FF2B5EF4-FFF2-40B4-BE49-F238E27FC236}">
                  <a16:creationId xmlns:a16="http://schemas.microsoft.com/office/drawing/2014/main" id="{C4CE047C-161A-B6D8-166B-6149B95879A9}"/>
                </a:ext>
              </a:extLst>
            </p:cNvPr>
            <p:cNvSpPr/>
            <p:nvPr/>
          </p:nvSpPr>
          <p:spPr>
            <a:xfrm>
              <a:off x="13937579" y="7510819"/>
              <a:ext cx="1441449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71" name="グループ化 470">
              <a:extLst>
                <a:ext uri="{FF2B5EF4-FFF2-40B4-BE49-F238E27FC236}">
                  <a16:creationId xmlns:a16="http://schemas.microsoft.com/office/drawing/2014/main" id="{4396CD65-CBA6-7094-E877-B43C4D1C707F}"/>
                </a:ext>
              </a:extLst>
            </p:cNvPr>
            <p:cNvGrpSpPr/>
            <p:nvPr/>
          </p:nvGrpSpPr>
          <p:grpSpPr>
            <a:xfrm>
              <a:off x="13943190" y="7536405"/>
              <a:ext cx="1432136" cy="284210"/>
              <a:chOff x="5492984" y="1723796"/>
              <a:chExt cx="1432136" cy="284210"/>
            </a:xfrm>
          </p:grpSpPr>
          <p:sp>
            <p:nvSpPr>
              <p:cNvPr id="472" name="正方形/長方形 471">
                <a:extLst>
                  <a:ext uri="{FF2B5EF4-FFF2-40B4-BE49-F238E27FC236}">
                    <a16:creationId xmlns:a16="http://schemas.microsoft.com/office/drawing/2014/main" id="{9206F8D6-6468-3071-FD96-2ADDA08AE90F}"/>
                  </a:ext>
                </a:extLst>
              </p:cNvPr>
              <p:cNvSpPr/>
              <p:nvPr/>
            </p:nvSpPr>
            <p:spPr>
              <a:xfrm>
                <a:off x="5492984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73" name="グループ化 472">
                <a:extLst>
                  <a:ext uri="{FF2B5EF4-FFF2-40B4-BE49-F238E27FC236}">
                    <a16:creationId xmlns:a16="http://schemas.microsoft.com/office/drawing/2014/main" id="{A5F976D7-2F74-0218-895E-8D91111655CE}"/>
                  </a:ext>
                </a:extLst>
              </p:cNvPr>
              <p:cNvGrpSpPr/>
              <p:nvPr/>
            </p:nvGrpSpPr>
            <p:grpSpPr>
              <a:xfrm>
                <a:off x="5544975" y="1884604"/>
                <a:ext cx="1328980" cy="123402"/>
                <a:chOff x="4028103" y="1685769"/>
                <a:chExt cx="1328980" cy="123402"/>
              </a:xfrm>
            </p:grpSpPr>
            <p:grpSp>
              <p:nvGrpSpPr>
                <p:cNvPr id="476" name="グループ化 475">
                  <a:extLst>
                    <a:ext uri="{FF2B5EF4-FFF2-40B4-BE49-F238E27FC236}">
                      <a16:creationId xmlns:a16="http://schemas.microsoft.com/office/drawing/2014/main" id="{6D079EB8-3E74-1F4B-D4DD-2095EDCC944F}"/>
                    </a:ext>
                  </a:extLst>
                </p:cNvPr>
                <p:cNvGrpSpPr/>
                <p:nvPr/>
              </p:nvGrpSpPr>
              <p:grpSpPr>
                <a:xfrm>
                  <a:off x="4028103" y="1685769"/>
                  <a:ext cx="1328980" cy="69975"/>
                  <a:chOff x="4029008" y="1685769"/>
                  <a:chExt cx="1328980" cy="69975"/>
                </a:xfrm>
              </p:grpSpPr>
              <p:sp>
                <p:nvSpPr>
                  <p:cNvPr id="480" name="正方形/長方形 479">
                    <a:extLst>
                      <a:ext uri="{FF2B5EF4-FFF2-40B4-BE49-F238E27FC236}">
                        <a16:creationId xmlns:a16="http://schemas.microsoft.com/office/drawing/2014/main" id="{E1E6F3A9-DA05-BDFD-B7FF-DF9DE88DCC8D}"/>
                      </a:ext>
                    </a:extLst>
                  </p:cNvPr>
                  <p:cNvSpPr/>
                  <p:nvPr/>
                </p:nvSpPr>
                <p:spPr>
                  <a:xfrm>
                    <a:off x="4029008" y="1687220"/>
                    <a:ext cx="662926" cy="61761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81" name="正方形/長方形 480">
                    <a:extLst>
                      <a:ext uri="{FF2B5EF4-FFF2-40B4-BE49-F238E27FC236}">
                        <a16:creationId xmlns:a16="http://schemas.microsoft.com/office/drawing/2014/main" id="{D5F552E0-A345-C480-DA4B-220F5AF2E06D}"/>
                      </a:ext>
                    </a:extLst>
                  </p:cNvPr>
                  <p:cNvSpPr/>
                  <p:nvPr/>
                </p:nvSpPr>
                <p:spPr>
                  <a:xfrm>
                    <a:off x="4691134" y="1685769"/>
                    <a:ext cx="666854" cy="69975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77" name="グループ化 476">
                  <a:extLst>
                    <a:ext uri="{FF2B5EF4-FFF2-40B4-BE49-F238E27FC236}">
                      <a16:creationId xmlns:a16="http://schemas.microsoft.com/office/drawing/2014/main" id="{4E6E74ED-FDEB-1B83-C4BD-3CBC6FE7AD16}"/>
                    </a:ext>
                  </a:extLst>
                </p:cNvPr>
                <p:cNvGrpSpPr/>
                <p:nvPr/>
              </p:nvGrpSpPr>
              <p:grpSpPr>
                <a:xfrm>
                  <a:off x="4028103" y="1746598"/>
                  <a:ext cx="1328428" cy="62573"/>
                  <a:chOff x="4029008" y="1686408"/>
                  <a:chExt cx="1328428" cy="62573"/>
                </a:xfrm>
              </p:grpSpPr>
              <p:sp>
                <p:nvSpPr>
                  <p:cNvPr id="478" name="正方形/長方形 477">
                    <a:extLst>
                      <a:ext uri="{FF2B5EF4-FFF2-40B4-BE49-F238E27FC236}">
                        <a16:creationId xmlns:a16="http://schemas.microsoft.com/office/drawing/2014/main" id="{74398170-A7E7-0CDA-0667-411C31E78459}"/>
                      </a:ext>
                    </a:extLst>
                  </p:cNvPr>
                  <p:cNvSpPr/>
                  <p:nvPr/>
                </p:nvSpPr>
                <p:spPr>
                  <a:xfrm>
                    <a:off x="4029008" y="1687220"/>
                    <a:ext cx="662926" cy="61761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79" name="正方形/長方形 478">
                    <a:extLst>
                      <a:ext uri="{FF2B5EF4-FFF2-40B4-BE49-F238E27FC236}">
                        <a16:creationId xmlns:a16="http://schemas.microsoft.com/office/drawing/2014/main" id="{5441549E-8199-3E02-64FF-D8B3606FAFDE}"/>
                      </a:ext>
                    </a:extLst>
                  </p:cNvPr>
                  <p:cNvSpPr/>
                  <p:nvPr/>
                </p:nvSpPr>
                <p:spPr>
                  <a:xfrm>
                    <a:off x="4695023" y="1686408"/>
                    <a:ext cx="662413" cy="621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74" name="正方形/長方形 473">
                <a:extLst>
                  <a:ext uri="{FF2B5EF4-FFF2-40B4-BE49-F238E27FC236}">
                    <a16:creationId xmlns:a16="http://schemas.microsoft.com/office/drawing/2014/main" id="{D1A1549D-EAE8-1FD1-EB58-EABA9370715A}"/>
                  </a:ext>
                </a:extLst>
              </p:cNvPr>
              <p:cNvSpPr/>
              <p:nvPr/>
            </p:nvSpPr>
            <p:spPr>
              <a:xfrm>
                <a:off x="6059548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5" name="正方形/長方形 474">
                <a:extLst>
                  <a:ext uri="{FF2B5EF4-FFF2-40B4-BE49-F238E27FC236}">
                    <a16:creationId xmlns:a16="http://schemas.microsoft.com/office/drawing/2014/main" id="{E2A328FE-5489-D75D-EEA6-938CA8ADE29A}"/>
                  </a:ext>
                </a:extLst>
              </p:cNvPr>
              <p:cNvSpPr/>
              <p:nvPr/>
            </p:nvSpPr>
            <p:spPr>
              <a:xfrm>
                <a:off x="6635397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82" name="正方形/長方形 481">
            <a:extLst>
              <a:ext uri="{FF2B5EF4-FFF2-40B4-BE49-F238E27FC236}">
                <a16:creationId xmlns:a16="http://schemas.microsoft.com/office/drawing/2014/main" id="{D7249A97-8C4B-A1D6-2A5F-064099AC3626}"/>
              </a:ext>
            </a:extLst>
          </p:cNvPr>
          <p:cNvSpPr/>
          <p:nvPr/>
        </p:nvSpPr>
        <p:spPr>
          <a:xfrm>
            <a:off x="6589001" y="163771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489" name="正方形/長方形 488">
            <a:extLst>
              <a:ext uri="{FF2B5EF4-FFF2-40B4-BE49-F238E27FC236}">
                <a16:creationId xmlns:a16="http://schemas.microsoft.com/office/drawing/2014/main" id="{CC2FE56C-2C61-74DE-FBF1-6B6F044D1A15}"/>
              </a:ext>
            </a:extLst>
          </p:cNvPr>
          <p:cNvSpPr/>
          <p:nvPr/>
        </p:nvSpPr>
        <p:spPr>
          <a:xfrm>
            <a:off x="139538" y="90366"/>
            <a:ext cx="3524989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谷津小学校区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483" name="表 482">
            <a:extLst>
              <a:ext uri="{FF2B5EF4-FFF2-40B4-BE49-F238E27FC236}">
                <a16:creationId xmlns:a16="http://schemas.microsoft.com/office/drawing/2014/main" id="{B4D3BBF0-EE72-E1DC-D4C9-F6BB19F6BE3F}"/>
              </a:ext>
            </a:extLst>
          </p:cNvPr>
          <p:cNvGraphicFramePr>
            <a:graphicFrameLocks noGrp="1"/>
          </p:cNvGraphicFramePr>
          <p:nvPr/>
        </p:nvGraphicFramePr>
        <p:xfrm>
          <a:off x="10002099" y="110836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484" name="グループ化 483">
            <a:extLst>
              <a:ext uri="{FF2B5EF4-FFF2-40B4-BE49-F238E27FC236}">
                <a16:creationId xmlns:a16="http://schemas.microsoft.com/office/drawing/2014/main" id="{D875DC2C-96F8-0866-1855-5C8143C37A69}"/>
              </a:ext>
            </a:extLst>
          </p:cNvPr>
          <p:cNvGrpSpPr/>
          <p:nvPr/>
        </p:nvGrpSpPr>
        <p:grpSpPr>
          <a:xfrm>
            <a:off x="10137845" y="474770"/>
            <a:ext cx="378884" cy="1169599"/>
            <a:chOff x="1465782" y="7718206"/>
            <a:chExt cx="378884" cy="1169599"/>
          </a:xfrm>
        </p:grpSpPr>
        <p:sp>
          <p:nvSpPr>
            <p:cNvPr id="485" name="正方形/長方形 484">
              <a:extLst>
                <a:ext uri="{FF2B5EF4-FFF2-40B4-BE49-F238E27FC236}">
                  <a16:creationId xmlns:a16="http://schemas.microsoft.com/office/drawing/2014/main" id="{8C438D65-F344-43BF-F6B5-1FAC5A11A3F8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86" name="正方形/長方形 485">
              <a:extLst>
                <a:ext uri="{FF2B5EF4-FFF2-40B4-BE49-F238E27FC236}">
                  <a16:creationId xmlns:a16="http://schemas.microsoft.com/office/drawing/2014/main" id="{8CCA5084-3258-4FFC-608B-BF450E64483E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87" name="正方形/長方形 486">
              <a:extLst>
                <a:ext uri="{FF2B5EF4-FFF2-40B4-BE49-F238E27FC236}">
                  <a16:creationId xmlns:a16="http://schemas.microsoft.com/office/drawing/2014/main" id="{DAF83D43-7528-E15B-2BA2-097C21C07C8E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88" name="正方形/長方形 487">
              <a:extLst>
                <a:ext uri="{FF2B5EF4-FFF2-40B4-BE49-F238E27FC236}">
                  <a16:creationId xmlns:a16="http://schemas.microsoft.com/office/drawing/2014/main" id="{276615CA-632A-C2CF-E7AE-76C6E75700C5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フリーフォーム: 図形 3">
            <a:extLst>
              <a:ext uri="{FF2B5EF4-FFF2-40B4-BE49-F238E27FC236}">
                <a16:creationId xmlns:a16="http://schemas.microsoft.com/office/drawing/2014/main" id="{B7168C6F-C413-63ED-EA81-B18803A3EAF1}"/>
              </a:ext>
            </a:extLst>
          </p:cNvPr>
          <p:cNvSpPr/>
          <p:nvPr/>
        </p:nvSpPr>
        <p:spPr>
          <a:xfrm>
            <a:off x="11635978" y="4043363"/>
            <a:ext cx="808435" cy="819150"/>
          </a:xfrm>
          <a:custGeom>
            <a:avLst/>
            <a:gdLst>
              <a:gd name="connsiteX0" fmla="*/ 0 w 808435"/>
              <a:gd name="connsiteY0" fmla="*/ 0 h 819150"/>
              <a:gd name="connsiteX1" fmla="*/ 160735 w 808435"/>
              <a:gd name="connsiteY1" fmla="*/ 148828 h 819150"/>
              <a:gd name="connsiteX2" fmla="*/ 313135 w 808435"/>
              <a:gd name="connsiteY2" fmla="*/ 300037 h 819150"/>
              <a:gd name="connsiteX3" fmla="*/ 452438 w 808435"/>
              <a:gd name="connsiteY3" fmla="*/ 452437 h 819150"/>
              <a:gd name="connsiteX4" fmla="*/ 551260 w 808435"/>
              <a:gd name="connsiteY4" fmla="*/ 536971 h 819150"/>
              <a:gd name="connsiteX5" fmla="*/ 808435 w 808435"/>
              <a:gd name="connsiteY5" fmla="*/ 819150 h 819150"/>
              <a:gd name="connsiteX0" fmla="*/ 0 w 808435"/>
              <a:gd name="connsiteY0" fmla="*/ 0 h 819150"/>
              <a:gd name="connsiteX1" fmla="*/ 160735 w 808435"/>
              <a:gd name="connsiteY1" fmla="*/ 148828 h 819150"/>
              <a:gd name="connsiteX2" fmla="*/ 313135 w 808435"/>
              <a:gd name="connsiteY2" fmla="*/ 300037 h 819150"/>
              <a:gd name="connsiteX3" fmla="*/ 457200 w 808435"/>
              <a:gd name="connsiteY3" fmla="*/ 447675 h 819150"/>
              <a:gd name="connsiteX4" fmla="*/ 551260 w 808435"/>
              <a:gd name="connsiteY4" fmla="*/ 536971 h 819150"/>
              <a:gd name="connsiteX5" fmla="*/ 808435 w 808435"/>
              <a:gd name="connsiteY5" fmla="*/ 81915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8435" h="819150">
                <a:moveTo>
                  <a:pt x="0" y="0"/>
                </a:moveTo>
                <a:lnTo>
                  <a:pt x="160735" y="148828"/>
                </a:lnTo>
                <a:lnTo>
                  <a:pt x="313135" y="300037"/>
                </a:lnTo>
                <a:lnTo>
                  <a:pt x="457200" y="447675"/>
                </a:lnTo>
                <a:lnTo>
                  <a:pt x="551260" y="536971"/>
                </a:lnTo>
                <a:lnTo>
                  <a:pt x="808435" y="81915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フリーフォーム: 図形 142">
            <a:extLst>
              <a:ext uri="{FF2B5EF4-FFF2-40B4-BE49-F238E27FC236}">
                <a16:creationId xmlns:a16="http://schemas.microsoft.com/office/drawing/2014/main" id="{BDD5F70D-49A2-7855-6B37-F2069391E39C}"/>
              </a:ext>
            </a:extLst>
          </p:cNvPr>
          <p:cNvSpPr/>
          <p:nvPr/>
        </p:nvSpPr>
        <p:spPr>
          <a:xfrm>
            <a:off x="847725" y="7879556"/>
            <a:ext cx="816769" cy="422672"/>
          </a:xfrm>
          <a:custGeom>
            <a:avLst/>
            <a:gdLst>
              <a:gd name="connsiteX0" fmla="*/ 0 w 816769"/>
              <a:gd name="connsiteY0" fmla="*/ 0 h 422672"/>
              <a:gd name="connsiteX1" fmla="*/ 82153 w 816769"/>
              <a:gd name="connsiteY1" fmla="*/ 35719 h 422672"/>
              <a:gd name="connsiteX2" fmla="*/ 341709 w 816769"/>
              <a:gd name="connsiteY2" fmla="*/ 194072 h 422672"/>
              <a:gd name="connsiteX3" fmla="*/ 466725 w 816769"/>
              <a:gd name="connsiteY3" fmla="*/ 269082 h 422672"/>
              <a:gd name="connsiteX4" fmla="*/ 646509 w 816769"/>
              <a:gd name="connsiteY4" fmla="*/ 344091 h 422672"/>
              <a:gd name="connsiteX5" fmla="*/ 747713 w 816769"/>
              <a:gd name="connsiteY5" fmla="*/ 390525 h 422672"/>
              <a:gd name="connsiteX6" fmla="*/ 816769 w 816769"/>
              <a:gd name="connsiteY6" fmla="*/ 422672 h 422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6769" h="422672">
                <a:moveTo>
                  <a:pt x="0" y="0"/>
                </a:moveTo>
                <a:lnTo>
                  <a:pt x="82153" y="35719"/>
                </a:lnTo>
                <a:lnTo>
                  <a:pt x="341709" y="194072"/>
                </a:lnTo>
                <a:lnTo>
                  <a:pt x="466725" y="269082"/>
                </a:lnTo>
                <a:lnTo>
                  <a:pt x="646509" y="344091"/>
                </a:lnTo>
                <a:lnTo>
                  <a:pt x="747713" y="390525"/>
                </a:lnTo>
                <a:lnTo>
                  <a:pt x="816769" y="42267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フリーフォーム 143"/>
          <p:cNvSpPr/>
          <p:nvPr/>
        </p:nvSpPr>
        <p:spPr>
          <a:xfrm>
            <a:off x="10384631" y="3048000"/>
            <a:ext cx="164307" cy="61913"/>
          </a:xfrm>
          <a:custGeom>
            <a:avLst/>
            <a:gdLst>
              <a:gd name="connsiteX0" fmla="*/ 0 w 164307"/>
              <a:gd name="connsiteY0" fmla="*/ 0 h 61913"/>
              <a:gd name="connsiteX1" fmla="*/ 100013 w 164307"/>
              <a:gd name="connsiteY1" fmla="*/ 26194 h 61913"/>
              <a:gd name="connsiteX2" fmla="*/ 164307 w 164307"/>
              <a:gd name="connsiteY2" fmla="*/ 61913 h 6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307" h="61913">
                <a:moveTo>
                  <a:pt x="0" y="0"/>
                </a:moveTo>
                <a:lnTo>
                  <a:pt x="100013" y="26194"/>
                </a:lnTo>
                <a:lnTo>
                  <a:pt x="164307" y="6191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フリーフォーム 144"/>
          <p:cNvSpPr/>
          <p:nvPr/>
        </p:nvSpPr>
        <p:spPr>
          <a:xfrm>
            <a:off x="2045494" y="8034338"/>
            <a:ext cx="569119" cy="290512"/>
          </a:xfrm>
          <a:custGeom>
            <a:avLst/>
            <a:gdLst>
              <a:gd name="connsiteX0" fmla="*/ 0 w 569119"/>
              <a:gd name="connsiteY0" fmla="*/ 0 h 290512"/>
              <a:gd name="connsiteX1" fmla="*/ 211931 w 569119"/>
              <a:gd name="connsiteY1" fmla="*/ 111918 h 290512"/>
              <a:gd name="connsiteX2" fmla="*/ 426244 w 569119"/>
              <a:gd name="connsiteY2" fmla="*/ 216693 h 290512"/>
              <a:gd name="connsiteX3" fmla="*/ 569119 w 569119"/>
              <a:gd name="connsiteY3" fmla="*/ 290512 h 29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119" h="290512">
                <a:moveTo>
                  <a:pt x="0" y="0"/>
                </a:moveTo>
                <a:lnTo>
                  <a:pt x="211931" y="111918"/>
                </a:lnTo>
                <a:lnTo>
                  <a:pt x="426244" y="216693"/>
                </a:lnTo>
                <a:lnTo>
                  <a:pt x="569119" y="29051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フリーフォーム 158"/>
          <p:cNvSpPr/>
          <p:nvPr/>
        </p:nvSpPr>
        <p:spPr>
          <a:xfrm>
            <a:off x="8860631" y="1204913"/>
            <a:ext cx="226219" cy="302418"/>
          </a:xfrm>
          <a:custGeom>
            <a:avLst/>
            <a:gdLst>
              <a:gd name="connsiteX0" fmla="*/ 11907 w 226219"/>
              <a:gd name="connsiteY0" fmla="*/ 0 h 302418"/>
              <a:gd name="connsiteX1" fmla="*/ 0 w 226219"/>
              <a:gd name="connsiteY1" fmla="*/ 50006 h 302418"/>
              <a:gd name="connsiteX2" fmla="*/ 104775 w 226219"/>
              <a:gd name="connsiteY2" fmla="*/ 145256 h 302418"/>
              <a:gd name="connsiteX3" fmla="*/ 226219 w 226219"/>
              <a:gd name="connsiteY3" fmla="*/ 297656 h 302418"/>
              <a:gd name="connsiteX4" fmla="*/ 226219 w 226219"/>
              <a:gd name="connsiteY4" fmla="*/ 302418 h 30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219" h="302418">
                <a:moveTo>
                  <a:pt x="11907" y="0"/>
                </a:moveTo>
                <a:lnTo>
                  <a:pt x="0" y="50006"/>
                </a:lnTo>
                <a:lnTo>
                  <a:pt x="104775" y="145256"/>
                </a:lnTo>
                <a:lnTo>
                  <a:pt x="226219" y="297656"/>
                </a:lnTo>
                <a:lnTo>
                  <a:pt x="226219" y="302418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フリーフォーム 159"/>
          <p:cNvSpPr/>
          <p:nvPr/>
        </p:nvSpPr>
        <p:spPr>
          <a:xfrm>
            <a:off x="8796338" y="1343025"/>
            <a:ext cx="126206" cy="228600"/>
          </a:xfrm>
          <a:custGeom>
            <a:avLst/>
            <a:gdLst>
              <a:gd name="connsiteX0" fmla="*/ 126206 w 126206"/>
              <a:gd name="connsiteY0" fmla="*/ 0 h 228600"/>
              <a:gd name="connsiteX1" fmla="*/ 0 w 126206"/>
              <a:gd name="connsiteY1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6206" h="228600">
                <a:moveTo>
                  <a:pt x="126206" y="0"/>
                </a:moveTo>
                <a:lnTo>
                  <a:pt x="0" y="22860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54" name="表 253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8363977"/>
              </p:ext>
            </p:extLst>
          </p:nvPr>
        </p:nvGraphicFramePr>
        <p:xfrm>
          <a:off x="183303" y="786308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55" name="グループ化 254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268862" y="1645152"/>
            <a:ext cx="161663" cy="127168"/>
            <a:chOff x="13223829" y="3432784"/>
            <a:chExt cx="161663" cy="127168"/>
          </a:xfrm>
        </p:grpSpPr>
        <p:grpSp>
          <p:nvGrpSpPr>
            <p:cNvPr id="256" name="グループ化 255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61" name="正方形/長方形 260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2" name="正方形/長方形 261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3" name="楕円 262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0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4" name="グループ化 263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279338" y="1814651"/>
            <a:ext cx="140711" cy="122715"/>
            <a:chOff x="13234305" y="3606093"/>
            <a:chExt cx="140711" cy="122715"/>
          </a:xfrm>
        </p:grpSpPr>
        <p:sp>
          <p:nvSpPr>
            <p:cNvPr id="265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6" name="直線コネクタ 265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8" name="グループ化 267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275135" y="1994449"/>
            <a:ext cx="149117" cy="149117"/>
            <a:chOff x="13168102" y="5848673"/>
            <a:chExt cx="240155" cy="240155"/>
          </a:xfrm>
        </p:grpSpPr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0" name="正方形/長方形 269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71" name="直線コネクタ 270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39189" y="2396493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直線コネクタ 271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39189" y="2564371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線コネクタ 272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39189" y="2734627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線コネクタ 273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49529" y="3064839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直線コネクタ 274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030046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直線コネクタ 275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57135" y="1194352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直線コネクタ 276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49529" y="1358658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40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231</Words>
  <Application>Microsoft Office PowerPoint</Application>
  <PresentationFormat>A3 297x420 mm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326</cp:revision>
  <cp:lastPrinted>2026-04-16T06:31:53Z</cp:lastPrinted>
  <dcterms:created xsi:type="dcterms:W3CDTF">2025-04-08T06:40:58Z</dcterms:created>
  <dcterms:modified xsi:type="dcterms:W3CDTF">2026-09-17T08:07:09Z</dcterms:modified>
</cp:coreProperties>
</file>