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グループ化 206">
            <a:extLst>
              <a:ext uri="{FF2B5EF4-FFF2-40B4-BE49-F238E27FC236}">
                <a16:creationId xmlns:a16="http://schemas.microsoft.com/office/drawing/2014/main" id="{C0D1CB6C-C4E5-2678-D5CB-32B8515DEC6E}"/>
              </a:ext>
            </a:extLst>
          </p:cNvPr>
          <p:cNvGrpSpPr/>
          <p:nvPr/>
        </p:nvGrpSpPr>
        <p:grpSpPr>
          <a:xfrm>
            <a:off x="616527" y="-11928"/>
            <a:ext cx="11568546" cy="9606424"/>
            <a:chOff x="616527" y="-11928"/>
            <a:chExt cx="11568546" cy="9606424"/>
          </a:xfrm>
        </p:grpSpPr>
        <p:grpSp>
          <p:nvGrpSpPr>
            <p:cNvPr id="198" name="グループ化 197">
              <a:extLst>
                <a:ext uri="{FF2B5EF4-FFF2-40B4-BE49-F238E27FC236}">
                  <a16:creationId xmlns:a16="http://schemas.microsoft.com/office/drawing/2014/main" id="{9D0D5F59-3092-4159-28A6-030518BA0E2E}"/>
                </a:ext>
              </a:extLst>
            </p:cNvPr>
            <p:cNvGrpSpPr/>
            <p:nvPr/>
          </p:nvGrpSpPr>
          <p:grpSpPr>
            <a:xfrm>
              <a:off x="616527" y="-11928"/>
              <a:ext cx="11568546" cy="9606424"/>
              <a:chOff x="616527" y="-11928"/>
              <a:chExt cx="11568546" cy="9606424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2E3E2B16-9EFE-DB6D-DC61-CB52850B9AC3}"/>
                  </a:ext>
                </a:extLst>
              </p:cNvPr>
              <p:cNvGrpSpPr/>
              <p:nvPr/>
            </p:nvGrpSpPr>
            <p:grpSpPr>
              <a:xfrm>
                <a:off x="616527" y="-11928"/>
                <a:ext cx="11568545" cy="9603290"/>
                <a:chOff x="611981" y="-9234"/>
                <a:chExt cx="11568545" cy="9603290"/>
              </a:xfrm>
            </p:grpSpPr>
            <p:grpSp>
              <p:nvGrpSpPr>
                <p:cNvPr id="7" name="グループ化 6">
                  <a:extLst>
                    <a:ext uri="{FF2B5EF4-FFF2-40B4-BE49-F238E27FC236}">
                      <a16:creationId xmlns:a16="http://schemas.microsoft.com/office/drawing/2014/main" id="{CBCF622D-9CEF-3372-1F72-97B58DA50279}"/>
                    </a:ext>
                  </a:extLst>
                </p:cNvPr>
                <p:cNvGrpSpPr/>
                <p:nvPr/>
              </p:nvGrpSpPr>
              <p:grpSpPr>
                <a:xfrm>
                  <a:off x="611981" y="-9234"/>
                  <a:ext cx="11568545" cy="9603290"/>
                  <a:chOff x="611981" y="-9234"/>
                  <a:chExt cx="11568545" cy="9603290"/>
                </a:xfrm>
              </p:grpSpPr>
              <p:pic>
                <p:nvPicPr>
                  <p:cNvPr id="168" name="図 167">
                    <a:extLst>
                      <a:ext uri="{FF2B5EF4-FFF2-40B4-BE49-F238E27FC236}">
                        <a16:creationId xmlns:a16="http://schemas.microsoft.com/office/drawing/2014/main" id="{B24CD47A-FC3B-0D6F-9865-085DD64DEC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11981" y="-9234"/>
                    <a:ext cx="11568545" cy="9598840"/>
                  </a:xfrm>
                  <a:prstGeom prst="rect">
                    <a:avLst/>
                  </a:prstGeom>
                </p:spPr>
              </p:pic>
              <p:sp>
                <p:nvSpPr>
                  <p:cNvPr id="2" name="フリーフォーム: 図形 1">
                    <a:extLst>
                      <a:ext uri="{FF2B5EF4-FFF2-40B4-BE49-F238E27FC236}">
                        <a16:creationId xmlns:a16="http://schemas.microsoft.com/office/drawing/2014/main" id="{0EB073CD-E2DD-FCFB-C3BE-02A2B30EAD17}"/>
                      </a:ext>
                    </a:extLst>
                  </p:cNvPr>
                  <p:cNvSpPr/>
                  <p:nvPr/>
                </p:nvSpPr>
                <p:spPr>
                  <a:xfrm>
                    <a:off x="887016" y="524726"/>
                    <a:ext cx="4049315" cy="9061847"/>
                  </a:xfrm>
                  <a:custGeom>
                    <a:avLst/>
                    <a:gdLst>
                      <a:gd name="connsiteX0" fmla="*/ 4049315 w 4049315"/>
                      <a:gd name="connsiteY0" fmla="*/ 0 h 9061847"/>
                      <a:gd name="connsiteX1" fmla="*/ 3877865 w 4049315"/>
                      <a:gd name="connsiteY1" fmla="*/ 185737 h 9061847"/>
                      <a:gd name="connsiteX2" fmla="*/ 3356372 w 4049315"/>
                      <a:gd name="connsiteY2" fmla="*/ 2255044 h 9061847"/>
                      <a:gd name="connsiteX3" fmla="*/ 3248025 w 4049315"/>
                      <a:gd name="connsiteY3" fmla="*/ 2708672 h 9061847"/>
                      <a:gd name="connsiteX4" fmla="*/ 3082528 w 4049315"/>
                      <a:gd name="connsiteY4" fmla="*/ 4108847 h 9061847"/>
                      <a:gd name="connsiteX5" fmla="*/ 3059906 w 4049315"/>
                      <a:gd name="connsiteY5" fmla="*/ 4312444 h 9061847"/>
                      <a:gd name="connsiteX6" fmla="*/ 2986087 w 4049315"/>
                      <a:gd name="connsiteY6" fmla="*/ 4521994 h 9061847"/>
                      <a:gd name="connsiteX7" fmla="*/ 2899172 w 4049315"/>
                      <a:gd name="connsiteY7" fmla="*/ 4699397 h 9061847"/>
                      <a:gd name="connsiteX8" fmla="*/ 1845468 w 4049315"/>
                      <a:gd name="connsiteY8" fmla="*/ 6430566 h 9061847"/>
                      <a:gd name="connsiteX9" fmla="*/ 1353740 w 4049315"/>
                      <a:gd name="connsiteY9" fmla="*/ 7127081 h 9061847"/>
                      <a:gd name="connsiteX10" fmla="*/ 1094184 w 4049315"/>
                      <a:gd name="connsiteY10" fmla="*/ 7510462 h 9061847"/>
                      <a:gd name="connsiteX11" fmla="*/ 0 w 4049315"/>
                      <a:gd name="connsiteY11" fmla="*/ 9061847 h 9061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049315" h="9061847">
                        <a:moveTo>
                          <a:pt x="4049315" y="0"/>
                        </a:moveTo>
                        <a:lnTo>
                          <a:pt x="3877865" y="185737"/>
                        </a:lnTo>
                        <a:lnTo>
                          <a:pt x="3356372" y="2255044"/>
                        </a:lnTo>
                        <a:lnTo>
                          <a:pt x="3248025" y="2708672"/>
                        </a:lnTo>
                        <a:lnTo>
                          <a:pt x="3082528" y="4108847"/>
                        </a:lnTo>
                        <a:lnTo>
                          <a:pt x="3059906" y="4312444"/>
                        </a:lnTo>
                        <a:lnTo>
                          <a:pt x="2986087" y="4521994"/>
                        </a:lnTo>
                        <a:lnTo>
                          <a:pt x="2899172" y="4699397"/>
                        </a:lnTo>
                        <a:lnTo>
                          <a:pt x="1845468" y="6430566"/>
                        </a:lnTo>
                        <a:lnTo>
                          <a:pt x="1353740" y="7127081"/>
                        </a:lnTo>
                        <a:lnTo>
                          <a:pt x="1094184" y="7510462"/>
                        </a:lnTo>
                        <a:lnTo>
                          <a:pt x="0" y="9061847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フリーフォーム: 図形 2">
                    <a:extLst>
                      <a:ext uri="{FF2B5EF4-FFF2-40B4-BE49-F238E27FC236}">
                        <a16:creationId xmlns:a16="http://schemas.microsoft.com/office/drawing/2014/main" id="{419851F9-2CB7-18D1-D29B-E1426AD6D449}"/>
                      </a:ext>
                    </a:extLst>
                  </p:cNvPr>
                  <p:cNvSpPr/>
                  <p:nvPr/>
                </p:nvSpPr>
                <p:spPr>
                  <a:xfrm>
                    <a:off x="3980259" y="4631531"/>
                    <a:ext cx="6232922" cy="4292203"/>
                  </a:xfrm>
                  <a:custGeom>
                    <a:avLst/>
                    <a:gdLst>
                      <a:gd name="connsiteX0" fmla="*/ 0 w 6232922"/>
                      <a:gd name="connsiteY0" fmla="*/ 7144 h 4292203"/>
                      <a:gd name="connsiteX1" fmla="*/ 283369 w 6232922"/>
                      <a:gd name="connsiteY1" fmla="*/ 0 h 4292203"/>
                      <a:gd name="connsiteX2" fmla="*/ 402432 w 6232922"/>
                      <a:gd name="connsiteY2" fmla="*/ 0 h 4292203"/>
                      <a:gd name="connsiteX3" fmla="*/ 635794 w 6232922"/>
                      <a:gd name="connsiteY3" fmla="*/ 53578 h 4292203"/>
                      <a:gd name="connsiteX4" fmla="*/ 1051322 w 6232922"/>
                      <a:gd name="connsiteY4" fmla="*/ 163116 h 4292203"/>
                      <a:gd name="connsiteX5" fmla="*/ 1312069 w 6232922"/>
                      <a:gd name="connsiteY5" fmla="*/ 255985 h 4292203"/>
                      <a:gd name="connsiteX6" fmla="*/ 2303860 w 6232922"/>
                      <a:gd name="connsiteY6" fmla="*/ 675085 h 4292203"/>
                      <a:gd name="connsiteX7" fmla="*/ 2578894 w 6232922"/>
                      <a:gd name="connsiteY7" fmla="*/ 792957 h 4292203"/>
                      <a:gd name="connsiteX8" fmla="*/ 2900363 w 6232922"/>
                      <a:gd name="connsiteY8" fmla="*/ 973932 h 4292203"/>
                      <a:gd name="connsiteX9" fmla="*/ 3180160 w 6232922"/>
                      <a:gd name="connsiteY9" fmla="*/ 1169194 h 4292203"/>
                      <a:gd name="connsiteX10" fmla="*/ 3837385 w 6232922"/>
                      <a:gd name="connsiteY10" fmla="*/ 1658541 h 4292203"/>
                      <a:gd name="connsiteX11" fmla="*/ 4194572 w 6232922"/>
                      <a:gd name="connsiteY11" fmla="*/ 1980010 h 4292203"/>
                      <a:gd name="connsiteX12" fmla="*/ 4780360 w 6232922"/>
                      <a:gd name="connsiteY12" fmla="*/ 2533650 h 4292203"/>
                      <a:gd name="connsiteX13" fmla="*/ 6232922 w 6232922"/>
                      <a:gd name="connsiteY13" fmla="*/ 4292203 h 4292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232922" h="4292203">
                        <a:moveTo>
                          <a:pt x="0" y="7144"/>
                        </a:moveTo>
                        <a:lnTo>
                          <a:pt x="283369" y="0"/>
                        </a:lnTo>
                        <a:lnTo>
                          <a:pt x="402432" y="0"/>
                        </a:lnTo>
                        <a:lnTo>
                          <a:pt x="635794" y="53578"/>
                        </a:lnTo>
                        <a:lnTo>
                          <a:pt x="1051322" y="163116"/>
                        </a:lnTo>
                        <a:lnTo>
                          <a:pt x="1312069" y="255985"/>
                        </a:lnTo>
                        <a:lnTo>
                          <a:pt x="2303860" y="675085"/>
                        </a:lnTo>
                        <a:lnTo>
                          <a:pt x="2578894" y="792957"/>
                        </a:lnTo>
                        <a:lnTo>
                          <a:pt x="2900363" y="973932"/>
                        </a:lnTo>
                        <a:lnTo>
                          <a:pt x="3180160" y="1169194"/>
                        </a:lnTo>
                        <a:lnTo>
                          <a:pt x="3837385" y="1658541"/>
                        </a:lnTo>
                        <a:lnTo>
                          <a:pt x="4194572" y="1980010"/>
                        </a:lnTo>
                        <a:lnTo>
                          <a:pt x="4780360" y="2533650"/>
                        </a:lnTo>
                        <a:lnTo>
                          <a:pt x="6232922" y="4292203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" name="フリーフォーム: 図形 3">
                    <a:extLst>
                      <a:ext uri="{FF2B5EF4-FFF2-40B4-BE49-F238E27FC236}">
                        <a16:creationId xmlns:a16="http://schemas.microsoft.com/office/drawing/2014/main" id="{B000B9FE-8FBF-64FB-D7F8-C7A45D2CFE60}"/>
                      </a:ext>
                    </a:extLst>
                  </p:cNvPr>
                  <p:cNvSpPr/>
                  <p:nvPr/>
                </p:nvSpPr>
                <p:spPr>
                  <a:xfrm>
                    <a:off x="6963966" y="7789069"/>
                    <a:ext cx="2307431" cy="1804987"/>
                  </a:xfrm>
                  <a:custGeom>
                    <a:avLst/>
                    <a:gdLst>
                      <a:gd name="connsiteX0" fmla="*/ 2307431 w 2307431"/>
                      <a:gd name="connsiteY0" fmla="*/ 0 h 1804987"/>
                      <a:gd name="connsiteX1" fmla="*/ 1953815 w 2307431"/>
                      <a:gd name="connsiteY1" fmla="*/ 192881 h 1804987"/>
                      <a:gd name="connsiteX2" fmla="*/ 1650206 w 2307431"/>
                      <a:gd name="connsiteY2" fmla="*/ 401240 h 1804987"/>
                      <a:gd name="connsiteX3" fmla="*/ 679847 w 2307431"/>
                      <a:gd name="connsiteY3" fmla="*/ 1178719 h 1804987"/>
                      <a:gd name="connsiteX4" fmla="*/ 64293 w 2307431"/>
                      <a:gd name="connsiteY4" fmla="*/ 1737122 h 1804987"/>
                      <a:gd name="connsiteX5" fmla="*/ 0 w 2307431"/>
                      <a:gd name="connsiteY5" fmla="*/ 1804987 h 1804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07431" h="1804987">
                        <a:moveTo>
                          <a:pt x="2307431" y="0"/>
                        </a:moveTo>
                        <a:lnTo>
                          <a:pt x="1953815" y="192881"/>
                        </a:lnTo>
                        <a:lnTo>
                          <a:pt x="1650206" y="401240"/>
                        </a:lnTo>
                        <a:lnTo>
                          <a:pt x="679847" y="1178719"/>
                        </a:lnTo>
                        <a:lnTo>
                          <a:pt x="64293" y="1737122"/>
                        </a:lnTo>
                        <a:lnTo>
                          <a:pt x="0" y="1804987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5" name="フリーフォーム: 図形 4">
                    <a:extLst>
                      <a:ext uri="{FF2B5EF4-FFF2-40B4-BE49-F238E27FC236}">
                        <a16:creationId xmlns:a16="http://schemas.microsoft.com/office/drawing/2014/main" id="{70A697F5-3BA8-144A-A44E-0486CF67076C}"/>
                      </a:ext>
                    </a:extLst>
                  </p:cNvPr>
                  <p:cNvSpPr/>
                  <p:nvPr/>
                </p:nvSpPr>
                <p:spPr>
                  <a:xfrm>
                    <a:off x="611981" y="5470922"/>
                    <a:ext cx="6498432" cy="4123134"/>
                  </a:xfrm>
                  <a:custGeom>
                    <a:avLst/>
                    <a:gdLst>
                      <a:gd name="connsiteX0" fmla="*/ 0 w 6498432"/>
                      <a:gd name="connsiteY0" fmla="*/ 0 h 4123134"/>
                      <a:gd name="connsiteX1" fmla="*/ 511969 w 6498432"/>
                      <a:gd name="connsiteY1" fmla="*/ 352425 h 4123134"/>
                      <a:gd name="connsiteX2" fmla="*/ 913210 w 6498432"/>
                      <a:gd name="connsiteY2" fmla="*/ 659606 h 4123134"/>
                      <a:gd name="connsiteX3" fmla="*/ 2152650 w 6498432"/>
                      <a:gd name="connsiteY3" fmla="*/ 1515666 h 4123134"/>
                      <a:gd name="connsiteX4" fmla="*/ 2351485 w 6498432"/>
                      <a:gd name="connsiteY4" fmla="*/ 1633537 h 4123134"/>
                      <a:gd name="connsiteX5" fmla="*/ 2925366 w 6498432"/>
                      <a:gd name="connsiteY5" fmla="*/ 2160984 h 4123134"/>
                      <a:gd name="connsiteX6" fmla="*/ 3224213 w 6498432"/>
                      <a:gd name="connsiteY6" fmla="*/ 2377678 h 4123134"/>
                      <a:gd name="connsiteX7" fmla="*/ 4908947 w 6498432"/>
                      <a:gd name="connsiteY7" fmla="*/ 3399234 h 4123134"/>
                      <a:gd name="connsiteX8" fmla="*/ 5413772 w 6498432"/>
                      <a:gd name="connsiteY8" fmla="*/ 3661172 h 4123134"/>
                      <a:gd name="connsiteX9" fmla="*/ 5840016 w 6498432"/>
                      <a:gd name="connsiteY9" fmla="*/ 3906441 h 4123134"/>
                      <a:gd name="connsiteX10" fmla="*/ 6044803 w 6498432"/>
                      <a:gd name="connsiteY10" fmla="*/ 3998119 h 4123134"/>
                      <a:gd name="connsiteX11" fmla="*/ 6367463 w 6498432"/>
                      <a:gd name="connsiteY11" fmla="*/ 4067175 h 4123134"/>
                      <a:gd name="connsiteX12" fmla="*/ 6498432 w 6498432"/>
                      <a:gd name="connsiteY12" fmla="*/ 4123134 h 4123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498432" h="4123134">
                        <a:moveTo>
                          <a:pt x="0" y="0"/>
                        </a:moveTo>
                        <a:lnTo>
                          <a:pt x="511969" y="352425"/>
                        </a:lnTo>
                        <a:lnTo>
                          <a:pt x="913210" y="659606"/>
                        </a:lnTo>
                        <a:lnTo>
                          <a:pt x="2152650" y="1515666"/>
                        </a:lnTo>
                        <a:lnTo>
                          <a:pt x="2351485" y="1633537"/>
                        </a:lnTo>
                        <a:lnTo>
                          <a:pt x="2925366" y="2160984"/>
                        </a:lnTo>
                        <a:lnTo>
                          <a:pt x="3224213" y="2377678"/>
                        </a:lnTo>
                        <a:lnTo>
                          <a:pt x="4908947" y="3399234"/>
                        </a:lnTo>
                        <a:lnTo>
                          <a:pt x="5413772" y="3661172"/>
                        </a:lnTo>
                        <a:lnTo>
                          <a:pt x="5840016" y="3906441"/>
                        </a:lnTo>
                        <a:lnTo>
                          <a:pt x="6044803" y="3998119"/>
                        </a:lnTo>
                        <a:lnTo>
                          <a:pt x="6367463" y="4067175"/>
                        </a:lnTo>
                        <a:lnTo>
                          <a:pt x="6498432" y="4123134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" name="フリーフォーム: 図形 5">
                    <a:extLst>
                      <a:ext uri="{FF2B5EF4-FFF2-40B4-BE49-F238E27FC236}">
                        <a16:creationId xmlns:a16="http://schemas.microsoft.com/office/drawing/2014/main" id="{F66347A6-80E6-EEC9-9CF0-DD6E91CD949C}"/>
                      </a:ext>
                    </a:extLst>
                  </p:cNvPr>
                  <p:cNvSpPr/>
                  <p:nvPr/>
                </p:nvSpPr>
                <p:spPr>
                  <a:xfrm>
                    <a:off x="9309497" y="4042172"/>
                    <a:ext cx="2865834" cy="1735931"/>
                  </a:xfrm>
                  <a:custGeom>
                    <a:avLst/>
                    <a:gdLst>
                      <a:gd name="connsiteX0" fmla="*/ 0 w 2865834"/>
                      <a:gd name="connsiteY0" fmla="*/ 0 h 1735931"/>
                      <a:gd name="connsiteX1" fmla="*/ 166687 w 2865834"/>
                      <a:gd name="connsiteY1" fmla="*/ 139303 h 1735931"/>
                      <a:gd name="connsiteX2" fmla="*/ 251222 w 2865834"/>
                      <a:gd name="connsiteY2" fmla="*/ 207169 h 1735931"/>
                      <a:gd name="connsiteX3" fmla="*/ 477441 w 2865834"/>
                      <a:gd name="connsiteY3" fmla="*/ 483394 h 1735931"/>
                      <a:gd name="connsiteX4" fmla="*/ 1132284 w 2865834"/>
                      <a:gd name="connsiteY4" fmla="*/ 1196578 h 1735931"/>
                      <a:gd name="connsiteX5" fmla="*/ 2120503 w 2865834"/>
                      <a:gd name="connsiteY5" fmla="*/ 1646634 h 1735931"/>
                      <a:gd name="connsiteX6" fmla="*/ 2338387 w 2865834"/>
                      <a:gd name="connsiteY6" fmla="*/ 1735931 h 1735931"/>
                      <a:gd name="connsiteX7" fmla="*/ 2865834 w 2865834"/>
                      <a:gd name="connsiteY7" fmla="*/ 1659731 h 1735931"/>
                      <a:gd name="connsiteX0" fmla="*/ 0 w 2865834"/>
                      <a:gd name="connsiteY0" fmla="*/ 0 h 1735931"/>
                      <a:gd name="connsiteX1" fmla="*/ 170497 w 2865834"/>
                      <a:gd name="connsiteY1" fmla="*/ 127873 h 1735931"/>
                      <a:gd name="connsiteX2" fmla="*/ 251222 w 2865834"/>
                      <a:gd name="connsiteY2" fmla="*/ 207169 h 1735931"/>
                      <a:gd name="connsiteX3" fmla="*/ 477441 w 2865834"/>
                      <a:gd name="connsiteY3" fmla="*/ 483394 h 1735931"/>
                      <a:gd name="connsiteX4" fmla="*/ 1132284 w 2865834"/>
                      <a:gd name="connsiteY4" fmla="*/ 1196578 h 1735931"/>
                      <a:gd name="connsiteX5" fmla="*/ 2120503 w 2865834"/>
                      <a:gd name="connsiteY5" fmla="*/ 1646634 h 1735931"/>
                      <a:gd name="connsiteX6" fmla="*/ 2338387 w 2865834"/>
                      <a:gd name="connsiteY6" fmla="*/ 1735931 h 1735931"/>
                      <a:gd name="connsiteX7" fmla="*/ 2865834 w 2865834"/>
                      <a:gd name="connsiteY7" fmla="*/ 1659731 h 17359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65834" h="1735931">
                        <a:moveTo>
                          <a:pt x="0" y="0"/>
                        </a:moveTo>
                        <a:lnTo>
                          <a:pt x="170497" y="127873"/>
                        </a:lnTo>
                        <a:lnTo>
                          <a:pt x="251222" y="207169"/>
                        </a:lnTo>
                        <a:lnTo>
                          <a:pt x="477441" y="483394"/>
                        </a:lnTo>
                        <a:lnTo>
                          <a:pt x="1132284" y="1196578"/>
                        </a:lnTo>
                        <a:lnTo>
                          <a:pt x="2120503" y="1646634"/>
                        </a:lnTo>
                        <a:lnTo>
                          <a:pt x="2338387" y="1735931"/>
                        </a:lnTo>
                        <a:lnTo>
                          <a:pt x="2865834" y="1659731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8" name="フリーフォーム: 図形 7">
                  <a:extLst>
                    <a:ext uri="{FF2B5EF4-FFF2-40B4-BE49-F238E27FC236}">
                      <a16:creationId xmlns:a16="http://schemas.microsoft.com/office/drawing/2014/main" id="{28DB9E4A-618B-3B6E-0BE4-D0D04216C83A}"/>
                    </a:ext>
                  </a:extLst>
                </p:cNvPr>
                <p:cNvSpPr/>
                <p:nvPr/>
              </p:nvSpPr>
              <p:spPr>
                <a:xfrm>
                  <a:off x="2792016" y="542925"/>
                  <a:ext cx="6185297" cy="8795544"/>
                </a:xfrm>
                <a:custGeom>
                  <a:avLst/>
                  <a:gdLst>
                    <a:gd name="connsiteX0" fmla="*/ 2190750 w 6185297"/>
                    <a:gd name="connsiteY0" fmla="*/ 0 h 8808244"/>
                    <a:gd name="connsiteX1" fmla="*/ 2432447 w 6185297"/>
                    <a:gd name="connsiteY1" fmla="*/ 154781 h 8808244"/>
                    <a:gd name="connsiteX2" fmla="*/ 2627709 w 6185297"/>
                    <a:gd name="connsiteY2" fmla="*/ 311944 h 8808244"/>
                    <a:gd name="connsiteX3" fmla="*/ 2977753 w 6185297"/>
                    <a:gd name="connsiteY3" fmla="*/ 657225 h 8808244"/>
                    <a:gd name="connsiteX4" fmla="*/ 4704159 w 6185297"/>
                    <a:gd name="connsiteY4" fmla="*/ 2474119 h 8808244"/>
                    <a:gd name="connsiteX5" fmla="*/ 4926806 w 6185297"/>
                    <a:gd name="connsiteY5" fmla="*/ 2667000 h 8808244"/>
                    <a:gd name="connsiteX6" fmla="*/ 5691187 w 6185297"/>
                    <a:gd name="connsiteY6" fmla="*/ 3427809 h 8808244"/>
                    <a:gd name="connsiteX7" fmla="*/ 6185297 w 6185297"/>
                    <a:gd name="connsiteY7" fmla="*/ 3939778 h 8808244"/>
                    <a:gd name="connsiteX8" fmla="*/ 5944790 w 6185297"/>
                    <a:gd name="connsiteY8" fmla="*/ 4281488 h 8808244"/>
                    <a:gd name="connsiteX9" fmla="*/ 5868590 w 6185297"/>
                    <a:gd name="connsiteY9" fmla="*/ 4406503 h 8808244"/>
                    <a:gd name="connsiteX10" fmla="*/ 5859065 w 6185297"/>
                    <a:gd name="connsiteY10" fmla="*/ 4431506 h 8808244"/>
                    <a:gd name="connsiteX11" fmla="*/ 5785247 w 6185297"/>
                    <a:gd name="connsiteY11" fmla="*/ 4586288 h 8808244"/>
                    <a:gd name="connsiteX12" fmla="*/ 5748337 w 6185297"/>
                    <a:gd name="connsiteY12" fmla="*/ 4723209 h 8808244"/>
                    <a:gd name="connsiteX13" fmla="*/ 5654278 w 6185297"/>
                    <a:gd name="connsiteY13" fmla="*/ 4816078 h 8808244"/>
                    <a:gd name="connsiteX14" fmla="*/ 5538787 w 6185297"/>
                    <a:gd name="connsiteY14" fmla="*/ 4887516 h 8808244"/>
                    <a:gd name="connsiteX15" fmla="*/ 5393531 w 6185297"/>
                    <a:gd name="connsiteY15" fmla="*/ 5098256 h 8808244"/>
                    <a:gd name="connsiteX16" fmla="*/ 5062537 w 6185297"/>
                    <a:gd name="connsiteY16" fmla="*/ 5679281 h 8808244"/>
                    <a:gd name="connsiteX17" fmla="*/ 5064918 w 6185297"/>
                    <a:gd name="connsiteY17" fmla="*/ 5835253 h 8808244"/>
                    <a:gd name="connsiteX18" fmla="*/ 4847034 w 6185297"/>
                    <a:gd name="connsiteY18" fmla="*/ 6698456 h 8808244"/>
                    <a:gd name="connsiteX19" fmla="*/ 4808934 w 6185297"/>
                    <a:gd name="connsiteY19" fmla="*/ 6790134 h 8808244"/>
                    <a:gd name="connsiteX20" fmla="*/ 4583906 w 6185297"/>
                    <a:gd name="connsiteY20" fmla="*/ 7084219 h 8808244"/>
                    <a:gd name="connsiteX21" fmla="*/ 4537472 w 6185297"/>
                    <a:gd name="connsiteY21" fmla="*/ 7193756 h 8808244"/>
                    <a:gd name="connsiteX22" fmla="*/ 4504134 w 6185297"/>
                    <a:gd name="connsiteY22" fmla="*/ 7318772 h 8808244"/>
                    <a:gd name="connsiteX23" fmla="*/ 4479131 w 6185297"/>
                    <a:gd name="connsiteY23" fmla="*/ 7396163 h 8808244"/>
                    <a:gd name="connsiteX24" fmla="*/ 4418409 w 6185297"/>
                    <a:gd name="connsiteY24" fmla="*/ 7474744 h 8808244"/>
                    <a:gd name="connsiteX25" fmla="*/ 4296965 w 6185297"/>
                    <a:gd name="connsiteY25" fmla="*/ 7739063 h 8808244"/>
                    <a:gd name="connsiteX26" fmla="*/ 4269581 w 6185297"/>
                    <a:gd name="connsiteY26" fmla="*/ 7959328 h 8808244"/>
                    <a:gd name="connsiteX27" fmla="*/ 4260056 w 6185297"/>
                    <a:gd name="connsiteY27" fmla="*/ 8174831 h 8808244"/>
                    <a:gd name="connsiteX28" fmla="*/ 4152900 w 6185297"/>
                    <a:gd name="connsiteY28" fmla="*/ 8108156 h 8808244"/>
                    <a:gd name="connsiteX29" fmla="*/ 4025503 w 6185297"/>
                    <a:gd name="connsiteY29" fmla="*/ 8214122 h 8808244"/>
                    <a:gd name="connsiteX30" fmla="*/ 3890962 w 6185297"/>
                    <a:gd name="connsiteY30" fmla="*/ 8211741 h 8808244"/>
                    <a:gd name="connsiteX31" fmla="*/ 3846909 w 6185297"/>
                    <a:gd name="connsiteY31" fmla="*/ 8395097 h 8808244"/>
                    <a:gd name="connsiteX32" fmla="*/ 3767137 w 6185297"/>
                    <a:gd name="connsiteY32" fmla="*/ 8612981 h 8808244"/>
                    <a:gd name="connsiteX33" fmla="*/ 3671887 w 6185297"/>
                    <a:gd name="connsiteY33" fmla="*/ 8808244 h 8808244"/>
                    <a:gd name="connsiteX34" fmla="*/ 3127772 w 6185297"/>
                    <a:gd name="connsiteY34" fmla="*/ 8491538 h 8808244"/>
                    <a:gd name="connsiteX35" fmla="*/ 3115865 w 6185297"/>
                    <a:gd name="connsiteY35" fmla="*/ 8482013 h 8808244"/>
                    <a:gd name="connsiteX36" fmla="*/ 2727722 w 6185297"/>
                    <a:gd name="connsiteY36" fmla="*/ 8283178 h 8808244"/>
                    <a:gd name="connsiteX37" fmla="*/ 2644378 w 6185297"/>
                    <a:gd name="connsiteY37" fmla="*/ 8202216 h 8808244"/>
                    <a:gd name="connsiteX38" fmla="*/ 1920478 w 6185297"/>
                    <a:gd name="connsiteY38" fmla="*/ 7791450 h 8808244"/>
                    <a:gd name="connsiteX39" fmla="*/ 2415778 w 6185297"/>
                    <a:gd name="connsiteY39" fmla="*/ 6960394 h 8808244"/>
                    <a:gd name="connsiteX40" fmla="*/ 2652712 w 6185297"/>
                    <a:gd name="connsiteY40" fmla="*/ 6577013 h 8808244"/>
                    <a:gd name="connsiteX41" fmla="*/ 898922 w 6185297"/>
                    <a:gd name="connsiteY41" fmla="*/ 7152084 h 8808244"/>
                    <a:gd name="connsiteX42" fmla="*/ 516731 w 6185297"/>
                    <a:gd name="connsiteY42" fmla="*/ 6831806 h 8808244"/>
                    <a:gd name="connsiteX43" fmla="*/ 197643 w 6185297"/>
                    <a:gd name="connsiteY43" fmla="*/ 6541294 h 8808244"/>
                    <a:gd name="connsiteX44" fmla="*/ 0 w 6185297"/>
                    <a:gd name="connsiteY44" fmla="*/ 6413897 h 8808244"/>
                    <a:gd name="connsiteX45" fmla="*/ 535781 w 6185297"/>
                    <a:gd name="connsiteY45" fmla="*/ 5531644 h 8808244"/>
                    <a:gd name="connsiteX46" fmla="*/ 1028700 w 6185297"/>
                    <a:gd name="connsiteY46" fmla="*/ 4723209 h 8808244"/>
                    <a:gd name="connsiteX47" fmla="*/ 1150143 w 6185297"/>
                    <a:gd name="connsiteY47" fmla="*/ 4451747 h 8808244"/>
                    <a:gd name="connsiteX48" fmla="*/ 1194197 w 6185297"/>
                    <a:gd name="connsiteY48" fmla="*/ 4314825 h 8808244"/>
                    <a:gd name="connsiteX49" fmla="*/ 1238250 w 6185297"/>
                    <a:gd name="connsiteY49" fmla="*/ 4005263 h 8808244"/>
                    <a:gd name="connsiteX50" fmla="*/ 1373981 w 6185297"/>
                    <a:gd name="connsiteY50" fmla="*/ 2768203 h 8808244"/>
                    <a:gd name="connsiteX51" fmla="*/ 1509712 w 6185297"/>
                    <a:gd name="connsiteY51" fmla="*/ 2193131 h 8808244"/>
                    <a:gd name="connsiteX52" fmla="*/ 2032397 w 6185297"/>
                    <a:gd name="connsiteY52" fmla="*/ 148828 h 8808244"/>
                    <a:gd name="connsiteX53" fmla="*/ 2190750 w 6185297"/>
                    <a:gd name="connsiteY53" fmla="*/ 0 h 8808244"/>
                    <a:gd name="connsiteX0" fmla="*/ 2190750 w 6185297"/>
                    <a:gd name="connsiteY0" fmla="*/ 0 h 8808244"/>
                    <a:gd name="connsiteX1" fmla="*/ 2432447 w 6185297"/>
                    <a:gd name="connsiteY1" fmla="*/ 154781 h 8808244"/>
                    <a:gd name="connsiteX2" fmla="*/ 2627709 w 6185297"/>
                    <a:gd name="connsiteY2" fmla="*/ 311944 h 8808244"/>
                    <a:gd name="connsiteX3" fmla="*/ 2977753 w 6185297"/>
                    <a:gd name="connsiteY3" fmla="*/ 657225 h 8808244"/>
                    <a:gd name="connsiteX4" fmla="*/ 4704159 w 6185297"/>
                    <a:gd name="connsiteY4" fmla="*/ 2474119 h 8808244"/>
                    <a:gd name="connsiteX5" fmla="*/ 4926806 w 6185297"/>
                    <a:gd name="connsiteY5" fmla="*/ 2667000 h 8808244"/>
                    <a:gd name="connsiteX6" fmla="*/ 5691187 w 6185297"/>
                    <a:gd name="connsiteY6" fmla="*/ 3427809 h 8808244"/>
                    <a:gd name="connsiteX7" fmla="*/ 6185297 w 6185297"/>
                    <a:gd name="connsiteY7" fmla="*/ 3939778 h 8808244"/>
                    <a:gd name="connsiteX8" fmla="*/ 5944790 w 6185297"/>
                    <a:gd name="connsiteY8" fmla="*/ 4281488 h 8808244"/>
                    <a:gd name="connsiteX9" fmla="*/ 5868590 w 6185297"/>
                    <a:gd name="connsiteY9" fmla="*/ 4406503 h 8808244"/>
                    <a:gd name="connsiteX10" fmla="*/ 5859065 w 6185297"/>
                    <a:gd name="connsiteY10" fmla="*/ 4431506 h 8808244"/>
                    <a:gd name="connsiteX11" fmla="*/ 5785247 w 6185297"/>
                    <a:gd name="connsiteY11" fmla="*/ 4586288 h 8808244"/>
                    <a:gd name="connsiteX12" fmla="*/ 5748337 w 6185297"/>
                    <a:gd name="connsiteY12" fmla="*/ 4723209 h 8808244"/>
                    <a:gd name="connsiteX13" fmla="*/ 5654278 w 6185297"/>
                    <a:gd name="connsiteY13" fmla="*/ 4816078 h 8808244"/>
                    <a:gd name="connsiteX14" fmla="*/ 5538787 w 6185297"/>
                    <a:gd name="connsiteY14" fmla="*/ 4887516 h 8808244"/>
                    <a:gd name="connsiteX15" fmla="*/ 5393531 w 6185297"/>
                    <a:gd name="connsiteY15" fmla="*/ 5098256 h 8808244"/>
                    <a:gd name="connsiteX16" fmla="*/ 5062537 w 6185297"/>
                    <a:gd name="connsiteY16" fmla="*/ 5679281 h 8808244"/>
                    <a:gd name="connsiteX17" fmla="*/ 5064918 w 6185297"/>
                    <a:gd name="connsiteY17" fmla="*/ 5835253 h 8808244"/>
                    <a:gd name="connsiteX18" fmla="*/ 4847034 w 6185297"/>
                    <a:gd name="connsiteY18" fmla="*/ 6698456 h 8808244"/>
                    <a:gd name="connsiteX19" fmla="*/ 4808934 w 6185297"/>
                    <a:gd name="connsiteY19" fmla="*/ 6790134 h 8808244"/>
                    <a:gd name="connsiteX20" fmla="*/ 4583906 w 6185297"/>
                    <a:gd name="connsiteY20" fmla="*/ 7084219 h 8808244"/>
                    <a:gd name="connsiteX21" fmla="*/ 4537472 w 6185297"/>
                    <a:gd name="connsiteY21" fmla="*/ 7193756 h 8808244"/>
                    <a:gd name="connsiteX22" fmla="*/ 4504134 w 6185297"/>
                    <a:gd name="connsiteY22" fmla="*/ 7318772 h 8808244"/>
                    <a:gd name="connsiteX23" fmla="*/ 4479131 w 6185297"/>
                    <a:gd name="connsiteY23" fmla="*/ 7396163 h 8808244"/>
                    <a:gd name="connsiteX24" fmla="*/ 4418409 w 6185297"/>
                    <a:gd name="connsiteY24" fmla="*/ 7474744 h 8808244"/>
                    <a:gd name="connsiteX25" fmla="*/ 4296965 w 6185297"/>
                    <a:gd name="connsiteY25" fmla="*/ 7739063 h 8808244"/>
                    <a:gd name="connsiteX26" fmla="*/ 4269581 w 6185297"/>
                    <a:gd name="connsiteY26" fmla="*/ 7959328 h 8808244"/>
                    <a:gd name="connsiteX27" fmla="*/ 4260056 w 6185297"/>
                    <a:gd name="connsiteY27" fmla="*/ 8174831 h 8808244"/>
                    <a:gd name="connsiteX28" fmla="*/ 4152900 w 6185297"/>
                    <a:gd name="connsiteY28" fmla="*/ 8108156 h 8808244"/>
                    <a:gd name="connsiteX29" fmla="*/ 4025503 w 6185297"/>
                    <a:gd name="connsiteY29" fmla="*/ 8214122 h 8808244"/>
                    <a:gd name="connsiteX30" fmla="*/ 3890962 w 6185297"/>
                    <a:gd name="connsiteY30" fmla="*/ 8211741 h 8808244"/>
                    <a:gd name="connsiteX31" fmla="*/ 3846909 w 6185297"/>
                    <a:gd name="connsiteY31" fmla="*/ 8395097 h 8808244"/>
                    <a:gd name="connsiteX32" fmla="*/ 3767137 w 6185297"/>
                    <a:gd name="connsiteY32" fmla="*/ 8612981 h 8808244"/>
                    <a:gd name="connsiteX33" fmla="*/ 3671887 w 6185297"/>
                    <a:gd name="connsiteY33" fmla="*/ 8808244 h 8808244"/>
                    <a:gd name="connsiteX34" fmla="*/ 3127772 w 6185297"/>
                    <a:gd name="connsiteY34" fmla="*/ 8491538 h 8808244"/>
                    <a:gd name="connsiteX35" fmla="*/ 3115865 w 6185297"/>
                    <a:gd name="connsiteY35" fmla="*/ 8482013 h 8808244"/>
                    <a:gd name="connsiteX36" fmla="*/ 2727722 w 6185297"/>
                    <a:gd name="connsiteY36" fmla="*/ 8283178 h 8808244"/>
                    <a:gd name="connsiteX37" fmla="*/ 2644378 w 6185297"/>
                    <a:gd name="connsiteY37" fmla="*/ 8202216 h 8808244"/>
                    <a:gd name="connsiteX38" fmla="*/ 1920478 w 6185297"/>
                    <a:gd name="connsiteY38" fmla="*/ 7791450 h 8808244"/>
                    <a:gd name="connsiteX39" fmla="*/ 2415778 w 6185297"/>
                    <a:gd name="connsiteY39" fmla="*/ 6960394 h 8808244"/>
                    <a:gd name="connsiteX40" fmla="*/ 898922 w 6185297"/>
                    <a:gd name="connsiteY40" fmla="*/ 7152084 h 8808244"/>
                    <a:gd name="connsiteX41" fmla="*/ 516731 w 6185297"/>
                    <a:gd name="connsiteY41" fmla="*/ 6831806 h 8808244"/>
                    <a:gd name="connsiteX42" fmla="*/ 197643 w 6185297"/>
                    <a:gd name="connsiteY42" fmla="*/ 6541294 h 8808244"/>
                    <a:gd name="connsiteX43" fmla="*/ 0 w 6185297"/>
                    <a:gd name="connsiteY43" fmla="*/ 6413897 h 8808244"/>
                    <a:gd name="connsiteX44" fmla="*/ 535781 w 6185297"/>
                    <a:gd name="connsiteY44" fmla="*/ 5531644 h 8808244"/>
                    <a:gd name="connsiteX45" fmla="*/ 1028700 w 6185297"/>
                    <a:gd name="connsiteY45" fmla="*/ 4723209 h 8808244"/>
                    <a:gd name="connsiteX46" fmla="*/ 1150143 w 6185297"/>
                    <a:gd name="connsiteY46" fmla="*/ 4451747 h 8808244"/>
                    <a:gd name="connsiteX47" fmla="*/ 1194197 w 6185297"/>
                    <a:gd name="connsiteY47" fmla="*/ 4314825 h 8808244"/>
                    <a:gd name="connsiteX48" fmla="*/ 1238250 w 6185297"/>
                    <a:gd name="connsiteY48" fmla="*/ 4005263 h 8808244"/>
                    <a:gd name="connsiteX49" fmla="*/ 1373981 w 6185297"/>
                    <a:gd name="connsiteY49" fmla="*/ 2768203 h 8808244"/>
                    <a:gd name="connsiteX50" fmla="*/ 1509712 w 6185297"/>
                    <a:gd name="connsiteY50" fmla="*/ 2193131 h 8808244"/>
                    <a:gd name="connsiteX51" fmla="*/ 2032397 w 6185297"/>
                    <a:gd name="connsiteY51" fmla="*/ 148828 h 8808244"/>
                    <a:gd name="connsiteX52" fmla="*/ 2190750 w 6185297"/>
                    <a:gd name="connsiteY52" fmla="*/ 0 h 8808244"/>
                    <a:gd name="connsiteX0" fmla="*/ 2190750 w 6185297"/>
                    <a:gd name="connsiteY0" fmla="*/ 0 h 8808244"/>
                    <a:gd name="connsiteX1" fmla="*/ 2432447 w 6185297"/>
                    <a:gd name="connsiteY1" fmla="*/ 154781 h 8808244"/>
                    <a:gd name="connsiteX2" fmla="*/ 2627709 w 6185297"/>
                    <a:gd name="connsiteY2" fmla="*/ 311944 h 8808244"/>
                    <a:gd name="connsiteX3" fmla="*/ 2977753 w 6185297"/>
                    <a:gd name="connsiteY3" fmla="*/ 657225 h 8808244"/>
                    <a:gd name="connsiteX4" fmla="*/ 4704159 w 6185297"/>
                    <a:gd name="connsiteY4" fmla="*/ 2474119 h 8808244"/>
                    <a:gd name="connsiteX5" fmla="*/ 4926806 w 6185297"/>
                    <a:gd name="connsiteY5" fmla="*/ 2667000 h 8808244"/>
                    <a:gd name="connsiteX6" fmla="*/ 5691187 w 6185297"/>
                    <a:gd name="connsiteY6" fmla="*/ 3427809 h 8808244"/>
                    <a:gd name="connsiteX7" fmla="*/ 6185297 w 6185297"/>
                    <a:gd name="connsiteY7" fmla="*/ 3939778 h 8808244"/>
                    <a:gd name="connsiteX8" fmla="*/ 5944790 w 6185297"/>
                    <a:gd name="connsiteY8" fmla="*/ 4281488 h 8808244"/>
                    <a:gd name="connsiteX9" fmla="*/ 5868590 w 6185297"/>
                    <a:gd name="connsiteY9" fmla="*/ 4406503 h 8808244"/>
                    <a:gd name="connsiteX10" fmla="*/ 5859065 w 6185297"/>
                    <a:gd name="connsiteY10" fmla="*/ 4431506 h 8808244"/>
                    <a:gd name="connsiteX11" fmla="*/ 5785247 w 6185297"/>
                    <a:gd name="connsiteY11" fmla="*/ 4586288 h 8808244"/>
                    <a:gd name="connsiteX12" fmla="*/ 5748337 w 6185297"/>
                    <a:gd name="connsiteY12" fmla="*/ 4723209 h 8808244"/>
                    <a:gd name="connsiteX13" fmla="*/ 5654278 w 6185297"/>
                    <a:gd name="connsiteY13" fmla="*/ 4816078 h 8808244"/>
                    <a:gd name="connsiteX14" fmla="*/ 5538787 w 6185297"/>
                    <a:gd name="connsiteY14" fmla="*/ 4887516 h 8808244"/>
                    <a:gd name="connsiteX15" fmla="*/ 5393531 w 6185297"/>
                    <a:gd name="connsiteY15" fmla="*/ 5098256 h 8808244"/>
                    <a:gd name="connsiteX16" fmla="*/ 5062537 w 6185297"/>
                    <a:gd name="connsiteY16" fmla="*/ 5679281 h 8808244"/>
                    <a:gd name="connsiteX17" fmla="*/ 5064918 w 6185297"/>
                    <a:gd name="connsiteY17" fmla="*/ 5835253 h 8808244"/>
                    <a:gd name="connsiteX18" fmla="*/ 4847034 w 6185297"/>
                    <a:gd name="connsiteY18" fmla="*/ 6698456 h 8808244"/>
                    <a:gd name="connsiteX19" fmla="*/ 4808934 w 6185297"/>
                    <a:gd name="connsiteY19" fmla="*/ 6790134 h 8808244"/>
                    <a:gd name="connsiteX20" fmla="*/ 4583906 w 6185297"/>
                    <a:gd name="connsiteY20" fmla="*/ 7084219 h 8808244"/>
                    <a:gd name="connsiteX21" fmla="*/ 4537472 w 6185297"/>
                    <a:gd name="connsiteY21" fmla="*/ 7193756 h 8808244"/>
                    <a:gd name="connsiteX22" fmla="*/ 4504134 w 6185297"/>
                    <a:gd name="connsiteY22" fmla="*/ 7318772 h 8808244"/>
                    <a:gd name="connsiteX23" fmla="*/ 4479131 w 6185297"/>
                    <a:gd name="connsiteY23" fmla="*/ 7396163 h 8808244"/>
                    <a:gd name="connsiteX24" fmla="*/ 4418409 w 6185297"/>
                    <a:gd name="connsiteY24" fmla="*/ 7474744 h 8808244"/>
                    <a:gd name="connsiteX25" fmla="*/ 4296965 w 6185297"/>
                    <a:gd name="connsiteY25" fmla="*/ 7739063 h 8808244"/>
                    <a:gd name="connsiteX26" fmla="*/ 4269581 w 6185297"/>
                    <a:gd name="connsiteY26" fmla="*/ 7959328 h 8808244"/>
                    <a:gd name="connsiteX27" fmla="*/ 4260056 w 6185297"/>
                    <a:gd name="connsiteY27" fmla="*/ 8174831 h 8808244"/>
                    <a:gd name="connsiteX28" fmla="*/ 4152900 w 6185297"/>
                    <a:gd name="connsiteY28" fmla="*/ 8108156 h 8808244"/>
                    <a:gd name="connsiteX29" fmla="*/ 4025503 w 6185297"/>
                    <a:gd name="connsiteY29" fmla="*/ 8214122 h 8808244"/>
                    <a:gd name="connsiteX30" fmla="*/ 3890962 w 6185297"/>
                    <a:gd name="connsiteY30" fmla="*/ 8211741 h 8808244"/>
                    <a:gd name="connsiteX31" fmla="*/ 3846909 w 6185297"/>
                    <a:gd name="connsiteY31" fmla="*/ 8395097 h 8808244"/>
                    <a:gd name="connsiteX32" fmla="*/ 3767137 w 6185297"/>
                    <a:gd name="connsiteY32" fmla="*/ 8612981 h 8808244"/>
                    <a:gd name="connsiteX33" fmla="*/ 3671887 w 6185297"/>
                    <a:gd name="connsiteY33" fmla="*/ 8808244 h 8808244"/>
                    <a:gd name="connsiteX34" fmla="*/ 3127772 w 6185297"/>
                    <a:gd name="connsiteY34" fmla="*/ 8491538 h 8808244"/>
                    <a:gd name="connsiteX35" fmla="*/ 3115865 w 6185297"/>
                    <a:gd name="connsiteY35" fmla="*/ 8482013 h 8808244"/>
                    <a:gd name="connsiteX36" fmla="*/ 2727722 w 6185297"/>
                    <a:gd name="connsiteY36" fmla="*/ 8283178 h 8808244"/>
                    <a:gd name="connsiteX37" fmla="*/ 2644378 w 6185297"/>
                    <a:gd name="connsiteY37" fmla="*/ 8202216 h 8808244"/>
                    <a:gd name="connsiteX38" fmla="*/ 1920478 w 6185297"/>
                    <a:gd name="connsiteY38" fmla="*/ 7791450 h 8808244"/>
                    <a:gd name="connsiteX39" fmla="*/ 898922 w 6185297"/>
                    <a:gd name="connsiteY39" fmla="*/ 7152084 h 8808244"/>
                    <a:gd name="connsiteX40" fmla="*/ 516731 w 6185297"/>
                    <a:gd name="connsiteY40" fmla="*/ 6831806 h 8808244"/>
                    <a:gd name="connsiteX41" fmla="*/ 197643 w 6185297"/>
                    <a:gd name="connsiteY41" fmla="*/ 6541294 h 8808244"/>
                    <a:gd name="connsiteX42" fmla="*/ 0 w 6185297"/>
                    <a:gd name="connsiteY42" fmla="*/ 6413897 h 8808244"/>
                    <a:gd name="connsiteX43" fmla="*/ 535781 w 6185297"/>
                    <a:gd name="connsiteY43" fmla="*/ 5531644 h 8808244"/>
                    <a:gd name="connsiteX44" fmla="*/ 1028700 w 6185297"/>
                    <a:gd name="connsiteY44" fmla="*/ 4723209 h 8808244"/>
                    <a:gd name="connsiteX45" fmla="*/ 1150143 w 6185297"/>
                    <a:gd name="connsiteY45" fmla="*/ 4451747 h 8808244"/>
                    <a:gd name="connsiteX46" fmla="*/ 1194197 w 6185297"/>
                    <a:gd name="connsiteY46" fmla="*/ 4314825 h 8808244"/>
                    <a:gd name="connsiteX47" fmla="*/ 1238250 w 6185297"/>
                    <a:gd name="connsiteY47" fmla="*/ 4005263 h 8808244"/>
                    <a:gd name="connsiteX48" fmla="*/ 1373981 w 6185297"/>
                    <a:gd name="connsiteY48" fmla="*/ 2768203 h 8808244"/>
                    <a:gd name="connsiteX49" fmla="*/ 1509712 w 6185297"/>
                    <a:gd name="connsiteY49" fmla="*/ 2193131 h 8808244"/>
                    <a:gd name="connsiteX50" fmla="*/ 2032397 w 6185297"/>
                    <a:gd name="connsiteY50" fmla="*/ 148828 h 8808244"/>
                    <a:gd name="connsiteX51" fmla="*/ 2190750 w 6185297"/>
                    <a:gd name="connsiteY51" fmla="*/ 0 h 8808244"/>
                    <a:gd name="connsiteX0" fmla="*/ 2190750 w 6185297"/>
                    <a:gd name="connsiteY0" fmla="*/ 0 h 8808244"/>
                    <a:gd name="connsiteX1" fmla="*/ 2432447 w 6185297"/>
                    <a:gd name="connsiteY1" fmla="*/ 154781 h 8808244"/>
                    <a:gd name="connsiteX2" fmla="*/ 2627709 w 6185297"/>
                    <a:gd name="connsiteY2" fmla="*/ 311944 h 8808244"/>
                    <a:gd name="connsiteX3" fmla="*/ 2977753 w 6185297"/>
                    <a:gd name="connsiteY3" fmla="*/ 657225 h 8808244"/>
                    <a:gd name="connsiteX4" fmla="*/ 4704159 w 6185297"/>
                    <a:gd name="connsiteY4" fmla="*/ 2474119 h 8808244"/>
                    <a:gd name="connsiteX5" fmla="*/ 4926806 w 6185297"/>
                    <a:gd name="connsiteY5" fmla="*/ 2667000 h 8808244"/>
                    <a:gd name="connsiteX6" fmla="*/ 5691187 w 6185297"/>
                    <a:gd name="connsiteY6" fmla="*/ 3427809 h 8808244"/>
                    <a:gd name="connsiteX7" fmla="*/ 6185297 w 6185297"/>
                    <a:gd name="connsiteY7" fmla="*/ 3939778 h 8808244"/>
                    <a:gd name="connsiteX8" fmla="*/ 5944790 w 6185297"/>
                    <a:gd name="connsiteY8" fmla="*/ 4281488 h 8808244"/>
                    <a:gd name="connsiteX9" fmla="*/ 5868590 w 6185297"/>
                    <a:gd name="connsiteY9" fmla="*/ 4406503 h 8808244"/>
                    <a:gd name="connsiteX10" fmla="*/ 5859065 w 6185297"/>
                    <a:gd name="connsiteY10" fmla="*/ 4431506 h 8808244"/>
                    <a:gd name="connsiteX11" fmla="*/ 5785247 w 6185297"/>
                    <a:gd name="connsiteY11" fmla="*/ 4586288 h 8808244"/>
                    <a:gd name="connsiteX12" fmla="*/ 5748337 w 6185297"/>
                    <a:gd name="connsiteY12" fmla="*/ 4723209 h 8808244"/>
                    <a:gd name="connsiteX13" fmla="*/ 5654278 w 6185297"/>
                    <a:gd name="connsiteY13" fmla="*/ 4816078 h 8808244"/>
                    <a:gd name="connsiteX14" fmla="*/ 5538787 w 6185297"/>
                    <a:gd name="connsiteY14" fmla="*/ 4887516 h 8808244"/>
                    <a:gd name="connsiteX15" fmla="*/ 5393531 w 6185297"/>
                    <a:gd name="connsiteY15" fmla="*/ 5098256 h 8808244"/>
                    <a:gd name="connsiteX16" fmla="*/ 5062537 w 6185297"/>
                    <a:gd name="connsiteY16" fmla="*/ 5679281 h 8808244"/>
                    <a:gd name="connsiteX17" fmla="*/ 5064918 w 6185297"/>
                    <a:gd name="connsiteY17" fmla="*/ 5835253 h 8808244"/>
                    <a:gd name="connsiteX18" fmla="*/ 4847034 w 6185297"/>
                    <a:gd name="connsiteY18" fmla="*/ 6698456 h 8808244"/>
                    <a:gd name="connsiteX19" fmla="*/ 4808934 w 6185297"/>
                    <a:gd name="connsiteY19" fmla="*/ 6790134 h 8808244"/>
                    <a:gd name="connsiteX20" fmla="*/ 4583906 w 6185297"/>
                    <a:gd name="connsiteY20" fmla="*/ 7084219 h 8808244"/>
                    <a:gd name="connsiteX21" fmla="*/ 4537472 w 6185297"/>
                    <a:gd name="connsiteY21" fmla="*/ 7193756 h 8808244"/>
                    <a:gd name="connsiteX22" fmla="*/ 4504134 w 6185297"/>
                    <a:gd name="connsiteY22" fmla="*/ 7318772 h 8808244"/>
                    <a:gd name="connsiteX23" fmla="*/ 4479131 w 6185297"/>
                    <a:gd name="connsiteY23" fmla="*/ 7396163 h 8808244"/>
                    <a:gd name="connsiteX24" fmla="*/ 4418409 w 6185297"/>
                    <a:gd name="connsiteY24" fmla="*/ 7474744 h 8808244"/>
                    <a:gd name="connsiteX25" fmla="*/ 4296965 w 6185297"/>
                    <a:gd name="connsiteY25" fmla="*/ 7739063 h 8808244"/>
                    <a:gd name="connsiteX26" fmla="*/ 4269581 w 6185297"/>
                    <a:gd name="connsiteY26" fmla="*/ 7959328 h 8808244"/>
                    <a:gd name="connsiteX27" fmla="*/ 4260056 w 6185297"/>
                    <a:gd name="connsiteY27" fmla="*/ 8174831 h 8808244"/>
                    <a:gd name="connsiteX28" fmla="*/ 4152900 w 6185297"/>
                    <a:gd name="connsiteY28" fmla="*/ 8108156 h 8808244"/>
                    <a:gd name="connsiteX29" fmla="*/ 4025503 w 6185297"/>
                    <a:gd name="connsiteY29" fmla="*/ 8214122 h 8808244"/>
                    <a:gd name="connsiteX30" fmla="*/ 3890962 w 6185297"/>
                    <a:gd name="connsiteY30" fmla="*/ 8211741 h 8808244"/>
                    <a:gd name="connsiteX31" fmla="*/ 3846909 w 6185297"/>
                    <a:gd name="connsiteY31" fmla="*/ 8395097 h 8808244"/>
                    <a:gd name="connsiteX32" fmla="*/ 3767137 w 6185297"/>
                    <a:gd name="connsiteY32" fmla="*/ 8612981 h 8808244"/>
                    <a:gd name="connsiteX33" fmla="*/ 3671887 w 6185297"/>
                    <a:gd name="connsiteY33" fmla="*/ 8808244 h 8808244"/>
                    <a:gd name="connsiteX34" fmla="*/ 3127772 w 6185297"/>
                    <a:gd name="connsiteY34" fmla="*/ 8491538 h 8808244"/>
                    <a:gd name="connsiteX35" fmla="*/ 3115865 w 6185297"/>
                    <a:gd name="connsiteY35" fmla="*/ 8482013 h 8808244"/>
                    <a:gd name="connsiteX36" fmla="*/ 2727722 w 6185297"/>
                    <a:gd name="connsiteY36" fmla="*/ 8283178 h 8808244"/>
                    <a:gd name="connsiteX37" fmla="*/ 1920478 w 6185297"/>
                    <a:gd name="connsiteY37" fmla="*/ 7791450 h 8808244"/>
                    <a:gd name="connsiteX38" fmla="*/ 898922 w 6185297"/>
                    <a:gd name="connsiteY38" fmla="*/ 7152084 h 8808244"/>
                    <a:gd name="connsiteX39" fmla="*/ 516731 w 6185297"/>
                    <a:gd name="connsiteY39" fmla="*/ 6831806 h 8808244"/>
                    <a:gd name="connsiteX40" fmla="*/ 197643 w 6185297"/>
                    <a:gd name="connsiteY40" fmla="*/ 6541294 h 8808244"/>
                    <a:gd name="connsiteX41" fmla="*/ 0 w 6185297"/>
                    <a:gd name="connsiteY41" fmla="*/ 6413897 h 8808244"/>
                    <a:gd name="connsiteX42" fmla="*/ 535781 w 6185297"/>
                    <a:gd name="connsiteY42" fmla="*/ 5531644 h 8808244"/>
                    <a:gd name="connsiteX43" fmla="*/ 1028700 w 6185297"/>
                    <a:gd name="connsiteY43" fmla="*/ 4723209 h 8808244"/>
                    <a:gd name="connsiteX44" fmla="*/ 1150143 w 6185297"/>
                    <a:gd name="connsiteY44" fmla="*/ 4451747 h 8808244"/>
                    <a:gd name="connsiteX45" fmla="*/ 1194197 w 6185297"/>
                    <a:gd name="connsiteY45" fmla="*/ 4314825 h 8808244"/>
                    <a:gd name="connsiteX46" fmla="*/ 1238250 w 6185297"/>
                    <a:gd name="connsiteY46" fmla="*/ 4005263 h 8808244"/>
                    <a:gd name="connsiteX47" fmla="*/ 1373981 w 6185297"/>
                    <a:gd name="connsiteY47" fmla="*/ 2768203 h 8808244"/>
                    <a:gd name="connsiteX48" fmla="*/ 1509712 w 6185297"/>
                    <a:gd name="connsiteY48" fmla="*/ 2193131 h 8808244"/>
                    <a:gd name="connsiteX49" fmla="*/ 2032397 w 6185297"/>
                    <a:gd name="connsiteY49" fmla="*/ 148828 h 8808244"/>
                    <a:gd name="connsiteX50" fmla="*/ 2190750 w 6185297"/>
                    <a:gd name="connsiteY50" fmla="*/ 0 h 8808244"/>
                    <a:gd name="connsiteX0" fmla="*/ 2190750 w 6185297"/>
                    <a:gd name="connsiteY0" fmla="*/ 0 h 8808244"/>
                    <a:gd name="connsiteX1" fmla="*/ 2432447 w 6185297"/>
                    <a:gd name="connsiteY1" fmla="*/ 154781 h 8808244"/>
                    <a:gd name="connsiteX2" fmla="*/ 2627709 w 6185297"/>
                    <a:gd name="connsiteY2" fmla="*/ 311944 h 8808244"/>
                    <a:gd name="connsiteX3" fmla="*/ 2977753 w 6185297"/>
                    <a:gd name="connsiteY3" fmla="*/ 657225 h 8808244"/>
                    <a:gd name="connsiteX4" fmla="*/ 4704159 w 6185297"/>
                    <a:gd name="connsiteY4" fmla="*/ 2474119 h 8808244"/>
                    <a:gd name="connsiteX5" fmla="*/ 4926806 w 6185297"/>
                    <a:gd name="connsiteY5" fmla="*/ 2667000 h 8808244"/>
                    <a:gd name="connsiteX6" fmla="*/ 5691187 w 6185297"/>
                    <a:gd name="connsiteY6" fmla="*/ 3427809 h 8808244"/>
                    <a:gd name="connsiteX7" fmla="*/ 6185297 w 6185297"/>
                    <a:gd name="connsiteY7" fmla="*/ 3939778 h 8808244"/>
                    <a:gd name="connsiteX8" fmla="*/ 5944790 w 6185297"/>
                    <a:gd name="connsiteY8" fmla="*/ 4281488 h 8808244"/>
                    <a:gd name="connsiteX9" fmla="*/ 5868590 w 6185297"/>
                    <a:gd name="connsiteY9" fmla="*/ 4406503 h 8808244"/>
                    <a:gd name="connsiteX10" fmla="*/ 5859065 w 6185297"/>
                    <a:gd name="connsiteY10" fmla="*/ 4431506 h 8808244"/>
                    <a:gd name="connsiteX11" fmla="*/ 5785247 w 6185297"/>
                    <a:gd name="connsiteY11" fmla="*/ 4586288 h 8808244"/>
                    <a:gd name="connsiteX12" fmla="*/ 5748337 w 6185297"/>
                    <a:gd name="connsiteY12" fmla="*/ 4723209 h 8808244"/>
                    <a:gd name="connsiteX13" fmla="*/ 5654278 w 6185297"/>
                    <a:gd name="connsiteY13" fmla="*/ 4816078 h 8808244"/>
                    <a:gd name="connsiteX14" fmla="*/ 5538787 w 6185297"/>
                    <a:gd name="connsiteY14" fmla="*/ 4887516 h 8808244"/>
                    <a:gd name="connsiteX15" fmla="*/ 5393531 w 6185297"/>
                    <a:gd name="connsiteY15" fmla="*/ 5098256 h 8808244"/>
                    <a:gd name="connsiteX16" fmla="*/ 5062537 w 6185297"/>
                    <a:gd name="connsiteY16" fmla="*/ 5679281 h 8808244"/>
                    <a:gd name="connsiteX17" fmla="*/ 5064918 w 6185297"/>
                    <a:gd name="connsiteY17" fmla="*/ 5835253 h 8808244"/>
                    <a:gd name="connsiteX18" fmla="*/ 4847034 w 6185297"/>
                    <a:gd name="connsiteY18" fmla="*/ 6698456 h 8808244"/>
                    <a:gd name="connsiteX19" fmla="*/ 4808934 w 6185297"/>
                    <a:gd name="connsiteY19" fmla="*/ 6790134 h 8808244"/>
                    <a:gd name="connsiteX20" fmla="*/ 4583906 w 6185297"/>
                    <a:gd name="connsiteY20" fmla="*/ 7084219 h 8808244"/>
                    <a:gd name="connsiteX21" fmla="*/ 4537472 w 6185297"/>
                    <a:gd name="connsiteY21" fmla="*/ 7193756 h 8808244"/>
                    <a:gd name="connsiteX22" fmla="*/ 4504134 w 6185297"/>
                    <a:gd name="connsiteY22" fmla="*/ 7318772 h 8808244"/>
                    <a:gd name="connsiteX23" fmla="*/ 4479131 w 6185297"/>
                    <a:gd name="connsiteY23" fmla="*/ 7396163 h 8808244"/>
                    <a:gd name="connsiteX24" fmla="*/ 4418409 w 6185297"/>
                    <a:gd name="connsiteY24" fmla="*/ 7474744 h 8808244"/>
                    <a:gd name="connsiteX25" fmla="*/ 4296965 w 6185297"/>
                    <a:gd name="connsiteY25" fmla="*/ 7739063 h 8808244"/>
                    <a:gd name="connsiteX26" fmla="*/ 4269581 w 6185297"/>
                    <a:gd name="connsiteY26" fmla="*/ 7959328 h 8808244"/>
                    <a:gd name="connsiteX27" fmla="*/ 4260056 w 6185297"/>
                    <a:gd name="connsiteY27" fmla="*/ 8174831 h 8808244"/>
                    <a:gd name="connsiteX28" fmla="*/ 4152900 w 6185297"/>
                    <a:gd name="connsiteY28" fmla="*/ 8108156 h 8808244"/>
                    <a:gd name="connsiteX29" fmla="*/ 4025503 w 6185297"/>
                    <a:gd name="connsiteY29" fmla="*/ 8214122 h 8808244"/>
                    <a:gd name="connsiteX30" fmla="*/ 3890962 w 6185297"/>
                    <a:gd name="connsiteY30" fmla="*/ 8211741 h 8808244"/>
                    <a:gd name="connsiteX31" fmla="*/ 3846909 w 6185297"/>
                    <a:gd name="connsiteY31" fmla="*/ 8395097 h 8808244"/>
                    <a:gd name="connsiteX32" fmla="*/ 3767137 w 6185297"/>
                    <a:gd name="connsiteY32" fmla="*/ 8612981 h 8808244"/>
                    <a:gd name="connsiteX33" fmla="*/ 3671887 w 6185297"/>
                    <a:gd name="connsiteY33" fmla="*/ 8808244 h 8808244"/>
                    <a:gd name="connsiteX34" fmla="*/ 3127772 w 6185297"/>
                    <a:gd name="connsiteY34" fmla="*/ 8491538 h 8808244"/>
                    <a:gd name="connsiteX35" fmla="*/ 3115865 w 6185297"/>
                    <a:gd name="connsiteY35" fmla="*/ 8482013 h 8808244"/>
                    <a:gd name="connsiteX36" fmla="*/ 2727722 w 6185297"/>
                    <a:gd name="connsiteY36" fmla="*/ 8283178 h 8808244"/>
                    <a:gd name="connsiteX37" fmla="*/ 1920478 w 6185297"/>
                    <a:gd name="connsiteY37" fmla="*/ 7791450 h 8808244"/>
                    <a:gd name="connsiteX38" fmla="*/ 1376362 w 6185297"/>
                    <a:gd name="connsiteY38" fmla="*/ 7460456 h 8808244"/>
                    <a:gd name="connsiteX39" fmla="*/ 898922 w 6185297"/>
                    <a:gd name="connsiteY39" fmla="*/ 7152084 h 8808244"/>
                    <a:gd name="connsiteX40" fmla="*/ 516731 w 6185297"/>
                    <a:gd name="connsiteY40" fmla="*/ 6831806 h 8808244"/>
                    <a:gd name="connsiteX41" fmla="*/ 197643 w 6185297"/>
                    <a:gd name="connsiteY41" fmla="*/ 6541294 h 8808244"/>
                    <a:gd name="connsiteX42" fmla="*/ 0 w 6185297"/>
                    <a:gd name="connsiteY42" fmla="*/ 6413897 h 8808244"/>
                    <a:gd name="connsiteX43" fmla="*/ 535781 w 6185297"/>
                    <a:gd name="connsiteY43" fmla="*/ 5531644 h 8808244"/>
                    <a:gd name="connsiteX44" fmla="*/ 1028700 w 6185297"/>
                    <a:gd name="connsiteY44" fmla="*/ 4723209 h 8808244"/>
                    <a:gd name="connsiteX45" fmla="*/ 1150143 w 6185297"/>
                    <a:gd name="connsiteY45" fmla="*/ 4451747 h 8808244"/>
                    <a:gd name="connsiteX46" fmla="*/ 1194197 w 6185297"/>
                    <a:gd name="connsiteY46" fmla="*/ 4314825 h 8808244"/>
                    <a:gd name="connsiteX47" fmla="*/ 1238250 w 6185297"/>
                    <a:gd name="connsiteY47" fmla="*/ 4005263 h 8808244"/>
                    <a:gd name="connsiteX48" fmla="*/ 1373981 w 6185297"/>
                    <a:gd name="connsiteY48" fmla="*/ 2768203 h 8808244"/>
                    <a:gd name="connsiteX49" fmla="*/ 1509712 w 6185297"/>
                    <a:gd name="connsiteY49" fmla="*/ 2193131 h 8808244"/>
                    <a:gd name="connsiteX50" fmla="*/ 2032397 w 6185297"/>
                    <a:gd name="connsiteY50" fmla="*/ 148828 h 8808244"/>
                    <a:gd name="connsiteX51" fmla="*/ 2190750 w 6185297"/>
                    <a:gd name="connsiteY51" fmla="*/ 0 h 8808244"/>
                    <a:gd name="connsiteX0" fmla="*/ 2190750 w 6185297"/>
                    <a:gd name="connsiteY0" fmla="*/ 0 h 8808244"/>
                    <a:gd name="connsiteX1" fmla="*/ 2432447 w 6185297"/>
                    <a:gd name="connsiteY1" fmla="*/ 154781 h 8808244"/>
                    <a:gd name="connsiteX2" fmla="*/ 2627709 w 6185297"/>
                    <a:gd name="connsiteY2" fmla="*/ 311944 h 8808244"/>
                    <a:gd name="connsiteX3" fmla="*/ 2977753 w 6185297"/>
                    <a:gd name="connsiteY3" fmla="*/ 657225 h 8808244"/>
                    <a:gd name="connsiteX4" fmla="*/ 4704159 w 6185297"/>
                    <a:gd name="connsiteY4" fmla="*/ 2474119 h 8808244"/>
                    <a:gd name="connsiteX5" fmla="*/ 4926806 w 6185297"/>
                    <a:gd name="connsiteY5" fmla="*/ 2667000 h 8808244"/>
                    <a:gd name="connsiteX6" fmla="*/ 5691187 w 6185297"/>
                    <a:gd name="connsiteY6" fmla="*/ 3427809 h 8808244"/>
                    <a:gd name="connsiteX7" fmla="*/ 6185297 w 6185297"/>
                    <a:gd name="connsiteY7" fmla="*/ 3939778 h 8808244"/>
                    <a:gd name="connsiteX8" fmla="*/ 5944790 w 6185297"/>
                    <a:gd name="connsiteY8" fmla="*/ 4281488 h 8808244"/>
                    <a:gd name="connsiteX9" fmla="*/ 5868590 w 6185297"/>
                    <a:gd name="connsiteY9" fmla="*/ 4406503 h 8808244"/>
                    <a:gd name="connsiteX10" fmla="*/ 5859065 w 6185297"/>
                    <a:gd name="connsiteY10" fmla="*/ 4431506 h 8808244"/>
                    <a:gd name="connsiteX11" fmla="*/ 5785247 w 6185297"/>
                    <a:gd name="connsiteY11" fmla="*/ 4586288 h 8808244"/>
                    <a:gd name="connsiteX12" fmla="*/ 5748337 w 6185297"/>
                    <a:gd name="connsiteY12" fmla="*/ 4723209 h 8808244"/>
                    <a:gd name="connsiteX13" fmla="*/ 5654278 w 6185297"/>
                    <a:gd name="connsiteY13" fmla="*/ 4816078 h 8808244"/>
                    <a:gd name="connsiteX14" fmla="*/ 5538787 w 6185297"/>
                    <a:gd name="connsiteY14" fmla="*/ 4887516 h 8808244"/>
                    <a:gd name="connsiteX15" fmla="*/ 5393531 w 6185297"/>
                    <a:gd name="connsiteY15" fmla="*/ 5098256 h 8808244"/>
                    <a:gd name="connsiteX16" fmla="*/ 5062537 w 6185297"/>
                    <a:gd name="connsiteY16" fmla="*/ 5679281 h 8808244"/>
                    <a:gd name="connsiteX17" fmla="*/ 5064918 w 6185297"/>
                    <a:gd name="connsiteY17" fmla="*/ 5835253 h 8808244"/>
                    <a:gd name="connsiteX18" fmla="*/ 4847034 w 6185297"/>
                    <a:gd name="connsiteY18" fmla="*/ 6698456 h 8808244"/>
                    <a:gd name="connsiteX19" fmla="*/ 4808934 w 6185297"/>
                    <a:gd name="connsiteY19" fmla="*/ 6790134 h 8808244"/>
                    <a:gd name="connsiteX20" fmla="*/ 4583906 w 6185297"/>
                    <a:gd name="connsiteY20" fmla="*/ 7084219 h 8808244"/>
                    <a:gd name="connsiteX21" fmla="*/ 4537472 w 6185297"/>
                    <a:gd name="connsiteY21" fmla="*/ 7193756 h 8808244"/>
                    <a:gd name="connsiteX22" fmla="*/ 4504134 w 6185297"/>
                    <a:gd name="connsiteY22" fmla="*/ 7318772 h 8808244"/>
                    <a:gd name="connsiteX23" fmla="*/ 4479131 w 6185297"/>
                    <a:gd name="connsiteY23" fmla="*/ 7396163 h 8808244"/>
                    <a:gd name="connsiteX24" fmla="*/ 4418409 w 6185297"/>
                    <a:gd name="connsiteY24" fmla="*/ 7474744 h 8808244"/>
                    <a:gd name="connsiteX25" fmla="*/ 4296965 w 6185297"/>
                    <a:gd name="connsiteY25" fmla="*/ 7739063 h 8808244"/>
                    <a:gd name="connsiteX26" fmla="*/ 4269581 w 6185297"/>
                    <a:gd name="connsiteY26" fmla="*/ 7959328 h 8808244"/>
                    <a:gd name="connsiteX27" fmla="*/ 4260056 w 6185297"/>
                    <a:gd name="connsiteY27" fmla="*/ 8174831 h 8808244"/>
                    <a:gd name="connsiteX28" fmla="*/ 4152900 w 6185297"/>
                    <a:gd name="connsiteY28" fmla="*/ 8108156 h 8808244"/>
                    <a:gd name="connsiteX29" fmla="*/ 4025503 w 6185297"/>
                    <a:gd name="connsiteY29" fmla="*/ 8214122 h 8808244"/>
                    <a:gd name="connsiteX30" fmla="*/ 3890962 w 6185297"/>
                    <a:gd name="connsiteY30" fmla="*/ 8211741 h 8808244"/>
                    <a:gd name="connsiteX31" fmla="*/ 3846909 w 6185297"/>
                    <a:gd name="connsiteY31" fmla="*/ 8395097 h 8808244"/>
                    <a:gd name="connsiteX32" fmla="*/ 3767137 w 6185297"/>
                    <a:gd name="connsiteY32" fmla="*/ 8612981 h 8808244"/>
                    <a:gd name="connsiteX33" fmla="*/ 3671887 w 6185297"/>
                    <a:gd name="connsiteY33" fmla="*/ 8808244 h 8808244"/>
                    <a:gd name="connsiteX34" fmla="*/ 3127772 w 6185297"/>
                    <a:gd name="connsiteY34" fmla="*/ 8491538 h 8808244"/>
                    <a:gd name="connsiteX35" fmla="*/ 3115865 w 6185297"/>
                    <a:gd name="connsiteY35" fmla="*/ 8482013 h 8808244"/>
                    <a:gd name="connsiteX36" fmla="*/ 2727722 w 6185297"/>
                    <a:gd name="connsiteY36" fmla="*/ 8283178 h 8808244"/>
                    <a:gd name="connsiteX37" fmla="*/ 1920478 w 6185297"/>
                    <a:gd name="connsiteY37" fmla="*/ 7791450 h 8808244"/>
                    <a:gd name="connsiteX38" fmla="*/ 1376362 w 6185297"/>
                    <a:gd name="connsiteY38" fmla="*/ 7460456 h 8808244"/>
                    <a:gd name="connsiteX39" fmla="*/ 898922 w 6185297"/>
                    <a:gd name="connsiteY39" fmla="*/ 7152084 h 8808244"/>
                    <a:gd name="connsiteX40" fmla="*/ 757237 w 6185297"/>
                    <a:gd name="connsiteY40" fmla="*/ 7046119 h 8808244"/>
                    <a:gd name="connsiteX41" fmla="*/ 516731 w 6185297"/>
                    <a:gd name="connsiteY41" fmla="*/ 6831806 h 8808244"/>
                    <a:gd name="connsiteX42" fmla="*/ 197643 w 6185297"/>
                    <a:gd name="connsiteY42" fmla="*/ 6541294 h 8808244"/>
                    <a:gd name="connsiteX43" fmla="*/ 0 w 6185297"/>
                    <a:gd name="connsiteY43" fmla="*/ 6413897 h 8808244"/>
                    <a:gd name="connsiteX44" fmla="*/ 535781 w 6185297"/>
                    <a:gd name="connsiteY44" fmla="*/ 5531644 h 8808244"/>
                    <a:gd name="connsiteX45" fmla="*/ 1028700 w 6185297"/>
                    <a:gd name="connsiteY45" fmla="*/ 4723209 h 8808244"/>
                    <a:gd name="connsiteX46" fmla="*/ 1150143 w 6185297"/>
                    <a:gd name="connsiteY46" fmla="*/ 4451747 h 8808244"/>
                    <a:gd name="connsiteX47" fmla="*/ 1194197 w 6185297"/>
                    <a:gd name="connsiteY47" fmla="*/ 4314825 h 8808244"/>
                    <a:gd name="connsiteX48" fmla="*/ 1238250 w 6185297"/>
                    <a:gd name="connsiteY48" fmla="*/ 4005263 h 8808244"/>
                    <a:gd name="connsiteX49" fmla="*/ 1373981 w 6185297"/>
                    <a:gd name="connsiteY49" fmla="*/ 2768203 h 8808244"/>
                    <a:gd name="connsiteX50" fmla="*/ 1509712 w 6185297"/>
                    <a:gd name="connsiteY50" fmla="*/ 2193131 h 8808244"/>
                    <a:gd name="connsiteX51" fmla="*/ 2032397 w 6185297"/>
                    <a:gd name="connsiteY51" fmla="*/ 148828 h 8808244"/>
                    <a:gd name="connsiteX52" fmla="*/ 2190750 w 6185297"/>
                    <a:gd name="connsiteY52" fmla="*/ 0 h 8808244"/>
                    <a:gd name="connsiteX0" fmla="*/ 2190750 w 6185297"/>
                    <a:gd name="connsiteY0" fmla="*/ 0 h 8795544"/>
                    <a:gd name="connsiteX1" fmla="*/ 2432447 w 6185297"/>
                    <a:gd name="connsiteY1" fmla="*/ 154781 h 8795544"/>
                    <a:gd name="connsiteX2" fmla="*/ 2627709 w 6185297"/>
                    <a:gd name="connsiteY2" fmla="*/ 311944 h 8795544"/>
                    <a:gd name="connsiteX3" fmla="*/ 2977753 w 6185297"/>
                    <a:gd name="connsiteY3" fmla="*/ 657225 h 8795544"/>
                    <a:gd name="connsiteX4" fmla="*/ 4704159 w 6185297"/>
                    <a:gd name="connsiteY4" fmla="*/ 2474119 h 8795544"/>
                    <a:gd name="connsiteX5" fmla="*/ 4926806 w 6185297"/>
                    <a:gd name="connsiteY5" fmla="*/ 2667000 h 8795544"/>
                    <a:gd name="connsiteX6" fmla="*/ 5691187 w 6185297"/>
                    <a:gd name="connsiteY6" fmla="*/ 3427809 h 8795544"/>
                    <a:gd name="connsiteX7" fmla="*/ 6185297 w 6185297"/>
                    <a:gd name="connsiteY7" fmla="*/ 3939778 h 8795544"/>
                    <a:gd name="connsiteX8" fmla="*/ 5944790 w 6185297"/>
                    <a:gd name="connsiteY8" fmla="*/ 4281488 h 8795544"/>
                    <a:gd name="connsiteX9" fmla="*/ 5868590 w 6185297"/>
                    <a:gd name="connsiteY9" fmla="*/ 4406503 h 8795544"/>
                    <a:gd name="connsiteX10" fmla="*/ 5859065 w 6185297"/>
                    <a:gd name="connsiteY10" fmla="*/ 4431506 h 8795544"/>
                    <a:gd name="connsiteX11" fmla="*/ 5785247 w 6185297"/>
                    <a:gd name="connsiteY11" fmla="*/ 4586288 h 8795544"/>
                    <a:gd name="connsiteX12" fmla="*/ 5748337 w 6185297"/>
                    <a:gd name="connsiteY12" fmla="*/ 4723209 h 8795544"/>
                    <a:gd name="connsiteX13" fmla="*/ 5654278 w 6185297"/>
                    <a:gd name="connsiteY13" fmla="*/ 4816078 h 8795544"/>
                    <a:gd name="connsiteX14" fmla="*/ 5538787 w 6185297"/>
                    <a:gd name="connsiteY14" fmla="*/ 4887516 h 8795544"/>
                    <a:gd name="connsiteX15" fmla="*/ 5393531 w 6185297"/>
                    <a:gd name="connsiteY15" fmla="*/ 5098256 h 8795544"/>
                    <a:gd name="connsiteX16" fmla="*/ 5062537 w 6185297"/>
                    <a:gd name="connsiteY16" fmla="*/ 5679281 h 8795544"/>
                    <a:gd name="connsiteX17" fmla="*/ 5064918 w 6185297"/>
                    <a:gd name="connsiteY17" fmla="*/ 5835253 h 8795544"/>
                    <a:gd name="connsiteX18" fmla="*/ 4847034 w 6185297"/>
                    <a:gd name="connsiteY18" fmla="*/ 6698456 h 8795544"/>
                    <a:gd name="connsiteX19" fmla="*/ 4808934 w 6185297"/>
                    <a:gd name="connsiteY19" fmla="*/ 6790134 h 8795544"/>
                    <a:gd name="connsiteX20" fmla="*/ 4583906 w 6185297"/>
                    <a:gd name="connsiteY20" fmla="*/ 7084219 h 8795544"/>
                    <a:gd name="connsiteX21" fmla="*/ 4537472 w 6185297"/>
                    <a:gd name="connsiteY21" fmla="*/ 7193756 h 8795544"/>
                    <a:gd name="connsiteX22" fmla="*/ 4504134 w 6185297"/>
                    <a:gd name="connsiteY22" fmla="*/ 7318772 h 8795544"/>
                    <a:gd name="connsiteX23" fmla="*/ 4479131 w 6185297"/>
                    <a:gd name="connsiteY23" fmla="*/ 7396163 h 8795544"/>
                    <a:gd name="connsiteX24" fmla="*/ 4418409 w 6185297"/>
                    <a:gd name="connsiteY24" fmla="*/ 7474744 h 8795544"/>
                    <a:gd name="connsiteX25" fmla="*/ 4296965 w 6185297"/>
                    <a:gd name="connsiteY25" fmla="*/ 7739063 h 8795544"/>
                    <a:gd name="connsiteX26" fmla="*/ 4269581 w 6185297"/>
                    <a:gd name="connsiteY26" fmla="*/ 7959328 h 8795544"/>
                    <a:gd name="connsiteX27" fmla="*/ 4260056 w 6185297"/>
                    <a:gd name="connsiteY27" fmla="*/ 8174831 h 8795544"/>
                    <a:gd name="connsiteX28" fmla="*/ 4152900 w 6185297"/>
                    <a:gd name="connsiteY28" fmla="*/ 8108156 h 8795544"/>
                    <a:gd name="connsiteX29" fmla="*/ 4025503 w 6185297"/>
                    <a:gd name="connsiteY29" fmla="*/ 8214122 h 8795544"/>
                    <a:gd name="connsiteX30" fmla="*/ 3890962 w 6185297"/>
                    <a:gd name="connsiteY30" fmla="*/ 8211741 h 8795544"/>
                    <a:gd name="connsiteX31" fmla="*/ 3846909 w 6185297"/>
                    <a:gd name="connsiteY31" fmla="*/ 8395097 h 8795544"/>
                    <a:gd name="connsiteX32" fmla="*/ 3767137 w 6185297"/>
                    <a:gd name="connsiteY32" fmla="*/ 8612981 h 8795544"/>
                    <a:gd name="connsiteX33" fmla="*/ 3678237 w 6185297"/>
                    <a:gd name="connsiteY33" fmla="*/ 8795544 h 8795544"/>
                    <a:gd name="connsiteX34" fmla="*/ 3127772 w 6185297"/>
                    <a:gd name="connsiteY34" fmla="*/ 8491538 h 8795544"/>
                    <a:gd name="connsiteX35" fmla="*/ 3115865 w 6185297"/>
                    <a:gd name="connsiteY35" fmla="*/ 8482013 h 8795544"/>
                    <a:gd name="connsiteX36" fmla="*/ 2727722 w 6185297"/>
                    <a:gd name="connsiteY36" fmla="*/ 8283178 h 8795544"/>
                    <a:gd name="connsiteX37" fmla="*/ 1920478 w 6185297"/>
                    <a:gd name="connsiteY37" fmla="*/ 7791450 h 8795544"/>
                    <a:gd name="connsiteX38" fmla="*/ 1376362 w 6185297"/>
                    <a:gd name="connsiteY38" fmla="*/ 7460456 h 8795544"/>
                    <a:gd name="connsiteX39" fmla="*/ 898922 w 6185297"/>
                    <a:gd name="connsiteY39" fmla="*/ 7152084 h 8795544"/>
                    <a:gd name="connsiteX40" fmla="*/ 757237 w 6185297"/>
                    <a:gd name="connsiteY40" fmla="*/ 7046119 h 8795544"/>
                    <a:gd name="connsiteX41" fmla="*/ 516731 w 6185297"/>
                    <a:gd name="connsiteY41" fmla="*/ 6831806 h 8795544"/>
                    <a:gd name="connsiteX42" fmla="*/ 197643 w 6185297"/>
                    <a:gd name="connsiteY42" fmla="*/ 6541294 h 8795544"/>
                    <a:gd name="connsiteX43" fmla="*/ 0 w 6185297"/>
                    <a:gd name="connsiteY43" fmla="*/ 6413897 h 8795544"/>
                    <a:gd name="connsiteX44" fmla="*/ 535781 w 6185297"/>
                    <a:gd name="connsiteY44" fmla="*/ 5531644 h 8795544"/>
                    <a:gd name="connsiteX45" fmla="*/ 1028700 w 6185297"/>
                    <a:gd name="connsiteY45" fmla="*/ 4723209 h 8795544"/>
                    <a:gd name="connsiteX46" fmla="*/ 1150143 w 6185297"/>
                    <a:gd name="connsiteY46" fmla="*/ 4451747 h 8795544"/>
                    <a:gd name="connsiteX47" fmla="*/ 1194197 w 6185297"/>
                    <a:gd name="connsiteY47" fmla="*/ 4314825 h 8795544"/>
                    <a:gd name="connsiteX48" fmla="*/ 1238250 w 6185297"/>
                    <a:gd name="connsiteY48" fmla="*/ 4005263 h 8795544"/>
                    <a:gd name="connsiteX49" fmla="*/ 1373981 w 6185297"/>
                    <a:gd name="connsiteY49" fmla="*/ 2768203 h 8795544"/>
                    <a:gd name="connsiteX50" fmla="*/ 1509712 w 6185297"/>
                    <a:gd name="connsiteY50" fmla="*/ 2193131 h 8795544"/>
                    <a:gd name="connsiteX51" fmla="*/ 2032397 w 6185297"/>
                    <a:gd name="connsiteY51" fmla="*/ 148828 h 8795544"/>
                    <a:gd name="connsiteX52" fmla="*/ 2190750 w 6185297"/>
                    <a:gd name="connsiteY52" fmla="*/ 0 h 8795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6185297" h="8795544">
                      <a:moveTo>
                        <a:pt x="2190750" y="0"/>
                      </a:moveTo>
                      <a:lnTo>
                        <a:pt x="2432447" y="154781"/>
                      </a:lnTo>
                      <a:lnTo>
                        <a:pt x="2627709" y="311944"/>
                      </a:lnTo>
                      <a:lnTo>
                        <a:pt x="2977753" y="657225"/>
                      </a:lnTo>
                      <a:lnTo>
                        <a:pt x="4704159" y="2474119"/>
                      </a:lnTo>
                      <a:lnTo>
                        <a:pt x="4926806" y="2667000"/>
                      </a:lnTo>
                      <a:lnTo>
                        <a:pt x="5691187" y="3427809"/>
                      </a:lnTo>
                      <a:lnTo>
                        <a:pt x="6185297" y="3939778"/>
                      </a:lnTo>
                      <a:lnTo>
                        <a:pt x="5944790" y="4281488"/>
                      </a:lnTo>
                      <a:lnTo>
                        <a:pt x="5868590" y="4406503"/>
                      </a:lnTo>
                      <a:lnTo>
                        <a:pt x="5859065" y="4431506"/>
                      </a:lnTo>
                      <a:lnTo>
                        <a:pt x="5785247" y="4586288"/>
                      </a:lnTo>
                      <a:lnTo>
                        <a:pt x="5748337" y="4723209"/>
                      </a:lnTo>
                      <a:lnTo>
                        <a:pt x="5654278" y="4816078"/>
                      </a:lnTo>
                      <a:lnTo>
                        <a:pt x="5538787" y="4887516"/>
                      </a:lnTo>
                      <a:lnTo>
                        <a:pt x="5393531" y="5098256"/>
                      </a:lnTo>
                      <a:lnTo>
                        <a:pt x="5062537" y="5679281"/>
                      </a:lnTo>
                      <a:cubicBezTo>
                        <a:pt x="5063331" y="5731272"/>
                        <a:pt x="5064124" y="5783262"/>
                        <a:pt x="5064918" y="5835253"/>
                      </a:cubicBezTo>
                      <a:lnTo>
                        <a:pt x="4847034" y="6698456"/>
                      </a:lnTo>
                      <a:lnTo>
                        <a:pt x="4808934" y="6790134"/>
                      </a:lnTo>
                      <a:lnTo>
                        <a:pt x="4583906" y="7084219"/>
                      </a:lnTo>
                      <a:lnTo>
                        <a:pt x="4537472" y="7193756"/>
                      </a:lnTo>
                      <a:lnTo>
                        <a:pt x="4504134" y="7318772"/>
                      </a:lnTo>
                      <a:lnTo>
                        <a:pt x="4479131" y="7396163"/>
                      </a:lnTo>
                      <a:lnTo>
                        <a:pt x="4418409" y="7474744"/>
                      </a:lnTo>
                      <a:lnTo>
                        <a:pt x="4296965" y="7739063"/>
                      </a:lnTo>
                      <a:lnTo>
                        <a:pt x="4269581" y="7959328"/>
                      </a:lnTo>
                      <a:lnTo>
                        <a:pt x="4260056" y="8174831"/>
                      </a:lnTo>
                      <a:lnTo>
                        <a:pt x="4152900" y="8108156"/>
                      </a:lnTo>
                      <a:lnTo>
                        <a:pt x="4025503" y="8214122"/>
                      </a:lnTo>
                      <a:lnTo>
                        <a:pt x="3890962" y="8211741"/>
                      </a:lnTo>
                      <a:lnTo>
                        <a:pt x="3846909" y="8395097"/>
                      </a:lnTo>
                      <a:lnTo>
                        <a:pt x="3767137" y="8612981"/>
                      </a:lnTo>
                      <a:lnTo>
                        <a:pt x="3678237" y="8795544"/>
                      </a:lnTo>
                      <a:lnTo>
                        <a:pt x="3127772" y="8491538"/>
                      </a:lnTo>
                      <a:lnTo>
                        <a:pt x="3115865" y="8482013"/>
                      </a:lnTo>
                      <a:lnTo>
                        <a:pt x="2727722" y="8283178"/>
                      </a:lnTo>
                      <a:cubicBezTo>
                        <a:pt x="2528491" y="8168084"/>
                        <a:pt x="2225278" y="7979966"/>
                        <a:pt x="1920478" y="7791450"/>
                      </a:cubicBezTo>
                      <a:cubicBezTo>
                        <a:pt x="1740694" y="7678341"/>
                        <a:pt x="1556146" y="7573565"/>
                        <a:pt x="1376362" y="7460456"/>
                      </a:cubicBezTo>
                      <a:lnTo>
                        <a:pt x="898922" y="7152084"/>
                      </a:lnTo>
                      <a:cubicBezTo>
                        <a:pt x="852487" y="7112794"/>
                        <a:pt x="803672" y="7085409"/>
                        <a:pt x="757237" y="7046119"/>
                      </a:cubicBezTo>
                      <a:lnTo>
                        <a:pt x="516731" y="6831806"/>
                      </a:lnTo>
                      <a:lnTo>
                        <a:pt x="197643" y="6541294"/>
                      </a:lnTo>
                      <a:lnTo>
                        <a:pt x="0" y="6413897"/>
                      </a:lnTo>
                      <a:lnTo>
                        <a:pt x="535781" y="5531644"/>
                      </a:lnTo>
                      <a:lnTo>
                        <a:pt x="1028700" y="4723209"/>
                      </a:lnTo>
                      <a:lnTo>
                        <a:pt x="1150143" y="4451747"/>
                      </a:lnTo>
                      <a:lnTo>
                        <a:pt x="1194197" y="4314825"/>
                      </a:lnTo>
                      <a:lnTo>
                        <a:pt x="1238250" y="4005263"/>
                      </a:lnTo>
                      <a:lnTo>
                        <a:pt x="1373981" y="2768203"/>
                      </a:lnTo>
                      <a:lnTo>
                        <a:pt x="1509712" y="2193131"/>
                      </a:lnTo>
                      <a:lnTo>
                        <a:pt x="2032397" y="148828"/>
                      </a:lnTo>
                      <a:lnTo>
                        <a:pt x="2190750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" name="フリーフォーム: 図形 8">
                  <a:extLst>
                    <a:ext uri="{FF2B5EF4-FFF2-40B4-BE49-F238E27FC236}">
                      <a16:creationId xmlns:a16="http://schemas.microsoft.com/office/drawing/2014/main" id="{68CBC55F-5B29-FD45-A1FC-583AF6FE50AC}"/>
                    </a:ext>
                  </a:extLst>
                </p:cNvPr>
                <p:cNvSpPr/>
                <p:nvPr/>
              </p:nvSpPr>
              <p:spPr>
                <a:xfrm>
                  <a:off x="9067800" y="4100513"/>
                  <a:ext cx="438150" cy="477837"/>
                </a:xfrm>
                <a:custGeom>
                  <a:avLst/>
                  <a:gdLst>
                    <a:gd name="connsiteX0" fmla="*/ 198438 w 438150"/>
                    <a:gd name="connsiteY0" fmla="*/ 1587 h 477837"/>
                    <a:gd name="connsiteX1" fmla="*/ 0 w 438150"/>
                    <a:gd name="connsiteY1" fmla="*/ 290512 h 477837"/>
                    <a:gd name="connsiteX2" fmla="*/ 196850 w 438150"/>
                    <a:gd name="connsiteY2" fmla="*/ 477837 h 477837"/>
                    <a:gd name="connsiteX3" fmla="*/ 438150 w 438150"/>
                    <a:gd name="connsiteY3" fmla="*/ 149225 h 477837"/>
                    <a:gd name="connsiteX4" fmla="*/ 260350 w 438150"/>
                    <a:gd name="connsiteY4" fmla="*/ 0 h 477837"/>
                    <a:gd name="connsiteX5" fmla="*/ 198438 w 438150"/>
                    <a:gd name="connsiteY5" fmla="*/ 1587 h 477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8150" h="477837">
                      <a:moveTo>
                        <a:pt x="198438" y="1587"/>
                      </a:moveTo>
                      <a:lnTo>
                        <a:pt x="0" y="290512"/>
                      </a:lnTo>
                      <a:lnTo>
                        <a:pt x="196850" y="477837"/>
                      </a:lnTo>
                      <a:lnTo>
                        <a:pt x="438150" y="149225"/>
                      </a:lnTo>
                      <a:lnTo>
                        <a:pt x="260350" y="0"/>
                      </a:lnTo>
                      <a:lnTo>
                        <a:pt x="198438" y="1587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grpSp>
            <p:nvGrpSpPr>
              <p:cNvPr id="197" name="グループ化 196">
                <a:extLst>
                  <a:ext uri="{FF2B5EF4-FFF2-40B4-BE49-F238E27FC236}">
                    <a16:creationId xmlns:a16="http://schemas.microsoft.com/office/drawing/2014/main" id="{D9FFE5D5-AC05-F712-8EEC-E8118C848111}"/>
                  </a:ext>
                </a:extLst>
              </p:cNvPr>
              <p:cNvGrpSpPr/>
              <p:nvPr/>
            </p:nvGrpSpPr>
            <p:grpSpPr>
              <a:xfrm>
                <a:off x="620100" y="6704"/>
                <a:ext cx="11564973" cy="9587792"/>
                <a:chOff x="620100" y="6704"/>
                <a:chExt cx="11564973" cy="9587792"/>
              </a:xfrm>
            </p:grpSpPr>
            <p:sp>
              <p:nvSpPr>
                <p:cNvPr id="11" name="正方形/長方形 10">
                  <a:extLst>
                    <a:ext uri="{FF2B5EF4-FFF2-40B4-BE49-F238E27FC236}">
                      <a16:creationId xmlns:a16="http://schemas.microsoft.com/office/drawing/2014/main" id="{A7B33D45-27C1-18C2-7ADC-0E26EAA1F610}"/>
                    </a:ext>
                  </a:extLst>
                </p:cNvPr>
                <p:cNvSpPr/>
                <p:nvPr/>
              </p:nvSpPr>
              <p:spPr>
                <a:xfrm>
                  <a:off x="8032824" y="3818760"/>
                  <a:ext cx="284343" cy="87111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2" name="正方形/長方形 11">
                  <a:extLst>
                    <a:ext uri="{FF2B5EF4-FFF2-40B4-BE49-F238E27FC236}">
                      <a16:creationId xmlns:a16="http://schemas.microsoft.com/office/drawing/2014/main" id="{0EE498F3-DEAA-0F81-B4AD-3F29084FA69C}"/>
                    </a:ext>
                  </a:extLst>
                </p:cNvPr>
                <p:cNvSpPr/>
                <p:nvPr/>
              </p:nvSpPr>
              <p:spPr>
                <a:xfrm>
                  <a:off x="8601943" y="4416027"/>
                  <a:ext cx="282503" cy="53578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" name="正方形/長方形 12">
                  <a:extLst>
                    <a:ext uri="{FF2B5EF4-FFF2-40B4-BE49-F238E27FC236}">
                      <a16:creationId xmlns:a16="http://schemas.microsoft.com/office/drawing/2014/main" id="{73FC0337-05E7-D3B0-C49E-E25332430585}"/>
                    </a:ext>
                  </a:extLst>
                </p:cNvPr>
                <p:cNvSpPr/>
                <p:nvPr/>
              </p:nvSpPr>
              <p:spPr>
                <a:xfrm>
                  <a:off x="9984581" y="8578891"/>
                  <a:ext cx="863880" cy="58967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73CBFFE4-231B-3DCA-6FB8-8A44BF49E0F0}"/>
                    </a:ext>
                  </a:extLst>
                </p:cNvPr>
                <p:cNvSpPr/>
                <p:nvPr/>
              </p:nvSpPr>
              <p:spPr>
                <a:xfrm>
                  <a:off x="8884121" y="4416027"/>
                  <a:ext cx="282503" cy="27384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正方形/長方形 14">
                  <a:extLst>
                    <a:ext uri="{FF2B5EF4-FFF2-40B4-BE49-F238E27FC236}">
                      <a16:creationId xmlns:a16="http://schemas.microsoft.com/office/drawing/2014/main" id="{C12C6FEB-A133-47BF-395A-07D77EE8A231}"/>
                    </a:ext>
                  </a:extLst>
                </p:cNvPr>
                <p:cNvSpPr/>
                <p:nvPr/>
              </p:nvSpPr>
              <p:spPr>
                <a:xfrm>
                  <a:off x="7760494" y="4100512"/>
                  <a:ext cx="272330" cy="58935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" name="正方形/長方形 15">
                  <a:extLst>
                    <a:ext uri="{FF2B5EF4-FFF2-40B4-BE49-F238E27FC236}">
                      <a16:creationId xmlns:a16="http://schemas.microsoft.com/office/drawing/2014/main" id="{603CEA1E-3491-1798-D3E6-CF1FB9B0932E}"/>
                    </a:ext>
                  </a:extLst>
                </p:cNvPr>
                <p:cNvSpPr/>
                <p:nvPr/>
              </p:nvSpPr>
              <p:spPr>
                <a:xfrm>
                  <a:off x="8326909" y="3282550"/>
                  <a:ext cx="282503" cy="53578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" name="正方形/長方形 17">
                  <a:extLst>
                    <a:ext uri="{FF2B5EF4-FFF2-40B4-BE49-F238E27FC236}">
                      <a16:creationId xmlns:a16="http://schemas.microsoft.com/office/drawing/2014/main" id="{C21D7CDA-14EB-8F2F-F537-E710E692ADD4}"/>
                    </a:ext>
                  </a:extLst>
                </p:cNvPr>
                <p:cNvSpPr/>
                <p:nvPr/>
              </p:nvSpPr>
              <p:spPr>
                <a:xfrm>
                  <a:off x="8609412" y="2709863"/>
                  <a:ext cx="284343" cy="110846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" name="正方形/長方形 18">
                  <a:extLst>
                    <a:ext uri="{FF2B5EF4-FFF2-40B4-BE49-F238E27FC236}">
                      <a16:creationId xmlns:a16="http://schemas.microsoft.com/office/drawing/2014/main" id="{3C043B7D-79E8-4681-B83A-015D10FF94D3}"/>
                    </a:ext>
                  </a:extLst>
                </p:cNvPr>
                <p:cNvSpPr/>
                <p:nvPr/>
              </p:nvSpPr>
              <p:spPr>
                <a:xfrm>
                  <a:off x="8892893" y="2162175"/>
                  <a:ext cx="284343" cy="165615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B38E10E6-013B-C059-6E6F-042F6BD0BA73}"/>
                    </a:ext>
                  </a:extLst>
                </p:cNvPr>
                <p:cNvSpPr/>
                <p:nvPr/>
              </p:nvSpPr>
              <p:spPr>
                <a:xfrm>
                  <a:off x="9175876" y="1594265"/>
                  <a:ext cx="284343" cy="110846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B660CDD5-7314-A202-3897-E0CEA7E41F05}"/>
                    </a:ext>
                  </a:extLst>
                </p:cNvPr>
                <p:cNvSpPr/>
                <p:nvPr/>
              </p:nvSpPr>
              <p:spPr>
                <a:xfrm>
                  <a:off x="9460219" y="1046593"/>
                  <a:ext cx="284343" cy="110846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2" name="正方形/長方形 21">
                  <a:extLst>
                    <a:ext uri="{FF2B5EF4-FFF2-40B4-BE49-F238E27FC236}">
                      <a16:creationId xmlns:a16="http://schemas.microsoft.com/office/drawing/2014/main" id="{11ED6B29-C7AB-2D23-D620-B358F033EFE6}"/>
                    </a:ext>
                  </a:extLst>
                </p:cNvPr>
                <p:cNvSpPr/>
                <p:nvPr/>
              </p:nvSpPr>
              <p:spPr>
                <a:xfrm>
                  <a:off x="9744562" y="1046593"/>
                  <a:ext cx="284343" cy="83697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3" name="正方形/長方形 22">
                  <a:extLst>
                    <a:ext uri="{FF2B5EF4-FFF2-40B4-BE49-F238E27FC236}">
                      <a16:creationId xmlns:a16="http://schemas.microsoft.com/office/drawing/2014/main" id="{5AEA7169-DD43-CF0F-798F-E059637C6EEF}"/>
                    </a:ext>
                  </a:extLst>
                </p:cNvPr>
                <p:cNvSpPr/>
                <p:nvPr/>
              </p:nvSpPr>
              <p:spPr>
                <a:xfrm>
                  <a:off x="10028905" y="472678"/>
                  <a:ext cx="548608" cy="28694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4" name="正方形/長方形 23">
                  <a:extLst>
                    <a:ext uri="{FF2B5EF4-FFF2-40B4-BE49-F238E27FC236}">
                      <a16:creationId xmlns:a16="http://schemas.microsoft.com/office/drawing/2014/main" id="{9701AAD5-F832-A373-CD96-CAA2FB8F787B}"/>
                    </a:ext>
                  </a:extLst>
                </p:cNvPr>
                <p:cNvSpPr/>
                <p:nvPr/>
              </p:nvSpPr>
              <p:spPr>
                <a:xfrm>
                  <a:off x="10303209" y="185701"/>
                  <a:ext cx="548608" cy="28694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5" name="正方形/長方形 24">
                  <a:extLst>
                    <a:ext uri="{FF2B5EF4-FFF2-40B4-BE49-F238E27FC236}">
                      <a16:creationId xmlns:a16="http://schemas.microsoft.com/office/drawing/2014/main" id="{EDFA3673-DF09-98FA-0C30-1D364504C05F}"/>
                    </a:ext>
                  </a:extLst>
                </p:cNvPr>
                <p:cNvSpPr/>
                <p:nvPr/>
              </p:nvSpPr>
              <p:spPr>
                <a:xfrm>
                  <a:off x="10577513" y="6704"/>
                  <a:ext cx="548608" cy="18141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" name="正方形/長方形 25">
                  <a:extLst>
                    <a:ext uri="{FF2B5EF4-FFF2-40B4-BE49-F238E27FC236}">
                      <a16:creationId xmlns:a16="http://schemas.microsoft.com/office/drawing/2014/main" id="{7EC273CF-B51F-1BA4-97DB-F5E768E13AAC}"/>
                    </a:ext>
                  </a:extLst>
                </p:cNvPr>
                <p:cNvSpPr/>
                <p:nvPr/>
              </p:nvSpPr>
              <p:spPr>
                <a:xfrm>
                  <a:off x="10577511" y="3282550"/>
                  <a:ext cx="548608" cy="26670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" name="正方形/長方形 26">
                  <a:extLst>
                    <a:ext uri="{FF2B5EF4-FFF2-40B4-BE49-F238E27FC236}">
                      <a16:creationId xmlns:a16="http://schemas.microsoft.com/office/drawing/2014/main" id="{342FB6E0-7D81-4ACC-3F04-D22557D54CBC}"/>
                    </a:ext>
                  </a:extLst>
                </p:cNvPr>
                <p:cNvSpPr/>
                <p:nvPr/>
              </p:nvSpPr>
              <p:spPr>
                <a:xfrm>
                  <a:off x="9440466" y="4683917"/>
                  <a:ext cx="290945" cy="28023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正方形/長方形 27">
                  <a:extLst>
                    <a:ext uri="{FF2B5EF4-FFF2-40B4-BE49-F238E27FC236}">
                      <a16:creationId xmlns:a16="http://schemas.microsoft.com/office/drawing/2014/main" id="{44D148E3-F57B-B07F-BB33-2427C22CDCAB}"/>
                    </a:ext>
                  </a:extLst>
                </p:cNvPr>
                <p:cNvSpPr/>
                <p:nvPr/>
              </p:nvSpPr>
              <p:spPr>
                <a:xfrm>
                  <a:off x="9727081" y="4967288"/>
                  <a:ext cx="282503" cy="53578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EC93CAED-61D0-F748-8B8E-E2F4A8EB35F5}"/>
                    </a:ext>
                  </a:extLst>
                </p:cNvPr>
                <p:cNvSpPr/>
                <p:nvPr/>
              </p:nvSpPr>
              <p:spPr>
                <a:xfrm>
                  <a:off x="10009584" y="5231606"/>
                  <a:ext cx="282503" cy="26811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55414CEC-D937-61F4-D4E0-F64446D63FF5}"/>
                    </a:ext>
                  </a:extLst>
                </p:cNvPr>
                <p:cNvSpPr/>
                <p:nvPr/>
              </p:nvSpPr>
              <p:spPr>
                <a:xfrm>
                  <a:off x="11135917" y="8043110"/>
                  <a:ext cx="857844" cy="53578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正方形/長方形 30">
                  <a:extLst>
                    <a:ext uri="{FF2B5EF4-FFF2-40B4-BE49-F238E27FC236}">
                      <a16:creationId xmlns:a16="http://schemas.microsoft.com/office/drawing/2014/main" id="{4410E19F-EE96-5D7A-1899-0089330CD7A2}"/>
                    </a:ext>
                  </a:extLst>
                </p:cNvPr>
                <p:cNvSpPr/>
                <p:nvPr/>
              </p:nvSpPr>
              <p:spPr>
                <a:xfrm>
                  <a:off x="11707416" y="7775000"/>
                  <a:ext cx="286778" cy="26811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0" name="正方形/長方形 159">
                  <a:extLst>
                    <a:ext uri="{FF2B5EF4-FFF2-40B4-BE49-F238E27FC236}">
                      <a16:creationId xmlns:a16="http://schemas.microsoft.com/office/drawing/2014/main" id="{C411D30C-0A8C-0ABF-18E3-0CB8B6F27AB1}"/>
                    </a:ext>
                  </a:extLst>
                </p:cNvPr>
                <p:cNvSpPr/>
                <p:nvPr/>
              </p:nvSpPr>
              <p:spPr>
                <a:xfrm>
                  <a:off x="11986643" y="8310781"/>
                  <a:ext cx="198430" cy="26811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1" name="正方形/長方形 160">
                  <a:extLst>
                    <a:ext uri="{FF2B5EF4-FFF2-40B4-BE49-F238E27FC236}">
                      <a16:creationId xmlns:a16="http://schemas.microsoft.com/office/drawing/2014/main" id="{2AF300E8-515F-B218-BF2C-E28E3BEAE593}"/>
                    </a:ext>
                  </a:extLst>
                </p:cNvPr>
                <p:cNvSpPr/>
                <p:nvPr/>
              </p:nvSpPr>
              <p:spPr>
                <a:xfrm>
                  <a:off x="11993760" y="7775000"/>
                  <a:ext cx="191312" cy="53578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2" name="正方形/長方形 161">
                  <a:extLst>
                    <a:ext uri="{FF2B5EF4-FFF2-40B4-BE49-F238E27FC236}">
                      <a16:creationId xmlns:a16="http://schemas.microsoft.com/office/drawing/2014/main" id="{78F9D2D4-7372-6A5B-EDCC-F9B76BCCA752}"/>
                    </a:ext>
                  </a:extLst>
                </p:cNvPr>
                <p:cNvSpPr/>
                <p:nvPr/>
              </p:nvSpPr>
              <p:spPr>
                <a:xfrm>
                  <a:off x="10852982" y="8310781"/>
                  <a:ext cx="282503" cy="26811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3" name="正方形/長方形 162">
                  <a:extLst>
                    <a:ext uri="{FF2B5EF4-FFF2-40B4-BE49-F238E27FC236}">
                      <a16:creationId xmlns:a16="http://schemas.microsoft.com/office/drawing/2014/main" id="{B4689225-C86A-AB95-7F02-EEFD97ECA757}"/>
                    </a:ext>
                  </a:extLst>
                </p:cNvPr>
                <p:cNvSpPr/>
                <p:nvPr/>
              </p:nvSpPr>
              <p:spPr>
                <a:xfrm>
                  <a:off x="10851817" y="8578891"/>
                  <a:ext cx="846074" cy="29483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4" name="正方形/長方形 163">
                  <a:extLst>
                    <a:ext uri="{FF2B5EF4-FFF2-40B4-BE49-F238E27FC236}">
                      <a16:creationId xmlns:a16="http://schemas.microsoft.com/office/drawing/2014/main" id="{8889A23F-F76E-ED4F-C2DD-4DD4661155D2}"/>
                    </a:ext>
                  </a:extLst>
                </p:cNvPr>
                <p:cNvSpPr/>
                <p:nvPr/>
              </p:nvSpPr>
              <p:spPr>
                <a:xfrm>
                  <a:off x="10851815" y="8873728"/>
                  <a:ext cx="282503" cy="29483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65" name="正方形/長方形 164">
                  <a:extLst>
                    <a:ext uri="{FF2B5EF4-FFF2-40B4-BE49-F238E27FC236}">
                      <a16:creationId xmlns:a16="http://schemas.microsoft.com/office/drawing/2014/main" id="{115C1AB1-576A-D18F-354C-0EA885CB2632}"/>
                    </a:ext>
                  </a:extLst>
                </p:cNvPr>
                <p:cNvSpPr/>
                <p:nvPr/>
              </p:nvSpPr>
              <p:spPr>
                <a:xfrm>
                  <a:off x="10288242" y="9168565"/>
                  <a:ext cx="560220" cy="30761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66" name="正方形/長方形 165">
                  <a:extLst>
                    <a:ext uri="{FF2B5EF4-FFF2-40B4-BE49-F238E27FC236}">
                      <a16:creationId xmlns:a16="http://schemas.microsoft.com/office/drawing/2014/main" id="{1D7C3375-FB77-794C-198F-89FF860C228C}"/>
                    </a:ext>
                  </a:extLst>
                </p:cNvPr>
                <p:cNvSpPr/>
                <p:nvPr/>
              </p:nvSpPr>
              <p:spPr>
                <a:xfrm>
                  <a:off x="5497116" y="8855998"/>
                  <a:ext cx="1692150" cy="73849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7" name="正方形/長方形 166">
                  <a:extLst>
                    <a:ext uri="{FF2B5EF4-FFF2-40B4-BE49-F238E27FC236}">
                      <a16:creationId xmlns:a16="http://schemas.microsoft.com/office/drawing/2014/main" id="{BE932096-158B-40DE-82EB-A3A2DAFC3562}"/>
                    </a:ext>
                  </a:extLst>
                </p:cNvPr>
                <p:cNvSpPr/>
                <p:nvPr/>
              </p:nvSpPr>
              <p:spPr>
                <a:xfrm>
                  <a:off x="5775722" y="8587888"/>
                  <a:ext cx="552989" cy="26811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9" name="正方形/長方形 168">
                  <a:extLst>
                    <a:ext uri="{FF2B5EF4-FFF2-40B4-BE49-F238E27FC236}">
                      <a16:creationId xmlns:a16="http://schemas.microsoft.com/office/drawing/2014/main" id="{58183B9C-9CE6-E0A1-43F3-B5CC6C21DDC2}"/>
                    </a:ext>
                  </a:extLst>
                </p:cNvPr>
                <p:cNvSpPr/>
                <p:nvPr/>
              </p:nvSpPr>
              <p:spPr>
                <a:xfrm>
                  <a:off x="5496143" y="8310780"/>
                  <a:ext cx="278606" cy="545217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0" name="正方形/長方形 169">
                  <a:extLst>
                    <a:ext uri="{FF2B5EF4-FFF2-40B4-BE49-F238E27FC236}">
                      <a16:creationId xmlns:a16="http://schemas.microsoft.com/office/drawing/2014/main" id="{F4B329DC-7497-B759-207D-84D36EC0DF50}"/>
                    </a:ext>
                  </a:extLst>
                </p:cNvPr>
                <p:cNvSpPr/>
                <p:nvPr/>
              </p:nvSpPr>
              <p:spPr>
                <a:xfrm>
                  <a:off x="4655344" y="8315279"/>
                  <a:ext cx="840908" cy="109423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1" name="正方形/長方形 170">
                  <a:extLst>
                    <a:ext uri="{FF2B5EF4-FFF2-40B4-BE49-F238E27FC236}">
                      <a16:creationId xmlns:a16="http://schemas.microsoft.com/office/drawing/2014/main" id="{FFA7A260-573C-2030-98D9-43B46E3E542E}"/>
                    </a:ext>
                  </a:extLst>
                </p:cNvPr>
                <p:cNvSpPr/>
                <p:nvPr/>
              </p:nvSpPr>
              <p:spPr>
                <a:xfrm>
                  <a:off x="4655344" y="9409509"/>
                  <a:ext cx="844315" cy="18498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72" name="正方形/長方形 171">
                  <a:extLst>
                    <a:ext uri="{FF2B5EF4-FFF2-40B4-BE49-F238E27FC236}">
                      <a16:creationId xmlns:a16="http://schemas.microsoft.com/office/drawing/2014/main" id="{A28BA2B8-DB0E-BF64-F9DD-85832D04949D}"/>
                    </a:ext>
                  </a:extLst>
                </p:cNvPr>
                <p:cNvSpPr/>
                <p:nvPr/>
              </p:nvSpPr>
              <p:spPr>
                <a:xfrm>
                  <a:off x="3791220" y="8043110"/>
                  <a:ext cx="1133205" cy="26991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73" name="正方形/長方形 172">
                  <a:extLst>
                    <a:ext uri="{FF2B5EF4-FFF2-40B4-BE49-F238E27FC236}">
                      <a16:creationId xmlns:a16="http://schemas.microsoft.com/office/drawing/2014/main" id="{34232E8B-8172-ED8C-0C16-D43ECAC0FFF8}"/>
                    </a:ext>
                  </a:extLst>
                </p:cNvPr>
                <p:cNvSpPr/>
                <p:nvPr/>
              </p:nvSpPr>
              <p:spPr>
                <a:xfrm>
                  <a:off x="4921667" y="8040421"/>
                  <a:ext cx="278606" cy="277107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4" name="正方形/長方形 173">
                  <a:extLst>
                    <a:ext uri="{FF2B5EF4-FFF2-40B4-BE49-F238E27FC236}">
                      <a16:creationId xmlns:a16="http://schemas.microsoft.com/office/drawing/2014/main" id="{392868CD-D245-3C2C-A05A-D6F77835C777}"/>
                    </a:ext>
                  </a:extLst>
                </p:cNvPr>
                <p:cNvSpPr/>
                <p:nvPr/>
              </p:nvSpPr>
              <p:spPr>
                <a:xfrm>
                  <a:off x="4375874" y="8313048"/>
                  <a:ext cx="278714" cy="54294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75" name="正方形/長方形 174">
                  <a:extLst>
                    <a:ext uri="{FF2B5EF4-FFF2-40B4-BE49-F238E27FC236}">
                      <a16:creationId xmlns:a16="http://schemas.microsoft.com/office/drawing/2014/main" id="{2E30B81E-9BB2-7048-2B09-58A60DE62FC4}"/>
                    </a:ext>
                  </a:extLst>
                </p:cNvPr>
                <p:cNvSpPr/>
                <p:nvPr/>
              </p:nvSpPr>
              <p:spPr>
                <a:xfrm>
                  <a:off x="3542109" y="7772836"/>
                  <a:ext cx="833765" cy="26991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76" name="正方形/長方形 175">
                  <a:extLst>
                    <a:ext uri="{FF2B5EF4-FFF2-40B4-BE49-F238E27FC236}">
                      <a16:creationId xmlns:a16="http://schemas.microsoft.com/office/drawing/2014/main" id="{178B9B08-C768-39C5-8E09-FB747C3E6D24}"/>
                    </a:ext>
                  </a:extLst>
                </p:cNvPr>
                <p:cNvSpPr/>
                <p:nvPr/>
              </p:nvSpPr>
              <p:spPr>
                <a:xfrm>
                  <a:off x="3791220" y="7196139"/>
                  <a:ext cx="287861" cy="57648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77" name="正方形/長方形 176">
                  <a:extLst>
                    <a:ext uri="{FF2B5EF4-FFF2-40B4-BE49-F238E27FC236}">
                      <a16:creationId xmlns:a16="http://schemas.microsoft.com/office/drawing/2014/main" id="{1B2574EC-73B3-636A-1C51-4F1B852EAC46}"/>
                    </a:ext>
                  </a:extLst>
                </p:cNvPr>
                <p:cNvSpPr/>
                <p:nvPr/>
              </p:nvSpPr>
              <p:spPr>
                <a:xfrm>
                  <a:off x="4079081" y="7196139"/>
                  <a:ext cx="296793" cy="26991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8" name="正方形/長方形 177">
                  <a:extLst>
                    <a:ext uri="{FF2B5EF4-FFF2-40B4-BE49-F238E27FC236}">
                      <a16:creationId xmlns:a16="http://schemas.microsoft.com/office/drawing/2014/main" id="{1E901C4A-6AAD-4325-6876-0870DACD6BA4}"/>
                    </a:ext>
                  </a:extLst>
                </p:cNvPr>
                <p:cNvSpPr/>
                <p:nvPr/>
              </p:nvSpPr>
              <p:spPr>
                <a:xfrm>
                  <a:off x="3542108" y="7502699"/>
                  <a:ext cx="249437" cy="26991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79" name="正方形/長方形 178">
                  <a:extLst>
                    <a:ext uri="{FF2B5EF4-FFF2-40B4-BE49-F238E27FC236}">
                      <a16:creationId xmlns:a16="http://schemas.microsoft.com/office/drawing/2014/main" id="{E59B054B-204F-4B88-D77A-779E9B6187EE}"/>
                    </a:ext>
                  </a:extLst>
                </p:cNvPr>
                <p:cNvSpPr/>
                <p:nvPr/>
              </p:nvSpPr>
              <p:spPr>
                <a:xfrm>
                  <a:off x="3255006" y="7198520"/>
                  <a:ext cx="287861" cy="57648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80" name="正方形/長方形 179">
                  <a:extLst>
                    <a:ext uri="{FF2B5EF4-FFF2-40B4-BE49-F238E27FC236}">
                      <a16:creationId xmlns:a16="http://schemas.microsoft.com/office/drawing/2014/main" id="{43613D6C-269D-ADCF-68A7-1FEE57919A03}"/>
                    </a:ext>
                  </a:extLst>
                </p:cNvPr>
                <p:cNvSpPr/>
                <p:nvPr/>
              </p:nvSpPr>
              <p:spPr>
                <a:xfrm>
                  <a:off x="2680312" y="6912769"/>
                  <a:ext cx="574315" cy="58993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81" name="正方形/長方形 180">
                  <a:extLst>
                    <a:ext uri="{FF2B5EF4-FFF2-40B4-BE49-F238E27FC236}">
                      <a16:creationId xmlns:a16="http://schemas.microsoft.com/office/drawing/2014/main" id="{DEA83B06-3C9C-3D2A-6F55-16163709CD0D}"/>
                    </a:ext>
                  </a:extLst>
                </p:cNvPr>
                <p:cNvSpPr/>
                <p:nvPr/>
              </p:nvSpPr>
              <p:spPr>
                <a:xfrm>
                  <a:off x="4103440" y="8313029"/>
                  <a:ext cx="272330" cy="109423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2" name="正方形/長方形 181">
                  <a:extLst>
                    <a:ext uri="{FF2B5EF4-FFF2-40B4-BE49-F238E27FC236}">
                      <a16:creationId xmlns:a16="http://schemas.microsoft.com/office/drawing/2014/main" id="{391DF191-DFE3-2103-87C7-3BABED22B966}"/>
                    </a:ext>
                  </a:extLst>
                </p:cNvPr>
                <p:cNvSpPr/>
                <p:nvPr/>
              </p:nvSpPr>
              <p:spPr>
                <a:xfrm>
                  <a:off x="4367213" y="9407258"/>
                  <a:ext cx="284993" cy="18633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3" name="正方形/長方形 182">
                  <a:extLst>
                    <a:ext uri="{FF2B5EF4-FFF2-40B4-BE49-F238E27FC236}">
                      <a16:creationId xmlns:a16="http://schemas.microsoft.com/office/drawing/2014/main" id="{4DA5FAA2-53AA-557E-A6D1-437B9A3F9ADD}"/>
                    </a:ext>
                  </a:extLst>
                </p:cNvPr>
                <p:cNvSpPr/>
                <p:nvPr/>
              </p:nvSpPr>
              <p:spPr>
                <a:xfrm>
                  <a:off x="3830137" y="8587888"/>
                  <a:ext cx="272330" cy="100570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4" name="正方形/長方形 183">
                  <a:extLst>
                    <a:ext uri="{FF2B5EF4-FFF2-40B4-BE49-F238E27FC236}">
                      <a16:creationId xmlns:a16="http://schemas.microsoft.com/office/drawing/2014/main" id="{E62CB59C-8298-57B5-22DE-E965EB831C8F}"/>
                    </a:ext>
                  </a:extLst>
                </p:cNvPr>
                <p:cNvSpPr/>
                <p:nvPr/>
              </p:nvSpPr>
              <p:spPr>
                <a:xfrm>
                  <a:off x="3534267" y="9140428"/>
                  <a:ext cx="295606" cy="45133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5" name="正方形/長方形 184">
                  <a:extLst>
                    <a:ext uri="{FF2B5EF4-FFF2-40B4-BE49-F238E27FC236}">
                      <a16:creationId xmlns:a16="http://schemas.microsoft.com/office/drawing/2014/main" id="{2868143E-B773-5B19-1206-5CCECE88C560}"/>
                    </a:ext>
                  </a:extLst>
                </p:cNvPr>
                <p:cNvSpPr/>
                <p:nvPr/>
              </p:nvSpPr>
              <p:spPr>
                <a:xfrm>
                  <a:off x="2937760" y="8855996"/>
                  <a:ext cx="596508" cy="55126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86" name="正方形/長方形 185">
                  <a:extLst>
                    <a:ext uri="{FF2B5EF4-FFF2-40B4-BE49-F238E27FC236}">
                      <a16:creationId xmlns:a16="http://schemas.microsoft.com/office/drawing/2014/main" id="{E170F83C-11FC-C5DC-BB86-AC4532DFF83E}"/>
                    </a:ext>
                  </a:extLst>
                </p:cNvPr>
                <p:cNvSpPr/>
                <p:nvPr/>
              </p:nvSpPr>
              <p:spPr>
                <a:xfrm>
                  <a:off x="2935644" y="8564165"/>
                  <a:ext cx="286458" cy="2924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87" name="正方形/長方形 186">
                  <a:extLst>
                    <a:ext uri="{FF2B5EF4-FFF2-40B4-BE49-F238E27FC236}">
                      <a16:creationId xmlns:a16="http://schemas.microsoft.com/office/drawing/2014/main" id="{6B01AEB1-1F11-04C4-1DE0-A0312B33778A}"/>
                    </a:ext>
                  </a:extLst>
                </p:cNvPr>
                <p:cNvSpPr/>
                <p:nvPr/>
              </p:nvSpPr>
              <p:spPr>
                <a:xfrm>
                  <a:off x="2656070" y="8564165"/>
                  <a:ext cx="280886" cy="55126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88" name="正方形/長方形 187">
                  <a:extLst>
                    <a:ext uri="{FF2B5EF4-FFF2-40B4-BE49-F238E27FC236}">
                      <a16:creationId xmlns:a16="http://schemas.microsoft.com/office/drawing/2014/main" id="{5D959180-29DC-0892-E7E8-BAD451DF96C2}"/>
                    </a:ext>
                  </a:extLst>
                </p:cNvPr>
                <p:cNvSpPr/>
                <p:nvPr/>
              </p:nvSpPr>
              <p:spPr>
                <a:xfrm>
                  <a:off x="2366127" y="8564165"/>
                  <a:ext cx="289677" cy="29183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89" name="正方形/長方形 188">
                  <a:extLst>
                    <a:ext uri="{FF2B5EF4-FFF2-40B4-BE49-F238E27FC236}">
                      <a16:creationId xmlns:a16="http://schemas.microsoft.com/office/drawing/2014/main" id="{30EED813-81A5-DF20-06BE-55D2DAFF9582}"/>
                    </a:ext>
                  </a:extLst>
                </p:cNvPr>
                <p:cNvSpPr/>
                <p:nvPr/>
              </p:nvSpPr>
              <p:spPr>
                <a:xfrm>
                  <a:off x="2650768" y="9115427"/>
                  <a:ext cx="286458" cy="47816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0" name="正方形/長方形 189">
                  <a:extLst>
                    <a:ext uri="{FF2B5EF4-FFF2-40B4-BE49-F238E27FC236}">
                      <a16:creationId xmlns:a16="http://schemas.microsoft.com/office/drawing/2014/main" id="{8EE6E69D-A3F6-7886-C4AF-8BDEB2FF2B98}"/>
                    </a:ext>
                  </a:extLst>
                </p:cNvPr>
                <p:cNvSpPr/>
                <p:nvPr/>
              </p:nvSpPr>
              <p:spPr>
                <a:xfrm>
                  <a:off x="2377573" y="9407257"/>
                  <a:ext cx="286458" cy="18410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1" name="正方形/長方形 190">
                  <a:extLst>
                    <a:ext uri="{FF2B5EF4-FFF2-40B4-BE49-F238E27FC236}">
                      <a16:creationId xmlns:a16="http://schemas.microsoft.com/office/drawing/2014/main" id="{DCB90EA1-34B0-2388-A2DB-8E07D35FFBF0}"/>
                    </a:ext>
                  </a:extLst>
                </p:cNvPr>
                <p:cNvSpPr/>
                <p:nvPr/>
              </p:nvSpPr>
              <p:spPr>
                <a:xfrm>
                  <a:off x="1854779" y="8025697"/>
                  <a:ext cx="278822" cy="28508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2" name="正方形/長方形 191">
                  <a:extLst>
                    <a:ext uri="{FF2B5EF4-FFF2-40B4-BE49-F238E27FC236}">
                      <a16:creationId xmlns:a16="http://schemas.microsoft.com/office/drawing/2014/main" id="{F43D64AE-8C69-37FD-658E-D6336786DB60}"/>
                    </a:ext>
                  </a:extLst>
                </p:cNvPr>
                <p:cNvSpPr/>
                <p:nvPr/>
              </p:nvSpPr>
              <p:spPr>
                <a:xfrm>
                  <a:off x="965869" y="8878604"/>
                  <a:ext cx="580454" cy="52865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3" name="正方形/長方形 192">
                  <a:extLst>
                    <a:ext uri="{FF2B5EF4-FFF2-40B4-BE49-F238E27FC236}">
                      <a16:creationId xmlns:a16="http://schemas.microsoft.com/office/drawing/2014/main" id="{215027CC-9311-A066-6DF9-76936A506586}"/>
                    </a:ext>
                  </a:extLst>
                </p:cNvPr>
                <p:cNvSpPr/>
                <p:nvPr/>
              </p:nvSpPr>
              <p:spPr>
                <a:xfrm>
                  <a:off x="620100" y="9140428"/>
                  <a:ext cx="347177" cy="45316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4" name="正方形/長方形 193">
                  <a:extLst>
                    <a:ext uri="{FF2B5EF4-FFF2-40B4-BE49-F238E27FC236}">
                      <a16:creationId xmlns:a16="http://schemas.microsoft.com/office/drawing/2014/main" id="{A2E4143F-42C5-8868-3590-2E87E09B9695}"/>
                    </a:ext>
                  </a:extLst>
                </p:cNvPr>
                <p:cNvSpPr/>
                <p:nvPr/>
              </p:nvSpPr>
              <p:spPr>
                <a:xfrm>
                  <a:off x="967199" y="9407258"/>
                  <a:ext cx="286459" cy="186336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5" name="正方形/長方形 194">
                  <a:extLst>
                    <a:ext uri="{FF2B5EF4-FFF2-40B4-BE49-F238E27FC236}">
                      <a16:creationId xmlns:a16="http://schemas.microsoft.com/office/drawing/2014/main" id="{92648496-FA89-B1E3-C0B1-C854BA39937A}"/>
                    </a:ext>
                  </a:extLst>
                </p:cNvPr>
                <p:cNvSpPr/>
                <p:nvPr/>
              </p:nvSpPr>
              <p:spPr>
                <a:xfrm>
                  <a:off x="7190107" y="9407257"/>
                  <a:ext cx="286459" cy="18410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96" name="正方形/長方形 195">
                  <a:extLst>
                    <a:ext uri="{FF2B5EF4-FFF2-40B4-BE49-F238E27FC236}">
                      <a16:creationId xmlns:a16="http://schemas.microsoft.com/office/drawing/2014/main" id="{C7B45CC2-F137-2500-6322-E65766AD99D0}"/>
                    </a:ext>
                  </a:extLst>
                </p:cNvPr>
                <p:cNvSpPr/>
                <p:nvPr/>
              </p:nvSpPr>
              <p:spPr>
                <a:xfrm>
                  <a:off x="2962274" y="4106466"/>
                  <a:ext cx="270273" cy="55539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206" name="グループ化 205">
              <a:extLst>
                <a:ext uri="{FF2B5EF4-FFF2-40B4-BE49-F238E27FC236}">
                  <a16:creationId xmlns:a16="http://schemas.microsoft.com/office/drawing/2014/main" id="{8AF20BB9-1E05-9CBD-E658-4F6F72385A23}"/>
                </a:ext>
              </a:extLst>
            </p:cNvPr>
            <p:cNvGrpSpPr/>
            <p:nvPr/>
          </p:nvGrpSpPr>
          <p:grpSpPr>
            <a:xfrm>
              <a:off x="621506" y="14288"/>
              <a:ext cx="10251282" cy="7677150"/>
              <a:chOff x="621506" y="14288"/>
              <a:chExt cx="10251282" cy="7677150"/>
            </a:xfrm>
          </p:grpSpPr>
          <p:grpSp>
            <p:nvGrpSpPr>
              <p:cNvPr id="202" name="グループ化 201">
                <a:extLst>
                  <a:ext uri="{FF2B5EF4-FFF2-40B4-BE49-F238E27FC236}">
                    <a16:creationId xmlns:a16="http://schemas.microsoft.com/office/drawing/2014/main" id="{A46ED54E-5BFD-39E2-1C56-F94A5E4679C7}"/>
                  </a:ext>
                </a:extLst>
              </p:cNvPr>
              <p:cNvGrpSpPr/>
              <p:nvPr/>
            </p:nvGrpSpPr>
            <p:grpSpPr>
              <a:xfrm>
                <a:off x="621506" y="7013972"/>
                <a:ext cx="450057" cy="677466"/>
                <a:chOff x="621506" y="7013972"/>
                <a:chExt cx="450057" cy="677466"/>
              </a:xfrm>
            </p:grpSpPr>
            <p:sp>
              <p:nvSpPr>
                <p:cNvPr id="200" name="フリーフォーム: 図形 199">
                  <a:extLst>
                    <a:ext uri="{FF2B5EF4-FFF2-40B4-BE49-F238E27FC236}">
                      <a16:creationId xmlns:a16="http://schemas.microsoft.com/office/drawing/2014/main" id="{2149B1DB-D79D-890E-3992-83F3F90D9CC8}"/>
                    </a:ext>
                  </a:extLst>
                </p:cNvPr>
                <p:cNvSpPr/>
                <p:nvPr/>
              </p:nvSpPr>
              <p:spPr>
                <a:xfrm>
                  <a:off x="621506" y="7013972"/>
                  <a:ext cx="450057" cy="677466"/>
                </a:xfrm>
                <a:custGeom>
                  <a:avLst/>
                  <a:gdLst>
                    <a:gd name="connsiteX0" fmla="*/ 5953 w 450057"/>
                    <a:gd name="connsiteY0" fmla="*/ 677466 h 677466"/>
                    <a:gd name="connsiteX1" fmla="*/ 95250 w 450057"/>
                    <a:gd name="connsiteY1" fmla="*/ 526256 h 677466"/>
                    <a:gd name="connsiteX2" fmla="*/ 200025 w 450057"/>
                    <a:gd name="connsiteY2" fmla="*/ 591741 h 677466"/>
                    <a:gd name="connsiteX3" fmla="*/ 450057 w 450057"/>
                    <a:gd name="connsiteY3" fmla="*/ 130969 h 677466"/>
                    <a:gd name="connsiteX4" fmla="*/ 195263 w 450057"/>
                    <a:gd name="connsiteY4" fmla="*/ 0 h 677466"/>
                    <a:gd name="connsiteX5" fmla="*/ 191691 w 450057"/>
                    <a:gd name="connsiteY5" fmla="*/ 27384 h 677466"/>
                    <a:gd name="connsiteX6" fmla="*/ 147638 w 450057"/>
                    <a:gd name="connsiteY6" fmla="*/ 10716 h 677466"/>
                    <a:gd name="connsiteX7" fmla="*/ 150019 w 450057"/>
                    <a:gd name="connsiteY7" fmla="*/ 47625 h 677466"/>
                    <a:gd name="connsiteX8" fmla="*/ 127397 w 450057"/>
                    <a:gd name="connsiteY8" fmla="*/ 48816 h 677466"/>
                    <a:gd name="connsiteX9" fmla="*/ 101203 w 450057"/>
                    <a:gd name="connsiteY9" fmla="*/ 35719 h 677466"/>
                    <a:gd name="connsiteX10" fmla="*/ 0 w 450057"/>
                    <a:gd name="connsiteY10" fmla="*/ 84534 h 677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50057" h="677466">
                      <a:moveTo>
                        <a:pt x="5953" y="677466"/>
                      </a:moveTo>
                      <a:lnTo>
                        <a:pt x="95250" y="526256"/>
                      </a:lnTo>
                      <a:lnTo>
                        <a:pt x="200025" y="591741"/>
                      </a:lnTo>
                      <a:lnTo>
                        <a:pt x="450057" y="130969"/>
                      </a:lnTo>
                      <a:lnTo>
                        <a:pt x="195263" y="0"/>
                      </a:lnTo>
                      <a:lnTo>
                        <a:pt x="191691" y="27384"/>
                      </a:lnTo>
                      <a:lnTo>
                        <a:pt x="147638" y="10716"/>
                      </a:lnTo>
                      <a:lnTo>
                        <a:pt x="150019" y="47625"/>
                      </a:lnTo>
                      <a:lnTo>
                        <a:pt x="127397" y="48816"/>
                      </a:lnTo>
                      <a:lnTo>
                        <a:pt x="101203" y="35719"/>
                      </a:lnTo>
                      <a:lnTo>
                        <a:pt x="0" y="84534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1" name="フリーフォーム: 図形 200">
                  <a:extLst>
                    <a:ext uri="{FF2B5EF4-FFF2-40B4-BE49-F238E27FC236}">
                      <a16:creationId xmlns:a16="http://schemas.microsoft.com/office/drawing/2014/main" id="{FE012C64-9321-AB60-0925-9E000CE12B70}"/>
                    </a:ext>
                  </a:extLst>
                </p:cNvPr>
                <p:cNvSpPr/>
                <p:nvPr/>
              </p:nvSpPr>
              <p:spPr>
                <a:xfrm>
                  <a:off x="623888" y="7410450"/>
                  <a:ext cx="14287" cy="85725"/>
                </a:xfrm>
                <a:custGeom>
                  <a:avLst/>
                  <a:gdLst>
                    <a:gd name="connsiteX0" fmla="*/ 0 w 14287"/>
                    <a:gd name="connsiteY0" fmla="*/ 0 h 85725"/>
                    <a:gd name="connsiteX1" fmla="*/ 14287 w 14287"/>
                    <a:gd name="connsiteY1" fmla="*/ 67866 h 85725"/>
                    <a:gd name="connsiteX2" fmla="*/ 1190 w 14287"/>
                    <a:gd name="connsiteY2" fmla="*/ 85725 h 8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287" h="85725">
                      <a:moveTo>
                        <a:pt x="0" y="0"/>
                      </a:moveTo>
                      <a:lnTo>
                        <a:pt x="14287" y="67866"/>
                      </a:lnTo>
                      <a:lnTo>
                        <a:pt x="1190" y="85725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03" name="フリーフォーム: 図形 202">
                <a:extLst>
                  <a:ext uri="{FF2B5EF4-FFF2-40B4-BE49-F238E27FC236}">
                    <a16:creationId xmlns:a16="http://schemas.microsoft.com/office/drawing/2014/main" id="{405BBE8C-7D00-4273-7823-ACEE6A04A65D}"/>
                  </a:ext>
                </a:extLst>
              </p:cNvPr>
              <p:cNvSpPr/>
              <p:nvPr/>
            </p:nvSpPr>
            <p:spPr>
              <a:xfrm>
                <a:off x="10248900" y="14288"/>
                <a:ext cx="623888" cy="703659"/>
              </a:xfrm>
              <a:custGeom>
                <a:avLst/>
                <a:gdLst>
                  <a:gd name="connsiteX0" fmla="*/ 623888 w 623888"/>
                  <a:gd name="connsiteY0" fmla="*/ 0 h 703659"/>
                  <a:gd name="connsiteX1" fmla="*/ 347663 w 623888"/>
                  <a:gd name="connsiteY1" fmla="*/ 323850 h 703659"/>
                  <a:gd name="connsiteX2" fmla="*/ 0 w 623888"/>
                  <a:gd name="connsiteY2" fmla="*/ 703659 h 703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3888" h="703659">
                    <a:moveTo>
                      <a:pt x="623888" y="0"/>
                    </a:moveTo>
                    <a:lnTo>
                      <a:pt x="347663" y="323850"/>
                    </a:lnTo>
                    <a:lnTo>
                      <a:pt x="0" y="703659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4" name="フリーフォーム: 図形 203">
                <a:extLst>
                  <a:ext uri="{FF2B5EF4-FFF2-40B4-BE49-F238E27FC236}">
                    <a16:creationId xmlns:a16="http://schemas.microsoft.com/office/drawing/2014/main" id="{72873FED-8FFA-5ADC-10AA-2A42C4A2C947}"/>
                  </a:ext>
                </a:extLst>
              </p:cNvPr>
              <p:cNvSpPr/>
              <p:nvPr/>
            </p:nvSpPr>
            <p:spPr>
              <a:xfrm>
                <a:off x="9313069" y="792956"/>
                <a:ext cx="832247" cy="1425178"/>
              </a:xfrm>
              <a:custGeom>
                <a:avLst/>
                <a:gdLst>
                  <a:gd name="connsiteX0" fmla="*/ 832247 w 832247"/>
                  <a:gd name="connsiteY0" fmla="*/ 0 h 1425178"/>
                  <a:gd name="connsiteX1" fmla="*/ 638175 w 832247"/>
                  <a:gd name="connsiteY1" fmla="*/ 225028 h 1425178"/>
                  <a:gd name="connsiteX2" fmla="*/ 519112 w 832247"/>
                  <a:gd name="connsiteY2" fmla="*/ 433388 h 1425178"/>
                  <a:gd name="connsiteX3" fmla="*/ 0 w 832247"/>
                  <a:gd name="connsiteY3" fmla="*/ 1425178 h 1425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2247" h="1425178">
                    <a:moveTo>
                      <a:pt x="832247" y="0"/>
                    </a:moveTo>
                    <a:lnTo>
                      <a:pt x="638175" y="225028"/>
                    </a:lnTo>
                    <a:lnTo>
                      <a:pt x="519112" y="433388"/>
                    </a:lnTo>
                    <a:lnTo>
                      <a:pt x="0" y="1425178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5" name="フリーフォーム: 図形 204">
                <a:extLst>
                  <a:ext uri="{FF2B5EF4-FFF2-40B4-BE49-F238E27FC236}">
                    <a16:creationId xmlns:a16="http://schemas.microsoft.com/office/drawing/2014/main" id="{F2CC0E8F-9C10-6D05-7DB7-EDF58501F639}"/>
                  </a:ext>
                </a:extLst>
              </p:cNvPr>
              <p:cNvSpPr/>
              <p:nvPr/>
            </p:nvSpPr>
            <p:spPr>
              <a:xfrm>
                <a:off x="8698706" y="2307431"/>
                <a:ext cx="560785" cy="1029891"/>
              </a:xfrm>
              <a:custGeom>
                <a:avLst/>
                <a:gdLst>
                  <a:gd name="connsiteX0" fmla="*/ 560785 w 560785"/>
                  <a:gd name="connsiteY0" fmla="*/ 0 h 1029891"/>
                  <a:gd name="connsiteX1" fmla="*/ 0 w 560785"/>
                  <a:gd name="connsiteY1" fmla="*/ 1029891 h 1029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0785" h="1029891">
                    <a:moveTo>
                      <a:pt x="560785" y="0"/>
                    </a:moveTo>
                    <a:lnTo>
                      <a:pt x="0" y="1029891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213" name="グループ化 212">
            <a:extLst>
              <a:ext uri="{FF2B5EF4-FFF2-40B4-BE49-F238E27FC236}">
                <a16:creationId xmlns:a16="http://schemas.microsoft.com/office/drawing/2014/main" id="{3F8B12D9-08D9-2067-7B59-31830C459EA4}"/>
              </a:ext>
            </a:extLst>
          </p:cNvPr>
          <p:cNvGrpSpPr/>
          <p:nvPr/>
        </p:nvGrpSpPr>
        <p:grpSpPr>
          <a:xfrm>
            <a:off x="8616691" y="4207583"/>
            <a:ext cx="164029" cy="164029"/>
            <a:chOff x="13168102" y="5848673"/>
            <a:chExt cx="240155" cy="240155"/>
          </a:xfrm>
        </p:grpSpPr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BF7B9B0C-3A90-109E-EAC4-93112C8C198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FE874838-F49A-F3D9-653A-E60A91070F0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6" name="グループ化 215">
            <a:extLst>
              <a:ext uri="{FF2B5EF4-FFF2-40B4-BE49-F238E27FC236}">
                <a16:creationId xmlns:a16="http://schemas.microsoft.com/office/drawing/2014/main" id="{0F804501-3396-CB03-0634-C4C4018ABC03}"/>
              </a:ext>
            </a:extLst>
          </p:cNvPr>
          <p:cNvGrpSpPr/>
          <p:nvPr/>
        </p:nvGrpSpPr>
        <p:grpSpPr>
          <a:xfrm>
            <a:off x="9077850" y="1388334"/>
            <a:ext cx="286395" cy="225287"/>
            <a:chOff x="13223829" y="3432784"/>
            <a:chExt cx="161663" cy="127168"/>
          </a:xfrm>
        </p:grpSpPr>
        <p:grpSp>
          <p:nvGrpSpPr>
            <p:cNvPr id="217" name="グループ化 216">
              <a:extLst>
                <a:ext uri="{FF2B5EF4-FFF2-40B4-BE49-F238E27FC236}">
                  <a16:creationId xmlns:a16="http://schemas.microsoft.com/office/drawing/2014/main" id="{BA80D1EF-D1D1-7FDB-C504-023AF85C08F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9" name="正方形/長方形 218">
                <a:extLst>
                  <a:ext uri="{FF2B5EF4-FFF2-40B4-BE49-F238E27FC236}">
                    <a16:creationId xmlns:a16="http://schemas.microsoft.com/office/drawing/2014/main" id="{A398D283-91A1-FBB7-B0C4-4B75CFD5FF93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0" name="正方形/長方形 219">
                <a:extLst>
                  <a:ext uri="{FF2B5EF4-FFF2-40B4-BE49-F238E27FC236}">
                    <a16:creationId xmlns:a16="http://schemas.microsoft.com/office/drawing/2014/main" id="{BA4AFA27-4F1C-B31F-1A6B-B93D3C66D8C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1" name="楕円 220">
                <a:extLst>
                  <a:ext uri="{FF2B5EF4-FFF2-40B4-BE49-F238E27FC236}">
                    <a16:creationId xmlns:a16="http://schemas.microsoft.com/office/drawing/2014/main" id="{C8D23A1C-89B3-76E7-DCD7-CD59D6A0000F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8" name="フリーフォーム 2859">
              <a:extLst>
                <a:ext uri="{FF2B5EF4-FFF2-40B4-BE49-F238E27FC236}">
                  <a16:creationId xmlns:a16="http://schemas.microsoft.com/office/drawing/2014/main" id="{5B268712-7F22-6EDF-9CA2-EDA777439C5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2" name="グループ化 221">
            <a:extLst>
              <a:ext uri="{FF2B5EF4-FFF2-40B4-BE49-F238E27FC236}">
                <a16:creationId xmlns:a16="http://schemas.microsoft.com/office/drawing/2014/main" id="{0667BBE4-1B00-B80E-BF4D-0C70BECA2A81}"/>
              </a:ext>
            </a:extLst>
          </p:cNvPr>
          <p:cNvGrpSpPr/>
          <p:nvPr/>
        </p:nvGrpSpPr>
        <p:grpSpPr>
          <a:xfrm>
            <a:off x="8842245" y="1556792"/>
            <a:ext cx="187286" cy="179669"/>
            <a:chOff x="13234305" y="3606093"/>
            <a:chExt cx="140711" cy="122715"/>
          </a:xfrm>
        </p:grpSpPr>
        <p:sp>
          <p:nvSpPr>
            <p:cNvPr id="223" name="フリーフォーム 2864">
              <a:extLst>
                <a:ext uri="{FF2B5EF4-FFF2-40B4-BE49-F238E27FC236}">
                  <a16:creationId xmlns:a16="http://schemas.microsoft.com/office/drawing/2014/main" id="{3099BE3A-10E2-D94D-2F3D-67BC7943E771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24" name="直線コネクタ 223">
              <a:extLst>
                <a:ext uri="{FF2B5EF4-FFF2-40B4-BE49-F238E27FC236}">
                  <a16:creationId xmlns:a16="http://schemas.microsoft.com/office/drawing/2014/main" id="{17E04B65-CE91-AC26-AD3D-CFBF7B10822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フリーフォーム 2866">
              <a:extLst>
                <a:ext uri="{FF2B5EF4-FFF2-40B4-BE49-F238E27FC236}">
                  <a16:creationId xmlns:a16="http://schemas.microsoft.com/office/drawing/2014/main" id="{9470FCA0-7DB2-D217-043C-99C5E2112A0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7" name="グループ化 236">
            <a:extLst>
              <a:ext uri="{FF2B5EF4-FFF2-40B4-BE49-F238E27FC236}">
                <a16:creationId xmlns:a16="http://schemas.microsoft.com/office/drawing/2014/main" id="{D1AEE0B3-20DD-9BA3-E216-2A6849B1442A}"/>
              </a:ext>
            </a:extLst>
          </p:cNvPr>
          <p:cNvGrpSpPr/>
          <p:nvPr/>
        </p:nvGrpSpPr>
        <p:grpSpPr>
          <a:xfrm>
            <a:off x="7934066" y="3045533"/>
            <a:ext cx="164029" cy="164029"/>
            <a:chOff x="13168102" y="5848673"/>
            <a:chExt cx="240155" cy="240155"/>
          </a:xfrm>
        </p:grpSpPr>
        <p:sp>
          <p:nvSpPr>
            <p:cNvPr id="238" name="正方形/長方形 237">
              <a:extLst>
                <a:ext uri="{FF2B5EF4-FFF2-40B4-BE49-F238E27FC236}">
                  <a16:creationId xmlns:a16="http://schemas.microsoft.com/office/drawing/2014/main" id="{6D7D79B0-8FFB-E701-D05F-B384D001906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9" name="正方形/長方形 238">
              <a:extLst>
                <a:ext uri="{FF2B5EF4-FFF2-40B4-BE49-F238E27FC236}">
                  <a16:creationId xmlns:a16="http://schemas.microsoft.com/office/drawing/2014/main" id="{E30103EC-3C4D-814F-ED8E-BC32CB43D73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0" name="グループ化 239">
            <a:extLst>
              <a:ext uri="{FF2B5EF4-FFF2-40B4-BE49-F238E27FC236}">
                <a16:creationId xmlns:a16="http://schemas.microsoft.com/office/drawing/2014/main" id="{98E87DCB-E13C-8063-F51A-3EEB4F90A2A9}"/>
              </a:ext>
            </a:extLst>
          </p:cNvPr>
          <p:cNvGrpSpPr/>
          <p:nvPr/>
        </p:nvGrpSpPr>
        <p:grpSpPr>
          <a:xfrm>
            <a:off x="6435466" y="1282711"/>
            <a:ext cx="164029" cy="164029"/>
            <a:chOff x="13168102" y="5848673"/>
            <a:chExt cx="240155" cy="240155"/>
          </a:xfrm>
        </p:grpSpPr>
        <p:sp>
          <p:nvSpPr>
            <p:cNvPr id="241" name="正方形/長方形 240">
              <a:extLst>
                <a:ext uri="{FF2B5EF4-FFF2-40B4-BE49-F238E27FC236}">
                  <a16:creationId xmlns:a16="http://schemas.microsoft.com/office/drawing/2014/main" id="{14E3B1F7-024C-AA22-2669-407548ECAFC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2" name="正方形/長方形 241">
              <a:extLst>
                <a:ext uri="{FF2B5EF4-FFF2-40B4-BE49-F238E27FC236}">
                  <a16:creationId xmlns:a16="http://schemas.microsoft.com/office/drawing/2014/main" id="{4DC76E56-3FC8-9E95-D890-7613217F866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3" name="グループ化 242">
            <a:extLst>
              <a:ext uri="{FF2B5EF4-FFF2-40B4-BE49-F238E27FC236}">
                <a16:creationId xmlns:a16="http://schemas.microsoft.com/office/drawing/2014/main" id="{8D9D87F7-75EA-CA0C-B79A-04889C173355}"/>
              </a:ext>
            </a:extLst>
          </p:cNvPr>
          <p:cNvGrpSpPr/>
          <p:nvPr/>
        </p:nvGrpSpPr>
        <p:grpSpPr>
          <a:xfrm>
            <a:off x="7787692" y="553918"/>
            <a:ext cx="164029" cy="164029"/>
            <a:chOff x="13168102" y="5848673"/>
            <a:chExt cx="240155" cy="240155"/>
          </a:xfrm>
        </p:grpSpPr>
        <p:sp>
          <p:nvSpPr>
            <p:cNvPr id="244" name="正方形/長方形 243">
              <a:extLst>
                <a:ext uri="{FF2B5EF4-FFF2-40B4-BE49-F238E27FC236}">
                  <a16:creationId xmlns:a16="http://schemas.microsoft.com/office/drawing/2014/main" id="{7133D042-7F83-3254-9BD8-31894D1EBBB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5" name="正方形/長方形 244">
              <a:extLst>
                <a:ext uri="{FF2B5EF4-FFF2-40B4-BE49-F238E27FC236}">
                  <a16:creationId xmlns:a16="http://schemas.microsoft.com/office/drawing/2014/main" id="{24057631-B2DF-9F2B-9046-2E325BBF6D2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6" name="グループ化 245">
            <a:extLst>
              <a:ext uri="{FF2B5EF4-FFF2-40B4-BE49-F238E27FC236}">
                <a16:creationId xmlns:a16="http://schemas.microsoft.com/office/drawing/2014/main" id="{8292B7A2-D494-725D-ED38-E4B041235991}"/>
              </a:ext>
            </a:extLst>
          </p:cNvPr>
          <p:cNvGrpSpPr/>
          <p:nvPr/>
        </p:nvGrpSpPr>
        <p:grpSpPr>
          <a:xfrm>
            <a:off x="5155941" y="3442426"/>
            <a:ext cx="164029" cy="164029"/>
            <a:chOff x="13168102" y="5848673"/>
            <a:chExt cx="240155" cy="240155"/>
          </a:xfrm>
        </p:grpSpPr>
        <p:sp>
          <p:nvSpPr>
            <p:cNvPr id="247" name="正方形/長方形 246">
              <a:extLst>
                <a:ext uri="{FF2B5EF4-FFF2-40B4-BE49-F238E27FC236}">
                  <a16:creationId xmlns:a16="http://schemas.microsoft.com/office/drawing/2014/main" id="{D8E8BD10-D296-B9C7-BA64-AB666CE77C1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8" name="正方形/長方形 247">
              <a:extLst>
                <a:ext uri="{FF2B5EF4-FFF2-40B4-BE49-F238E27FC236}">
                  <a16:creationId xmlns:a16="http://schemas.microsoft.com/office/drawing/2014/main" id="{965743A6-B52D-7562-883B-E3E5A17C054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9" name="グループ化 248">
            <a:extLst>
              <a:ext uri="{FF2B5EF4-FFF2-40B4-BE49-F238E27FC236}">
                <a16:creationId xmlns:a16="http://schemas.microsoft.com/office/drawing/2014/main" id="{D5B3B75B-C45E-4991-37F6-F0CE5FC7F6D0}"/>
              </a:ext>
            </a:extLst>
          </p:cNvPr>
          <p:cNvGrpSpPr/>
          <p:nvPr/>
        </p:nvGrpSpPr>
        <p:grpSpPr>
          <a:xfrm>
            <a:off x="4679691" y="4563201"/>
            <a:ext cx="164029" cy="164029"/>
            <a:chOff x="13168102" y="5848673"/>
            <a:chExt cx="240155" cy="240155"/>
          </a:xfrm>
        </p:grpSpPr>
        <p:sp>
          <p:nvSpPr>
            <p:cNvPr id="250" name="正方形/長方形 249">
              <a:extLst>
                <a:ext uri="{FF2B5EF4-FFF2-40B4-BE49-F238E27FC236}">
                  <a16:creationId xmlns:a16="http://schemas.microsoft.com/office/drawing/2014/main" id="{AADEFA16-8494-89D9-42EE-DEA8DC240C5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1" name="正方形/長方形 250">
              <a:extLst>
                <a:ext uri="{FF2B5EF4-FFF2-40B4-BE49-F238E27FC236}">
                  <a16:creationId xmlns:a16="http://schemas.microsoft.com/office/drawing/2014/main" id="{58E9E614-4BF6-053F-CE19-3A16CEDAACF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2" name="グループ化 251">
            <a:extLst>
              <a:ext uri="{FF2B5EF4-FFF2-40B4-BE49-F238E27FC236}">
                <a16:creationId xmlns:a16="http://schemas.microsoft.com/office/drawing/2014/main" id="{FCB51E75-044D-CA0D-171C-F702551C3B69}"/>
              </a:ext>
            </a:extLst>
          </p:cNvPr>
          <p:cNvGrpSpPr/>
          <p:nvPr/>
        </p:nvGrpSpPr>
        <p:grpSpPr>
          <a:xfrm>
            <a:off x="5195869" y="6341201"/>
            <a:ext cx="164029" cy="164029"/>
            <a:chOff x="13168102" y="5848673"/>
            <a:chExt cx="240155" cy="240155"/>
          </a:xfrm>
        </p:grpSpPr>
        <p:sp>
          <p:nvSpPr>
            <p:cNvPr id="253" name="正方形/長方形 252">
              <a:extLst>
                <a:ext uri="{FF2B5EF4-FFF2-40B4-BE49-F238E27FC236}">
                  <a16:creationId xmlns:a16="http://schemas.microsoft.com/office/drawing/2014/main" id="{9026AA5C-5293-BAFE-38ED-D012985128D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520DE3B2-DEFF-2CB8-5C3A-29C68658301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5" name="グループ化 254">
            <a:extLst>
              <a:ext uri="{FF2B5EF4-FFF2-40B4-BE49-F238E27FC236}">
                <a16:creationId xmlns:a16="http://schemas.microsoft.com/office/drawing/2014/main" id="{569F2512-2E29-590C-9C96-822D03012CC8}"/>
              </a:ext>
            </a:extLst>
          </p:cNvPr>
          <p:cNvGrpSpPr/>
          <p:nvPr/>
        </p:nvGrpSpPr>
        <p:grpSpPr>
          <a:xfrm>
            <a:off x="7530734" y="8037123"/>
            <a:ext cx="164029" cy="164029"/>
            <a:chOff x="13168102" y="5848673"/>
            <a:chExt cx="240155" cy="240155"/>
          </a:xfrm>
        </p:grpSpPr>
        <p:sp>
          <p:nvSpPr>
            <p:cNvPr id="256" name="正方形/長方形 255">
              <a:extLst>
                <a:ext uri="{FF2B5EF4-FFF2-40B4-BE49-F238E27FC236}">
                  <a16:creationId xmlns:a16="http://schemas.microsoft.com/office/drawing/2014/main" id="{CD81E683-4762-7EDE-91B4-44A088CD227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7" name="正方形/長方形 256">
              <a:extLst>
                <a:ext uri="{FF2B5EF4-FFF2-40B4-BE49-F238E27FC236}">
                  <a16:creationId xmlns:a16="http://schemas.microsoft.com/office/drawing/2014/main" id="{2DE444F5-74B0-494C-81C7-60E4525F30D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8" name="グループ化 257">
            <a:extLst>
              <a:ext uri="{FF2B5EF4-FFF2-40B4-BE49-F238E27FC236}">
                <a16:creationId xmlns:a16="http://schemas.microsoft.com/office/drawing/2014/main" id="{57FA58AA-9CD9-2907-085D-0E6EB1AC82F4}"/>
              </a:ext>
            </a:extLst>
          </p:cNvPr>
          <p:cNvGrpSpPr/>
          <p:nvPr/>
        </p:nvGrpSpPr>
        <p:grpSpPr>
          <a:xfrm>
            <a:off x="6049944" y="7873094"/>
            <a:ext cx="164029" cy="164029"/>
            <a:chOff x="13168102" y="5848673"/>
            <a:chExt cx="240155" cy="240155"/>
          </a:xfrm>
        </p:grpSpPr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8669E17D-7FF8-9289-7018-E326D1C12CB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E8E40329-92B4-6218-C526-578A1D66A49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1" name="グループ化 260">
            <a:extLst>
              <a:ext uri="{FF2B5EF4-FFF2-40B4-BE49-F238E27FC236}">
                <a16:creationId xmlns:a16="http://schemas.microsoft.com/office/drawing/2014/main" id="{EB1EF9FF-94A8-18A6-B830-AF2BF987C002}"/>
              </a:ext>
            </a:extLst>
          </p:cNvPr>
          <p:cNvGrpSpPr/>
          <p:nvPr/>
        </p:nvGrpSpPr>
        <p:grpSpPr>
          <a:xfrm>
            <a:off x="11890009" y="7684698"/>
            <a:ext cx="164029" cy="164029"/>
            <a:chOff x="13168102" y="5848673"/>
            <a:chExt cx="240155" cy="240155"/>
          </a:xfrm>
        </p:grpSpPr>
        <p:sp>
          <p:nvSpPr>
            <p:cNvPr id="262" name="正方形/長方形 261">
              <a:extLst>
                <a:ext uri="{FF2B5EF4-FFF2-40B4-BE49-F238E27FC236}">
                  <a16:creationId xmlns:a16="http://schemas.microsoft.com/office/drawing/2014/main" id="{B817C371-498D-21EF-A7E9-F99E512DB97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EFA98514-3041-4623-EE5B-4359680F8EF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4" name="グループ化 263">
            <a:extLst>
              <a:ext uri="{FF2B5EF4-FFF2-40B4-BE49-F238E27FC236}">
                <a16:creationId xmlns:a16="http://schemas.microsoft.com/office/drawing/2014/main" id="{74A5840D-36D1-5527-A702-FAE9D423F2E2}"/>
              </a:ext>
            </a:extLst>
          </p:cNvPr>
          <p:cNvGrpSpPr/>
          <p:nvPr/>
        </p:nvGrpSpPr>
        <p:grpSpPr>
          <a:xfrm>
            <a:off x="9912091" y="5029908"/>
            <a:ext cx="164029" cy="164029"/>
            <a:chOff x="13168102" y="5848673"/>
            <a:chExt cx="240155" cy="240155"/>
          </a:xfrm>
        </p:grpSpPr>
        <p:sp>
          <p:nvSpPr>
            <p:cNvPr id="265" name="正方形/長方形 264">
              <a:extLst>
                <a:ext uri="{FF2B5EF4-FFF2-40B4-BE49-F238E27FC236}">
                  <a16:creationId xmlns:a16="http://schemas.microsoft.com/office/drawing/2014/main" id="{AE2FA4C1-A52E-D36C-F2A0-86635BA0582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6" name="正方形/長方形 265">
              <a:extLst>
                <a:ext uri="{FF2B5EF4-FFF2-40B4-BE49-F238E27FC236}">
                  <a16:creationId xmlns:a16="http://schemas.microsoft.com/office/drawing/2014/main" id="{290B6D78-F42A-86E8-B672-E289916D031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7" name="グループ化 266">
            <a:extLst>
              <a:ext uri="{FF2B5EF4-FFF2-40B4-BE49-F238E27FC236}">
                <a16:creationId xmlns:a16="http://schemas.microsoft.com/office/drawing/2014/main" id="{04372685-366F-AF83-9B88-F42A91556C47}"/>
              </a:ext>
            </a:extLst>
          </p:cNvPr>
          <p:cNvGrpSpPr/>
          <p:nvPr/>
        </p:nvGrpSpPr>
        <p:grpSpPr>
          <a:xfrm>
            <a:off x="666491" y="1724751"/>
            <a:ext cx="164029" cy="164029"/>
            <a:chOff x="13168102" y="5848673"/>
            <a:chExt cx="240155" cy="240155"/>
          </a:xfrm>
        </p:grpSpPr>
        <p:sp>
          <p:nvSpPr>
            <p:cNvPr id="268" name="正方形/長方形 267">
              <a:extLst>
                <a:ext uri="{FF2B5EF4-FFF2-40B4-BE49-F238E27FC236}">
                  <a16:creationId xmlns:a16="http://schemas.microsoft.com/office/drawing/2014/main" id="{601C0B9F-E20F-46E6-EBEA-732DB147BEC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A939E05F-A21D-7301-7A1C-5B46A7592E1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0" name="グループ化 269">
            <a:extLst>
              <a:ext uri="{FF2B5EF4-FFF2-40B4-BE49-F238E27FC236}">
                <a16:creationId xmlns:a16="http://schemas.microsoft.com/office/drawing/2014/main" id="{76D42963-9D27-7B50-01FE-522C21202EC3}"/>
              </a:ext>
            </a:extLst>
          </p:cNvPr>
          <p:cNvGrpSpPr/>
          <p:nvPr/>
        </p:nvGrpSpPr>
        <p:grpSpPr>
          <a:xfrm>
            <a:off x="2022216" y="2881504"/>
            <a:ext cx="164029" cy="164029"/>
            <a:chOff x="13168102" y="5848673"/>
            <a:chExt cx="240155" cy="240155"/>
          </a:xfrm>
        </p:grpSpPr>
        <p:sp>
          <p:nvSpPr>
            <p:cNvPr id="271" name="正方形/長方形 270">
              <a:extLst>
                <a:ext uri="{FF2B5EF4-FFF2-40B4-BE49-F238E27FC236}">
                  <a16:creationId xmlns:a16="http://schemas.microsoft.com/office/drawing/2014/main" id="{25B61CA5-A210-2015-07DE-C8A53F0FBEB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2" name="正方形/長方形 271">
              <a:extLst>
                <a:ext uri="{FF2B5EF4-FFF2-40B4-BE49-F238E27FC236}">
                  <a16:creationId xmlns:a16="http://schemas.microsoft.com/office/drawing/2014/main" id="{7DADB92A-AB57-8DB4-2AD0-1D52E2774E6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3" name="グループ化 272">
            <a:extLst>
              <a:ext uri="{FF2B5EF4-FFF2-40B4-BE49-F238E27FC236}">
                <a16:creationId xmlns:a16="http://schemas.microsoft.com/office/drawing/2014/main" id="{79AC2B4F-C7EC-3AA3-BFF1-57D3B3DBE559}"/>
              </a:ext>
            </a:extLst>
          </p:cNvPr>
          <p:cNvGrpSpPr/>
          <p:nvPr/>
        </p:nvGrpSpPr>
        <p:grpSpPr>
          <a:xfrm>
            <a:off x="1107816" y="4423225"/>
            <a:ext cx="164029" cy="164029"/>
            <a:chOff x="13168102" y="5848673"/>
            <a:chExt cx="240155" cy="240155"/>
          </a:xfrm>
        </p:grpSpPr>
        <p:sp>
          <p:nvSpPr>
            <p:cNvPr id="274" name="正方形/長方形 273">
              <a:extLst>
                <a:ext uri="{FF2B5EF4-FFF2-40B4-BE49-F238E27FC236}">
                  <a16:creationId xmlns:a16="http://schemas.microsoft.com/office/drawing/2014/main" id="{69887D99-E692-1AEE-36E3-2EE332B9AEF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5" name="正方形/長方形 274">
              <a:extLst>
                <a:ext uri="{FF2B5EF4-FFF2-40B4-BE49-F238E27FC236}">
                  <a16:creationId xmlns:a16="http://schemas.microsoft.com/office/drawing/2014/main" id="{2E6C9A89-5443-97AB-B8D4-3BA798FD370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6" name="グループ化 275">
            <a:extLst>
              <a:ext uri="{FF2B5EF4-FFF2-40B4-BE49-F238E27FC236}">
                <a16:creationId xmlns:a16="http://schemas.microsoft.com/office/drawing/2014/main" id="{02D0F1DF-2159-EC7C-7124-CA2087228A1A}"/>
              </a:ext>
            </a:extLst>
          </p:cNvPr>
          <p:cNvGrpSpPr/>
          <p:nvPr/>
        </p:nvGrpSpPr>
        <p:grpSpPr>
          <a:xfrm>
            <a:off x="943787" y="6871150"/>
            <a:ext cx="164029" cy="164029"/>
            <a:chOff x="13168102" y="5848673"/>
            <a:chExt cx="240155" cy="240155"/>
          </a:xfrm>
        </p:grpSpPr>
        <p:sp>
          <p:nvSpPr>
            <p:cNvPr id="277" name="正方形/長方形 276">
              <a:extLst>
                <a:ext uri="{FF2B5EF4-FFF2-40B4-BE49-F238E27FC236}">
                  <a16:creationId xmlns:a16="http://schemas.microsoft.com/office/drawing/2014/main" id="{B9E700B2-1532-5A7C-66D4-A12CE43664A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DFE47B85-DC07-7902-DB55-BA514F66C4D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9" name="グループ化 278">
            <a:extLst>
              <a:ext uri="{FF2B5EF4-FFF2-40B4-BE49-F238E27FC236}">
                <a16:creationId xmlns:a16="http://schemas.microsoft.com/office/drawing/2014/main" id="{77D7A2D6-7AB0-EC94-79CC-EEFE0DCC80A3}"/>
              </a:ext>
            </a:extLst>
          </p:cNvPr>
          <p:cNvGrpSpPr/>
          <p:nvPr/>
        </p:nvGrpSpPr>
        <p:grpSpPr>
          <a:xfrm>
            <a:off x="2277287" y="8934900"/>
            <a:ext cx="164029" cy="164029"/>
            <a:chOff x="13168102" y="5848673"/>
            <a:chExt cx="240155" cy="240155"/>
          </a:xfrm>
        </p:grpSpPr>
        <p:sp>
          <p:nvSpPr>
            <p:cNvPr id="280" name="正方形/長方形 279">
              <a:extLst>
                <a:ext uri="{FF2B5EF4-FFF2-40B4-BE49-F238E27FC236}">
                  <a16:creationId xmlns:a16="http://schemas.microsoft.com/office/drawing/2014/main" id="{D6AE74CD-3BAF-BD9E-243A-2E9021D9C21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1" name="正方形/長方形 280">
              <a:extLst>
                <a:ext uri="{FF2B5EF4-FFF2-40B4-BE49-F238E27FC236}">
                  <a16:creationId xmlns:a16="http://schemas.microsoft.com/office/drawing/2014/main" id="{A9C35209-7B78-F0D5-9816-85BC3DD9B3D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3" name="グループ化 282">
            <a:extLst>
              <a:ext uri="{FF2B5EF4-FFF2-40B4-BE49-F238E27FC236}">
                <a16:creationId xmlns:a16="http://schemas.microsoft.com/office/drawing/2014/main" id="{5AA1B680-F1FA-BD69-231A-98C696BC0E72}"/>
              </a:ext>
            </a:extLst>
          </p:cNvPr>
          <p:cNvGrpSpPr/>
          <p:nvPr/>
        </p:nvGrpSpPr>
        <p:grpSpPr>
          <a:xfrm>
            <a:off x="11111641" y="1410476"/>
            <a:ext cx="286395" cy="225287"/>
            <a:chOff x="13223829" y="3432784"/>
            <a:chExt cx="161663" cy="127168"/>
          </a:xfrm>
        </p:grpSpPr>
        <p:grpSp>
          <p:nvGrpSpPr>
            <p:cNvPr id="284" name="グループ化 283">
              <a:extLst>
                <a:ext uri="{FF2B5EF4-FFF2-40B4-BE49-F238E27FC236}">
                  <a16:creationId xmlns:a16="http://schemas.microsoft.com/office/drawing/2014/main" id="{757EC6FC-305B-EBE3-A0D7-B41DB66EF2F2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86" name="正方形/長方形 285">
                <a:extLst>
                  <a:ext uri="{FF2B5EF4-FFF2-40B4-BE49-F238E27FC236}">
                    <a16:creationId xmlns:a16="http://schemas.microsoft.com/office/drawing/2014/main" id="{AA41E7AF-4002-36C1-A043-C4D2CF06AED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7" name="正方形/長方形 286">
                <a:extLst>
                  <a:ext uri="{FF2B5EF4-FFF2-40B4-BE49-F238E27FC236}">
                    <a16:creationId xmlns:a16="http://schemas.microsoft.com/office/drawing/2014/main" id="{2AAAE96A-7D3D-DDCE-A73D-46746491430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8" name="楕円 287">
                <a:extLst>
                  <a:ext uri="{FF2B5EF4-FFF2-40B4-BE49-F238E27FC236}">
                    <a16:creationId xmlns:a16="http://schemas.microsoft.com/office/drawing/2014/main" id="{481AEDDF-5B92-0537-5E7D-FAC4FD6C050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85" name="フリーフォーム 2859">
              <a:extLst>
                <a:ext uri="{FF2B5EF4-FFF2-40B4-BE49-F238E27FC236}">
                  <a16:creationId xmlns:a16="http://schemas.microsoft.com/office/drawing/2014/main" id="{9BE9EB67-CBE7-BF67-9D14-F44630D0EFF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9" name="グループ化 288">
            <a:extLst>
              <a:ext uri="{FF2B5EF4-FFF2-40B4-BE49-F238E27FC236}">
                <a16:creationId xmlns:a16="http://schemas.microsoft.com/office/drawing/2014/main" id="{D7322777-28AF-9D16-9A2F-7D2551D3C337}"/>
              </a:ext>
            </a:extLst>
          </p:cNvPr>
          <p:cNvGrpSpPr/>
          <p:nvPr/>
        </p:nvGrpSpPr>
        <p:grpSpPr>
          <a:xfrm>
            <a:off x="5012743" y="1057424"/>
            <a:ext cx="286395" cy="225287"/>
            <a:chOff x="13223829" y="3432784"/>
            <a:chExt cx="161663" cy="127168"/>
          </a:xfrm>
        </p:grpSpPr>
        <p:grpSp>
          <p:nvGrpSpPr>
            <p:cNvPr id="290" name="グループ化 289">
              <a:extLst>
                <a:ext uri="{FF2B5EF4-FFF2-40B4-BE49-F238E27FC236}">
                  <a16:creationId xmlns:a16="http://schemas.microsoft.com/office/drawing/2014/main" id="{3DF1D69E-D7D4-DB89-0B2E-263E74282C4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92" name="正方形/長方形 291">
                <a:extLst>
                  <a:ext uri="{FF2B5EF4-FFF2-40B4-BE49-F238E27FC236}">
                    <a16:creationId xmlns:a16="http://schemas.microsoft.com/office/drawing/2014/main" id="{2A2C6DD1-CB60-12E0-D82D-2E1598E47D6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3" name="正方形/長方形 292">
                <a:extLst>
                  <a:ext uri="{FF2B5EF4-FFF2-40B4-BE49-F238E27FC236}">
                    <a16:creationId xmlns:a16="http://schemas.microsoft.com/office/drawing/2014/main" id="{BE978874-B9D2-EBC8-5B77-77833A4B51B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4" name="楕円 293">
                <a:extLst>
                  <a:ext uri="{FF2B5EF4-FFF2-40B4-BE49-F238E27FC236}">
                    <a16:creationId xmlns:a16="http://schemas.microsoft.com/office/drawing/2014/main" id="{39957872-01C1-6C6F-29C3-C4248D9E256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91" name="フリーフォーム 2859">
              <a:extLst>
                <a:ext uri="{FF2B5EF4-FFF2-40B4-BE49-F238E27FC236}">
                  <a16:creationId xmlns:a16="http://schemas.microsoft.com/office/drawing/2014/main" id="{1F05A74F-A321-CE41-95CA-7126D4A1969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5" name="グループ化 294">
            <a:extLst>
              <a:ext uri="{FF2B5EF4-FFF2-40B4-BE49-F238E27FC236}">
                <a16:creationId xmlns:a16="http://schemas.microsoft.com/office/drawing/2014/main" id="{81D604B0-B5F2-0B07-99BA-A22751CBF7C6}"/>
              </a:ext>
            </a:extLst>
          </p:cNvPr>
          <p:cNvGrpSpPr/>
          <p:nvPr/>
        </p:nvGrpSpPr>
        <p:grpSpPr>
          <a:xfrm>
            <a:off x="4467070" y="5014348"/>
            <a:ext cx="286395" cy="225287"/>
            <a:chOff x="13223829" y="3432784"/>
            <a:chExt cx="161663" cy="127168"/>
          </a:xfrm>
        </p:grpSpPr>
        <p:grpSp>
          <p:nvGrpSpPr>
            <p:cNvPr id="296" name="グループ化 295">
              <a:extLst>
                <a:ext uri="{FF2B5EF4-FFF2-40B4-BE49-F238E27FC236}">
                  <a16:creationId xmlns:a16="http://schemas.microsoft.com/office/drawing/2014/main" id="{CDBC5FA4-A9F6-ACFF-5E19-6766271226F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98" name="正方形/長方形 297">
                <a:extLst>
                  <a:ext uri="{FF2B5EF4-FFF2-40B4-BE49-F238E27FC236}">
                    <a16:creationId xmlns:a16="http://schemas.microsoft.com/office/drawing/2014/main" id="{89C99AC2-76ED-868E-7B31-9CF24DC93D9A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9" name="正方形/長方形 298">
                <a:extLst>
                  <a:ext uri="{FF2B5EF4-FFF2-40B4-BE49-F238E27FC236}">
                    <a16:creationId xmlns:a16="http://schemas.microsoft.com/office/drawing/2014/main" id="{8805DF72-5768-7F93-D02D-76C4D78122F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0" name="楕円 299">
                <a:extLst>
                  <a:ext uri="{FF2B5EF4-FFF2-40B4-BE49-F238E27FC236}">
                    <a16:creationId xmlns:a16="http://schemas.microsoft.com/office/drawing/2014/main" id="{7F14AB15-D2B4-52A9-50C5-E1E0C12C118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97" name="フリーフォーム 2859">
              <a:extLst>
                <a:ext uri="{FF2B5EF4-FFF2-40B4-BE49-F238E27FC236}">
                  <a16:creationId xmlns:a16="http://schemas.microsoft.com/office/drawing/2014/main" id="{9590065B-3F4C-A188-0EBC-A396386090E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1" name="グループ化 300">
            <a:extLst>
              <a:ext uri="{FF2B5EF4-FFF2-40B4-BE49-F238E27FC236}">
                <a16:creationId xmlns:a16="http://schemas.microsoft.com/office/drawing/2014/main" id="{114C1FC2-D92A-CC87-C35C-B9E4A4E05F07}"/>
              </a:ext>
            </a:extLst>
          </p:cNvPr>
          <p:cNvGrpSpPr/>
          <p:nvPr/>
        </p:nvGrpSpPr>
        <p:grpSpPr>
          <a:xfrm>
            <a:off x="8650285" y="6114554"/>
            <a:ext cx="286395" cy="225287"/>
            <a:chOff x="13223829" y="3432784"/>
            <a:chExt cx="161663" cy="127168"/>
          </a:xfrm>
        </p:grpSpPr>
        <p:grpSp>
          <p:nvGrpSpPr>
            <p:cNvPr id="302" name="グループ化 301">
              <a:extLst>
                <a:ext uri="{FF2B5EF4-FFF2-40B4-BE49-F238E27FC236}">
                  <a16:creationId xmlns:a16="http://schemas.microsoft.com/office/drawing/2014/main" id="{6809C308-CDF7-223B-AFF6-E05664BBAD9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04" name="正方形/長方形 303">
                <a:extLst>
                  <a:ext uri="{FF2B5EF4-FFF2-40B4-BE49-F238E27FC236}">
                    <a16:creationId xmlns:a16="http://schemas.microsoft.com/office/drawing/2014/main" id="{187D13DA-5DAA-6BFF-3A39-64B1C16043D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5" name="正方形/長方形 304">
                <a:extLst>
                  <a:ext uri="{FF2B5EF4-FFF2-40B4-BE49-F238E27FC236}">
                    <a16:creationId xmlns:a16="http://schemas.microsoft.com/office/drawing/2014/main" id="{92E6AF91-756D-DD9F-CBC3-09480449076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6" name="楕円 305">
                <a:extLst>
                  <a:ext uri="{FF2B5EF4-FFF2-40B4-BE49-F238E27FC236}">
                    <a16:creationId xmlns:a16="http://schemas.microsoft.com/office/drawing/2014/main" id="{FF5F1BAF-CE33-3DCB-3C16-8DC23BE2A3D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3" name="フリーフォーム 2859">
              <a:extLst>
                <a:ext uri="{FF2B5EF4-FFF2-40B4-BE49-F238E27FC236}">
                  <a16:creationId xmlns:a16="http://schemas.microsoft.com/office/drawing/2014/main" id="{982EE7D9-7A32-0C86-651C-7DFA9B9BB62B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7" name="グループ化 306">
            <a:extLst>
              <a:ext uri="{FF2B5EF4-FFF2-40B4-BE49-F238E27FC236}">
                <a16:creationId xmlns:a16="http://schemas.microsoft.com/office/drawing/2014/main" id="{120098EC-3D2A-F344-A5C2-912035C0101A}"/>
              </a:ext>
            </a:extLst>
          </p:cNvPr>
          <p:cNvGrpSpPr/>
          <p:nvPr/>
        </p:nvGrpSpPr>
        <p:grpSpPr>
          <a:xfrm>
            <a:off x="1432480" y="5198019"/>
            <a:ext cx="286395" cy="225287"/>
            <a:chOff x="13223829" y="3432784"/>
            <a:chExt cx="161663" cy="127168"/>
          </a:xfrm>
        </p:grpSpPr>
        <p:grpSp>
          <p:nvGrpSpPr>
            <p:cNvPr id="308" name="グループ化 307">
              <a:extLst>
                <a:ext uri="{FF2B5EF4-FFF2-40B4-BE49-F238E27FC236}">
                  <a16:creationId xmlns:a16="http://schemas.microsoft.com/office/drawing/2014/main" id="{05BAF1A5-FF3F-AA41-EBB8-486584F5784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10" name="正方形/長方形 309">
                <a:extLst>
                  <a:ext uri="{FF2B5EF4-FFF2-40B4-BE49-F238E27FC236}">
                    <a16:creationId xmlns:a16="http://schemas.microsoft.com/office/drawing/2014/main" id="{8A0D2A49-B8E2-9011-DB35-588363F1FBC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1" name="正方形/長方形 310">
                <a:extLst>
                  <a:ext uri="{FF2B5EF4-FFF2-40B4-BE49-F238E27FC236}">
                    <a16:creationId xmlns:a16="http://schemas.microsoft.com/office/drawing/2014/main" id="{B69C0E99-B0CA-2D84-DAD2-9DC64436F06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2" name="楕円 311">
                <a:extLst>
                  <a:ext uri="{FF2B5EF4-FFF2-40B4-BE49-F238E27FC236}">
                    <a16:creationId xmlns:a16="http://schemas.microsoft.com/office/drawing/2014/main" id="{66D1AF54-4CE4-BE94-DA3B-474ACEAC083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9" name="フリーフォーム 2859">
              <a:extLst>
                <a:ext uri="{FF2B5EF4-FFF2-40B4-BE49-F238E27FC236}">
                  <a16:creationId xmlns:a16="http://schemas.microsoft.com/office/drawing/2014/main" id="{9359F591-BCBA-BC11-B885-6500A9F64F0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3" name="グループ化 312">
            <a:extLst>
              <a:ext uri="{FF2B5EF4-FFF2-40B4-BE49-F238E27FC236}">
                <a16:creationId xmlns:a16="http://schemas.microsoft.com/office/drawing/2014/main" id="{0D0573C2-FB42-4365-9575-E42E50691E2E}"/>
              </a:ext>
            </a:extLst>
          </p:cNvPr>
          <p:cNvGrpSpPr/>
          <p:nvPr/>
        </p:nvGrpSpPr>
        <p:grpSpPr>
          <a:xfrm>
            <a:off x="2298118" y="8032953"/>
            <a:ext cx="286395" cy="225287"/>
            <a:chOff x="13223829" y="3432784"/>
            <a:chExt cx="161663" cy="127168"/>
          </a:xfrm>
        </p:grpSpPr>
        <p:grpSp>
          <p:nvGrpSpPr>
            <p:cNvPr id="314" name="グループ化 313">
              <a:extLst>
                <a:ext uri="{FF2B5EF4-FFF2-40B4-BE49-F238E27FC236}">
                  <a16:creationId xmlns:a16="http://schemas.microsoft.com/office/drawing/2014/main" id="{BAA2C0A3-6531-6E40-4220-84FE06BE9ABB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16" name="正方形/長方形 315">
                <a:extLst>
                  <a:ext uri="{FF2B5EF4-FFF2-40B4-BE49-F238E27FC236}">
                    <a16:creationId xmlns:a16="http://schemas.microsoft.com/office/drawing/2014/main" id="{C38C3010-A2E0-C6E5-C132-7C9005A00A15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7" name="正方形/長方形 316">
                <a:extLst>
                  <a:ext uri="{FF2B5EF4-FFF2-40B4-BE49-F238E27FC236}">
                    <a16:creationId xmlns:a16="http://schemas.microsoft.com/office/drawing/2014/main" id="{69044C45-4DE0-6658-2753-E5CD53F5781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8" name="楕円 317">
                <a:extLst>
                  <a:ext uri="{FF2B5EF4-FFF2-40B4-BE49-F238E27FC236}">
                    <a16:creationId xmlns:a16="http://schemas.microsoft.com/office/drawing/2014/main" id="{D679CA90-9FFE-69A8-D9F9-B299D6CA29A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15" name="フリーフォーム 2859">
              <a:extLst>
                <a:ext uri="{FF2B5EF4-FFF2-40B4-BE49-F238E27FC236}">
                  <a16:creationId xmlns:a16="http://schemas.microsoft.com/office/drawing/2014/main" id="{E6B12C37-85FC-EDEB-B4BB-AD328ACA0AD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053DAC62-6BAC-37F4-EDFF-596D6A3CFD66}"/>
              </a:ext>
            </a:extLst>
          </p:cNvPr>
          <p:cNvGrpSpPr/>
          <p:nvPr/>
        </p:nvGrpSpPr>
        <p:grpSpPr>
          <a:xfrm>
            <a:off x="9351960" y="8527554"/>
            <a:ext cx="286395" cy="225287"/>
            <a:chOff x="13223829" y="3432784"/>
            <a:chExt cx="161663" cy="127168"/>
          </a:xfrm>
        </p:grpSpPr>
        <p:grpSp>
          <p:nvGrpSpPr>
            <p:cNvPr id="320" name="グループ化 319">
              <a:extLst>
                <a:ext uri="{FF2B5EF4-FFF2-40B4-BE49-F238E27FC236}">
                  <a16:creationId xmlns:a16="http://schemas.microsoft.com/office/drawing/2014/main" id="{AA7EB2C4-7F7D-2C54-3FDD-885BB996F00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22" name="正方形/長方形 321">
                <a:extLst>
                  <a:ext uri="{FF2B5EF4-FFF2-40B4-BE49-F238E27FC236}">
                    <a16:creationId xmlns:a16="http://schemas.microsoft.com/office/drawing/2014/main" id="{043DE4C8-EC6F-78EF-40E2-CBBF1C8D7B9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3" name="正方形/長方形 322">
                <a:extLst>
                  <a:ext uri="{FF2B5EF4-FFF2-40B4-BE49-F238E27FC236}">
                    <a16:creationId xmlns:a16="http://schemas.microsoft.com/office/drawing/2014/main" id="{7EAE3557-2126-4AFB-AC84-A8DEA6A52E4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4" name="楕円 323">
                <a:extLst>
                  <a:ext uri="{FF2B5EF4-FFF2-40B4-BE49-F238E27FC236}">
                    <a16:creationId xmlns:a16="http://schemas.microsoft.com/office/drawing/2014/main" id="{7611CDE4-A544-2AC2-7C87-76C5592FC23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1" name="フリーフォーム 2859">
              <a:extLst>
                <a:ext uri="{FF2B5EF4-FFF2-40B4-BE49-F238E27FC236}">
                  <a16:creationId xmlns:a16="http://schemas.microsoft.com/office/drawing/2014/main" id="{36D706C8-4227-B21B-466F-5E877C593D6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5" name="グループ化 324">
            <a:extLst>
              <a:ext uri="{FF2B5EF4-FFF2-40B4-BE49-F238E27FC236}">
                <a16:creationId xmlns:a16="http://schemas.microsoft.com/office/drawing/2014/main" id="{8F86940B-A069-C197-596A-BA37B8725725}"/>
              </a:ext>
            </a:extLst>
          </p:cNvPr>
          <p:cNvGrpSpPr/>
          <p:nvPr/>
        </p:nvGrpSpPr>
        <p:grpSpPr>
          <a:xfrm>
            <a:off x="9651780" y="8448741"/>
            <a:ext cx="187286" cy="179669"/>
            <a:chOff x="13234305" y="3606093"/>
            <a:chExt cx="140711" cy="122715"/>
          </a:xfrm>
        </p:grpSpPr>
        <p:sp>
          <p:nvSpPr>
            <p:cNvPr id="326" name="フリーフォーム 2864">
              <a:extLst>
                <a:ext uri="{FF2B5EF4-FFF2-40B4-BE49-F238E27FC236}">
                  <a16:creationId xmlns:a16="http://schemas.microsoft.com/office/drawing/2014/main" id="{55A8F17B-87F4-1763-4AFE-E20A9BACAB2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7" name="直線コネクタ 326">
              <a:extLst>
                <a:ext uri="{FF2B5EF4-FFF2-40B4-BE49-F238E27FC236}">
                  <a16:creationId xmlns:a16="http://schemas.microsoft.com/office/drawing/2014/main" id="{61D1C99D-0176-EFC3-14FD-640FFC417A8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8" name="フリーフォーム 2866">
              <a:extLst>
                <a:ext uri="{FF2B5EF4-FFF2-40B4-BE49-F238E27FC236}">
                  <a16:creationId xmlns:a16="http://schemas.microsoft.com/office/drawing/2014/main" id="{9802D145-C723-CC8A-FB2B-D590948D002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9" name="グループ化 328">
            <a:extLst>
              <a:ext uri="{FF2B5EF4-FFF2-40B4-BE49-F238E27FC236}">
                <a16:creationId xmlns:a16="http://schemas.microsoft.com/office/drawing/2014/main" id="{6A556374-378B-6406-85A0-22072E0F9D2E}"/>
              </a:ext>
            </a:extLst>
          </p:cNvPr>
          <p:cNvGrpSpPr/>
          <p:nvPr/>
        </p:nvGrpSpPr>
        <p:grpSpPr>
          <a:xfrm>
            <a:off x="4228451" y="5029908"/>
            <a:ext cx="187286" cy="179669"/>
            <a:chOff x="13234305" y="3606093"/>
            <a:chExt cx="140711" cy="122715"/>
          </a:xfrm>
        </p:grpSpPr>
        <p:sp>
          <p:nvSpPr>
            <p:cNvPr id="330" name="フリーフォーム 2864">
              <a:extLst>
                <a:ext uri="{FF2B5EF4-FFF2-40B4-BE49-F238E27FC236}">
                  <a16:creationId xmlns:a16="http://schemas.microsoft.com/office/drawing/2014/main" id="{4B3DD68A-8320-FBC0-A961-0CDDF2DD1C11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1" name="直線コネクタ 330">
              <a:extLst>
                <a:ext uri="{FF2B5EF4-FFF2-40B4-BE49-F238E27FC236}">
                  <a16:creationId xmlns:a16="http://schemas.microsoft.com/office/drawing/2014/main" id="{BF08555D-A5DE-1448-B6C4-CC923FC0CE9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フリーフォーム 2866">
              <a:extLst>
                <a:ext uri="{FF2B5EF4-FFF2-40B4-BE49-F238E27FC236}">
                  <a16:creationId xmlns:a16="http://schemas.microsoft.com/office/drawing/2014/main" id="{F8E8BC45-70EF-312D-9060-94C60708714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3" name="グループ化 332">
            <a:extLst>
              <a:ext uri="{FF2B5EF4-FFF2-40B4-BE49-F238E27FC236}">
                <a16:creationId xmlns:a16="http://schemas.microsoft.com/office/drawing/2014/main" id="{77B9CFC8-0237-FC87-1543-C185DD447C5C}"/>
              </a:ext>
            </a:extLst>
          </p:cNvPr>
          <p:cNvGrpSpPr/>
          <p:nvPr/>
        </p:nvGrpSpPr>
        <p:grpSpPr>
          <a:xfrm>
            <a:off x="2691592" y="7981554"/>
            <a:ext cx="187286" cy="179669"/>
            <a:chOff x="13234305" y="3606093"/>
            <a:chExt cx="140711" cy="122715"/>
          </a:xfrm>
        </p:grpSpPr>
        <p:sp>
          <p:nvSpPr>
            <p:cNvPr id="334" name="フリーフォーム 2864">
              <a:extLst>
                <a:ext uri="{FF2B5EF4-FFF2-40B4-BE49-F238E27FC236}">
                  <a16:creationId xmlns:a16="http://schemas.microsoft.com/office/drawing/2014/main" id="{97EEB774-E10D-72FB-ED07-2A6E1FC4929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5" name="直線コネクタ 334">
              <a:extLst>
                <a:ext uri="{FF2B5EF4-FFF2-40B4-BE49-F238E27FC236}">
                  <a16:creationId xmlns:a16="http://schemas.microsoft.com/office/drawing/2014/main" id="{2383914B-B90A-2A29-4096-E55FD8109D45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フリーフォーム 2866">
              <a:extLst>
                <a:ext uri="{FF2B5EF4-FFF2-40B4-BE49-F238E27FC236}">
                  <a16:creationId xmlns:a16="http://schemas.microsoft.com/office/drawing/2014/main" id="{D14DAB36-01CC-0F85-AE3A-CAE3903DC23A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7" name="グループ化 336">
            <a:extLst>
              <a:ext uri="{FF2B5EF4-FFF2-40B4-BE49-F238E27FC236}">
                <a16:creationId xmlns:a16="http://schemas.microsoft.com/office/drawing/2014/main" id="{4C003320-8EE5-9EDD-CFFC-DE50919052D3}"/>
              </a:ext>
            </a:extLst>
          </p:cNvPr>
          <p:cNvGrpSpPr/>
          <p:nvPr/>
        </p:nvGrpSpPr>
        <p:grpSpPr>
          <a:xfrm>
            <a:off x="1700785" y="5470225"/>
            <a:ext cx="187286" cy="179669"/>
            <a:chOff x="13234305" y="3606093"/>
            <a:chExt cx="140711" cy="122715"/>
          </a:xfrm>
        </p:grpSpPr>
        <p:sp>
          <p:nvSpPr>
            <p:cNvPr id="338" name="フリーフォーム 2864">
              <a:extLst>
                <a:ext uri="{FF2B5EF4-FFF2-40B4-BE49-F238E27FC236}">
                  <a16:creationId xmlns:a16="http://schemas.microsoft.com/office/drawing/2014/main" id="{BD1F5E95-EBE7-6A4E-4FD6-87F19DEC6BAF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9" name="直線コネクタ 338">
              <a:extLst>
                <a:ext uri="{FF2B5EF4-FFF2-40B4-BE49-F238E27FC236}">
                  <a16:creationId xmlns:a16="http://schemas.microsoft.com/office/drawing/2014/main" id="{A3E0587C-A50D-0B27-0903-3786DB774A77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フリーフォーム 2866">
              <a:extLst>
                <a:ext uri="{FF2B5EF4-FFF2-40B4-BE49-F238E27FC236}">
                  <a16:creationId xmlns:a16="http://schemas.microsoft.com/office/drawing/2014/main" id="{01C2A79A-7047-CFA7-0E58-8C9226DE8DDD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44" name="正方形/長方形 443">
            <a:extLst>
              <a:ext uri="{FF2B5EF4-FFF2-40B4-BE49-F238E27FC236}">
                <a16:creationId xmlns:a16="http://schemas.microsoft.com/office/drawing/2014/main" id="{B9B2F392-FCAE-427F-CD3E-D61D2D659CEA}"/>
              </a:ext>
            </a:extLst>
          </p:cNvPr>
          <p:cNvSpPr/>
          <p:nvPr/>
        </p:nvSpPr>
        <p:spPr>
          <a:xfrm>
            <a:off x="8088728" y="3042059"/>
            <a:ext cx="129131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5" name="正方形/長方形 444">
            <a:extLst>
              <a:ext uri="{FF2B5EF4-FFF2-40B4-BE49-F238E27FC236}">
                <a16:creationId xmlns:a16="http://schemas.microsoft.com/office/drawing/2014/main" id="{A3AF0D20-2DE9-4D37-7B56-6946BB51EA1C}"/>
              </a:ext>
            </a:extLst>
          </p:cNvPr>
          <p:cNvSpPr/>
          <p:nvPr/>
        </p:nvSpPr>
        <p:spPr>
          <a:xfrm>
            <a:off x="8625517" y="4041045"/>
            <a:ext cx="118971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●菊田水鳥公園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6" name="正方形/長方形 445">
            <a:extLst>
              <a:ext uri="{FF2B5EF4-FFF2-40B4-BE49-F238E27FC236}">
                <a16:creationId xmlns:a16="http://schemas.microsoft.com/office/drawing/2014/main" id="{021C536A-260E-5785-A32C-CBEB081E27DB}"/>
              </a:ext>
            </a:extLst>
          </p:cNvPr>
          <p:cNvSpPr/>
          <p:nvPr/>
        </p:nvSpPr>
        <p:spPr>
          <a:xfrm>
            <a:off x="10067883" y="5025006"/>
            <a:ext cx="142466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●鷺沼台１丁目広場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7" name="正方形/長方形 446">
            <a:extLst>
              <a:ext uri="{FF2B5EF4-FFF2-40B4-BE49-F238E27FC236}">
                <a16:creationId xmlns:a16="http://schemas.microsoft.com/office/drawing/2014/main" id="{B16981F1-D090-39C7-3C06-37B58C71ACB3}"/>
              </a:ext>
            </a:extLst>
          </p:cNvPr>
          <p:cNvSpPr/>
          <p:nvPr/>
        </p:nvSpPr>
        <p:spPr>
          <a:xfrm>
            <a:off x="7574720" y="5357370"/>
            <a:ext cx="144529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●津田沼５丁目公園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8" name="正方形/長方形 447">
            <a:extLst>
              <a:ext uri="{FF2B5EF4-FFF2-40B4-BE49-F238E27FC236}">
                <a16:creationId xmlns:a16="http://schemas.microsoft.com/office/drawing/2014/main" id="{E525B5F6-6A3F-5FA9-5AE7-B4BE550025E4}"/>
              </a:ext>
            </a:extLst>
          </p:cNvPr>
          <p:cNvSpPr/>
          <p:nvPr/>
        </p:nvSpPr>
        <p:spPr>
          <a:xfrm>
            <a:off x="5312651" y="3434910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9" name="正方形/長方形 448">
            <a:extLst>
              <a:ext uri="{FF2B5EF4-FFF2-40B4-BE49-F238E27FC236}">
                <a16:creationId xmlns:a16="http://schemas.microsoft.com/office/drawing/2014/main" id="{7CF992B9-55C8-A091-3674-B907F0FCF749}"/>
              </a:ext>
            </a:extLst>
          </p:cNvPr>
          <p:cNvSpPr/>
          <p:nvPr/>
        </p:nvSpPr>
        <p:spPr>
          <a:xfrm>
            <a:off x="4841833" y="4582958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0" name="正方形/長方形 449">
            <a:extLst>
              <a:ext uri="{FF2B5EF4-FFF2-40B4-BE49-F238E27FC236}">
                <a16:creationId xmlns:a16="http://schemas.microsoft.com/office/drawing/2014/main" id="{2F3EF494-1740-9665-597B-5F11E9FBD111}"/>
              </a:ext>
            </a:extLst>
          </p:cNvPr>
          <p:cNvSpPr/>
          <p:nvPr/>
        </p:nvSpPr>
        <p:spPr>
          <a:xfrm>
            <a:off x="7687558" y="8030722"/>
            <a:ext cx="117383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●鷺沼城址公園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1" name="正方形/長方形 450">
            <a:extLst>
              <a:ext uri="{FF2B5EF4-FFF2-40B4-BE49-F238E27FC236}">
                <a16:creationId xmlns:a16="http://schemas.microsoft.com/office/drawing/2014/main" id="{6B013996-A419-0265-E2C0-180FE2942E14}"/>
              </a:ext>
            </a:extLst>
          </p:cNvPr>
          <p:cNvSpPr/>
          <p:nvPr/>
        </p:nvSpPr>
        <p:spPr>
          <a:xfrm>
            <a:off x="6208559" y="7872823"/>
            <a:ext cx="97698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●久々田公園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2" name="正方形/長方形 451">
            <a:extLst>
              <a:ext uri="{FF2B5EF4-FFF2-40B4-BE49-F238E27FC236}">
                <a16:creationId xmlns:a16="http://schemas.microsoft.com/office/drawing/2014/main" id="{7BC81452-F840-50FA-F6FA-6F36ED69DE03}"/>
              </a:ext>
            </a:extLst>
          </p:cNvPr>
          <p:cNvSpPr/>
          <p:nvPr/>
        </p:nvSpPr>
        <p:spPr>
          <a:xfrm>
            <a:off x="5360161" y="6334551"/>
            <a:ext cx="85554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3" name="正方形/長方形 452">
            <a:extLst>
              <a:ext uri="{FF2B5EF4-FFF2-40B4-BE49-F238E27FC236}">
                <a16:creationId xmlns:a16="http://schemas.microsoft.com/office/drawing/2014/main" id="{5DD2E753-AFA7-9DE3-7E24-84445018C071}"/>
              </a:ext>
            </a:extLst>
          </p:cNvPr>
          <p:cNvSpPr/>
          <p:nvPr/>
        </p:nvSpPr>
        <p:spPr>
          <a:xfrm>
            <a:off x="11797807" y="7821726"/>
            <a:ext cx="760906" cy="6532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高架下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鷺沼</a:t>
            </a:r>
            <a:r>
              <a:rPr lang="en-US" altLang="ja-JP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4" name="正方形/長方形 453">
            <a:extLst>
              <a:ext uri="{FF2B5EF4-FFF2-40B4-BE49-F238E27FC236}">
                <a16:creationId xmlns:a16="http://schemas.microsoft.com/office/drawing/2014/main" id="{0D212EF6-9BAE-7DEC-BF85-7EA8B5E05D27}"/>
              </a:ext>
            </a:extLst>
          </p:cNvPr>
          <p:cNvSpPr/>
          <p:nvPr/>
        </p:nvSpPr>
        <p:spPr>
          <a:xfrm>
            <a:off x="9190005" y="8294804"/>
            <a:ext cx="85315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鷺沼小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55" name="正方形/長方形 454">
            <a:extLst>
              <a:ext uri="{FF2B5EF4-FFF2-40B4-BE49-F238E27FC236}">
                <a16:creationId xmlns:a16="http://schemas.microsoft.com/office/drawing/2014/main" id="{1BB2091C-CE02-E68F-A142-48863B965701}"/>
              </a:ext>
            </a:extLst>
          </p:cNvPr>
          <p:cNvSpPr/>
          <p:nvPr/>
        </p:nvSpPr>
        <p:spPr>
          <a:xfrm>
            <a:off x="8333879" y="5957874"/>
            <a:ext cx="9815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市役所駐車場</a:t>
            </a:r>
          </a:p>
        </p:txBody>
      </p:sp>
      <p:grpSp>
        <p:nvGrpSpPr>
          <p:cNvPr id="456" name="グループ化 455">
            <a:extLst>
              <a:ext uri="{FF2B5EF4-FFF2-40B4-BE49-F238E27FC236}">
                <a16:creationId xmlns:a16="http://schemas.microsoft.com/office/drawing/2014/main" id="{C48DA4BB-C448-6C07-B0A9-3E8DA7582D38}"/>
              </a:ext>
            </a:extLst>
          </p:cNvPr>
          <p:cNvGrpSpPr/>
          <p:nvPr/>
        </p:nvGrpSpPr>
        <p:grpSpPr>
          <a:xfrm>
            <a:off x="7424479" y="5364871"/>
            <a:ext cx="164029" cy="164029"/>
            <a:chOff x="13168102" y="5848673"/>
            <a:chExt cx="240155" cy="240155"/>
          </a:xfrm>
        </p:grpSpPr>
        <p:sp>
          <p:nvSpPr>
            <p:cNvPr id="457" name="正方形/長方形 456">
              <a:extLst>
                <a:ext uri="{FF2B5EF4-FFF2-40B4-BE49-F238E27FC236}">
                  <a16:creationId xmlns:a16="http://schemas.microsoft.com/office/drawing/2014/main" id="{E1C4E3D0-BF53-9E74-4715-EC785496DF2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8" name="正方形/長方形 457">
              <a:extLst>
                <a:ext uri="{FF2B5EF4-FFF2-40B4-BE49-F238E27FC236}">
                  <a16:creationId xmlns:a16="http://schemas.microsoft.com/office/drawing/2014/main" id="{89F7389A-C043-9283-7AD4-BFD7C21AD99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59" name="正方形/長方形 458">
            <a:extLst>
              <a:ext uri="{FF2B5EF4-FFF2-40B4-BE49-F238E27FC236}">
                <a16:creationId xmlns:a16="http://schemas.microsoft.com/office/drawing/2014/main" id="{B47F36CB-70D6-CFC2-593E-0F2663BA562E}"/>
              </a:ext>
            </a:extLst>
          </p:cNvPr>
          <p:cNvSpPr/>
          <p:nvPr/>
        </p:nvSpPr>
        <p:spPr>
          <a:xfrm>
            <a:off x="6602828" y="1281245"/>
            <a:ext cx="14859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●津田沼１丁目公園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0" name="正方形/長方形 459">
            <a:extLst>
              <a:ext uri="{FF2B5EF4-FFF2-40B4-BE49-F238E27FC236}">
                <a16:creationId xmlns:a16="http://schemas.microsoft.com/office/drawing/2014/main" id="{B93DFDB2-FF4B-5F6D-22A0-204C326994BC}"/>
              </a:ext>
            </a:extLst>
          </p:cNvPr>
          <p:cNvSpPr/>
          <p:nvPr/>
        </p:nvSpPr>
        <p:spPr>
          <a:xfrm>
            <a:off x="7958553" y="545654"/>
            <a:ext cx="93144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●さくら公園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1" name="正方形/長方形 460">
            <a:extLst>
              <a:ext uri="{FF2B5EF4-FFF2-40B4-BE49-F238E27FC236}">
                <a16:creationId xmlns:a16="http://schemas.microsoft.com/office/drawing/2014/main" id="{EB6E7820-98E2-863B-5792-954DF075F82E}"/>
              </a:ext>
            </a:extLst>
          </p:cNvPr>
          <p:cNvSpPr/>
          <p:nvPr/>
        </p:nvSpPr>
        <p:spPr>
          <a:xfrm>
            <a:off x="823201" y="1723585"/>
            <a:ext cx="13294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●谷津奏の杜公園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62" name="グループ化 461">
            <a:extLst>
              <a:ext uri="{FF2B5EF4-FFF2-40B4-BE49-F238E27FC236}">
                <a16:creationId xmlns:a16="http://schemas.microsoft.com/office/drawing/2014/main" id="{6D4E6E61-963E-1D46-A05B-E1D1E3476D46}"/>
              </a:ext>
            </a:extLst>
          </p:cNvPr>
          <p:cNvGrpSpPr/>
          <p:nvPr/>
        </p:nvGrpSpPr>
        <p:grpSpPr>
          <a:xfrm>
            <a:off x="634418" y="1461367"/>
            <a:ext cx="286395" cy="225287"/>
            <a:chOff x="13223829" y="3432784"/>
            <a:chExt cx="161663" cy="127168"/>
          </a:xfrm>
        </p:grpSpPr>
        <p:grpSp>
          <p:nvGrpSpPr>
            <p:cNvPr id="463" name="グループ化 462">
              <a:extLst>
                <a:ext uri="{FF2B5EF4-FFF2-40B4-BE49-F238E27FC236}">
                  <a16:creationId xmlns:a16="http://schemas.microsoft.com/office/drawing/2014/main" id="{14B237B5-E6B4-B67D-CA2E-A78D0DC1F12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65" name="正方形/長方形 464">
                <a:extLst>
                  <a:ext uri="{FF2B5EF4-FFF2-40B4-BE49-F238E27FC236}">
                    <a16:creationId xmlns:a16="http://schemas.microsoft.com/office/drawing/2014/main" id="{DC218E0A-78E4-BBD5-4F19-0846BBB7E6A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6" name="正方形/長方形 465">
                <a:extLst>
                  <a:ext uri="{FF2B5EF4-FFF2-40B4-BE49-F238E27FC236}">
                    <a16:creationId xmlns:a16="http://schemas.microsoft.com/office/drawing/2014/main" id="{04151663-51BA-D6FC-C9D6-B5BB0F12A7E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7" name="楕円 466">
                <a:extLst>
                  <a:ext uri="{FF2B5EF4-FFF2-40B4-BE49-F238E27FC236}">
                    <a16:creationId xmlns:a16="http://schemas.microsoft.com/office/drawing/2014/main" id="{D38E2F8E-26D0-ED9E-EEB0-116100F61F7B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4" name="フリーフォーム 2859">
              <a:extLst>
                <a:ext uri="{FF2B5EF4-FFF2-40B4-BE49-F238E27FC236}">
                  <a16:creationId xmlns:a16="http://schemas.microsoft.com/office/drawing/2014/main" id="{EDF690E3-9C65-A205-A306-2DA572F079E4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8" name="正方形/長方形 467">
            <a:extLst>
              <a:ext uri="{FF2B5EF4-FFF2-40B4-BE49-F238E27FC236}">
                <a16:creationId xmlns:a16="http://schemas.microsoft.com/office/drawing/2014/main" id="{B75B4DB8-F2B1-24BE-86BC-A0659046111C}"/>
              </a:ext>
            </a:extLst>
          </p:cNvPr>
          <p:cNvSpPr/>
          <p:nvPr/>
        </p:nvSpPr>
        <p:spPr>
          <a:xfrm>
            <a:off x="2182101" y="2869760"/>
            <a:ext cx="11262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●こうやま公園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9" name="正方形/長方形 468">
            <a:extLst>
              <a:ext uri="{FF2B5EF4-FFF2-40B4-BE49-F238E27FC236}">
                <a16:creationId xmlns:a16="http://schemas.microsoft.com/office/drawing/2014/main" id="{78F1C9E6-FA7E-5848-E315-A2F6A01C5C55}"/>
              </a:ext>
            </a:extLst>
          </p:cNvPr>
          <p:cNvSpPr/>
          <p:nvPr/>
        </p:nvSpPr>
        <p:spPr>
          <a:xfrm>
            <a:off x="1270876" y="4417418"/>
            <a:ext cx="16342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0" name="正方形/長方形 469">
            <a:extLst>
              <a:ext uri="{FF2B5EF4-FFF2-40B4-BE49-F238E27FC236}">
                <a16:creationId xmlns:a16="http://schemas.microsoft.com/office/drawing/2014/main" id="{B8766FD1-2EFC-4EF0-74B4-7D2254E6E210}"/>
              </a:ext>
            </a:extLst>
          </p:cNvPr>
          <p:cNvSpPr/>
          <p:nvPr/>
        </p:nvSpPr>
        <p:spPr>
          <a:xfrm>
            <a:off x="1101451" y="6865343"/>
            <a:ext cx="11591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●葦切児童公園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1" name="正方形/長方形 470">
            <a:extLst>
              <a:ext uri="{FF2B5EF4-FFF2-40B4-BE49-F238E27FC236}">
                <a16:creationId xmlns:a16="http://schemas.microsoft.com/office/drawing/2014/main" id="{E8948D5C-E6A4-7380-29A4-218B081B3033}"/>
              </a:ext>
            </a:extLst>
          </p:cNvPr>
          <p:cNvSpPr/>
          <p:nvPr/>
        </p:nvSpPr>
        <p:spPr>
          <a:xfrm>
            <a:off x="2434951" y="8925918"/>
            <a:ext cx="154649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●袖ヶ浦４号児童遊園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2" name="正方形/長方形 471">
            <a:extLst>
              <a:ext uri="{FF2B5EF4-FFF2-40B4-BE49-F238E27FC236}">
                <a16:creationId xmlns:a16="http://schemas.microsoft.com/office/drawing/2014/main" id="{CCE00797-3088-0771-A1B8-BCB6EC934DA3}"/>
              </a:ext>
            </a:extLst>
          </p:cNvPr>
          <p:cNvSpPr/>
          <p:nvPr/>
        </p:nvSpPr>
        <p:spPr>
          <a:xfrm>
            <a:off x="11405006" y="1433499"/>
            <a:ext cx="73619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子安神社</a:t>
            </a:r>
          </a:p>
        </p:txBody>
      </p:sp>
      <p:sp>
        <p:nvSpPr>
          <p:cNvPr id="549" name="正方形/長方形 548">
            <a:extLst>
              <a:ext uri="{FF2B5EF4-FFF2-40B4-BE49-F238E27FC236}">
                <a16:creationId xmlns:a16="http://schemas.microsoft.com/office/drawing/2014/main" id="{0CA97180-0C4E-6E2C-68BE-9DE0959AFCD6}"/>
              </a:ext>
            </a:extLst>
          </p:cNvPr>
          <p:cNvSpPr/>
          <p:nvPr/>
        </p:nvSpPr>
        <p:spPr>
          <a:xfrm>
            <a:off x="8786276" y="1215291"/>
            <a:ext cx="86954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第五中学校</a:t>
            </a:r>
          </a:p>
        </p:txBody>
      </p:sp>
      <p:sp>
        <p:nvSpPr>
          <p:cNvPr id="550" name="正方形/長方形 549">
            <a:extLst>
              <a:ext uri="{FF2B5EF4-FFF2-40B4-BE49-F238E27FC236}">
                <a16:creationId xmlns:a16="http://schemas.microsoft.com/office/drawing/2014/main" id="{89DF4A5D-B6C3-B84C-C940-6B4977156CBE}"/>
              </a:ext>
            </a:extLst>
          </p:cNvPr>
          <p:cNvSpPr/>
          <p:nvPr/>
        </p:nvSpPr>
        <p:spPr>
          <a:xfrm>
            <a:off x="4808351" y="1270139"/>
            <a:ext cx="1008600" cy="369755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51" name="正方形/長方形 550">
            <a:extLst>
              <a:ext uri="{FF2B5EF4-FFF2-40B4-BE49-F238E27FC236}">
                <a16:creationId xmlns:a16="http://schemas.microsoft.com/office/drawing/2014/main" id="{2D1DCAB8-4930-72B8-51AD-F392D43E5441}"/>
              </a:ext>
            </a:extLst>
          </p:cNvPr>
          <p:cNvSpPr/>
          <p:nvPr/>
        </p:nvSpPr>
        <p:spPr>
          <a:xfrm>
            <a:off x="4176394" y="4823035"/>
            <a:ext cx="10433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津田沼小学校</a:t>
            </a:r>
          </a:p>
        </p:txBody>
      </p:sp>
      <p:sp>
        <p:nvSpPr>
          <p:cNvPr id="552" name="正方形/長方形 551">
            <a:extLst>
              <a:ext uri="{FF2B5EF4-FFF2-40B4-BE49-F238E27FC236}">
                <a16:creationId xmlns:a16="http://schemas.microsoft.com/office/drawing/2014/main" id="{9C00D0EC-4B5A-35A4-2A74-D6D77F575871}"/>
              </a:ext>
            </a:extLst>
          </p:cNvPr>
          <p:cNvSpPr/>
          <p:nvPr/>
        </p:nvSpPr>
        <p:spPr>
          <a:xfrm>
            <a:off x="2434951" y="8251515"/>
            <a:ext cx="112624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袖ヶ浦西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553" name="正方形/長方形 552">
            <a:extLst>
              <a:ext uri="{FF2B5EF4-FFF2-40B4-BE49-F238E27FC236}">
                <a16:creationId xmlns:a16="http://schemas.microsoft.com/office/drawing/2014/main" id="{118B9ACA-84FF-DE38-8D73-6714C5E0AD68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4" name="正方形/長方形 553">
            <a:extLst>
              <a:ext uri="{FF2B5EF4-FFF2-40B4-BE49-F238E27FC236}">
                <a16:creationId xmlns:a16="http://schemas.microsoft.com/office/drawing/2014/main" id="{04B760D1-FD79-E14A-048B-814C3BA2CEE5}"/>
              </a:ext>
            </a:extLst>
          </p:cNvPr>
          <p:cNvSpPr/>
          <p:nvPr/>
        </p:nvSpPr>
        <p:spPr>
          <a:xfrm>
            <a:off x="9765385" y="6578376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5" name="正方形/長方形 554">
            <a:extLst>
              <a:ext uri="{FF2B5EF4-FFF2-40B4-BE49-F238E27FC236}">
                <a16:creationId xmlns:a16="http://schemas.microsoft.com/office/drawing/2014/main" id="{2DCA582F-673A-363A-48A0-E089F45E1462}"/>
              </a:ext>
            </a:extLst>
          </p:cNvPr>
          <p:cNvSpPr/>
          <p:nvPr/>
        </p:nvSpPr>
        <p:spPr>
          <a:xfrm>
            <a:off x="8078626" y="8384865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6" name="正方形/長方形 555">
            <a:extLst>
              <a:ext uri="{FF2B5EF4-FFF2-40B4-BE49-F238E27FC236}">
                <a16:creationId xmlns:a16="http://schemas.microsoft.com/office/drawing/2014/main" id="{741E0406-3E76-9039-B688-0DDE92E209D0}"/>
              </a:ext>
            </a:extLst>
          </p:cNvPr>
          <p:cNvSpPr/>
          <p:nvPr/>
        </p:nvSpPr>
        <p:spPr>
          <a:xfrm>
            <a:off x="11485441" y="9015979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7" name="正方形/長方形 556">
            <a:extLst>
              <a:ext uri="{FF2B5EF4-FFF2-40B4-BE49-F238E27FC236}">
                <a16:creationId xmlns:a16="http://schemas.microsoft.com/office/drawing/2014/main" id="{503E4A14-61FE-9277-D751-011E55D910B9}"/>
              </a:ext>
            </a:extLst>
          </p:cNvPr>
          <p:cNvSpPr/>
          <p:nvPr/>
        </p:nvSpPr>
        <p:spPr>
          <a:xfrm>
            <a:off x="6941976" y="6667945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津田沼五丁目</a:t>
            </a:r>
          </a:p>
        </p:txBody>
      </p:sp>
      <p:sp>
        <p:nvSpPr>
          <p:cNvPr id="634" name="正方形/長方形 633">
            <a:extLst>
              <a:ext uri="{FF2B5EF4-FFF2-40B4-BE49-F238E27FC236}">
                <a16:creationId xmlns:a16="http://schemas.microsoft.com/office/drawing/2014/main" id="{FFFFB7F3-DBAA-3416-7555-B96D0718BD44}"/>
              </a:ext>
            </a:extLst>
          </p:cNvPr>
          <p:cNvSpPr/>
          <p:nvPr/>
        </p:nvSpPr>
        <p:spPr>
          <a:xfrm>
            <a:off x="5614603" y="8509445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津田沼六丁目</a:t>
            </a:r>
          </a:p>
        </p:txBody>
      </p:sp>
      <p:sp>
        <p:nvSpPr>
          <p:cNvPr id="635" name="正方形/長方形 634">
            <a:extLst>
              <a:ext uri="{FF2B5EF4-FFF2-40B4-BE49-F238E27FC236}">
                <a16:creationId xmlns:a16="http://schemas.microsoft.com/office/drawing/2014/main" id="{5E77E9AA-B37D-5B43-3B09-BBC2771FF16A}"/>
              </a:ext>
            </a:extLst>
          </p:cNvPr>
          <p:cNvSpPr/>
          <p:nvPr/>
        </p:nvSpPr>
        <p:spPr>
          <a:xfrm>
            <a:off x="4360478" y="6955896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津田沼七丁目</a:t>
            </a:r>
          </a:p>
        </p:txBody>
      </p:sp>
      <p:sp>
        <p:nvSpPr>
          <p:cNvPr id="636" name="正方形/長方形 635">
            <a:extLst>
              <a:ext uri="{FF2B5EF4-FFF2-40B4-BE49-F238E27FC236}">
                <a16:creationId xmlns:a16="http://schemas.microsoft.com/office/drawing/2014/main" id="{F81676B6-2BD8-A7FA-2736-8F5DCC41BA2A}"/>
              </a:ext>
            </a:extLst>
          </p:cNvPr>
          <p:cNvSpPr/>
          <p:nvPr/>
        </p:nvSpPr>
        <p:spPr>
          <a:xfrm>
            <a:off x="4926144" y="5356753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津田沼四丁目</a:t>
            </a:r>
          </a:p>
        </p:txBody>
      </p:sp>
      <p:sp>
        <p:nvSpPr>
          <p:cNvPr id="637" name="正方形/長方形 636">
            <a:extLst>
              <a:ext uri="{FF2B5EF4-FFF2-40B4-BE49-F238E27FC236}">
                <a16:creationId xmlns:a16="http://schemas.microsoft.com/office/drawing/2014/main" id="{7FE7459C-DD45-323B-D7FB-3E074BE0E5D2}"/>
              </a:ext>
            </a:extLst>
          </p:cNvPr>
          <p:cNvSpPr/>
          <p:nvPr/>
        </p:nvSpPr>
        <p:spPr>
          <a:xfrm>
            <a:off x="7380419" y="3596556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津田沼三丁目</a:t>
            </a:r>
          </a:p>
        </p:txBody>
      </p:sp>
      <p:sp>
        <p:nvSpPr>
          <p:cNvPr id="638" name="正方形/長方形 637">
            <a:extLst>
              <a:ext uri="{FF2B5EF4-FFF2-40B4-BE49-F238E27FC236}">
                <a16:creationId xmlns:a16="http://schemas.microsoft.com/office/drawing/2014/main" id="{604BA5A9-61A8-A284-C973-A25ACD4254B0}"/>
              </a:ext>
            </a:extLst>
          </p:cNvPr>
          <p:cNvSpPr/>
          <p:nvPr/>
        </p:nvSpPr>
        <p:spPr>
          <a:xfrm>
            <a:off x="5787931" y="2518251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津田沼二丁目</a:t>
            </a:r>
          </a:p>
        </p:txBody>
      </p:sp>
      <p:sp>
        <p:nvSpPr>
          <p:cNvPr id="639" name="正方形/長方形 638">
            <a:extLst>
              <a:ext uri="{FF2B5EF4-FFF2-40B4-BE49-F238E27FC236}">
                <a16:creationId xmlns:a16="http://schemas.microsoft.com/office/drawing/2014/main" id="{F189737B-CD72-5FBF-07A1-6A8B429DF93A}"/>
              </a:ext>
            </a:extLst>
          </p:cNvPr>
          <p:cNvSpPr/>
          <p:nvPr/>
        </p:nvSpPr>
        <p:spPr>
          <a:xfrm>
            <a:off x="7053851" y="1510479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津田沼一丁目</a:t>
            </a:r>
          </a:p>
        </p:txBody>
      </p:sp>
      <p:sp>
        <p:nvSpPr>
          <p:cNvPr id="640" name="正方形/長方形 639">
            <a:extLst>
              <a:ext uri="{FF2B5EF4-FFF2-40B4-BE49-F238E27FC236}">
                <a16:creationId xmlns:a16="http://schemas.microsoft.com/office/drawing/2014/main" id="{4CB63008-0A97-9245-6F85-15A7D79EFA6A}"/>
              </a:ext>
            </a:extLst>
          </p:cNvPr>
          <p:cNvSpPr/>
          <p:nvPr/>
        </p:nvSpPr>
        <p:spPr>
          <a:xfrm>
            <a:off x="9492050" y="996129"/>
            <a:ext cx="64636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41" name="正方形/長方形 640">
            <a:extLst>
              <a:ext uri="{FF2B5EF4-FFF2-40B4-BE49-F238E27FC236}">
                <a16:creationId xmlns:a16="http://schemas.microsoft.com/office/drawing/2014/main" id="{B5ECB193-1067-BAE8-D278-3E4AEE1BDAE4}"/>
              </a:ext>
            </a:extLst>
          </p:cNvPr>
          <p:cNvSpPr/>
          <p:nvPr/>
        </p:nvSpPr>
        <p:spPr>
          <a:xfrm>
            <a:off x="11371650" y="1741816"/>
            <a:ext cx="64636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42" name="正方形/長方形 641">
            <a:extLst>
              <a:ext uri="{FF2B5EF4-FFF2-40B4-BE49-F238E27FC236}">
                <a16:creationId xmlns:a16="http://schemas.microsoft.com/office/drawing/2014/main" id="{1A5CF0D6-151C-A8FD-A19D-2F09B1D2A9D8}"/>
              </a:ext>
            </a:extLst>
          </p:cNvPr>
          <p:cNvSpPr/>
          <p:nvPr/>
        </p:nvSpPr>
        <p:spPr>
          <a:xfrm>
            <a:off x="10154919" y="4116560"/>
            <a:ext cx="80200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鷺沼台一丁目</a:t>
            </a:r>
          </a:p>
        </p:txBody>
      </p:sp>
      <p:sp>
        <p:nvSpPr>
          <p:cNvPr id="643" name="正方形/長方形 642">
            <a:extLst>
              <a:ext uri="{FF2B5EF4-FFF2-40B4-BE49-F238E27FC236}">
                <a16:creationId xmlns:a16="http://schemas.microsoft.com/office/drawing/2014/main" id="{66BF3082-177A-07F1-AF4C-5FDE5591303B}"/>
              </a:ext>
            </a:extLst>
          </p:cNvPr>
          <p:cNvSpPr/>
          <p:nvPr/>
        </p:nvSpPr>
        <p:spPr>
          <a:xfrm>
            <a:off x="3236775" y="3082104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一丁目</a:t>
            </a:r>
          </a:p>
        </p:txBody>
      </p:sp>
      <p:sp>
        <p:nvSpPr>
          <p:cNvPr id="644" name="正方形/長方形 643">
            <a:extLst>
              <a:ext uri="{FF2B5EF4-FFF2-40B4-BE49-F238E27FC236}">
                <a16:creationId xmlns:a16="http://schemas.microsoft.com/office/drawing/2014/main" id="{9F810534-666A-931A-0B39-67D37216836F}"/>
              </a:ext>
            </a:extLst>
          </p:cNvPr>
          <p:cNvSpPr/>
          <p:nvPr/>
        </p:nvSpPr>
        <p:spPr>
          <a:xfrm>
            <a:off x="3185975" y="105917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45" name="正方形/長方形 644">
            <a:extLst>
              <a:ext uri="{FF2B5EF4-FFF2-40B4-BE49-F238E27FC236}">
                <a16:creationId xmlns:a16="http://schemas.microsoft.com/office/drawing/2014/main" id="{42CE9233-9D3E-E06B-6239-611860E9FAA2}"/>
              </a:ext>
            </a:extLst>
          </p:cNvPr>
          <p:cNvSpPr/>
          <p:nvPr/>
        </p:nvSpPr>
        <p:spPr>
          <a:xfrm>
            <a:off x="2062038" y="2657892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奏の杜三丁目</a:t>
            </a:r>
          </a:p>
        </p:txBody>
      </p:sp>
      <p:sp>
        <p:nvSpPr>
          <p:cNvPr id="646" name="正方形/長方形 645">
            <a:extLst>
              <a:ext uri="{FF2B5EF4-FFF2-40B4-BE49-F238E27FC236}">
                <a16:creationId xmlns:a16="http://schemas.microsoft.com/office/drawing/2014/main" id="{27EE4AE8-0D28-C93B-BFCE-4AD84B45A38D}"/>
              </a:ext>
            </a:extLst>
          </p:cNvPr>
          <p:cNvSpPr/>
          <p:nvPr/>
        </p:nvSpPr>
        <p:spPr>
          <a:xfrm>
            <a:off x="1202766" y="1365447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奏の杜二丁目</a:t>
            </a:r>
          </a:p>
        </p:txBody>
      </p:sp>
      <p:sp>
        <p:nvSpPr>
          <p:cNvPr id="647" name="正方形/長方形 646">
            <a:extLst>
              <a:ext uri="{FF2B5EF4-FFF2-40B4-BE49-F238E27FC236}">
                <a16:creationId xmlns:a16="http://schemas.microsoft.com/office/drawing/2014/main" id="{8484F51B-7DD7-318C-7798-20A7B527674E}"/>
              </a:ext>
            </a:extLst>
          </p:cNvPr>
          <p:cNvSpPr/>
          <p:nvPr/>
        </p:nvSpPr>
        <p:spPr>
          <a:xfrm>
            <a:off x="934341" y="200377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奏の杜一丁目</a:t>
            </a:r>
          </a:p>
        </p:txBody>
      </p:sp>
      <p:sp>
        <p:nvSpPr>
          <p:cNvPr id="648" name="正方形/長方形 647">
            <a:extLst>
              <a:ext uri="{FF2B5EF4-FFF2-40B4-BE49-F238E27FC236}">
                <a16:creationId xmlns:a16="http://schemas.microsoft.com/office/drawing/2014/main" id="{472AF827-18E4-BC96-2B0C-B8587FD2B8CB}"/>
              </a:ext>
            </a:extLst>
          </p:cNvPr>
          <p:cNvSpPr/>
          <p:nvPr/>
        </p:nvSpPr>
        <p:spPr>
          <a:xfrm>
            <a:off x="1339578" y="5961371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49" name="正方形/長方形 648">
            <a:extLst>
              <a:ext uri="{FF2B5EF4-FFF2-40B4-BE49-F238E27FC236}">
                <a16:creationId xmlns:a16="http://schemas.microsoft.com/office/drawing/2014/main" id="{D95F6302-5176-428A-5D0D-5814657B5B0A}"/>
              </a:ext>
            </a:extLst>
          </p:cNvPr>
          <p:cNvSpPr/>
          <p:nvPr/>
        </p:nvSpPr>
        <p:spPr>
          <a:xfrm>
            <a:off x="3377928" y="6534444"/>
            <a:ext cx="798466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谷津町四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50" name="正方形/長方形 649">
            <a:extLst>
              <a:ext uri="{FF2B5EF4-FFF2-40B4-BE49-F238E27FC236}">
                <a16:creationId xmlns:a16="http://schemas.microsoft.com/office/drawing/2014/main" id="{52A5F41B-9594-E52C-E6F4-00E77BD1952F}"/>
              </a:ext>
            </a:extLst>
          </p:cNvPr>
          <p:cNvSpPr/>
          <p:nvPr/>
        </p:nvSpPr>
        <p:spPr>
          <a:xfrm>
            <a:off x="2555603" y="7140694"/>
            <a:ext cx="798466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谷津町一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51" name="正方形/長方形 650">
            <a:extLst>
              <a:ext uri="{FF2B5EF4-FFF2-40B4-BE49-F238E27FC236}">
                <a16:creationId xmlns:a16="http://schemas.microsoft.com/office/drawing/2014/main" id="{85CB447B-CAB5-10C9-4107-013ABAA7938A}"/>
              </a:ext>
            </a:extLst>
          </p:cNvPr>
          <p:cNvSpPr/>
          <p:nvPr/>
        </p:nvSpPr>
        <p:spPr>
          <a:xfrm>
            <a:off x="1514203" y="8746780"/>
            <a:ext cx="798466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52" name="正方形/長方形 651">
            <a:extLst>
              <a:ext uri="{FF2B5EF4-FFF2-40B4-BE49-F238E27FC236}">
                <a16:creationId xmlns:a16="http://schemas.microsoft.com/office/drawing/2014/main" id="{261A6DF5-2E66-3AF0-5359-D1B4574D6C63}"/>
              </a:ext>
            </a:extLst>
          </p:cNvPr>
          <p:cNvSpPr/>
          <p:nvPr/>
        </p:nvSpPr>
        <p:spPr>
          <a:xfrm>
            <a:off x="4354232" y="9150005"/>
            <a:ext cx="798466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grpSp>
        <p:nvGrpSpPr>
          <p:cNvPr id="691" name="グループ化 690">
            <a:extLst>
              <a:ext uri="{FF2B5EF4-FFF2-40B4-BE49-F238E27FC236}">
                <a16:creationId xmlns:a16="http://schemas.microsoft.com/office/drawing/2014/main" id="{A4AE7B73-28C3-9663-B515-F561B7008C80}"/>
              </a:ext>
            </a:extLst>
          </p:cNvPr>
          <p:cNvGrpSpPr/>
          <p:nvPr/>
        </p:nvGrpSpPr>
        <p:grpSpPr>
          <a:xfrm>
            <a:off x="11175114" y="251738"/>
            <a:ext cx="1338241" cy="351234"/>
            <a:chOff x="13973578" y="7510819"/>
            <a:chExt cx="1338241" cy="351234"/>
          </a:xfrm>
        </p:grpSpPr>
        <p:sp>
          <p:nvSpPr>
            <p:cNvPr id="692" name="正方形/長方形 691">
              <a:extLst>
                <a:ext uri="{FF2B5EF4-FFF2-40B4-BE49-F238E27FC236}">
                  <a16:creationId xmlns:a16="http://schemas.microsoft.com/office/drawing/2014/main" id="{FA9B24E7-D851-D032-CA0B-4A7D6830A8CD}"/>
                </a:ext>
              </a:extLst>
            </p:cNvPr>
            <p:cNvSpPr/>
            <p:nvPr/>
          </p:nvSpPr>
          <p:spPr>
            <a:xfrm>
              <a:off x="13973578" y="7510819"/>
              <a:ext cx="1309757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93" name="グループ化 692">
              <a:extLst>
                <a:ext uri="{FF2B5EF4-FFF2-40B4-BE49-F238E27FC236}">
                  <a16:creationId xmlns:a16="http://schemas.microsoft.com/office/drawing/2014/main" id="{AA26808A-5ACE-A4BF-4478-8BC611096CA4}"/>
                </a:ext>
              </a:extLst>
            </p:cNvPr>
            <p:cNvGrpSpPr/>
            <p:nvPr/>
          </p:nvGrpSpPr>
          <p:grpSpPr>
            <a:xfrm>
              <a:off x="13974945" y="7536405"/>
              <a:ext cx="1336874" cy="284210"/>
              <a:chOff x="5524739" y="1723796"/>
              <a:chExt cx="1336874" cy="284210"/>
            </a:xfrm>
          </p:grpSpPr>
          <p:sp>
            <p:nvSpPr>
              <p:cNvPr id="694" name="正方形/長方形 693">
                <a:extLst>
                  <a:ext uri="{FF2B5EF4-FFF2-40B4-BE49-F238E27FC236}">
                    <a16:creationId xmlns:a16="http://schemas.microsoft.com/office/drawing/2014/main" id="{B0AE9395-8626-0F28-9EFB-D82490350057}"/>
                  </a:ext>
                </a:extLst>
              </p:cNvPr>
              <p:cNvSpPr/>
              <p:nvPr/>
            </p:nvSpPr>
            <p:spPr>
              <a:xfrm>
                <a:off x="5524739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95" name="グループ化 694">
                <a:extLst>
                  <a:ext uri="{FF2B5EF4-FFF2-40B4-BE49-F238E27FC236}">
                    <a16:creationId xmlns:a16="http://schemas.microsoft.com/office/drawing/2014/main" id="{7A0E9335-8789-3038-70AB-952B712BFA68}"/>
                  </a:ext>
                </a:extLst>
              </p:cNvPr>
              <p:cNvGrpSpPr/>
              <p:nvPr/>
            </p:nvGrpSpPr>
            <p:grpSpPr>
              <a:xfrm>
                <a:off x="5575108" y="1884604"/>
                <a:ext cx="1206620" cy="123402"/>
                <a:chOff x="4058236" y="1685769"/>
                <a:chExt cx="1206620" cy="123402"/>
              </a:xfrm>
            </p:grpSpPr>
            <p:grpSp>
              <p:nvGrpSpPr>
                <p:cNvPr id="698" name="グループ化 697">
                  <a:extLst>
                    <a:ext uri="{FF2B5EF4-FFF2-40B4-BE49-F238E27FC236}">
                      <a16:creationId xmlns:a16="http://schemas.microsoft.com/office/drawing/2014/main" id="{769D8282-0291-28D7-6C33-A8E31B9F58A9}"/>
                    </a:ext>
                  </a:extLst>
                </p:cNvPr>
                <p:cNvGrpSpPr/>
                <p:nvPr/>
              </p:nvGrpSpPr>
              <p:grpSpPr>
                <a:xfrm>
                  <a:off x="4058236" y="1685769"/>
                  <a:ext cx="1206620" cy="69975"/>
                  <a:chOff x="4059141" y="1685769"/>
                  <a:chExt cx="1206620" cy="69975"/>
                </a:xfrm>
              </p:grpSpPr>
              <p:sp>
                <p:nvSpPr>
                  <p:cNvPr id="702" name="正方形/長方形 701">
                    <a:extLst>
                      <a:ext uri="{FF2B5EF4-FFF2-40B4-BE49-F238E27FC236}">
                        <a16:creationId xmlns:a16="http://schemas.microsoft.com/office/drawing/2014/main" id="{48F36E48-2249-C7EA-0C3F-D7F643CA6094}"/>
                      </a:ext>
                    </a:extLst>
                  </p:cNvPr>
                  <p:cNvSpPr/>
                  <p:nvPr/>
                </p:nvSpPr>
                <p:spPr>
                  <a:xfrm>
                    <a:off x="4059141" y="1687220"/>
                    <a:ext cx="602660" cy="61761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3" name="正方形/長方形 702">
                    <a:extLst>
                      <a:ext uri="{FF2B5EF4-FFF2-40B4-BE49-F238E27FC236}">
                        <a16:creationId xmlns:a16="http://schemas.microsoft.com/office/drawing/2014/main" id="{F3BD74FC-6605-8923-8C54-4DF14A38B199}"/>
                      </a:ext>
                    </a:extLst>
                  </p:cNvPr>
                  <p:cNvSpPr/>
                  <p:nvPr/>
                </p:nvSpPr>
                <p:spPr>
                  <a:xfrm>
                    <a:off x="4659530" y="1685769"/>
                    <a:ext cx="606231" cy="69975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699" name="グループ化 698">
                  <a:extLst>
                    <a:ext uri="{FF2B5EF4-FFF2-40B4-BE49-F238E27FC236}">
                      <a16:creationId xmlns:a16="http://schemas.microsoft.com/office/drawing/2014/main" id="{12A80DE0-4D1D-35E5-BEA8-ED4187E18A2E}"/>
                    </a:ext>
                  </a:extLst>
                </p:cNvPr>
                <p:cNvGrpSpPr/>
                <p:nvPr/>
              </p:nvGrpSpPr>
              <p:grpSpPr>
                <a:xfrm>
                  <a:off x="4058236" y="1746598"/>
                  <a:ext cx="1206269" cy="62573"/>
                  <a:chOff x="4059141" y="1686408"/>
                  <a:chExt cx="1206269" cy="62573"/>
                </a:xfrm>
              </p:grpSpPr>
              <p:sp>
                <p:nvSpPr>
                  <p:cNvPr id="700" name="正方形/長方形 699">
                    <a:extLst>
                      <a:ext uri="{FF2B5EF4-FFF2-40B4-BE49-F238E27FC236}">
                        <a16:creationId xmlns:a16="http://schemas.microsoft.com/office/drawing/2014/main" id="{166C5B1F-2041-A0D5-0570-DEB93D364316}"/>
                      </a:ext>
                    </a:extLst>
                  </p:cNvPr>
                  <p:cNvSpPr/>
                  <p:nvPr/>
                </p:nvSpPr>
                <p:spPr>
                  <a:xfrm>
                    <a:off x="4059141" y="1687220"/>
                    <a:ext cx="602660" cy="61761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701" name="正方形/長方形 700">
                    <a:extLst>
                      <a:ext uri="{FF2B5EF4-FFF2-40B4-BE49-F238E27FC236}">
                        <a16:creationId xmlns:a16="http://schemas.microsoft.com/office/drawing/2014/main" id="{35BD7F72-B19A-BBE5-D543-FB2AFC2A94D6}"/>
                      </a:ext>
                    </a:extLst>
                  </p:cNvPr>
                  <p:cNvSpPr/>
                  <p:nvPr/>
                </p:nvSpPr>
                <p:spPr>
                  <a:xfrm>
                    <a:off x="4663216" y="1686408"/>
                    <a:ext cx="602194" cy="621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696" name="正方形/長方形 695">
                <a:extLst>
                  <a:ext uri="{FF2B5EF4-FFF2-40B4-BE49-F238E27FC236}">
                    <a16:creationId xmlns:a16="http://schemas.microsoft.com/office/drawing/2014/main" id="{55CF111E-B4E9-12FB-9657-FA32A807B5E0}"/>
                  </a:ext>
                </a:extLst>
              </p:cNvPr>
              <p:cNvSpPr/>
              <p:nvPr/>
            </p:nvSpPr>
            <p:spPr>
              <a:xfrm>
                <a:off x="6030969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7" name="正方形/長方形 696">
                <a:extLst>
                  <a:ext uri="{FF2B5EF4-FFF2-40B4-BE49-F238E27FC236}">
                    <a16:creationId xmlns:a16="http://schemas.microsoft.com/office/drawing/2014/main" id="{FBA79ABB-BE99-AF20-86B9-9F1B87C66C38}"/>
                  </a:ext>
                </a:extLst>
              </p:cNvPr>
              <p:cNvSpPr/>
              <p:nvPr/>
            </p:nvSpPr>
            <p:spPr>
              <a:xfrm>
                <a:off x="6571890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04" name="正方形/長方形 703">
            <a:extLst>
              <a:ext uri="{FF2B5EF4-FFF2-40B4-BE49-F238E27FC236}">
                <a16:creationId xmlns:a16="http://schemas.microsoft.com/office/drawing/2014/main" id="{8EB9093E-D3C1-20EC-7F12-9AC633150C56}"/>
              </a:ext>
            </a:extLst>
          </p:cNvPr>
          <p:cNvSpPr/>
          <p:nvPr/>
        </p:nvSpPr>
        <p:spPr>
          <a:xfrm>
            <a:off x="119235" y="9344040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705" name="表 704">
            <a:extLst>
              <a:ext uri="{FF2B5EF4-FFF2-40B4-BE49-F238E27FC236}">
                <a16:creationId xmlns:a16="http://schemas.microsoft.com/office/drawing/2014/main" id="{86EC03C8-7B7D-E9DC-7BAE-3B3A8E79BA5B}"/>
              </a:ext>
            </a:extLst>
          </p:cNvPr>
          <p:cNvGraphicFramePr>
            <a:graphicFrameLocks noGrp="1"/>
          </p:cNvGraphicFramePr>
          <p:nvPr/>
        </p:nvGraphicFramePr>
        <p:xfrm>
          <a:off x="10065255" y="5504167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706" name="グループ化 705">
            <a:extLst>
              <a:ext uri="{FF2B5EF4-FFF2-40B4-BE49-F238E27FC236}">
                <a16:creationId xmlns:a16="http://schemas.microsoft.com/office/drawing/2014/main" id="{4209591D-1960-47B0-89F3-CA2E7ECD0D06}"/>
              </a:ext>
            </a:extLst>
          </p:cNvPr>
          <p:cNvGrpSpPr/>
          <p:nvPr/>
        </p:nvGrpSpPr>
        <p:grpSpPr>
          <a:xfrm>
            <a:off x="10201001" y="5868101"/>
            <a:ext cx="378884" cy="1169599"/>
            <a:chOff x="1465782" y="7718206"/>
            <a:chExt cx="378884" cy="1169599"/>
          </a:xfrm>
        </p:grpSpPr>
        <p:sp>
          <p:nvSpPr>
            <p:cNvPr id="707" name="正方形/長方形 706">
              <a:extLst>
                <a:ext uri="{FF2B5EF4-FFF2-40B4-BE49-F238E27FC236}">
                  <a16:creationId xmlns:a16="http://schemas.microsoft.com/office/drawing/2014/main" id="{742BBC68-7C97-E887-B1A1-B257E50ADAD1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08" name="正方形/長方形 707">
              <a:extLst>
                <a:ext uri="{FF2B5EF4-FFF2-40B4-BE49-F238E27FC236}">
                  <a16:creationId xmlns:a16="http://schemas.microsoft.com/office/drawing/2014/main" id="{C702F60D-E7AF-E69C-230F-FF62539B140A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09" name="正方形/長方形 708">
              <a:extLst>
                <a:ext uri="{FF2B5EF4-FFF2-40B4-BE49-F238E27FC236}">
                  <a16:creationId xmlns:a16="http://schemas.microsoft.com/office/drawing/2014/main" id="{6AE8591F-2709-E97F-F7FC-00FB9875F33A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10" name="正方形/長方形 709">
              <a:extLst>
                <a:ext uri="{FF2B5EF4-FFF2-40B4-BE49-F238E27FC236}">
                  <a16:creationId xmlns:a16="http://schemas.microsoft.com/office/drawing/2014/main" id="{64AC50D1-7A48-8947-D312-B799F61D4F97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11" name="正方形/長方形 710">
            <a:extLst>
              <a:ext uri="{FF2B5EF4-FFF2-40B4-BE49-F238E27FC236}">
                <a16:creationId xmlns:a16="http://schemas.microsoft.com/office/drawing/2014/main" id="{6BCBE00B-0E16-5537-2039-D411AED5049B}"/>
              </a:ext>
            </a:extLst>
          </p:cNvPr>
          <p:cNvSpPr/>
          <p:nvPr/>
        </p:nvSpPr>
        <p:spPr>
          <a:xfrm>
            <a:off x="154051" y="90366"/>
            <a:ext cx="3461985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津田沼小学校区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82" name="正方形/長方形 281">
            <a:extLst>
              <a:ext uri="{FF2B5EF4-FFF2-40B4-BE49-F238E27FC236}">
                <a16:creationId xmlns:a16="http://schemas.microsoft.com/office/drawing/2014/main" id="{5F33E350-00B8-6587-35E5-EFB8EA3C02F9}"/>
              </a:ext>
            </a:extLst>
          </p:cNvPr>
          <p:cNvSpPr/>
          <p:nvPr/>
        </p:nvSpPr>
        <p:spPr>
          <a:xfrm>
            <a:off x="1416483" y="5030518"/>
            <a:ext cx="88177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向山小学校</a:t>
            </a:r>
          </a:p>
        </p:txBody>
      </p:sp>
      <p:sp>
        <p:nvSpPr>
          <p:cNvPr id="474" name="フリーフォーム: 図形 473">
            <a:extLst>
              <a:ext uri="{FF2B5EF4-FFF2-40B4-BE49-F238E27FC236}">
                <a16:creationId xmlns:a16="http://schemas.microsoft.com/office/drawing/2014/main" id="{5798B627-717A-70DA-3DAD-F0DA2A6F386F}"/>
              </a:ext>
            </a:extLst>
          </p:cNvPr>
          <p:cNvSpPr/>
          <p:nvPr/>
        </p:nvSpPr>
        <p:spPr>
          <a:xfrm>
            <a:off x="5323284" y="766763"/>
            <a:ext cx="781050" cy="770334"/>
          </a:xfrm>
          <a:custGeom>
            <a:avLst/>
            <a:gdLst>
              <a:gd name="connsiteX0" fmla="*/ 0 w 781050"/>
              <a:gd name="connsiteY0" fmla="*/ 0 h 770334"/>
              <a:gd name="connsiteX1" fmla="*/ 197644 w 781050"/>
              <a:gd name="connsiteY1" fmla="*/ 173831 h 770334"/>
              <a:gd name="connsiteX2" fmla="*/ 378619 w 781050"/>
              <a:gd name="connsiteY2" fmla="*/ 354806 h 770334"/>
              <a:gd name="connsiteX3" fmla="*/ 557213 w 781050"/>
              <a:gd name="connsiteY3" fmla="*/ 532209 h 770334"/>
              <a:gd name="connsiteX4" fmla="*/ 701279 w 781050"/>
              <a:gd name="connsiteY4" fmla="*/ 688181 h 770334"/>
              <a:gd name="connsiteX5" fmla="*/ 781050 w 781050"/>
              <a:gd name="connsiteY5" fmla="*/ 770334 h 77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1050" h="770334">
                <a:moveTo>
                  <a:pt x="0" y="0"/>
                </a:moveTo>
                <a:lnTo>
                  <a:pt x="197644" y="173831"/>
                </a:lnTo>
                <a:lnTo>
                  <a:pt x="378619" y="354806"/>
                </a:lnTo>
                <a:lnTo>
                  <a:pt x="557213" y="532209"/>
                </a:lnTo>
                <a:lnTo>
                  <a:pt x="701279" y="688181"/>
                </a:lnTo>
                <a:lnTo>
                  <a:pt x="781050" y="77033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766D8F62-36DA-44FE-FFDD-DDB3D9D36D78}"/>
              </a:ext>
            </a:extLst>
          </p:cNvPr>
          <p:cNvSpPr/>
          <p:nvPr/>
        </p:nvSpPr>
        <p:spPr>
          <a:xfrm>
            <a:off x="8867775" y="2033588"/>
            <a:ext cx="563166" cy="298846"/>
          </a:xfrm>
          <a:custGeom>
            <a:avLst/>
            <a:gdLst>
              <a:gd name="connsiteX0" fmla="*/ 0 w 563166"/>
              <a:gd name="connsiteY0" fmla="*/ 0 h 298846"/>
              <a:gd name="connsiteX1" fmla="*/ 316706 w 563166"/>
              <a:gd name="connsiteY1" fmla="*/ 169068 h 298846"/>
              <a:gd name="connsiteX2" fmla="*/ 508397 w 563166"/>
              <a:gd name="connsiteY2" fmla="*/ 265509 h 298846"/>
              <a:gd name="connsiteX3" fmla="*/ 563166 w 563166"/>
              <a:gd name="connsiteY3" fmla="*/ 298846 h 29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166" h="298846">
                <a:moveTo>
                  <a:pt x="0" y="0"/>
                </a:moveTo>
                <a:lnTo>
                  <a:pt x="316706" y="169068"/>
                </a:lnTo>
                <a:lnTo>
                  <a:pt x="508397" y="265509"/>
                </a:lnTo>
                <a:lnTo>
                  <a:pt x="563166" y="298846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9" name="フリーフォーム: 図形 198">
            <a:extLst>
              <a:ext uri="{FF2B5EF4-FFF2-40B4-BE49-F238E27FC236}">
                <a16:creationId xmlns:a16="http://schemas.microsoft.com/office/drawing/2014/main" id="{34D0B3B9-A3FB-4366-2888-537B7B1E7B03}"/>
              </a:ext>
            </a:extLst>
          </p:cNvPr>
          <p:cNvSpPr/>
          <p:nvPr/>
        </p:nvSpPr>
        <p:spPr>
          <a:xfrm>
            <a:off x="8870156" y="4243388"/>
            <a:ext cx="255985" cy="375046"/>
          </a:xfrm>
          <a:custGeom>
            <a:avLst/>
            <a:gdLst>
              <a:gd name="connsiteX0" fmla="*/ 0 w 255985"/>
              <a:gd name="connsiteY0" fmla="*/ 375046 h 375046"/>
              <a:gd name="connsiteX1" fmla="*/ 103585 w 255985"/>
              <a:gd name="connsiteY1" fmla="*/ 234553 h 375046"/>
              <a:gd name="connsiteX2" fmla="*/ 163116 w 255985"/>
              <a:gd name="connsiteY2" fmla="*/ 139303 h 375046"/>
              <a:gd name="connsiteX3" fmla="*/ 255985 w 255985"/>
              <a:gd name="connsiteY3" fmla="*/ 0 h 3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985" h="375046">
                <a:moveTo>
                  <a:pt x="0" y="375046"/>
                </a:moveTo>
                <a:lnTo>
                  <a:pt x="103585" y="234553"/>
                </a:lnTo>
                <a:lnTo>
                  <a:pt x="163116" y="139303"/>
                </a:lnTo>
                <a:lnTo>
                  <a:pt x="255985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8" name="フリーフォーム: 図形 207">
            <a:extLst>
              <a:ext uri="{FF2B5EF4-FFF2-40B4-BE49-F238E27FC236}">
                <a16:creationId xmlns:a16="http://schemas.microsoft.com/office/drawing/2014/main" id="{86FCD2F8-AAF4-B3E5-287F-CC7B8FA75DB1}"/>
              </a:ext>
            </a:extLst>
          </p:cNvPr>
          <p:cNvSpPr/>
          <p:nvPr/>
        </p:nvSpPr>
        <p:spPr>
          <a:xfrm>
            <a:off x="8529638" y="5119688"/>
            <a:ext cx="47625" cy="150018"/>
          </a:xfrm>
          <a:custGeom>
            <a:avLst/>
            <a:gdLst>
              <a:gd name="connsiteX0" fmla="*/ 47625 w 47625"/>
              <a:gd name="connsiteY0" fmla="*/ 0 h 150018"/>
              <a:gd name="connsiteX1" fmla="*/ 29765 w 47625"/>
              <a:gd name="connsiteY1" fmla="*/ 72628 h 150018"/>
              <a:gd name="connsiteX2" fmla="*/ 14287 w 47625"/>
              <a:gd name="connsiteY2" fmla="*/ 128587 h 150018"/>
              <a:gd name="connsiteX3" fmla="*/ 0 w 47625"/>
              <a:gd name="connsiteY3" fmla="*/ 150018 h 1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150018">
                <a:moveTo>
                  <a:pt x="47625" y="0"/>
                </a:moveTo>
                <a:lnTo>
                  <a:pt x="29765" y="72628"/>
                </a:lnTo>
                <a:lnTo>
                  <a:pt x="14287" y="128587"/>
                </a:lnTo>
                <a:lnTo>
                  <a:pt x="0" y="15001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9" name="フリーフォーム: 図形 208">
            <a:extLst>
              <a:ext uri="{FF2B5EF4-FFF2-40B4-BE49-F238E27FC236}">
                <a16:creationId xmlns:a16="http://schemas.microsoft.com/office/drawing/2014/main" id="{A217F54C-E321-AD3C-102A-23161392D668}"/>
              </a:ext>
            </a:extLst>
          </p:cNvPr>
          <p:cNvSpPr/>
          <p:nvPr/>
        </p:nvSpPr>
        <p:spPr>
          <a:xfrm>
            <a:off x="6266259" y="9272588"/>
            <a:ext cx="753665" cy="272653"/>
          </a:xfrm>
          <a:custGeom>
            <a:avLst/>
            <a:gdLst>
              <a:gd name="connsiteX0" fmla="*/ 0 w 166687"/>
              <a:gd name="connsiteY0" fmla="*/ 0 h 42863"/>
              <a:gd name="connsiteX1" fmla="*/ 125015 w 166687"/>
              <a:gd name="connsiteY1" fmla="*/ 23813 h 42863"/>
              <a:gd name="connsiteX2" fmla="*/ 166687 w 166687"/>
              <a:gd name="connsiteY2" fmla="*/ 42863 h 42863"/>
              <a:gd name="connsiteX0" fmla="*/ 0 w 751284"/>
              <a:gd name="connsiteY0" fmla="*/ 0 h 267891"/>
              <a:gd name="connsiteX1" fmla="*/ 709612 w 751284"/>
              <a:gd name="connsiteY1" fmla="*/ 248841 h 267891"/>
              <a:gd name="connsiteX2" fmla="*/ 751284 w 751284"/>
              <a:gd name="connsiteY2" fmla="*/ 267891 h 267891"/>
              <a:gd name="connsiteX0" fmla="*/ 0 w 751284"/>
              <a:gd name="connsiteY0" fmla="*/ 0 h 267891"/>
              <a:gd name="connsiteX1" fmla="*/ 377427 w 751284"/>
              <a:gd name="connsiteY1" fmla="*/ 183357 h 267891"/>
              <a:gd name="connsiteX2" fmla="*/ 751284 w 751284"/>
              <a:gd name="connsiteY2" fmla="*/ 267891 h 267891"/>
              <a:gd name="connsiteX0" fmla="*/ 0 w 753665"/>
              <a:gd name="connsiteY0" fmla="*/ 0 h 272653"/>
              <a:gd name="connsiteX1" fmla="*/ 379808 w 753665"/>
              <a:gd name="connsiteY1" fmla="*/ 188119 h 272653"/>
              <a:gd name="connsiteX2" fmla="*/ 753665 w 753665"/>
              <a:gd name="connsiteY2" fmla="*/ 272653 h 272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3665" h="272653">
                <a:moveTo>
                  <a:pt x="0" y="0"/>
                </a:moveTo>
                <a:lnTo>
                  <a:pt x="379808" y="188119"/>
                </a:lnTo>
                <a:lnTo>
                  <a:pt x="753665" y="27265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0" name="フリーフォーム: 図形 209">
            <a:extLst>
              <a:ext uri="{FF2B5EF4-FFF2-40B4-BE49-F238E27FC236}">
                <a16:creationId xmlns:a16="http://schemas.microsoft.com/office/drawing/2014/main" id="{C8D3FD4B-3EF2-760F-83C7-A5E99E8BE11B}"/>
              </a:ext>
            </a:extLst>
          </p:cNvPr>
          <p:cNvSpPr/>
          <p:nvPr/>
        </p:nvSpPr>
        <p:spPr>
          <a:xfrm>
            <a:off x="6996113" y="9507141"/>
            <a:ext cx="57150" cy="57150"/>
          </a:xfrm>
          <a:custGeom>
            <a:avLst/>
            <a:gdLst>
              <a:gd name="connsiteX0" fmla="*/ 57150 w 57150"/>
              <a:gd name="connsiteY0" fmla="*/ 0 h 57150"/>
              <a:gd name="connsiteX1" fmla="*/ 0 w 57150"/>
              <a:gd name="connsiteY1" fmla="*/ 5715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150" h="57150">
                <a:moveTo>
                  <a:pt x="57150" y="0"/>
                </a:moveTo>
                <a:lnTo>
                  <a:pt x="0" y="5715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1" name="フリーフォーム 210"/>
          <p:cNvSpPr/>
          <p:nvPr/>
        </p:nvSpPr>
        <p:spPr>
          <a:xfrm>
            <a:off x="8820150" y="3307556"/>
            <a:ext cx="114300" cy="61913"/>
          </a:xfrm>
          <a:custGeom>
            <a:avLst/>
            <a:gdLst>
              <a:gd name="connsiteX0" fmla="*/ 114300 w 114300"/>
              <a:gd name="connsiteY0" fmla="*/ 61913 h 61913"/>
              <a:gd name="connsiteX1" fmla="*/ 0 w 114300"/>
              <a:gd name="connsiteY1" fmla="*/ 0 h 6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0" h="61913">
                <a:moveTo>
                  <a:pt x="114300" y="61913"/>
                </a:moveTo>
                <a:lnTo>
                  <a:pt x="0" y="0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1" name="正方形/長方形 340"/>
          <p:cNvSpPr/>
          <p:nvPr/>
        </p:nvSpPr>
        <p:spPr>
          <a:xfrm>
            <a:off x="7430388" y="3002905"/>
            <a:ext cx="247650" cy="238721"/>
          </a:xfrm>
          <a:prstGeom prst="rect">
            <a:avLst/>
          </a:prstGeom>
          <a:solidFill>
            <a:schemeClr val="accent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2" name="フリーフォーム 211"/>
          <p:cNvSpPr/>
          <p:nvPr/>
        </p:nvSpPr>
        <p:spPr>
          <a:xfrm>
            <a:off x="7508081" y="2826544"/>
            <a:ext cx="278607" cy="376237"/>
          </a:xfrm>
          <a:custGeom>
            <a:avLst/>
            <a:gdLst>
              <a:gd name="connsiteX0" fmla="*/ 0 w 278607"/>
              <a:gd name="connsiteY0" fmla="*/ 376237 h 376237"/>
              <a:gd name="connsiteX1" fmla="*/ 140494 w 278607"/>
              <a:gd name="connsiteY1" fmla="*/ 185737 h 376237"/>
              <a:gd name="connsiteX2" fmla="*/ 219075 w 278607"/>
              <a:gd name="connsiteY2" fmla="*/ 71437 h 376237"/>
              <a:gd name="connsiteX3" fmla="*/ 278607 w 278607"/>
              <a:gd name="connsiteY3" fmla="*/ 0 h 37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607" h="376237">
                <a:moveTo>
                  <a:pt x="0" y="376237"/>
                </a:moveTo>
                <a:lnTo>
                  <a:pt x="140494" y="185737"/>
                </a:lnTo>
                <a:lnTo>
                  <a:pt x="219075" y="71437"/>
                </a:lnTo>
                <a:lnTo>
                  <a:pt x="278607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2" name="線吹き出し 1 (枠付き) 341"/>
          <p:cNvSpPr/>
          <p:nvPr/>
        </p:nvSpPr>
        <p:spPr>
          <a:xfrm>
            <a:off x="5697544" y="2775101"/>
            <a:ext cx="1365775" cy="221393"/>
          </a:xfrm>
          <a:prstGeom prst="borderCallout1">
            <a:avLst>
              <a:gd name="adj1" fmla="val 55836"/>
              <a:gd name="adj2" fmla="val 100586"/>
              <a:gd name="adj3" fmla="val 117431"/>
              <a:gd name="adj4" fmla="val 142719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43" name="線吹き出し 1 (枠付き) 342"/>
          <p:cNvSpPr/>
          <p:nvPr/>
        </p:nvSpPr>
        <p:spPr>
          <a:xfrm>
            <a:off x="9444335" y="4391932"/>
            <a:ext cx="1365775" cy="221393"/>
          </a:xfrm>
          <a:prstGeom prst="borderCallout1">
            <a:avLst>
              <a:gd name="adj1" fmla="val 51534"/>
              <a:gd name="adj2" fmla="val 159"/>
              <a:gd name="adj3" fmla="val 5571"/>
              <a:gd name="adj4" fmla="val -30586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44" name="線吹き出し 1 (枠付き) 343"/>
          <p:cNvSpPr/>
          <p:nvPr/>
        </p:nvSpPr>
        <p:spPr>
          <a:xfrm>
            <a:off x="8424776" y="5573710"/>
            <a:ext cx="1365775" cy="221393"/>
          </a:xfrm>
          <a:prstGeom prst="borderCallout1">
            <a:avLst>
              <a:gd name="adj1" fmla="val -10849"/>
              <a:gd name="adj2" fmla="val 14456"/>
              <a:gd name="adj3" fmla="val -155765"/>
              <a:gd name="adj4" fmla="val 10212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26" name="フリーフォーム 225"/>
          <p:cNvSpPr/>
          <p:nvPr/>
        </p:nvSpPr>
        <p:spPr>
          <a:xfrm>
            <a:off x="8146256" y="5017294"/>
            <a:ext cx="164307" cy="35719"/>
          </a:xfrm>
          <a:custGeom>
            <a:avLst/>
            <a:gdLst>
              <a:gd name="connsiteX0" fmla="*/ 0 w 164307"/>
              <a:gd name="connsiteY0" fmla="*/ 0 h 35719"/>
              <a:gd name="connsiteX1" fmla="*/ 88107 w 164307"/>
              <a:gd name="connsiteY1" fmla="*/ 19050 h 35719"/>
              <a:gd name="connsiteX2" fmla="*/ 164307 w 164307"/>
              <a:gd name="connsiteY2" fmla="*/ 35719 h 3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307" h="35719">
                <a:moveTo>
                  <a:pt x="0" y="0"/>
                </a:moveTo>
                <a:lnTo>
                  <a:pt x="88107" y="19050"/>
                </a:lnTo>
                <a:lnTo>
                  <a:pt x="164307" y="3571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45" name="表 344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363977"/>
              </p:ext>
            </p:extLst>
          </p:nvPr>
        </p:nvGraphicFramePr>
        <p:xfrm>
          <a:off x="183303" y="786308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346" name="グループ化 345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268862" y="1645152"/>
            <a:ext cx="161663" cy="127168"/>
            <a:chOff x="13223829" y="3432784"/>
            <a:chExt cx="161663" cy="127168"/>
          </a:xfrm>
        </p:grpSpPr>
        <p:grpSp>
          <p:nvGrpSpPr>
            <p:cNvPr id="347" name="グループ化 346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49" name="正方形/長方形 348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0" name="正方形/長方形 349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1" name="楕円 350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8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2" name="グループ化 351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279338" y="1814651"/>
            <a:ext cx="140711" cy="122715"/>
            <a:chOff x="13234305" y="3606093"/>
            <a:chExt cx="140711" cy="122715"/>
          </a:xfrm>
        </p:grpSpPr>
        <p:sp>
          <p:nvSpPr>
            <p:cNvPr id="353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54" name="直線コネクタ 353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5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6" name="グループ化 355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275135" y="1994449"/>
            <a:ext cx="149117" cy="149117"/>
            <a:chOff x="13168102" y="5848673"/>
            <a:chExt cx="240155" cy="240155"/>
          </a:xfrm>
        </p:grpSpPr>
        <p:sp>
          <p:nvSpPr>
            <p:cNvPr id="357" name="正方形/長方形 356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8" name="正方形/長方形 357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59" name="直線コネクタ 358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39189" y="2396493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直線コネクタ 359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39189" y="2564371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直線コネクタ 360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39189" y="2734627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直線コネクタ 361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49529" y="3064839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直線コネクタ 362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030046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直線コネクタ 363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57135" y="1194352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直線コネクタ 364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358658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38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284</Words>
  <Application>Microsoft Office PowerPoint</Application>
  <PresentationFormat>A3 297x420 mm</PresentationFormat>
  <Paragraphs>80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2026-09-16T02:11:48Z</dcterms:modified>
</cp:coreProperties>
</file>