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B319C9D8-71F6-870D-4C86-2978DF7F8C1A}"/>
              </a:ext>
            </a:extLst>
          </p:cNvPr>
          <p:cNvGrpSpPr/>
          <p:nvPr/>
        </p:nvGrpSpPr>
        <p:grpSpPr>
          <a:xfrm>
            <a:off x="3035300" y="0"/>
            <a:ext cx="9728200" cy="9601200"/>
            <a:chOff x="3065385" y="0"/>
            <a:chExt cx="9728200" cy="9601200"/>
          </a:xfrm>
        </p:grpSpPr>
        <p:grpSp>
          <p:nvGrpSpPr>
            <p:cNvPr id="134" name="グループ化 133">
              <a:extLst>
                <a:ext uri="{FF2B5EF4-FFF2-40B4-BE49-F238E27FC236}">
                  <a16:creationId xmlns:a16="http://schemas.microsoft.com/office/drawing/2014/main" id="{8B292206-5DCE-50D8-3691-5F409B17673D}"/>
                </a:ext>
              </a:extLst>
            </p:cNvPr>
            <p:cNvGrpSpPr/>
            <p:nvPr/>
          </p:nvGrpSpPr>
          <p:grpSpPr>
            <a:xfrm>
              <a:off x="3065385" y="0"/>
              <a:ext cx="9728200" cy="9601200"/>
              <a:chOff x="3065385" y="0"/>
              <a:chExt cx="9728200" cy="9601200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554AE183-1732-1D7C-1C96-2E1C07A0E1B5}"/>
                  </a:ext>
                </a:extLst>
              </p:cNvPr>
              <p:cNvGrpSpPr/>
              <p:nvPr/>
            </p:nvGrpSpPr>
            <p:grpSpPr>
              <a:xfrm>
                <a:off x="3065385" y="0"/>
                <a:ext cx="9728200" cy="9601200"/>
                <a:chOff x="3065066" y="0"/>
                <a:chExt cx="9728200" cy="9601200"/>
              </a:xfrm>
            </p:grpSpPr>
            <p:grpSp>
              <p:nvGrpSpPr>
                <p:cNvPr id="10" name="グループ化 9">
                  <a:extLst>
                    <a:ext uri="{FF2B5EF4-FFF2-40B4-BE49-F238E27FC236}">
                      <a16:creationId xmlns:a16="http://schemas.microsoft.com/office/drawing/2014/main" id="{9B58F7C1-FDFE-4841-DADE-96C30CC5AE30}"/>
                    </a:ext>
                  </a:extLst>
                </p:cNvPr>
                <p:cNvGrpSpPr/>
                <p:nvPr/>
              </p:nvGrpSpPr>
              <p:grpSpPr>
                <a:xfrm>
                  <a:off x="3065066" y="0"/>
                  <a:ext cx="9728200" cy="9601200"/>
                  <a:chOff x="3065066" y="0"/>
                  <a:chExt cx="9728200" cy="9601200"/>
                </a:xfrm>
                <a:noFill/>
              </p:grpSpPr>
              <p:grpSp>
                <p:nvGrpSpPr>
                  <p:cNvPr id="8" name="グループ化 7">
                    <a:extLst>
                      <a:ext uri="{FF2B5EF4-FFF2-40B4-BE49-F238E27FC236}">
                        <a16:creationId xmlns:a16="http://schemas.microsoft.com/office/drawing/2014/main" id="{AD9CB782-EA34-F20A-BEFC-4D78F62DF65C}"/>
                      </a:ext>
                    </a:extLst>
                  </p:cNvPr>
                  <p:cNvGrpSpPr/>
                  <p:nvPr/>
                </p:nvGrpSpPr>
                <p:grpSpPr>
                  <a:xfrm>
                    <a:off x="3065066" y="0"/>
                    <a:ext cx="9728200" cy="9601200"/>
                    <a:chOff x="3065066" y="0"/>
                    <a:chExt cx="9728200" cy="9601200"/>
                  </a:xfrm>
                  <a:grpFill/>
                </p:grpSpPr>
                <p:pic>
                  <p:nvPicPr>
                    <p:cNvPr id="2" name="図 1">
                      <a:extLst>
                        <a:ext uri="{FF2B5EF4-FFF2-40B4-BE49-F238E27FC236}">
                          <a16:creationId xmlns:a16="http://schemas.microsoft.com/office/drawing/2014/main" id="{5B18E045-E4D7-EC02-3CF4-2CF99B376F4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46"/>
                    <a:stretch/>
                  </p:blipFill>
                  <p:spPr>
                    <a:xfrm>
                      <a:off x="3065066" y="0"/>
                      <a:ext cx="9728200" cy="9601200"/>
                    </a:xfrm>
                    <a:prstGeom prst="rect">
                      <a:avLst/>
                    </a:prstGeom>
                    <a:grpFill/>
                  </p:spPr>
                </p:pic>
                <p:sp>
                  <p:nvSpPr>
                    <p:cNvPr id="4" name="フリーフォーム: 図形 3">
                      <a:extLst>
                        <a:ext uri="{FF2B5EF4-FFF2-40B4-BE49-F238E27FC236}">
                          <a16:creationId xmlns:a16="http://schemas.microsoft.com/office/drawing/2014/main" id="{A2E0842A-6935-33A8-B35F-6F944AEB6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1103" y="727472"/>
                      <a:ext cx="5872163" cy="2270522"/>
                    </a:xfrm>
                    <a:custGeom>
                      <a:avLst/>
                      <a:gdLst>
                        <a:gd name="connsiteX0" fmla="*/ 0 w 5872163"/>
                        <a:gd name="connsiteY0" fmla="*/ 782241 h 2270522"/>
                        <a:gd name="connsiteX1" fmla="*/ 111919 w 5872163"/>
                        <a:gd name="connsiteY1" fmla="*/ 885825 h 2270522"/>
                        <a:gd name="connsiteX2" fmla="*/ 213122 w 5872163"/>
                        <a:gd name="connsiteY2" fmla="*/ 964406 h 2270522"/>
                        <a:gd name="connsiteX3" fmla="*/ 291703 w 5872163"/>
                        <a:gd name="connsiteY3" fmla="*/ 1044178 h 2270522"/>
                        <a:gd name="connsiteX4" fmla="*/ 415528 w 5872163"/>
                        <a:gd name="connsiteY4" fmla="*/ 1202531 h 2270522"/>
                        <a:gd name="connsiteX5" fmla="*/ 970360 w 5872163"/>
                        <a:gd name="connsiteY5" fmla="*/ 1814512 h 2270522"/>
                        <a:gd name="connsiteX6" fmla="*/ 1909763 w 5872163"/>
                        <a:gd name="connsiteY6" fmla="*/ 2259806 h 2270522"/>
                        <a:gd name="connsiteX7" fmla="*/ 1997869 w 5872163"/>
                        <a:gd name="connsiteY7" fmla="*/ 2270522 h 2270522"/>
                        <a:gd name="connsiteX8" fmla="*/ 2109788 w 5872163"/>
                        <a:gd name="connsiteY8" fmla="*/ 2260997 h 2270522"/>
                        <a:gd name="connsiteX9" fmla="*/ 2724150 w 5872163"/>
                        <a:gd name="connsiteY9" fmla="*/ 2156222 h 2270522"/>
                        <a:gd name="connsiteX10" fmla="*/ 2819400 w 5872163"/>
                        <a:gd name="connsiteY10" fmla="*/ 2130028 h 2270522"/>
                        <a:gd name="connsiteX11" fmla="*/ 2965847 w 5872163"/>
                        <a:gd name="connsiteY11" fmla="*/ 2057400 h 2270522"/>
                        <a:gd name="connsiteX12" fmla="*/ 5116116 w 5872163"/>
                        <a:gd name="connsiteY12" fmla="*/ 254794 h 2270522"/>
                        <a:gd name="connsiteX13" fmla="*/ 5304235 w 5872163"/>
                        <a:gd name="connsiteY13" fmla="*/ 133350 h 2270522"/>
                        <a:gd name="connsiteX14" fmla="*/ 5482828 w 5872163"/>
                        <a:gd name="connsiteY14" fmla="*/ 64294 h 2270522"/>
                        <a:gd name="connsiteX15" fmla="*/ 5688806 w 5872163"/>
                        <a:gd name="connsiteY15" fmla="*/ 13097 h 2270522"/>
                        <a:gd name="connsiteX16" fmla="*/ 5793581 w 5872163"/>
                        <a:gd name="connsiteY16" fmla="*/ 2381 h 2270522"/>
                        <a:gd name="connsiteX17" fmla="*/ 5872163 w 5872163"/>
                        <a:gd name="connsiteY17" fmla="*/ 0 h 22705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5872163" h="2270522">
                          <a:moveTo>
                            <a:pt x="0" y="782241"/>
                          </a:moveTo>
                          <a:lnTo>
                            <a:pt x="111919" y="885825"/>
                          </a:lnTo>
                          <a:lnTo>
                            <a:pt x="213122" y="964406"/>
                          </a:lnTo>
                          <a:lnTo>
                            <a:pt x="291703" y="1044178"/>
                          </a:lnTo>
                          <a:lnTo>
                            <a:pt x="415528" y="1202531"/>
                          </a:lnTo>
                          <a:lnTo>
                            <a:pt x="970360" y="1814512"/>
                          </a:lnTo>
                          <a:lnTo>
                            <a:pt x="1909763" y="2259806"/>
                          </a:lnTo>
                          <a:lnTo>
                            <a:pt x="1997869" y="2270522"/>
                          </a:lnTo>
                          <a:lnTo>
                            <a:pt x="2109788" y="2260997"/>
                          </a:lnTo>
                          <a:lnTo>
                            <a:pt x="2724150" y="2156222"/>
                          </a:lnTo>
                          <a:lnTo>
                            <a:pt x="2819400" y="2130028"/>
                          </a:lnTo>
                          <a:lnTo>
                            <a:pt x="2965847" y="2057400"/>
                          </a:lnTo>
                          <a:lnTo>
                            <a:pt x="5116116" y="254794"/>
                          </a:lnTo>
                          <a:lnTo>
                            <a:pt x="5304235" y="133350"/>
                          </a:lnTo>
                          <a:lnTo>
                            <a:pt x="5482828" y="64294"/>
                          </a:lnTo>
                          <a:lnTo>
                            <a:pt x="5688806" y="13097"/>
                          </a:lnTo>
                          <a:lnTo>
                            <a:pt x="5793581" y="2381"/>
                          </a:lnTo>
                          <a:lnTo>
                            <a:pt x="5872163" y="0"/>
                          </a:lnTo>
                        </a:path>
                      </a:pathLst>
                    </a:custGeom>
                    <a:grpFill/>
                    <a:ln w="28575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" name="フリーフォーム: 図形 5">
                      <a:extLst>
                        <a:ext uri="{FF2B5EF4-FFF2-40B4-BE49-F238E27FC236}">
                          <a16:creationId xmlns:a16="http://schemas.microsoft.com/office/drawing/2014/main" id="{D133D158-70CB-8273-1F93-8B28A0BCF2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70622" y="2088356"/>
                      <a:ext cx="4610100" cy="3600450"/>
                    </a:xfrm>
                    <a:custGeom>
                      <a:avLst/>
                      <a:gdLst>
                        <a:gd name="connsiteX0" fmla="*/ 0 w 4610100"/>
                        <a:gd name="connsiteY0" fmla="*/ 0 h 3600450"/>
                        <a:gd name="connsiteX1" fmla="*/ 307181 w 4610100"/>
                        <a:gd name="connsiteY1" fmla="*/ 84535 h 3600450"/>
                        <a:gd name="connsiteX2" fmla="*/ 490537 w 4610100"/>
                        <a:gd name="connsiteY2" fmla="*/ 153591 h 3600450"/>
                        <a:gd name="connsiteX3" fmla="*/ 1085850 w 4610100"/>
                        <a:gd name="connsiteY3" fmla="*/ 406003 h 3600450"/>
                        <a:gd name="connsiteX4" fmla="*/ 1326356 w 4610100"/>
                        <a:gd name="connsiteY4" fmla="*/ 510778 h 3600450"/>
                        <a:gd name="connsiteX5" fmla="*/ 1506141 w 4610100"/>
                        <a:gd name="connsiteY5" fmla="*/ 586978 h 3600450"/>
                        <a:gd name="connsiteX6" fmla="*/ 1728787 w 4610100"/>
                        <a:gd name="connsiteY6" fmla="*/ 714375 h 3600450"/>
                        <a:gd name="connsiteX7" fmla="*/ 2230041 w 4610100"/>
                        <a:gd name="connsiteY7" fmla="*/ 1054894 h 3600450"/>
                        <a:gd name="connsiteX8" fmla="*/ 2602706 w 4610100"/>
                        <a:gd name="connsiteY8" fmla="*/ 1344216 h 3600450"/>
                        <a:gd name="connsiteX9" fmla="*/ 3169444 w 4610100"/>
                        <a:gd name="connsiteY9" fmla="*/ 1879997 h 3600450"/>
                        <a:gd name="connsiteX10" fmla="*/ 3398044 w 4610100"/>
                        <a:gd name="connsiteY10" fmla="*/ 2102644 h 3600450"/>
                        <a:gd name="connsiteX11" fmla="*/ 4610100 w 4610100"/>
                        <a:gd name="connsiteY11" fmla="*/ 3600450 h 36004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610100" h="3600450">
                          <a:moveTo>
                            <a:pt x="0" y="0"/>
                          </a:moveTo>
                          <a:lnTo>
                            <a:pt x="307181" y="84535"/>
                          </a:lnTo>
                          <a:lnTo>
                            <a:pt x="490537" y="153591"/>
                          </a:lnTo>
                          <a:lnTo>
                            <a:pt x="1085850" y="406003"/>
                          </a:lnTo>
                          <a:lnTo>
                            <a:pt x="1326356" y="510778"/>
                          </a:lnTo>
                          <a:lnTo>
                            <a:pt x="1506141" y="586978"/>
                          </a:lnTo>
                          <a:lnTo>
                            <a:pt x="1728787" y="714375"/>
                          </a:lnTo>
                          <a:lnTo>
                            <a:pt x="2230041" y="1054894"/>
                          </a:lnTo>
                          <a:lnTo>
                            <a:pt x="2602706" y="1344216"/>
                          </a:lnTo>
                          <a:lnTo>
                            <a:pt x="3169444" y="1879997"/>
                          </a:lnTo>
                          <a:lnTo>
                            <a:pt x="3398044" y="2102644"/>
                          </a:lnTo>
                          <a:lnTo>
                            <a:pt x="4610100" y="3600450"/>
                          </a:lnTo>
                        </a:path>
                      </a:pathLst>
                    </a:custGeom>
                    <a:grp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" name="フリーフォーム: 図形 6">
                      <a:extLst>
                        <a:ext uri="{FF2B5EF4-FFF2-40B4-BE49-F238E27FC236}">
                          <a16:creationId xmlns:a16="http://schemas.microsoft.com/office/drawing/2014/main" id="{013B7F09-A803-D784-C568-5DF357FE77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2769" y="4713684"/>
                      <a:ext cx="3786187" cy="4352925"/>
                    </a:xfrm>
                    <a:custGeom>
                      <a:avLst/>
                      <a:gdLst>
                        <a:gd name="connsiteX0" fmla="*/ 3786187 w 3786187"/>
                        <a:gd name="connsiteY0" fmla="*/ 0 h 4352925"/>
                        <a:gd name="connsiteX1" fmla="*/ 3470672 w 3786187"/>
                        <a:gd name="connsiteY1" fmla="*/ 191691 h 4352925"/>
                        <a:gd name="connsiteX2" fmla="*/ 3211115 w 3786187"/>
                        <a:gd name="connsiteY2" fmla="*/ 372666 h 4352925"/>
                        <a:gd name="connsiteX3" fmla="*/ 1940719 w 3786187"/>
                        <a:gd name="connsiteY3" fmla="*/ 1458516 h 4352925"/>
                        <a:gd name="connsiteX4" fmla="*/ 1841897 w 3786187"/>
                        <a:gd name="connsiteY4" fmla="*/ 1564482 h 4352925"/>
                        <a:gd name="connsiteX5" fmla="*/ 954881 w 3786187"/>
                        <a:gd name="connsiteY5" fmla="*/ 2974182 h 4352925"/>
                        <a:gd name="connsiteX6" fmla="*/ 0 w 3786187"/>
                        <a:gd name="connsiteY6" fmla="*/ 4352925 h 43529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786187" h="4352925">
                          <a:moveTo>
                            <a:pt x="3786187" y="0"/>
                          </a:moveTo>
                          <a:lnTo>
                            <a:pt x="3470672" y="191691"/>
                          </a:lnTo>
                          <a:lnTo>
                            <a:pt x="3211115" y="372666"/>
                          </a:lnTo>
                          <a:lnTo>
                            <a:pt x="1940719" y="1458516"/>
                          </a:lnTo>
                          <a:lnTo>
                            <a:pt x="1841897" y="1564482"/>
                          </a:lnTo>
                          <a:lnTo>
                            <a:pt x="954881" y="2974182"/>
                          </a:lnTo>
                          <a:lnTo>
                            <a:pt x="0" y="4352925"/>
                          </a:lnTo>
                        </a:path>
                      </a:pathLst>
                    </a:custGeom>
                    <a:grp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9" name="フリーフォーム: 図形 8">
                    <a:extLst>
                      <a:ext uri="{FF2B5EF4-FFF2-40B4-BE49-F238E27FC236}">
                        <a16:creationId xmlns:a16="http://schemas.microsoft.com/office/drawing/2014/main" id="{88B526E5-DE38-7F96-855F-65BF8507388D}"/>
                      </a:ext>
                    </a:extLst>
                  </p:cNvPr>
                  <p:cNvSpPr/>
                  <p:nvPr/>
                </p:nvSpPr>
                <p:spPr>
                  <a:xfrm>
                    <a:off x="3094434" y="5236369"/>
                    <a:ext cx="6050757" cy="4356497"/>
                  </a:xfrm>
                  <a:custGeom>
                    <a:avLst/>
                    <a:gdLst>
                      <a:gd name="connsiteX0" fmla="*/ 0 w 6050757"/>
                      <a:gd name="connsiteY0" fmla="*/ 0 h 4356497"/>
                      <a:gd name="connsiteX1" fmla="*/ 273844 w 6050757"/>
                      <a:gd name="connsiteY1" fmla="*/ 160734 h 4356497"/>
                      <a:gd name="connsiteX2" fmla="*/ 491729 w 6050757"/>
                      <a:gd name="connsiteY2" fmla="*/ 303609 h 4356497"/>
                      <a:gd name="connsiteX3" fmla="*/ 702469 w 6050757"/>
                      <a:gd name="connsiteY3" fmla="*/ 435769 h 4356497"/>
                      <a:gd name="connsiteX4" fmla="*/ 859632 w 6050757"/>
                      <a:gd name="connsiteY4" fmla="*/ 521494 h 4356497"/>
                      <a:gd name="connsiteX5" fmla="*/ 1426369 w 6050757"/>
                      <a:gd name="connsiteY5" fmla="*/ 834628 h 4356497"/>
                      <a:gd name="connsiteX6" fmla="*/ 1595438 w 6050757"/>
                      <a:gd name="connsiteY6" fmla="*/ 916781 h 4356497"/>
                      <a:gd name="connsiteX7" fmla="*/ 1885950 w 6050757"/>
                      <a:gd name="connsiteY7" fmla="*/ 972740 h 4356497"/>
                      <a:gd name="connsiteX8" fmla="*/ 1989535 w 6050757"/>
                      <a:gd name="connsiteY8" fmla="*/ 1003697 h 4356497"/>
                      <a:gd name="connsiteX9" fmla="*/ 2534841 w 6050757"/>
                      <a:gd name="connsiteY9" fmla="*/ 1494234 h 4356497"/>
                      <a:gd name="connsiteX10" fmla="*/ 2865835 w 6050757"/>
                      <a:gd name="connsiteY10" fmla="*/ 1834753 h 4356497"/>
                      <a:gd name="connsiteX11" fmla="*/ 2983707 w 6050757"/>
                      <a:gd name="connsiteY11" fmla="*/ 2003822 h 4356497"/>
                      <a:gd name="connsiteX12" fmla="*/ 3242072 w 6050757"/>
                      <a:gd name="connsiteY12" fmla="*/ 2249090 h 4356497"/>
                      <a:gd name="connsiteX13" fmla="*/ 3464719 w 6050757"/>
                      <a:gd name="connsiteY13" fmla="*/ 2482453 h 4356497"/>
                      <a:gd name="connsiteX14" fmla="*/ 3837385 w 6050757"/>
                      <a:gd name="connsiteY14" fmla="*/ 2763440 h 4356497"/>
                      <a:gd name="connsiteX15" fmla="*/ 4480322 w 6050757"/>
                      <a:gd name="connsiteY15" fmla="*/ 3314700 h 4356497"/>
                      <a:gd name="connsiteX16" fmla="*/ 4907757 w 6050757"/>
                      <a:gd name="connsiteY16" fmla="*/ 3639740 h 4356497"/>
                      <a:gd name="connsiteX17" fmla="*/ 6050757 w 6050757"/>
                      <a:gd name="connsiteY17" fmla="*/ 4356497 h 4356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050757" h="4356497">
                        <a:moveTo>
                          <a:pt x="0" y="0"/>
                        </a:moveTo>
                        <a:lnTo>
                          <a:pt x="273844" y="160734"/>
                        </a:lnTo>
                        <a:lnTo>
                          <a:pt x="491729" y="303609"/>
                        </a:lnTo>
                        <a:lnTo>
                          <a:pt x="702469" y="435769"/>
                        </a:lnTo>
                        <a:lnTo>
                          <a:pt x="859632" y="521494"/>
                        </a:lnTo>
                        <a:lnTo>
                          <a:pt x="1426369" y="834628"/>
                        </a:lnTo>
                        <a:lnTo>
                          <a:pt x="1595438" y="916781"/>
                        </a:lnTo>
                        <a:lnTo>
                          <a:pt x="1885950" y="972740"/>
                        </a:lnTo>
                        <a:lnTo>
                          <a:pt x="1989535" y="1003697"/>
                        </a:lnTo>
                        <a:lnTo>
                          <a:pt x="2534841" y="1494234"/>
                        </a:lnTo>
                        <a:lnTo>
                          <a:pt x="2865835" y="1834753"/>
                        </a:lnTo>
                        <a:lnTo>
                          <a:pt x="2983707" y="2003822"/>
                        </a:lnTo>
                        <a:lnTo>
                          <a:pt x="3242072" y="2249090"/>
                        </a:lnTo>
                        <a:lnTo>
                          <a:pt x="3464719" y="2482453"/>
                        </a:lnTo>
                        <a:lnTo>
                          <a:pt x="3837385" y="2763440"/>
                        </a:lnTo>
                        <a:lnTo>
                          <a:pt x="4480322" y="3314700"/>
                        </a:lnTo>
                        <a:lnTo>
                          <a:pt x="4907757" y="3639740"/>
                        </a:lnTo>
                        <a:lnTo>
                          <a:pt x="6050757" y="4356497"/>
                        </a:lnTo>
                      </a:path>
                    </a:pathLst>
                  </a:custGeom>
                  <a:grp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1" name="フリーフォーム: 図形 10">
                  <a:extLst>
                    <a:ext uri="{FF2B5EF4-FFF2-40B4-BE49-F238E27FC236}">
                      <a16:creationId xmlns:a16="http://schemas.microsoft.com/office/drawing/2014/main" id="{084F6DC7-93A2-A96C-1D58-11703596A7E3}"/>
                    </a:ext>
                  </a:extLst>
                </p:cNvPr>
                <p:cNvSpPr/>
                <p:nvPr/>
              </p:nvSpPr>
              <p:spPr>
                <a:xfrm>
                  <a:off x="4542234" y="370283"/>
                  <a:ext cx="8191500" cy="9194007"/>
                </a:xfrm>
                <a:custGeom>
                  <a:avLst/>
                  <a:gdLst>
                    <a:gd name="connsiteX0" fmla="*/ 3053954 w 8191500"/>
                    <a:gd name="connsiteY0" fmla="*/ 0 h 9211866"/>
                    <a:gd name="connsiteX1" fmla="*/ 3645694 w 8191500"/>
                    <a:gd name="connsiteY1" fmla="*/ 326232 h 9211866"/>
                    <a:gd name="connsiteX2" fmla="*/ 3996929 w 8191500"/>
                    <a:gd name="connsiteY2" fmla="*/ 542925 h 9211866"/>
                    <a:gd name="connsiteX3" fmla="*/ 4167188 w 8191500"/>
                    <a:gd name="connsiteY3" fmla="*/ 652463 h 9211866"/>
                    <a:gd name="connsiteX4" fmla="*/ 4246960 w 8191500"/>
                    <a:gd name="connsiteY4" fmla="*/ 676275 h 9211866"/>
                    <a:gd name="connsiteX5" fmla="*/ 4357688 w 8191500"/>
                    <a:gd name="connsiteY5" fmla="*/ 672704 h 9211866"/>
                    <a:gd name="connsiteX6" fmla="*/ 4468416 w 8191500"/>
                    <a:gd name="connsiteY6" fmla="*/ 648891 h 9211866"/>
                    <a:gd name="connsiteX7" fmla="*/ 4576763 w 8191500"/>
                    <a:gd name="connsiteY7" fmla="*/ 645319 h 9211866"/>
                    <a:gd name="connsiteX8" fmla="*/ 4620816 w 8191500"/>
                    <a:gd name="connsiteY8" fmla="*/ 657225 h 9211866"/>
                    <a:gd name="connsiteX9" fmla="*/ 4647010 w 8191500"/>
                    <a:gd name="connsiteY9" fmla="*/ 582216 h 9211866"/>
                    <a:gd name="connsiteX10" fmla="*/ 4708922 w 8191500"/>
                    <a:gd name="connsiteY10" fmla="*/ 575072 h 9211866"/>
                    <a:gd name="connsiteX11" fmla="*/ 4764882 w 8191500"/>
                    <a:gd name="connsiteY11" fmla="*/ 559594 h 9211866"/>
                    <a:gd name="connsiteX12" fmla="*/ 4814888 w 8191500"/>
                    <a:gd name="connsiteY12" fmla="*/ 576263 h 9211866"/>
                    <a:gd name="connsiteX13" fmla="*/ 5011341 w 8191500"/>
                    <a:gd name="connsiteY13" fmla="*/ 692944 h 9211866"/>
                    <a:gd name="connsiteX14" fmla="*/ 5079207 w 8191500"/>
                    <a:gd name="connsiteY14" fmla="*/ 715566 h 9211866"/>
                    <a:gd name="connsiteX15" fmla="*/ 5197079 w 8191500"/>
                    <a:gd name="connsiteY15" fmla="*/ 723900 h 9211866"/>
                    <a:gd name="connsiteX16" fmla="*/ 5274469 w 8191500"/>
                    <a:gd name="connsiteY16" fmla="*/ 739379 h 9211866"/>
                    <a:gd name="connsiteX17" fmla="*/ 5963841 w 8191500"/>
                    <a:gd name="connsiteY17" fmla="*/ 1243013 h 9211866"/>
                    <a:gd name="connsiteX18" fmla="*/ 6126957 w 8191500"/>
                    <a:gd name="connsiteY18" fmla="*/ 1354932 h 9211866"/>
                    <a:gd name="connsiteX19" fmla="*/ 6401991 w 8191500"/>
                    <a:gd name="connsiteY19" fmla="*/ 1575197 h 9211866"/>
                    <a:gd name="connsiteX20" fmla="*/ 5425679 w 8191500"/>
                    <a:gd name="connsiteY20" fmla="*/ 2412207 h 9211866"/>
                    <a:gd name="connsiteX21" fmla="*/ 5201841 w 8191500"/>
                    <a:gd name="connsiteY21" fmla="*/ 2533650 h 9211866"/>
                    <a:gd name="connsiteX22" fmla="*/ 4972050 w 8191500"/>
                    <a:gd name="connsiteY22" fmla="*/ 2574132 h 9211866"/>
                    <a:gd name="connsiteX23" fmla="*/ 4972050 w 8191500"/>
                    <a:gd name="connsiteY23" fmla="*/ 2696766 h 9211866"/>
                    <a:gd name="connsiteX24" fmla="*/ 5020866 w 8191500"/>
                    <a:gd name="connsiteY24" fmla="*/ 2837260 h 9211866"/>
                    <a:gd name="connsiteX25" fmla="*/ 5631657 w 8191500"/>
                    <a:gd name="connsiteY25" fmla="*/ 2603897 h 9211866"/>
                    <a:gd name="connsiteX26" fmla="*/ 5642372 w 8191500"/>
                    <a:gd name="connsiteY26" fmla="*/ 2602707 h 9211866"/>
                    <a:gd name="connsiteX27" fmla="*/ 5884069 w 8191500"/>
                    <a:gd name="connsiteY27" fmla="*/ 2490788 h 9211866"/>
                    <a:gd name="connsiteX28" fmla="*/ 6157913 w 8191500"/>
                    <a:gd name="connsiteY28" fmla="*/ 2333625 h 9211866"/>
                    <a:gd name="connsiteX29" fmla="*/ 6379369 w 8191500"/>
                    <a:gd name="connsiteY29" fmla="*/ 2189560 h 9211866"/>
                    <a:gd name="connsiteX30" fmla="*/ 6597254 w 8191500"/>
                    <a:gd name="connsiteY30" fmla="*/ 2053829 h 9211866"/>
                    <a:gd name="connsiteX31" fmla="*/ 6504385 w 8191500"/>
                    <a:gd name="connsiteY31" fmla="*/ 1950244 h 9211866"/>
                    <a:gd name="connsiteX32" fmla="*/ 6447235 w 8191500"/>
                    <a:gd name="connsiteY32" fmla="*/ 1890713 h 9211866"/>
                    <a:gd name="connsiteX33" fmla="*/ 6350794 w 8191500"/>
                    <a:gd name="connsiteY33" fmla="*/ 1753791 h 9211866"/>
                    <a:gd name="connsiteX34" fmla="*/ 6481763 w 8191500"/>
                    <a:gd name="connsiteY34" fmla="*/ 1607344 h 9211866"/>
                    <a:gd name="connsiteX35" fmla="*/ 6702029 w 8191500"/>
                    <a:gd name="connsiteY35" fmla="*/ 1771650 h 9211866"/>
                    <a:gd name="connsiteX36" fmla="*/ 6837760 w 8191500"/>
                    <a:gd name="connsiteY36" fmla="*/ 1943100 h 9211866"/>
                    <a:gd name="connsiteX37" fmla="*/ 7422357 w 8191500"/>
                    <a:gd name="connsiteY37" fmla="*/ 2865835 h 9211866"/>
                    <a:gd name="connsiteX38" fmla="*/ 7678341 w 8191500"/>
                    <a:gd name="connsiteY38" fmla="*/ 3245644 h 9211866"/>
                    <a:gd name="connsiteX39" fmla="*/ 7599760 w 8191500"/>
                    <a:gd name="connsiteY39" fmla="*/ 3306366 h 9211866"/>
                    <a:gd name="connsiteX40" fmla="*/ 7554516 w 8191500"/>
                    <a:gd name="connsiteY40" fmla="*/ 3362325 h 9211866"/>
                    <a:gd name="connsiteX41" fmla="*/ 7687866 w 8191500"/>
                    <a:gd name="connsiteY41" fmla="*/ 3500438 h 9211866"/>
                    <a:gd name="connsiteX42" fmla="*/ 7760494 w 8191500"/>
                    <a:gd name="connsiteY42" fmla="*/ 3593307 h 9211866"/>
                    <a:gd name="connsiteX43" fmla="*/ 8083154 w 8191500"/>
                    <a:gd name="connsiteY43" fmla="*/ 3739754 h 9211866"/>
                    <a:gd name="connsiteX44" fmla="*/ 8010525 w 8191500"/>
                    <a:gd name="connsiteY44" fmla="*/ 3893344 h 9211866"/>
                    <a:gd name="connsiteX45" fmla="*/ 7940279 w 8191500"/>
                    <a:gd name="connsiteY45" fmla="*/ 3976688 h 9211866"/>
                    <a:gd name="connsiteX46" fmla="*/ 7845029 w 8191500"/>
                    <a:gd name="connsiteY46" fmla="*/ 4119563 h 9211866"/>
                    <a:gd name="connsiteX47" fmla="*/ 7959329 w 8191500"/>
                    <a:gd name="connsiteY47" fmla="*/ 4157663 h 9211866"/>
                    <a:gd name="connsiteX48" fmla="*/ 8078391 w 8191500"/>
                    <a:gd name="connsiteY48" fmla="*/ 4168379 h 9211866"/>
                    <a:gd name="connsiteX49" fmla="*/ 8142685 w 8191500"/>
                    <a:gd name="connsiteY49" fmla="*/ 4199335 h 9211866"/>
                    <a:gd name="connsiteX50" fmla="*/ 8191500 w 8191500"/>
                    <a:gd name="connsiteY50" fmla="*/ 4255294 h 9211866"/>
                    <a:gd name="connsiteX51" fmla="*/ 8135541 w 8191500"/>
                    <a:gd name="connsiteY51" fmla="*/ 4354116 h 9211866"/>
                    <a:gd name="connsiteX52" fmla="*/ 7955757 w 8191500"/>
                    <a:gd name="connsiteY52" fmla="*/ 4627960 h 9211866"/>
                    <a:gd name="connsiteX53" fmla="*/ 7425929 w 8191500"/>
                    <a:gd name="connsiteY53" fmla="*/ 5447110 h 9211866"/>
                    <a:gd name="connsiteX54" fmla="*/ 7262813 w 8191500"/>
                    <a:gd name="connsiteY54" fmla="*/ 5676900 h 9211866"/>
                    <a:gd name="connsiteX55" fmla="*/ 7052072 w 8191500"/>
                    <a:gd name="connsiteY55" fmla="*/ 6004322 h 9211866"/>
                    <a:gd name="connsiteX56" fmla="*/ 6735366 w 8191500"/>
                    <a:gd name="connsiteY56" fmla="*/ 6488907 h 9211866"/>
                    <a:gd name="connsiteX57" fmla="*/ 5381625 w 8191500"/>
                    <a:gd name="connsiteY57" fmla="*/ 8537972 h 9211866"/>
                    <a:gd name="connsiteX58" fmla="*/ 4923235 w 8191500"/>
                    <a:gd name="connsiteY58" fmla="*/ 9211866 h 9211866"/>
                    <a:gd name="connsiteX59" fmla="*/ 4620816 w 8191500"/>
                    <a:gd name="connsiteY59" fmla="*/ 9190435 h 9211866"/>
                    <a:gd name="connsiteX60" fmla="*/ 3756422 w 8191500"/>
                    <a:gd name="connsiteY60" fmla="*/ 8659416 h 9211866"/>
                    <a:gd name="connsiteX61" fmla="*/ 3463529 w 8191500"/>
                    <a:gd name="connsiteY61" fmla="*/ 8472488 h 9211866"/>
                    <a:gd name="connsiteX62" fmla="*/ 3039666 w 8191500"/>
                    <a:gd name="connsiteY62" fmla="*/ 8148638 h 9211866"/>
                    <a:gd name="connsiteX63" fmla="*/ 2415779 w 8191500"/>
                    <a:gd name="connsiteY63" fmla="*/ 7611666 h 9211866"/>
                    <a:gd name="connsiteX64" fmla="*/ 2041922 w 8191500"/>
                    <a:gd name="connsiteY64" fmla="*/ 7328297 h 9211866"/>
                    <a:gd name="connsiteX65" fmla="*/ 1791891 w 8191500"/>
                    <a:gd name="connsiteY65" fmla="*/ 7078266 h 9211866"/>
                    <a:gd name="connsiteX66" fmla="*/ 1575197 w 8191500"/>
                    <a:gd name="connsiteY66" fmla="*/ 6860382 h 9211866"/>
                    <a:gd name="connsiteX67" fmla="*/ 1428750 w 8191500"/>
                    <a:gd name="connsiteY67" fmla="*/ 6667500 h 9211866"/>
                    <a:gd name="connsiteX68" fmla="*/ 1420416 w 8191500"/>
                    <a:gd name="connsiteY68" fmla="*/ 6656785 h 9211866"/>
                    <a:gd name="connsiteX69" fmla="*/ 1253729 w 8191500"/>
                    <a:gd name="connsiteY69" fmla="*/ 6473429 h 9211866"/>
                    <a:gd name="connsiteX70" fmla="*/ 556022 w 8191500"/>
                    <a:gd name="connsiteY70" fmla="*/ 5840016 h 9211866"/>
                    <a:gd name="connsiteX71" fmla="*/ 392907 w 8191500"/>
                    <a:gd name="connsiteY71" fmla="*/ 5800725 h 9211866"/>
                    <a:gd name="connsiteX72" fmla="*/ 178594 w 8191500"/>
                    <a:gd name="connsiteY72" fmla="*/ 5755482 h 9211866"/>
                    <a:gd name="connsiteX73" fmla="*/ 0 w 8191500"/>
                    <a:gd name="connsiteY73" fmla="*/ 5680472 h 9211866"/>
                    <a:gd name="connsiteX74" fmla="*/ 40482 w 8191500"/>
                    <a:gd name="connsiteY74" fmla="*/ 5618560 h 9211866"/>
                    <a:gd name="connsiteX75" fmla="*/ 154782 w 8191500"/>
                    <a:gd name="connsiteY75" fmla="*/ 5313760 h 9211866"/>
                    <a:gd name="connsiteX76" fmla="*/ 189310 w 8191500"/>
                    <a:gd name="connsiteY76" fmla="*/ 5175647 h 9211866"/>
                    <a:gd name="connsiteX77" fmla="*/ 291704 w 8191500"/>
                    <a:gd name="connsiteY77" fmla="*/ 5180410 h 9211866"/>
                    <a:gd name="connsiteX78" fmla="*/ 398860 w 8191500"/>
                    <a:gd name="connsiteY78" fmla="*/ 5095875 h 9211866"/>
                    <a:gd name="connsiteX79" fmla="*/ 492919 w 8191500"/>
                    <a:gd name="connsiteY79" fmla="*/ 5153025 h 9211866"/>
                    <a:gd name="connsiteX80" fmla="*/ 506016 w 8191500"/>
                    <a:gd name="connsiteY80" fmla="*/ 5066110 h 9211866"/>
                    <a:gd name="connsiteX81" fmla="*/ 484585 w 8191500"/>
                    <a:gd name="connsiteY81" fmla="*/ 4995863 h 9211866"/>
                    <a:gd name="connsiteX82" fmla="*/ 506016 w 8191500"/>
                    <a:gd name="connsiteY82" fmla="*/ 4897041 h 9211866"/>
                    <a:gd name="connsiteX83" fmla="*/ 511969 w 8191500"/>
                    <a:gd name="connsiteY83" fmla="*/ 4770835 h 9211866"/>
                    <a:gd name="connsiteX84" fmla="*/ 613172 w 8191500"/>
                    <a:gd name="connsiteY84" fmla="*/ 4512469 h 9211866"/>
                    <a:gd name="connsiteX85" fmla="*/ 686991 w 8191500"/>
                    <a:gd name="connsiteY85" fmla="*/ 4375547 h 9211866"/>
                    <a:gd name="connsiteX86" fmla="*/ 725091 w 8191500"/>
                    <a:gd name="connsiteY86" fmla="*/ 4239816 h 9211866"/>
                    <a:gd name="connsiteX87" fmla="*/ 906066 w 8191500"/>
                    <a:gd name="connsiteY87" fmla="*/ 3982641 h 9211866"/>
                    <a:gd name="connsiteX88" fmla="*/ 944166 w 8191500"/>
                    <a:gd name="connsiteY88" fmla="*/ 3908822 h 9211866"/>
                    <a:gd name="connsiteX89" fmla="*/ 1102519 w 8191500"/>
                    <a:gd name="connsiteY89" fmla="*/ 3373041 h 9211866"/>
                    <a:gd name="connsiteX90" fmla="*/ 1166813 w 8191500"/>
                    <a:gd name="connsiteY90" fmla="*/ 3145632 h 9211866"/>
                    <a:gd name="connsiteX91" fmla="*/ 1158479 w 8191500"/>
                    <a:gd name="connsiteY91" fmla="*/ 3008710 h 9211866"/>
                    <a:gd name="connsiteX92" fmla="*/ 1447800 w 8191500"/>
                    <a:gd name="connsiteY92" fmla="*/ 2493169 h 9211866"/>
                    <a:gd name="connsiteX93" fmla="*/ 1570435 w 8191500"/>
                    <a:gd name="connsiteY93" fmla="*/ 2333625 h 9211866"/>
                    <a:gd name="connsiteX94" fmla="*/ 1685925 w 8191500"/>
                    <a:gd name="connsiteY94" fmla="*/ 2246710 h 9211866"/>
                    <a:gd name="connsiteX95" fmla="*/ 1746647 w 8191500"/>
                    <a:gd name="connsiteY95" fmla="*/ 2170510 h 9211866"/>
                    <a:gd name="connsiteX96" fmla="*/ 1779985 w 8191500"/>
                    <a:gd name="connsiteY96" fmla="*/ 2053829 h 9211866"/>
                    <a:gd name="connsiteX97" fmla="*/ 1882379 w 8191500"/>
                    <a:gd name="connsiteY97" fmla="*/ 1840707 h 9211866"/>
                    <a:gd name="connsiteX98" fmla="*/ 2419350 w 8191500"/>
                    <a:gd name="connsiteY98" fmla="*/ 1048941 h 9211866"/>
                    <a:gd name="connsiteX99" fmla="*/ 2600325 w 8191500"/>
                    <a:gd name="connsiteY99" fmla="*/ 754857 h 9211866"/>
                    <a:gd name="connsiteX100" fmla="*/ 3053954 w 8191500"/>
                    <a:gd name="connsiteY100" fmla="*/ 0 h 9211866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419350 w 8191500"/>
                    <a:gd name="connsiteY98" fmla="*/ 1048941 h 9194007"/>
                    <a:gd name="connsiteX99" fmla="*/ 2600325 w 8191500"/>
                    <a:gd name="connsiteY99" fmla="*/ 754857 h 9194007"/>
                    <a:gd name="connsiteX100" fmla="*/ 3053954 w 8191500"/>
                    <a:gd name="connsiteY100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419350 w 8191500"/>
                    <a:gd name="connsiteY99" fmla="*/ 1048941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343150 w 8191500"/>
                    <a:gd name="connsiteY99" fmla="*/ 1159669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349103 w 8191500"/>
                    <a:gd name="connsiteY99" fmla="*/ 1153716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346722 w 8191500"/>
                    <a:gd name="connsiteY99" fmla="*/ 1160860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39604 w 8191500"/>
                    <a:gd name="connsiteY98" fmla="*/ 1338264 h 9194007"/>
                    <a:gd name="connsiteX99" fmla="*/ 2346722 w 8191500"/>
                    <a:gd name="connsiteY99" fmla="*/ 1160860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349104 w 8191500"/>
                    <a:gd name="connsiteY98" fmla="*/ 1588295 h 9194007"/>
                    <a:gd name="connsiteX99" fmla="*/ 2539604 w 8191500"/>
                    <a:gd name="connsiteY99" fmla="*/ 1338264 h 9194007"/>
                    <a:gd name="connsiteX100" fmla="*/ 2346722 w 8191500"/>
                    <a:gd name="connsiteY100" fmla="*/ 1160860 h 9194007"/>
                    <a:gd name="connsiteX101" fmla="*/ 2600325 w 8191500"/>
                    <a:gd name="connsiteY101" fmla="*/ 754857 h 9194007"/>
                    <a:gd name="connsiteX102" fmla="*/ 3053954 w 8191500"/>
                    <a:gd name="connsiteY102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8844 w 8191500"/>
                    <a:gd name="connsiteY98" fmla="*/ 1420417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8844 w 8191500"/>
                    <a:gd name="connsiteY98" fmla="*/ 1420417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8191500" h="9194007">
                      <a:moveTo>
                        <a:pt x="3053954" y="0"/>
                      </a:moveTo>
                      <a:lnTo>
                        <a:pt x="3645694" y="326232"/>
                      </a:lnTo>
                      <a:lnTo>
                        <a:pt x="3996929" y="542925"/>
                      </a:lnTo>
                      <a:lnTo>
                        <a:pt x="4167188" y="652463"/>
                      </a:lnTo>
                      <a:lnTo>
                        <a:pt x="4246960" y="676275"/>
                      </a:lnTo>
                      <a:lnTo>
                        <a:pt x="4357688" y="672704"/>
                      </a:lnTo>
                      <a:lnTo>
                        <a:pt x="4468416" y="648891"/>
                      </a:lnTo>
                      <a:lnTo>
                        <a:pt x="4576763" y="645319"/>
                      </a:lnTo>
                      <a:lnTo>
                        <a:pt x="4620816" y="657225"/>
                      </a:lnTo>
                      <a:lnTo>
                        <a:pt x="4647010" y="582216"/>
                      </a:lnTo>
                      <a:lnTo>
                        <a:pt x="4708922" y="575072"/>
                      </a:lnTo>
                      <a:lnTo>
                        <a:pt x="4764882" y="559594"/>
                      </a:lnTo>
                      <a:lnTo>
                        <a:pt x="4814888" y="576263"/>
                      </a:lnTo>
                      <a:lnTo>
                        <a:pt x="5011341" y="692944"/>
                      </a:lnTo>
                      <a:lnTo>
                        <a:pt x="5079207" y="715566"/>
                      </a:lnTo>
                      <a:lnTo>
                        <a:pt x="5197079" y="723900"/>
                      </a:lnTo>
                      <a:lnTo>
                        <a:pt x="5274469" y="739379"/>
                      </a:lnTo>
                      <a:lnTo>
                        <a:pt x="5963841" y="1243013"/>
                      </a:lnTo>
                      <a:lnTo>
                        <a:pt x="6126957" y="1354932"/>
                      </a:lnTo>
                      <a:lnTo>
                        <a:pt x="6401991" y="1575197"/>
                      </a:lnTo>
                      <a:lnTo>
                        <a:pt x="5425679" y="2412207"/>
                      </a:lnTo>
                      <a:lnTo>
                        <a:pt x="5201841" y="2533650"/>
                      </a:lnTo>
                      <a:lnTo>
                        <a:pt x="4972050" y="2574132"/>
                      </a:lnTo>
                      <a:lnTo>
                        <a:pt x="4972050" y="2696766"/>
                      </a:lnTo>
                      <a:lnTo>
                        <a:pt x="5020866" y="2837260"/>
                      </a:lnTo>
                      <a:lnTo>
                        <a:pt x="5631657" y="2603897"/>
                      </a:lnTo>
                      <a:lnTo>
                        <a:pt x="5642372" y="2602707"/>
                      </a:lnTo>
                      <a:lnTo>
                        <a:pt x="5884069" y="2490788"/>
                      </a:lnTo>
                      <a:lnTo>
                        <a:pt x="6157913" y="2333625"/>
                      </a:lnTo>
                      <a:lnTo>
                        <a:pt x="6379369" y="2189560"/>
                      </a:lnTo>
                      <a:lnTo>
                        <a:pt x="6597254" y="2053829"/>
                      </a:lnTo>
                      <a:lnTo>
                        <a:pt x="6504385" y="1950244"/>
                      </a:lnTo>
                      <a:lnTo>
                        <a:pt x="6447235" y="1890713"/>
                      </a:lnTo>
                      <a:lnTo>
                        <a:pt x="6350794" y="1753791"/>
                      </a:lnTo>
                      <a:lnTo>
                        <a:pt x="6481763" y="1607344"/>
                      </a:lnTo>
                      <a:lnTo>
                        <a:pt x="6702029" y="1771650"/>
                      </a:lnTo>
                      <a:lnTo>
                        <a:pt x="6837760" y="1943100"/>
                      </a:lnTo>
                      <a:lnTo>
                        <a:pt x="7422357" y="2865835"/>
                      </a:lnTo>
                      <a:lnTo>
                        <a:pt x="7678341" y="3245644"/>
                      </a:lnTo>
                      <a:lnTo>
                        <a:pt x="7599760" y="3306366"/>
                      </a:lnTo>
                      <a:lnTo>
                        <a:pt x="7554516" y="3362325"/>
                      </a:lnTo>
                      <a:lnTo>
                        <a:pt x="7687866" y="3500438"/>
                      </a:lnTo>
                      <a:lnTo>
                        <a:pt x="7760494" y="3593307"/>
                      </a:lnTo>
                      <a:lnTo>
                        <a:pt x="8083154" y="3739754"/>
                      </a:lnTo>
                      <a:lnTo>
                        <a:pt x="8010525" y="3893344"/>
                      </a:lnTo>
                      <a:lnTo>
                        <a:pt x="7940279" y="3976688"/>
                      </a:lnTo>
                      <a:lnTo>
                        <a:pt x="7845029" y="4119563"/>
                      </a:lnTo>
                      <a:lnTo>
                        <a:pt x="7959329" y="4157663"/>
                      </a:lnTo>
                      <a:lnTo>
                        <a:pt x="8078391" y="4168379"/>
                      </a:lnTo>
                      <a:lnTo>
                        <a:pt x="8142685" y="4199335"/>
                      </a:lnTo>
                      <a:lnTo>
                        <a:pt x="8191500" y="4255294"/>
                      </a:lnTo>
                      <a:lnTo>
                        <a:pt x="8135541" y="4354116"/>
                      </a:lnTo>
                      <a:lnTo>
                        <a:pt x="7955757" y="4627960"/>
                      </a:lnTo>
                      <a:lnTo>
                        <a:pt x="7425929" y="5447110"/>
                      </a:lnTo>
                      <a:lnTo>
                        <a:pt x="7262813" y="5676900"/>
                      </a:lnTo>
                      <a:lnTo>
                        <a:pt x="7052072" y="6004322"/>
                      </a:lnTo>
                      <a:lnTo>
                        <a:pt x="6735366" y="6488907"/>
                      </a:lnTo>
                      <a:lnTo>
                        <a:pt x="5381625" y="8537972"/>
                      </a:lnTo>
                      <a:lnTo>
                        <a:pt x="4924425" y="9194007"/>
                      </a:lnTo>
                      <a:lnTo>
                        <a:pt x="4620816" y="9190435"/>
                      </a:lnTo>
                      <a:lnTo>
                        <a:pt x="3756422" y="8659416"/>
                      </a:lnTo>
                      <a:lnTo>
                        <a:pt x="3463529" y="8472488"/>
                      </a:lnTo>
                      <a:lnTo>
                        <a:pt x="3039666" y="8148638"/>
                      </a:lnTo>
                      <a:lnTo>
                        <a:pt x="2415779" y="7611666"/>
                      </a:lnTo>
                      <a:lnTo>
                        <a:pt x="2041922" y="7328297"/>
                      </a:lnTo>
                      <a:lnTo>
                        <a:pt x="1791891" y="7078266"/>
                      </a:lnTo>
                      <a:lnTo>
                        <a:pt x="1575197" y="6860382"/>
                      </a:lnTo>
                      <a:lnTo>
                        <a:pt x="1428750" y="6667500"/>
                      </a:lnTo>
                      <a:lnTo>
                        <a:pt x="1420416" y="6656785"/>
                      </a:lnTo>
                      <a:lnTo>
                        <a:pt x="1253729" y="6473429"/>
                      </a:lnTo>
                      <a:lnTo>
                        <a:pt x="556022" y="5840016"/>
                      </a:lnTo>
                      <a:lnTo>
                        <a:pt x="392907" y="5800725"/>
                      </a:lnTo>
                      <a:lnTo>
                        <a:pt x="178594" y="5755482"/>
                      </a:lnTo>
                      <a:lnTo>
                        <a:pt x="0" y="5680472"/>
                      </a:lnTo>
                      <a:lnTo>
                        <a:pt x="40482" y="5618560"/>
                      </a:lnTo>
                      <a:lnTo>
                        <a:pt x="154782" y="5313760"/>
                      </a:lnTo>
                      <a:lnTo>
                        <a:pt x="189310" y="5175647"/>
                      </a:lnTo>
                      <a:lnTo>
                        <a:pt x="291704" y="5180410"/>
                      </a:lnTo>
                      <a:lnTo>
                        <a:pt x="398860" y="5095875"/>
                      </a:lnTo>
                      <a:lnTo>
                        <a:pt x="492919" y="5153025"/>
                      </a:lnTo>
                      <a:lnTo>
                        <a:pt x="506016" y="5066110"/>
                      </a:lnTo>
                      <a:lnTo>
                        <a:pt x="484585" y="4995863"/>
                      </a:lnTo>
                      <a:lnTo>
                        <a:pt x="506016" y="4897041"/>
                      </a:lnTo>
                      <a:lnTo>
                        <a:pt x="511969" y="4770835"/>
                      </a:lnTo>
                      <a:lnTo>
                        <a:pt x="613172" y="4512469"/>
                      </a:lnTo>
                      <a:lnTo>
                        <a:pt x="686991" y="4375547"/>
                      </a:lnTo>
                      <a:lnTo>
                        <a:pt x="725091" y="4239816"/>
                      </a:lnTo>
                      <a:lnTo>
                        <a:pt x="906066" y="3982641"/>
                      </a:lnTo>
                      <a:lnTo>
                        <a:pt x="944166" y="3908822"/>
                      </a:lnTo>
                      <a:lnTo>
                        <a:pt x="1102519" y="3373041"/>
                      </a:lnTo>
                      <a:lnTo>
                        <a:pt x="1166813" y="3145632"/>
                      </a:lnTo>
                      <a:lnTo>
                        <a:pt x="1158479" y="3008710"/>
                      </a:lnTo>
                      <a:lnTo>
                        <a:pt x="1447800" y="2493169"/>
                      </a:lnTo>
                      <a:lnTo>
                        <a:pt x="1570435" y="2333625"/>
                      </a:lnTo>
                      <a:lnTo>
                        <a:pt x="1685925" y="2246710"/>
                      </a:lnTo>
                      <a:lnTo>
                        <a:pt x="1746647" y="2170510"/>
                      </a:lnTo>
                      <a:lnTo>
                        <a:pt x="1779985" y="2053829"/>
                      </a:lnTo>
                      <a:lnTo>
                        <a:pt x="1883569" y="1837135"/>
                      </a:lnTo>
                      <a:cubicBezTo>
                        <a:pt x="1946673" y="1745458"/>
                        <a:pt x="2117726" y="1488680"/>
                        <a:pt x="2178844" y="1420417"/>
                      </a:cubicBezTo>
                      <a:cubicBezTo>
                        <a:pt x="2282825" y="1520032"/>
                        <a:pt x="2261792" y="1506340"/>
                        <a:pt x="2349104" y="1588295"/>
                      </a:cubicBezTo>
                      <a:cubicBezTo>
                        <a:pt x="2420939" y="1498800"/>
                        <a:pt x="2509640" y="1394224"/>
                        <a:pt x="2539604" y="1338264"/>
                      </a:cubicBezTo>
                      <a:cubicBezTo>
                        <a:pt x="2475310" y="1279129"/>
                        <a:pt x="2430066" y="1242616"/>
                        <a:pt x="2346722" y="1160860"/>
                      </a:cubicBezTo>
                      <a:lnTo>
                        <a:pt x="2600325" y="754857"/>
                      </a:lnTo>
                      <a:lnTo>
                        <a:pt x="3053954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33" name="グループ化 132">
                <a:extLst>
                  <a:ext uri="{FF2B5EF4-FFF2-40B4-BE49-F238E27FC236}">
                    <a16:creationId xmlns:a16="http://schemas.microsoft.com/office/drawing/2014/main" id="{8742CE2E-E5EE-D0EB-BAA1-9AC9C21F51FE}"/>
                  </a:ext>
                </a:extLst>
              </p:cNvPr>
              <p:cNvGrpSpPr/>
              <p:nvPr/>
            </p:nvGrpSpPr>
            <p:grpSpPr>
              <a:xfrm>
                <a:off x="3089673" y="0"/>
                <a:ext cx="9703912" cy="9601200"/>
                <a:chOff x="3089673" y="0"/>
                <a:chExt cx="9703912" cy="9601200"/>
              </a:xfrm>
            </p:grpSpPr>
            <p:sp>
              <p:nvSpPr>
                <p:cNvPr id="3" name="正方形/長方形 2">
                  <a:extLst>
                    <a:ext uri="{FF2B5EF4-FFF2-40B4-BE49-F238E27FC236}">
                      <a16:creationId xmlns:a16="http://schemas.microsoft.com/office/drawing/2014/main" id="{64FAA444-3E68-737B-2B56-7976F3FF5592}"/>
                    </a:ext>
                  </a:extLst>
                </p:cNvPr>
                <p:cNvSpPr/>
                <p:nvPr/>
              </p:nvSpPr>
              <p:spPr>
                <a:xfrm>
                  <a:off x="7499342" y="5404646"/>
                  <a:ext cx="701418" cy="48914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8" name="正方形/長方形 67"/>
                <p:cNvSpPr/>
                <p:nvPr/>
              </p:nvSpPr>
              <p:spPr>
                <a:xfrm>
                  <a:off x="5369719" y="613767"/>
                  <a:ext cx="247650" cy="23872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" name="正方形/長方形 68"/>
                <p:cNvSpPr/>
                <p:nvPr/>
              </p:nvSpPr>
              <p:spPr>
                <a:xfrm>
                  <a:off x="6330552" y="1813323"/>
                  <a:ext cx="481823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0" name="正方形/長方形 89"/>
                <p:cNvSpPr/>
                <p:nvPr/>
              </p:nvSpPr>
              <p:spPr>
                <a:xfrm>
                  <a:off x="7985523" y="876302"/>
                  <a:ext cx="447674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" name="正方形/長方形 12">
                  <a:extLst>
                    <a:ext uri="{FF2B5EF4-FFF2-40B4-BE49-F238E27FC236}">
                      <a16:creationId xmlns:a16="http://schemas.microsoft.com/office/drawing/2014/main" id="{85133867-8FBA-8693-7C6B-CD01BFE6438C}"/>
                    </a:ext>
                  </a:extLst>
                </p:cNvPr>
                <p:cNvSpPr/>
                <p:nvPr/>
              </p:nvSpPr>
              <p:spPr>
                <a:xfrm>
                  <a:off x="10143260" y="4949034"/>
                  <a:ext cx="905740" cy="236143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" name="正方形/長方形 4">
                  <a:extLst>
                    <a:ext uri="{FF2B5EF4-FFF2-40B4-BE49-F238E27FC236}">
                      <a16:creationId xmlns:a16="http://schemas.microsoft.com/office/drawing/2014/main" id="{292CA6F6-145C-9857-D1AF-4BE3DD7BB640}"/>
                    </a:ext>
                  </a:extLst>
                </p:cNvPr>
                <p:cNvSpPr/>
                <p:nvPr/>
              </p:nvSpPr>
              <p:spPr>
                <a:xfrm>
                  <a:off x="6574632" y="0"/>
                  <a:ext cx="465534" cy="39052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0DFB77EC-C0B4-2F6D-AC56-2D3F988489C6}"/>
                    </a:ext>
                  </a:extLst>
                </p:cNvPr>
                <p:cNvSpPr/>
                <p:nvPr/>
              </p:nvSpPr>
              <p:spPr>
                <a:xfrm>
                  <a:off x="6330552" y="390527"/>
                  <a:ext cx="481823" cy="94416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FA23917F-390F-CA59-6BBE-15E5AE4BE1C5}"/>
                    </a:ext>
                  </a:extLst>
                </p:cNvPr>
                <p:cNvSpPr/>
                <p:nvPr/>
              </p:nvSpPr>
              <p:spPr>
                <a:xfrm>
                  <a:off x="6076950" y="862013"/>
                  <a:ext cx="253602" cy="4726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" name="正方形/長方形 15">
                  <a:extLst>
                    <a:ext uri="{FF2B5EF4-FFF2-40B4-BE49-F238E27FC236}">
                      <a16:creationId xmlns:a16="http://schemas.microsoft.com/office/drawing/2014/main" id="{6A1C881F-7C98-4BDC-8178-7B8A94234210}"/>
                    </a:ext>
                  </a:extLst>
                </p:cNvPr>
                <p:cNvSpPr/>
                <p:nvPr/>
              </p:nvSpPr>
              <p:spPr>
                <a:xfrm>
                  <a:off x="5832871" y="1333498"/>
                  <a:ext cx="241157" cy="71794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" name="正方形/長方形 16">
                  <a:extLst>
                    <a:ext uri="{FF2B5EF4-FFF2-40B4-BE49-F238E27FC236}">
                      <a16:creationId xmlns:a16="http://schemas.microsoft.com/office/drawing/2014/main" id="{1FE447C5-66AC-B5FE-A0D4-F5A8A9292B89}"/>
                    </a:ext>
                  </a:extLst>
                </p:cNvPr>
                <p:cNvSpPr/>
                <p:nvPr/>
              </p:nvSpPr>
              <p:spPr>
                <a:xfrm>
                  <a:off x="5617369" y="1581150"/>
                  <a:ext cx="214041" cy="47029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" name="正方形/長方形 17">
                  <a:extLst>
                    <a:ext uri="{FF2B5EF4-FFF2-40B4-BE49-F238E27FC236}">
                      <a16:creationId xmlns:a16="http://schemas.microsoft.com/office/drawing/2014/main" id="{EC39ABC5-4A2C-E7FC-A20C-B59C274858D3}"/>
                    </a:ext>
                  </a:extLst>
                </p:cNvPr>
                <p:cNvSpPr/>
                <p:nvPr/>
              </p:nvSpPr>
              <p:spPr>
                <a:xfrm>
                  <a:off x="6330552" y="2054623"/>
                  <a:ext cx="241157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" name="正方形/長方形 18">
                  <a:extLst>
                    <a:ext uri="{FF2B5EF4-FFF2-40B4-BE49-F238E27FC236}">
                      <a16:creationId xmlns:a16="http://schemas.microsoft.com/office/drawing/2014/main" id="{AE29AA90-CB25-7E30-D4E7-6157C9AF630F}"/>
                    </a:ext>
                  </a:extLst>
                </p:cNvPr>
                <p:cNvSpPr/>
                <p:nvPr/>
              </p:nvSpPr>
              <p:spPr>
                <a:xfrm>
                  <a:off x="7040166" y="2059780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2615C295-C103-168C-1A75-711837171773}"/>
                    </a:ext>
                  </a:extLst>
                </p:cNvPr>
                <p:cNvSpPr/>
                <p:nvPr/>
              </p:nvSpPr>
              <p:spPr>
                <a:xfrm>
                  <a:off x="7279807" y="2295923"/>
                  <a:ext cx="241157" cy="47253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44905915-8584-753E-E675-17203DC065BE}"/>
                    </a:ext>
                  </a:extLst>
                </p:cNvPr>
                <p:cNvSpPr/>
                <p:nvPr/>
              </p:nvSpPr>
              <p:spPr>
                <a:xfrm>
                  <a:off x="7520294" y="2532190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196E1D56-C357-6DDF-D1F0-A582D4FA0D47}"/>
                    </a:ext>
                  </a:extLst>
                </p:cNvPr>
                <p:cNvSpPr/>
                <p:nvPr/>
              </p:nvSpPr>
              <p:spPr>
                <a:xfrm>
                  <a:off x="9179386" y="4712893"/>
                  <a:ext cx="241157" cy="4556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正方形/長方形 22">
                  <a:extLst>
                    <a:ext uri="{FF2B5EF4-FFF2-40B4-BE49-F238E27FC236}">
                      <a16:creationId xmlns:a16="http://schemas.microsoft.com/office/drawing/2014/main" id="{D3BB9ADD-EB06-2470-A9C6-B5C93C67C56F}"/>
                    </a:ext>
                  </a:extLst>
                </p:cNvPr>
                <p:cNvSpPr/>
                <p:nvPr/>
              </p:nvSpPr>
              <p:spPr>
                <a:xfrm>
                  <a:off x="8938229" y="4712893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" name="正方形/長方形 23">
                  <a:extLst>
                    <a:ext uri="{FF2B5EF4-FFF2-40B4-BE49-F238E27FC236}">
                      <a16:creationId xmlns:a16="http://schemas.microsoft.com/office/drawing/2014/main" id="{98B97E4E-1491-CD59-6E88-B7219F031979}"/>
                    </a:ext>
                  </a:extLst>
                </p:cNvPr>
                <p:cNvSpPr/>
                <p:nvPr/>
              </p:nvSpPr>
              <p:spPr>
                <a:xfrm>
                  <a:off x="9420495" y="4949036"/>
                  <a:ext cx="241157" cy="4556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" name="正方形/長方形 24">
                  <a:extLst>
                    <a:ext uri="{FF2B5EF4-FFF2-40B4-BE49-F238E27FC236}">
                      <a16:creationId xmlns:a16="http://schemas.microsoft.com/office/drawing/2014/main" id="{ED2720A4-CEFE-129B-8478-9C56B28D2310}"/>
                    </a:ext>
                  </a:extLst>
                </p:cNvPr>
                <p:cNvSpPr/>
                <p:nvPr/>
              </p:nvSpPr>
              <p:spPr>
                <a:xfrm>
                  <a:off x="8442723" y="4949036"/>
                  <a:ext cx="736664" cy="4556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正方形/長方形 25">
                  <a:extLst>
                    <a:ext uri="{FF2B5EF4-FFF2-40B4-BE49-F238E27FC236}">
                      <a16:creationId xmlns:a16="http://schemas.microsoft.com/office/drawing/2014/main" id="{B5AE3CF2-75EB-BA73-8DF9-E8E9EA7A4E96}"/>
                    </a:ext>
                  </a:extLst>
                </p:cNvPr>
                <p:cNvSpPr/>
                <p:nvPr/>
              </p:nvSpPr>
              <p:spPr>
                <a:xfrm>
                  <a:off x="9178194" y="5168503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正方形/長方形 26">
                  <a:extLst>
                    <a:ext uri="{FF2B5EF4-FFF2-40B4-BE49-F238E27FC236}">
                      <a16:creationId xmlns:a16="http://schemas.microsoft.com/office/drawing/2014/main" id="{6E902A4E-431E-0B2A-D739-F78AC83EC0A8}"/>
                    </a:ext>
                  </a:extLst>
                </p:cNvPr>
                <p:cNvSpPr/>
                <p:nvPr/>
              </p:nvSpPr>
              <p:spPr>
                <a:xfrm>
                  <a:off x="8201761" y="5168503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5EB02FF2-6FAE-90CA-5893-A14A59C354EC}"/>
                    </a:ext>
                  </a:extLst>
                </p:cNvPr>
                <p:cNvSpPr/>
                <p:nvPr/>
              </p:nvSpPr>
              <p:spPr>
                <a:xfrm>
                  <a:off x="8201615" y="5404646"/>
                  <a:ext cx="73666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DBE4AF58-45ED-6845-42D3-F607F74C9008}"/>
                    </a:ext>
                  </a:extLst>
                </p:cNvPr>
                <p:cNvSpPr/>
                <p:nvPr/>
              </p:nvSpPr>
              <p:spPr>
                <a:xfrm>
                  <a:off x="8199068" y="5648924"/>
                  <a:ext cx="254370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D28DD501-FAF6-61BB-B5B7-BF8FC878EDAB}"/>
                    </a:ext>
                  </a:extLst>
                </p:cNvPr>
                <p:cNvSpPr/>
                <p:nvPr/>
              </p:nvSpPr>
              <p:spPr>
                <a:xfrm>
                  <a:off x="7731919" y="5893202"/>
                  <a:ext cx="46629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正方形/長方形 30">
                  <a:extLst>
                    <a:ext uri="{FF2B5EF4-FFF2-40B4-BE49-F238E27FC236}">
                      <a16:creationId xmlns:a16="http://schemas.microsoft.com/office/drawing/2014/main" id="{785A591A-2EC3-8977-40F2-AC0A90B974AF}"/>
                    </a:ext>
                  </a:extLst>
                </p:cNvPr>
                <p:cNvSpPr/>
                <p:nvPr/>
              </p:nvSpPr>
              <p:spPr>
                <a:xfrm>
                  <a:off x="9902152" y="4949036"/>
                  <a:ext cx="241108" cy="23614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" name="正方形/長方形 63">
                  <a:extLst>
                    <a:ext uri="{FF2B5EF4-FFF2-40B4-BE49-F238E27FC236}">
                      <a16:creationId xmlns:a16="http://schemas.microsoft.com/office/drawing/2014/main" id="{752FEE26-1883-1C8C-91DD-ED0A6E748BDD}"/>
                    </a:ext>
                  </a:extLst>
                </p:cNvPr>
                <p:cNvSpPr/>
                <p:nvPr/>
              </p:nvSpPr>
              <p:spPr>
                <a:xfrm>
                  <a:off x="10144971" y="5185179"/>
                  <a:ext cx="432542" cy="47981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5" name="正方形/長方形 64">
                  <a:extLst>
                    <a:ext uri="{FF2B5EF4-FFF2-40B4-BE49-F238E27FC236}">
                      <a16:creationId xmlns:a16="http://schemas.microsoft.com/office/drawing/2014/main" id="{1B69A6DE-2EDB-9CCA-2505-45C071D3E1F1}"/>
                    </a:ext>
                  </a:extLst>
                </p:cNvPr>
                <p:cNvSpPr/>
                <p:nvPr/>
              </p:nvSpPr>
              <p:spPr>
                <a:xfrm>
                  <a:off x="9903321" y="5185178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6" name="正方形/長方形 65">
                  <a:extLst>
                    <a:ext uri="{FF2B5EF4-FFF2-40B4-BE49-F238E27FC236}">
                      <a16:creationId xmlns:a16="http://schemas.microsoft.com/office/drawing/2014/main" id="{CF4A19D6-1129-BF3A-FC15-6EBACD741C21}"/>
                    </a:ext>
                  </a:extLst>
                </p:cNvPr>
                <p:cNvSpPr/>
                <p:nvPr/>
              </p:nvSpPr>
              <p:spPr>
                <a:xfrm>
                  <a:off x="11768562" y="4232257"/>
                  <a:ext cx="472678" cy="241705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" name="正方形/長方形 69">
                  <a:extLst>
                    <a:ext uri="{FF2B5EF4-FFF2-40B4-BE49-F238E27FC236}">
                      <a16:creationId xmlns:a16="http://schemas.microsoft.com/office/drawing/2014/main" id="{908002B7-1166-ED9A-738F-3DFE3E6FD772}"/>
                    </a:ext>
                  </a:extLst>
                </p:cNvPr>
                <p:cNvSpPr/>
                <p:nvPr/>
              </p:nvSpPr>
              <p:spPr>
                <a:xfrm>
                  <a:off x="10336356" y="5665398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" name="正方形/長方形 70">
                  <a:extLst>
                    <a:ext uri="{FF2B5EF4-FFF2-40B4-BE49-F238E27FC236}">
                      <a16:creationId xmlns:a16="http://schemas.microsoft.com/office/drawing/2014/main" id="{A7B33D45-27C1-18C2-7ADC-0E26EAA1F610}"/>
                    </a:ext>
                  </a:extLst>
                </p:cNvPr>
                <p:cNvSpPr/>
                <p:nvPr/>
              </p:nvSpPr>
              <p:spPr>
                <a:xfrm>
                  <a:off x="10577513" y="5664994"/>
                  <a:ext cx="241157" cy="4730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2" name="正方形/長方形 71">
                  <a:extLst>
                    <a:ext uri="{FF2B5EF4-FFF2-40B4-BE49-F238E27FC236}">
                      <a16:creationId xmlns:a16="http://schemas.microsoft.com/office/drawing/2014/main" id="{AE5D151A-A4CF-4D6D-381F-A7560912E4B6}"/>
                    </a:ext>
                  </a:extLst>
                </p:cNvPr>
                <p:cNvSpPr/>
                <p:nvPr/>
              </p:nvSpPr>
              <p:spPr>
                <a:xfrm>
                  <a:off x="10336356" y="5900746"/>
                  <a:ext cx="241157" cy="23574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3" name="正方形/長方形 72">
                  <a:extLst>
                    <a:ext uri="{FF2B5EF4-FFF2-40B4-BE49-F238E27FC236}">
                      <a16:creationId xmlns:a16="http://schemas.microsoft.com/office/drawing/2014/main" id="{27482D42-EEAD-6F39-00B7-89ECA0D47E9C}"/>
                    </a:ext>
                  </a:extLst>
                </p:cNvPr>
                <p:cNvSpPr/>
                <p:nvPr/>
              </p:nvSpPr>
              <p:spPr>
                <a:xfrm>
                  <a:off x="11046618" y="4476344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4" name="正方形/長方形 73">
                  <a:extLst>
                    <a:ext uri="{FF2B5EF4-FFF2-40B4-BE49-F238E27FC236}">
                      <a16:creationId xmlns:a16="http://schemas.microsoft.com/office/drawing/2014/main" id="{DA7BCB46-522B-11AA-9C4F-7F52DDE342B1}"/>
                    </a:ext>
                  </a:extLst>
                </p:cNvPr>
                <p:cNvSpPr/>
                <p:nvPr/>
              </p:nvSpPr>
              <p:spPr>
                <a:xfrm>
                  <a:off x="11287775" y="4234054"/>
                  <a:ext cx="241157" cy="47981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5" name="正方形/長方形 74">
                  <a:extLst>
                    <a:ext uri="{FF2B5EF4-FFF2-40B4-BE49-F238E27FC236}">
                      <a16:creationId xmlns:a16="http://schemas.microsoft.com/office/drawing/2014/main" id="{562DCB68-65EE-8EF9-B8EC-FDDEE7BFACC8}"/>
                    </a:ext>
                  </a:extLst>
                </p:cNvPr>
                <p:cNvSpPr/>
                <p:nvPr/>
              </p:nvSpPr>
              <p:spPr>
                <a:xfrm>
                  <a:off x="11046617" y="4234054"/>
                  <a:ext cx="241157" cy="2405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6" name="正方形/長方形 75">
                  <a:extLst>
                    <a:ext uri="{FF2B5EF4-FFF2-40B4-BE49-F238E27FC236}">
                      <a16:creationId xmlns:a16="http://schemas.microsoft.com/office/drawing/2014/main" id="{45F82532-9A29-76A0-9B3A-BD3BAE90F334}"/>
                    </a:ext>
                  </a:extLst>
                </p:cNvPr>
                <p:cNvSpPr/>
                <p:nvPr/>
              </p:nvSpPr>
              <p:spPr>
                <a:xfrm>
                  <a:off x="11527741" y="4476344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7" name="正方形/長方形 76">
                  <a:extLst>
                    <a:ext uri="{FF2B5EF4-FFF2-40B4-BE49-F238E27FC236}">
                      <a16:creationId xmlns:a16="http://schemas.microsoft.com/office/drawing/2014/main" id="{5BA71DEE-4659-5605-7D05-DB26E0BB3BB8}"/>
                    </a:ext>
                  </a:extLst>
                </p:cNvPr>
                <p:cNvSpPr/>
                <p:nvPr/>
              </p:nvSpPr>
              <p:spPr>
                <a:xfrm>
                  <a:off x="11527407" y="4234053"/>
                  <a:ext cx="241157" cy="2405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8" name="正方形/長方形 77">
                  <a:extLst>
                    <a:ext uri="{FF2B5EF4-FFF2-40B4-BE49-F238E27FC236}">
                      <a16:creationId xmlns:a16="http://schemas.microsoft.com/office/drawing/2014/main" id="{7EAE936C-1C89-B3FF-198B-DCC4D75577A6}"/>
                    </a:ext>
                  </a:extLst>
                </p:cNvPr>
                <p:cNvSpPr/>
                <p:nvPr/>
              </p:nvSpPr>
              <p:spPr>
                <a:xfrm>
                  <a:off x="11287774" y="3991751"/>
                  <a:ext cx="241157" cy="2405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" name="正方形/長方形 78">
                  <a:extLst>
                    <a:ext uri="{FF2B5EF4-FFF2-40B4-BE49-F238E27FC236}">
                      <a16:creationId xmlns:a16="http://schemas.microsoft.com/office/drawing/2014/main" id="{EDA7FBA0-F750-CB50-70CD-F6EBB8A66320}"/>
                    </a:ext>
                  </a:extLst>
                </p:cNvPr>
                <p:cNvSpPr/>
                <p:nvPr/>
              </p:nvSpPr>
              <p:spPr>
                <a:xfrm>
                  <a:off x="11527406" y="3996517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0" name="正方形/長方形 79">
                  <a:extLst>
                    <a:ext uri="{FF2B5EF4-FFF2-40B4-BE49-F238E27FC236}">
                      <a16:creationId xmlns:a16="http://schemas.microsoft.com/office/drawing/2014/main" id="{28FEF98C-99C7-E3AC-5102-65F565B30AA0}"/>
                    </a:ext>
                  </a:extLst>
                </p:cNvPr>
                <p:cNvSpPr/>
                <p:nvPr/>
              </p:nvSpPr>
              <p:spPr>
                <a:xfrm>
                  <a:off x="10577976" y="4712700"/>
                  <a:ext cx="472678" cy="236143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1" name="正方形/長方形 80">
                  <a:extLst>
                    <a:ext uri="{FF2B5EF4-FFF2-40B4-BE49-F238E27FC236}">
                      <a16:creationId xmlns:a16="http://schemas.microsoft.com/office/drawing/2014/main" id="{DE325260-412E-E547-411D-B5BB8C8A7F28}"/>
                    </a:ext>
                  </a:extLst>
                </p:cNvPr>
                <p:cNvSpPr/>
                <p:nvPr/>
              </p:nvSpPr>
              <p:spPr>
                <a:xfrm>
                  <a:off x="11768562" y="3999894"/>
                  <a:ext cx="239631" cy="232578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2" name="正方形/長方形 81">
                  <a:extLst>
                    <a:ext uri="{FF2B5EF4-FFF2-40B4-BE49-F238E27FC236}">
                      <a16:creationId xmlns:a16="http://schemas.microsoft.com/office/drawing/2014/main" id="{572084B9-D2BE-C826-B18E-A941F51A55DB}"/>
                    </a:ext>
                  </a:extLst>
                </p:cNvPr>
                <p:cNvSpPr/>
                <p:nvPr/>
              </p:nvSpPr>
              <p:spPr>
                <a:xfrm>
                  <a:off x="11769756" y="3759984"/>
                  <a:ext cx="241157" cy="2405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3" name="正方形/長方形 82">
                  <a:extLst>
                    <a:ext uri="{FF2B5EF4-FFF2-40B4-BE49-F238E27FC236}">
                      <a16:creationId xmlns:a16="http://schemas.microsoft.com/office/drawing/2014/main" id="{42B2FAA4-ADB0-2F23-5703-C0E24DAA63B0}"/>
                    </a:ext>
                  </a:extLst>
                </p:cNvPr>
                <p:cNvSpPr/>
                <p:nvPr/>
              </p:nvSpPr>
              <p:spPr>
                <a:xfrm>
                  <a:off x="12237185" y="4235238"/>
                  <a:ext cx="241157" cy="23931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4" name="正方形/長方形 83">
                  <a:extLst>
                    <a:ext uri="{FF2B5EF4-FFF2-40B4-BE49-F238E27FC236}">
                      <a16:creationId xmlns:a16="http://schemas.microsoft.com/office/drawing/2014/main" id="{450BAC1A-B2B8-4E34-A7F3-01415905EAFE}"/>
                    </a:ext>
                  </a:extLst>
                </p:cNvPr>
                <p:cNvSpPr/>
                <p:nvPr/>
              </p:nvSpPr>
              <p:spPr>
                <a:xfrm>
                  <a:off x="12009386" y="3511154"/>
                  <a:ext cx="241157" cy="48716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5" name="正方形/長方形 84">
                  <a:extLst>
                    <a:ext uri="{FF2B5EF4-FFF2-40B4-BE49-F238E27FC236}">
                      <a16:creationId xmlns:a16="http://schemas.microsoft.com/office/drawing/2014/main" id="{23FE63AA-7628-967D-599B-2CE1167BFD12}"/>
                    </a:ext>
                  </a:extLst>
                </p:cNvPr>
                <p:cNvSpPr/>
                <p:nvPr/>
              </p:nvSpPr>
              <p:spPr>
                <a:xfrm>
                  <a:off x="12005664" y="4473961"/>
                  <a:ext cx="472677" cy="2405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6" name="正方形/長方形 85">
                  <a:extLst>
                    <a:ext uri="{FF2B5EF4-FFF2-40B4-BE49-F238E27FC236}">
                      <a16:creationId xmlns:a16="http://schemas.microsoft.com/office/drawing/2014/main" id="{D850B0A5-DEB7-0320-41A6-4A9E17D311E8}"/>
                    </a:ext>
                  </a:extLst>
                </p:cNvPr>
                <p:cNvSpPr/>
                <p:nvPr/>
              </p:nvSpPr>
              <p:spPr>
                <a:xfrm>
                  <a:off x="12251140" y="3268266"/>
                  <a:ext cx="241157" cy="73004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7" name="正方形/長方形 86">
                  <a:extLst>
                    <a:ext uri="{FF2B5EF4-FFF2-40B4-BE49-F238E27FC236}">
                      <a16:creationId xmlns:a16="http://schemas.microsoft.com/office/drawing/2014/main" id="{92EF790D-F244-6EC7-7CAC-70CF4B78A6EA}"/>
                    </a:ext>
                  </a:extLst>
                </p:cNvPr>
                <p:cNvSpPr/>
                <p:nvPr/>
              </p:nvSpPr>
              <p:spPr>
                <a:xfrm>
                  <a:off x="12490173" y="3268266"/>
                  <a:ext cx="241157" cy="48716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8" name="正方形/長方形 87">
                  <a:extLst>
                    <a:ext uri="{FF2B5EF4-FFF2-40B4-BE49-F238E27FC236}">
                      <a16:creationId xmlns:a16="http://schemas.microsoft.com/office/drawing/2014/main" id="{307D2C1D-5256-FE71-283B-8F3797C70507}"/>
                    </a:ext>
                  </a:extLst>
                </p:cNvPr>
                <p:cNvSpPr/>
                <p:nvPr/>
              </p:nvSpPr>
              <p:spPr>
                <a:xfrm>
                  <a:off x="12731331" y="3511154"/>
                  <a:ext cx="62254" cy="24427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9" name="正方形/長方形 88">
                  <a:extLst>
                    <a:ext uri="{FF2B5EF4-FFF2-40B4-BE49-F238E27FC236}">
                      <a16:creationId xmlns:a16="http://schemas.microsoft.com/office/drawing/2014/main" id="{CF8DA308-3EDC-9347-4016-F2608EE4672B}"/>
                    </a:ext>
                  </a:extLst>
                </p:cNvPr>
                <p:cNvSpPr/>
                <p:nvPr/>
              </p:nvSpPr>
              <p:spPr>
                <a:xfrm>
                  <a:off x="7961710" y="8761613"/>
                  <a:ext cx="480460" cy="48001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1" name="正方形/長方形 90">
                  <a:extLst>
                    <a:ext uri="{FF2B5EF4-FFF2-40B4-BE49-F238E27FC236}">
                      <a16:creationId xmlns:a16="http://schemas.microsoft.com/office/drawing/2014/main" id="{A3CEB2D9-D4E2-0703-6567-416251234568}"/>
                    </a:ext>
                  </a:extLst>
                </p:cNvPr>
                <p:cNvSpPr/>
                <p:nvPr/>
              </p:nvSpPr>
              <p:spPr>
                <a:xfrm>
                  <a:off x="8199721" y="9241631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2" name="正方形/長方形 91">
                  <a:extLst>
                    <a:ext uri="{FF2B5EF4-FFF2-40B4-BE49-F238E27FC236}">
                      <a16:creationId xmlns:a16="http://schemas.microsoft.com/office/drawing/2014/main" id="{85528FCB-CB96-5BC6-D9D4-8597C82A75C6}"/>
                    </a:ext>
                  </a:extLst>
                </p:cNvPr>
                <p:cNvSpPr/>
                <p:nvPr/>
              </p:nvSpPr>
              <p:spPr>
                <a:xfrm>
                  <a:off x="7493899" y="9241631"/>
                  <a:ext cx="706849" cy="35956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3" name="正方形/長方形 92">
                  <a:extLst>
                    <a:ext uri="{FF2B5EF4-FFF2-40B4-BE49-F238E27FC236}">
                      <a16:creationId xmlns:a16="http://schemas.microsoft.com/office/drawing/2014/main" id="{04E1D545-D301-4491-F213-38053A3457D7}"/>
                    </a:ext>
                  </a:extLst>
                </p:cNvPr>
                <p:cNvSpPr/>
                <p:nvPr/>
              </p:nvSpPr>
              <p:spPr>
                <a:xfrm>
                  <a:off x="7494124" y="8761611"/>
                  <a:ext cx="466294" cy="48001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4" name="正方形/長方形 93">
                  <a:extLst>
                    <a:ext uri="{FF2B5EF4-FFF2-40B4-BE49-F238E27FC236}">
                      <a16:creationId xmlns:a16="http://schemas.microsoft.com/office/drawing/2014/main" id="{4419862D-A1B4-AE77-541F-71ABA10BBFC7}"/>
                    </a:ext>
                  </a:extLst>
                </p:cNvPr>
                <p:cNvSpPr/>
                <p:nvPr/>
              </p:nvSpPr>
              <p:spPr>
                <a:xfrm>
                  <a:off x="7494124" y="8517931"/>
                  <a:ext cx="46629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5" name="正方形/長方形 94">
                  <a:extLst>
                    <a:ext uri="{FF2B5EF4-FFF2-40B4-BE49-F238E27FC236}">
                      <a16:creationId xmlns:a16="http://schemas.microsoft.com/office/drawing/2014/main" id="{3AA8F2E8-EBF5-9116-03A3-73910C407815}"/>
                    </a:ext>
                  </a:extLst>
                </p:cNvPr>
                <p:cNvSpPr/>
                <p:nvPr/>
              </p:nvSpPr>
              <p:spPr>
                <a:xfrm>
                  <a:off x="7255185" y="8517334"/>
                  <a:ext cx="238714" cy="96043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6" name="正方形/長方形 95">
                  <a:extLst>
                    <a:ext uri="{FF2B5EF4-FFF2-40B4-BE49-F238E27FC236}">
                      <a16:creationId xmlns:a16="http://schemas.microsoft.com/office/drawing/2014/main" id="{D6C067DB-CEBD-6667-DDCE-D9DA76D1868F}"/>
                    </a:ext>
                  </a:extLst>
                </p:cNvPr>
                <p:cNvSpPr/>
                <p:nvPr/>
              </p:nvSpPr>
              <p:spPr>
                <a:xfrm>
                  <a:off x="7018467" y="9005487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" name="正方形/長方形 96">
                  <a:extLst>
                    <a:ext uri="{FF2B5EF4-FFF2-40B4-BE49-F238E27FC236}">
                      <a16:creationId xmlns:a16="http://schemas.microsoft.com/office/drawing/2014/main" id="{4C2512B4-54E2-2668-6A5B-B89FA4ABD0AB}"/>
                    </a:ext>
                  </a:extLst>
                </p:cNvPr>
                <p:cNvSpPr/>
                <p:nvPr/>
              </p:nvSpPr>
              <p:spPr>
                <a:xfrm>
                  <a:off x="7255769" y="8272462"/>
                  <a:ext cx="46629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8" name="正方形/長方形 97">
                  <a:extLst>
                    <a:ext uri="{FF2B5EF4-FFF2-40B4-BE49-F238E27FC236}">
                      <a16:creationId xmlns:a16="http://schemas.microsoft.com/office/drawing/2014/main" id="{36BD37DF-E27F-E246-6595-AE540FD9AC17}"/>
                    </a:ext>
                  </a:extLst>
                </p:cNvPr>
                <p:cNvSpPr/>
                <p:nvPr/>
              </p:nvSpPr>
              <p:spPr>
                <a:xfrm>
                  <a:off x="6788790" y="7787877"/>
                  <a:ext cx="466294" cy="121760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9" name="正方形/長方形 98">
                  <a:extLst>
                    <a:ext uri="{FF2B5EF4-FFF2-40B4-BE49-F238E27FC236}">
                      <a16:creationId xmlns:a16="http://schemas.microsoft.com/office/drawing/2014/main" id="{4987C0EF-AF33-493F-A1B8-3AA0DE78FD40}"/>
                    </a:ext>
                  </a:extLst>
                </p:cNvPr>
                <p:cNvSpPr/>
                <p:nvPr/>
              </p:nvSpPr>
              <p:spPr>
                <a:xfrm>
                  <a:off x="7255812" y="8028184"/>
                  <a:ext cx="229647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0" name="正方形/長方形 99">
                  <a:extLst>
                    <a:ext uri="{FF2B5EF4-FFF2-40B4-BE49-F238E27FC236}">
                      <a16:creationId xmlns:a16="http://schemas.microsoft.com/office/drawing/2014/main" id="{11FED5BE-0BD2-C7F0-0F46-9C544A152ABB}"/>
                    </a:ext>
                  </a:extLst>
                </p:cNvPr>
                <p:cNvSpPr/>
                <p:nvPr/>
              </p:nvSpPr>
              <p:spPr>
                <a:xfrm>
                  <a:off x="6547407" y="8272462"/>
                  <a:ext cx="241157" cy="96877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1" name="正方形/長方形 100">
                  <a:extLst>
                    <a:ext uri="{FF2B5EF4-FFF2-40B4-BE49-F238E27FC236}">
                      <a16:creationId xmlns:a16="http://schemas.microsoft.com/office/drawing/2014/main" id="{B969C9F0-CF08-7920-E7B9-D97F82266152}"/>
                    </a:ext>
                  </a:extLst>
                </p:cNvPr>
                <p:cNvSpPr/>
                <p:nvPr/>
              </p:nvSpPr>
              <p:spPr>
                <a:xfrm>
                  <a:off x="5850654" y="8517332"/>
                  <a:ext cx="698488" cy="48636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2" name="正方形/長方形 101">
                  <a:extLst>
                    <a:ext uri="{FF2B5EF4-FFF2-40B4-BE49-F238E27FC236}">
                      <a16:creationId xmlns:a16="http://schemas.microsoft.com/office/drawing/2014/main" id="{A1683094-7264-0451-C7BF-63FA6C47AB22}"/>
                    </a:ext>
                  </a:extLst>
                </p:cNvPr>
                <p:cNvSpPr/>
                <p:nvPr/>
              </p:nvSpPr>
              <p:spPr>
                <a:xfrm>
                  <a:off x="5620561" y="8517926"/>
                  <a:ext cx="230700" cy="24368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3" name="正方形/長方形 102">
                  <a:extLst>
                    <a:ext uri="{FF2B5EF4-FFF2-40B4-BE49-F238E27FC236}">
                      <a16:creationId xmlns:a16="http://schemas.microsoft.com/office/drawing/2014/main" id="{93EDC955-07FE-DF60-6826-BB2B2CE5737D}"/>
                    </a:ext>
                  </a:extLst>
                </p:cNvPr>
                <p:cNvSpPr/>
                <p:nvPr/>
              </p:nvSpPr>
              <p:spPr>
                <a:xfrm>
                  <a:off x="6088096" y="8028184"/>
                  <a:ext cx="459085" cy="48914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4" name="正方形/長方形 103">
                  <a:extLst>
                    <a:ext uri="{FF2B5EF4-FFF2-40B4-BE49-F238E27FC236}">
                      <a16:creationId xmlns:a16="http://schemas.microsoft.com/office/drawing/2014/main" id="{FE41958D-0C9E-2BDE-BB95-99CA5A54781B}"/>
                    </a:ext>
                  </a:extLst>
                </p:cNvPr>
                <p:cNvSpPr/>
                <p:nvPr/>
              </p:nvSpPr>
              <p:spPr>
                <a:xfrm>
                  <a:off x="6313884" y="7555706"/>
                  <a:ext cx="475630" cy="47247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5" name="正方形/長方形 104">
                  <a:extLst>
                    <a:ext uri="{FF2B5EF4-FFF2-40B4-BE49-F238E27FC236}">
                      <a16:creationId xmlns:a16="http://schemas.microsoft.com/office/drawing/2014/main" id="{700E6B8D-50C0-2760-674B-D3632C0C18F3}"/>
                    </a:ext>
                  </a:extLst>
                </p:cNvPr>
                <p:cNvSpPr/>
                <p:nvPr/>
              </p:nvSpPr>
              <p:spPr>
                <a:xfrm>
                  <a:off x="5389467" y="8517332"/>
                  <a:ext cx="237722" cy="248446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6" name="正方形/長方形 105">
                  <a:extLst>
                    <a:ext uri="{FF2B5EF4-FFF2-40B4-BE49-F238E27FC236}">
                      <a16:creationId xmlns:a16="http://schemas.microsoft.com/office/drawing/2014/main" id="{5FC35B13-CE3A-7315-5A93-6D0268B44A1B}"/>
                    </a:ext>
                  </a:extLst>
                </p:cNvPr>
                <p:cNvSpPr/>
                <p:nvPr/>
              </p:nvSpPr>
              <p:spPr>
                <a:xfrm>
                  <a:off x="5391444" y="8763293"/>
                  <a:ext cx="235746" cy="24040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7" name="正方形/長方形 106">
                  <a:extLst>
                    <a:ext uri="{FF2B5EF4-FFF2-40B4-BE49-F238E27FC236}">
                      <a16:creationId xmlns:a16="http://schemas.microsoft.com/office/drawing/2014/main" id="{E4AEC013-F423-A3B6-1E62-889D268F376D}"/>
                    </a:ext>
                  </a:extLst>
                </p:cNvPr>
                <p:cNvSpPr/>
                <p:nvPr/>
              </p:nvSpPr>
              <p:spPr>
                <a:xfrm>
                  <a:off x="5389204" y="7797404"/>
                  <a:ext cx="230109" cy="71948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8" name="正方形/長方形 107">
                  <a:extLst>
                    <a:ext uri="{FF2B5EF4-FFF2-40B4-BE49-F238E27FC236}">
                      <a16:creationId xmlns:a16="http://schemas.microsoft.com/office/drawing/2014/main" id="{D5C97EB7-0A86-85B1-9E1E-F31A1989E6BB}"/>
                    </a:ext>
                  </a:extLst>
                </p:cNvPr>
                <p:cNvSpPr/>
                <p:nvPr/>
              </p:nvSpPr>
              <p:spPr>
                <a:xfrm>
                  <a:off x="5617369" y="8028184"/>
                  <a:ext cx="469930" cy="24705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9" name="正方形/長方形 108">
                  <a:extLst>
                    <a:ext uri="{FF2B5EF4-FFF2-40B4-BE49-F238E27FC236}">
                      <a16:creationId xmlns:a16="http://schemas.microsoft.com/office/drawing/2014/main" id="{63052B31-F7DD-0D0F-1F83-3AF8896A8704}"/>
                    </a:ext>
                  </a:extLst>
                </p:cNvPr>
                <p:cNvSpPr/>
                <p:nvPr/>
              </p:nvSpPr>
              <p:spPr>
                <a:xfrm>
                  <a:off x="5869781" y="7083028"/>
                  <a:ext cx="454353" cy="94554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0" name="正方形/長方形 109">
                  <a:extLst>
                    <a:ext uri="{FF2B5EF4-FFF2-40B4-BE49-F238E27FC236}">
                      <a16:creationId xmlns:a16="http://schemas.microsoft.com/office/drawing/2014/main" id="{CA275E86-E847-A524-9C1D-86DBA3955B6A}"/>
                    </a:ext>
                  </a:extLst>
                </p:cNvPr>
                <p:cNvSpPr/>
                <p:nvPr/>
              </p:nvSpPr>
              <p:spPr>
                <a:xfrm>
                  <a:off x="5620145" y="7550999"/>
                  <a:ext cx="251221" cy="47966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1" name="正方形/長方形 110">
                  <a:extLst>
                    <a:ext uri="{FF2B5EF4-FFF2-40B4-BE49-F238E27FC236}">
                      <a16:creationId xmlns:a16="http://schemas.microsoft.com/office/drawing/2014/main" id="{76A21536-95AC-165D-FCCF-ECAA5019845A}"/>
                    </a:ext>
                  </a:extLst>
                </p:cNvPr>
                <p:cNvSpPr/>
                <p:nvPr/>
              </p:nvSpPr>
              <p:spPr>
                <a:xfrm>
                  <a:off x="6324134" y="7309040"/>
                  <a:ext cx="264388" cy="245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2" name="正方形/長方形 111">
                  <a:extLst>
                    <a:ext uri="{FF2B5EF4-FFF2-40B4-BE49-F238E27FC236}">
                      <a16:creationId xmlns:a16="http://schemas.microsoft.com/office/drawing/2014/main" id="{38435A5B-DB08-4430-F5DD-E4FEA1B06A80}"/>
                    </a:ext>
                  </a:extLst>
                </p:cNvPr>
                <p:cNvSpPr/>
                <p:nvPr/>
              </p:nvSpPr>
              <p:spPr>
                <a:xfrm>
                  <a:off x="5627188" y="6845106"/>
                  <a:ext cx="480718" cy="23792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3" name="正方形/長方形 112">
                  <a:extLst>
                    <a:ext uri="{FF2B5EF4-FFF2-40B4-BE49-F238E27FC236}">
                      <a16:creationId xmlns:a16="http://schemas.microsoft.com/office/drawing/2014/main" id="{55FD72D7-D992-C0C7-A9B8-68DF04F1F605}"/>
                    </a:ext>
                  </a:extLst>
                </p:cNvPr>
                <p:cNvSpPr/>
                <p:nvPr/>
              </p:nvSpPr>
              <p:spPr>
                <a:xfrm>
                  <a:off x="5389063" y="6607181"/>
                  <a:ext cx="480718" cy="23792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4" name="正方形/長方形 113">
                  <a:extLst>
                    <a:ext uri="{FF2B5EF4-FFF2-40B4-BE49-F238E27FC236}">
                      <a16:creationId xmlns:a16="http://schemas.microsoft.com/office/drawing/2014/main" id="{CF5766E1-14EF-B148-E24D-C2D86F4C2383}"/>
                    </a:ext>
                  </a:extLst>
                </p:cNvPr>
                <p:cNvSpPr/>
                <p:nvPr/>
              </p:nvSpPr>
              <p:spPr>
                <a:xfrm>
                  <a:off x="5387646" y="6843566"/>
                  <a:ext cx="237722" cy="23946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5" name="正方形/長方形 114">
                  <a:extLst>
                    <a:ext uri="{FF2B5EF4-FFF2-40B4-BE49-F238E27FC236}">
                      <a16:creationId xmlns:a16="http://schemas.microsoft.com/office/drawing/2014/main" id="{3667C0AC-22E2-DC16-1C76-F93FD87567D5}"/>
                    </a:ext>
                  </a:extLst>
                </p:cNvPr>
                <p:cNvSpPr/>
                <p:nvPr/>
              </p:nvSpPr>
              <p:spPr>
                <a:xfrm>
                  <a:off x="5150556" y="6113859"/>
                  <a:ext cx="238547" cy="119518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6" name="正方形/長方形 115">
                  <a:extLst>
                    <a:ext uri="{FF2B5EF4-FFF2-40B4-BE49-F238E27FC236}">
                      <a16:creationId xmlns:a16="http://schemas.microsoft.com/office/drawing/2014/main" id="{B3F48FEF-2BA8-C822-9AAE-59FC8E5B2398}"/>
                    </a:ext>
                  </a:extLst>
                </p:cNvPr>
                <p:cNvSpPr/>
                <p:nvPr/>
              </p:nvSpPr>
              <p:spPr>
                <a:xfrm>
                  <a:off x="5388681" y="6368271"/>
                  <a:ext cx="236687" cy="23792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7" name="正方形/長方形 116">
                  <a:extLst>
                    <a:ext uri="{FF2B5EF4-FFF2-40B4-BE49-F238E27FC236}">
                      <a16:creationId xmlns:a16="http://schemas.microsoft.com/office/drawing/2014/main" id="{FE11EBA6-602F-ADCB-AB6F-E7DE298B54BB}"/>
                    </a:ext>
                  </a:extLst>
                </p:cNvPr>
                <p:cNvSpPr/>
                <p:nvPr/>
              </p:nvSpPr>
              <p:spPr>
                <a:xfrm>
                  <a:off x="4899515" y="6604103"/>
                  <a:ext cx="251221" cy="95537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8" name="正方形/長方形 117">
                  <a:extLst>
                    <a:ext uri="{FF2B5EF4-FFF2-40B4-BE49-F238E27FC236}">
                      <a16:creationId xmlns:a16="http://schemas.microsoft.com/office/drawing/2014/main" id="{77823AE2-6601-488F-69A4-268ACA30C742}"/>
                    </a:ext>
                  </a:extLst>
                </p:cNvPr>
                <p:cNvSpPr/>
                <p:nvPr/>
              </p:nvSpPr>
              <p:spPr>
                <a:xfrm>
                  <a:off x="5147886" y="7559481"/>
                  <a:ext cx="240805" cy="23946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9" name="正方形/長方形 118">
                  <a:extLst>
                    <a:ext uri="{FF2B5EF4-FFF2-40B4-BE49-F238E27FC236}">
                      <a16:creationId xmlns:a16="http://schemas.microsoft.com/office/drawing/2014/main" id="{525F273D-6ED3-57E2-60DA-F0E88D838F06}"/>
                    </a:ext>
                  </a:extLst>
                </p:cNvPr>
                <p:cNvSpPr/>
                <p:nvPr/>
              </p:nvSpPr>
              <p:spPr>
                <a:xfrm>
                  <a:off x="4659973" y="6843566"/>
                  <a:ext cx="237722" cy="46547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" name="正方形/長方形 119">
                  <a:extLst>
                    <a:ext uri="{FF2B5EF4-FFF2-40B4-BE49-F238E27FC236}">
                      <a16:creationId xmlns:a16="http://schemas.microsoft.com/office/drawing/2014/main" id="{30520690-14E6-13F9-9CAC-FEA5D5314C7C}"/>
                    </a:ext>
                  </a:extLst>
                </p:cNvPr>
                <p:cNvSpPr/>
                <p:nvPr/>
              </p:nvSpPr>
              <p:spPr>
                <a:xfrm>
                  <a:off x="3968353" y="6604104"/>
                  <a:ext cx="930860" cy="23946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1" name="正方形/長方形 120">
                  <a:extLst>
                    <a:ext uri="{FF2B5EF4-FFF2-40B4-BE49-F238E27FC236}">
                      <a16:creationId xmlns:a16="http://schemas.microsoft.com/office/drawing/2014/main" id="{49E5B1D2-4286-94D3-52E9-33301FA34A1F}"/>
                    </a:ext>
                  </a:extLst>
                </p:cNvPr>
                <p:cNvSpPr/>
                <p:nvPr/>
              </p:nvSpPr>
              <p:spPr>
                <a:xfrm>
                  <a:off x="3968353" y="5625497"/>
                  <a:ext cx="1178224" cy="97878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2" name="正方形/長方形 121">
                  <a:extLst>
                    <a:ext uri="{FF2B5EF4-FFF2-40B4-BE49-F238E27FC236}">
                      <a16:creationId xmlns:a16="http://schemas.microsoft.com/office/drawing/2014/main" id="{E0C6292E-F95D-1F37-99B0-E2A99EE4CDCA}"/>
                    </a:ext>
                  </a:extLst>
                </p:cNvPr>
                <p:cNvSpPr/>
                <p:nvPr/>
              </p:nvSpPr>
              <p:spPr>
                <a:xfrm>
                  <a:off x="3715675" y="5168503"/>
                  <a:ext cx="251322" cy="143560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3" name="正方形/長方形 122">
                  <a:extLst>
                    <a:ext uri="{FF2B5EF4-FFF2-40B4-BE49-F238E27FC236}">
                      <a16:creationId xmlns:a16="http://schemas.microsoft.com/office/drawing/2014/main" id="{11D7CB8A-FD43-E483-C90F-EE0DE6F9B634}"/>
                    </a:ext>
                  </a:extLst>
                </p:cNvPr>
                <p:cNvSpPr/>
                <p:nvPr/>
              </p:nvSpPr>
              <p:spPr>
                <a:xfrm>
                  <a:off x="3968353" y="5404645"/>
                  <a:ext cx="471488" cy="22105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4" name="正方形/長方形 123">
                  <a:extLst>
                    <a:ext uri="{FF2B5EF4-FFF2-40B4-BE49-F238E27FC236}">
                      <a16:creationId xmlns:a16="http://schemas.microsoft.com/office/drawing/2014/main" id="{604BD25D-4344-E3DD-6CC4-24F06E8456E0}"/>
                    </a:ext>
                  </a:extLst>
                </p:cNvPr>
                <p:cNvSpPr/>
                <p:nvPr/>
              </p:nvSpPr>
              <p:spPr>
                <a:xfrm>
                  <a:off x="3093244" y="5168502"/>
                  <a:ext cx="623335" cy="954882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5" name="正方形/長方形 124">
                  <a:extLst>
                    <a:ext uri="{FF2B5EF4-FFF2-40B4-BE49-F238E27FC236}">
                      <a16:creationId xmlns:a16="http://schemas.microsoft.com/office/drawing/2014/main" id="{116127FF-8660-7E4A-BB1A-39E584116C02}"/>
                    </a:ext>
                  </a:extLst>
                </p:cNvPr>
                <p:cNvSpPr/>
                <p:nvPr/>
              </p:nvSpPr>
              <p:spPr>
                <a:xfrm>
                  <a:off x="3094434" y="6379473"/>
                  <a:ext cx="626362" cy="22105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6" name="正方形/長方形 125">
                  <a:extLst>
                    <a:ext uri="{FF2B5EF4-FFF2-40B4-BE49-F238E27FC236}">
                      <a16:creationId xmlns:a16="http://schemas.microsoft.com/office/drawing/2014/main" id="{BA5DE5CC-9320-5290-EE33-246E8BD2B87D}"/>
                    </a:ext>
                  </a:extLst>
                </p:cNvPr>
                <p:cNvSpPr/>
                <p:nvPr/>
              </p:nvSpPr>
              <p:spPr>
                <a:xfrm>
                  <a:off x="3095626" y="6124575"/>
                  <a:ext cx="623980" cy="25517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7" name="正方形/長方形 126">
                  <a:extLst>
                    <a:ext uri="{FF2B5EF4-FFF2-40B4-BE49-F238E27FC236}">
                      <a16:creationId xmlns:a16="http://schemas.microsoft.com/office/drawing/2014/main" id="{E49E6633-34B8-DDAD-AAAD-5037944EA6C1}"/>
                    </a:ext>
                  </a:extLst>
                </p:cNvPr>
                <p:cNvSpPr/>
                <p:nvPr/>
              </p:nvSpPr>
              <p:spPr>
                <a:xfrm>
                  <a:off x="3237683" y="4932359"/>
                  <a:ext cx="241158" cy="23614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8" name="正方形/長方形 127">
                  <a:extLst>
                    <a:ext uri="{FF2B5EF4-FFF2-40B4-BE49-F238E27FC236}">
                      <a16:creationId xmlns:a16="http://schemas.microsoft.com/office/drawing/2014/main" id="{CD51D9E8-51B4-D4DF-0D4B-E52DEB5F8742}"/>
                    </a:ext>
                  </a:extLst>
                </p:cNvPr>
                <p:cNvSpPr/>
                <p:nvPr/>
              </p:nvSpPr>
              <p:spPr>
                <a:xfrm>
                  <a:off x="3089673" y="4932360"/>
                  <a:ext cx="148827" cy="23614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9" name="正方形/長方形 128">
                  <a:extLst>
                    <a:ext uri="{FF2B5EF4-FFF2-40B4-BE49-F238E27FC236}">
                      <a16:creationId xmlns:a16="http://schemas.microsoft.com/office/drawing/2014/main" id="{1036128B-82B1-5474-AB99-742FC70F73AE}"/>
                    </a:ext>
                  </a:extLst>
                </p:cNvPr>
                <p:cNvSpPr/>
                <p:nvPr/>
              </p:nvSpPr>
              <p:spPr>
                <a:xfrm>
                  <a:off x="3094434" y="6600901"/>
                  <a:ext cx="147637" cy="95009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0" name="正方形/長方形 129">
                  <a:extLst>
                    <a:ext uri="{FF2B5EF4-FFF2-40B4-BE49-F238E27FC236}">
                      <a16:creationId xmlns:a16="http://schemas.microsoft.com/office/drawing/2014/main" id="{BC211145-9FE4-0C3D-689B-1D168F01988D}"/>
                    </a:ext>
                  </a:extLst>
                </p:cNvPr>
                <p:cNvSpPr/>
                <p:nvPr/>
              </p:nvSpPr>
              <p:spPr>
                <a:xfrm>
                  <a:off x="12725715" y="4473961"/>
                  <a:ext cx="62255" cy="24427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1" name="正方形/長方形 130">
                  <a:extLst>
                    <a:ext uri="{FF2B5EF4-FFF2-40B4-BE49-F238E27FC236}">
                      <a16:creationId xmlns:a16="http://schemas.microsoft.com/office/drawing/2014/main" id="{8C08BF1F-3A60-2E57-E987-B7B13C0BE6F5}"/>
                    </a:ext>
                  </a:extLst>
                </p:cNvPr>
                <p:cNvSpPr/>
                <p:nvPr/>
              </p:nvSpPr>
              <p:spPr>
                <a:xfrm>
                  <a:off x="12715646" y="1427568"/>
                  <a:ext cx="62253" cy="44171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2" name="正方形/長方形 131">
                  <a:extLst>
                    <a:ext uri="{FF2B5EF4-FFF2-40B4-BE49-F238E27FC236}">
                      <a16:creationId xmlns:a16="http://schemas.microsoft.com/office/drawing/2014/main" id="{2F489F4F-A818-D5C1-190C-A7F802A50EF3}"/>
                    </a:ext>
                  </a:extLst>
                </p:cNvPr>
                <p:cNvSpPr/>
                <p:nvPr/>
              </p:nvSpPr>
              <p:spPr>
                <a:xfrm>
                  <a:off x="11996028" y="1117602"/>
                  <a:ext cx="241157" cy="4730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42" name="グループ化 141">
              <a:extLst>
                <a:ext uri="{FF2B5EF4-FFF2-40B4-BE49-F238E27FC236}">
                  <a16:creationId xmlns:a16="http://schemas.microsoft.com/office/drawing/2014/main" id="{A40ACD2C-9F9E-BAB1-1F39-8C7CBD593E3A}"/>
                </a:ext>
              </a:extLst>
            </p:cNvPr>
            <p:cNvGrpSpPr/>
            <p:nvPr/>
          </p:nvGrpSpPr>
          <p:grpSpPr>
            <a:xfrm>
              <a:off x="3092053" y="35719"/>
              <a:ext cx="3786188" cy="9565481"/>
              <a:chOff x="3092053" y="35719"/>
              <a:chExt cx="3786188" cy="9565481"/>
            </a:xfrm>
          </p:grpSpPr>
          <p:grpSp>
            <p:nvGrpSpPr>
              <p:cNvPr id="140" name="グループ化 139">
                <a:extLst>
                  <a:ext uri="{FF2B5EF4-FFF2-40B4-BE49-F238E27FC236}">
                    <a16:creationId xmlns:a16="http://schemas.microsoft.com/office/drawing/2014/main" id="{0CEE1B77-A57B-91CB-D084-E73F4F19FDC0}"/>
                  </a:ext>
                </a:extLst>
              </p:cNvPr>
              <p:cNvGrpSpPr/>
              <p:nvPr/>
            </p:nvGrpSpPr>
            <p:grpSpPr>
              <a:xfrm>
                <a:off x="3092053" y="8521303"/>
                <a:ext cx="1557338" cy="1079897"/>
                <a:chOff x="3092053" y="8521303"/>
                <a:chExt cx="1557338" cy="1079897"/>
              </a:xfrm>
            </p:grpSpPr>
            <p:sp>
              <p:nvSpPr>
                <p:cNvPr id="67" name="フリーフォーム: 図形 66">
                  <a:extLst>
                    <a:ext uri="{FF2B5EF4-FFF2-40B4-BE49-F238E27FC236}">
                      <a16:creationId xmlns:a16="http://schemas.microsoft.com/office/drawing/2014/main" id="{15FC5B30-7EFA-A506-91D4-63B9B3956904}"/>
                    </a:ext>
                  </a:extLst>
                </p:cNvPr>
                <p:cNvSpPr/>
                <p:nvPr/>
              </p:nvSpPr>
              <p:spPr>
                <a:xfrm>
                  <a:off x="3107531" y="8521303"/>
                  <a:ext cx="201216" cy="134541"/>
                </a:xfrm>
                <a:custGeom>
                  <a:avLst/>
                  <a:gdLst>
                    <a:gd name="connsiteX0" fmla="*/ 0 w 201216"/>
                    <a:gd name="connsiteY0" fmla="*/ 0 h 134541"/>
                    <a:gd name="connsiteX1" fmla="*/ 201216 w 201216"/>
                    <a:gd name="connsiteY1" fmla="*/ 134541 h 134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216" h="134541">
                      <a:moveTo>
                        <a:pt x="0" y="0"/>
                      </a:moveTo>
                      <a:lnTo>
                        <a:pt x="201216" y="134541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6" name="フリーフォーム: 図形 135">
                  <a:extLst>
                    <a:ext uri="{FF2B5EF4-FFF2-40B4-BE49-F238E27FC236}">
                      <a16:creationId xmlns:a16="http://schemas.microsoft.com/office/drawing/2014/main" id="{5C04F2CB-CB72-BF90-3BCD-85D6F5C30EE1}"/>
                    </a:ext>
                  </a:extLst>
                </p:cNvPr>
                <p:cNvSpPr/>
                <p:nvPr/>
              </p:nvSpPr>
              <p:spPr>
                <a:xfrm>
                  <a:off x="3409950" y="8726091"/>
                  <a:ext cx="1239441" cy="875109"/>
                </a:xfrm>
                <a:custGeom>
                  <a:avLst/>
                  <a:gdLst>
                    <a:gd name="connsiteX0" fmla="*/ 0 w 1239441"/>
                    <a:gd name="connsiteY0" fmla="*/ 0 h 875109"/>
                    <a:gd name="connsiteX1" fmla="*/ 1239441 w 1239441"/>
                    <a:gd name="connsiteY1" fmla="*/ 875109 h 875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9441" h="875109">
                      <a:moveTo>
                        <a:pt x="0" y="0"/>
                      </a:moveTo>
                      <a:lnTo>
                        <a:pt x="1239441" y="875109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" name="フリーフォーム: 図形 136">
                  <a:extLst>
                    <a:ext uri="{FF2B5EF4-FFF2-40B4-BE49-F238E27FC236}">
                      <a16:creationId xmlns:a16="http://schemas.microsoft.com/office/drawing/2014/main" id="{BD1596B4-771E-1B3E-62CD-831B7EBD1BAB}"/>
                    </a:ext>
                  </a:extLst>
                </p:cNvPr>
                <p:cNvSpPr/>
                <p:nvPr/>
              </p:nvSpPr>
              <p:spPr>
                <a:xfrm>
                  <a:off x="3095625" y="8882063"/>
                  <a:ext cx="1407319" cy="714375"/>
                </a:xfrm>
                <a:custGeom>
                  <a:avLst/>
                  <a:gdLst>
                    <a:gd name="connsiteX0" fmla="*/ 1407319 w 1407319"/>
                    <a:gd name="connsiteY0" fmla="*/ 714375 h 714375"/>
                    <a:gd name="connsiteX1" fmla="*/ 389334 w 1407319"/>
                    <a:gd name="connsiteY1" fmla="*/ 0 h 714375"/>
                    <a:gd name="connsiteX2" fmla="*/ 0 w 1407319"/>
                    <a:gd name="connsiteY2" fmla="*/ 577453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7319" h="714375">
                      <a:moveTo>
                        <a:pt x="1407319" y="714375"/>
                      </a:moveTo>
                      <a:lnTo>
                        <a:pt x="389334" y="0"/>
                      </a:lnTo>
                      <a:lnTo>
                        <a:pt x="0" y="57745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8" name="フリーフォーム: 図形 137">
                  <a:extLst>
                    <a:ext uri="{FF2B5EF4-FFF2-40B4-BE49-F238E27FC236}">
                      <a16:creationId xmlns:a16="http://schemas.microsoft.com/office/drawing/2014/main" id="{854B389D-3E81-A3C5-64A8-EB7F36FC6FF3}"/>
                    </a:ext>
                  </a:extLst>
                </p:cNvPr>
                <p:cNvSpPr/>
                <p:nvPr/>
              </p:nvSpPr>
              <p:spPr>
                <a:xfrm>
                  <a:off x="3092053" y="8788003"/>
                  <a:ext cx="317897" cy="469106"/>
                </a:xfrm>
                <a:custGeom>
                  <a:avLst/>
                  <a:gdLst>
                    <a:gd name="connsiteX0" fmla="*/ 266700 w 317897"/>
                    <a:gd name="connsiteY0" fmla="*/ 0 h 469106"/>
                    <a:gd name="connsiteX1" fmla="*/ 317897 w 317897"/>
                    <a:gd name="connsiteY1" fmla="*/ 32147 h 469106"/>
                    <a:gd name="connsiteX2" fmla="*/ 0 w 317897"/>
                    <a:gd name="connsiteY2" fmla="*/ 469106 h 46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7897" h="469106">
                      <a:moveTo>
                        <a:pt x="266700" y="0"/>
                      </a:moveTo>
                      <a:lnTo>
                        <a:pt x="317897" y="32147"/>
                      </a:lnTo>
                      <a:lnTo>
                        <a:pt x="0" y="469106"/>
                      </a:lnTo>
                    </a:path>
                  </a:pathLst>
                </a:custGeom>
                <a:noFill/>
                <a:ln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9" name="フリーフォーム: 図形 138">
                  <a:extLst>
                    <a:ext uri="{FF2B5EF4-FFF2-40B4-BE49-F238E27FC236}">
                      <a16:creationId xmlns:a16="http://schemas.microsoft.com/office/drawing/2014/main" id="{69DC3EC4-0BA6-9815-0B41-BFB7B136A97D}"/>
                    </a:ext>
                  </a:extLst>
                </p:cNvPr>
                <p:cNvSpPr/>
                <p:nvPr/>
              </p:nvSpPr>
              <p:spPr>
                <a:xfrm>
                  <a:off x="3103959" y="8693944"/>
                  <a:ext cx="180975" cy="196453"/>
                </a:xfrm>
                <a:custGeom>
                  <a:avLst/>
                  <a:gdLst>
                    <a:gd name="connsiteX0" fmla="*/ 180975 w 180975"/>
                    <a:gd name="connsiteY0" fmla="*/ 32147 h 196453"/>
                    <a:gd name="connsiteX1" fmla="*/ 126207 w 180975"/>
                    <a:gd name="connsiteY1" fmla="*/ 0 h 196453"/>
                    <a:gd name="connsiteX2" fmla="*/ 0 w 180975"/>
                    <a:gd name="connsiteY2" fmla="*/ 196453 h 196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0975" h="196453">
                      <a:moveTo>
                        <a:pt x="180975" y="32147"/>
                      </a:moveTo>
                      <a:lnTo>
                        <a:pt x="126207" y="0"/>
                      </a:lnTo>
                      <a:lnTo>
                        <a:pt x="0" y="196453"/>
                      </a:lnTo>
                    </a:path>
                  </a:pathLst>
                </a:custGeom>
                <a:noFill/>
                <a:ln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41" name="フリーフォーム: 図形 140">
                <a:extLst>
                  <a:ext uri="{FF2B5EF4-FFF2-40B4-BE49-F238E27FC236}">
                    <a16:creationId xmlns:a16="http://schemas.microsoft.com/office/drawing/2014/main" id="{0314701C-4CFA-9A2A-0D05-04F513C03A0B}"/>
                  </a:ext>
                </a:extLst>
              </p:cNvPr>
              <p:cNvSpPr/>
              <p:nvPr/>
            </p:nvSpPr>
            <p:spPr>
              <a:xfrm>
                <a:off x="6409134" y="35719"/>
                <a:ext cx="469107" cy="884634"/>
              </a:xfrm>
              <a:custGeom>
                <a:avLst/>
                <a:gdLst>
                  <a:gd name="connsiteX0" fmla="*/ 469107 w 469107"/>
                  <a:gd name="connsiteY0" fmla="*/ 0 h 884634"/>
                  <a:gd name="connsiteX1" fmla="*/ 0 w 469107"/>
                  <a:gd name="connsiteY1" fmla="*/ 884634 h 88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9107" h="884634">
                    <a:moveTo>
                      <a:pt x="469107" y="0"/>
                    </a:moveTo>
                    <a:lnTo>
                      <a:pt x="0" y="884634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39BB1046-6ACD-4330-E8ED-47270F3A102D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92143CEB-3C0E-D06B-C92C-65B8BBB693B9}"/>
              </a:ext>
            </a:extLst>
          </p:cNvPr>
          <p:cNvGrpSpPr/>
          <p:nvPr/>
        </p:nvGrpSpPr>
        <p:grpSpPr>
          <a:xfrm>
            <a:off x="6272851" y="3292005"/>
            <a:ext cx="286395" cy="225287"/>
            <a:chOff x="13223829" y="3432784"/>
            <a:chExt cx="161663" cy="127168"/>
          </a:xfrm>
        </p:grpSpPr>
        <p:grpSp>
          <p:nvGrpSpPr>
            <p:cNvPr id="145" name="グループ化 144">
              <a:extLst>
                <a:ext uri="{FF2B5EF4-FFF2-40B4-BE49-F238E27FC236}">
                  <a16:creationId xmlns:a16="http://schemas.microsoft.com/office/drawing/2014/main" id="{FADE2CF1-8F68-0E71-A43D-DDD71B3C32D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47" name="正方形/長方形 146">
                <a:extLst>
                  <a:ext uri="{FF2B5EF4-FFF2-40B4-BE49-F238E27FC236}">
                    <a16:creationId xmlns:a16="http://schemas.microsoft.com/office/drawing/2014/main" id="{9238E936-F872-B7EE-C977-0ABC7EB4E3E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" name="正方形/長方形 147">
                <a:extLst>
                  <a:ext uri="{FF2B5EF4-FFF2-40B4-BE49-F238E27FC236}">
                    <a16:creationId xmlns:a16="http://schemas.microsoft.com/office/drawing/2014/main" id="{F93491D5-11F1-2CCE-F228-FA841CB894D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" name="楕円 148">
                <a:extLst>
                  <a:ext uri="{FF2B5EF4-FFF2-40B4-BE49-F238E27FC236}">
                    <a16:creationId xmlns:a16="http://schemas.microsoft.com/office/drawing/2014/main" id="{8051F7D1-F512-0570-B71E-6FE31CBFA24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6" name="フリーフォーム 2859">
              <a:extLst>
                <a:ext uri="{FF2B5EF4-FFF2-40B4-BE49-F238E27FC236}">
                  <a16:creationId xmlns:a16="http://schemas.microsoft.com/office/drawing/2014/main" id="{7703D337-8238-AE31-B867-61BBEE017AA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0" name="グループ化 149">
            <a:extLst>
              <a:ext uri="{FF2B5EF4-FFF2-40B4-BE49-F238E27FC236}">
                <a16:creationId xmlns:a16="http://schemas.microsoft.com/office/drawing/2014/main" id="{4801BAC1-44CE-6940-8DC9-7CBA4EE95F2C}"/>
              </a:ext>
            </a:extLst>
          </p:cNvPr>
          <p:cNvGrpSpPr/>
          <p:nvPr/>
        </p:nvGrpSpPr>
        <p:grpSpPr>
          <a:xfrm>
            <a:off x="4347358" y="7325691"/>
            <a:ext cx="187286" cy="179669"/>
            <a:chOff x="13234305" y="3606093"/>
            <a:chExt cx="140711" cy="122715"/>
          </a:xfrm>
        </p:grpSpPr>
        <p:sp>
          <p:nvSpPr>
            <p:cNvPr id="151" name="フリーフォーム 2864">
              <a:extLst>
                <a:ext uri="{FF2B5EF4-FFF2-40B4-BE49-F238E27FC236}">
                  <a16:creationId xmlns:a16="http://schemas.microsoft.com/office/drawing/2014/main" id="{6AE69AF5-2101-60E3-BFBA-5F88120AC0B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2" name="直線コネクタ 151">
              <a:extLst>
                <a:ext uri="{FF2B5EF4-FFF2-40B4-BE49-F238E27FC236}">
                  <a16:creationId xmlns:a16="http://schemas.microsoft.com/office/drawing/2014/main" id="{FA8077FE-2F89-717F-3148-44C39AF1323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フリーフォーム 2866">
              <a:extLst>
                <a:ext uri="{FF2B5EF4-FFF2-40B4-BE49-F238E27FC236}">
                  <a16:creationId xmlns:a16="http://schemas.microsoft.com/office/drawing/2014/main" id="{662D809E-BB1F-4264-B904-B44E6269004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51AE0375-0FA2-B3F1-F0C7-D32574585586}"/>
              </a:ext>
            </a:extLst>
          </p:cNvPr>
          <p:cNvGrpSpPr/>
          <p:nvPr/>
        </p:nvGrpSpPr>
        <p:grpSpPr>
          <a:xfrm>
            <a:off x="11737364" y="868784"/>
            <a:ext cx="164029" cy="164029"/>
            <a:chOff x="13168102" y="5848673"/>
            <a:chExt cx="240155" cy="240155"/>
          </a:xfrm>
        </p:grpSpPr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57AE8D07-6981-B397-9644-13C02AC3230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5D633A72-9046-243E-B59D-49BDE88E710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A92B6580-845D-DB36-019A-DCFA7AC3BFAA}"/>
              </a:ext>
            </a:extLst>
          </p:cNvPr>
          <p:cNvGrpSpPr/>
          <p:nvPr/>
        </p:nvGrpSpPr>
        <p:grpSpPr>
          <a:xfrm>
            <a:off x="5736614" y="640184"/>
            <a:ext cx="164029" cy="164029"/>
            <a:chOff x="13168102" y="5848673"/>
            <a:chExt cx="240155" cy="240155"/>
          </a:xfrm>
        </p:grpSpPr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006B9828-CE9D-7EE2-CAFA-485E557DF93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557F6850-462F-6351-443E-AC6143510DF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8" name="グループ化 177">
            <a:extLst>
              <a:ext uri="{FF2B5EF4-FFF2-40B4-BE49-F238E27FC236}">
                <a16:creationId xmlns:a16="http://schemas.microsoft.com/office/drawing/2014/main" id="{1A704A3C-64F2-3DDE-7304-EA9DEC1F807C}"/>
              </a:ext>
            </a:extLst>
          </p:cNvPr>
          <p:cNvGrpSpPr/>
          <p:nvPr/>
        </p:nvGrpSpPr>
        <p:grpSpPr>
          <a:xfrm>
            <a:off x="6291949" y="1646024"/>
            <a:ext cx="164029" cy="164029"/>
            <a:chOff x="13168102" y="5848673"/>
            <a:chExt cx="240155" cy="240155"/>
          </a:xfrm>
        </p:grpSpPr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C826E981-C2CA-BA64-723D-57847C634CF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0567158A-0D98-9999-08A3-2C55DA14849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1" name="グループ化 180">
            <a:extLst>
              <a:ext uri="{FF2B5EF4-FFF2-40B4-BE49-F238E27FC236}">
                <a16:creationId xmlns:a16="http://schemas.microsoft.com/office/drawing/2014/main" id="{3E207E07-240B-F040-F84E-3C9652F000A0}"/>
              </a:ext>
            </a:extLst>
          </p:cNvPr>
          <p:cNvGrpSpPr/>
          <p:nvPr/>
        </p:nvGrpSpPr>
        <p:grpSpPr>
          <a:xfrm>
            <a:off x="7377799" y="2296089"/>
            <a:ext cx="164029" cy="164029"/>
            <a:chOff x="13168102" y="5848673"/>
            <a:chExt cx="240155" cy="240155"/>
          </a:xfrm>
        </p:grpSpPr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07462940-5B05-288F-D422-29226BC7A6D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896CD4B5-08A3-A91E-158E-99699FC4DA5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1297FB95-1191-765F-D569-325A3A08451D}"/>
              </a:ext>
            </a:extLst>
          </p:cNvPr>
          <p:cNvGrpSpPr/>
          <p:nvPr/>
        </p:nvGrpSpPr>
        <p:grpSpPr>
          <a:xfrm>
            <a:off x="5377549" y="4917369"/>
            <a:ext cx="164029" cy="164029"/>
            <a:chOff x="13168102" y="5848673"/>
            <a:chExt cx="240155" cy="240155"/>
          </a:xfrm>
        </p:grpSpPr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7627E029-BD82-F22B-04DC-97DCC70DD75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66B4BE7E-5E16-8024-3CF6-F71F178DFF9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7" name="グループ化 186">
            <a:extLst>
              <a:ext uri="{FF2B5EF4-FFF2-40B4-BE49-F238E27FC236}">
                <a16:creationId xmlns:a16="http://schemas.microsoft.com/office/drawing/2014/main" id="{C454181D-1BC1-40EC-1EAF-B20E3837D028}"/>
              </a:ext>
            </a:extLst>
          </p:cNvPr>
          <p:cNvGrpSpPr/>
          <p:nvPr/>
        </p:nvGrpSpPr>
        <p:grpSpPr>
          <a:xfrm>
            <a:off x="12178399" y="2520879"/>
            <a:ext cx="164029" cy="164029"/>
            <a:chOff x="13168102" y="5848673"/>
            <a:chExt cx="240155" cy="240155"/>
          </a:xfrm>
        </p:grpSpPr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4C1E50A7-6DBA-9EA6-095E-90198906402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4B12D0A0-32E5-14CA-C62C-A28EC3607EE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CBD8DC41-3EB6-64E4-C91D-9E1210D4DD20}"/>
              </a:ext>
            </a:extLst>
          </p:cNvPr>
          <p:cNvGrpSpPr/>
          <p:nvPr/>
        </p:nvGrpSpPr>
        <p:grpSpPr>
          <a:xfrm>
            <a:off x="11901393" y="2739920"/>
            <a:ext cx="164029" cy="164029"/>
            <a:chOff x="13168102" y="5848673"/>
            <a:chExt cx="240155" cy="240155"/>
          </a:xfrm>
        </p:grpSpPr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AD30ECFA-9128-1BD4-36DA-EDCFD0B075E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796B9CBB-0FD5-83A6-3D66-483CE0494AE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id="{C80EFD75-0134-3303-3786-99550D155778}"/>
              </a:ext>
            </a:extLst>
          </p:cNvPr>
          <p:cNvGrpSpPr/>
          <p:nvPr/>
        </p:nvGrpSpPr>
        <p:grpSpPr>
          <a:xfrm>
            <a:off x="10807923" y="4959454"/>
            <a:ext cx="164029" cy="164029"/>
            <a:chOff x="13168102" y="5848673"/>
            <a:chExt cx="240155" cy="240155"/>
          </a:xfrm>
        </p:grpSpPr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B7EEC14C-BDE3-CBA3-19C4-2F3D6B49365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446C28AE-B143-FD2B-20AF-534860C7655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6CA28DBC-B0D4-981A-E5B9-9646342CA39D}"/>
              </a:ext>
            </a:extLst>
          </p:cNvPr>
          <p:cNvGrpSpPr/>
          <p:nvPr/>
        </p:nvGrpSpPr>
        <p:grpSpPr>
          <a:xfrm>
            <a:off x="5377548" y="2643563"/>
            <a:ext cx="164029" cy="164029"/>
            <a:chOff x="13168102" y="5848673"/>
            <a:chExt cx="240155" cy="240155"/>
          </a:xfrm>
        </p:grpSpPr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9E4BDE19-D997-4C66-1B04-2B4C18D426A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BB5453B5-7140-D105-FABA-66220BD737C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9" name="グループ化 198">
            <a:extLst>
              <a:ext uri="{FF2B5EF4-FFF2-40B4-BE49-F238E27FC236}">
                <a16:creationId xmlns:a16="http://schemas.microsoft.com/office/drawing/2014/main" id="{D72B0316-A99E-8122-C781-38FB6C64B380}"/>
              </a:ext>
            </a:extLst>
          </p:cNvPr>
          <p:cNvGrpSpPr/>
          <p:nvPr/>
        </p:nvGrpSpPr>
        <p:grpSpPr>
          <a:xfrm>
            <a:off x="3434448" y="1013082"/>
            <a:ext cx="164029" cy="164029"/>
            <a:chOff x="13168102" y="5848673"/>
            <a:chExt cx="240155" cy="240155"/>
          </a:xfrm>
        </p:grpSpPr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D2772039-7ADD-3D6F-9AE3-5691861D73D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06FA5895-B707-61CD-0B83-31C7E1F7DF2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DE70534B-15B3-0252-CA60-AAE5DA821240}"/>
              </a:ext>
            </a:extLst>
          </p:cNvPr>
          <p:cNvGrpSpPr/>
          <p:nvPr/>
        </p:nvGrpSpPr>
        <p:grpSpPr>
          <a:xfrm>
            <a:off x="3394519" y="3481791"/>
            <a:ext cx="164029" cy="164029"/>
            <a:chOff x="13168102" y="5848673"/>
            <a:chExt cx="240155" cy="240155"/>
          </a:xfrm>
        </p:grpSpPr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C14D4372-E053-C353-57D9-03B19126872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32C6AE20-EAC6-29B7-0CA7-9ED7677A3E6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5" name="グループ化 204">
            <a:extLst>
              <a:ext uri="{FF2B5EF4-FFF2-40B4-BE49-F238E27FC236}">
                <a16:creationId xmlns:a16="http://schemas.microsoft.com/office/drawing/2014/main" id="{394D13BA-EB77-4647-0F03-4184583B78F5}"/>
              </a:ext>
            </a:extLst>
          </p:cNvPr>
          <p:cNvGrpSpPr/>
          <p:nvPr/>
        </p:nvGrpSpPr>
        <p:grpSpPr>
          <a:xfrm>
            <a:off x="4005948" y="6520715"/>
            <a:ext cx="164029" cy="164029"/>
            <a:chOff x="13168102" y="5848673"/>
            <a:chExt cx="240155" cy="240155"/>
          </a:xfrm>
        </p:grpSpPr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5BD82947-2EEA-1D96-3212-D7C70BF2222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92B615E8-79DD-3507-6C88-2CAD0E2772A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8" name="グループ化 207">
            <a:extLst>
              <a:ext uri="{FF2B5EF4-FFF2-40B4-BE49-F238E27FC236}">
                <a16:creationId xmlns:a16="http://schemas.microsoft.com/office/drawing/2014/main" id="{B2EE9AE8-A895-A6C7-9009-3C945B26E6FA}"/>
              </a:ext>
            </a:extLst>
          </p:cNvPr>
          <p:cNvGrpSpPr/>
          <p:nvPr/>
        </p:nvGrpSpPr>
        <p:grpSpPr>
          <a:xfrm>
            <a:off x="6167848" y="8353325"/>
            <a:ext cx="164029" cy="164029"/>
            <a:chOff x="13168102" y="5848673"/>
            <a:chExt cx="240155" cy="240155"/>
          </a:xfrm>
        </p:grpSpPr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620C7165-FCE8-6931-3CEE-BEF7F8C4978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68A3AAB5-51E1-F86C-9F22-63AFAEBD1EC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1" name="グループ化 210">
            <a:extLst>
              <a:ext uri="{FF2B5EF4-FFF2-40B4-BE49-F238E27FC236}">
                <a16:creationId xmlns:a16="http://schemas.microsoft.com/office/drawing/2014/main" id="{24300999-FEEB-E0F8-2CE8-5A3117E21D02}"/>
              </a:ext>
            </a:extLst>
          </p:cNvPr>
          <p:cNvGrpSpPr/>
          <p:nvPr/>
        </p:nvGrpSpPr>
        <p:grpSpPr>
          <a:xfrm>
            <a:off x="7154638" y="9141995"/>
            <a:ext cx="164029" cy="164029"/>
            <a:chOff x="13168102" y="5848673"/>
            <a:chExt cx="240155" cy="240155"/>
          </a:xfrm>
        </p:grpSpPr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26C4DFDD-C98C-D3D0-4DAE-4A8D9BB34E4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3" name="正方形/長方形 212">
              <a:extLst>
                <a:ext uri="{FF2B5EF4-FFF2-40B4-BE49-F238E27FC236}">
                  <a16:creationId xmlns:a16="http://schemas.microsoft.com/office/drawing/2014/main" id="{B9E2F801-6256-E8AF-5489-8819913E002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FF843E83-FDC9-668E-26D7-D352EACBCD7A}"/>
              </a:ext>
            </a:extLst>
          </p:cNvPr>
          <p:cNvGrpSpPr/>
          <p:nvPr/>
        </p:nvGrpSpPr>
        <p:grpSpPr>
          <a:xfrm>
            <a:off x="6127919" y="6684744"/>
            <a:ext cx="164029" cy="164029"/>
            <a:chOff x="13168102" y="5848673"/>
            <a:chExt cx="240155" cy="240155"/>
          </a:xfrm>
        </p:grpSpPr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55E05366-DE0D-81D5-E9FC-EE66FE94BA7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24E2E30A-4917-A5DC-DDDF-6FA3B45E3B0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7" name="グループ化 216">
            <a:extLst>
              <a:ext uri="{FF2B5EF4-FFF2-40B4-BE49-F238E27FC236}">
                <a16:creationId xmlns:a16="http://schemas.microsoft.com/office/drawing/2014/main" id="{25FC2BB4-BE25-1468-C4E0-112280FEAB44}"/>
              </a:ext>
            </a:extLst>
          </p:cNvPr>
          <p:cNvGrpSpPr/>
          <p:nvPr/>
        </p:nvGrpSpPr>
        <p:grpSpPr>
          <a:xfrm>
            <a:off x="4670031" y="9308007"/>
            <a:ext cx="164029" cy="164029"/>
            <a:chOff x="13168102" y="5848673"/>
            <a:chExt cx="240155" cy="240155"/>
          </a:xfrm>
        </p:grpSpPr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A2C0A875-04BE-6830-36F9-979B0E55948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5A553F80-A423-CFC7-71E9-46A5EB18E02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52AB3F68-E02D-E037-B4B8-5B614B80A207}"/>
              </a:ext>
            </a:extLst>
          </p:cNvPr>
          <p:cNvGrpSpPr/>
          <p:nvPr/>
        </p:nvGrpSpPr>
        <p:grpSpPr>
          <a:xfrm>
            <a:off x="4537168" y="8353325"/>
            <a:ext cx="164029" cy="164029"/>
            <a:chOff x="13168102" y="5848673"/>
            <a:chExt cx="240155" cy="240155"/>
          </a:xfrm>
        </p:grpSpPr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33BB4A03-E50F-25A0-0097-F04E8A5ABBA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3DD13878-5524-D5B3-295E-2CC5FD83294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3" name="グループ化 222">
            <a:extLst>
              <a:ext uri="{FF2B5EF4-FFF2-40B4-BE49-F238E27FC236}">
                <a16:creationId xmlns:a16="http://schemas.microsoft.com/office/drawing/2014/main" id="{4E8A0319-363E-0538-CDA3-7BD5817D9281}"/>
              </a:ext>
            </a:extLst>
          </p:cNvPr>
          <p:cNvGrpSpPr/>
          <p:nvPr/>
        </p:nvGrpSpPr>
        <p:grpSpPr>
          <a:xfrm>
            <a:off x="4130048" y="4753340"/>
            <a:ext cx="164029" cy="164029"/>
            <a:chOff x="13168102" y="5848673"/>
            <a:chExt cx="240155" cy="240155"/>
          </a:xfrm>
        </p:grpSpPr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2F207B66-196B-48FE-1F2A-1ED73B61F32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8454E67A-1CAC-BC58-702C-6139A854276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6" name="グループ化 225">
            <a:extLst>
              <a:ext uri="{FF2B5EF4-FFF2-40B4-BE49-F238E27FC236}">
                <a16:creationId xmlns:a16="http://schemas.microsoft.com/office/drawing/2014/main" id="{C297D4C1-D5E2-AD55-4314-91B158288B8F}"/>
              </a:ext>
            </a:extLst>
          </p:cNvPr>
          <p:cNvGrpSpPr/>
          <p:nvPr/>
        </p:nvGrpSpPr>
        <p:grpSpPr>
          <a:xfrm>
            <a:off x="8749199" y="6478628"/>
            <a:ext cx="164029" cy="164029"/>
            <a:chOff x="13168102" y="5848673"/>
            <a:chExt cx="240155" cy="240155"/>
          </a:xfrm>
        </p:grpSpPr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BD63B368-D042-8D25-149A-878C0698874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277ADC0B-792D-3766-B43C-34A3B5730AB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8204A968-D23E-F9AD-AB6F-DB7D2B768AF9}"/>
              </a:ext>
            </a:extLst>
          </p:cNvPr>
          <p:cNvGrpSpPr/>
          <p:nvPr/>
        </p:nvGrpSpPr>
        <p:grpSpPr>
          <a:xfrm>
            <a:off x="9031139" y="4589311"/>
            <a:ext cx="164029" cy="164029"/>
            <a:chOff x="13168102" y="5848673"/>
            <a:chExt cx="240155" cy="240155"/>
          </a:xfrm>
        </p:grpSpPr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52FD5DB5-F7FE-C9A7-A9C3-C2CA2CC1598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732A9980-DC81-C9A1-C31C-9A8795A4D4F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EE82EF8B-B92D-F765-6233-ACEC16AD98A6}"/>
              </a:ext>
            </a:extLst>
          </p:cNvPr>
          <p:cNvGrpSpPr/>
          <p:nvPr/>
        </p:nvGrpSpPr>
        <p:grpSpPr>
          <a:xfrm>
            <a:off x="10807922" y="2214074"/>
            <a:ext cx="164029" cy="164029"/>
            <a:chOff x="13168102" y="5848673"/>
            <a:chExt cx="240155" cy="240155"/>
          </a:xfrm>
        </p:grpSpPr>
        <p:sp>
          <p:nvSpPr>
            <p:cNvPr id="233" name="正方形/長方形 232">
              <a:extLst>
                <a:ext uri="{FF2B5EF4-FFF2-40B4-BE49-F238E27FC236}">
                  <a16:creationId xmlns:a16="http://schemas.microsoft.com/office/drawing/2014/main" id="{01FF276A-B814-578B-F7D2-A47A83D5E9B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4" name="正方形/長方形 233">
              <a:extLst>
                <a:ext uri="{FF2B5EF4-FFF2-40B4-BE49-F238E27FC236}">
                  <a16:creationId xmlns:a16="http://schemas.microsoft.com/office/drawing/2014/main" id="{0CA111A1-2B47-F88A-C405-AA3E449D87B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DB789FC4-A04D-F7A8-37DB-8365F1F04C94}"/>
              </a:ext>
            </a:extLst>
          </p:cNvPr>
          <p:cNvGrpSpPr/>
          <p:nvPr/>
        </p:nvGrpSpPr>
        <p:grpSpPr>
          <a:xfrm>
            <a:off x="9579979" y="3088569"/>
            <a:ext cx="164029" cy="164029"/>
            <a:chOff x="13168102" y="5848673"/>
            <a:chExt cx="240155" cy="240155"/>
          </a:xfrm>
        </p:grpSpPr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6B961BFF-1302-2645-8AEF-7E144940AC2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D2B867B1-EE81-DAD7-14FA-E77EE398F05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8" name="グループ化 237">
            <a:extLst>
              <a:ext uri="{FF2B5EF4-FFF2-40B4-BE49-F238E27FC236}">
                <a16:creationId xmlns:a16="http://schemas.microsoft.com/office/drawing/2014/main" id="{DB3F4F67-4EDA-7FC8-A1F4-24472B2BBD5E}"/>
              </a:ext>
            </a:extLst>
          </p:cNvPr>
          <p:cNvGrpSpPr/>
          <p:nvPr/>
        </p:nvGrpSpPr>
        <p:grpSpPr>
          <a:xfrm>
            <a:off x="3024949" y="1938741"/>
            <a:ext cx="164029" cy="164029"/>
            <a:chOff x="13168102" y="5848673"/>
            <a:chExt cx="240155" cy="240155"/>
          </a:xfrm>
        </p:grpSpPr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8358CF1D-4857-0319-093E-E118CD79207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0" name="正方形/長方形 239">
              <a:extLst>
                <a:ext uri="{FF2B5EF4-FFF2-40B4-BE49-F238E27FC236}">
                  <a16:creationId xmlns:a16="http://schemas.microsoft.com/office/drawing/2014/main" id="{DD27A07E-09E0-892E-5D04-876964E06DF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1" name="グループ化 240">
            <a:extLst>
              <a:ext uri="{FF2B5EF4-FFF2-40B4-BE49-F238E27FC236}">
                <a16:creationId xmlns:a16="http://schemas.microsoft.com/office/drawing/2014/main" id="{CBC366B3-1766-2687-6061-2FE01D807D83}"/>
              </a:ext>
            </a:extLst>
          </p:cNvPr>
          <p:cNvGrpSpPr/>
          <p:nvPr/>
        </p:nvGrpSpPr>
        <p:grpSpPr>
          <a:xfrm>
            <a:off x="6843071" y="5349405"/>
            <a:ext cx="286395" cy="225287"/>
            <a:chOff x="13223829" y="3432784"/>
            <a:chExt cx="161663" cy="127168"/>
          </a:xfrm>
        </p:grpSpPr>
        <p:grpSp>
          <p:nvGrpSpPr>
            <p:cNvPr id="242" name="グループ化 241">
              <a:extLst>
                <a:ext uri="{FF2B5EF4-FFF2-40B4-BE49-F238E27FC236}">
                  <a16:creationId xmlns:a16="http://schemas.microsoft.com/office/drawing/2014/main" id="{C8A73CCF-C605-9794-A1F4-18FAC742165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44" name="正方形/長方形 243">
                <a:extLst>
                  <a:ext uri="{FF2B5EF4-FFF2-40B4-BE49-F238E27FC236}">
                    <a16:creationId xmlns:a16="http://schemas.microsoft.com/office/drawing/2014/main" id="{CC2D17F0-E0A5-D2FA-BD16-8E4043A4DEFB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5" name="正方形/長方形 244">
                <a:extLst>
                  <a:ext uri="{FF2B5EF4-FFF2-40B4-BE49-F238E27FC236}">
                    <a16:creationId xmlns:a16="http://schemas.microsoft.com/office/drawing/2014/main" id="{B888D9D3-2026-4580-E579-9AC7EF0288C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6" name="楕円 245">
                <a:extLst>
                  <a:ext uri="{FF2B5EF4-FFF2-40B4-BE49-F238E27FC236}">
                    <a16:creationId xmlns:a16="http://schemas.microsoft.com/office/drawing/2014/main" id="{A357E5AC-608B-F7E7-846C-AC2BCA78778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43" name="フリーフォーム 2859">
              <a:extLst>
                <a:ext uri="{FF2B5EF4-FFF2-40B4-BE49-F238E27FC236}">
                  <a16:creationId xmlns:a16="http://schemas.microsoft.com/office/drawing/2014/main" id="{16ED9168-9195-5E93-D0DA-4C2BD0EC8AD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7" name="グループ化 246">
            <a:extLst>
              <a:ext uri="{FF2B5EF4-FFF2-40B4-BE49-F238E27FC236}">
                <a16:creationId xmlns:a16="http://schemas.microsoft.com/office/drawing/2014/main" id="{463F59BF-4278-AA64-B75F-7AB8BB8F477C}"/>
              </a:ext>
            </a:extLst>
          </p:cNvPr>
          <p:cNvGrpSpPr/>
          <p:nvPr/>
        </p:nvGrpSpPr>
        <p:grpSpPr>
          <a:xfrm>
            <a:off x="4557999" y="7181223"/>
            <a:ext cx="286395" cy="225287"/>
            <a:chOff x="13223829" y="3432784"/>
            <a:chExt cx="161663" cy="127168"/>
          </a:xfrm>
        </p:grpSpPr>
        <p:grpSp>
          <p:nvGrpSpPr>
            <p:cNvPr id="248" name="グループ化 247">
              <a:extLst>
                <a:ext uri="{FF2B5EF4-FFF2-40B4-BE49-F238E27FC236}">
                  <a16:creationId xmlns:a16="http://schemas.microsoft.com/office/drawing/2014/main" id="{11A7D61C-C2AE-3EC6-E20F-66694D145AA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50" name="正方形/長方形 249">
                <a:extLst>
                  <a:ext uri="{FF2B5EF4-FFF2-40B4-BE49-F238E27FC236}">
                    <a16:creationId xmlns:a16="http://schemas.microsoft.com/office/drawing/2014/main" id="{C871B307-B88F-3AFF-178F-34F3BCCA799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1" name="正方形/長方形 250">
                <a:extLst>
                  <a:ext uri="{FF2B5EF4-FFF2-40B4-BE49-F238E27FC236}">
                    <a16:creationId xmlns:a16="http://schemas.microsoft.com/office/drawing/2014/main" id="{CD5FCD70-5AA3-C1B0-669E-F64F193D029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2" name="楕円 251">
                <a:extLst>
                  <a:ext uri="{FF2B5EF4-FFF2-40B4-BE49-F238E27FC236}">
                    <a16:creationId xmlns:a16="http://schemas.microsoft.com/office/drawing/2014/main" id="{0477A20A-2DF4-28CE-9391-96320BE5847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49" name="フリーフォーム 2859">
              <a:extLst>
                <a:ext uri="{FF2B5EF4-FFF2-40B4-BE49-F238E27FC236}">
                  <a16:creationId xmlns:a16="http://schemas.microsoft.com/office/drawing/2014/main" id="{D78E596F-C2DE-5AB9-6EBB-ACA12CEB9A9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3" name="グループ化 252">
            <a:extLst>
              <a:ext uri="{FF2B5EF4-FFF2-40B4-BE49-F238E27FC236}">
                <a16:creationId xmlns:a16="http://schemas.microsoft.com/office/drawing/2014/main" id="{540C08FB-4FF4-C681-7EE0-E8806FBA82C9}"/>
              </a:ext>
            </a:extLst>
          </p:cNvPr>
          <p:cNvGrpSpPr/>
          <p:nvPr/>
        </p:nvGrpSpPr>
        <p:grpSpPr>
          <a:xfrm>
            <a:off x="4330368" y="8529607"/>
            <a:ext cx="286395" cy="225287"/>
            <a:chOff x="13223829" y="3432784"/>
            <a:chExt cx="161663" cy="127168"/>
          </a:xfrm>
        </p:grpSpPr>
        <p:grpSp>
          <p:nvGrpSpPr>
            <p:cNvPr id="254" name="グループ化 253">
              <a:extLst>
                <a:ext uri="{FF2B5EF4-FFF2-40B4-BE49-F238E27FC236}">
                  <a16:creationId xmlns:a16="http://schemas.microsoft.com/office/drawing/2014/main" id="{D23F2C1F-CCE5-533C-597C-0E01196D4A8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56" name="正方形/長方形 255">
                <a:extLst>
                  <a:ext uri="{FF2B5EF4-FFF2-40B4-BE49-F238E27FC236}">
                    <a16:creationId xmlns:a16="http://schemas.microsoft.com/office/drawing/2014/main" id="{F03B779C-316A-4B6A-0E65-2C632494988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7" name="正方形/長方形 256">
                <a:extLst>
                  <a:ext uri="{FF2B5EF4-FFF2-40B4-BE49-F238E27FC236}">
                    <a16:creationId xmlns:a16="http://schemas.microsoft.com/office/drawing/2014/main" id="{C30B69AC-81F4-ADBD-E31A-1594680BA987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8" name="楕円 257">
                <a:extLst>
                  <a:ext uri="{FF2B5EF4-FFF2-40B4-BE49-F238E27FC236}">
                    <a16:creationId xmlns:a16="http://schemas.microsoft.com/office/drawing/2014/main" id="{531C2D43-38DB-2E3F-C780-9DD290F15EA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55" name="フリーフォーム 2859">
              <a:extLst>
                <a:ext uri="{FF2B5EF4-FFF2-40B4-BE49-F238E27FC236}">
                  <a16:creationId xmlns:a16="http://schemas.microsoft.com/office/drawing/2014/main" id="{F2A1598B-5D3D-DCAE-0B21-624A09489F3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9" name="グループ化 258">
            <a:extLst>
              <a:ext uri="{FF2B5EF4-FFF2-40B4-BE49-F238E27FC236}">
                <a16:creationId xmlns:a16="http://schemas.microsoft.com/office/drawing/2014/main" id="{BFBE809C-0E2C-8AC9-1808-BA0D5160EAEE}"/>
              </a:ext>
            </a:extLst>
          </p:cNvPr>
          <p:cNvGrpSpPr/>
          <p:nvPr/>
        </p:nvGrpSpPr>
        <p:grpSpPr>
          <a:xfrm>
            <a:off x="6024835" y="9324914"/>
            <a:ext cx="286395" cy="225287"/>
            <a:chOff x="13223829" y="3432784"/>
            <a:chExt cx="161663" cy="127168"/>
          </a:xfrm>
        </p:grpSpPr>
        <p:grpSp>
          <p:nvGrpSpPr>
            <p:cNvPr id="260" name="グループ化 259">
              <a:extLst>
                <a:ext uri="{FF2B5EF4-FFF2-40B4-BE49-F238E27FC236}">
                  <a16:creationId xmlns:a16="http://schemas.microsoft.com/office/drawing/2014/main" id="{29EB15B5-FFB7-B12C-6A8D-4406539592E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62" name="正方形/長方形 261">
                <a:extLst>
                  <a:ext uri="{FF2B5EF4-FFF2-40B4-BE49-F238E27FC236}">
                    <a16:creationId xmlns:a16="http://schemas.microsoft.com/office/drawing/2014/main" id="{9832F9F0-36FA-E820-8DF0-C2E16DBA988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3" name="正方形/長方形 262">
                <a:extLst>
                  <a:ext uri="{FF2B5EF4-FFF2-40B4-BE49-F238E27FC236}">
                    <a16:creationId xmlns:a16="http://schemas.microsoft.com/office/drawing/2014/main" id="{6AA395B1-3F18-8E30-9F3B-E791CB5D970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4" name="楕円 263">
                <a:extLst>
                  <a:ext uri="{FF2B5EF4-FFF2-40B4-BE49-F238E27FC236}">
                    <a16:creationId xmlns:a16="http://schemas.microsoft.com/office/drawing/2014/main" id="{B321A255-E69D-1283-89B9-B34071ACF16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1" name="フリーフォーム 2859">
              <a:extLst>
                <a:ext uri="{FF2B5EF4-FFF2-40B4-BE49-F238E27FC236}">
                  <a16:creationId xmlns:a16="http://schemas.microsoft.com/office/drawing/2014/main" id="{8FC03B63-1CBC-5562-2971-ED0B64F1972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5" name="グループ化 264">
            <a:extLst>
              <a:ext uri="{FF2B5EF4-FFF2-40B4-BE49-F238E27FC236}">
                <a16:creationId xmlns:a16="http://schemas.microsoft.com/office/drawing/2014/main" id="{D69CFC79-897A-28F7-F274-014F48C07435}"/>
              </a:ext>
            </a:extLst>
          </p:cNvPr>
          <p:cNvGrpSpPr/>
          <p:nvPr/>
        </p:nvGrpSpPr>
        <p:grpSpPr>
          <a:xfrm>
            <a:off x="11983054" y="4458999"/>
            <a:ext cx="286395" cy="225287"/>
            <a:chOff x="13223829" y="3432784"/>
            <a:chExt cx="161663" cy="127168"/>
          </a:xfrm>
        </p:grpSpPr>
        <p:grpSp>
          <p:nvGrpSpPr>
            <p:cNvPr id="266" name="グループ化 265">
              <a:extLst>
                <a:ext uri="{FF2B5EF4-FFF2-40B4-BE49-F238E27FC236}">
                  <a16:creationId xmlns:a16="http://schemas.microsoft.com/office/drawing/2014/main" id="{9421D8AC-994B-3DAC-A1FF-B5B4AA3FBED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68" name="正方形/長方形 267">
                <a:extLst>
                  <a:ext uri="{FF2B5EF4-FFF2-40B4-BE49-F238E27FC236}">
                    <a16:creationId xmlns:a16="http://schemas.microsoft.com/office/drawing/2014/main" id="{E1228FE9-6324-8E3F-34DE-DAD0607655D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9" name="正方形/長方形 268">
                <a:extLst>
                  <a:ext uri="{FF2B5EF4-FFF2-40B4-BE49-F238E27FC236}">
                    <a16:creationId xmlns:a16="http://schemas.microsoft.com/office/drawing/2014/main" id="{5791C028-3E10-E2D6-3AEF-1C950D930FE6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0" name="楕円 269">
                <a:extLst>
                  <a:ext uri="{FF2B5EF4-FFF2-40B4-BE49-F238E27FC236}">
                    <a16:creationId xmlns:a16="http://schemas.microsoft.com/office/drawing/2014/main" id="{7CCD2B08-50BC-F57F-0C40-7D6A37F480D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7" name="フリーフォーム 2859">
              <a:extLst>
                <a:ext uri="{FF2B5EF4-FFF2-40B4-BE49-F238E27FC236}">
                  <a16:creationId xmlns:a16="http://schemas.microsoft.com/office/drawing/2014/main" id="{02DCF80F-C368-DB67-23A7-E8B15C6F971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1" name="グループ化 270">
            <a:extLst>
              <a:ext uri="{FF2B5EF4-FFF2-40B4-BE49-F238E27FC236}">
                <a16:creationId xmlns:a16="http://schemas.microsoft.com/office/drawing/2014/main" id="{9ECBDA86-6B98-C1F2-E1BE-9B1C22DCA1DC}"/>
              </a:ext>
            </a:extLst>
          </p:cNvPr>
          <p:cNvGrpSpPr/>
          <p:nvPr/>
        </p:nvGrpSpPr>
        <p:grpSpPr>
          <a:xfrm>
            <a:off x="11882295" y="2503001"/>
            <a:ext cx="286395" cy="225287"/>
            <a:chOff x="13223829" y="3432784"/>
            <a:chExt cx="161663" cy="127168"/>
          </a:xfrm>
        </p:grpSpPr>
        <p:grpSp>
          <p:nvGrpSpPr>
            <p:cNvPr id="272" name="グループ化 271">
              <a:extLst>
                <a:ext uri="{FF2B5EF4-FFF2-40B4-BE49-F238E27FC236}">
                  <a16:creationId xmlns:a16="http://schemas.microsoft.com/office/drawing/2014/main" id="{A1044128-B0CA-FFC3-EF55-714E758C634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74" name="正方形/長方形 273">
                <a:extLst>
                  <a:ext uri="{FF2B5EF4-FFF2-40B4-BE49-F238E27FC236}">
                    <a16:creationId xmlns:a16="http://schemas.microsoft.com/office/drawing/2014/main" id="{A545CB17-12AD-6D79-B7F2-262973951EE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5" name="正方形/長方形 274">
                <a:extLst>
                  <a:ext uri="{FF2B5EF4-FFF2-40B4-BE49-F238E27FC236}">
                    <a16:creationId xmlns:a16="http://schemas.microsoft.com/office/drawing/2014/main" id="{99F06372-FB2B-2D85-6788-379490E4FE9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6" name="楕円 275">
                <a:extLst>
                  <a:ext uri="{FF2B5EF4-FFF2-40B4-BE49-F238E27FC236}">
                    <a16:creationId xmlns:a16="http://schemas.microsoft.com/office/drawing/2014/main" id="{B0CAAC3B-87B2-7D55-2FAE-F6AB7437546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73" name="フリーフォーム 2859">
              <a:extLst>
                <a:ext uri="{FF2B5EF4-FFF2-40B4-BE49-F238E27FC236}">
                  <a16:creationId xmlns:a16="http://schemas.microsoft.com/office/drawing/2014/main" id="{1FCCF53F-1505-F02B-D2D3-C3A99FAE842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6503FE6F-48FE-346A-0B54-ED18D2DF479E}"/>
              </a:ext>
            </a:extLst>
          </p:cNvPr>
          <p:cNvGrpSpPr/>
          <p:nvPr/>
        </p:nvGrpSpPr>
        <p:grpSpPr>
          <a:xfrm>
            <a:off x="9518795" y="3252597"/>
            <a:ext cx="286395" cy="225287"/>
            <a:chOff x="13223829" y="3432784"/>
            <a:chExt cx="161663" cy="127168"/>
          </a:xfrm>
        </p:grpSpPr>
        <p:grpSp>
          <p:nvGrpSpPr>
            <p:cNvPr id="278" name="グループ化 277">
              <a:extLst>
                <a:ext uri="{FF2B5EF4-FFF2-40B4-BE49-F238E27FC236}">
                  <a16:creationId xmlns:a16="http://schemas.microsoft.com/office/drawing/2014/main" id="{4ECA2215-98A2-F3C9-B8EE-6D2D593BA07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80" name="正方形/長方形 279">
                <a:extLst>
                  <a:ext uri="{FF2B5EF4-FFF2-40B4-BE49-F238E27FC236}">
                    <a16:creationId xmlns:a16="http://schemas.microsoft.com/office/drawing/2014/main" id="{B0F1644E-B0FE-3EFB-6E96-8C745D41FBF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1" name="正方形/長方形 280">
                <a:extLst>
                  <a:ext uri="{FF2B5EF4-FFF2-40B4-BE49-F238E27FC236}">
                    <a16:creationId xmlns:a16="http://schemas.microsoft.com/office/drawing/2014/main" id="{569B1697-F76C-D809-D2A4-C931E80AD5D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2" name="楕円 281">
                <a:extLst>
                  <a:ext uri="{FF2B5EF4-FFF2-40B4-BE49-F238E27FC236}">
                    <a16:creationId xmlns:a16="http://schemas.microsoft.com/office/drawing/2014/main" id="{1D0DF9F1-87A2-7D54-79A1-B753B9F94B3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79" name="フリーフォーム 2859">
              <a:extLst>
                <a:ext uri="{FF2B5EF4-FFF2-40B4-BE49-F238E27FC236}">
                  <a16:creationId xmlns:a16="http://schemas.microsoft.com/office/drawing/2014/main" id="{3F4D28E3-FD33-6D64-E9AD-A2987040202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9" name="グループ化 288">
            <a:extLst>
              <a:ext uri="{FF2B5EF4-FFF2-40B4-BE49-F238E27FC236}">
                <a16:creationId xmlns:a16="http://schemas.microsoft.com/office/drawing/2014/main" id="{2290435C-B23D-629B-F2C4-B751E23DA1CC}"/>
              </a:ext>
            </a:extLst>
          </p:cNvPr>
          <p:cNvGrpSpPr/>
          <p:nvPr/>
        </p:nvGrpSpPr>
        <p:grpSpPr>
          <a:xfrm>
            <a:off x="6114133" y="9086426"/>
            <a:ext cx="187286" cy="179669"/>
            <a:chOff x="13234305" y="3606093"/>
            <a:chExt cx="140711" cy="122715"/>
          </a:xfrm>
        </p:grpSpPr>
        <p:sp>
          <p:nvSpPr>
            <p:cNvPr id="290" name="フリーフォーム 2864">
              <a:extLst>
                <a:ext uri="{FF2B5EF4-FFF2-40B4-BE49-F238E27FC236}">
                  <a16:creationId xmlns:a16="http://schemas.microsoft.com/office/drawing/2014/main" id="{5DE0FE57-420A-F813-75DB-2C6C941D22D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1" name="直線コネクタ 290">
              <a:extLst>
                <a:ext uri="{FF2B5EF4-FFF2-40B4-BE49-F238E27FC236}">
                  <a16:creationId xmlns:a16="http://schemas.microsoft.com/office/drawing/2014/main" id="{91DE2750-0C35-AE42-35E4-14431673205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フリーフォーム 2866">
              <a:extLst>
                <a:ext uri="{FF2B5EF4-FFF2-40B4-BE49-F238E27FC236}">
                  <a16:creationId xmlns:a16="http://schemas.microsoft.com/office/drawing/2014/main" id="{7BAC7D76-C810-E84E-ADC0-47D6F02F2869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3" name="グループ化 292">
            <a:extLst>
              <a:ext uri="{FF2B5EF4-FFF2-40B4-BE49-F238E27FC236}">
                <a16:creationId xmlns:a16="http://schemas.microsoft.com/office/drawing/2014/main" id="{B4A6233E-F02F-B28B-4486-5395BBECED93}"/>
              </a:ext>
            </a:extLst>
          </p:cNvPr>
          <p:cNvGrpSpPr/>
          <p:nvPr/>
        </p:nvGrpSpPr>
        <p:grpSpPr>
          <a:xfrm>
            <a:off x="7091452" y="5176851"/>
            <a:ext cx="187286" cy="179669"/>
            <a:chOff x="13234305" y="3606093"/>
            <a:chExt cx="140711" cy="122715"/>
          </a:xfrm>
        </p:grpSpPr>
        <p:sp>
          <p:nvSpPr>
            <p:cNvPr id="294" name="フリーフォーム 2864">
              <a:extLst>
                <a:ext uri="{FF2B5EF4-FFF2-40B4-BE49-F238E27FC236}">
                  <a16:creationId xmlns:a16="http://schemas.microsoft.com/office/drawing/2014/main" id="{35E7378C-4F06-CC51-C14A-4B892F1E5A35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5" name="直線コネクタ 294">
              <a:extLst>
                <a:ext uri="{FF2B5EF4-FFF2-40B4-BE49-F238E27FC236}">
                  <a16:creationId xmlns:a16="http://schemas.microsoft.com/office/drawing/2014/main" id="{52C1E352-AFC8-5FF8-0D1B-34C050BDBAA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フリーフォーム 2866">
              <a:extLst>
                <a:ext uri="{FF2B5EF4-FFF2-40B4-BE49-F238E27FC236}">
                  <a16:creationId xmlns:a16="http://schemas.microsoft.com/office/drawing/2014/main" id="{99911456-6A39-F8DC-D038-66257972706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2" name="グループ化 341">
            <a:extLst>
              <a:ext uri="{FF2B5EF4-FFF2-40B4-BE49-F238E27FC236}">
                <a16:creationId xmlns:a16="http://schemas.microsoft.com/office/drawing/2014/main" id="{854D3936-7A93-7725-5FAF-976934B0F0EA}"/>
              </a:ext>
            </a:extLst>
          </p:cNvPr>
          <p:cNvGrpSpPr/>
          <p:nvPr/>
        </p:nvGrpSpPr>
        <p:grpSpPr>
          <a:xfrm>
            <a:off x="3558317" y="1781446"/>
            <a:ext cx="250131" cy="219185"/>
            <a:chOff x="13803580" y="6013708"/>
            <a:chExt cx="536176" cy="469841"/>
          </a:xfrm>
        </p:grpSpPr>
        <p:grpSp>
          <p:nvGrpSpPr>
            <p:cNvPr id="343" name="グループ化 342">
              <a:extLst>
                <a:ext uri="{FF2B5EF4-FFF2-40B4-BE49-F238E27FC236}">
                  <a16:creationId xmlns:a16="http://schemas.microsoft.com/office/drawing/2014/main" id="{191FDEB4-DF29-16B2-6502-60882D0C18A9}"/>
                </a:ext>
              </a:extLst>
            </p:cNvPr>
            <p:cNvGrpSpPr/>
            <p:nvPr/>
          </p:nvGrpSpPr>
          <p:grpSpPr>
            <a:xfrm>
              <a:off x="13803580" y="6013708"/>
              <a:ext cx="449120" cy="360689"/>
              <a:chOff x="13189362" y="5302636"/>
              <a:chExt cx="1550481" cy="1245195"/>
            </a:xfrm>
          </p:grpSpPr>
          <p:cxnSp>
            <p:nvCxnSpPr>
              <p:cNvPr id="351" name="直線コネクタ 350">
                <a:extLst>
                  <a:ext uri="{FF2B5EF4-FFF2-40B4-BE49-F238E27FC236}">
                    <a16:creationId xmlns:a16="http://schemas.microsoft.com/office/drawing/2014/main" id="{D89FF766-E26A-69E5-FAEE-CC1981E95C2C}"/>
                  </a:ext>
                </a:extLst>
              </p:cNvPr>
              <p:cNvCxnSpPr/>
              <p:nvPr/>
            </p:nvCxnSpPr>
            <p:spPr>
              <a:xfrm flipV="1">
                <a:off x="13189362" y="5581137"/>
                <a:ext cx="556022" cy="688182"/>
              </a:xfrm>
              <a:prstGeom prst="line">
                <a:avLst/>
              </a:prstGeom>
              <a:ln w="28575">
                <a:solidFill>
                  <a:srgbClr val="99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2" name="平行四辺形 351">
                <a:extLst>
                  <a:ext uri="{FF2B5EF4-FFF2-40B4-BE49-F238E27FC236}">
                    <a16:creationId xmlns:a16="http://schemas.microsoft.com/office/drawing/2014/main" id="{84856AEA-B95E-C6DC-4DD0-2CCD7EEBD683}"/>
                  </a:ext>
                </a:extLst>
              </p:cNvPr>
              <p:cNvSpPr/>
              <p:nvPr/>
            </p:nvSpPr>
            <p:spPr>
              <a:xfrm rot="3245617">
                <a:off x="13807454" y="5615442"/>
                <a:ext cx="1245195" cy="619583"/>
              </a:xfrm>
              <a:prstGeom prst="parallelogram">
                <a:avLst>
                  <a:gd name="adj" fmla="val 72333"/>
                </a:avLst>
              </a:prstGeom>
              <a:solidFill>
                <a:srgbClr val="990099"/>
              </a:solidFill>
              <a:ln>
                <a:solidFill>
                  <a:srgbClr val="99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344" name="直線コネクタ 343">
              <a:extLst>
                <a:ext uri="{FF2B5EF4-FFF2-40B4-BE49-F238E27FC236}">
                  <a16:creationId xmlns:a16="http://schemas.microsoft.com/office/drawing/2014/main" id="{33DAE63D-3F8C-742D-0702-34772692F416}"/>
                </a:ext>
              </a:extLst>
            </p:cNvPr>
            <p:cNvCxnSpPr/>
            <p:nvPr/>
          </p:nvCxnSpPr>
          <p:spPr>
            <a:xfrm>
              <a:off x="13845791" y="6256272"/>
              <a:ext cx="0" cy="227277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線コネクタ 344">
              <a:extLst>
                <a:ext uri="{FF2B5EF4-FFF2-40B4-BE49-F238E27FC236}">
                  <a16:creationId xmlns:a16="http://schemas.microsoft.com/office/drawing/2014/main" id="{EA0AC162-AE69-770C-FF12-56B9477EAAEA}"/>
                </a:ext>
              </a:extLst>
            </p:cNvPr>
            <p:cNvCxnSpPr>
              <a:cxnSpLocks/>
            </p:cNvCxnSpPr>
            <p:nvPr/>
          </p:nvCxnSpPr>
          <p:spPr>
            <a:xfrm>
              <a:off x="13821184" y="6478376"/>
              <a:ext cx="518572" cy="0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線コネクタ 345">
              <a:extLst>
                <a:ext uri="{FF2B5EF4-FFF2-40B4-BE49-F238E27FC236}">
                  <a16:creationId xmlns:a16="http://schemas.microsoft.com/office/drawing/2014/main" id="{B843594E-994D-E7AF-442A-96581EBA80DE}"/>
                </a:ext>
              </a:extLst>
            </p:cNvPr>
            <p:cNvCxnSpPr/>
            <p:nvPr/>
          </p:nvCxnSpPr>
          <p:spPr>
            <a:xfrm>
              <a:off x="14313426" y="6299038"/>
              <a:ext cx="0" cy="179339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直線コネクタ 346">
              <a:extLst>
                <a:ext uri="{FF2B5EF4-FFF2-40B4-BE49-F238E27FC236}">
                  <a16:creationId xmlns:a16="http://schemas.microsoft.com/office/drawing/2014/main" id="{99339F9B-67B0-046C-B83E-A136633E753C}"/>
                </a:ext>
              </a:extLst>
            </p:cNvPr>
            <p:cNvCxnSpPr>
              <a:cxnSpLocks/>
            </p:cNvCxnSpPr>
            <p:nvPr/>
          </p:nvCxnSpPr>
          <p:spPr>
            <a:xfrm>
              <a:off x="14085384" y="6255706"/>
              <a:ext cx="2808" cy="220254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正方形/長方形 347">
              <a:extLst>
                <a:ext uri="{FF2B5EF4-FFF2-40B4-BE49-F238E27FC236}">
                  <a16:creationId xmlns:a16="http://schemas.microsoft.com/office/drawing/2014/main" id="{ED6A606C-6783-4BBA-11AE-3227F51E0354}"/>
                </a:ext>
              </a:extLst>
            </p:cNvPr>
            <p:cNvSpPr/>
            <p:nvPr/>
          </p:nvSpPr>
          <p:spPr>
            <a:xfrm>
              <a:off x="13926220" y="6329361"/>
              <a:ext cx="78736" cy="1465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9" name="部分円 348">
              <a:extLst>
                <a:ext uri="{FF2B5EF4-FFF2-40B4-BE49-F238E27FC236}">
                  <a16:creationId xmlns:a16="http://schemas.microsoft.com/office/drawing/2014/main" id="{E7152AC5-C7A9-14CC-2BE9-A7AF813B0227}"/>
                </a:ext>
              </a:extLst>
            </p:cNvPr>
            <p:cNvSpPr/>
            <p:nvPr/>
          </p:nvSpPr>
          <p:spPr>
            <a:xfrm rot="5400000">
              <a:off x="13921132" y="6237418"/>
              <a:ext cx="88911" cy="89372"/>
            </a:xfrm>
            <a:prstGeom prst="pie">
              <a:avLst>
                <a:gd name="adj1" fmla="val 5472226"/>
                <a:gd name="adj2" fmla="val 16200000"/>
              </a:avLst>
            </a:prstGeom>
            <a:solidFill>
              <a:schemeClr val="bg1"/>
            </a:solidFill>
            <a:ln w="9525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0" name="正方形/長方形 349">
              <a:extLst>
                <a:ext uri="{FF2B5EF4-FFF2-40B4-BE49-F238E27FC236}">
                  <a16:creationId xmlns:a16="http://schemas.microsoft.com/office/drawing/2014/main" id="{005C80B5-DEB5-9B7A-661B-57869DD442E2}"/>
                </a:ext>
              </a:extLst>
            </p:cNvPr>
            <p:cNvSpPr/>
            <p:nvPr/>
          </p:nvSpPr>
          <p:spPr>
            <a:xfrm>
              <a:off x="14133398" y="6356633"/>
              <a:ext cx="125581" cy="6047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3" name="正方形/長方形 392">
            <a:extLst>
              <a:ext uri="{FF2B5EF4-FFF2-40B4-BE49-F238E27FC236}">
                <a16:creationId xmlns:a16="http://schemas.microsoft.com/office/drawing/2014/main" id="{F7D6996F-8487-5CAE-CFBA-A314E3AD25F9}"/>
              </a:ext>
            </a:extLst>
          </p:cNvPr>
          <p:cNvSpPr/>
          <p:nvPr/>
        </p:nvSpPr>
        <p:spPr>
          <a:xfrm>
            <a:off x="10949431" y="2179916"/>
            <a:ext cx="13013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●鷺沼台本山公園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4" name="正方形/長方形 393">
            <a:extLst>
              <a:ext uri="{FF2B5EF4-FFF2-40B4-BE49-F238E27FC236}">
                <a16:creationId xmlns:a16="http://schemas.microsoft.com/office/drawing/2014/main" id="{62CBBA3A-0EAB-BE85-6360-AD892FAAD839}"/>
              </a:ext>
            </a:extLst>
          </p:cNvPr>
          <p:cNvSpPr/>
          <p:nvPr/>
        </p:nvSpPr>
        <p:spPr>
          <a:xfrm>
            <a:off x="5885775" y="646966"/>
            <a:ext cx="129131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5" name="正方形/長方形 394">
            <a:extLst>
              <a:ext uri="{FF2B5EF4-FFF2-40B4-BE49-F238E27FC236}">
                <a16:creationId xmlns:a16="http://schemas.microsoft.com/office/drawing/2014/main" id="{5B282566-98C0-869A-6CA3-BE53288920A3}"/>
              </a:ext>
            </a:extLst>
          </p:cNvPr>
          <p:cNvSpPr/>
          <p:nvPr/>
        </p:nvSpPr>
        <p:spPr>
          <a:xfrm>
            <a:off x="6298127" y="1467230"/>
            <a:ext cx="118971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●菊田水鳥公園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EB83C357-1D4F-8271-0425-65DB2F827741}"/>
              </a:ext>
            </a:extLst>
          </p:cNvPr>
          <p:cNvSpPr/>
          <p:nvPr/>
        </p:nvSpPr>
        <p:spPr>
          <a:xfrm>
            <a:off x="7527249" y="2289451"/>
            <a:ext cx="142466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●鷺沼台１丁目広場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7" name="正方形/長方形 396">
            <a:extLst>
              <a:ext uri="{FF2B5EF4-FFF2-40B4-BE49-F238E27FC236}">
                <a16:creationId xmlns:a16="http://schemas.microsoft.com/office/drawing/2014/main" id="{098D97FB-DAAD-F766-F788-BC904EF51B84}"/>
              </a:ext>
            </a:extLst>
          </p:cNvPr>
          <p:cNvSpPr/>
          <p:nvPr/>
        </p:nvSpPr>
        <p:spPr>
          <a:xfrm>
            <a:off x="5525417" y="2637691"/>
            <a:ext cx="144529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●津田沼５丁目公園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8" name="正方形/長方形 397">
            <a:extLst>
              <a:ext uri="{FF2B5EF4-FFF2-40B4-BE49-F238E27FC236}">
                <a16:creationId xmlns:a16="http://schemas.microsoft.com/office/drawing/2014/main" id="{AF47F318-73C6-CA60-4FB6-0A33BD596455}"/>
              </a:ext>
            </a:extLst>
          </p:cNvPr>
          <p:cNvSpPr/>
          <p:nvPr/>
        </p:nvSpPr>
        <p:spPr>
          <a:xfrm>
            <a:off x="3602283" y="1012091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9" name="正方形/長方形 398">
            <a:extLst>
              <a:ext uri="{FF2B5EF4-FFF2-40B4-BE49-F238E27FC236}">
                <a16:creationId xmlns:a16="http://schemas.microsoft.com/office/drawing/2014/main" id="{4BEDAF2C-4B5D-553C-3A11-07D0CD215D3B}"/>
              </a:ext>
            </a:extLst>
          </p:cNvPr>
          <p:cNvSpPr/>
          <p:nvPr/>
        </p:nvSpPr>
        <p:spPr>
          <a:xfrm>
            <a:off x="3175916" y="1990269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0" name="正方形/長方形 399">
            <a:extLst>
              <a:ext uri="{FF2B5EF4-FFF2-40B4-BE49-F238E27FC236}">
                <a16:creationId xmlns:a16="http://schemas.microsoft.com/office/drawing/2014/main" id="{DECB9F1F-E4C4-9D6C-ABF1-8624131B01B9}"/>
              </a:ext>
            </a:extLst>
          </p:cNvPr>
          <p:cNvSpPr/>
          <p:nvPr/>
        </p:nvSpPr>
        <p:spPr>
          <a:xfrm>
            <a:off x="5528592" y="4910991"/>
            <a:ext cx="117383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●鷺沼城址公園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1" name="正方形/長方形 400">
            <a:extLst>
              <a:ext uri="{FF2B5EF4-FFF2-40B4-BE49-F238E27FC236}">
                <a16:creationId xmlns:a16="http://schemas.microsoft.com/office/drawing/2014/main" id="{7B8A4F6F-2F96-AB33-36DC-68A85B506731}"/>
              </a:ext>
            </a:extLst>
          </p:cNvPr>
          <p:cNvSpPr/>
          <p:nvPr/>
        </p:nvSpPr>
        <p:spPr>
          <a:xfrm>
            <a:off x="4290342" y="4743569"/>
            <a:ext cx="97698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2" name="正方形/長方形 401">
            <a:extLst>
              <a:ext uri="{FF2B5EF4-FFF2-40B4-BE49-F238E27FC236}">
                <a16:creationId xmlns:a16="http://schemas.microsoft.com/office/drawing/2014/main" id="{5A142FC1-C026-E584-6DC6-156A1C1EB7CC}"/>
              </a:ext>
            </a:extLst>
          </p:cNvPr>
          <p:cNvSpPr/>
          <p:nvPr/>
        </p:nvSpPr>
        <p:spPr>
          <a:xfrm>
            <a:off x="3557709" y="3479919"/>
            <a:ext cx="85554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3" name="正方形/長方形 402">
            <a:extLst>
              <a:ext uri="{FF2B5EF4-FFF2-40B4-BE49-F238E27FC236}">
                <a16:creationId xmlns:a16="http://schemas.microsoft.com/office/drawing/2014/main" id="{D6604B4C-D66D-0356-6CDF-208B8F619A6C}"/>
              </a:ext>
            </a:extLst>
          </p:cNvPr>
          <p:cNvSpPr/>
          <p:nvPr/>
        </p:nvSpPr>
        <p:spPr>
          <a:xfrm>
            <a:off x="4023642" y="6365706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4" name="正方形/長方形 403">
            <a:extLst>
              <a:ext uri="{FF2B5EF4-FFF2-40B4-BE49-F238E27FC236}">
                <a16:creationId xmlns:a16="http://schemas.microsoft.com/office/drawing/2014/main" id="{C7997E0D-69D5-74F2-7FED-7D3BDA30420F}"/>
              </a:ext>
            </a:extLst>
          </p:cNvPr>
          <p:cNvSpPr/>
          <p:nvPr/>
        </p:nvSpPr>
        <p:spPr>
          <a:xfrm>
            <a:off x="6287753" y="6683206"/>
            <a:ext cx="161164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●鷺沼３丁目児童公園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5" name="正方形/長方形 404">
            <a:extLst>
              <a:ext uri="{FF2B5EF4-FFF2-40B4-BE49-F238E27FC236}">
                <a16:creationId xmlns:a16="http://schemas.microsoft.com/office/drawing/2014/main" id="{D563087E-7FBB-53DA-3401-A0547F17653B}"/>
              </a:ext>
            </a:extLst>
          </p:cNvPr>
          <p:cNvSpPr/>
          <p:nvPr/>
        </p:nvSpPr>
        <p:spPr>
          <a:xfrm>
            <a:off x="4685632" y="8349485"/>
            <a:ext cx="128654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6" name="正方形/長方形 405">
            <a:extLst>
              <a:ext uri="{FF2B5EF4-FFF2-40B4-BE49-F238E27FC236}">
                <a16:creationId xmlns:a16="http://schemas.microsoft.com/office/drawing/2014/main" id="{94142AA9-4943-D96B-DC5B-D6FEF43539E2}"/>
              </a:ext>
            </a:extLst>
          </p:cNvPr>
          <p:cNvSpPr/>
          <p:nvPr/>
        </p:nvSpPr>
        <p:spPr>
          <a:xfrm>
            <a:off x="6327440" y="8354217"/>
            <a:ext cx="152751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●袖ヶ浦３号児童遊園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7" name="正方形/長方形 406">
            <a:extLst>
              <a:ext uri="{FF2B5EF4-FFF2-40B4-BE49-F238E27FC236}">
                <a16:creationId xmlns:a16="http://schemas.microsoft.com/office/drawing/2014/main" id="{54CD41E9-D4D7-32FD-AA08-04AB0A90671D}"/>
              </a:ext>
            </a:extLst>
          </p:cNvPr>
          <p:cNvSpPr/>
          <p:nvPr/>
        </p:nvSpPr>
        <p:spPr>
          <a:xfrm>
            <a:off x="4827252" y="9303542"/>
            <a:ext cx="12020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●袖ヶ浦７号緑地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8" name="正方形/長方形 407">
            <a:extLst>
              <a:ext uri="{FF2B5EF4-FFF2-40B4-BE49-F238E27FC236}">
                <a16:creationId xmlns:a16="http://schemas.microsoft.com/office/drawing/2014/main" id="{9AB9F783-513E-069B-81EC-4BB605A3E221}"/>
              </a:ext>
            </a:extLst>
          </p:cNvPr>
          <p:cNvSpPr/>
          <p:nvPr/>
        </p:nvSpPr>
        <p:spPr>
          <a:xfrm>
            <a:off x="7322802" y="9144792"/>
            <a:ext cx="15576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9" name="正方形/長方形 408">
            <a:extLst>
              <a:ext uri="{FF2B5EF4-FFF2-40B4-BE49-F238E27FC236}">
                <a16:creationId xmlns:a16="http://schemas.microsoft.com/office/drawing/2014/main" id="{8D3A61C9-5621-553C-5E50-F60F3BB3A2CE}"/>
              </a:ext>
            </a:extLst>
          </p:cNvPr>
          <p:cNvSpPr/>
          <p:nvPr/>
        </p:nvSpPr>
        <p:spPr>
          <a:xfrm>
            <a:off x="8907128" y="6479153"/>
            <a:ext cx="128144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</a:t>
            </a:r>
            <a:r>
              <a:rPr lang="en-US" altLang="ja-JP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0" name="正方形/長方形 409">
            <a:extLst>
              <a:ext uri="{FF2B5EF4-FFF2-40B4-BE49-F238E27FC236}">
                <a16:creationId xmlns:a16="http://schemas.microsoft.com/office/drawing/2014/main" id="{F5D687A6-9D66-E30B-A141-1314FD270FD3}"/>
              </a:ext>
            </a:extLst>
          </p:cNvPr>
          <p:cNvSpPr/>
          <p:nvPr/>
        </p:nvSpPr>
        <p:spPr>
          <a:xfrm>
            <a:off x="10972124" y="4951978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1" name="正方形/長方形 410">
            <a:extLst>
              <a:ext uri="{FF2B5EF4-FFF2-40B4-BE49-F238E27FC236}">
                <a16:creationId xmlns:a16="http://schemas.microsoft.com/office/drawing/2014/main" id="{D24F2ED0-AB8F-AC5E-DF2E-A453DAD679E2}"/>
              </a:ext>
            </a:extLst>
          </p:cNvPr>
          <p:cNvSpPr/>
          <p:nvPr/>
        </p:nvSpPr>
        <p:spPr>
          <a:xfrm>
            <a:off x="9177003" y="4562475"/>
            <a:ext cx="1494172" cy="36121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●高架下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鷺沼</a:t>
            </a:r>
            <a:r>
              <a:rPr lang="en-US" altLang="ja-JP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2" name="正方形/長方形 411">
            <a:extLst>
              <a:ext uri="{FF2B5EF4-FFF2-40B4-BE49-F238E27FC236}">
                <a16:creationId xmlns:a16="http://schemas.microsoft.com/office/drawing/2014/main" id="{05CD9BE8-A699-196D-2C00-5404C759A7BB}"/>
              </a:ext>
            </a:extLst>
          </p:cNvPr>
          <p:cNvSpPr/>
          <p:nvPr/>
        </p:nvSpPr>
        <p:spPr>
          <a:xfrm>
            <a:off x="11889694" y="862440"/>
            <a:ext cx="829351" cy="49847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児童遊園</a:t>
            </a:r>
          </a:p>
        </p:txBody>
      </p:sp>
      <p:sp>
        <p:nvSpPr>
          <p:cNvPr id="413" name="正方形/長方形 412">
            <a:extLst>
              <a:ext uri="{FF2B5EF4-FFF2-40B4-BE49-F238E27FC236}">
                <a16:creationId xmlns:a16="http://schemas.microsoft.com/office/drawing/2014/main" id="{277151DA-5B43-3446-BBCE-ACB8A3996DBC}"/>
              </a:ext>
            </a:extLst>
          </p:cNvPr>
          <p:cNvSpPr/>
          <p:nvPr/>
        </p:nvSpPr>
        <p:spPr>
          <a:xfrm>
            <a:off x="12064319" y="2740452"/>
            <a:ext cx="672296" cy="32024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●富士見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4" name="正方形/長方形 413">
            <a:extLst>
              <a:ext uri="{FF2B5EF4-FFF2-40B4-BE49-F238E27FC236}">
                <a16:creationId xmlns:a16="http://schemas.microsoft.com/office/drawing/2014/main" id="{A5756668-3B30-D1A8-658B-7EE60456DB41}"/>
              </a:ext>
            </a:extLst>
          </p:cNvPr>
          <p:cNvSpPr/>
          <p:nvPr/>
        </p:nvSpPr>
        <p:spPr>
          <a:xfrm>
            <a:off x="9739755" y="3086383"/>
            <a:ext cx="142036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●鷺沼台３丁目公園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5" name="正方形/長方形 414">
            <a:extLst>
              <a:ext uri="{FF2B5EF4-FFF2-40B4-BE49-F238E27FC236}">
                <a16:creationId xmlns:a16="http://schemas.microsoft.com/office/drawing/2014/main" id="{25AB32F9-B75C-E51C-2BA9-D13DD71245C3}"/>
              </a:ext>
            </a:extLst>
          </p:cNvPr>
          <p:cNvSpPr/>
          <p:nvPr/>
        </p:nvSpPr>
        <p:spPr>
          <a:xfrm>
            <a:off x="4547520" y="7443470"/>
            <a:ext cx="85315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第三中学校</a:t>
            </a:r>
          </a:p>
        </p:txBody>
      </p:sp>
      <p:sp>
        <p:nvSpPr>
          <p:cNvPr id="416" name="正方形/長方形 415">
            <a:extLst>
              <a:ext uri="{FF2B5EF4-FFF2-40B4-BE49-F238E27FC236}">
                <a16:creationId xmlns:a16="http://schemas.microsoft.com/office/drawing/2014/main" id="{5BB916F9-C8E5-0970-5BC5-829227EEFFEF}"/>
              </a:ext>
            </a:extLst>
          </p:cNvPr>
          <p:cNvSpPr/>
          <p:nvPr/>
        </p:nvSpPr>
        <p:spPr>
          <a:xfrm>
            <a:off x="6324266" y="9324914"/>
            <a:ext cx="111713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袖ヶ浦東小学校</a:t>
            </a:r>
          </a:p>
        </p:txBody>
      </p:sp>
      <p:sp>
        <p:nvSpPr>
          <p:cNvPr id="417" name="正方形/長方形 416">
            <a:extLst>
              <a:ext uri="{FF2B5EF4-FFF2-40B4-BE49-F238E27FC236}">
                <a16:creationId xmlns:a16="http://schemas.microsoft.com/office/drawing/2014/main" id="{2B174D32-5AE2-CBEA-BA07-53D72FD681E2}"/>
              </a:ext>
            </a:extLst>
          </p:cNvPr>
          <p:cNvSpPr/>
          <p:nvPr/>
        </p:nvSpPr>
        <p:spPr>
          <a:xfrm>
            <a:off x="7124032" y="5375099"/>
            <a:ext cx="85315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18" name="正方形/長方形 417">
            <a:extLst>
              <a:ext uri="{FF2B5EF4-FFF2-40B4-BE49-F238E27FC236}">
                <a16:creationId xmlns:a16="http://schemas.microsoft.com/office/drawing/2014/main" id="{3FEA3E2F-0BD1-8DAA-81B5-DD60D7DD197C}"/>
              </a:ext>
            </a:extLst>
          </p:cNvPr>
          <p:cNvSpPr/>
          <p:nvPr/>
        </p:nvSpPr>
        <p:spPr>
          <a:xfrm>
            <a:off x="6545719" y="3318898"/>
            <a:ext cx="9815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市役所駐車場</a:t>
            </a:r>
          </a:p>
        </p:txBody>
      </p:sp>
      <p:sp>
        <p:nvSpPr>
          <p:cNvPr id="419" name="正方形/長方形 418">
            <a:extLst>
              <a:ext uri="{FF2B5EF4-FFF2-40B4-BE49-F238E27FC236}">
                <a16:creationId xmlns:a16="http://schemas.microsoft.com/office/drawing/2014/main" id="{0F72C195-C3AC-DD04-41B5-E39C73427BA9}"/>
              </a:ext>
            </a:extLst>
          </p:cNvPr>
          <p:cNvSpPr/>
          <p:nvPr/>
        </p:nvSpPr>
        <p:spPr>
          <a:xfrm>
            <a:off x="12250761" y="4504164"/>
            <a:ext cx="5207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梅林園</a:t>
            </a:r>
          </a:p>
        </p:txBody>
      </p:sp>
      <p:grpSp>
        <p:nvGrpSpPr>
          <p:cNvPr id="458" name="グループ化 457">
            <a:extLst>
              <a:ext uri="{FF2B5EF4-FFF2-40B4-BE49-F238E27FC236}">
                <a16:creationId xmlns:a16="http://schemas.microsoft.com/office/drawing/2014/main" id="{19AE487C-4648-7213-7601-32D9F926FBAD}"/>
              </a:ext>
            </a:extLst>
          </p:cNvPr>
          <p:cNvGrpSpPr/>
          <p:nvPr/>
        </p:nvGrpSpPr>
        <p:grpSpPr>
          <a:xfrm>
            <a:off x="235781" y="5059928"/>
            <a:ext cx="1148751" cy="351234"/>
            <a:chOff x="14004713" y="7510819"/>
            <a:chExt cx="1148751" cy="351234"/>
          </a:xfrm>
        </p:grpSpPr>
        <p:sp>
          <p:nvSpPr>
            <p:cNvPr id="459" name="正方形/長方形 458">
              <a:extLst>
                <a:ext uri="{FF2B5EF4-FFF2-40B4-BE49-F238E27FC236}">
                  <a16:creationId xmlns:a16="http://schemas.microsoft.com/office/drawing/2014/main" id="{FCE8234F-9561-A0E6-D271-AF60695B552E}"/>
                </a:ext>
              </a:extLst>
            </p:cNvPr>
            <p:cNvSpPr/>
            <p:nvPr/>
          </p:nvSpPr>
          <p:spPr>
            <a:xfrm>
              <a:off x="14018823" y="7510819"/>
              <a:ext cx="1133117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60" name="グループ化 459">
              <a:extLst>
                <a:ext uri="{FF2B5EF4-FFF2-40B4-BE49-F238E27FC236}">
                  <a16:creationId xmlns:a16="http://schemas.microsoft.com/office/drawing/2014/main" id="{F6971845-D90D-F1DE-8F67-0537E89FC7D5}"/>
                </a:ext>
              </a:extLst>
            </p:cNvPr>
            <p:cNvGrpSpPr/>
            <p:nvPr/>
          </p:nvGrpSpPr>
          <p:grpSpPr>
            <a:xfrm>
              <a:off x="14004713" y="7536405"/>
              <a:ext cx="1148751" cy="286209"/>
              <a:chOff x="5554507" y="1723796"/>
              <a:chExt cx="1148751" cy="286209"/>
            </a:xfrm>
          </p:grpSpPr>
          <p:sp>
            <p:nvSpPr>
              <p:cNvPr id="461" name="正方形/長方形 460">
                <a:extLst>
                  <a:ext uri="{FF2B5EF4-FFF2-40B4-BE49-F238E27FC236}">
                    <a16:creationId xmlns:a16="http://schemas.microsoft.com/office/drawing/2014/main" id="{8E9115AE-502F-2ED1-E61D-3FF5DAEDA677}"/>
                  </a:ext>
                </a:extLst>
              </p:cNvPr>
              <p:cNvSpPr/>
              <p:nvPr/>
            </p:nvSpPr>
            <p:spPr>
              <a:xfrm>
                <a:off x="5554507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62" name="グループ化 461">
                <a:extLst>
                  <a:ext uri="{FF2B5EF4-FFF2-40B4-BE49-F238E27FC236}">
                    <a16:creationId xmlns:a16="http://schemas.microsoft.com/office/drawing/2014/main" id="{8E5F4E98-3C74-E304-D7C4-49BF4F4DDD23}"/>
                  </a:ext>
                </a:extLst>
              </p:cNvPr>
              <p:cNvGrpSpPr/>
              <p:nvPr/>
            </p:nvGrpSpPr>
            <p:grpSpPr>
              <a:xfrm>
                <a:off x="5627405" y="1884604"/>
                <a:ext cx="998128" cy="125401"/>
                <a:chOff x="4110533" y="1685769"/>
                <a:chExt cx="998128" cy="125401"/>
              </a:xfrm>
            </p:grpSpPr>
            <p:grpSp>
              <p:nvGrpSpPr>
                <p:cNvPr id="465" name="グループ化 464">
                  <a:extLst>
                    <a:ext uri="{FF2B5EF4-FFF2-40B4-BE49-F238E27FC236}">
                      <a16:creationId xmlns:a16="http://schemas.microsoft.com/office/drawing/2014/main" id="{F00387A6-329B-3E61-0CEF-2E00EE804602}"/>
                    </a:ext>
                  </a:extLst>
                </p:cNvPr>
                <p:cNvGrpSpPr/>
                <p:nvPr/>
              </p:nvGrpSpPr>
              <p:grpSpPr>
                <a:xfrm>
                  <a:off x="4110533" y="1685769"/>
                  <a:ext cx="998128" cy="69975"/>
                  <a:chOff x="4111438" y="1685769"/>
                  <a:chExt cx="998128" cy="69975"/>
                </a:xfrm>
              </p:grpSpPr>
              <p:sp>
                <p:nvSpPr>
                  <p:cNvPr id="469" name="正方形/長方形 468">
                    <a:extLst>
                      <a:ext uri="{FF2B5EF4-FFF2-40B4-BE49-F238E27FC236}">
                        <a16:creationId xmlns:a16="http://schemas.microsoft.com/office/drawing/2014/main" id="{82D85E88-E289-6BB6-7905-66F668435A55}"/>
                      </a:ext>
                    </a:extLst>
                  </p:cNvPr>
                  <p:cNvSpPr/>
                  <p:nvPr/>
                </p:nvSpPr>
                <p:spPr>
                  <a:xfrm>
                    <a:off x="4111438" y="1687220"/>
                    <a:ext cx="498066" cy="61761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0" name="正方形/長方形 469">
                    <a:extLst>
                      <a:ext uri="{FF2B5EF4-FFF2-40B4-BE49-F238E27FC236}">
                        <a16:creationId xmlns:a16="http://schemas.microsoft.com/office/drawing/2014/main" id="{F45770C7-037E-C63C-D8C3-B4D0CFA517DE}"/>
                      </a:ext>
                    </a:extLst>
                  </p:cNvPr>
                  <p:cNvSpPr/>
                  <p:nvPr/>
                </p:nvSpPr>
                <p:spPr>
                  <a:xfrm>
                    <a:off x="4608549" y="1685769"/>
                    <a:ext cx="501017" cy="69975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66" name="グループ化 465">
                  <a:extLst>
                    <a:ext uri="{FF2B5EF4-FFF2-40B4-BE49-F238E27FC236}">
                      <a16:creationId xmlns:a16="http://schemas.microsoft.com/office/drawing/2014/main" id="{1834AC37-D41B-9B87-B8D8-F9B3FD01E98B}"/>
                    </a:ext>
                  </a:extLst>
                </p:cNvPr>
                <p:cNvGrpSpPr/>
                <p:nvPr/>
              </p:nvGrpSpPr>
              <p:grpSpPr>
                <a:xfrm>
                  <a:off x="4110533" y="1746598"/>
                  <a:ext cx="998128" cy="64572"/>
                  <a:chOff x="4111438" y="1686408"/>
                  <a:chExt cx="998128" cy="64572"/>
                </a:xfrm>
              </p:grpSpPr>
              <p:sp>
                <p:nvSpPr>
                  <p:cNvPr id="467" name="正方形/長方形 466">
                    <a:extLst>
                      <a:ext uri="{FF2B5EF4-FFF2-40B4-BE49-F238E27FC236}">
                        <a16:creationId xmlns:a16="http://schemas.microsoft.com/office/drawing/2014/main" id="{97F3CEB4-1922-C7A4-73E9-46057B54D9AC}"/>
                      </a:ext>
                    </a:extLst>
                  </p:cNvPr>
                  <p:cNvSpPr/>
                  <p:nvPr/>
                </p:nvSpPr>
                <p:spPr>
                  <a:xfrm>
                    <a:off x="4111438" y="1687220"/>
                    <a:ext cx="498066" cy="61761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68" name="正方形/長方形 467">
                    <a:extLst>
                      <a:ext uri="{FF2B5EF4-FFF2-40B4-BE49-F238E27FC236}">
                        <a16:creationId xmlns:a16="http://schemas.microsoft.com/office/drawing/2014/main" id="{1397699B-A188-780C-CDB8-39E4756C09D8}"/>
                      </a:ext>
                    </a:extLst>
                  </p:cNvPr>
                  <p:cNvSpPr/>
                  <p:nvPr/>
                </p:nvSpPr>
                <p:spPr>
                  <a:xfrm>
                    <a:off x="4611885" y="1686408"/>
                    <a:ext cx="497681" cy="64572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63" name="正方形/長方形 462">
                <a:extLst>
                  <a:ext uri="{FF2B5EF4-FFF2-40B4-BE49-F238E27FC236}">
                    <a16:creationId xmlns:a16="http://schemas.microsoft.com/office/drawing/2014/main" id="{38ADDA87-205C-532A-D649-075DF513ED9D}"/>
                  </a:ext>
                </a:extLst>
              </p:cNvPr>
              <p:cNvSpPr/>
              <p:nvPr/>
            </p:nvSpPr>
            <p:spPr>
              <a:xfrm>
                <a:off x="5969052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4" name="正方形/長方形 463">
                <a:extLst>
                  <a:ext uri="{FF2B5EF4-FFF2-40B4-BE49-F238E27FC236}">
                    <a16:creationId xmlns:a16="http://schemas.microsoft.com/office/drawing/2014/main" id="{A62DD6EC-9C9D-EA13-88F8-8EC82F71561F}"/>
                  </a:ext>
                </a:extLst>
              </p:cNvPr>
              <p:cNvSpPr/>
              <p:nvPr/>
            </p:nvSpPr>
            <p:spPr>
              <a:xfrm>
                <a:off x="6413535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9687EF22-6399-1E55-E347-43A6ED35B329}"/>
              </a:ext>
            </a:extLst>
          </p:cNvPr>
          <p:cNvSpPr/>
          <p:nvPr/>
        </p:nvSpPr>
        <p:spPr>
          <a:xfrm>
            <a:off x="9413828" y="117484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472" name="表 471">
            <a:extLst>
              <a:ext uri="{FF2B5EF4-FFF2-40B4-BE49-F238E27FC236}">
                <a16:creationId xmlns:a16="http://schemas.microsoft.com/office/drawing/2014/main" id="{FFC39953-8AC4-2AB2-3ED6-76C4CD6470F8}"/>
              </a:ext>
            </a:extLst>
          </p:cNvPr>
          <p:cNvGraphicFramePr>
            <a:graphicFrameLocks noGrp="1"/>
          </p:cNvGraphicFramePr>
          <p:nvPr/>
        </p:nvGraphicFramePr>
        <p:xfrm>
          <a:off x="229431" y="3311472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473" name="グループ化 472">
            <a:extLst>
              <a:ext uri="{FF2B5EF4-FFF2-40B4-BE49-F238E27FC236}">
                <a16:creationId xmlns:a16="http://schemas.microsoft.com/office/drawing/2014/main" id="{9C6A39E1-8D46-A593-30D4-B8032A836E5E}"/>
              </a:ext>
            </a:extLst>
          </p:cNvPr>
          <p:cNvGrpSpPr/>
          <p:nvPr/>
        </p:nvGrpSpPr>
        <p:grpSpPr>
          <a:xfrm>
            <a:off x="365177" y="3675406"/>
            <a:ext cx="378884" cy="1169599"/>
            <a:chOff x="1465782" y="7718206"/>
            <a:chExt cx="378884" cy="1169599"/>
          </a:xfrm>
        </p:grpSpPr>
        <p:sp>
          <p:nvSpPr>
            <p:cNvPr id="474" name="正方形/長方形 473">
              <a:extLst>
                <a:ext uri="{FF2B5EF4-FFF2-40B4-BE49-F238E27FC236}">
                  <a16:creationId xmlns:a16="http://schemas.microsoft.com/office/drawing/2014/main" id="{886202AB-33A8-3478-F73E-CB97867A157D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75" name="正方形/長方形 474">
              <a:extLst>
                <a:ext uri="{FF2B5EF4-FFF2-40B4-BE49-F238E27FC236}">
                  <a16:creationId xmlns:a16="http://schemas.microsoft.com/office/drawing/2014/main" id="{E8726438-77EA-833B-C8A9-0B3EEBDA459E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76" name="正方形/長方形 475">
              <a:extLst>
                <a:ext uri="{FF2B5EF4-FFF2-40B4-BE49-F238E27FC236}">
                  <a16:creationId xmlns:a16="http://schemas.microsoft.com/office/drawing/2014/main" id="{1EC878D9-5073-48E9-A430-EB56561D6E05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77" name="正方形/長方形 476">
              <a:extLst>
                <a:ext uri="{FF2B5EF4-FFF2-40B4-BE49-F238E27FC236}">
                  <a16:creationId xmlns:a16="http://schemas.microsoft.com/office/drawing/2014/main" id="{BA0EB64B-F7A1-1AFB-722C-97FABC8AD604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78" name="正方形/長方形 477">
            <a:extLst>
              <a:ext uri="{FF2B5EF4-FFF2-40B4-BE49-F238E27FC236}">
                <a16:creationId xmlns:a16="http://schemas.microsoft.com/office/drawing/2014/main" id="{C36504BE-B943-DA4B-6CFE-453C9AB5FAD1}"/>
              </a:ext>
            </a:extLst>
          </p:cNvPr>
          <p:cNvSpPr/>
          <p:nvPr/>
        </p:nvSpPr>
        <p:spPr>
          <a:xfrm>
            <a:off x="153166" y="91726"/>
            <a:ext cx="3449118" cy="616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鷺沼小学校区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83" name="正方形/長方形 282">
            <a:extLst>
              <a:ext uri="{FF2B5EF4-FFF2-40B4-BE49-F238E27FC236}">
                <a16:creationId xmlns:a16="http://schemas.microsoft.com/office/drawing/2014/main" id="{4CD830D7-5E89-363C-97E9-29867C13FC9F}"/>
              </a:ext>
            </a:extLst>
          </p:cNvPr>
          <p:cNvSpPr/>
          <p:nvPr/>
        </p:nvSpPr>
        <p:spPr>
          <a:xfrm>
            <a:off x="4740839" y="375383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津田沼五丁目</a:t>
            </a:r>
          </a:p>
        </p:txBody>
      </p:sp>
      <p:sp>
        <p:nvSpPr>
          <p:cNvPr id="284" name="正方形/長方形 283">
            <a:extLst>
              <a:ext uri="{FF2B5EF4-FFF2-40B4-BE49-F238E27FC236}">
                <a16:creationId xmlns:a16="http://schemas.microsoft.com/office/drawing/2014/main" id="{63827AAD-AE36-48A3-0F9E-9AA4FCF86611}"/>
              </a:ext>
            </a:extLst>
          </p:cNvPr>
          <p:cNvSpPr/>
          <p:nvPr/>
        </p:nvSpPr>
        <p:spPr>
          <a:xfrm>
            <a:off x="3239064" y="2635081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85" name="正方形/長方形 284">
            <a:extLst>
              <a:ext uri="{FF2B5EF4-FFF2-40B4-BE49-F238E27FC236}">
                <a16:creationId xmlns:a16="http://schemas.microsoft.com/office/drawing/2014/main" id="{346BB5AE-1603-6981-34FD-9C964AB07459}"/>
              </a:ext>
            </a:extLst>
          </p:cNvPr>
          <p:cNvSpPr/>
          <p:nvPr/>
        </p:nvSpPr>
        <p:spPr>
          <a:xfrm>
            <a:off x="5444437" y="1034917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津田沼三丁目</a:t>
            </a:r>
          </a:p>
        </p:txBody>
      </p:sp>
      <p:sp>
        <p:nvSpPr>
          <p:cNvPr id="286" name="正方形/長方形 285">
            <a:extLst>
              <a:ext uri="{FF2B5EF4-FFF2-40B4-BE49-F238E27FC236}">
                <a16:creationId xmlns:a16="http://schemas.microsoft.com/office/drawing/2014/main" id="{94C3E510-8712-C9FE-960D-57AE3E8F8926}"/>
              </a:ext>
            </a:extLst>
          </p:cNvPr>
          <p:cNvSpPr/>
          <p:nvPr/>
        </p:nvSpPr>
        <p:spPr>
          <a:xfrm>
            <a:off x="4434706" y="265846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87" name="正方形/長方形 286">
            <a:extLst>
              <a:ext uri="{FF2B5EF4-FFF2-40B4-BE49-F238E27FC236}">
                <a16:creationId xmlns:a16="http://schemas.microsoft.com/office/drawing/2014/main" id="{BAAACF2B-F330-79FC-5CE1-6769729257AA}"/>
              </a:ext>
            </a:extLst>
          </p:cNvPr>
          <p:cNvSpPr/>
          <p:nvPr/>
        </p:nvSpPr>
        <p:spPr>
          <a:xfrm>
            <a:off x="7550609" y="1565951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88" name="正方形/長方形 287">
            <a:extLst>
              <a:ext uri="{FF2B5EF4-FFF2-40B4-BE49-F238E27FC236}">
                <a16:creationId xmlns:a16="http://schemas.microsoft.com/office/drawing/2014/main" id="{99C0CCD2-7BD8-5E12-20FD-584A2214686E}"/>
              </a:ext>
            </a:extLst>
          </p:cNvPr>
          <p:cNvSpPr/>
          <p:nvPr/>
        </p:nvSpPr>
        <p:spPr>
          <a:xfrm>
            <a:off x="9531800" y="2182462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2" name="正方形/長方形 481">
            <a:extLst>
              <a:ext uri="{FF2B5EF4-FFF2-40B4-BE49-F238E27FC236}">
                <a16:creationId xmlns:a16="http://schemas.microsoft.com/office/drawing/2014/main" id="{7036B2EF-5903-0D15-D62E-5D19F1F36818}"/>
              </a:ext>
            </a:extLst>
          </p:cNvPr>
          <p:cNvSpPr/>
          <p:nvPr/>
        </p:nvSpPr>
        <p:spPr>
          <a:xfrm>
            <a:off x="10278886" y="3534197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3" name="正方形/長方形 482">
            <a:extLst>
              <a:ext uri="{FF2B5EF4-FFF2-40B4-BE49-F238E27FC236}">
                <a16:creationId xmlns:a16="http://schemas.microsoft.com/office/drawing/2014/main" id="{7341A69D-227B-8F18-5D65-BEC0FE84132F}"/>
              </a:ext>
            </a:extLst>
          </p:cNvPr>
          <p:cNvSpPr/>
          <p:nvPr/>
        </p:nvSpPr>
        <p:spPr>
          <a:xfrm>
            <a:off x="11466183" y="4750653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4" name="正方形/長方形 483">
            <a:extLst>
              <a:ext uri="{FF2B5EF4-FFF2-40B4-BE49-F238E27FC236}">
                <a16:creationId xmlns:a16="http://schemas.microsoft.com/office/drawing/2014/main" id="{AA4E1E0C-20F2-7011-6866-7E0815AB58C2}"/>
              </a:ext>
            </a:extLst>
          </p:cNvPr>
          <p:cNvSpPr/>
          <p:nvPr/>
        </p:nvSpPr>
        <p:spPr>
          <a:xfrm>
            <a:off x="11622061" y="1354913"/>
            <a:ext cx="88426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本大久保一丁目</a:t>
            </a:r>
          </a:p>
        </p:txBody>
      </p:sp>
      <p:sp>
        <p:nvSpPr>
          <p:cNvPr id="485" name="正方形/長方形 484">
            <a:extLst>
              <a:ext uri="{FF2B5EF4-FFF2-40B4-BE49-F238E27FC236}">
                <a16:creationId xmlns:a16="http://schemas.microsoft.com/office/drawing/2014/main" id="{7A0C527D-5183-1714-84E9-24B727264169}"/>
              </a:ext>
            </a:extLst>
          </p:cNvPr>
          <p:cNvSpPr/>
          <p:nvPr/>
        </p:nvSpPr>
        <p:spPr>
          <a:xfrm>
            <a:off x="10373562" y="333663"/>
            <a:ext cx="6575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藤崎七丁目</a:t>
            </a:r>
          </a:p>
        </p:txBody>
      </p:sp>
      <p:sp>
        <p:nvSpPr>
          <p:cNvPr id="486" name="正方形/長方形 485">
            <a:extLst>
              <a:ext uri="{FF2B5EF4-FFF2-40B4-BE49-F238E27FC236}">
                <a16:creationId xmlns:a16="http://schemas.microsoft.com/office/drawing/2014/main" id="{E2F0E314-63C7-20CE-6060-7DC1A400D2BE}"/>
              </a:ext>
            </a:extLst>
          </p:cNvPr>
          <p:cNvSpPr/>
          <p:nvPr/>
        </p:nvSpPr>
        <p:spPr>
          <a:xfrm>
            <a:off x="7276185" y="3698651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7" name="正方形/長方形 486">
            <a:extLst>
              <a:ext uri="{FF2B5EF4-FFF2-40B4-BE49-F238E27FC236}">
                <a16:creationId xmlns:a16="http://schemas.microsoft.com/office/drawing/2014/main" id="{7BC00A73-0B8B-40DE-C207-AFAE5721E99A}"/>
              </a:ext>
            </a:extLst>
          </p:cNvPr>
          <p:cNvSpPr/>
          <p:nvPr/>
        </p:nvSpPr>
        <p:spPr>
          <a:xfrm>
            <a:off x="9413828" y="6291623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8" name="正方形/長方形 487">
            <a:extLst>
              <a:ext uri="{FF2B5EF4-FFF2-40B4-BE49-F238E27FC236}">
                <a16:creationId xmlns:a16="http://schemas.microsoft.com/office/drawing/2014/main" id="{D4D99D79-6B41-E9F1-63A0-5767CD3D4056}"/>
              </a:ext>
            </a:extLst>
          </p:cNvPr>
          <p:cNvSpPr/>
          <p:nvPr/>
        </p:nvSpPr>
        <p:spPr>
          <a:xfrm>
            <a:off x="8880475" y="7977548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9" name="正方形/長方形 488">
            <a:extLst>
              <a:ext uri="{FF2B5EF4-FFF2-40B4-BE49-F238E27FC236}">
                <a16:creationId xmlns:a16="http://schemas.microsoft.com/office/drawing/2014/main" id="{169539FD-1510-2489-8FA5-EA3E5055AF4A}"/>
              </a:ext>
            </a:extLst>
          </p:cNvPr>
          <p:cNvSpPr/>
          <p:nvPr/>
        </p:nvSpPr>
        <p:spPr>
          <a:xfrm>
            <a:off x="6785646" y="6854717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90" name="正方形/長方形 489">
            <a:extLst>
              <a:ext uri="{FF2B5EF4-FFF2-40B4-BE49-F238E27FC236}">
                <a16:creationId xmlns:a16="http://schemas.microsoft.com/office/drawing/2014/main" id="{BBDC21AD-F97A-781E-0362-52F5FA097FFD}"/>
              </a:ext>
            </a:extLst>
          </p:cNvPr>
          <p:cNvSpPr/>
          <p:nvPr/>
        </p:nvSpPr>
        <p:spPr>
          <a:xfrm>
            <a:off x="4805248" y="8626367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袖ヶ浦五丁目</a:t>
            </a:r>
          </a:p>
        </p:txBody>
      </p:sp>
      <p:sp>
        <p:nvSpPr>
          <p:cNvPr id="491" name="正方形/長方形 490">
            <a:extLst>
              <a:ext uri="{FF2B5EF4-FFF2-40B4-BE49-F238E27FC236}">
                <a16:creationId xmlns:a16="http://schemas.microsoft.com/office/drawing/2014/main" id="{AEB0AD9E-989D-5E1A-DE11-57C6B34C7CEA}"/>
              </a:ext>
            </a:extLst>
          </p:cNvPr>
          <p:cNvSpPr/>
          <p:nvPr/>
        </p:nvSpPr>
        <p:spPr>
          <a:xfrm>
            <a:off x="5281612" y="7796420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袖ヶ浦四丁目</a:t>
            </a:r>
          </a:p>
        </p:txBody>
      </p:sp>
      <p:sp>
        <p:nvSpPr>
          <p:cNvPr id="492" name="正方形/長方形 491">
            <a:extLst>
              <a:ext uri="{FF2B5EF4-FFF2-40B4-BE49-F238E27FC236}">
                <a16:creationId xmlns:a16="http://schemas.microsoft.com/office/drawing/2014/main" id="{E17809C6-E52A-9841-3D78-A658700A32FC}"/>
              </a:ext>
            </a:extLst>
          </p:cNvPr>
          <p:cNvSpPr/>
          <p:nvPr/>
        </p:nvSpPr>
        <p:spPr>
          <a:xfrm>
            <a:off x="3090862" y="6164512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袖ヶ浦三丁目</a:t>
            </a:r>
          </a:p>
        </p:txBody>
      </p:sp>
      <p:sp>
        <p:nvSpPr>
          <p:cNvPr id="493" name="正方形/長方形 492">
            <a:extLst>
              <a:ext uri="{FF2B5EF4-FFF2-40B4-BE49-F238E27FC236}">
                <a16:creationId xmlns:a16="http://schemas.microsoft.com/office/drawing/2014/main" id="{C504C825-AC2F-7127-F19F-02255E84D434}"/>
              </a:ext>
            </a:extLst>
          </p:cNvPr>
          <p:cNvSpPr/>
          <p:nvPr/>
        </p:nvSpPr>
        <p:spPr>
          <a:xfrm>
            <a:off x="3131344" y="7600974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袖ヶ浦二丁目</a:t>
            </a:r>
          </a:p>
        </p:txBody>
      </p:sp>
      <p:sp>
        <p:nvSpPr>
          <p:cNvPr id="494" name="正方形/長方形 493">
            <a:extLst>
              <a:ext uri="{FF2B5EF4-FFF2-40B4-BE49-F238E27FC236}">
                <a16:creationId xmlns:a16="http://schemas.microsoft.com/office/drawing/2014/main" id="{72617995-84DA-ED6F-2FCA-22FD809BD3F2}"/>
              </a:ext>
            </a:extLst>
          </p:cNvPr>
          <p:cNvSpPr/>
          <p:nvPr/>
        </p:nvSpPr>
        <p:spPr>
          <a:xfrm>
            <a:off x="5764213" y="5236923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95" name="正方形/長方形 494">
            <a:extLst>
              <a:ext uri="{FF2B5EF4-FFF2-40B4-BE49-F238E27FC236}">
                <a16:creationId xmlns:a16="http://schemas.microsoft.com/office/drawing/2014/main" id="{DADFFF14-35F5-2FBA-9278-80192A3EB8F6}"/>
              </a:ext>
            </a:extLst>
          </p:cNvPr>
          <p:cNvSpPr/>
          <p:nvPr/>
        </p:nvSpPr>
        <p:spPr>
          <a:xfrm>
            <a:off x="3811031" y="5318690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96" name="正方形/長方形 495">
            <a:extLst>
              <a:ext uri="{FF2B5EF4-FFF2-40B4-BE49-F238E27FC236}">
                <a16:creationId xmlns:a16="http://schemas.microsoft.com/office/drawing/2014/main" id="{CE9578C8-3BA8-3D80-6FEA-66DF7B27A804}"/>
              </a:ext>
            </a:extLst>
          </p:cNvPr>
          <p:cNvSpPr/>
          <p:nvPr/>
        </p:nvSpPr>
        <p:spPr>
          <a:xfrm>
            <a:off x="3063829" y="3783649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06" name="フリーフォーム: 図形 505">
            <a:extLst>
              <a:ext uri="{FF2B5EF4-FFF2-40B4-BE49-F238E27FC236}">
                <a16:creationId xmlns:a16="http://schemas.microsoft.com/office/drawing/2014/main" id="{2C32276E-337E-5E41-0547-EA4AB4B1DA79}"/>
              </a:ext>
            </a:extLst>
          </p:cNvPr>
          <p:cNvSpPr/>
          <p:nvPr/>
        </p:nvSpPr>
        <p:spPr>
          <a:xfrm>
            <a:off x="8798719" y="2552700"/>
            <a:ext cx="1329928" cy="440531"/>
          </a:xfrm>
          <a:custGeom>
            <a:avLst/>
            <a:gdLst>
              <a:gd name="connsiteX0" fmla="*/ 0 w 1329928"/>
              <a:gd name="connsiteY0" fmla="*/ 428625 h 440531"/>
              <a:gd name="connsiteX1" fmla="*/ 172640 w 1329928"/>
              <a:gd name="connsiteY1" fmla="*/ 440531 h 440531"/>
              <a:gd name="connsiteX2" fmla="*/ 550069 w 1329928"/>
              <a:gd name="connsiteY2" fmla="*/ 375047 h 440531"/>
              <a:gd name="connsiteX3" fmla="*/ 873919 w 1329928"/>
              <a:gd name="connsiteY3" fmla="*/ 303609 h 440531"/>
              <a:gd name="connsiteX4" fmla="*/ 1029890 w 1329928"/>
              <a:gd name="connsiteY4" fmla="*/ 219075 h 440531"/>
              <a:gd name="connsiteX5" fmla="*/ 1119187 w 1329928"/>
              <a:gd name="connsiteY5" fmla="*/ 157163 h 440531"/>
              <a:gd name="connsiteX6" fmla="*/ 1295400 w 1329928"/>
              <a:gd name="connsiteY6" fmla="*/ 28575 h 440531"/>
              <a:gd name="connsiteX7" fmla="*/ 1329928 w 1329928"/>
              <a:gd name="connsiteY7" fmla="*/ 0 h 440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928" h="440531">
                <a:moveTo>
                  <a:pt x="0" y="428625"/>
                </a:moveTo>
                <a:lnTo>
                  <a:pt x="172640" y="440531"/>
                </a:lnTo>
                <a:lnTo>
                  <a:pt x="550069" y="375047"/>
                </a:lnTo>
                <a:lnTo>
                  <a:pt x="873919" y="303609"/>
                </a:lnTo>
                <a:lnTo>
                  <a:pt x="1029890" y="219075"/>
                </a:lnTo>
                <a:lnTo>
                  <a:pt x="1119187" y="157163"/>
                </a:lnTo>
                <a:lnTo>
                  <a:pt x="1295400" y="28575"/>
                </a:lnTo>
                <a:lnTo>
                  <a:pt x="1329928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4" name="フリーフォーム: 図形 153">
            <a:extLst>
              <a:ext uri="{FF2B5EF4-FFF2-40B4-BE49-F238E27FC236}">
                <a16:creationId xmlns:a16="http://schemas.microsoft.com/office/drawing/2014/main" id="{884E7C00-B9D6-3E60-FAC9-7BDD91D2240C}"/>
              </a:ext>
            </a:extLst>
          </p:cNvPr>
          <p:cNvSpPr/>
          <p:nvPr/>
        </p:nvSpPr>
        <p:spPr>
          <a:xfrm>
            <a:off x="6250781" y="2461022"/>
            <a:ext cx="26194" cy="91678"/>
          </a:xfrm>
          <a:custGeom>
            <a:avLst/>
            <a:gdLst>
              <a:gd name="connsiteX0" fmla="*/ 26194 w 26194"/>
              <a:gd name="connsiteY0" fmla="*/ 0 h 91678"/>
              <a:gd name="connsiteX1" fmla="*/ 15478 w 26194"/>
              <a:gd name="connsiteY1" fmla="*/ 59531 h 91678"/>
              <a:gd name="connsiteX2" fmla="*/ 0 w 26194"/>
              <a:gd name="connsiteY2" fmla="*/ 91678 h 9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94" h="91678">
                <a:moveTo>
                  <a:pt x="26194" y="0"/>
                </a:moveTo>
                <a:lnTo>
                  <a:pt x="15478" y="59531"/>
                </a:lnTo>
                <a:lnTo>
                  <a:pt x="0" y="9167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フリーフォーム: 図形 154">
            <a:extLst>
              <a:ext uri="{FF2B5EF4-FFF2-40B4-BE49-F238E27FC236}">
                <a16:creationId xmlns:a16="http://schemas.microsoft.com/office/drawing/2014/main" id="{34E9A914-4DB8-FF10-3E3E-FF770217D268}"/>
              </a:ext>
            </a:extLst>
          </p:cNvPr>
          <p:cNvSpPr/>
          <p:nvPr/>
        </p:nvSpPr>
        <p:spPr>
          <a:xfrm>
            <a:off x="4848225" y="6173391"/>
            <a:ext cx="160734" cy="198834"/>
          </a:xfrm>
          <a:custGeom>
            <a:avLst/>
            <a:gdLst>
              <a:gd name="connsiteX0" fmla="*/ 0 w 160734"/>
              <a:gd name="connsiteY0" fmla="*/ 198834 h 198834"/>
              <a:gd name="connsiteX1" fmla="*/ 76200 w 160734"/>
              <a:gd name="connsiteY1" fmla="*/ 78581 h 198834"/>
              <a:gd name="connsiteX2" fmla="*/ 160734 w 160734"/>
              <a:gd name="connsiteY2" fmla="*/ 0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" h="198834">
                <a:moveTo>
                  <a:pt x="0" y="198834"/>
                </a:moveTo>
                <a:lnTo>
                  <a:pt x="76200" y="78581"/>
                </a:lnTo>
                <a:lnTo>
                  <a:pt x="160734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6" name="フリーフォーム: 図形 155">
            <a:extLst>
              <a:ext uri="{FF2B5EF4-FFF2-40B4-BE49-F238E27FC236}">
                <a16:creationId xmlns:a16="http://schemas.microsoft.com/office/drawing/2014/main" id="{E36C73E6-08AC-2500-3B82-992C0558F972}"/>
              </a:ext>
            </a:extLst>
          </p:cNvPr>
          <p:cNvSpPr/>
          <p:nvPr/>
        </p:nvSpPr>
        <p:spPr>
          <a:xfrm>
            <a:off x="4331493" y="5995986"/>
            <a:ext cx="770335" cy="286941"/>
          </a:xfrm>
          <a:custGeom>
            <a:avLst/>
            <a:gdLst>
              <a:gd name="connsiteX0" fmla="*/ 0 w 288131"/>
              <a:gd name="connsiteY0" fmla="*/ 0 h 102394"/>
              <a:gd name="connsiteX1" fmla="*/ 117872 w 288131"/>
              <a:gd name="connsiteY1" fmla="*/ 21432 h 102394"/>
              <a:gd name="connsiteX2" fmla="*/ 223837 w 288131"/>
              <a:gd name="connsiteY2" fmla="*/ 52388 h 102394"/>
              <a:gd name="connsiteX3" fmla="*/ 288131 w 288131"/>
              <a:gd name="connsiteY3" fmla="*/ 102394 h 102394"/>
              <a:gd name="connsiteX0" fmla="*/ 0 w 770335"/>
              <a:gd name="connsiteY0" fmla="*/ 0 h 286941"/>
              <a:gd name="connsiteX1" fmla="*/ 600076 w 770335"/>
              <a:gd name="connsiteY1" fmla="*/ 205979 h 286941"/>
              <a:gd name="connsiteX2" fmla="*/ 706041 w 770335"/>
              <a:gd name="connsiteY2" fmla="*/ 236935 h 286941"/>
              <a:gd name="connsiteX3" fmla="*/ 770335 w 770335"/>
              <a:gd name="connsiteY3" fmla="*/ 286941 h 286941"/>
              <a:gd name="connsiteX0" fmla="*/ 0 w 770335"/>
              <a:gd name="connsiteY0" fmla="*/ 0 h 286941"/>
              <a:gd name="connsiteX1" fmla="*/ 311945 w 770335"/>
              <a:gd name="connsiteY1" fmla="*/ 153592 h 286941"/>
              <a:gd name="connsiteX2" fmla="*/ 706041 w 770335"/>
              <a:gd name="connsiteY2" fmla="*/ 236935 h 286941"/>
              <a:gd name="connsiteX3" fmla="*/ 770335 w 770335"/>
              <a:gd name="connsiteY3" fmla="*/ 286941 h 28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0335" h="286941">
                <a:moveTo>
                  <a:pt x="0" y="0"/>
                </a:moveTo>
                <a:lnTo>
                  <a:pt x="311945" y="153592"/>
                </a:lnTo>
                <a:lnTo>
                  <a:pt x="706041" y="236935"/>
                </a:lnTo>
                <a:lnTo>
                  <a:pt x="770335" y="28694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フリーフォーム: 図形 156">
            <a:extLst>
              <a:ext uri="{FF2B5EF4-FFF2-40B4-BE49-F238E27FC236}">
                <a16:creationId xmlns:a16="http://schemas.microsoft.com/office/drawing/2014/main" id="{C3C62955-A7C9-53E3-5CA1-DFF94672D503}"/>
              </a:ext>
            </a:extLst>
          </p:cNvPr>
          <p:cNvSpPr/>
          <p:nvPr/>
        </p:nvSpPr>
        <p:spPr>
          <a:xfrm>
            <a:off x="6592491" y="7755731"/>
            <a:ext cx="188118" cy="148828"/>
          </a:xfrm>
          <a:custGeom>
            <a:avLst/>
            <a:gdLst>
              <a:gd name="connsiteX0" fmla="*/ 0 w 188118"/>
              <a:gd name="connsiteY0" fmla="*/ 0 h 148828"/>
              <a:gd name="connsiteX1" fmla="*/ 80962 w 188118"/>
              <a:gd name="connsiteY1" fmla="*/ 73819 h 148828"/>
              <a:gd name="connsiteX2" fmla="*/ 152400 w 188118"/>
              <a:gd name="connsiteY2" fmla="*/ 130969 h 148828"/>
              <a:gd name="connsiteX3" fmla="*/ 188118 w 188118"/>
              <a:gd name="connsiteY3" fmla="*/ 148828 h 148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118" h="148828">
                <a:moveTo>
                  <a:pt x="0" y="0"/>
                </a:moveTo>
                <a:lnTo>
                  <a:pt x="80962" y="73819"/>
                </a:lnTo>
                <a:lnTo>
                  <a:pt x="152400" y="130969"/>
                </a:lnTo>
                <a:lnTo>
                  <a:pt x="188118" y="14882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8" name="フリーフォーム: 図形 157">
            <a:extLst>
              <a:ext uri="{FF2B5EF4-FFF2-40B4-BE49-F238E27FC236}">
                <a16:creationId xmlns:a16="http://schemas.microsoft.com/office/drawing/2014/main" id="{AB6D2C71-DB00-B3D4-2B2A-C333277FA5A2}"/>
              </a:ext>
            </a:extLst>
          </p:cNvPr>
          <p:cNvSpPr/>
          <p:nvPr/>
        </p:nvSpPr>
        <p:spPr>
          <a:xfrm>
            <a:off x="11264503" y="4331494"/>
            <a:ext cx="159544" cy="145256"/>
          </a:xfrm>
          <a:custGeom>
            <a:avLst/>
            <a:gdLst>
              <a:gd name="connsiteX0" fmla="*/ 159544 w 159544"/>
              <a:gd name="connsiteY0" fmla="*/ 0 h 145256"/>
              <a:gd name="connsiteX1" fmla="*/ 82153 w 159544"/>
              <a:gd name="connsiteY1" fmla="*/ 51197 h 145256"/>
              <a:gd name="connsiteX2" fmla="*/ 0 w 159544"/>
              <a:gd name="connsiteY2" fmla="*/ 97631 h 145256"/>
              <a:gd name="connsiteX3" fmla="*/ 22622 w 159544"/>
              <a:gd name="connsiteY3" fmla="*/ 145256 h 145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544" h="145256">
                <a:moveTo>
                  <a:pt x="159544" y="0"/>
                </a:moveTo>
                <a:lnTo>
                  <a:pt x="82153" y="51197"/>
                </a:lnTo>
                <a:lnTo>
                  <a:pt x="0" y="97631"/>
                </a:lnTo>
                <a:lnTo>
                  <a:pt x="22622" y="145256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フリーフォーム: 図形 158">
            <a:extLst>
              <a:ext uri="{FF2B5EF4-FFF2-40B4-BE49-F238E27FC236}">
                <a16:creationId xmlns:a16="http://schemas.microsoft.com/office/drawing/2014/main" id="{490AA5C4-FD21-1FE1-BA3A-D47D857F44FF}"/>
              </a:ext>
            </a:extLst>
          </p:cNvPr>
          <p:cNvSpPr/>
          <p:nvPr/>
        </p:nvSpPr>
        <p:spPr>
          <a:xfrm>
            <a:off x="6519863" y="1713309"/>
            <a:ext cx="214312" cy="302419"/>
          </a:xfrm>
          <a:custGeom>
            <a:avLst/>
            <a:gdLst>
              <a:gd name="connsiteX0" fmla="*/ 0 w 214312"/>
              <a:gd name="connsiteY0" fmla="*/ 302419 h 302419"/>
              <a:gd name="connsiteX1" fmla="*/ 72628 w 214312"/>
              <a:gd name="connsiteY1" fmla="*/ 200025 h 302419"/>
              <a:gd name="connsiteX2" fmla="*/ 139303 w 214312"/>
              <a:gd name="connsiteY2" fmla="*/ 105966 h 302419"/>
              <a:gd name="connsiteX3" fmla="*/ 214312 w 214312"/>
              <a:gd name="connsiteY3" fmla="*/ 0 h 30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12" h="302419">
                <a:moveTo>
                  <a:pt x="0" y="302419"/>
                </a:moveTo>
                <a:lnTo>
                  <a:pt x="72628" y="200025"/>
                </a:lnTo>
                <a:lnTo>
                  <a:pt x="139303" y="105966"/>
                </a:lnTo>
                <a:lnTo>
                  <a:pt x="214312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フリーフォーム: 図形 159">
            <a:extLst>
              <a:ext uri="{FF2B5EF4-FFF2-40B4-BE49-F238E27FC236}">
                <a16:creationId xmlns:a16="http://schemas.microsoft.com/office/drawing/2014/main" id="{658359AE-9F57-38FA-0FC5-6B0635753BA6}"/>
              </a:ext>
            </a:extLst>
          </p:cNvPr>
          <p:cNvSpPr/>
          <p:nvPr/>
        </p:nvSpPr>
        <p:spPr>
          <a:xfrm>
            <a:off x="6949678" y="47625"/>
            <a:ext cx="46435" cy="26194"/>
          </a:xfrm>
          <a:custGeom>
            <a:avLst/>
            <a:gdLst>
              <a:gd name="connsiteX0" fmla="*/ 46435 w 46435"/>
              <a:gd name="connsiteY0" fmla="*/ 26194 h 26194"/>
              <a:gd name="connsiteX1" fmla="*/ 0 w 46435"/>
              <a:gd name="connsiteY1" fmla="*/ 0 h 2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435" h="26194">
                <a:moveTo>
                  <a:pt x="46435" y="26194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2" name="フリーフォーム: 図形 161">
            <a:extLst>
              <a:ext uri="{FF2B5EF4-FFF2-40B4-BE49-F238E27FC236}">
                <a16:creationId xmlns:a16="http://schemas.microsoft.com/office/drawing/2014/main" id="{A13B1327-5511-554D-46CA-26A76E4B7213}"/>
              </a:ext>
            </a:extLst>
          </p:cNvPr>
          <p:cNvSpPr/>
          <p:nvPr/>
        </p:nvSpPr>
        <p:spPr>
          <a:xfrm>
            <a:off x="4187429" y="6143624"/>
            <a:ext cx="60722" cy="63103"/>
          </a:xfrm>
          <a:custGeom>
            <a:avLst/>
            <a:gdLst>
              <a:gd name="connsiteX0" fmla="*/ 54769 w 54769"/>
              <a:gd name="connsiteY0" fmla="*/ 0 h 57150"/>
              <a:gd name="connsiteX1" fmla="*/ 0 w 54769"/>
              <a:gd name="connsiteY1" fmla="*/ 57150 h 57150"/>
              <a:gd name="connsiteX0" fmla="*/ 60722 w 60722"/>
              <a:gd name="connsiteY0" fmla="*/ 0 h 63103"/>
              <a:gd name="connsiteX1" fmla="*/ 0 w 60722"/>
              <a:gd name="connsiteY1" fmla="*/ 63103 h 6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722" h="63103">
                <a:moveTo>
                  <a:pt x="60722" y="0"/>
                </a:moveTo>
                <a:lnTo>
                  <a:pt x="0" y="6310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3" name="フリーフォーム: 図形 162">
            <a:extLst>
              <a:ext uri="{FF2B5EF4-FFF2-40B4-BE49-F238E27FC236}">
                <a16:creationId xmlns:a16="http://schemas.microsoft.com/office/drawing/2014/main" id="{1AA7F164-FC97-4FD5-60D1-3129E456FD02}"/>
              </a:ext>
            </a:extLst>
          </p:cNvPr>
          <p:cNvSpPr/>
          <p:nvPr/>
        </p:nvSpPr>
        <p:spPr>
          <a:xfrm>
            <a:off x="4237434" y="6179344"/>
            <a:ext cx="75010" cy="65484"/>
          </a:xfrm>
          <a:custGeom>
            <a:avLst/>
            <a:gdLst>
              <a:gd name="connsiteX0" fmla="*/ 0 w 75010"/>
              <a:gd name="connsiteY0" fmla="*/ 0 h 65484"/>
              <a:gd name="connsiteX1" fmla="*/ 75010 w 75010"/>
              <a:gd name="connsiteY1" fmla="*/ 65484 h 65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010" h="65484">
                <a:moveTo>
                  <a:pt x="0" y="0"/>
                </a:moveTo>
                <a:lnTo>
                  <a:pt x="75010" y="6548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4" name="フリーフォーム: 図形 163">
            <a:extLst>
              <a:ext uri="{FF2B5EF4-FFF2-40B4-BE49-F238E27FC236}">
                <a16:creationId xmlns:a16="http://schemas.microsoft.com/office/drawing/2014/main" id="{254FBC7E-F75B-C0D8-DD96-A450652F4078}"/>
              </a:ext>
            </a:extLst>
          </p:cNvPr>
          <p:cNvSpPr/>
          <p:nvPr/>
        </p:nvSpPr>
        <p:spPr>
          <a:xfrm>
            <a:off x="6153150" y="7753350"/>
            <a:ext cx="127397" cy="185738"/>
          </a:xfrm>
          <a:custGeom>
            <a:avLst/>
            <a:gdLst>
              <a:gd name="connsiteX0" fmla="*/ 0 w 127397"/>
              <a:gd name="connsiteY0" fmla="*/ 0 h 185738"/>
              <a:gd name="connsiteX1" fmla="*/ 73819 w 127397"/>
              <a:gd name="connsiteY1" fmla="*/ 71438 h 185738"/>
              <a:gd name="connsiteX2" fmla="*/ 100013 w 127397"/>
              <a:gd name="connsiteY2" fmla="*/ 129778 h 185738"/>
              <a:gd name="connsiteX3" fmla="*/ 127397 w 127397"/>
              <a:gd name="connsiteY3" fmla="*/ 185738 h 18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397" h="185738">
                <a:moveTo>
                  <a:pt x="0" y="0"/>
                </a:moveTo>
                <a:lnTo>
                  <a:pt x="73819" y="71438"/>
                </a:lnTo>
                <a:lnTo>
                  <a:pt x="100013" y="129778"/>
                </a:lnTo>
                <a:lnTo>
                  <a:pt x="127397" y="18573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5" name="フリーフォーム: 図形 164">
            <a:extLst>
              <a:ext uri="{FF2B5EF4-FFF2-40B4-BE49-F238E27FC236}">
                <a16:creationId xmlns:a16="http://schemas.microsoft.com/office/drawing/2014/main" id="{8066E296-F6F2-EE4C-88D0-61B0906C58BA}"/>
              </a:ext>
            </a:extLst>
          </p:cNvPr>
          <p:cNvSpPr/>
          <p:nvPr/>
        </p:nvSpPr>
        <p:spPr>
          <a:xfrm>
            <a:off x="5972175" y="7128272"/>
            <a:ext cx="98822" cy="135731"/>
          </a:xfrm>
          <a:custGeom>
            <a:avLst/>
            <a:gdLst>
              <a:gd name="connsiteX0" fmla="*/ 0 w 98822"/>
              <a:gd name="connsiteY0" fmla="*/ 0 h 135731"/>
              <a:gd name="connsiteX1" fmla="*/ 46434 w 98822"/>
              <a:gd name="connsiteY1" fmla="*/ 82153 h 135731"/>
              <a:gd name="connsiteX2" fmla="*/ 98822 w 98822"/>
              <a:gd name="connsiteY2" fmla="*/ 135731 h 135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822" h="135731">
                <a:moveTo>
                  <a:pt x="0" y="0"/>
                </a:moveTo>
                <a:lnTo>
                  <a:pt x="46434" y="82153"/>
                </a:lnTo>
                <a:lnTo>
                  <a:pt x="98822" y="13573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フリーフォーム 160"/>
          <p:cNvSpPr/>
          <p:nvPr/>
        </p:nvSpPr>
        <p:spPr>
          <a:xfrm>
            <a:off x="4769644" y="6123517"/>
            <a:ext cx="190500" cy="47625"/>
          </a:xfrm>
          <a:custGeom>
            <a:avLst/>
            <a:gdLst>
              <a:gd name="connsiteX0" fmla="*/ 0 w 190500"/>
              <a:gd name="connsiteY0" fmla="*/ 0 h 47625"/>
              <a:gd name="connsiteX1" fmla="*/ 102394 w 190500"/>
              <a:gd name="connsiteY1" fmla="*/ 21431 h 47625"/>
              <a:gd name="connsiteX2" fmla="*/ 190500 w 190500"/>
              <a:gd name="connsiteY2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47625">
                <a:moveTo>
                  <a:pt x="0" y="0"/>
                </a:moveTo>
                <a:lnTo>
                  <a:pt x="102394" y="21431"/>
                </a:lnTo>
                <a:lnTo>
                  <a:pt x="190500" y="47625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フリーフォーム 165"/>
          <p:cNvSpPr/>
          <p:nvPr/>
        </p:nvSpPr>
        <p:spPr>
          <a:xfrm>
            <a:off x="10582275" y="4986338"/>
            <a:ext cx="202406" cy="78581"/>
          </a:xfrm>
          <a:custGeom>
            <a:avLst/>
            <a:gdLst>
              <a:gd name="connsiteX0" fmla="*/ 0 w 202406"/>
              <a:gd name="connsiteY0" fmla="*/ 78581 h 78581"/>
              <a:gd name="connsiteX1" fmla="*/ 119063 w 202406"/>
              <a:gd name="connsiteY1" fmla="*/ 38100 h 78581"/>
              <a:gd name="connsiteX2" fmla="*/ 161925 w 202406"/>
              <a:gd name="connsiteY2" fmla="*/ 19050 h 78581"/>
              <a:gd name="connsiteX3" fmla="*/ 202406 w 202406"/>
              <a:gd name="connsiteY3" fmla="*/ 0 h 7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406" h="78581">
                <a:moveTo>
                  <a:pt x="0" y="78581"/>
                </a:moveTo>
                <a:lnTo>
                  <a:pt x="119063" y="38100"/>
                </a:lnTo>
                <a:lnTo>
                  <a:pt x="161925" y="19050"/>
                </a:lnTo>
                <a:lnTo>
                  <a:pt x="20240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7" name="フリーフォーム 166"/>
          <p:cNvSpPr/>
          <p:nvPr/>
        </p:nvSpPr>
        <p:spPr>
          <a:xfrm>
            <a:off x="5374481" y="481013"/>
            <a:ext cx="240507" cy="328612"/>
          </a:xfrm>
          <a:custGeom>
            <a:avLst/>
            <a:gdLst>
              <a:gd name="connsiteX0" fmla="*/ 0 w 240507"/>
              <a:gd name="connsiteY0" fmla="*/ 328612 h 328612"/>
              <a:gd name="connsiteX1" fmla="*/ 92869 w 240507"/>
              <a:gd name="connsiteY1" fmla="*/ 207168 h 328612"/>
              <a:gd name="connsiteX2" fmla="*/ 171450 w 240507"/>
              <a:gd name="connsiteY2" fmla="*/ 104775 h 328612"/>
              <a:gd name="connsiteX3" fmla="*/ 240507 w 240507"/>
              <a:gd name="connsiteY3" fmla="*/ 0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07" h="328612">
                <a:moveTo>
                  <a:pt x="0" y="328612"/>
                </a:moveTo>
                <a:lnTo>
                  <a:pt x="92869" y="207168"/>
                </a:lnTo>
                <a:lnTo>
                  <a:pt x="171450" y="104775"/>
                </a:lnTo>
                <a:lnTo>
                  <a:pt x="240507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6" name="線吹き出し 1 (枠付き) 355"/>
          <p:cNvSpPr/>
          <p:nvPr/>
        </p:nvSpPr>
        <p:spPr>
          <a:xfrm>
            <a:off x="3653657" y="461818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87315"/>
              <a:gd name="adj4" fmla="val 135396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57" name="線吹き出し 1 (枠付き) 356"/>
          <p:cNvSpPr/>
          <p:nvPr/>
        </p:nvSpPr>
        <p:spPr>
          <a:xfrm>
            <a:off x="7004416" y="1814643"/>
            <a:ext cx="1365775" cy="221393"/>
          </a:xfrm>
          <a:prstGeom prst="borderCallout1">
            <a:avLst>
              <a:gd name="adj1" fmla="val 55836"/>
              <a:gd name="adj2" fmla="val -305"/>
              <a:gd name="adj3" fmla="val 12742"/>
              <a:gd name="adj4" fmla="val -25937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58" name="線吹き出し 1 (枠付き) 357"/>
          <p:cNvSpPr/>
          <p:nvPr/>
        </p:nvSpPr>
        <p:spPr>
          <a:xfrm>
            <a:off x="6208992" y="2887973"/>
            <a:ext cx="1365775" cy="221393"/>
          </a:xfrm>
          <a:prstGeom prst="borderCallout1">
            <a:avLst>
              <a:gd name="adj1" fmla="val -4396"/>
              <a:gd name="adj2" fmla="val 17362"/>
              <a:gd name="adj3" fmla="val -173692"/>
              <a:gd name="adj4" fmla="val 4284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68" name="フリーフォーム 167"/>
          <p:cNvSpPr/>
          <p:nvPr/>
        </p:nvSpPr>
        <p:spPr>
          <a:xfrm>
            <a:off x="5931694" y="2357438"/>
            <a:ext cx="128587" cy="26193"/>
          </a:xfrm>
          <a:custGeom>
            <a:avLst/>
            <a:gdLst>
              <a:gd name="connsiteX0" fmla="*/ 0 w 128587"/>
              <a:gd name="connsiteY0" fmla="*/ 0 h 26193"/>
              <a:gd name="connsiteX1" fmla="*/ 69056 w 128587"/>
              <a:gd name="connsiteY1" fmla="*/ 16668 h 26193"/>
              <a:gd name="connsiteX2" fmla="*/ 128587 w 128587"/>
              <a:gd name="connsiteY2" fmla="*/ 26193 h 2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587" h="26193">
                <a:moveTo>
                  <a:pt x="0" y="0"/>
                </a:moveTo>
                <a:lnTo>
                  <a:pt x="69056" y="16668"/>
                </a:lnTo>
                <a:lnTo>
                  <a:pt x="128587" y="2619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60" name="表 359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768765"/>
              </p:ext>
            </p:extLst>
          </p:nvPr>
        </p:nvGraphicFramePr>
        <p:xfrm>
          <a:off x="241017" y="804213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61" name="グループ化 360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326576" y="1663057"/>
            <a:ext cx="161663" cy="127168"/>
            <a:chOff x="13223829" y="3432784"/>
            <a:chExt cx="161663" cy="127168"/>
          </a:xfrm>
        </p:grpSpPr>
        <p:grpSp>
          <p:nvGrpSpPr>
            <p:cNvPr id="362" name="グループ化 361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4" name="正方形/長方形 363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5" name="正方形/長方形 364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6" name="楕円 365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3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7" name="グループ化 366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337052" y="1832556"/>
            <a:ext cx="140711" cy="122715"/>
            <a:chOff x="13234305" y="3606093"/>
            <a:chExt cx="140711" cy="122715"/>
          </a:xfrm>
        </p:grpSpPr>
        <p:sp>
          <p:nvSpPr>
            <p:cNvPr id="368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69" name="直線コネクタ 368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1" name="グループ化 370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332849" y="2012354"/>
            <a:ext cx="149117" cy="149117"/>
            <a:chOff x="13168102" y="5848673"/>
            <a:chExt cx="240155" cy="240155"/>
          </a:xfrm>
        </p:grpSpPr>
        <p:sp>
          <p:nvSpPr>
            <p:cNvPr id="372" name="正方形/長方形 371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3" name="正方形/長方形 372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74" name="直線コネクタ 373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96903" y="2414398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直線コネクタ 374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96903" y="2582276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直線コネクタ 375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96903" y="2752532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直線コネクタ 376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307243" y="3082744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直線コネクタ 37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307243" y="1047951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直線コネクタ 37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314849" y="1212257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直線コネクタ 37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307243" y="1376563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08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304</Words>
  <Application>Microsoft Office PowerPoint</Application>
  <PresentationFormat>A3 297x420 mm</PresentationFormat>
  <Paragraphs>80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2026-09-16T02:10:47Z</dcterms:modified>
</cp:coreProperties>
</file>