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</p:sldIdLst>
  <p:sldSz cx="12801600" cy="9601200" type="A3"/>
  <p:notesSz cx="6797675" cy="9926638"/>
  <p:defaultTextStyle>
    <a:defPPr>
      <a:defRPr lang="ja-JP"/>
    </a:defPPr>
    <a:lvl1pPr marL="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CC00"/>
    <a:srgbClr val="00FFCC"/>
    <a:srgbClr val="CC3300"/>
    <a:srgbClr val="CC00FF"/>
    <a:srgbClr val="990099"/>
    <a:srgbClr val="FF9900"/>
    <a:srgbClr val="FFCC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79" autoAdjust="0"/>
    <p:restoredTop sz="94660"/>
  </p:normalViewPr>
  <p:slideViewPr>
    <p:cSldViewPr snapToGrid="0">
      <p:cViewPr varScale="1">
        <p:scale>
          <a:sx n="52" d="100"/>
          <a:sy n="52" d="100"/>
        </p:scale>
        <p:origin x="12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600200" y="1571308"/>
            <a:ext cx="9601200" cy="33426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0641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26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73443" y="2393634"/>
            <a:ext cx="11041380" cy="399383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73443" y="6425249"/>
            <a:ext cx="11041380" cy="2100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654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9717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7" y="511176"/>
            <a:ext cx="11041380" cy="1855788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1778" y="2353628"/>
            <a:ext cx="5415676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81778" y="3507105"/>
            <a:ext cx="5415676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480810" y="2353628"/>
            <a:ext cx="5442347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480810" y="3507105"/>
            <a:ext cx="5442347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0413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0145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8318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8766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5930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662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9161145" y="511175"/>
            <a:ext cx="2760345" cy="8136573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80110" y="511175"/>
            <a:ext cx="8121015" cy="8136573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896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80110" y="511176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8011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240530" y="8898891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04113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0987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" name="グループ化 223">
            <a:extLst>
              <a:ext uri="{FF2B5EF4-FFF2-40B4-BE49-F238E27FC236}">
                <a16:creationId xmlns:a16="http://schemas.microsoft.com/office/drawing/2014/main" id="{6152423F-35BC-0A0F-92A6-9A179B89E96A}"/>
              </a:ext>
            </a:extLst>
          </p:cNvPr>
          <p:cNvGrpSpPr/>
          <p:nvPr/>
        </p:nvGrpSpPr>
        <p:grpSpPr>
          <a:xfrm>
            <a:off x="447132" y="169"/>
            <a:ext cx="11993709" cy="9575919"/>
            <a:chOff x="447132" y="169"/>
            <a:chExt cx="11993709" cy="9575919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1C7255AD-FDC0-73E6-7543-5C7610975F14}"/>
                </a:ext>
              </a:extLst>
            </p:cNvPr>
            <p:cNvGrpSpPr/>
            <p:nvPr/>
          </p:nvGrpSpPr>
          <p:grpSpPr>
            <a:xfrm>
              <a:off x="447132" y="169"/>
              <a:ext cx="11985374" cy="9575919"/>
              <a:chOff x="447132" y="28744"/>
              <a:chExt cx="11985374" cy="9575919"/>
            </a:xfrm>
          </p:grpSpPr>
          <p:grpSp>
            <p:nvGrpSpPr>
              <p:cNvPr id="243" name="グループ化 242">
                <a:extLst>
                  <a:ext uri="{FF2B5EF4-FFF2-40B4-BE49-F238E27FC236}">
                    <a16:creationId xmlns:a16="http://schemas.microsoft.com/office/drawing/2014/main" id="{A0D555D7-5651-9E53-AFFB-9DEA9306214D}"/>
                  </a:ext>
                </a:extLst>
              </p:cNvPr>
              <p:cNvGrpSpPr/>
              <p:nvPr/>
            </p:nvGrpSpPr>
            <p:grpSpPr>
              <a:xfrm>
                <a:off x="447132" y="28744"/>
                <a:ext cx="11984184" cy="9558944"/>
                <a:chOff x="447132" y="28745"/>
                <a:chExt cx="11984184" cy="9558944"/>
              </a:xfrm>
            </p:grpSpPr>
            <p:grpSp>
              <p:nvGrpSpPr>
                <p:cNvPr id="242" name="グループ化 241">
                  <a:extLst>
                    <a:ext uri="{FF2B5EF4-FFF2-40B4-BE49-F238E27FC236}">
                      <a16:creationId xmlns:a16="http://schemas.microsoft.com/office/drawing/2014/main" id="{5C367C58-00C1-0929-DED8-9E14202081F5}"/>
                    </a:ext>
                  </a:extLst>
                </p:cNvPr>
                <p:cNvGrpSpPr/>
                <p:nvPr/>
              </p:nvGrpSpPr>
              <p:grpSpPr>
                <a:xfrm>
                  <a:off x="447132" y="28745"/>
                  <a:ext cx="11984184" cy="9558944"/>
                  <a:chOff x="447132" y="28745"/>
                  <a:chExt cx="11984184" cy="9558944"/>
                </a:xfrm>
              </p:grpSpPr>
              <p:pic>
                <p:nvPicPr>
                  <p:cNvPr id="227" name="図 226">
                    <a:extLst>
                      <a:ext uri="{FF2B5EF4-FFF2-40B4-BE49-F238E27FC236}">
                        <a16:creationId xmlns:a16="http://schemas.microsoft.com/office/drawing/2014/main" id="{2A5535F8-9FCA-D654-489C-2FBA7B4AAD9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7132" y="28745"/>
                    <a:ext cx="11982450" cy="9558944"/>
                  </a:xfrm>
                  <a:prstGeom prst="rect">
                    <a:avLst/>
                  </a:prstGeom>
                </p:spPr>
              </p:pic>
              <p:sp>
                <p:nvSpPr>
                  <p:cNvPr id="240" name="フリーフォーム: 図形 239">
                    <a:extLst>
                      <a:ext uri="{FF2B5EF4-FFF2-40B4-BE49-F238E27FC236}">
                        <a16:creationId xmlns:a16="http://schemas.microsoft.com/office/drawing/2014/main" id="{1F52060A-4A89-C112-D00C-099BCA1CB593}"/>
                      </a:ext>
                    </a:extLst>
                  </p:cNvPr>
                  <p:cNvSpPr/>
                  <p:nvPr/>
                </p:nvSpPr>
                <p:spPr>
                  <a:xfrm>
                    <a:off x="447675" y="4642247"/>
                    <a:ext cx="11981259" cy="2828925"/>
                  </a:xfrm>
                  <a:custGeom>
                    <a:avLst/>
                    <a:gdLst>
                      <a:gd name="connsiteX0" fmla="*/ 0 w 11981259"/>
                      <a:gd name="connsiteY0" fmla="*/ 2284809 h 2828925"/>
                      <a:gd name="connsiteX1" fmla="*/ 1176338 w 11981259"/>
                      <a:gd name="connsiteY1" fmla="*/ 2826544 h 2828925"/>
                      <a:gd name="connsiteX2" fmla="*/ 1263253 w 11981259"/>
                      <a:gd name="connsiteY2" fmla="*/ 2828925 h 2828925"/>
                      <a:gd name="connsiteX3" fmla="*/ 2169319 w 11981259"/>
                      <a:gd name="connsiteY3" fmla="*/ 2682478 h 2828925"/>
                      <a:gd name="connsiteX4" fmla="*/ 2183606 w 11981259"/>
                      <a:gd name="connsiteY4" fmla="*/ 2682478 h 2828925"/>
                      <a:gd name="connsiteX5" fmla="*/ 2318147 w 11981259"/>
                      <a:gd name="connsiteY5" fmla="*/ 2636044 h 2828925"/>
                      <a:gd name="connsiteX6" fmla="*/ 2526506 w 11981259"/>
                      <a:gd name="connsiteY6" fmla="*/ 2514600 h 2828925"/>
                      <a:gd name="connsiteX7" fmla="*/ 4864894 w 11981259"/>
                      <a:gd name="connsiteY7" fmla="*/ 556022 h 2828925"/>
                      <a:gd name="connsiteX8" fmla="*/ 5275659 w 11981259"/>
                      <a:gd name="connsiteY8" fmla="*/ 244078 h 2828925"/>
                      <a:gd name="connsiteX9" fmla="*/ 5420916 w 11981259"/>
                      <a:gd name="connsiteY9" fmla="*/ 164306 h 2828925"/>
                      <a:gd name="connsiteX10" fmla="*/ 5620941 w 11981259"/>
                      <a:gd name="connsiteY10" fmla="*/ 80962 h 2828925"/>
                      <a:gd name="connsiteX11" fmla="*/ 5934075 w 11981259"/>
                      <a:gd name="connsiteY11" fmla="*/ 15478 h 2828925"/>
                      <a:gd name="connsiteX12" fmla="*/ 6106716 w 11981259"/>
                      <a:gd name="connsiteY12" fmla="*/ 0 h 2828925"/>
                      <a:gd name="connsiteX13" fmla="*/ 8882063 w 11981259"/>
                      <a:gd name="connsiteY13" fmla="*/ 77391 h 2828925"/>
                      <a:gd name="connsiteX14" fmla="*/ 11210925 w 11981259"/>
                      <a:gd name="connsiteY14" fmla="*/ 146447 h 2828925"/>
                      <a:gd name="connsiteX15" fmla="*/ 11981259 w 11981259"/>
                      <a:gd name="connsiteY15" fmla="*/ 165497 h 2828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11981259" h="2828925">
                        <a:moveTo>
                          <a:pt x="0" y="2284809"/>
                        </a:moveTo>
                        <a:lnTo>
                          <a:pt x="1176338" y="2826544"/>
                        </a:lnTo>
                        <a:lnTo>
                          <a:pt x="1263253" y="2828925"/>
                        </a:lnTo>
                        <a:lnTo>
                          <a:pt x="2169319" y="2682478"/>
                        </a:lnTo>
                        <a:lnTo>
                          <a:pt x="2183606" y="2682478"/>
                        </a:lnTo>
                        <a:lnTo>
                          <a:pt x="2318147" y="2636044"/>
                        </a:lnTo>
                        <a:lnTo>
                          <a:pt x="2526506" y="2514600"/>
                        </a:lnTo>
                        <a:lnTo>
                          <a:pt x="4864894" y="556022"/>
                        </a:lnTo>
                        <a:lnTo>
                          <a:pt x="5275659" y="244078"/>
                        </a:lnTo>
                        <a:lnTo>
                          <a:pt x="5420916" y="164306"/>
                        </a:lnTo>
                        <a:lnTo>
                          <a:pt x="5620941" y="80962"/>
                        </a:lnTo>
                        <a:lnTo>
                          <a:pt x="5934075" y="15478"/>
                        </a:lnTo>
                        <a:lnTo>
                          <a:pt x="6106716" y="0"/>
                        </a:lnTo>
                        <a:lnTo>
                          <a:pt x="8882063" y="77391"/>
                        </a:lnTo>
                        <a:lnTo>
                          <a:pt x="11210925" y="146447"/>
                        </a:lnTo>
                        <a:lnTo>
                          <a:pt x="11981259" y="165497"/>
                        </a:lnTo>
                      </a:path>
                    </a:pathLst>
                  </a:custGeom>
                  <a:noFill/>
                  <a:ln w="28575"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41" name="フリーフォーム: 図形 240">
                    <a:extLst>
                      <a:ext uri="{FF2B5EF4-FFF2-40B4-BE49-F238E27FC236}">
                        <a16:creationId xmlns:a16="http://schemas.microsoft.com/office/drawing/2014/main" id="{A70E91FC-9659-ECF8-B2F5-4A4E1AF28374}"/>
                      </a:ext>
                    </a:extLst>
                  </p:cNvPr>
                  <p:cNvSpPr/>
                  <p:nvPr/>
                </p:nvSpPr>
                <p:spPr>
                  <a:xfrm>
                    <a:off x="451247" y="990600"/>
                    <a:ext cx="11980069" cy="2081213"/>
                  </a:xfrm>
                  <a:custGeom>
                    <a:avLst/>
                    <a:gdLst>
                      <a:gd name="connsiteX0" fmla="*/ 0 w 11980069"/>
                      <a:gd name="connsiteY0" fmla="*/ 0 h 2081213"/>
                      <a:gd name="connsiteX1" fmla="*/ 0 w 11980069"/>
                      <a:gd name="connsiteY1" fmla="*/ 0 h 2081213"/>
                      <a:gd name="connsiteX2" fmla="*/ 1197769 w 11980069"/>
                      <a:gd name="connsiteY2" fmla="*/ 236934 h 2081213"/>
                      <a:gd name="connsiteX3" fmla="*/ 1869281 w 11980069"/>
                      <a:gd name="connsiteY3" fmla="*/ 346472 h 2081213"/>
                      <a:gd name="connsiteX4" fmla="*/ 3033712 w 11980069"/>
                      <a:gd name="connsiteY4" fmla="*/ 498872 h 2081213"/>
                      <a:gd name="connsiteX5" fmla="*/ 3342084 w 11980069"/>
                      <a:gd name="connsiteY5" fmla="*/ 541734 h 2081213"/>
                      <a:gd name="connsiteX6" fmla="*/ 4129087 w 11980069"/>
                      <a:gd name="connsiteY6" fmla="*/ 644128 h 2081213"/>
                      <a:gd name="connsiteX7" fmla="*/ 6656784 w 11980069"/>
                      <a:gd name="connsiteY7" fmla="*/ 1128713 h 2081213"/>
                      <a:gd name="connsiteX8" fmla="*/ 7674769 w 11980069"/>
                      <a:gd name="connsiteY8" fmla="*/ 1301353 h 2081213"/>
                      <a:gd name="connsiteX9" fmla="*/ 9216628 w 11980069"/>
                      <a:gd name="connsiteY9" fmla="*/ 1609725 h 2081213"/>
                      <a:gd name="connsiteX10" fmla="*/ 9845278 w 11980069"/>
                      <a:gd name="connsiteY10" fmla="*/ 1704975 h 2081213"/>
                      <a:gd name="connsiteX11" fmla="*/ 10569178 w 11980069"/>
                      <a:gd name="connsiteY11" fmla="*/ 1828800 h 2081213"/>
                      <a:gd name="connsiteX12" fmla="*/ 11980069 w 11980069"/>
                      <a:gd name="connsiteY12" fmla="*/ 2081213 h 20812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1980069" h="2081213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1197769" y="236934"/>
                        </a:lnTo>
                        <a:lnTo>
                          <a:pt x="1869281" y="346472"/>
                        </a:lnTo>
                        <a:lnTo>
                          <a:pt x="3033712" y="498872"/>
                        </a:lnTo>
                        <a:lnTo>
                          <a:pt x="3342084" y="541734"/>
                        </a:lnTo>
                        <a:lnTo>
                          <a:pt x="4129087" y="644128"/>
                        </a:lnTo>
                        <a:lnTo>
                          <a:pt x="6656784" y="1128713"/>
                        </a:lnTo>
                        <a:lnTo>
                          <a:pt x="7674769" y="1301353"/>
                        </a:lnTo>
                        <a:lnTo>
                          <a:pt x="9216628" y="1609725"/>
                        </a:lnTo>
                        <a:lnTo>
                          <a:pt x="9845278" y="1704975"/>
                        </a:lnTo>
                        <a:lnTo>
                          <a:pt x="10569178" y="1828800"/>
                        </a:lnTo>
                        <a:lnTo>
                          <a:pt x="11980069" y="2081213"/>
                        </a:lnTo>
                      </a:path>
                    </a:pathLst>
                  </a:custGeom>
                  <a:noFill/>
                  <a:ln w="28575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2" name="フリーフォーム 2">
                  <a:extLst>
                    <a:ext uri="{FF2B5EF4-FFF2-40B4-BE49-F238E27FC236}">
                      <a16:creationId xmlns:a16="http://schemas.microsoft.com/office/drawing/2014/main" id="{FC191500-B48E-D169-7CD9-EEFA914C2DF4}"/>
                    </a:ext>
                  </a:extLst>
                </p:cNvPr>
                <p:cNvSpPr/>
                <p:nvPr/>
              </p:nvSpPr>
              <p:spPr>
                <a:xfrm>
                  <a:off x="1024845" y="80962"/>
                  <a:ext cx="10334625" cy="9253537"/>
                </a:xfrm>
                <a:custGeom>
                  <a:avLst/>
                  <a:gdLst>
                    <a:gd name="connsiteX0" fmla="*/ 7537274 w 8510729"/>
                    <a:gd name="connsiteY0" fmla="*/ 3909060 h 7635605"/>
                    <a:gd name="connsiteX1" fmla="*/ 8234504 w 8510729"/>
                    <a:gd name="connsiteY1" fmla="*/ 2263140 h 7635605"/>
                    <a:gd name="connsiteX2" fmla="*/ 8184974 w 8510729"/>
                    <a:gd name="connsiteY2" fmla="*/ 2249805 h 7635605"/>
                    <a:gd name="connsiteX3" fmla="*/ 8447864 w 8510729"/>
                    <a:gd name="connsiteY3" fmla="*/ 1588770 h 7635605"/>
                    <a:gd name="connsiteX4" fmla="*/ 8510729 w 8510729"/>
                    <a:gd name="connsiteY4" fmla="*/ 1102995 h 7635605"/>
                    <a:gd name="connsiteX5" fmla="*/ 7683959 w 8510729"/>
                    <a:gd name="connsiteY5" fmla="*/ 982980 h 7635605"/>
                    <a:gd name="connsiteX6" fmla="*/ 7596329 w 8510729"/>
                    <a:gd name="connsiteY6" fmla="*/ 1053465 h 7635605"/>
                    <a:gd name="connsiteX7" fmla="*/ 7455359 w 8510729"/>
                    <a:gd name="connsiteY7" fmla="*/ 1108710 h 7635605"/>
                    <a:gd name="connsiteX8" fmla="*/ 7390589 w 8510729"/>
                    <a:gd name="connsiteY8" fmla="*/ 1209675 h 7635605"/>
                    <a:gd name="connsiteX9" fmla="*/ 7000064 w 8510729"/>
                    <a:gd name="connsiteY9" fmla="*/ 1061085 h 7635605"/>
                    <a:gd name="connsiteX10" fmla="*/ 6840044 w 8510729"/>
                    <a:gd name="connsiteY10" fmla="*/ 946785 h 7635605"/>
                    <a:gd name="connsiteX11" fmla="*/ 6771464 w 8510729"/>
                    <a:gd name="connsiteY11" fmla="*/ 935355 h 7635605"/>
                    <a:gd name="connsiteX12" fmla="*/ 6790514 w 8510729"/>
                    <a:gd name="connsiteY12" fmla="*/ 828675 h 7635605"/>
                    <a:gd name="connsiteX13" fmla="*/ 4834079 w 8510729"/>
                    <a:gd name="connsiteY13" fmla="*/ 280035 h 7635605"/>
                    <a:gd name="connsiteX14" fmla="*/ 4828364 w 8510729"/>
                    <a:gd name="connsiteY14" fmla="*/ 230505 h 7635605"/>
                    <a:gd name="connsiteX15" fmla="*/ 4748354 w 8510729"/>
                    <a:gd name="connsiteY15" fmla="*/ 232410 h 7635605"/>
                    <a:gd name="connsiteX16" fmla="*/ 4698824 w 8510729"/>
                    <a:gd name="connsiteY16" fmla="*/ 100965 h 7635605"/>
                    <a:gd name="connsiteX17" fmla="*/ 4693109 w 8510729"/>
                    <a:gd name="connsiteY17" fmla="*/ 80010 h 7635605"/>
                    <a:gd name="connsiteX18" fmla="*/ 4573094 w 8510729"/>
                    <a:gd name="connsiteY18" fmla="*/ 0 h 7635605"/>
                    <a:gd name="connsiteX19" fmla="*/ 4494989 w 8510729"/>
                    <a:gd name="connsiteY19" fmla="*/ 556260 h 7635605"/>
                    <a:gd name="connsiteX20" fmla="*/ 4390214 w 8510729"/>
                    <a:gd name="connsiteY20" fmla="*/ 523875 h 7635605"/>
                    <a:gd name="connsiteX21" fmla="*/ 4340684 w 8510729"/>
                    <a:gd name="connsiteY21" fmla="*/ 691515 h 7635605"/>
                    <a:gd name="connsiteX22" fmla="*/ 4009214 w 8510729"/>
                    <a:gd name="connsiteY22" fmla="*/ 584835 h 7635605"/>
                    <a:gd name="connsiteX23" fmla="*/ 3967304 w 8510729"/>
                    <a:gd name="connsiteY23" fmla="*/ 727710 h 7635605"/>
                    <a:gd name="connsiteX24" fmla="*/ 3881579 w 8510729"/>
                    <a:gd name="connsiteY24" fmla="*/ 695325 h 7635605"/>
                    <a:gd name="connsiteX25" fmla="*/ 3927299 w 8510729"/>
                    <a:gd name="connsiteY25" fmla="*/ 541020 h 7635605"/>
                    <a:gd name="connsiteX26" fmla="*/ 3828239 w 8510729"/>
                    <a:gd name="connsiteY26" fmla="*/ 516255 h 7635605"/>
                    <a:gd name="connsiteX27" fmla="*/ 3767279 w 8510729"/>
                    <a:gd name="connsiteY27" fmla="*/ 741045 h 7635605"/>
                    <a:gd name="connsiteX28" fmla="*/ 3854909 w 8510729"/>
                    <a:gd name="connsiteY28" fmla="*/ 765810 h 7635605"/>
                    <a:gd name="connsiteX29" fmla="*/ 3826334 w 8510729"/>
                    <a:gd name="connsiteY29" fmla="*/ 874395 h 7635605"/>
                    <a:gd name="connsiteX30" fmla="*/ 3431999 w 8510729"/>
                    <a:gd name="connsiteY30" fmla="*/ 779145 h 7635605"/>
                    <a:gd name="connsiteX31" fmla="*/ 3384374 w 8510729"/>
                    <a:gd name="connsiteY31" fmla="*/ 1011555 h 7635605"/>
                    <a:gd name="connsiteX32" fmla="*/ 3494864 w 8510729"/>
                    <a:gd name="connsiteY32" fmla="*/ 1036320 h 7635605"/>
                    <a:gd name="connsiteX33" fmla="*/ 3418299 w 8510729"/>
                    <a:gd name="connsiteY33" fmla="*/ 1394338 h 7635605"/>
                    <a:gd name="connsiteX34" fmla="*/ 3007792 w 8510729"/>
                    <a:gd name="connsiteY34" fmla="*/ 1320408 h 7635605"/>
                    <a:gd name="connsiteX35" fmla="*/ 2894951 w 8510729"/>
                    <a:gd name="connsiteY35" fmla="*/ 1773717 h 7635605"/>
                    <a:gd name="connsiteX36" fmla="*/ 2731526 w 8510729"/>
                    <a:gd name="connsiteY36" fmla="*/ 2425470 h 7635605"/>
                    <a:gd name="connsiteX37" fmla="*/ 2363821 w 8510729"/>
                    <a:gd name="connsiteY37" fmla="*/ 2349595 h 7635605"/>
                    <a:gd name="connsiteX38" fmla="*/ 2161486 w 8510729"/>
                    <a:gd name="connsiteY38" fmla="*/ 2483836 h 7635605"/>
                    <a:gd name="connsiteX39" fmla="*/ 2071991 w 8510729"/>
                    <a:gd name="connsiteY39" fmla="*/ 2588895 h 7635605"/>
                    <a:gd name="connsiteX40" fmla="*/ 1861874 w 8510729"/>
                    <a:gd name="connsiteY40" fmla="*/ 2680335 h 7635605"/>
                    <a:gd name="connsiteX41" fmla="*/ 1801562 w 8510729"/>
                    <a:gd name="connsiteY41" fmla="*/ 2777612 h 7635605"/>
                    <a:gd name="connsiteX42" fmla="*/ 1782107 w 8510729"/>
                    <a:gd name="connsiteY42" fmla="*/ 2904071 h 7635605"/>
                    <a:gd name="connsiteX43" fmla="*/ 1661484 w 8510729"/>
                    <a:gd name="connsiteY43" fmla="*/ 2944927 h 7635605"/>
                    <a:gd name="connsiteX44" fmla="*/ 1416347 w 8510729"/>
                    <a:gd name="connsiteY44" fmla="*/ 2993566 h 7635605"/>
                    <a:gd name="connsiteX45" fmla="*/ 1237358 w 8510729"/>
                    <a:gd name="connsiteY45" fmla="*/ 3215356 h 7635605"/>
                    <a:gd name="connsiteX46" fmla="*/ 1019458 w 8510729"/>
                    <a:gd name="connsiteY46" fmla="*/ 3407964 h 7635605"/>
                    <a:gd name="connsiteX47" fmla="*/ 867707 w 8510729"/>
                    <a:gd name="connsiteY47" fmla="*/ 3592789 h 7635605"/>
                    <a:gd name="connsiteX48" fmla="*/ 700391 w 8510729"/>
                    <a:gd name="connsiteY48" fmla="*/ 3765942 h 7635605"/>
                    <a:gd name="connsiteX49" fmla="*/ 605060 w 8510729"/>
                    <a:gd name="connsiteY49" fmla="*/ 3812635 h 7635605"/>
                    <a:gd name="connsiteX50" fmla="*/ 472764 w 8510729"/>
                    <a:gd name="connsiteY50" fmla="*/ 3820417 h 7635605"/>
                    <a:gd name="connsiteX51" fmla="*/ 268483 w 8510729"/>
                    <a:gd name="connsiteY51" fmla="*/ 3816526 h 7635605"/>
                    <a:gd name="connsiteX52" fmla="*/ 66148 w 8510729"/>
                    <a:gd name="connsiteY52" fmla="*/ 3799016 h 7635605"/>
                    <a:gd name="connsiteX53" fmla="*/ 0 w 8510729"/>
                    <a:gd name="connsiteY53" fmla="*/ 3839872 h 7635605"/>
                    <a:gd name="connsiteX54" fmla="*/ 303503 w 8510729"/>
                    <a:gd name="connsiteY54" fmla="*/ 4022752 h 7635605"/>
                    <a:gd name="connsiteX55" fmla="*/ 321012 w 8510729"/>
                    <a:gd name="connsiteY55" fmla="*/ 4254270 h 7635605"/>
                    <a:gd name="connsiteX56" fmla="*/ 459145 w 8510729"/>
                    <a:gd name="connsiteY56" fmla="*/ 4158939 h 7635605"/>
                    <a:gd name="connsiteX57" fmla="*/ 556422 w 8510729"/>
                    <a:gd name="connsiteY57" fmla="*/ 4120029 h 7635605"/>
                    <a:gd name="connsiteX58" fmla="*/ 684827 w 8510729"/>
                    <a:gd name="connsiteY58" fmla="*/ 4098628 h 7635605"/>
                    <a:gd name="connsiteX59" fmla="*/ 863816 w 8510729"/>
                    <a:gd name="connsiteY59" fmla="*/ 3960495 h 7635605"/>
                    <a:gd name="connsiteX60" fmla="*/ 980548 w 8510729"/>
                    <a:gd name="connsiteY60" fmla="*/ 3952713 h 7635605"/>
                    <a:gd name="connsiteX61" fmla="*/ 1250977 w 8510729"/>
                    <a:gd name="connsiteY61" fmla="*/ 4120029 h 7635605"/>
                    <a:gd name="connsiteX62" fmla="*/ 1443584 w 8510729"/>
                    <a:gd name="connsiteY62" fmla="*/ 4125865 h 7635605"/>
                    <a:gd name="connsiteX63" fmla="*/ 2628413 w 8510729"/>
                    <a:gd name="connsiteY63" fmla="*/ 4979954 h 7635605"/>
                    <a:gd name="connsiteX64" fmla="*/ 1610900 w 8510729"/>
                    <a:gd name="connsiteY64" fmla="*/ 5812641 h 7635605"/>
                    <a:gd name="connsiteX65" fmla="*/ 1375491 w 8510729"/>
                    <a:gd name="connsiteY65" fmla="*/ 5929373 h 7635605"/>
                    <a:gd name="connsiteX66" fmla="*/ 1155646 w 8510729"/>
                    <a:gd name="connsiteY66" fmla="*/ 5978012 h 7635605"/>
                    <a:gd name="connsiteX67" fmla="*/ 1173155 w 8510729"/>
                    <a:gd name="connsiteY67" fmla="*/ 6131709 h 7635605"/>
                    <a:gd name="connsiteX68" fmla="*/ 1198447 w 8510729"/>
                    <a:gd name="connsiteY68" fmla="*/ 6219258 h 7635605"/>
                    <a:gd name="connsiteX69" fmla="*/ 1966932 w 8510729"/>
                    <a:gd name="connsiteY69" fmla="*/ 5933264 h 7635605"/>
                    <a:gd name="connsiteX70" fmla="*/ 2548646 w 8510729"/>
                    <a:gd name="connsiteY70" fmla="*/ 5600578 h 7635605"/>
                    <a:gd name="connsiteX71" fmla="*/ 2805457 w 8510729"/>
                    <a:gd name="connsiteY71" fmla="*/ 5442990 h 7635605"/>
                    <a:gd name="connsiteX72" fmla="*/ 2688725 w 8510729"/>
                    <a:gd name="connsiteY72" fmla="*/ 5310694 h 7635605"/>
                    <a:gd name="connsiteX73" fmla="*/ 2579775 w 8510729"/>
                    <a:gd name="connsiteY73" fmla="*/ 5164779 h 7635605"/>
                    <a:gd name="connsiteX74" fmla="*/ 2719853 w 8510729"/>
                    <a:gd name="connsiteY74" fmla="*/ 5022755 h 7635605"/>
                    <a:gd name="connsiteX75" fmla="*/ 3044757 w 8510729"/>
                    <a:gd name="connsiteY75" fmla="*/ 5275675 h 7635605"/>
                    <a:gd name="connsiteX76" fmla="*/ 3558378 w 8510729"/>
                    <a:gd name="connsiteY76" fmla="*/ 6129763 h 7635605"/>
                    <a:gd name="connsiteX77" fmla="*/ 3959157 w 8510729"/>
                    <a:gd name="connsiteY77" fmla="*/ 6697858 h 7635605"/>
                    <a:gd name="connsiteX78" fmla="*/ 3826861 w 8510729"/>
                    <a:gd name="connsiteY78" fmla="*/ 6806808 h 7635605"/>
                    <a:gd name="connsiteX79" fmla="*/ 4036978 w 8510729"/>
                    <a:gd name="connsiteY79" fmla="*/ 7038326 h 7635605"/>
                    <a:gd name="connsiteX80" fmla="*/ 4377446 w 8510729"/>
                    <a:gd name="connsiteY80" fmla="*/ 7195915 h 7635605"/>
                    <a:gd name="connsiteX81" fmla="*/ 4278224 w 8510729"/>
                    <a:gd name="connsiteY81" fmla="*/ 7384631 h 7635605"/>
                    <a:gd name="connsiteX82" fmla="*/ 4132309 w 8510729"/>
                    <a:gd name="connsiteY82" fmla="*/ 7590858 h 7635605"/>
                    <a:gd name="connsiteX83" fmla="*/ 4305462 w 8510729"/>
                    <a:gd name="connsiteY83" fmla="*/ 7635605 h 7635605"/>
                    <a:gd name="connsiteX84" fmla="*/ 4544762 w 8510729"/>
                    <a:gd name="connsiteY84" fmla="*/ 7629768 h 7635605"/>
                    <a:gd name="connsiteX85" fmla="*/ 4642039 w 8510729"/>
                    <a:gd name="connsiteY85" fmla="*/ 7468289 h 7635605"/>
                    <a:gd name="connsiteX86" fmla="*/ 4750989 w 8510729"/>
                    <a:gd name="connsiteY86" fmla="*/ 7355448 h 7635605"/>
                    <a:gd name="connsiteX87" fmla="*/ 5706245 w 8510729"/>
                    <a:gd name="connsiteY87" fmla="*/ 5952720 h 7635605"/>
                    <a:gd name="connsiteX88" fmla="*/ 5610914 w 8510729"/>
                    <a:gd name="connsiteY88" fmla="*/ 5760112 h 7635605"/>
                    <a:gd name="connsiteX89" fmla="*/ 5630369 w 8510729"/>
                    <a:gd name="connsiteY89" fmla="*/ 5678400 h 7635605"/>
                    <a:gd name="connsiteX90" fmla="*/ 5937763 w 8510729"/>
                    <a:gd name="connsiteY90" fmla="*/ 5462446 h 7635605"/>
                    <a:gd name="connsiteX91" fmla="*/ 6029203 w 8510729"/>
                    <a:gd name="connsiteY91" fmla="*/ 5565559 h 7635605"/>
                    <a:gd name="connsiteX92" fmla="*/ 6126480 w 8510729"/>
                    <a:gd name="connsiteY92" fmla="*/ 5604469 h 7635605"/>
                    <a:gd name="connsiteX93" fmla="*/ 6274340 w 8510729"/>
                    <a:gd name="connsiteY93" fmla="*/ 5612252 h 7635605"/>
                    <a:gd name="connsiteX94" fmla="*/ 6536987 w 8510729"/>
                    <a:gd name="connsiteY94" fmla="*/ 5771785 h 7635605"/>
                    <a:gd name="connsiteX95" fmla="*/ 6914420 w 8510729"/>
                    <a:gd name="connsiteY95" fmla="*/ 5275675 h 7635605"/>
                    <a:gd name="connsiteX96" fmla="*/ 7070063 w 8510729"/>
                    <a:gd name="connsiteY96" fmla="*/ 5001355 h 7635605"/>
                    <a:gd name="connsiteX97" fmla="*/ 7307418 w 8510729"/>
                    <a:gd name="connsiteY97" fmla="*/ 4460497 h 7635605"/>
                    <a:gd name="connsiteX98" fmla="*/ 7515589 w 8510729"/>
                    <a:gd name="connsiteY98" fmla="*/ 4061663 h 7635605"/>
                    <a:gd name="connsiteX99" fmla="*/ 7537274 w 8510729"/>
                    <a:gd name="connsiteY99" fmla="*/ 3909060 h 7635605"/>
                    <a:gd name="connsiteX0" fmla="*/ 7537274 w 8510729"/>
                    <a:gd name="connsiteY0" fmla="*/ 3909060 h 7635605"/>
                    <a:gd name="connsiteX1" fmla="*/ 8234504 w 8510729"/>
                    <a:gd name="connsiteY1" fmla="*/ 2263140 h 7635605"/>
                    <a:gd name="connsiteX2" fmla="*/ 8184974 w 8510729"/>
                    <a:gd name="connsiteY2" fmla="*/ 2249805 h 7635605"/>
                    <a:gd name="connsiteX3" fmla="*/ 8447864 w 8510729"/>
                    <a:gd name="connsiteY3" fmla="*/ 1588770 h 7635605"/>
                    <a:gd name="connsiteX4" fmla="*/ 8510729 w 8510729"/>
                    <a:gd name="connsiteY4" fmla="*/ 1102995 h 7635605"/>
                    <a:gd name="connsiteX5" fmla="*/ 7683959 w 8510729"/>
                    <a:gd name="connsiteY5" fmla="*/ 982980 h 7635605"/>
                    <a:gd name="connsiteX6" fmla="*/ 7596329 w 8510729"/>
                    <a:gd name="connsiteY6" fmla="*/ 1053465 h 7635605"/>
                    <a:gd name="connsiteX7" fmla="*/ 7455359 w 8510729"/>
                    <a:gd name="connsiteY7" fmla="*/ 1108710 h 7635605"/>
                    <a:gd name="connsiteX8" fmla="*/ 7390589 w 8510729"/>
                    <a:gd name="connsiteY8" fmla="*/ 1209675 h 7635605"/>
                    <a:gd name="connsiteX9" fmla="*/ 7000064 w 8510729"/>
                    <a:gd name="connsiteY9" fmla="*/ 1061085 h 7635605"/>
                    <a:gd name="connsiteX10" fmla="*/ 6840044 w 8510729"/>
                    <a:gd name="connsiteY10" fmla="*/ 946785 h 7635605"/>
                    <a:gd name="connsiteX11" fmla="*/ 6771464 w 8510729"/>
                    <a:gd name="connsiteY11" fmla="*/ 935355 h 7635605"/>
                    <a:gd name="connsiteX12" fmla="*/ 6790514 w 8510729"/>
                    <a:gd name="connsiteY12" fmla="*/ 828675 h 7635605"/>
                    <a:gd name="connsiteX13" fmla="*/ 4834079 w 8510729"/>
                    <a:gd name="connsiteY13" fmla="*/ 280035 h 7635605"/>
                    <a:gd name="connsiteX14" fmla="*/ 4828364 w 8510729"/>
                    <a:gd name="connsiteY14" fmla="*/ 230505 h 7635605"/>
                    <a:gd name="connsiteX15" fmla="*/ 4748354 w 8510729"/>
                    <a:gd name="connsiteY15" fmla="*/ 232410 h 7635605"/>
                    <a:gd name="connsiteX16" fmla="*/ 4698824 w 8510729"/>
                    <a:gd name="connsiteY16" fmla="*/ 100965 h 7635605"/>
                    <a:gd name="connsiteX17" fmla="*/ 4662629 w 8510729"/>
                    <a:gd name="connsiteY17" fmla="*/ 74295 h 7635605"/>
                    <a:gd name="connsiteX18" fmla="*/ 4573094 w 8510729"/>
                    <a:gd name="connsiteY18" fmla="*/ 0 h 7635605"/>
                    <a:gd name="connsiteX19" fmla="*/ 4494989 w 8510729"/>
                    <a:gd name="connsiteY19" fmla="*/ 556260 h 7635605"/>
                    <a:gd name="connsiteX20" fmla="*/ 4390214 w 8510729"/>
                    <a:gd name="connsiteY20" fmla="*/ 523875 h 7635605"/>
                    <a:gd name="connsiteX21" fmla="*/ 4340684 w 8510729"/>
                    <a:gd name="connsiteY21" fmla="*/ 691515 h 7635605"/>
                    <a:gd name="connsiteX22" fmla="*/ 4009214 w 8510729"/>
                    <a:gd name="connsiteY22" fmla="*/ 584835 h 7635605"/>
                    <a:gd name="connsiteX23" fmla="*/ 3967304 w 8510729"/>
                    <a:gd name="connsiteY23" fmla="*/ 727710 h 7635605"/>
                    <a:gd name="connsiteX24" fmla="*/ 3881579 w 8510729"/>
                    <a:gd name="connsiteY24" fmla="*/ 695325 h 7635605"/>
                    <a:gd name="connsiteX25" fmla="*/ 3927299 w 8510729"/>
                    <a:gd name="connsiteY25" fmla="*/ 541020 h 7635605"/>
                    <a:gd name="connsiteX26" fmla="*/ 3828239 w 8510729"/>
                    <a:gd name="connsiteY26" fmla="*/ 516255 h 7635605"/>
                    <a:gd name="connsiteX27" fmla="*/ 3767279 w 8510729"/>
                    <a:gd name="connsiteY27" fmla="*/ 741045 h 7635605"/>
                    <a:gd name="connsiteX28" fmla="*/ 3854909 w 8510729"/>
                    <a:gd name="connsiteY28" fmla="*/ 765810 h 7635605"/>
                    <a:gd name="connsiteX29" fmla="*/ 3826334 w 8510729"/>
                    <a:gd name="connsiteY29" fmla="*/ 874395 h 7635605"/>
                    <a:gd name="connsiteX30" fmla="*/ 3431999 w 8510729"/>
                    <a:gd name="connsiteY30" fmla="*/ 779145 h 7635605"/>
                    <a:gd name="connsiteX31" fmla="*/ 3384374 w 8510729"/>
                    <a:gd name="connsiteY31" fmla="*/ 1011555 h 7635605"/>
                    <a:gd name="connsiteX32" fmla="*/ 3494864 w 8510729"/>
                    <a:gd name="connsiteY32" fmla="*/ 1036320 h 7635605"/>
                    <a:gd name="connsiteX33" fmla="*/ 3418299 w 8510729"/>
                    <a:gd name="connsiteY33" fmla="*/ 1394338 h 7635605"/>
                    <a:gd name="connsiteX34" fmla="*/ 3007792 w 8510729"/>
                    <a:gd name="connsiteY34" fmla="*/ 1320408 h 7635605"/>
                    <a:gd name="connsiteX35" fmla="*/ 2894951 w 8510729"/>
                    <a:gd name="connsiteY35" fmla="*/ 1773717 h 7635605"/>
                    <a:gd name="connsiteX36" fmla="*/ 2731526 w 8510729"/>
                    <a:gd name="connsiteY36" fmla="*/ 2425470 h 7635605"/>
                    <a:gd name="connsiteX37" fmla="*/ 2363821 w 8510729"/>
                    <a:gd name="connsiteY37" fmla="*/ 2349595 h 7635605"/>
                    <a:gd name="connsiteX38" fmla="*/ 2161486 w 8510729"/>
                    <a:gd name="connsiteY38" fmla="*/ 2483836 h 7635605"/>
                    <a:gd name="connsiteX39" fmla="*/ 2071991 w 8510729"/>
                    <a:gd name="connsiteY39" fmla="*/ 2588895 h 7635605"/>
                    <a:gd name="connsiteX40" fmla="*/ 1861874 w 8510729"/>
                    <a:gd name="connsiteY40" fmla="*/ 2680335 h 7635605"/>
                    <a:gd name="connsiteX41" fmla="*/ 1801562 w 8510729"/>
                    <a:gd name="connsiteY41" fmla="*/ 2777612 h 7635605"/>
                    <a:gd name="connsiteX42" fmla="*/ 1782107 w 8510729"/>
                    <a:gd name="connsiteY42" fmla="*/ 2904071 h 7635605"/>
                    <a:gd name="connsiteX43" fmla="*/ 1661484 w 8510729"/>
                    <a:gd name="connsiteY43" fmla="*/ 2944927 h 7635605"/>
                    <a:gd name="connsiteX44" fmla="*/ 1416347 w 8510729"/>
                    <a:gd name="connsiteY44" fmla="*/ 2993566 h 7635605"/>
                    <a:gd name="connsiteX45" fmla="*/ 1237358 w 8510729"/>
                    <a:gd name="connsiteY45" fmla="*/ 3215356 h 7635605"/>
                    <a:gd name="connsiteX46" fmla="*/ 1019458 w 8510729"/>
                    <a:gd name="connsiteY46" fmla="*/ 3407964 h 7635605"/>
                    <a:gd name="connsiteX47" fmla="*/ 867707 w 8510729"/>
                    <a:gd name="connsiteY47" fmla="*/ 3592789 h 7635605"/>
                    <a:gd name="connsiteX48" fmla="*/ 700391 w 8510729"/>
                    <a:gd name="connsiteY48" fmla="*/ 3765942 h 7635605"/>
                    <a:gd name="connsiteX49" fmla="*/ 605060 w 8510729"/>
                    <a:gd name="connsiteY49" fmla="*/ 3812635 h 7635605"/>
                    <a:gd name="connsiteX50" fmla="*/ 472764 w 8510729"/>
                    <a:gd name="connsiteY50" fmla="*/ 3820417 h 7635605"/>
                    <a:gd name="connsiteX51" fmla="*/ 268483 w 8510729"/>
                    <a:gd name="connsiteY51" fmla="*/ 3816526 h 7635605"/>
                    <a:gd name="connsiteX52" fmla="*/ 66148 w 8510729"/>
                    <a:gd name="connsiteY52" fmla="*/ 3799016 h 7635605"/>
                    <a:gd name="connsiteX53" fmla="*/ 0 w 8510729"/>
                    <a:gd name="connsiteY53" fmla="*/ 3839872 h 7635605"/>
                    <a:gd name="connsiteX54" fmla="*/ 303503 w 8510729"/>
                    <a:gd name="connsiteY54" fmla="*/ 4022752 h 7635605"/>
                    <a:gd name="connsiteX55" fmla="*/ 321012 w 8510729"/>
                    <a:gd name="connsiteY55" fmla="*/ 4254270 h 7635605"/>
                    <a:gd name="connsiteX56" fmla="*/ 459145 w 8510729"/>
                    <a:gd name="connsiteY56" fmla="*/ 4158939 h 7635605"/>
                    <a:gd name="connsiteX57" fmla="*/ 556422 w 8510729"/>
                    <a:gd name="connsiteY57" fmla="*/ 4120029 h 7635605"/>
                    <a:gd name="connsiteX58" fmla="*/ 684827 w 8510729"/>
                    <a:gd name="connsiteY58" fmla="*/ 4098628 h 7635605"/>
                    <a:gd name="connsiteX59" fmla="*/ 863816 w 8510729"/>
                    <a:gd name="connsiteY59" fmla="*/ 3960495 h 7635605"/>
                    <a:gd name="connsiteX60" fmla="*/ 980548 w 8510729"/>
                    <a:gd name="connsiteY60" fmla="*/ 3952713 h 7635605"/>
                    <a:gd name="connsiteX61" fmla="*/ 1250977 w 8510729"/>
                    <a:gd name="connsiteY61" fmla="*/ 4120029 h 7635605"/>
                    <a:gd name="connsiteX62" fmla="*/ 1443584 w 8510729"/>
                    <a:gd name="connsiteY62" fmla="*/ 4125865 h 7635605"/>
                    <a:gd name="connsiteX63" fmla="*/ 2628413 w 8510729"/>
                    <a:gd name="connsiteY63" fmla="*/ 4979954 h 7635605"/>
                    <a:gd name="connsiteX64" fmla="*/ 1610900 w 8510729"/>
                    <a:gd name="connsiteY64" fmla="*/ 5812641 h 7635605"/>
                    <a:gd name="connsiteX65" fmla="*/ 1375491 w 8510729"/>
                    <a:gd name="connsiteY65" fmla="*/ 5929373 h 7635605"/>
                    <a:gd name="connsiteX66" fmla="*/ 1155646 w 8510729"/>
                    <a:gd name="connsiteY66" fmla="*/ 5978012 h 7635605"/>
                    <a:gd name="connsiteX67" fmla="*/ 1173155 w 8510729"/>
                    <a:gd name="connsiteY67" fmla="*/ 6131709 h 7635605"/>
                    <a:gd name="connsiteX68" fmla="*/ 1198447 w 8510729"/>
                    <a:gd name="connsiteY68" fmla="*/ 6219258 h 7635605"/>
                    <a:gd name="connsiteX69" fmla="*/ 1966932 w 8510729"/>
                    <a:gd name="connsiteY69" fmla="*/ 5933264 h 7635605"/>
                    <a:gd name="connsiteX70" fmla="*/ 2548646 w 8510729"/>
                    <a:gd name="connsiteY70" fmla="*/ 5600578 h 7635605"/>
                    <a:gd name="connsiteX71" fmla="*/ 2805457 w 8510729"/>
                    <a:gd name="connsiteY71" fmla="*/ 5442990 h 7635605"/>
                    <a:gd name="connsiteX72" fmla="*/ 2688725 w 8510729"/>
                    <a:gd name="connsiteY72" fmla="*/ 5310694 h 7635605"/>
                    <a:gd name="connsiteX73" fmla="*/ 2579775 w 8510729"/>
                    <a:gd name="connsiteY73" fmla="*/ 5164779 h 7635605"/>
                    <a:gd name="connsiteX74" fmla="*/ 2719853 w 8510729"/>
                    <a:gd name="connsiteY74" fmla="*/ 5022755 h 7635605"/>
                    <a:gd name="connsiteX75" fmla="*/ 3044757 w 8510729"/>
                    <a:gd name="connsiteY75" fmla="*/ 5275675 h 7635605"/>
                    <a:gd name="connsiteX76" fmla="*/ 3558378 w 8510729"/>
                    <a:gd name="connsiteY76" fmla="*/ 6129763 h 7635605"/>
                    <a:gd name="connsiteX77" fmla="*/ 3959157 w 8510729"/>
                    <a:gd name="connsiteY77" fmla="*/ 6697858 h 7635605"/>
                    <a:gd name="connsiteX78" fmla="*/ 3826861 w 8510729"/>
                    <a:gd name="connsiteY78" fmla="*/ 6806808 h 7635605"/>
                    <a:gd name="connsiteX79" fmla="*/ 4036978 w 8510729"/>
                    <a:gd name="connsiteY79" fmla="*/ 7038326 h 7635605"/>
                    <a:gd name="connsiteX80" fmla="*/ 4377446 w 8510729"/>
                    <a:gd name="connsiteY80" fmla="*/ 7195915 h 7635605"/>
                    <a:gd name="connsiteX81" fmla="*/ 4278224 w 8510729"/>
                    <a:gd name="connsiteY81" fmla="*/ 7384631 h 7635605"/>
                    <a:gd name="connsiteX82" fmla="*/ 4132309 w 8510729"/>
                    <a:gd name="connsiteY82" fmla="*/ 7590858 h 7635605"/>
                    <a:gd name="connsiteX83" fmla="*/ 4305462 w 8510729"/>
                    <a:gd name="connsiteY83" fmla="*/ 7635605 h 7635605"/>
                    <a:gd name="connsiteX84" fmla="*/ 4544762 w 8510729"/>
                    <a:gd name="connsiteY84" fmla="*/ 7629768 h 7635605"/>
                    <a:gd name="connsiteX85" fmla="*/ 4642039 w 8510729"/>
                    <a:gd name="connsiteY85" fmla="*/ 7468289 h 7635605"/>
                    <a:gd name="connsiteX86" fmla="*/ 4750989 w 8510729"/>
                    <a:gd name="connsiteY86" fmla="*/ 7355448 h 7635605"/>
                    <a:gd name="connsiteX87" fmla="*/ 5706245 w 8510729"/>
                    <a:gd name="connsiteY87" fmla="*/ 5952720 h 7635605"/>
                    <a:gd name="connsiteX88" fmla="*/ 5610914 w 8510729"/>
                    <a:gd name="connsiteY88" fmla="*/ 5760112 h 7635605"/>
                    <a:gd name="connsiteX89" fmla="*/ 5630369 w 8510729"/>
                    <a:gd name="connsiteY89" fmla="*/ 5678400 h 7635605"/>
                    <a:gd name="connsiteX90" fmla="*/ 5937763 w 8510729"/>
                    <a:gd name="connsiteY90" fmla="*/ 5462446 h 7635605"/>
                    <a:gd name="connsiteX91" fmla="*/ 6029203 w 8510729"/>
                    <a:gd name="connsiteY91" fmla="*/ 5565559 h 7635605"/>
                    <a:gd name="connsiteX92" fmla="*/ 6126480 w 8510729"/>
                    <a:gd name="connsiteY92" fmla="*/ 5604469 h 7635605"/>
                    <a:gd name="connsiteX93" fmla="*/ 6274340 w 8510729"/>
                    <a:gd name="connsiteY93" fmla="*/ 5612252 h 7635605"/>
                    <a:gd name="connsiteX94" fmla="*/ 6536987 w 8510729"/>
                    <a:gd name="connsiteY94" fmla="*/ 5771785 h 7635605"/>
                    <a:gd name="connsiteX95" fmla="*/ 6914420 w 8510729"/>
                    <a:gd name="connsiteY95" fmla="*/ 5275675 h 7635605"/>
                    <a:gd name="connsiteX96" fmla="*/ 7070063 w 8510729"/>
                    <a:gd name="connsiteY96" fmla="*/ 5001355 h 7635605"/>
                    <a:gd name="connsiteX97" fmla="*/ 7307418 w 8510729"/>
                    <a:gd name="connsiteY97" fmla="*/ 4460497 h 7635605"/>
                    <a:gd name="connsiteX98" fmla="*/ 7515589 w 8510729"/>
                    <a:gd name="connsiteY98" fmla="*/ 4061663 h 7635605"/>
                    <a:gd name="connsiteX99" fmla="*/ 7537274 w 8510729"/>
                    <a:gd name="connsiteY99" fmla="*/ 3909060 h 7635605"/>
                    <a:gd name="connsiteX0" fmla="*/ 7537274 w 8510729"/>
                    <a:gd name="connsiteY0" fmla="*/ 3905250 h 7631795"/>
                    <a:gd name="connsiteX1" fmla="*/ 8234504 w 8510729"/>
                    <a:gd name="connsiteY1" fmla="*/ 2259330 h 7631795"/>
                    <a:gd name="connsiteX2" fmla="*/ 8184974 w 8510729"/>
                    <a:gd name="connsiteY2" fmla="*/ 2245995 h 7631795"/>
                    <a:gd name="connsiteX3" fmla="*/ 8447864 w 8510729"/>
                    <a:gd name="connsiteY3" fmla="*/ 1584960 h 7631795"/>
                    <a:gd name="connsiteX4" fmla="*/ 8510729 w 8510729"/>
                    <a:gd name="connsiteY4" fmla="*/ 1099185 h 7631795"/>
                    <a:gd name="connsiteX5" fmla="*/ 7683959 w 8510729"/>
                    <a:gd name="connsiteY5" fmla="*/ 979170 h 7631795"/>
                    <a:gd name="connsiteX6" fmla="*/ 7596329 w 8510729"/>
                    <a:gd name="connsiteY6" fmla="*/ 1049655 h 7631795"/>
                    <a:gd name="connsiteX7" fmla="*/ 7455359 w 8510729"/>
                    <a:gd name="connsiteY7" fmla="*/ 1104900 h 7631795"/>
                    <a:gd name="connsiteX8" fmla="*/ 7390589 w 8510729"/>
                    <a:gd name="connsiteY8" fmla="*/ 1205865 h 7631795"/>
                    <a:gd name="connsiteX9" fmla="*/ 7000064 w 8510729"/>
                    <a:gd name="connsiteY9" fmla="*/ 1057275 h 7631795"/>
                    <a:gd name="connsiteX10" fmla="*/ 6840044 w 8510729"/>
                    <a:gd name="connsiteY10" fmla="*/ 942975 h 7631795"/>
                    <a:gd name="connsiteX11" fmla="*/ 6771464 w 8510729"/>
                    <a:gd name="connsiteY11" fmla="*/ 931545 h 7631795"/>
                    <a:gd name="connsiteX12" fmla="*/ 6790514 w 8510729"/>
                    <a:gd name="connsiteY12" fmla="*/ 824865 h 7631795"/>
                    <a:gd name="connsiteX13" fmla="*/ 4834079 w 8510729"/>
                    <a:gd name="connsiteY13" fmla="*/ 276225 h 7631795"/>
                    <a:gd name="connsiteX14" fmla="*/ 4828364 w 8510729"/>
                    <a:gd name="connsiteY14" fmla="*/ 226695 h 7631795"/>
                    <a:gd name="connsiteX15" fmla="*/ 4748354 w 8510729"/>
                    <a:gd name="connsiteY15" fmla="*/ 228600 h 7631795"/>
                    <a:gd name="connsiteX16" fmla="*/ 4698824 w 8510729"/>
                    <a:gd name="connsiteY16" fmla="*/ 97155 h 7631795"/>
                    <a:gd name="connsiteX17" fmla="*/ 4662629 w 8510729"/>
                    <a:gd name="connsiteY17" fmla="*/ 70485 h 7631795"/>
                    <a:gd name="connsiteX18" fmla="*/ 4573094 w 8510729"/>
                    <a:gd name="connsiteY18" fmla="*/ 0 h 7631795"/>
                    <a:gd name="connsiteX19" fmla="*/ 4494989 w 8510729"/>
                    <a:gd name="connsiteY19" fmla="*/ 552450 h 7631795"/>
                    <a:gd name="connsiteX20" fmla="*/ 4390214 w 8510729"/>
                    <a:gd name="connsiteY20" fmla="*/ 520065 h 7631795"/>
                    <a:gd name="connsiteX21" fmla="*/ 4340684 w 8510729"/>
                    <a:gd name="connsiteY21" fmla="*/ 687705 h 7631795"/>
                    <a:gd name="connsiteX22" fmla="*/ 4009214 w 8510729"/>
                    <a:gd name="connsiteY22" fmla="*/ 581025 h 7631795"/>
                    <a:gd name="connsiteX23" fmla="*/ 3967304 w 8510729"/>
                    <a:gd name="connsiteY23" fmla="*/ 723900 h 7631795"/>
                    <a:gd name="connsiteX24" fmla="*/ 3881579 w 8510729"/>
                    <a:gd name="connsiteY24" fmla="*/ 691515 h 7631795"/>
                    <a:gd name="connsiteX25" fmla="*/ 3927299 w 8510729"/>
                    <a:gd name="connsiteY25" fmla="*/ 537210 h 7631795"/>
                    <a:gd name="connsiteX26" fmla="*/ 3828239 w 8510729"/>
                    <a:gd name="connsiteY26" fmla="*/ 512445 h 7631795"/>
                    <a:gd name="connsiteX27" fmla="*/ 3767279 w 8510729"/>
                    <a:gd name="connsiteY27" fmla="*/ 737235 h 7631795"/>
                    <a:gd name="connsiteX28" fmla="*/ 3854909 w 8510729"/>
                    <a:gd name="connsiteY28" fmla="*/ 762000 h 7631795"/>
                    <a:gd name="connsiteX29" fmla="*/ 3826334 w 8510729"/>
                    <a:gd name="connsiteY29" fmla="*/ 870585 h 7631795"/>
                    <a:gd name="connsiteX30" fmla="*/ 3431999 w 8510729"/>
                    <a:gd name="connsiteY30" fmla="*/ 775335 h 7631795"/>
                    <a:gd name="connsiteX31" fmla="*/ 3384374 w 8510729"/>
                    <a:gd name="connsiteY31" fmla="*/ 1007745 h 7631795"/>
                    <a:gd name="connsiteX32" fmla="*/ 3494864 w 8510729"/>
                    <a:gd name="connsiteY32" fmla="*/ 1032510 h 7631795"/>
                    <a:gd name="connsiteX33" fmla="*/ 3418299 w 8510729"/>
                    <a:gd name="connsiteY33" fmla="*/ 1390528 h 7631795"/>
                    <a:gd name="connsiteX34" fmla="*/ 3007792 w 8510729"/>
                    <a:gd name="connsiteY34" fmla="*/ 1316598 h 7631795"/>
                    <a:gd name="connsiteX35" fmla="*/ 2894951 w 8510729"/>
                    <a:gd name="connsiteY35" fmla="*/ 1769907 h 7631795"/>
                    <a:gd name="connsiteX36" fmla="*/ 2731526 w 8510729"/>
                    <a:gd name="connsiteY36" fmla="*/ 2421660 h 7631795"/>
                    <a:gd name="connsiteX37" fmla="*/ 2363821 w 8510729"/>
                    <a:gd name="connsiteY37" fmla="*/ 2345785 h 7631795"/>
                    <a:gd name="connsiteX38" fmla="*/ 2161486 w 8510729"/>
                    <a:gd name="connsiteY38" fmla="*/ 2480026 h 7631795"/>
                    <a:gd name="connsiteX39" fmla="*/ 2071991 w 8510729"/>
                    <a:gd name="connsiteY39" fmla="*/ 2585085 h 7631795"/>
                    <a:gd name="connsiteX40" fmla="*/ 1861874 w 8510729"/>
                    <a:gd name="connsiteY40" fmla="*/ 2676525 h 7631795"/>
                    <a:gd name="connsiteX41" fmla="*/ 1801562 w 8510729"/>
                    <a:gd name="connsiteY41" fmla="*/ 2773802 h 7631795"/>
                    <a:gd name="connsiteX42" fmla="*/ 1782107 w 8510729"/>
                    <a:gd name="connsiteY42" fmla="*/ 2900261 h 7631795"/>
                    <a:gd name="connsiteX43" fmla="*/ 1661484 w 8510729"/>
                    <a:gd name="connsiteY43" fmla="*/ 2941117 h 7631795"/>
                    <a:gd name="connsiteX44" fmla="*/ 1416347 w 8510729"/>
                    <a:gd name="connsiteY44" fmla="*/ 2989756 h 7631795"/>
                    <a:gd name="connsiteX45" fmla="*/ 1237358 w 8510729"/>
                    <a:gd name="connsiteY45" fmla="*/ 3211546 h 7631795"/>
                    <a:gd name="connsiteX46" fmla="*/ 1019458 w 8510729"/>
                    <a:gd name="connsiteY46" fmla="*/ 3404154 h 7631795"/>
                    <a:gd name="connsiteX47" fmla="*/ 867707 w 8510729"/>
                    <a:gd name="connsiteY47" fmla="*/ 3588979 h 7631795"/>
                    <a:gd name="connsiteX48" fmla="*/ 700391 w 8510729"/>
                    <a:gd name="connsiteY48" fmla="*/ 3762132 h 7631795"/>
                    <a:gd name="connsiteX49" fmla="*/ 605060 w 8510729"/>
                    <a:gd name="connsiteY49" fmla="*/ 3808825 h 7631795"/>
                    <a:gd name="connsiteX50" fmla="*/ 472764 w 8510729"/>
                    <a:gd name="connsiteY50" fmla="*/ 3816607 h 7631795"/>
                    <a:gd name="connsiteX51" fmla="*/ 268483 w 8510729"/>
                    <a:gd name="connsiteY51" fmla="*/ 3812716 h 7631795"/>
                    <a:gd name="connsiteX52" fmla="*/ 66148 w 8510729"/>
                    <a:gd name="connsiteY52" fmla="*/ 3795206 h 7631795"/>
                    <a:gd name="connsiteX53" fmla="*/ 0 w 8510729"/>
                    <a:gd name="connsiteY53" fmla="*/ 3836062 h 7631795"/>
                    <a:gd name="connsiteX54" fmla="*/ 303503 w 8510729"/>
                    <a:gd name="connsiteY54" fmla="*/ 4018942 h 7631795"/>
                    <a:gd name="connsiteX55" fmla="*/ 321012 w 8510729"/>
                    <a:gd name="connsiteY55" fmla="*/ 4250460 h 7631795"/>
                    <a:gd name="connsiteX56" fmla="*/ 459145 w 8510729"/>
                    <a:gd name="connsiteY56" fmla="*/ 4155129 h 7631795"/>
                    <a:gd name="connsiteX57" fmla="*/ 556422 w 8510729"/>
                    <a:gd name="connsiteY57" fmla="*/ 4116219 h 7631795"/>
                    <a:gd name="connsiteX58" fmla="*/ 684827 w 8510729"/>
                    <a:gd name="connsiteY58" fmla="*/ 4094818 h 7631795"/>
                    <a:gd name="connsiteX59" fmla="*/ 863816 w 8510729"/>
                    <a:gd name="connsiteY59" fmla="*/ 3956685 h 7631795"/>
                    <a:gd name="connsiteX60" fmla="*/ 980548 w 8510729"/>
                    <a:gd name="connsiteY60" fmla="*/ 3948903 h 7631795"/>
                    <a:gd name="connsiteX61" fmla="*/ 1250977 w 8510729"/>
                    <a:gd name="connsiteY61" fmla="*/ 4116219 h 7631795"/>
                    <a:gd name="connsiteX62" fmla="*/ 1443584 w 8510729"/>
                    <a:gd name="connsiteY62" fmla="*/ 4122055 h 7631795"/>
                    <a:gd name="connsiteX63" fmla="*/ 2628413 w 8510729"/>
                    <a:gd name="connsiteY63" fmla="*/ 4976144 h 7631795"/>
                    <a:gd name="connsiteX64" fmla="*/ 1610900 w 8510729"/>
                    <a:gd name="connsiteY64" fmla="*/ 5808831 h 7631795"/>
                    <a:gd name="connsiteX65" fmla="*/ 1375491 w 8510729"/>
                    <a:gd name="connsiteY65" fmla="*/ 5925563 h 7631795"/>
                    <a:gd name="connsiteX66" fmla="*/ 1155646 w 8510729"/>
                    <a:gd name="connsiteY66" fmla="*/ 5974202 h 7631795"/>
                    <a:gd name="connsiteX67" fmla="*/ 1173155 w 8510729"/>
                    <a:gd name="connsiteY67" fmla="*/ 6127899 h 7631795"/>
                    <a:gd name="connsiteX68" fmla="*/ 1198447 w 8510729"/>
                    <a:gd name="connsiteY68" fmla="*/ 6215448 h 7631795"/>
                    <a:gd name="connsiteX69" fmla="*/ 1966932 w 8510729"/>
                    <a:gd name="connsiteY69" fmla="*/ 5929454 h 7631795"/>
                    <a:gd name="connsiteX70" fmla="*/ 2548646 w 8510729"/>
                    <a:gd name="connsiteY70" fmla="*/ 5596768 h 7631795"/>
                    <a:gd name="connsiteX71" fmla="*/ 2805457 w 8510729"/>
                    <a:gd name="connsiteY71" fmla="*/ 5439180 h 7631795"/>
                    <a:gd name="connsiteX72" fmla="*/ 2688725 w 8510729"/>
                    <a:gd name="connsiteY72" fmla="*/ 5306884 h 7631795"/>
                    <a:gd name="connsiteX73" fmla="*/ 2579775 w 8510729"/>
                    <a:gd name="connsiteY73" fmla="*/ 5160969 h 7631795"/>
                    <a:gd name="connsiteX74" fmla="*/ 2719853 w 8510729"/>
                    <a:gd name="connsiteY74" fmla="*/ 5018945 h 7631795"/>
                    <a:gd name="connsiteX75" fmla="*/ 3044757 w 8510729"/>
                    <a:gd name="connsiteY75" fmla="*/ 5271865 h 7631795"/>
                    <a:gd name="connsiteX76" fmla="*/ 3558378 w 8510729"/>
                    <a:gd name="connsiteY76" fmla="*/ 6125953 h 7631795"/>
                    <a:gd name="connsiteX77" fmla="*/ 3959157 w 8510729"/>
                    <a:gd name="connsiteY77" fmla="*/ 6694048 h 7631795"/>
                    <a:gd name="connsiteX78" fmla="*/ 3826861 w 8510729"/>
                    <a:gd name="connsiteY78" fmla="*/ 6802998 h 7631795"/>
                    <a:gd name="connsiteX79" fmla="*/ 4036978 w 8510729"/>
                    <a:gd name="connsiteY79" fmla="*/ 7034516 h 7631795"/>
                    <a:gd name="connsiteX80" fmla="*/ 4377446 w 8510729"/>
                    <a:gd name="connsiteY80" fmla="*/ 7192105 h 7631795"/>
                    <a:gd name="connsiteX81" fmla="*/ 4278224 w 8510729"/>
                    <a:gd name="connsiteY81" fmla="*/ 7380821 h 7631795"/>
                    <a:gd name="connsiteX82" fmla="*/ 4132309 w 8510729"/>
                    <a:gd name="connsiteY82" fmla="*/ 7587048 h 7631795"/>
                    <a:gd name="connsiteX83" fmla="*/ 4305462 w 8510729"/>
                    <a:gd name="connsiteY83" fmla="*/ 7631795 h 7631795"/>
                    <a:gd name="connsiteX84" fmla="*/ 4544762 w 8510729"/>
                    <a:gd name="connsiteY84" fmla="*/ 7625958 h 7631795"/>
                    <a:gd name="connsiteX85" fmla="*/ 4642039 w 8510729"/>
                    <a:gd name="connsiteY85" fmla="*/ 7464479 h 7631795"/>
                    <a:gd name="connsiteX86" fmla="*/ 4750989 w 8510729"/>
                    <a:gd name="connsiteY86" fmla="*/ 7351638 h 7631795"/>
                    <a:gd name="connsiteX87" fmla="*/ 5706245 w 8510729"/>
                    <a:gd name="connsiteY87" fmla="*/ 5948910 h 7631795"/>
                    <a:gd name="connsiteX88" fmla="*/ 5610914 w 8510729"/>
                    <a:gd name="connsiteY88" fmla="*/ 5756302 h 7631795"/>
                    <a:gd name="connsiteX89" fmla="*/ 5630369 w 8510729"/>
                    <a:gd name="connsiteY89" fmla="*/ 5674590 h 7631795"/>
                    <a:gd name="connsiteX90" fmla="*/ 5937763 w 8510729"/>
                    <a:gd name="connsiteY90" fmla="*/ 5458636 h 7631795"/>
                    <a:gd name="connsiteX91" fmla="*/ 6029203 w 8510729"/>
                    <a:gd name="connsiteY91" fmla="*/ 5561749 h 7631795"/>
                    <a:gd name="connsiteX92" fmla="*/ 6126480 w 8510729"/>
                    <a:gd name="connsiteY92" fmla="*/ 5600659 h 7631795"/>
                    <a:gd name="connsiteX93" fmla="*/ 6274340 w 8510729"/>
                    <a:gd name="connsiteY93" fmla="*/ 5608442 h 7631795"/>
                    <a:gd name="connsiteX94" fmla="*/ 6536987 w 8510729"/>
                    <a:gd name="connsiteY94" fmla="*/ 5767975 h 7631795"/>
                    <a:gd name="connsiteX95" fmla="*/ 6914420 w 8510729"/>
                    <a:gd name="connsiteY95" fmla="*/ 5271865 h 7631795"/>
                    <a:gd name="connsiteX96" fmla="*/ 7070063 w 8510729"/>
                    <a:gd name="connsiteY96" fmla="*/ 4997545 h 7631795"/>
                    <a:gd name="connsiteX97" fmla="*/ 7307418 w 8510729"/>
                    <a:gd name="connsiteY97" fmla="*/ 4456687 h 7631795"/>
                    <a:gd name="connsiteX98" fmla="*/ 7515589 w 8510729"/>
                    <a:gd name="connsiteY98" fmla="*/ 4057853 h 7631795"/>
                    <a:gd name="connsiteX99" fmla="*/ 7537274 w 8510729"/>
                    <a:gd name="connsiteY99" fmla="*/ 3905250 h 7631795"/>
                    <a:gd name="connsiteX0" fmla="*/ 7533464 w 8510729"/>
                    <a:gd name="connsiteY0" fmla="*/ 3867150 h 7631795"/>
                    <a:gd name="connsiteX1" fmla="*/ 8234504 w 8510729"/>
                    <a:gd name="connsiteY1" fmla="*/ 2259330 h 7631795"/>
                    <a:gd name="connsiteX2" fmla="*/ 8184974 w 8510729"/>
                    <a:gd name="connsiteY2" fmla="*/ 2245995 h 7631795"/>
                    <a:gd name="connsiteX3" fmla="*/ 8447864 w 8510729"/>
                    <a:gd name="connsiteY3" fmla="*/ 1584960 h 7631795"/>
                    <a:gd name="connsiteX4" fmla="*/ 8510729 w 8510729"/>
                    <a:gd name="connsiteY4" fmla="*/ 1099185 h 7631795"/>
                    <a:gd name="connsiteX5" fmla="*/ 7683959 w 8510729"/>
                    <a:gd name="connsiteY5" fmla="*/ 979170 h 7631795"/>
                    <a:gd name="connsiteX6" fmla="*/ 7596329 w 8510729"/>
                    <a:gd name="connsiteY6" fmla="*/ 1049655 h 7631795"/>
                    <a:gd name="connsiteX7" fmla="*/ 7455359 w 8510729"/>
                    <a:gd name="connsiteY7" fmla="*/ 1104900 h 7631795"/>
                    <a:gd name="connsiteX8" fmla="*/ 7390589 w 8510729"/>
                    <a:gd name="connsiteY8" fmla="*/ 1205865 h 7631795"/>
                    <a:gd name="connsiteX9" fmla="*/ 7000064 w 8510729"/>
                    <a:gd name="connsiteY9" fmla="*/ 1057275 h 7631795"/>
                    <a:gd name="connsiteX10" fmla="*/ 6840044 w 8510729"/>
                    <a:gd name="connsiteY10" fmla="*/ 942975 h 7631795"/>
                    <a:gd name="connsiteX11" fmla="*/ 6771464 w 8510729"/>
                    <a:gd name="connsiteY11" fmla="*/ 931545 h 7631795"/>
                    <a:gd name="connsiteX12" fmla="*/ 6790514 w 8510729"/>
                    <a:gd name="connsiteY12" fmla="*/ 824865 h 7631795"/>
                    <a:gd name="connsiteX13" fmla="*/ 4834079 w 8510729"/>
                    <a:gd name="connsiteY13" fmla="*/ 276225 h 7631795"/>
                    <a:gd name="connsiteX14" fmla="*/ 4828364 w 8510729"/>
                    <a:gd name="connsiteY14" fmla="*/ 226695 h 7631795"/>
                    <a:gd name="connsiteX15" fmla="*/ 4748354 w 8510729"/>
                    <a:gd name="connsiteY15" fmla="*/ 228600 h 7631795"/>
                    <a:gd name="connsiteX16" fmla="*/ 4698824 w 8510729"/>
                    <a:gd name="connsiteY16" fmla="*/ 97155 h 7631795"/>
                    <a:gd name="connsiteX17" fmla="*/ 4662629 w 8510729"/>
                    <a:gd name="connsiteY17" fmla="*/ 70485 h 7631795"/>
                    <a:gd name="connsiteX18" fmla="*/ 4573094 w 8510729"/>
                    <a:gd name="connsiteY18" fmla="*/ 0 h 7631795"/>
                    <a:gd name="connsiteX19" fmla="*/ 4494989 w 8510729"/>
                    <a:gd name="connsiteY19" fmla="*/ 552450 h 7631795"/>
                    <a:gd name="connsiteX20" fmla="*/ 4390214 w 8510729"/>
                    <a:gd name="connsiteY20" fmla="*/ 520065 h 7631795"/>
                    <a:gd name="connsiteX21" fmla="*/ 4340684 w 8510729"/>
                    <a:gd name="connsiteY21" fmla="*/ 687705 h 7631795"/>
                    <a:gd name="connsiteX22" fmla="*/ 4009214 w 8510729"/>
                    <a:gd name="connsiteY22" fmla="*/ 581025 h 7631795"/>
                    <a:gd name="connsiteX23" fmla="*/ 3967304 w 8510729"/>
                    <a:gd name="connsiteY23" fmla="*/ 723900 h 7631795"/>
                    <a:gd name="connsiteX24" fmla="*/ 3881579 w 8510729"/>
                    <a:gd name="connsiteY24" fmla="*/ 691515 h 7631795"/>
                    <a:gd name="connsiteX25" fmla="*/ 3927299 w 8510729"/>
                    <a:gd name="connsiteY25" fmla="*/ 537210 h 7631795"/>
                    <a:gd name="connsiteX26" fmla="*/ 3828239 w 8510729"/>
                    <a:gd name="connsiteY26" fmla="*/ 512445 h 7631795"/>
                    <a:gd name="connsiteX27" fmla="*/ 3767279 w 8510729"/>
                    <a:gd name="connsiteY27" fmla="*/ 737235 h 7631795"/>
                    <a:gd name="connsiteX28" fmla="*/ 3854909 w 8510729"/>
                    <a:gd name="connsiteY28" fmla="*/ 762000 h 7631795"/>
                    <a:gd name="connsiteX29" fmla="*/ 3826334 w 8510729"/>
                    <a:gd name="connsiteY29" fmla="*/ 870585 h 7631795"/>
                    <a:gd name="connsiteX30" fmla="*/ 3431999 w 8510729"/>
                    <a:gd name="connsiteY30" fmla="*/ 775335 h 7631795"/>
                    <a:gd name="connsiteX31" fmla="*/ 3384374 w 8510729"/>
                    <a:gd name="connsiteY31" fmla="*/ 1007745 h 7631795"/>
                    <a:gd name="connsiteX32" fmla="*/ 3494864 w 8510729"/>
                    <a:gd name="connsiteY32" fmla="*/ 1032510 h 7631795"/>
                    <a:gd name="connsiteX33" fmla="*/ 3418299 w 8510729"/>
                    <a:gd name="connsiteY33" fmla="*/ 1390528 h 7631795"/>
                    <a:gd name="connsiteX34" fmla="*/ 3007792 w 8510729"/>
                    <a:gd name="connsiteY34" fmla="*/ 1316598 h 7631795"/>
                    <a:gd name="connsiteX35" fmla="*/ 2894951 w 8510729"/>
                    <a:gd name="connsiteY35" fmla="*/ 1769907 h 7631795"/>
                    <a:gd name="connsiteX36" fmla="*/ 2731526 w 8510729"/>
                    <a:gd name="connsiteY36" fmla="*/ 2421660 h 7631795"/>
                    <a:gd name="connsiteX37" fmla="*/ 2363821 w 8510729"/>
                    <a:gd name="connsiteY37" fmla="*/ 2345785 h 7631795"/>
                    <a:gd name="connsiteX38" fmla="*/ 2161486 w 8510729"/>
                    <a:gd name="connsiteY38" fmla="*/ 2480026 h 7631795"/>
                    <a:gd name="connsiteX39" fmla="*/ 2071991 w 8510729"/>
                    <a:gd name="connsiteY39" fmla="*/ 2585085 h 7631795"/>
                    <a:gd name="connsiteX40" fmla="*/ 1861874 w 8510729"/>
                    <a:gd name="connsiteY40" fmla="*/ 2676525 h 7631795"/>
                    <a:gd name="connsiteX41" fmla="*/ 1801562 w 8510729"/>
                    <a:gd name="connsiteY41" fmla="*/ 2773802 h 7631795"/>
                    <a:gd name="connsiteX42" fmla="*/ 1782107 w 8510729"/>
                    <a:gd name="connsiteY42" fmla="*/ 2900261 h 7631795"/>
                    <a:gd name="connsiteX43" fmla="*/ 1661484 w 8510729"/>
                    <a:gd name="connsiteY43" fmla="*/ 2941117 h 7631795"/>
                    <a:gd name="connsiteX44" fmla="*/ 1416347 w 8510729"/>
                    <a:gd name="connsiteY44" fmla="*/ 2989756 h 7631795"/>
                    <a:gd name="connsiteX45" fmla="*/ 1237358 w 8510729"/>
                    <a:gd name="connsiteY45" fmla="*/ 3211546 h 7631795"/>
                    <a:gd name="connsiteX46" fmla="*/ 1019458 w 8510729"/>
                    <a:gd name="connsiteY46" fmla="*/ 3404154 h 7631795"/>
                    <a:gd name="connsiteX47" fmla="*/ 867707 w 8510729"/>
                    <a:gd name="connsiteY47" fmla="*/ 3588979 h 7631795"/>
                    <a:gd name="connsiteX48" fmla="*/ 700391 w 8510729"/>
                    <a:gd name="connsiteY48" fmla="*/ 3762132 h 7631795"/>
                    <a:gd name="connsiteX49" fmla="*/ 605060 w 8510729"/>
                    <a:gd name="connsiteY49" fmla="*/ 3808825 h 7631795"/>
                    <a:gd name="connsiteX50" fmla="*/ 472764 w 8510729"/>
                    <a:gd name="connsiteY50" fmla="*/ 3816607 h 7631795"/>
                    <a:gd name="connsiteX51" fmla="*/ 268483 w 8510729"/>
                    <a:gd name="connsiteY51" fmla="*/ 3812716 h 7631795"/>
                    <a:gd name="connsiteX52" fmla="*/ 66148 w 8510729"/>
                    <a:gd name="connsiteY52" fmla="*/ 3795206 h 7631795"/>
                    <a:gd name="connsiteX53" fmla="*/ 0 w 8510729"/>
                    <a:gd name="connsiteY53" fmla="*/ 3836062 h 7631795"/>
                    <a:gd name="connsiteX54" fmla="*/ 303503 w 8510729"/>
                    <a:gd name="connsiteY54" fmla="*/ 4018942 h 7631795"/>
                    <a:gd name="connsiteX55" fmla="*/ 321012 w 8510729"/>
                    <a:gd name="connsiteY55" fmla="*/ 4250460 h 7631795"/>
                    <a:gd name="connsiteX56" fmla="*/ 459145 w 8510729"/>
                    <a:gd name="connsiteY56" fmla="*/ 4155129 h 7631795"/>
                    <a:gd name="connsiteX57" fmla="*/ 556422 w 8510729"/>
                    <a:gd name="connsiteY57" fmla="*/ 4116219 h 7631795"/>
                    <a:gd name="connsiteX58" fmla="*/ 684827 w 8510729"/>
                    <a:gd name="connsiteY58" fmla="*/ 4094818 h 7631795"/>
                    <a:gd name="connsiteX59" fmla="*/ 863816 w 8510729"/>
                    <a:gd name="connsiteY59" fmla="*/ 3956685 h 7631795"/>
                    <a:gd name="connsiteX60" fmla="*/ 980548 w 8510729"/>
                    <a:gd name="connsiteY60" fmla="*/ 3948903 h 7631795"/>
                    <a:gd name="connsiteX61" fmla="*/ 1250977 w 8510729"/>
                    <a:gd name="connsiteY61" fmla="*/ 4116219 h 7631795"/>
                    <a:gd name="connsiteX62" fmla="*/ 1443584 w 8510729"/>
                    <a:gd name="connsiteY62" fmla="*/ 4122055 h 7631795"/>
                    <a:gd name="connsiteX63" fmla="*/ 2628413 w 8510729"/>
                    <a:gd name="connsiteY63" fmla="*/ 4976144 h 7631795"/>
                    <a:gd name="connsiteX64" fmla="*/ 1610900 w 8510729"/>
                    <a:gd name="connsiteY64" fmla="*/ 5808831 h 7631795"/>
                    <a:gd name="connsiteX65" fmla="*/ 1375491 w 8510729"/>
                    <a:gd name="connsiteY65" fmla="*/ 5925563 h 7631795"/>
                    <a:gd name="connsiteX66" fmla="*/ 1155646 w 8510729"/>
                    <a:gd name="connsiteY66" fmla="*/ 5974202 h 7631795"/>
                    <a:gd name="connsiteX67" fmla="*/ 1173155 w 8510729"/>
                    <a:gd name="connsiteY67" fmla="*/ 6127899 h 7631795"/>
                    <a:gd name="connsiteX68" fmla="*/ 1198447 w 8510729"/>
                    <a:gd name="connsiteY68" fmla="*/ 6215448 h 7631795"/>
                    <a:gd name="connsiteX69" fmla="*/ 1966932 w 8510729"/>
                    <a:gd name="connsiteY69" fmla="*/ 5929454 h 7631795"/>
                    <a:gd name="connsiteX70" fmla="*/ 2548646 w 8510729"/>
                    <a:gd name="connsiteY70" fmla="*/ 5596768 h 7631795"/>
                    <a:gd name="connsiteX71" fmla="*/ 2805457 w 8510729"/>
                    <a:gd name="connsiteY71" fmla="*/ 5439180 h 7631795"/>
                    <a:gd name="connsiteX72" fmla="*/ 2688725 w 8510729"/>
                    <a:gd name="connsiteY72" fmla="*/ 5306884 h 7631795"/>
                    <a:gd name="connsiteX73" fmla="*/ 2579775 w 8510729"/>
                    <a:gd name="connsiteY73" fmla="*/ 5160969 h 7631795"/>
                    <a:gd name="connsiteX74" fmla="*/ 2719853 w 8510729"/>
                    <a:gd name="connsiteY74" fmla="*/ 5018945 h 7631795"/>
                    <a:gd name="connsiteX75" fmla="*/ 3044757 w 8510729"/>
                    <a:gd name="connsiteY75" fmla="*/ 5271865 h 7631795"/>
                    <a:gd name="connsiteX76" fmla="*/ 3558378 w 8510729"/>
                    <a:gd name="connsiteY76" fmla="*/ 6125953 h 7631795"/>
                    <a:gd name="connsiteX77" fmla="*/ 3959157 w 8510729"/>
                    <a:gd name="connsiteY77" fmla="*/ 6694048 h 7631795"/>
                    <a:gd name="connsiteX78" fmla="*/ 3826861 w 8510729"/>
                    <a:gd name="connsiteY78" fmla="*/ 6802998 h 7631795"/>
                    <a:gd name="connsiteX79" fmla="*/ 4036978 w 8510729"/>
                    <a:gd name="connsiteY79" fmla="*/ 7034516 h 7631795"/>
                    <a:gd name="connsiteX80" fmla="*/ 4377446 w 8510729"/>
                    <a:gd name="connsiteY80" fmla="*/ 7192105 h 7631795"/>
                    <a:gd name="connsiteX81" fmla="*/ 4278224 w 8510729"/>
                    <a:gd name="connsiteY81" fmla="*/ 7380821 h 7631795"/>
                    <a:gd name="connsiteX82" fmla="*/ 4132309 w 8510729"/>
                    <a:gd name="connsiteY82" fmla="*/ 7587048 h 7631795"/>
                    <a:gd name="connsiteX83" fmla="*/ 4305462 w 8510729"/>
                    <a:gd name="connsiteY83" fmla="*/ 7631795 h 7631795"/>
                    <a:gd name="connsiteX84" fmla="*/ 4544762 w 8510729"/>
                    <a:gd name="connsiteY84" fmla="*/ 7625958 h 7631795"/>
                    <a:gd name="connsiteX85" fmla="*/ 4642039 w 8510729"/>
                    <a:gd name="connsiteY85" fmla="*/ 7464479 h 7631795"/>
                    <a:gd name="connsiteX86" fmla="*/ 4750989 w 8510729"/>
                    <a:gd name="connsiteY86" fmla="*/ 7351638 h 7631795"/>
                    <a:gd name="connsiteX87" fmla="*/ 5706245 w 8510729"/>
                    <a:gd name="connsiteY87" fmla="*/ 5948910 h 7631795"/>
                    <a:gd name="connsiteX88" fmla="*/ 5610914 w 8510729"/>
                    <a:gd name="connsiteY88" fmla="*/ 5756302 h 7631795"/>
                    <a:gd name="connsiteX89" fmla="*/ 5630369 w 8510729"/>
                    <a:gd name="connsiteY89" fmla="*/ 5674590 h 7631795"/>
                    <a:gd name="connsiteX90" fmla="*/ 5937763 w 8510729"/>
                    <a:gd name="connsiteY90" fmla="*/ 5458636 h 7631795"/>
                    <a:gd name="connsiteX91" fmla="*/ 6029203 w 8510729"/>
                    <a:gd name="connsiteY91" fmla="*/ 5561749 h 7631795"/>
                    <a:gd name="connsiteX92" fmla="*/ 6126480 w 8510729"/>
                    <a:gd name="connsiteY92" fmla="*/ 5600659 h 7631795"/>
                    <a:gd name="connsiteX93" fmla="*/ 6274340 w 8510729"/>
                    <a:gd name="connsiteY93" fmla="*/ 5608442 h 7631795"/>
                    <a:gd name="connsiteX94" fmla="*/ 6536987 w 8510729"/>
                    <a:gd name="connsiteY94" fmla="*/ 5767975 h 7631795"/>
                    <a:gd name="connsiteX95" fmla="*/ 6914420 w 8510729"/>
                    <a:gd name="connsiteY95" fmla="*/ 5271865 h 7631795"/>
                    <a:gd name="connsiteX96" fmla="*/ 7070063 w 8510729"/>
                    <a:gd name="connsiteY96" fmla="*/ 4997545 h 7631795"/>
                    <a:gd name="connsiteX97" fmla="*/ 7307418 w 8510729"/>
                    <a:gd name="connsiteY97" fmla="*/ 4456687 h 7631795"/>
                    <a:gd name="connsiteX98" fmla="*/ 7515589 w 8510729"/>
                    <a:gd name="connsiteY98" fmla="*/ 4057853 h 7631795"/>
                    <a:gd name="connsiteX99" fmla="*/ 7533464 w 8510729"/>
                    <a:gd name="connsiteY99" fmla="*/ 3867150 h 7631795"/>
                    <a:gd name="connsiteX0" fmla="*/ 7533464 w 8510729"/>
                    <a:gd name="connsiteY0" fmla="*/ 3867150 h 7631795"/>
                    <a:gd name="connsiteX1" fmla="*/ 8234504 w 8510729"/>
                    <a:gd name="connsiteY1" fmla="*/ 2259330 h 7631795"/>
                    <a:gd name="connsiteX2" fmla="*/ 8184974 w 8510729"/>
                    <a:gd name="connsiteY2" fmla="*/ 2245995 h 7631795"/>
                    <a:gd name="connsiteX3" fmla="*/ 8447864 w 8510729"/>
                    <a:gd name="connsiteY3" fmla="*/ 1584960 h 7631795"/>
                    <a:gd name="connsiteX4" fmla="*/ 8510729 w 8510729"/>
                    <a:gd name="connsiteY4" fmla="*/ 1099185 h 7631795"/>
                    <a:gd name="connsiteX5" fmla="*/ 7683959 w 8510729"/>
                    <a:gd name="connsiteY5" fmla="*/ 979170 h 7631795"/>
                    <a:gd name="connsiteX6" fmla="*/ 7596329 w 8510729"/>
                    <a:gd name="connsiteY6" fmla="*/ 1049655 h 7631795"/>
                    <a:gd name="connsiteX7" fmla="*/ 7455359 w 8510729"/>
                    <a:gd name="connsiteY7" fmla="*/ 1104900 h 7631795"/>
                    <a:gd name="connsiteX8" fmla="*/ 7390589 w 8510729"/>
                    <a:gd name="connsiteY8" fmla="*/ 1205865 h 7631795"/>
                    <a:gd name="connsiteX9" fmla="*/ 7000064 w 8510729"/>
                    <a:gd name="connsiteY9" fmla="*/ 1057275 h 7631795"/>
                    <a:gd name="connsiteX10" fmla="*/ 6840044 w 8510729"/>
                    <a:gd name="connsiteY10" fmla="*/ 942975 h 7631795"/>
                    <a:gd name="connsiteX11" fmla="*/ 6771464 w 8510729"/>
                    <a:gd name="connsiteY11" fmla="*/ 931545 h 7631795"/>
                    <a:gd name="connsiteX12" fmla="*/ 6790514 w 8510729"/>
                    <a:gd name="connsiteY12" fmla="*/ 824865 h 7631795"/>
                    <a:gd name="connsiteX13" fmla="*/ 4834079 w 8510729"/>
                    <a:gd name="connsiteY13" fmla="*/ 276225 h 7631795"/>
                    <a:gd name="connsiteX14" fmla="*/ 4828364 w 8510729"/>
                    <a:gd name="connsiteY14" fmla="*/ 226695 h 7631795"/>
                    <a:gd name="connsiteX15" fmla="*/ 4748354 w 8510729"/>
                    <a:gd name="connsiteY15" fmla="*/ 228600 h 7631795"/>
                    <a:gd name="connsiteX16" fmla="*/ 4698824 w 8510729"/>
                    <a:gd name="connsiteY16" fmla="*/ 97155 h 7631795"/>
                    <a:gd name="connsiteX17" fmla="*/ 4662629 w 8510729"/>
                    <a:gd name="connsiteY17" fmla="*/ 70485 h 7631795"/>
                    <a:gd name="connsiteX18" fmla="*/ 4573094 w 8510729"/>
                    <a:gd name="connsiteY18" fmla="*/ 0 h 7631795"/>
                    <a:gd name="connsiteX19" fmla="*/ 4494989 w 8510729"/>
                    <a:gd name="connsiteY19" fmla="*/ 552450 h 7631795"/>
                    <a:gd name="connsiteX20" fmla="*/ 4390214 w 8510729"/>
                    <a:gd name="connsiteY20" fmla="*/ 520065 h 7631795"/>
                    <a:gd name="connsiteX21" fmla="*/ 4340684 w 8510729"/>
                    <a:gd name="connsiteY21" fmla="*/ 687705 h 7631795"/>
                    <a:gd name="connsiteX22" fmla="*/ 4009214 w 8510729"/>
                    <a:gd name="connsiteY22" fmla="*/ 581025 h 7631795"/>
                    <a:gd name="connsiteX23" fmla="*/ 3967304 w 8510729"/>
                    <a:gd name="connsiteY23" fmla="*/ 723900 h 7631795"/>
                    <a:gd name="connsiteX24" fmla="*/ 3881579 w 8510729"/>
                    <a:gd name="connsiteY24" fmla="*/ 691515 h 7631795"/>
                    <a:gd name="connsiteX25" fmla="*/ 3927299 w 8510729"/>
                    <a:gd name="connsiteY25" fmla="*/ 537210 h 7631795"/>
                    <a:gd name="connsiteX26" fmla="*/ 3828239 w 8510729"/>
                    <a:gd name="connsiteY26" fmla="*/ 512445 h 7631795"/>
                    <a:gd name="connsiteX27" fmla="*/ 3767279 w 8510729"/>
                    <a:gd name="connsiteY27" fmla="*/ 737235 h 7631795"/>
                    <a:gd name="connsiteX28" fmla="*/ 3854909 w 8510729"/>
                    <a:gd name="connsiteY28" fmla="*/ 762000 h 7631795"/>
                    <a:gd name="connsiteX29" fmla="*/ 3826334 w 8510729"/>
                    <a:gd name="connsiteY29" fmla="*/ 870585 h 7631795"/>
                    <a:gd name="connsiteX30" fmla="*/ 3431999 w 8510729"/>
                    <a:gd name="connsiteY30" fmla="*/ 775335 h 7631795"/>
                    <a:gd name="connsiteX31" fmla="*/ 3384374 w 8510729"/>
                    <a:gd name="connsiteY31" fmla="*/ 1007745 h 7631795"/>
                    <a:gd name="connsiteX32" fmla="*/ 3494864 w 8510729"/>
                    <a:gd name="connsiteY32" fmla="*/ 1032510 h 7631795"/>
                    <a:gd name="connsiteX33" fmla="*/ 3418299 w 8510729"/>
                    <a:gd name="connsiteY33" fmla="*/ 1390528 h 7631795"/>
                    <a:gd name="connsiteX34" fmla="*/ 3007792 w 8510729"/>
                    <a:gd name="connsiteY34" fmla="*/ 1316598 h 7631795"/>
                    <a:gd name="connsiteX35" fmla="*/ 2894951 w 8510729"/>
                    <a:gd name="connsiteY35" fmla="*/ 1769907 h 7631795"/>
                    <a:gd name="connsiteX36" fmla="*/ 2731526 w 8510729"/>
                    <a:gd name="connsiteY36" fmla="*/ 2421660 h 7631795"/>
                    <a:gd name="connsiteX37" fmla="*/ 2363821 w 8510729"/>
                    <a:gd name="connsiteY37" fmla="*/ 2345785 h 7631795"/>
                    <a:gd name="connsiteX38" fmla="*/ 2161486 w 8510729"/>
                    <a:gd name="connsiteY38" fmla="*/ 2480026 h 7631795"/>
                    <a:gd name="connsiteX39" fmla="*/ 2071991 w 8510729"/>
                    <a:gd name="connsiteY39" fmla="*/ 2585085 h 7631795"/>
                    <a:gd name="connsiteX40" fmla="*/ 1861874 w 8510729"/>
                    <a:gd name="connsiteY40" fmla="*/ 2676525 h 7631795"/>
                    <a:gd name="connsiteX41" fmla="*/ 1801562 w 8510729"/>
                    <a:gd name="connsiteY41" fmla="*/ 2773802 h 7631795"/>
                    <a:gd name="connsiteX42" fmla="*/ 1782107 w 8510729"/>
                    <a:gd name="connsiteY42" fmla="*/ 2900261 h 7631795"/>
                    <a:gd name="connsiteX43" fmla="*/ 1661484 w 8510729"/>
                    <a:gd name="connsiteY43" fmla="*/ 2941117 h 7631795"/>
                    <a:gd name="connsiteX44" fmla="*/ 1416347 w 8510729"/>
                    <a:gd name="connsiteY44" fmla="*/ 2989756 h 7631795"/>
                    <a:gd name="connsiteX45" fmla="*/ 1237358 w 8510729"/>
                    <a:gd name="connsiteY45" fmla="*/ 3211546 h 7631795"/>
                    <a:gd name="connsiteX46" fmla="*/ 1019458 w 8510729"/>
                    <a:gd name="connsiteY46" fmla="*/ 3404154 h 7631795"/>
                    <a:gd name="connsiteX47" fmla="*/ 867707 w 8510729"/>
                    <a:gd name="connsiteY47" fmla="*/ 3588979 h 7631795"/>
                    <a:gd name="connsiteX48" fmla="*/ 700391 w 8510729"/>
                    <a:gd name="connsiteY48" fmla="*/ 3762132 h 7631795"/>
                    <a:gd name="connsiteX49" fmla="*/ 605060 w 8510729"/>
                    <a:gd name="connsiteY49" fmla="*/ 3808825 h 7631795"/>
                    <a:gd name="connsiteX50" fmla="*/ 472764 w 8510729"/>
                    <a:gd name="connsiteY50" fmla="*/ 3816607 h 7631795"/>
                    <a:gd name="connsiteX51" fmla="*/ 268483 w 8510729"/>
                    <a:gd name="connsiteY51" fmla="*/ 3812716 h 7631795"/>
                    <a:gd name="connsiteX52" fmla="*/ 66148 w 8510729"/>
                    <a:gd name="connsiteY52" fmla="*/ 3795206 h 7631795"/>
                    <a:gd name="connsiteX53" fmla="*/ 0 w 8510729"/>
                    <a:gd name="connsiteY53" fmla="*/ 3836062 h 7631795"/>
                    <a:gd name="connsiteX54" fmla="*/ 303503 w 8510729"/>
                    <a:gd name="connsiteY54" fmla="*/ 4018942 h 7631795"/>
                    <a:gd name="connsiteX55" fmla="*/ 321012 w 8510729"/>
                    <a:gd name="connsiteY55" fmla="*/ 4250460 h 7631795"/>
                    <a:gd name="connsiteX56" fmla="*/ 459145 w 8510729"/>
                    <a:gd name="connsiteY56" fmla="*/ 4155129 h 7631795"/>
                    <a:gd name="connsiteX57" fmla="*/ 556422 w 8510729"/>
                    <a:gd name="connsiteY57" fmla="*/ 4116219 h 7631795"/>
                    <a:gd name="connsiteX58" fmla="*/ 684827 w 8510729"/>
                    <a:gd name="connsiteY58" fmla="*/ 4094818 h 7631795"/>
                    <a:gd name="connsiteX59" fmla="*/ 863816 w 8510729"/>
                    <a:gd name="connsiteY59" fmla="*/ 3956685 h 7631795"/>
                    <a:gd name="connsiteX60" fmla="*/ 980548 w 8510729"/>
                    <a:gd name="connsiteY60" fmla="*/ 3948903 h 7631795"/>
                    <a:gd name="connsiteX61" fmla="*/ 1250977 w 8510729"/>
                    <a:gd name="connsiteY61" fmla="*/ 4116219 h 7631795"/>
                    <a:gd name="connsiteX62" fmla="*/ 1443584 w 8510729"/>
                    <a:gd name="connsiteY62" fmla="*/ 4122055 h 7631795"/>
                    <a:gd name="connsiteX63" fmla="*/ 2628413 w 8510729"/>
                    <a:gd name="connsiteY63" fmla="*/ 4976144 h 7631795"/>
                    <a:gd name="connsiteX64" fmla="*/ 1610900 w 8510729"/>
                    <a:gd name="connsiteY64" fmla="*/ 5808831 h 7631795"/>
                    <a:gd name="connsiteX65" fmla="*/ 1375491 w 8510729"/>
                    <a:gd name="connsiteY65" fmla="*/ 5925563 h 7631795"/>
                    <a:gd name="connsiteX66" fmla="*/ 1155646 w 8510729"/>
                    <a:gd name="connsiteY66" fmla="*/ 5974202 h 7631795"/>
                    <a:gd name="connsiteX67" fmla="*/ 1173155 w 8510729"/>
                    <a:gd name="connsiteY67" fmla="*/ 6127899 h 7631795"/>
                    <a:gd name="connsiteX68" fmla="*/ 1198447 w 8510729"/>
                    <a:gd name="connsiteY68" fmla="*/ 6215448 h 7631795"/>
                    <a:gd name="connsiteX69" fmla="*/ 1966932 w 8510729"/>
                    <a:gd name="connsiteY69" fmla="*/ 5929454 h 7631795"/>
                    <a:gd name="connsiteX70" fmla="*/ 2548646 w 8510729"/>
                    <a:gd name="connsiteY70" fmla="*/ 5596768 h 7631795"/>
                    <a:gd name="connsiteX71" fmla="*/ 2805457 w 8510729"/>
                    <a:gd name="connsiteY71" fmla="*/ 5439180 h 7631795"/>
                    <a:gd name="connsiteX72" fmla="*/ 2688725 w 8510729"/>
                    <a:gd name="connsiteY72" fmla="*/ 5306884 h 7631795"/>
                    <a:gd name="connsiteX73" fmla="*/ 2579775 w 8510729"/>
                    <a:gd name="connsiteY73" fmla="*/ 5160969 h 7631795"/>
                    <a:gd name="connsiteX74" fmla="*/ 2719853 w 8510729"/>
                    <a:gd name="connsiteY74" fmla="*/ 5018945 h 7631795"/>
                    <a:gd name="connsiteX75" fmla="*/ 3044757 w 8510729"/>
                    <a:gd name="connsiteY75" fmla="*/ 5271865 h 7631795"/>
                    <a:gd name="connsiteX76" fmla="*/ 3558378 w 8510729"/>
                    <a:gd name="connsiteY76" fmla="*/ 6125953 h 7631795"/>
                    <a:gd name="connsiteX77" fmla="*/ 3959157 w 8510729"/>
                    <a:gd name="connsiteY77" fmla="*/ 6694048 h 7631795"/>
                    <a:gd name="connsiteX78" fmla="*/ 3826861 w 8510729"/>
                    <a:gd name="connsiteY78" fmla="*/ 6802998 h 7631795"/>
                    <a:gd name="connsiteX79" fmla="*/ 4036978 w 8510729"/>
                    <a:gd name="connsiteY79" fmla="*/ 7034516 h 7631795"/>
                    <a:gd name="connsiteX80" fmla="*/ 4377446 w 8510729"/>
                    <a:gd name="connsiteY80" fmla="*/ 7192105 h 7631795"/>
                    <a:gd name="connsiteX81" fmla="*/ 4278224 w 8510729"/>
                    <a:gd name="connsiteY81" fmla="*/ 7380821 h 7631795"/>
                    <a:gd name="connsiteX82" fmla="*/ 4132309 w 8510729"/>
                    <a:gd name="connsiteY82" fmla="*/ 7587048 h 7631795"/>
                    <a:gd name="connsiteX83" fmla="*/ 4305462 w 8510729"/>
                    <a:gd name="connsiteY83" fmla="*/ 7631795 h 7631795"/>
                    <a:gd name="connsiteX84" fmla="*/ 4544762 w 8510729"/>
                    <a:gd name="connsiteY84" fmla="*/ 7625958 h 7631795"/>
                    <a:gd name="connsiteX85" fmla="*/ 4642039 w 8510729"/>
                    <a:gd name="connsiteY85" fmla="*/ 7464479 h 7631795"/>
                    <a:gd name="connsiteX86" fmla="*/ 4750989 w 8510729"/>
                    <a:gd name="connsiteY86" fmla="*/ 7351638 h 7631795"/>
                    <a:gd name="connsiteX87" fmla="*/ 5706245 w 8510729"/>
                    <a:gd name="connsiteY87" fmla="*/ 5948910 h 7631795"/>
                    <a:gd name="connsiteX88" fmla="*/ 5610914 w 8510729"/>
                    <a:gd name="connsiteY88" fmla="*/ 5756302 h 7631795"/>
                    <a:gd name="connsiteX89" fmla="*/ 5630369 w 8510729"/>
                    <a:gd name="connsiteY89" fmla="*/ 5674590 h 7631795"/>
                    <a:gd name="connsiteX90" fmla="*/ 5937763 w 8510729"/>
                    <a:gd name="connsiteY90" fmla="*/ 5458636 h 7631795"/>
                    <a:gd name="connsiteX91" fmla="*/ 6029203 w 8510729"/>
                    <a:gd name="connsiteY91" fmla="*/ 5561749 h 7631795"/>
                    <a:gd name="connsiteX92" fmla="*/ 6126480 w 8510729"/>
                    <a:gd name="connsiteY92" fmla="*/ 5600659 h 7631795"/>
                    <a:gd name="connsiteX93" fmla="*/ 6274340 w 8510729"/>
                    <a:gd name="connsiteY93" fmla="*/ 5608442 h 7631795"/>
                    <a:gd name="connsiteX94" fmla="*/ 6523652 w 8510729"/>
                    <a:gd name="connsiteY94" fmla="*/ 5779405 h 7631795"/>
                    <a:gd name="connsiteX95" fmla="*/ 6914420 w 8510729"/>
                    <a:gd name="connsiteY95" fmla="*/ 5271865 h 7631795"/>
                    <a:gd name="connsiteX96" fmla="*/ 7070063 w 8510729"/>
                    <a:gd name="connsiteY96" fmla="*/ 4997545 h 7631795"/>
                    <a:gd name="connsiteX97" fmla="*/ 7307418 w 8510729"/>
                    <a:gd name="connsiteY97" fmla="*/ 4456687 h 7631795"/>
                    <a:gd name="connsiteX98" fmla="*/ 7515589 w 8510729"/>
                    <a:gd name="connsiteY98" fmla="*/ 4057853 h 7631795"/>
                    <a:gd name="connsiteX99" fmla="*/ 7533464 w 8510729"/>
                    <a:gd name="connsiteY99" fmla="*/ 3867150 h 7631795"/>
                    <a:gd name="connsiteX0" fmla="*/ 7533464 w 8510729"/>
                    <a:gd name="connsiteY0" fmla="*/ 3867150 h 7631795"/>
                    <a:gd name="connsiteX1" fmla="*/ 8234504 w 8510729"/>
                    <a:gd name="connsiteY1" fmla="*/ 2259330 h 7631795"/>
                    <a:gd name="connsiteX2" fmla="*/ 8184974 w 8510729"/>
                    <a:gd name="connsiteY2" fmla="*/ 2245995 h 7631795"/>
                    <a:gd name="connsiteX3" fmla="*/ 8447864 w 8510729"/>
                    <a:gd name="connsiteY3" fmla="*/ 1584960 h 7631795"/>
                    <a:gd name="connsiteX4" fmla="*/ 8510729 w 8510729"/>
                    <a:gd name="connsiteY4" fmla="*/ 1099185 h 7631795"/>
                    <a:gd name="connsiteX5" fmla="*/ 7683959 w 8510729"/>
                    <a:gd name="connsiteY5" fmla="*/ 979170 h 7631795"/>
                    <a:gd name="connsiteX6" fmla="*/ 7596329 w 8510729"/>
                    <a:gd name="connsiteY6" fmla="*/ 1049655 h 7631795"/>
                    <a:gd name="connsiteX7" fmla="*/ 7455359 w 8510729"/>
                    <a:gd name="connsiteY7" fmla="*/ 1104900 h 7631795"/>
                    <a:gd name="connsiteX8" fmla="*/ 7390589 w 8510729"/>
                    <a:gd name="connsiteY8" fmla="*/ 1205865 h 7631795"/>
                    <a:gd name="connsiteX9" fmla="*/ 7000064 w 8510729"/>
                    <a:gd name="connsiteY9" fmla="*/ 1057275 h 7631795"/>
                    <a:gd name="connsiteX10" fmla="*/ 6840044 w 8510729"/>
                    <a:gd name="connsiteY10" fmla="*/ 942975 h 7631795"/>
                    <a:gd name="connsiteX11" fmla="*/ 6771464 w 8510729"/>
                    <a:gd name="connsiteY11" fmla="*/ 931545 h 7631795"/>
                    <a:gd name="connsiteX12" fmla="*/ 6790514 w 8510729"/>
                    <a:gd name="connsiteY12" fmla="*/ 824865 h 7631795"/>
                    <a:gd name="connsiteX13" fmla="*/ 4834079 w 8510729"/>
                    <a:gd name="connsiteY13" fmla="*/ 276225 h 7631795"/>
                    <a:gd name="connsiteX14" fmla="*/ 4828364 w 8510729"/>
                    <a:gd name="connsiteY14" fmla="*/ 226695 h 7631795"/>
                    <a:gd name="connsiteX15" fmla="*/ 4748354 w 8510729"/>
                    <a:gd name="connsiteY15" fmla="*/ 228600 h 7631795"/>
                    <a:gd name="connsiteX16" fmla="*/ 4698824 w 8510729"/>
                    <a:gd name="connsiteY16" fmla="*/ 97155 h 7631795"/>
                    <a:gd name="connsiteX17" fmla="*/ 4662629 w 8510729"/>
                    <a:gd name="connsiteY17" fmla="*/ 70485 h 7631795"/>
                    <a:gd name="connsiteX18" fmla="*/ 4573094 w 8510729"/>
                    <a:gd name="connsiteY18" fmla="*/ 0 h 7631795"/>
                    <a:gd name="connsiteX19" fmla="*/ 4494989 w 8510729"/>
                    <a:gd name="connsiteY19" fmla="*/ 552450 h 7631795"/>
                    <a:gd name="connsiteX20" fmla="*/ 4390214 w 8510729"/>
                    <a:gd name="connsiteY20" fmla="*/ 520065 h 7631795"/>
                    <a:gd name="connsiteX21" fmla="*/ 4340684 w 8510729"/>
                    <a:gd name="connsiteY21" fmla="*/ 687705 h 7631795"/>
                    <a:gd name="connsiteX22" fmla="*/ 4009214 w 8510729"/>
                    <a:gd name="connsiteY22" fmla="*/ 581025 h 7631795"/>
                    <a:gd name="connsiteX23" fmla="*/ 3967304 w 8510729"/>
                    <a:gd name="connsiteY23" fmla="*/ 723900 h 7631795"/>
                    <a:gd name="connsiteX24" fmla="*/ 3881579 w 8510729"/>
                    <a:gd name="connsiteY24" fmla="*/ 691515 h 7631795"/>
                    <a:gd name="connsiteX25" fmla="*/ 3927299 w 8510729"/>
                    <a:gd name="connsiteY25" fmla="*/ 537210 h 7631795"/>
                    <a:gd name="connsiteX26" fmla="*/ 3828239 w 8510729"/>
                    <a:gd name="connsiteY26" fmla="*/ 512445 h 7631795"/>
                    <a:gd name="connsiteX27" fmla="*/ 3767279 w 8510729"/>
                    <a:gd name="connsiteY27" fmla="*/ 737235 h 7631795"/>
                    <a:gd name="connsiteX28" fmla="*/ 3854909 w 8510729"/>
                    <a:gd name="connsiteY28" fmla="*/ 762000 h 7631795"/>
                    <a:gd name="connsiteX29" fmla="*/ 3826334 w 8510729"/>
                    <a:gd name="connsiteY29" fmla="*/ 870585 h 7631795"/>
                    <a:gd name="connsiteX30" fmla="*/ 3431999 w 8510729"/>
                    <a:gd name="connsiteY30" fmla="*/ 775335 h 7631795"/>
                    <a:gd name="connsiteX31" fmla="*/ 3384374 w 8510729"/>
                    <a:gd name="connsiteY31" fmla="*/ 1007745 h 7631795"/>
                    <a:gd name="connsiteX32" fmla="*/ 3494864 w 8510729"/>
                    <a:gd name="connsiteY32" fmla="*/ 1032510 h 7631795"/>
                    <a:gd name="connsiteX33" fmla="*/ 3418299 w 8510729"/>
                    <a:gd name="connsiteY33" fmla="*/ 1390528 h 7631795"/>
                    <a:gd name="connsiteX34" fmla="*/ 3007792 w 8510729"/>
                    <a:gd name="connsiteY34" fmla="*/ 1316598 h 7631795"/>
                    <a:gd name="connsiteX35" fmla="*/ 2894951 w 8510729"/>
                    <a:gd name="connsiteY35" fmla="*/ 1769907 h 7631795"/>
                    <a:gd name="connsiteX36" fmla="*/ 2731526 w 8510729"/>
                    <a:gd name="connsiteY36" fmla="*/ 2421660 h 7631795"/>
                    <a:gd name="connsiteX37" fmla="*/ 2363821 w 8510729"/>
                    <a:gd name="connsiteY37" fmla="*/ 2345785 h 7631795"/>
                    <a:gd name="connsiteX38" fmla="*/ 2161486 w 8510729"/>
                    <a:gd name="connsiteY38" fmla="*/ 2480026 h 7631795"/>
                    <a:gd name="connsiteX39" fmla="*/ 2071991 w 8510729"/>
                    <a:gd name="connsiteY39" fmla="*/ 2585085 h 7631795"/>
                    <a:gd name="connsiteX40" fmla="*/ 1861874 w 8510729"/>
                    <a:gd name="connsiteY40" fmla="*/ 2676525 h 7631795"/>
                    <a:gd name="connsiteX41" fmla="*/ 1801562 w 8510729"/>
                    <a:gd name="connsiteY41" fmla="*/ 2773802 h 7631795"/>
                    <a:gd name="connsiteX42" fmla="*/ 1782107 w 8510729"/>
                    <a:gd name="connsiteY42" fmla="*/ 2900261 h 7631795"/>
                    <a:gd name="connsiteX43" fmla="*/ 1661484 w 8510729"/>
                    <a:gd name="connsiteY43" fmla="*/ 2941117 h 7631795"/>
                    <a:gd name="connsiteX44" fmla="*/ 1416347 w 8510729"/>
                    <a:gd name="connsiteY44" fmla="*/ 2989756 h 7631795"/>
                    <a:gd name="connsiteX45" fmla="*/ 1237358 w 8510729"/>
                    <a:gd name="connsiteY45" fmla="*/ 3211546 h 7631795"/>
                    <a:gd name="connsiteX46" fmla="*/ 1019458 w 8510729"/>
                    <a:gd name="connsiteY46" fmla="*/ 3404154 h 7631795"/>
                    <a:gd name="connsiteX47" fmla="*/ 867707 w 8510729"/>
                    <a:gd name="connsiteY47" fmla="*/ 3588979 h 7631795"/>
                    <a:gd name="connsiteX48" fmla="*/ 700391 w 8510729"/>
                    <a:gd name="connsiteY48" fmla="*/ 3762132 h 7631795"/>
                    <a:gd name="connsiteX49" fmla="*/ 605060 w 8510729"/>
                    <a:gd name="connsiteY49" fmla="*/ 3808825 h 7631795"/>
                    <a:gd name="connsiteX50" fmla="*/ 472764 w 8510729"/>
                    <a:gd name="connsiteY50" fmla="*/ 3816607 h 7631795"/>
                    <a:gd name="connsiteX51" fmla="*/ 268483 w 8510729"/>
                    <a:gd name="connsiteY51" fmla="*/ 3812716 h 7631795"/>
                    <a:gd name="connsiteX52" fmla="*/ 66148 w 8510729"/>
                    <a:gd name="connsiteY52" fmla="*/ 3795206 h 7631795"/>
                    <a:gd name="connsiteX53" fmla="*/ 0 w 8510729"/>
                    <a:gd name="connsiteY53" fmla="*/ 3836062 h 7631795"/>
                    <a:gd name="connsiteX54" fmla="*/ 303503 w 8510729"/>
                    <a:gd name="connsiteY54" fmla="*/ 4018942 h 7631795"/>
                    <a:gd name="connsiteX55" fmla="*/ 321012 w 8510729"/>
                    <a:gd name="connsiteY55" fmla="*/ 4250460 h 7631795"/>
                    <a:gd name="connsiteX56" fmla="*/ 459145 w 8510729"/>
                    <a:gd name="connsiteY56" fmla="*/ 4155129 h 7631795"/>
                    <a:gd name="connsiteX57" fmla="*/ 556422 w 8510729"/>
                    <a:gd name="connsiteY57" fmla="*/ 4116219 h 7631795"/>
                    <a:gd name="connsiteX58" fmla="*/ 684827 w 8510729"/>
                    <a:gd name="connsiteY58" fmla="*/ 4094818 h 7631795"/>
                    <a:gd name="connsiteX59" fmla="*/ 863816 w 8510729"/>
                    <a:gd name="connsiteY59" fmla="*/ 3956685 h 7631795"/>
                    <a:gd name="connsiteX60" fmla="*/ 980548 w 8510729"/>
                    <a:gd name="connsiteY60" fmla="*/ 3948903 h 7631795"/>
                    <a:gd name="connsiteX61" fmla="*/ 1250977 w 8510729"/>
                    <a:gd name="connsiteY61" fmla="*/ 4116219 h 7631795"/>
                    <a:gd name="connsiteX62" fmla="*/ 1443584 w 8510729"/>
                    <a:gd name="connsiteY62" fmla="*/ 4122055 h 7631795"/>
                    <a:gd name="connsiteX63" fmla="*/ 2628413 w 8510729"/>
                    <a:gd name="connsiteY63" fmla="*/ 4976144 h 7631795"/>
                    <a:gd name="connsiteX64" fmla="*/ 1610900 w 8510729"/>
                    <a:gd name="connsiteY64" fmla="*/ 5808831 h 7631795"/>
                    <a:gd name="connsiteX65" fmla="*/ 1375491 w 8510729"/>
                    <a:gd name="connsiteY65" fmla="*/ 5925563 h 7631795"/>
                    <a:gd name="connsiteX66" fmla="*/ 1155646 w 8510729"/>
                    <a:gd name="connsiteY66" fmla="*/ 5974202 h 7631795"/>
                    <a:gd name="connsiteX67" fmla="*/ 1173155 w 8510729"/>
                    <a:gd name="connsiteY67" fmla="*/ 6127899 h 7631795"/>
                    <a:gd name="connsiteX68" fmla="*/ 1198447 w 8510729"/>
                    <a:gd name="connsiteY68" fmla="*/ 6215448 h 7631795"/>
                    <a:gd name="connsiteX69" fmla="*/ 1966932 w 8510729"/>
                    <a:gd name="connsiteY69" fmla="*/ 5929454 h 7631795"/>
                    <a:gd name="connsiteX70" fmla="*/ 2548646 w 8510729"/>
                    <a:gd name="connsiteY70" fmla="*/ 5596768 h 7631795"/>
                    <a:gd name="connsiteX71" fmla="*/ 2805457 w 8510729"/>
                    <a:gd name="connsiteY71" fmla="*/ 5439180 h 7631795"/>
                    <a:gd name="connsiteX72" fmla="*/ 2688725 w 8510729"/>
                    <a:gd name="connsiteY72" fmla="*/ 5306884 h 7631795"/>
                    <a:gd name="connsiteX73" fmla="*/ 2579775 w 8510729"/>
                    <a:gd name="connsiteY73" fmla="*/ 5160969 h 7631795"/>
                    <a:gd name="connsiteX74" fmla="*/ 2719853 w 8510729"/>
                    <a:gd name="connsiteY74" fmla="*/ 5018945 h 7631795"/>
                    <a:gd name="connsiteX75" fmla="*/ 3044757 w 8510729"/>
                    <a:gd name="connsiteY75" fmla="*/ 5271865 h 7631795"/>
                    <a:gd name="connsiteX76" fmla="*/ 3558378 w 8510729"/>
                    <a:gd name="connsiteY76" fmla="*/ 6125953 h 7631795"/>
                    <a:gd name="connsiteX77" fmla="*/ 3957252 w 8510729"/>
                    <a:gd name="connsiteY77" fmla="*/ 6690238 h 7631795"/>
                    <a:gd name="connsiteX78" fmla="*/ 3826861 w 8510729"/>
                    <a:gd name="connsiteY78" fmla="*/ 6802998 h 7631795"/>
                    <a:gd name="connsiteX79" fmla="*/ 4036978 w 8510729"/>
                    <a:gd name="connsiteY79" fmla="*/ 7034516 h 7631795"/>
                    <a:gd name="connsiteX80" fmla="*/ 4377446 w 8510729"/>
                    <a:gd name="connsiteY80" fmla="*/ 7192105 h 7631795"/>
                    <a:gd name="connsiteX81" fmla="*/ 4278224 w 8510729"/>
                    <a:gd name="connsiteY81" fmla="*/ 7380821 h 7631795"/>
                    <a:gd name="connsiteX82" fmla="*/ 4132309 w 8510729"/>
                    <a:gd name="connsiteY82" fmla="*/ 7587048 h 7631795"/>
                    <a:gd name="connsiteX83" fmla="*/ 4305462 w 8510729"/>
                    <a:gd name="connsiteY83" fmla="*/ 7631795 h 7631795"/>
                    <a:gd name="connsiteX84" fmla="*/ 4544762 w 8510729"/>
                    <a:gd name="connsiteY84" fmla="*/ 7625958 h 7631795"/>
                    <a:gd name="connsiteX85" fmla="*/ 4642039 w 8510729"/>
                    <a:gd name="connsiteY85" fmla="*/ 7464479 h 7631795"/>
                    <a:gd name="connsiteX86" fmla="*/ 4750989 w 8510729"/>
                    <a:gd name="connsiteY86" fmla="*/ 7351638 h 7631795"/>
                    <a:gd name="connsiteX87" fmla="*/ 5706245 w 8510729"/>
                    <a:gd name="connsiteY87" fmla="*/ 5948910 h 7631795"/>
                    <a:gd name="connsiteX88" fmla="*/ 5610914 w 8510729"/>
                    <a:gd name="connsiteY88" fmla="*/ 5756302 h 7631795"/>
                    <a:gd name="connsiteX89" fmla="*/ 5630369 w 8510729"/>
                    <a:gd name="connsiteY89" fmla="*/ 5674590 h 7631795"/>
                    <a:gd name="connsiteX90" fmla="*/ 5937763 w 8510729"/>
                    <a:gd name="connsiteY90" fmla="*/ 5458636 h 7631795"/>
                    <a:gd name="connsiteX91" fmla="*/ 6029203 w 8510729"/>
                    <a:gd name="connsiteY91" fmla="*/ 5561749 h 7631795"/>
                    <a:gd name="connsiteX92" fmla="*/ 6126480 w 8510729"/>
                    <a:gd name="connsiteY92" fmla="*/ 5600659 h 7631795"/>
                    <a:gd name="connsiteX93" fmla="*/ 6274340 w 8510729"/>
                    <a:gd name="connsiteY93" fmla="*/ 5608442 h 7631795"/>
                    <a:gd name="connsiteX94" fmla="*/ 6523652 w 8510729"/>
                    <a:gd name="connsiteY94" fmla="*/ 5779405 h 7631795"/>
                    <a:gd name="connsiteX95" fmla="*/ 6914420 w 8510729"/>
                    <a:gd name="connsiteY95" fmla="*/ 5271865 h 7631795"/>
                    <a:gd name="connsiteX96" fmla="*/ 7070063 w 8510729"/>
                    <a:gd name="connsiteY96" fmla="*/ 4997545 h 7631795"/>
                    <a:gd name="connsiteX97" fmla="*/ 7307418 w 8510729"/>
                    <a:gd name="connsiteY97" fmla="*/ 4456687 h 7631795"/>
                    <a:gd name="connsiteX98" fmla="*/ 7515589 w 8510729"/>
                    <a:gd name="connsiteY98" fmla="*/ 4057853 h 7631795"/>
                    <a:gd name="connsiteX99" fmla="*/ 7533464 w 8510729"/>
                    <a:gd name="connsiteY99" fmla="*/ 3867150 h 7631795"/>
                    <a:gd name="connsiteX0" fmla="*/ 7533464 w 8510729"/>
                    <a:gd name="connsiteY0" fmla="*/ 3867150 h 7631795"/>
                    <a:gd name="connsiteX1" fmla="*/ 8234504 w 8510729"/>
                    <a:gd name="connsiteY1" fmla="*/ 2259330 h 7631795"/>
                    <a:gd name="connsiteX2" fmla="*/ 8184974 w 8510729"/>
                    <a:gd name="connsiteY2" fmla="*/ 2245995 h 7631795"/>
                    <a:gd name="connsiteX3" fmla="*/ 8447864 w 8510729"/>
                    <a:gd name="connsiteY3" fmla="*/ 1584960 h 7631795"/>
                    <a:gd name="connsiteX4" fmla="*/ 8510729 w 8510729"/>
                    <a:gd name="connsiteY4" fmla="*/ 1099185 h 7631795"/>
                    <a:gd name="connsiteX5" fmla="*/ 7683959 w 8510729"/>
                    <a:gd name="connsiteY5" fmla="*/ 979170 h 7631795"/>
                    <a:gd name="connsiteX6" fmla="*/ 7596329 w 8510729"/>
                    <a:gd name="connsiteY6" fmla="*/ 1049655 h 7631795"/>
                    <a:gd name="connsiteX7" fmla="*/ 7455359 w 8510729"/>
                    <a:gd name="connsiteY7" fmla="*/ 1104900 h 7631795"/>
                    <a:gd name="connsiteX8" fmla="*/ 7390589 w 8510729"/>
                    <a:gd name="connsiteY8" fmla="*/ 1205865 h 7631795"/>
                    <a:gd name="connsiteX9" fmla="*/ 7000064 w 8510729"/>
                    <a:gd name="connsiteY9" fmla="*/ 1057275 h 7631795"/>
                    <a:gd name="connsiteX10" fmla="*/ 6840044 w 8510729"/>
                    <a:gd name="connsiteY10" fmla="*/ 942975 h 7631795"/>
                    <a:gd name="connsiteX11" fmla="*/ 6771464 w 8510729"/>
                    <a:gd name="connsiteY11" fmla="*/ 931545 h 7631795"/>
                    <a:gd name="connsiteX12" fmla="*/ 6790514 w 8510729"/>
                    <a:gd name="connsiteY12" fmla="*/ 824865 h 7631795"/>
                    <a:gd name="connsiteX13" fmla="*/ 4834079 w 8510729"/>
                    <a:gd name="connsiteY13" fmla="*/ 276225 h 7631795"/>
                    <a:gd name="connsiteX14" fmla="*/ 4828364 w 8510729"/>
                    <a:gd name="connsiteY14" fmla="*/ 226695 h 7631795"/>
                    <a:gd name="connsiteX15" fmla="*/ 4748354 w 8510729"/>
                    <a:gd name="connsiteY15" fmla="*/ 228600 h 7631795"/>
                    <a:gd name="connsiteX16" fmla="*/ 4698824 w 8510729"/>
                    <a:gd name="connsiteY16" fmla="*/ 97155 h 7631795"/>
                    <a:gd name="connsiteX17" fmla="*/ 4662629 w 8510729"/>
                    <a:gd name="connsiteY17" fmla="*/ 70485 h 7631795"/>
                    <a:gd name="connsiteX18" fmla="*/ 4573094 w 8510729"/>
                    <a:gd name="connsiteY18" fmla="*/ 0 h 7631795"/>
                    <a:gd name="connsiteX19" fmla="*/ 4494989 w 8510729"/>
                    <a:gd name="connsiteY19" fmla="*/ 552450 h 7631795"/>
                    <a:gd name="connsiteX20" fmla="*/ 4390214 w 8510729"/>
                    <a:gd name="connsiteY20" fmla="*/ 520065 h 7631795"/>
                    <a:gd name="connsiteX21" fmla="*/ 4340684 w 8510729"/>
                    <a:gd name="connsiteY21" fmla="*/ 687705 h 7631795"/>
                    <a:gd name="connsiteX22" fmla="*/ 4009214 w 8510729"/>
                    <a:gd name="connsiteY22" fmla="*/ 581025 h 7631795"/>
                    <a:gd name="connsiteX23" fmla="*/ 3967304 w 8510729"/>
                    <a:gd name="connsiteY23" fmla="*/ 723900 h 7631795"/>
                    <a:gd name="connsiteX24" fmla="*/ 3881579 w 8510729"/>
                    <a:gd name="connsiteY24" fmla="*/ 691515 h 7631795"/>
                    <a:gd name="connsiteX25" fmla="*/ 3927299 w 8510729"/>
                    <a:gd name="connsiteY25" fmla="*/ 537210 h 7631795"/>
                    <a:gd name="connsiteX26" fmla="*/ 3828239 w 8510729"/>
                    <a:gd name="connsiteY26" fmla="*/ 512445 h 7631795"/>
                    <a:gd name="connsiteX27" fmla="*/ 3767279 w 8510729"/>
                    <a:gd name="connsiteY27" fmla="*/ 737235 h 7631795"/>
                    <a:gd name="connsiteX28" fmla="*/ 3854909 w 8510729"/>
                    <a:gd name="connsiteY28" fmla="*/ 762000 h 7631795"/>
                    <a:gd name="connsiteX29" fmla="*/ 3826334 w 8510729"/>
                    <a:gd name="connsiteY29" fmla="*/ 870585 h 7631795"/>
                    <a:gd name="connsiteX30" fmla="*/ 3431999 w 8510729"/>
                    <a:gd name="connsiteY30" fmla="*/ 775335 h 7631795"/>
                    <a:gd name="connsiteX31" fmla="*/ 3384374 w 8510729"/>
                    <a:gd name="connsiteY31" fmla="*/ 1007745 h 7631795"/>
                    <a:gd name="connsiteX32" fmla="*/ 3494864 w 8510729"/>
                    <a:gd name="connsiteY32" fmla="*/ 1032510 h 7631795"/>
                    <a:gd name="connsiteX33" fmla="*/ 3418299 w 8510729"/>
                    <a:gd name="connsiteY33" fmla="*/ 1390528 h 7631795"/>
                    <a:gd name="connsiteX34" fmla="*/ 3007792 w 8510729"/>
                    <a:gd name="connsiteY34" fmla="*/ 1316598 h 7631795"/>
                    <a:gd name="connsiteX35" fmla="*/ 2894951 w 8510729"/>
                    <a:gd name="connsiteY35" fmla="*/ 1769907 h 7631795"/>
                    <a:gd name="connsiteX36" fmla="*/ 2731526 w 8510729"/>
                    <a:gd name="connsiteY36" fmla="*/ 2421660 h 7631795"/>
                    <a:gd name="connsiteX37" fmla="*/ 2363821 w 8510729"/>
                    <a:gd name="connsiteY37" fmla="*/ 2345785 h 7631795"/>
                    <a:gd name="connsiteX38" fmla="*/ 2161486 w 8510729"/>
                    <a:gd name="connsiteY38" fmla="*/ 2480026 h 7631795"/>
                    <a:gd name="connsiteX39" fmla="*/ 2071991 w 8510729"/>
                    <a:gd name="connsiteY39" fmla="*/ 2585085 h 7631795"/>
                    <a:gd name="connsiteX40" fmla="*/ 1861874 w 8510729"/>
                    <a:gd name="connsiteY40" fmla="*/ 2676525 h 7631795"/>
                    <a:gd name="connsiteX41" fmla="*/ 1801562 w 8510729"/>
                    <a:gd name="connsiteY41" fmla="*/ 2773802 h 7631795"/>
                    <a:gd name="connsiteX42" fmla="*/ 1782107 w 8510729"/>
                    <a:gd name="connsiteY42" fmla="*/ 2900261 h 7631795"/>
                    <a:gd name="connsiteX43" fmla="*/ 1661484 w 8510729"/>
                    <a:gd name="connsiteY43" fmla="*/ 2941117 h 7631795"/>
                    <a:gd name="connsiteX44" fmla="*/ 1416347 w 8510729"/>
                    <a:gd name="connsiteY44" fmla="*/ 2989756 h 7631795"/>
                    <a:gd name="connsiteX45" fmla="*/ 1237358 w 8510729"/>
                    <a:gd name="connsiteY45" fmla="*/ 3211546 h 7631795"/>
                    <a:gd name="connsiteX46" fmla="*/ 1019458 w 8510729"/>
                    <a:gd name="connsiteY46" fmla="*/ 3404154 h 7631795"/>
                    <a:gd name="connsiteX47" fmla="*/ 867707 w 8510729"/>
                    <a:gd name="connsiteY47" fmla="*/ 3588979 h 7631795"/>
                    <a:gd name="connsiteX48" fmla="*/ 700391 w 8510729"/>
                    <a:gd name="connsiteY48" fmla="*/ 3762132 h 7631795"/>
                    <a:gd name="connsiteX49" fmla="*/ 605060 w 8510729"/>
                    <a:gd name="connsiteY49" fmla="*/ 3808825 h 7631795"/>
                    <a:gd name="connsiteX50" fmla="*/ 472764 w 8510729"/>
                    <a:gd name="connsiteY50" fmla="*/ 3816607 h 7631795"/>
                    <a:gd name="connsiteX51" fmla="*/ 268483 w 8510729"/>
                    <a:gd name="connsiteY51" fmla="*/ 3812716 h 7631795"/>
                    <a:gd name="connsiteX52" fmla="*/ 66148 w 8510729"/>
                    <a:gd name="connsiteY52" fmla="*/ 3795206 h 7631795"/>
                    <a:gd name="connsiteX53" fmla="*/ 0 w 8510729"/>
                    <a:gd name="connsiteY53" fmla="*/ 3836062 h 7631795"/>
                    <a:gd name="connsiteX54" fmla="*/ 303503 w 8510729"/>
                    <a:gd name="connsiteY54" fmla="*/ 4018942 h 7631795"/>
                    <a:gd name="connsiteX55" fmla="*/ 321012 w 8510729"/>
                    <a:gd name="connsiteY55" fmla="*/ 4250460 h 7631795"/>
                    <a:gd name="connsiteX56" fmla="*/ 459145 w 8510729"/>
                    <a:gd name="connsiteY56" fmla="*/ 4155129 h 7631795"/>
                    <a:gd name="connsiteX57" fmla="*/ 556422 w 8510729"/>
                    <a:gd name="connsiteY57" fmla="*/ 4116219 h 7631795"/>
                    <a:gd name="connsiteX58" fmla="*/ 684827 w 8510729"/>
                    <a:gd name="connsiteY58" fmla="*/ 4094818 h 7631795"/>
                    <a:gd name="connsiteX59" fmla="*/ 863816 w 8510729"/>
                    <a:gd name="connsiteY59" fmla="*/ 3956685 h 7631795"/>
                    <a:gd name="connsiteX60" fmla="*/ 980548 w 8510729"/>
                    <a:gd name="connsiteY60" fmla="*/ 3948903 h 7631795"/>
                    <a:gd name="connsiteX61" fmla="*/ 1250977 w 8510729"/>
                    <a:gd name="connsiteY61" fmla="*/ 4116219 h 7631795"/>
                    <a:gd name="connsiteX62" fmla="*/ 1443584 w 8510729"/>
                    <a:gd name="connsiteY62" fmla="*/ 4122055 h 7631795"/>
                    <a:gd name="connsiteX63" fmla="*/ 2628413 w 8510729"/>
                    <a:gd name="connsiteY63" fmla="*/ 4976144 h 7631795"/>
                    <a:gd name="connsiteX64" fmla="*/ 1610900 w 8510729"/>
                    <a:gd name="connsiteY64" fmla="*/ 5808831 h 7631795"/>
                    <a:gd name="connsiteX65" fmla="*/ 1375491 w 8510729"/>
                    <a:gd name="connsiteY65" fmla="*/ 5925563 h 7631795"/>
                    <a:gd name="connsiteX66" fmla="*/ 1155646 w 8510729"/>
                    <a:gd name="connsiteY66" fmla="*/ 5974202 h 7631795"/>
                    <a:gd name="connsiteX67" fmla="*/ 1173155 w 8510729"/>
                    <a:gd name="connsiteY67" fmla="*/ 6127899 h 7631795"/>
                    <a:gd name="connsiteX68" fmla="*/ 1198447 w 8510729"/>
                    <a:gd name="connsiteY68" fmla="*/ 6215448 h 7631795"/>
                    <a:gd name="connsiteX69" fmla="*/ 1966932 w 8510729"/>
                    <a:gd name="connsiteY69" fmla="*/ 5929454 h 7631795"/>
                    <a:gd name="connsiteX70" fmla="*/ 2548646 w 8510729"/>
                    <a:gd name="connsiteY70" fmla="*/ 5596768 h 7631795"/>
                    <a:gd name="connsiteX71" fmla="*/ 2805457 w 8510729"/>
                    <a:gd name="connsiteY71" fmla="*/ 5439180 h 7631795"/>
                    <a:gd name="connsiteX72" fmla="*/ 2688725 w 8510729"/>
                    <a:gd name="connsiteY72" fmla="*/ 5306884 h 7631795"/>
                    <a:gd name="connsiteX73" fmla="*/ 2579775 w 8510729"/>
                    <a:gd name="connsiteY73" fmla="*/ 5160969 h 7631795"/>
                    <a:gd name="connsiteX74" fmla="*/ 2719853 w 8510729"/>
                    <a:gd name="connsiteY74" fmla="*/ 5018945 h 7631795"/>
                    <a:gd name="connsiteX75" fmla="*/ 3044757 w 8510729"/>
                    <a:gd name="connsiteY75" fmla="*/ 5271865 h 7631795"/>
                    <a:gd name="connsiteX76" fmla="*/ 3558378 w 8510729"/>
                    <a:gd name="connsiteY76" fmla="*/ 6125953 h 7631795"/>
                    <a:gd name="connsiteX77" fmla="*/ 3957252 w 8510729"/>
                    <a:gd name="connsiteY77" fmla="*/ 6690238 h 7631795"/>
                    <a:gd name="connsiteX78" fmla="*/ 3828766 w 8510729"/>
                    <a:gd name="connsiteY78" fmla="*/ 6808713 h 7631795"/>
                    <a:gd name="connsiteX79" fmla="*/ 4036978 w 8510729"/>
                    <a:gd name="connsiteY79" fmla="*/ 7034516 h 7631795"/>
                    <a:gd name="connsiteX80" fmla="*/ 4377446 w 8510729"/>
                    <a:gd name="connsiteY80" fmla="*/ 7192105 h 7631795"/>
                    <a:gd name="connsiteX81" fmla="*/ 4278224 w 8510729"/>
                    <a:gd name="connsiteY81" fmla="*/ 7380821 h 7631795"/>
                    <a:gd name="connsiteX82" fmla="*/ 4132309 w 8510729"/>
                    <a:gd name="connsiteY82" fmla="*/ 7587048 h 7631795"/>
                    <a:gd name="connsiteX83" fmla="*/ 4305462 w 8510729"/>
                    <a:gd name="connsiteY83" fmla="*/ 7631795 h 7631795"/>
                    <a:gd name="connsiteX84" fmla="*/ 4544762 w 8510729"/>
                    <a:gd name="connsiteY84" fmla="*/ 7625958 h 7631795"/>
                    <a:gd name="connsiteX85" fmla="*/ 4642039 w 8510729"/>
                    <a:gd name="connsiteY85" fmla="*/ 7464479 h 7631795"/>
                    <a:gd name="connsiteX86" fmla="*/ 4750989 w 8510729"/>
                    <a:gd name="connsiteY86" fmla="*/ 7351638 h 7631795"/>
                    <a:gd name="connsiteX87" fmla="*/ 5706245 w 8510729"/>
                    <a:gd name="connsiteY87" fmla="*/ 5948910 h 7631795"/>
                    <a:gd name="connsiteX88" fmla="*/ 5610914 w 8510729"/>
                    <a:gd name="connsiteY88" fmla="*/ 5756302 h 7631795"/>
                    <a:gd name="connsiteX89" fmla="*/ 5630369 w 8510729"/>
                    <a:gd name="connsiteY89" fmla="*/ 5674590 h 7631795"/>
                    <a:gd name="connsiteX90" fmla="*/ 5937763 w 8510729"/>
                    <a:gd name="connsiteY90" fmla="*/ 5458636 h 7631795"/>
                    <a:gd name="connsiteX91" fmla="*/ 6029203 w 8510729"/>
                    <a:gd name="connsiteY91" fmla="*/ 5561749 h 7631795"/>
                    <a:gd name="connsiteX92" fmla="*/ 6126480 w 8510729"/>
                    <a:gd name="connsiteY92" fmla="*/ 5600659 h 7631795"/>
                    <a:gd name="connsiteX93" fmla="*/ 6274340 w 8510729"/>
                    <a:gd name="connsiteY93" fmla="*/ 5608442 h 7631795"/>
                    <a:gd name="connsiteX94" fmla="*/ 6523652 w 8510729"/>
                    <a:gd name="connsiteY94" fmla="*/ 5779405 h 7631795"/>
                    <a:gd name="connsiteX95" fmla="*/ 6914420 w 8510729"/>
                    <a:gd name="connsiteY95" fmla="*/ 5271865 h 7631795"/>
                    <a:gd name="connsiteX96" fmla="*/ 7070063 w 8510729"/>
                    <a:gd name="connsiteY96" fmla="*/ 4997545 h 7631795"/>
                    <a:gd name="connsiteX97" fmla="*/ 7307418 w 8510729"/>
                    <a:gd name="connsiteY97" fmla="*/ 4456687 h 7631795"/>
                    <a:gd name="connsiteX98" fmla="*/ 7515589 w 8510729"/>
                    <a:gd name="connsiteY98" fmla="*/ 4057853 h 7631795"/>
                    <a:gd name="connsiteX99" fmla="*/ 7533464 w 8510729"/>
                    <a:gd name="connsiteY99" fmla="*/ 3867150 h 7631795"/>
                    <a:gd name="connsiteX0" fmla="*/ 7533464 w 8510729"/>
                    <a:gd name="connsiteY0" fmla="*/ 3867150 h 7631795"/>
                    <a:gd name="connsiteX1" fmla="*/ 8234504 w 8510729"/>
                    <a:gd name="connsiteY1" fmla="*/ 2259330 h 7631795"/>
                    <a:gd name="connsiteX2" fmla="*/ 8184974 w 8510729"/>
                    <a:gd name="connsiteY2" fmla="*/ 2245995 h 7631795"/>
                    <a:gd name="connsiteX3" fmla="*/ 8447864 w 8510729"/>
                    <a:gd name="connsiteY3" fmla="*/ 1584960 h 7631795"/>
                    <a:gd name="connsiteX4" fmla="*/ 8510729 w 8510729"/>
                    <a:gd name="connsiteY4" fmla="*/ 1099185 h 7631795"/>
                    <a:gd name="connsiteX5" fmla="*/ 7683959 w 8510729"/>
                    <a:gd name="connsiteY5" fmla="*/ 979170 h 7631795"/>
                    <a:gd name="connsiteX6" fmla="*/ 7596329 w 8510729"/>
                    <a:gd name="connsiteY6" fmla="*/ 1049655 h 7631795"/>
                    <a:gd name="connsiteX7" fmla="*/ 7455359 w 8510729"/>
                    <a:gd name="connsiteY7" fmla="*/ 1104900 h 7631795"/>
                    <a:gd name="connsiteX8" fmla="*/ 7390589 w 8510729"/>
                    <a:gd name="connsiteY8" fmla="*/ 1205865 h 7631795"/>
                    <a:gd name="connsiteX9" fmla="*/ 7000064 w 8510729"/>
                    <a:gd name="connsiteY9" fmla="*/ 1057275 h 7631795"/>
                    <a:gd name="connsiteX10" fmla="*/ 6840044 w 8510729"/>
                    <a:gd name="connsiteY10" fmla="*/ 942975 h 7631795"/>
                    <a:gd name="connsiteX11" fmla="*/ 6771464 w 8510729"/>
                    <a:gd name="connsiteY11" fmla="*/ 931545 h 7631795"/>
                    <a:gd name="connsiteX12" fmla="*/ 6790514 w 8510729"/>
                    <a:gd name="connsiteY12" fmla="*/ 824865 h 7631795"/>
                    <a:gd name="connsiteX13" fmla="*/ 4834079 w 8510729"/>
                    <a:gd name="connsiteY13" fmla="*/ 276225 h 7631795"/>
                    <a:gd name="connsiteX14" fmla="*/ 4828364 w 8510729"/>
                    <a:gd name="connsiteY14" fmla="*/ 226695 h 7631795"/>
                    <a:gd name="connsiteX15" fmla="*/ 4748354 w 8510729"/>
                    <a:gd name="connsiteY15" fmla="*/ 228600 h 7631795"/>
                    <a:gd name="connsiteX16" fmla="*/ 4698824 w 8510729"/>
                    <a:gd name="connsiteY16" fmla="*/ 97155 h 7631795"/>
                    <a:gd name="connsiteX17" fmla="*/ 4662629 w 8510729"/>
                    <a:gd name="connsiteY17" fmla="*/ 70485 h 7631795"/>
                    <a:gd name="connsiteX18" fmla="*/ 4573094 w 8510729"/>
                    <a:gd name="connsiteY18" fmla="*/ 0 h 7631795"/>
                    <a:gd name="connsiteX19" fmla="*/ 4494989 w 8510729"/>
                    <a:gd name="connsiteY19" fmla="*/ 552450 h 7631795"/>
                    <a:gd name="connsiteX20" fmla="*/ 4390214 w 8510729"/>
                    <a:gd name="connsiteY20" fmla="*/ 520065 h 7631795"/>
                    <a:gd name="connsiteX21" fmla="*/ 4340684 w 8510729"/>
                    <a:gd name="connsiteY21" fmla="*/ 687705 h 7631795"/>
                    <a:gd name="connsiteX22" fmla="*/ 4009214 w 8510729"/>
                    <a:gd name="connsiteY22" fmla="*/ 581025 h 7631795"/>
                    <a:gd name="connsiteX23" fmla="*/ 3967304 w 8510729"/>
                    <a:gd name="connsiteY23" fmla="*/ 723900 h 7631795"/>
                    <a:gd name="connsiteX24" fmla="*/ 3881579 w 8510729"/>
                    <a:gd name="connsiteY24" fmla="*/ 691515 h 7631795"/>
                    <a:gd name="connsiteX25" fmla="*/ 3927299 w 8510729"/>
                    <a:gd name="connsiteY25" fmla="*/ 537210 h 7631795"/>
                    <a:gd name="connsiteX26" fmla="*/ 3828239 w 8510729"/>
                    <a:gd name="connsiteY26" fmla="*/ 512445 h 7631795"/>
                    <a:gd name="connsiteX27" fmla="*/ 3767279 w 8510729"/>
                    <a:gd name="connsiteY27" fmla="*/ 737235 h 7631795"/>
                    <a:gd name="connsiteX28" fmla="*/ 3854909 w 8510729"/>
                    <a:gd name="connsiteY28" fmla="*/ 762000 h 7631795"/>
                    <a:gd name="connsiteX29" fmla="*/ 3826334 w 8510729"/>
                    <a:gd name="connsiteY29" fmla="*/ 870585 h 7631795"/>
                    <a:gd name="connsiteX30" fmla="*/ 3431999 w 8510729"/>
                    <a:gd name="connsiteY30" fmla="*/ 775335 h 7631795"/>
                    <a:gd name="connsiteX31" fmla="*/ 3384374 w 8510729"/>
                    <a:gd name="connsiteY31" fmla="*/ 1007745 h 7631795"/>
                    <a:gd name="connsiteX32" fmla="*/ 3494864 w 8510729"/>
                    <a:gd name="connsiteY32" fmla="*/ 1032510 h 7631795"/>
                    <a:gd name="connsiteX33" fmla="*/ 3418299 w 8510729"/>
                    <a:gd name="connsiteY33" fmla="*/ 1390528 h 7631795"/>
                    <a:gd name="connsiteX34" fmla="*/ 3007792 w 8510729"/>
                    <a:gd name="connsiteY34" fmla="*/ 1316598 h 7631795"/>
                    <a:gd name="connsiteX35" fmla="*/ 2894951 w 8510729"/>
                    <a:gd name="connsiteY35" fmla="*/ 1769907 h 7631795"/>
                    <a:gd name="connsiteX36" fmla="*/ 2731526 w 8510729"/>
                    <a:gd name="connsiteY36" fmla="*/ 2421660 h 7631795"/>
                    <a:gd name="connsiteX37" fmla="*/ 2363821 w 8510729"/>
                    <a:gd name="connsiteY37" fmla="*/ 2345785 h 7631795"/>
                    <a:gd name="connsiteX38" fmla="*/ 2161486 w 8510729"/>
                    <a:gd name="connsiteY38" fmla="*/ 2480026 h 7631795"/>
                    <a:gd name="connsiteX39" fmla="*/ 2071991 w 8510729"/>
                    <a:gd name="connsiteY39" fmla="*/ 2585085 h 7631795"/>
                    <a:gd name="connsiteX40" fmla="*/ 1861874 w 8510729"/>
                    <a:gd name="connsiteY40" fmla="*/ 2676525 h 7631795"/>
                    <a:gd name="connsiteX41" fmla="*/ 1801562 w 8510729"/>
                    <a:gd name="connsiteY41" fmla="*/ 2773802 h 7631795"/>
                    <a:gd name="connsiteX42" fmla="*/ 1782107 w 8510729"/>
                    <a:gd name="connsiteY42" fmla="*/ 2900261 h 7631795"/>
                    <a:gd name="connsiteX43" fmla="*/ 1661484 w 8510729"/>
                    <a:gd name="connsiteY43" fmla="*/ 2941117 h 7631795"/>
                    <a:gd name="connsiteX44" fmla="*/ 1416347 w 8510729"/>
                    <a:gd name="connsiteY44" fmla="*/ 2989756 h 7631795"/>
                    <a:gd name="connsiteX45" fmla="*/ 1237358 w 8510729"/>
                    <a:gd name="connsiteY45" fmla="*/ 3211546 h 7631795"/>
                    <a:gd name="connsiteX46" fmla="*/ 1019458 w 8510729"/>
                    <a:gd name="connsiteY46" fmla="*/ 3404154 h 7631795"/>
                    <a:gd name="connsiteX47" fmla="*/ 867707 w 8510729"/>
                    <a:gd name="connsiteY47" fmla="*/ 3588979 h 7631795"/>
                    <a:gd name="connsiteX48" fmla="*/ 700391 w 8510729"/>
                    <a:gd name="connsiteY48" fmla="*/ 3762132 h 7631795"/>
                    <a:gd name="connsiteX49" fmla="*/ 605060 w 8510729"/>
                    <a:gd name="connsiteY49" fmla="*/ 3808825 h 7631795"/>
                    <a:gd name="connsiteX50" fmla="*/ 472764 w 8510729"/>
                    <a:gd name="connsiteY50" fmla="*/ 3816607 h 7631795"/>
                    <a:gd name="connsiteX51" fmla="*/ 268483 w 8510729"/>
                    <a:gd name="connsiteY51" fmla="*/ 3812716 h 7631795"/>
                    <a:gd name="connsiteX52" fmla="*/ 66148 w 8510729"/>
                    <a:gd name="connsiteY52" fmla="*/ 3795206 h 7631795"/>
                    <a:gd name="connsiteX53" fmla="*/ 0 w 8510729"/>
                    <a:gd name="connsiteY53" fmla="*/ 3836062 h 7631795"/>
                    <a:gd name="connsiteX54" fmla="*/ 303503 w 8510729"/>
                    <a:gd name="connsiteY54" fmla="*/ 4018942 h 7631795"/>
                    <a:gd name="connsiteX55" fmla="*/ 321012 w 8510729"/>
                    <a:gd name="connsiteY55" fmla="*/ 4250460 h 7631795"/>
                    <a:gd name="connsiteX56" fmla="*/ 459145 w 8510729"/>
                    <a:gd name="connsiteY56" fmla="*/ 4155129 h 7631795"/>
                    <a:gd name="connsiteX57" fmla="*/ 556422 w 8510729"/>
                    <a:gd name="connsiteY57" fmla="*/ 4116219 h 7631795"/>
                    <a:gd name="connsiteX58" fmla="*/ 684827 w 8510729"/>
                    <a:gd name="connsiteY58" fmla="*/ 4094818 h 7631795"/>
                    <a:gd name="connsiteX59" fmla="*/ 863816 w 8510729"/>
                    <a:gd name="connsiteY59" fmla="*/ 3956685 h 7631795"/>
                    <a:gd name="connsiteX60" fmla="*/ 980548 w 8510729"/>
                    <a:gd name="connsiteY60" fmla="*/ 3948903 h 7631795"/>
                    <a:gd name="connsiteX61" fmla="*/ 1250977 w 8510729"/>
                    <a:gd name="connsiteY61" fmla="*/ 4116219 h 7631795"/>
                    <a:gd name="connsiteX62" fmla="*/ 1443584 w 8510729"/>
                    <a:gd name="connsiteY62" fmla="*/ 4122055 h 7631795"/>
                    <a:gd name="connsiteX63" fmla="*/ 2628413 w 8510729"/>
                    <a:gd name="connsiteY63" fmla="*/ 4976144 h 7631795"/>
                    <a:gd name="connsiteX64" fmla="*/ 1610900 w 8510729"/>
                    <a:gd name="connsiteY64" fmla="*/ 5808831 h 7631795"/>
                    <a:gd name="connsiteX65" fmla="*/ 1375491 w 8510729"/>
                    <a:gd name="connsiteY65" fmla="*/ 5925563 h 7631795"/>
                    <a:gd name="connsiteX66" fmla="*/ 1155646 w 8510729"/>
                    <a:gd name="connsiteY66" fmla="*/ 5974202 h 7631795"/>
                    <a:gd name="connsiteX67" fmla="*/ 1173155 w 8510729"/>
                    <a:gd name="connsiteY67" fmla="*/ 6127899 h 7631795"/>
                    <a:gd name="connsiteX68" fmla="*/ 1198447 w 8510729"/>
                    <a:gd name="connsiteY68" fmla="*/ 6215448 h 7631795"/>
                    <a:gd name="connsiteX69" fmla="*/ 1966932 w 8510729"/>
                    <a:gd name="connsiteY69" fmla="*/ 5929454 h 7631795"/>
                    <a:gd name="connsiteX70" fmla="*/ 2548646 w 8510729"/>
                    <a:gd name="connsiteY70" fmla="*/ 5596768 h 7631795"/>
                    <a:gd name="connsiteX71" fmla="*/ 2805457 w 8510729"/>
                    <a:gd name="connsiteY71" fmla="*/ 5439180 h 7631795"/>
                    <a:gd name="connsiteX72" fmla="*/ 2688725 w 8510729"/>
                    <a:gd name="connsiteY72" fmla="*/ 5306884 h 7631795"/>
                    <a:gd name="connsiteX73" fmla="*/ 2579775 w 8510729"/>
                    <a:gd name="connsiteY73" fmla="*/ 5160969 h 7631795"/>
                    <a:gd name="connsiteX74" fmla="*/ 2717948 w 8510729"/>
                    <a:gd name="connsiteY74" fmla="*/ 5020850 h 7631795"/>
                    <a:gd name="connsiteX75" fmla="*/ 3044757 w 8510729"/>
                    <a:gd name="connsiteY75" fmla="*/ 5271865 h 7631795"/>
                    <a:gd name="connsiteX76" fmla="*/ 3558378 w 8510729"/>
                    <a:gd name="connsiteY76" fmla="*/ 6125953 h 7631795"/>
                    <a:gd name="connsiteX77" fmla="*/ 3957252 w 8510729"/>
                    <a:gd name="connsiteY77" fmla="*/ 6690238 h 7631795"/>
                    <a:gd name="connsiteX78" fmla="*/ 3828766 w 8510729"/>
                    <a:gd name="connsiteY78" fmla="*/ 6808713 h 7631795"/>
                    <a:gd name="connsiteX79" fmla="*/ 4036978 w 8510729"/>
                    <a:gd name="connsiteY79" fmla="*/ 7034516 h 7631795"/>
                    <a:gd name="connsiteX80" fmla="*/ 4377446 w 8510729"/>
                    <a:gd name="connsiteY80" fmla="*/ 7192105 h 7631795"/>
                    <a:gd name="connsiteX81" fmla="*/ 4278224 w 8510729"/>
                    <a:gd name="connsiteY81" fmla="*/ 7380821 h 7631795"/>
                    <a:gd name="connsiteX82" fmla="*/ 4132309 w 8510729"/>
                    <a:gd name="connsiteY82" fmla="*/ 7587048 h 7631795"/>
                    <a:gd name="connsiteX83" fmla="*/ 4305462 w 8510729"/>
                    <a:gd name="connsiteY83" fmla="*/ 7631795 h 7631795"/>
                    <a:gd name="connsiteX84" fmla="*/ 4544762 w 8510729"/>
                    <a:gd name="connsiteY84" fmla="*/ 7625958 h 7631795"/>
                    <a:gd name="connsiteX85" fmla="*/ 4642039 w 8510729"/>
                    <a:gd name="connsiteY85" fmla="*/ 7464479 h 7631795"/>
                    <a:gd name="connsiteX86" fmla="*/ 4750989 w 8510729"/>
                    <a:gd name="connsiteY86" fmla="*/ 7351638 h 7631795"/>
                    <a:gd name="connsiteX87" fmla="*/ 5706245 w 8510729"/>
                    <a:gd name="connsiteY87" fmla="*/ 5948910 h 7631795"/>
                    <a:gd name="connsiteX88" fmla="*/ 5610914 w 8510729"/>
                    <a:gd name="connsiteY88" fmla="*/ 5756302 h 7631795"/>
                    <a:gd name="connsiteX89" fmla="*/ 5630369 w 8510729"/>
                    <a:gd name="connsiteY89" fmla="*/ 5674590 h 7631795"/>
                    <a:gd name="connsiteX90" fmla="*/ 5937763 w 8510729"/>
                    <a:gd name="connsiteY90" fmla="*/ 5458636 h 7631795"/>
                    <a:gd name="connsiteX91" fmla="*/ 6029203 w 8510729"/>
                    <a:gd name="connsiteY91" fmla="*/ 5561749 h 7631795"/>
                    <a:gd name="connsiteX92" fmla="*/ 6126480 w 8510729"/>
                    <a:gd name="connsiteY92" fmla="*/ 5600659 h 7631795"/>
                    <a:gd name="connsiteX93" fmla="*/ 6274340 w 8510729"/>
                    <a:gd name="connsiteY93" fmla="*/ 5608442 h 7631795"/>
                    <a:gd name="connsiteX94" fmla="*/ 6523652 w 8510729"/>
                    <a:gd name="connsiteY94" fmla="*/ 5779405 h 7631795"/>
                    <a:gd name="connsiteX95" fmla="*/ 6914420 w 8510729"/>
                    <a:gd name="connsiteY95" fmla="*/ 5271865 h 7631795"/>
                    <a:gd name="connsiteX96" fmla="*/ 7070063 w 8510729"/>
                    <a:gd name="connsiteY96" fmla="*/ 4997545 h 7631795"/>
                    <a:gd name="connsiteX97" fmla="*/ 7307418 w 8510729"/>
                    <a:gd name="connsiteY97" fmla="*/ 4456687 h 7631795"/>
                    <a:gd name="connsiteX98" fmla="*/ 7515589 w 8510729"/>
                    <a:gd name="connsiteY98" fmla="*/ 4057853 h 7631795"/>
                    <a:gd name="connsiteX99" fmla="*/ 7533464 w 8510729"/>
                    <a:gd name="connsiteY99" fmla="*/ 3867150 h 7631795"/>
                    <a:gd name="connsiteX0" fmla="*/ 7533464 w 8510729"/>
                    <a:gd name="connsiteY0" fmla="*/ 3867150 h 7631795"/>
                    <a:gd name="connsiteX1" fmla="*/ 8234504 w 8510729"/>
                    <a:gd name="connsiteY1" fmla="*/ 2259330 h 7631795"/>
                    <a:gd name="connsiteX2" fmla="*/ 8184974 w 8510729"/>
                    <a:gd name="connsiteY2" fmla="*/ 2245995 h 7631795"/>
                    <a:gd name="connsiteX3" fmla="*/ 8447864 w 8510729"/>
                    <a:gd name="connsiteY3" fmla="*/ 1584960 h 7631795"/>
                    <a:gd name="connsiteX4" fmla="*/ 8510729 w 8510729"/>
                    <a:gd name="connsiteY4" fmla="*/ 1099185 h 7631795"/>
                    <a:gd name="connsiteX5" fmla="*/ 7683959 w 8510729"/>
                    <a:gd name="connsiteY5" fmla="*/ 979170 h 7631795"/>
                    <a:gd name="connsiteX6" fmla="*/ 7596329 w 8510729"/>
                    <a:gd name="connsiteY6" fmla="*/ 1049655 h 7631795"/>
                    <a:gd name="connsiteX7" fmla="*/ 7455359 w 8510729"/>
                    <a:gd name="connsiteY7" fmla="*/ 1104900 h 7631795"/>
                    <a:gd name="connsiteX8" fmla="*/ 7390589 w 8510729"/>
                    <a:gd name="connsiteY8" fmla="*/ 1205865 h 7631795"/>
                    <a:gd name="connsiteX9" fmla="*/ 7000064 w 8510729"/>
                    <a:gd name="connsiteY9" fmla="*/ 1057275 h 7631795"/>
                    <a:gd name="connsiteX10" fmla="*/ 6840044 w 8510729"/>
                    <a:gd name="connsiteY10" fmla="*/ 942975 h 7631795"/>
                    <a:gd name="connsiteX11" fmla="*/ 6771464 w 8510729"/>
                    <a:gd name="connsiteY11" fmla="*/ 931545 h 7631795"/>
                    <a:gd name="connsiteX12" fmla="*/ 6790514 w 8510729"/>
                    <a:gd name="connsiteY12" fmla="*/ 824865 h 7631795"/>
                    <a:gd name="connsiteX13" fmla="*/ 4834079 w 8510729"/>
                    <a:gd name="connsiteY13" fmla="*/ 276225 h 7631795"/>
                    <a:gd name="connsiteX14" fmla="*/ 4828364 w 8510729"/>
                    <a:gd name="connsiteY14" fmla="*/ 226695 h 7631795"/>
                    <a:gd name="connsiteX15" fmla="*/ 4748354 w 8510729"/>
                    <a:gd name="connsiteY15" fmla="*/ 228600 h 7631795"/>
                    <a:gd name="connsiteX16" fmla="*/ 4698824 w 8510729"/>
                    <a:gd name="connsiteY16" fmla="*/ 97155 h 7631795"/>
                    <a:gd name="connsiteX17" fmla="*/ 4662629 w 8510729"/>
                    <a:gd name="connsiteY17" fmla="*/ 70485 h 7631795"/>
                    <a:gd name="connsiteX18" fmla="*/ 4573094 w 8510729"/>
                    <a:gd name="connsiteY18" fmla="*/ 0 h 7631795"/>
                    <a:gd name="connsiteX19" fmla="*/ 4494989 w 8510729"/>
                    <a:gd name="connsiteY19" fmla="*/ 552450 h 7631795"/>
                    <a:gd name="connsiteX20" fmla="*/ 4390214 w 8510729"/>
                    <a:gd name="connsiteY20" fmla="*/ 520065 h 7631795"/>
                    <a:gd name="connsiteX21" fmla="*/ 4340684 w 8510729"/>
                    <a:gd name="connsiteY21" fmla="*/ 687705 h 7631795"/>
                    <a:gd name="connsiteX22" fmla="*/ 4009214 w 8510729"/>
                    <a:gd name="connsiteY22" fmla="*/ 581025 h 7631795"/>
                    <a:gd name="connsiteX23" fmla="*/ 3967304 w 8510729"/>
                    <a:gd name="connsiteY23" fmla="*/ 723900 h 7631795"/>
                    <a:gd name="connsiteX24" fmla="*/ 3881579 w 8510729"/>
                    <a:gd name="connsiteY24" fmla="*/ 691515 h 7631795"/>
                    <a:gd name="connsiteX25" fmla="*/ 3927299 w 8510729"/>
                    <a:gd name="connsiteY25" fmla="*/ 537210 h 7631795"/>
                    <a:gd name="connsiteX26" fmla="*/ 3828239 w 8510729"/>
                    <a:gd name="connsiteY26" fmla="*/ 512445 h 7631795"/>
                    <a:gd name="connsiteX27" fmla="*/ 3767279 w 8510729"/>
                    <a:gd name="connsiteY27" fmla="*/ 737235 h 7631795"/>
                    <a:gd name="connsiteX28" fmla="*/ 3854909 w 8510729"/>
                    <a:gd name="connsiteY28" fmla="*/ 762000 h 7631795"/>
                    <a:gd name="connsiteX29" fmla="*/ 3826334 w 8510729"/>
                    <a:gd name="connsiteY29" fmla="*/ 870585 h 7631795"/>
                    <a:gd name="connsiteX30" fmla="*/ 3431999 w 8510729"/>
                    <a:gd name="connsiteY30" fmla="*/ 775335 h 7631795"/>
                    <a:gd name="connsiteX31" fmla="*/ 3384374 w 8510729"/>
                    <a:gd name="connsiteY31" fmla="*/ 1007745 h 7631795"/>
                    <a:gd name="connsiteX32" fmla="*/ 3494864 w 8510729"/>
                    <a:gd name="connsiteY32" fmla="*/ 1032510 h 7631795"/>
                    <a:gd name="connsiteX33" fmla="*/ 3418299 w 8510729"/>
                    <a:gd name="connsiteY33" fmla="*/ 1390528 h 7631795"/>
                    <a:gd name="connsiteX34" fmla="*/ 3007792 w 8510729"/>
                    <a:gd name="connsiteY34" fmla="*/ 1316598 h 7631795"/>
                    <a:gd name="connsiteX35" fmla="*/ 2894951 w 8510729"/>
                    <a:gd name="connsiteY35" fmla="*/ 1769907 h 7631795"/>
                    <a:gd name="connsiteX36" fmla="*/ 2731526 w 8510729"/>
                    <a:gd name="connsiteY36" fmla="*/ 2421660 h 7631795"/>
                    <a:gd name="connsiteX37" fmla="*/ 2363821 w 8510729"/>
                    <a:gd name="connsiteY37" fmla="*/ 2345785 h 7631795"/>
                    <a:gd name="connsiteX38" fmla="*/ 2161486 w 8510729"/>
                    <a:gd name="connsiteY38" fmla="*/ 2480026 h 7631795"/>
                    <a:gd name="connsiteX39" fmla="*/ 2071991 w 8510729"/>
                    <a:gd name="connsiteY39" fmla="*/ 2573655 h 7631795"/>
                    <a:gd name="connsiteX40" fmla="*/ 1861874 w 8510729"/>
                    <a:gd name="connsiteY40" fmla="*/ 2676525 h 7631795"/>
                    <a:gd name="connsiteX41" fmla="*/ 1801562 w 8510729"/>
                    <a:gd name="connsiteY41" fmla="*/ 2773802 h 7631795"/>
                    <a:gd name="connsiteX42" fmla="*/ 1782107 w 8510729"/>
                    <a:gd name="connsiteY42" fmla="*/ 2900261 h 7631795"/>
                    <a:gd name="connsiteX43" fmla="*/ 1661484 w 8510729"/>
                    <a:gd name="connsiteY43" fmla="*/ 2941117 h 7631795"/>
                    <a:gd name="connsiteX44" fmla="*/ 1416347 w 8510729"/>
                    <a:gd name="connsiteY44" fmla="*/ 2989756 h 7631795"/>
                    <a:gd name="connsiteX45" fmla="*/ 1237358 w 8510729"/>
                    <a:gd name="connsiteY45" fmla="*/ 3211546 h 7631795"/>
                    <a:gd name="connsiteX46" fmla="*/ 1019458 w 8510729"/>
                    <a:gd name="connsiteY46" fmla="*/ 3404154 h 7631795"/>
                    <a:gd name="connsiteX47" fmla="*/ 867707 w 8510729"/>
                    <a:gd name="connsiteY47" fmla="*/ 3588979 h 7631795"/>
                    <a:gd name="connsiteX48" fmla="*/ 700391 w 8510729"/>
                    <a:gd name="connsiteY48" fmla="*/ 3762132 h 7631795"/>
                    <a:gd name="connsiteX49" fmla="*/ 605060 w 8510729"/>
                    <a:gd name="connsiteY49" fmla="*/ 3808825 h 7631795"/>
                    <a:gd name="connsiteX50" fmla="*/ 472764 w 8510729"/>
                    <a:gd name="connsiteY50" fmla="*/ 3816607 h 7631795"/>
                    <a:gd name="connsiteX51" fmla="*/ 268483 w 8510729"/>
                    <a:gd name="connsiteY51" fmla="*/ 3812716 h 7631795"/>
                    <a:gd name="connsiteX52" fmla="*/ 66148 w 8510729"/>
                    <a:gd name="connsiteY52" fmla="*/ 3795206 h 7631795"/>
                    <a:gd name="connsiteX53" fmla="*/ 0 w 8510729"/>
                    <a:gd name="connsiteY53" fmla="*/ 3836062 h 7631795"/>
                    <a:gd name="connsiteX54" fmla="*/ 303503 w 8510729"/>
                    <a:gd name="connsiteY54" fmla="*/ 4018942 h 7631795"/>
                    <a:gd name="connsiteX55" fmla="*/ 321012 w 8510729"/>
                    <a:gd name="connsiteY55" fmla="*/ 4250460 h 7631795"/>
                    <a:gd name="connsiteX56" fmla="*/ 459145 w 8510729"/>
                    <a:gd name="connsiteY56" fmla="*/ 4155129 h 7631795"/>
                    <a:gd name="connsiteX57" fmla="*/ 556422 w 8510729"/>
                    <a:gd name="connsiteY57" fmla="*/ 4116219 h 7631795"/>
                    <a:gd name="connsiteX58" fmla="*/ 684827 w 8510729"/>
                    <a:gd name="connsiteY58" fmla="*/ 4094818 h 7631795"/>
                    <a:gd name="connsiteX59" fmla="*/ 863816 w 8510729"/>
                    <a:gd name="connsiteY59" fmla="*/ 3956685 h 7631795"/>
                    <a:gd name="connsiteX60" fmla="*/ 980548 w 8510729"/>
                    <a:gd name="connsiteY60" fmla="*/ 3948903 h 7631795"/>
                    <a:gd name="connsiteX61" fmla="*/ 1250977 w 8510729"/>
                    <a:gd name="connsiteY61" fmla="*/ 4116219 h 7631795"/>
                    <a:gd name="connsiteX62" fmla="*/ 1443584 w 8510729"/>
                    <a:gd name="connsiteY62" fmla="*/ 4122055 h 7631795"/>
                    <a:gd name="connsiteX63" fmla="*/ 2628413 w 8510729"/>
                    <a:gd name="connsiteY63" fmla="*/ 4976144 h 7631795"/>
                    <a:gd name="connsiteX64" fmla="*/ 1610900 w 8510729"/>
                    <a:gd name="connsiteY64" fmla="*/ 5808831 h 7631795"/>
                    <a:gd name="connsiteX65" fmla="*/ 1375491 w 8510729"/>
                    <a:gd name="connsiteY65" fmla="*/ 5925563 h 7631795"/>
                    <a:gd name="connsiteX66" fmla="*/ 1155646 w 8510729"/>
                    <a:gd name="connsiteY66" fmla="*/ 5974202 h 7631795"/>
                    <a:gd name="connsiteX67" fmla="*/ 1173155 w 8510729"/>
                    <a:gd name="connsiteY67" fmla="*/ 6127899 h 7631795"/>
                    <a:gd name="connsiteX68" fmla="*/ 1198447 w 8510729"/>
                    <a:gd name="connsiteY68" fmla="*/ 6215448 h 7631795"/>
                    <a:gd name="connsiteX69" fmla="*/ 1966932 w 8510729"/>
                    <a:gd name="connsiteY69" fmla="*/ 5929454 h 7631795"/>
                    <a:gd name="connsiteX70" fmla="*/ 2548646 w 8510729"/>
                    <a:gd name="connsiteY70" fmla="*/ 5596768 h 7631795"/>
                    <a:gd name="connsiteX71" fmla="*/ 2805457 w 8510729"/>
                    <a:gd name="connsiteY71" fmla="*/ 5439180 h 7631795"/>
                    <a:gd name="connsiteX72" fmla="*/ 2688725 w 8510729"/>
                    <a:gd name="connsiteY72" fmla="*/ 5306884 h 7631795"/>
                    <a:gd name="connsiteX73" fmla="*/ 2579775 w 8510729"/>
                    <a:gd name="connsiteY73" fmla="*/ 5160969 h 7631795"/>
                    <a:gd name="connsiteX74" fmla="*/ 2717948 w 8510729"/>
                    <a:gd name="connsiteY74" fmla="*/ 5020850 h 7631795"/>
                    <a:gd name="connsiteX75" fmla="*/ 3044757 w 8510729"/>
                    <a:gd name="connsiteY75" fmla="*/ 5271865 h 7631795"/>
                    <a:gd name="connsiteX76" fmla="*/ 3558378 w 8510729"/>
                    <a:gd name="connsiteY76" fmla="*/ 6125953 h 7631795"/>
                    <a:gd name="connsiteX77" fmla="*/ 3957252 w 8510729"/>
                    <a:gd name="connsiteY77" fmla="*/ 6690238 h 7631795"/>
                    <a:gd name="connsiteX78" fmla="*/ 3828766 w 8510729"/>
                    <a:gd name="connsiteY78" fmla="*/ 6808713 h 7631795"/>
                    <a:gd name="connsiteX79" fmla="*/ 4036978 w 8510729"/>
                    <a:gd name="connsiteY79" fmla="*/ 7034516 h 7631795"/>
                    <a:gd name="connsiteX80" fmla="*/ 4377446 w 8510729"/>
                    <a:gd name="connsiteY80" fmla="*/ 7192105 h 7631795"/>
                    <a:gd name="connsiteX81" fmla="*/ 4278224 w 8510729"/>
                    <a:gd name="connsiteY81" fmla="*/ 7380821 h 7631795"/>
                    <a:gd name="connsiteX82" fmla="*/ 4132309 w 8510729"/>
                    <a:gd name="connsiteY82" fmla="*/ 7587048 h 7631795"/>
                    <a:gd name="connsiteX83" fmla="*/ 4305462 w 8510729"/>
                    <a:gd name="connsiteY83" fmla="*/ 7631795 h 7631795"/>
                    <a:gd name="connsiteX84" fmla="*/ 4544762 w 8510729"/>
                    <a:gd name="connsiteY84" fmla="*/ 7625958 h 7631795"/>
                    <a:gd name="connsiteX85" fmla="*/ 4642039 w 8510729"/>
                    <a:gd name="connsiteY85" fmla="*/ 7464479 h 7631795"/>
                    <a:gd name="connsiteX86" fmla="*/ 4750989 w 8510729"/>
                    <a:gd name="connsiteY86" fmla="*/ 7351638 h 7631795"/>
                    <a:gd name="connsiteX87" fmla="*/ 5706245 w 8510729"/>
                    <a:gd name="connsiteY87" fmla="*/ 5948910 h 7631795"/>
                    <a:gd name="connsiteX88" fmla="*/ 5610914 w 8510729"/>
                    <a:gd name="connsiteY88" fmla="*/ 5756302 h 7631795"/>
                    <a:gd name="connsiteX89" fmla="*/ 5630369 w 8510729"/>
                    <a:gd name="connsiteY89" fmla="*/ 5674590 h 7631795"/>
                    <a:gd name="connsiteX90" fmla="*/ 5937763 w 8510729"/>
                    <a:gd name="connsiteY90" fmla="*/ 5458636 h 7631795"/>
                    <a:gd name="connsiteX91" fmla="*/ 6029203 w 8510729"/>
                    <a:gd name="connsiteY91" fmla="*/ 5561749 h 7631795"/>
                    <a:gd name="connsiteX92" fmla="*/ 6126480 w 8510729"/>
                    <a:gd name="connsiteY92" fmla="*/ 5600659 h 7631795"/>
                    <a:gd name="connsiteX93" fmla="*/ 6274340 w 8510729"/>
                    <a:gd name="connsiteY93" fmla="*/ 5608442 h 7631795"/>
                    <a:gd name="connsiteX94" fmla="*/ 6523652 w 8510729"/>
                    <a:gd name="connsiteY94" fmla="*/ 5779405 h 7631795"/>
                    <a:gd name="connsiteX95" fmla="*/ 6914420 w 8510729"/>
                    <a:gd name="connsiteY95" fmla="*/ 5271865 h 7631795"/>
                    <a:gd name="connsiteX96" fmla="*/ 7070063 w 8510729"/>
                    <a:gd name="connsiteY96" fmla="*/ 4997545 h 7631795"/>
                    <a:gd name="connsiteX97" fmla="*/ 7307418 w 8510729"/>
                    <a:gd name="connsiteY97" fmla="*/ 4456687 h 7631795"/>
                    <a:gd name="connsiteX98" fmla="*/ 7515589 w 8510729"/>
                    <a:gd name="connsiteY98" fmla="*/ 4057853 h 7631795"/>
                    <a:gd name="connsiteX99" fmla="*/ 7533464 w 8510729"/>
                    <a:gd name="connsiteY99" fmla="*/ 3867150 h 7631795"/>
                    <a:gd name="connsiteX0" fmla="*/ 7533464 w 8510729"/>
                    <a:gd name="connsiteY0" fmla="*/ 3867150 h 7631795"/>
                    <a:gd name="connsiteX1" fmla="*/ 8234504 w 8510729"/>
                    <a:gd name="connsiteY1" fmla="*/ 2259330 h 7631795"/>
                    <a:gd name="connsiteX2" fmla="*/ 8184974 w 8510729"/>
                    <a:gd name="connsiteY2" fmla="*/ 2245995 h 7631795"/>
                    <a:gd name="connsiteX3" fmla="*/ 8447864 w 8510729"/>
                    <a:gd name="connsiteY3" fmla="*/ 1584960 h 7631795"/>
                    <a:gd name="connsiteX4" fmla="*/ 8510729 w 8510729"/>
                    <a:gd name="connsiteY4" fmla="*/ 1099185 h 7631795"/>
                    <a:gd name="connsiteX5" fmla="*/ 7683959 w 8510729"/>
                    <a:gd name="connsiteY5" fmla="*/ 979170 h 7631795"/>
                    <a:gd name="connsiteX6" fmla="*/ 7596329 w 8510729"/>
                    <a:gd name="connsiteY6" fmla="*/ 1049655 h 7631795"/>
                    <a:gd name="connsiteX7" fmla="*/ 7455359 w 8510729"/>
                    <a:gd name="connsiteY7" fmla="*/ 1104900 h 7631795"/>
                    <a:gd name="connsiteX8" fmla="*/ 7390589 w 8510729"/>
                    <a:gd name="connsiteY8" fmla="*/ 1205865 h 7631795"/>
                    <a:gd name="connsiteX9" fmla="*/ 7000064 w 8510729"/>
                    <a:gd name="connsiteY9" fmla="*/ 1057275 h 7631795"/>
                    <a:gd name="connsiteX10" fmla="*/ 6840044 w 8510729"/>
                    <a:gd name="connsiteY10" fmla="*/ 942975 h 7631795"/>
                    <a:gd name="connsiteX11" fmla="*/ 6771464 w 8510729"/>
                    <a:gd name="connsiteY11" fmla="*/ 931545 h 7631795"/>
                    <a:gd name="connsiteX12" fmla="*/ 6790514 w 8510729"/>
                    <a:gd name="connsiteY12" fmla="*/ 824865 h 7631795"/>
                    <a:gd name="connsiteX13" fmla="*/ 4834079 w 8510729"/>
                    <a:gd name="connsiteY13" fmla="*/ 276225 h 7631795"/>
                    <a:gd name="connsiteX14" fmla="*/ 4828364 w 8510729"/>
                    <a:gd name="connsiteY14" fmla="*/ 226695 h 7631795"/>
                    <a:gd name="connsiteX15" fmla="*/ 4748354 w 8510729"/>
                    <a:gd name="connsiteY15" fmla="*/ 228600 h 7631795"/>
                    <a:gd name="connsiteX16" fmla="*/ 4698824 w 8510729"/>
                    <a:gd name="connsiteY16" fmla="*/ 97155 h 7631795"/>
                    <a:gd name="connsiteX17" fmla="*/ 4662629 w 8510729"/>
                    <a:gd name="connsiteY17" fmla="*/ 70485 h 7631795"/>
                    <a:gd name="connsiteX18" fmla="*/ 4573094 w 8510729"/>
                    <a:gd name="connsiteY18" fmla="*/ 0 h 7631795"/>
                    <a:gd name="connsiteX19" fmla="*/ 4494989 w 8510729"/>
                    <a:gd name="connsiteY19" fmla="*/ 552450 h 7631795"/>
                    <a:gd name="connsiteX20" fmla="*/ 4390214 w 8510729"/>
                    <a:gd name="connsiteY20" fmla="*/ 520065 h 7631795"/>
                    <a:gd name="connsiteX21" fmla="*/ 4340684 w 8510729"/>
                    <a:gd name="connsiteY21" fmla="*/ 687705 h 7631795"/>
                    <a:gd name="connsiteX22" fmla="*/ 4009214 w 8510729"/>
                    <a:gd name="connsiteY22" fmla="*/ 581025 h 7631795"/>
                    <a:gd name="connsiteX23" fmla="*/ 3967304 w 8510729"/>
                    <a:gd name="connsiteY23" fmla="*/ 723900 h 7631795"/>
                    <a:gd name="connsiteX24" fmla="*/ 3881579 w 8510729"/>
                    <a:gd name="connsiteY24" fmla="*/ 691515 h 7631795"/>
                    <a:gd name="connsiteX25" fmla="*/ 3927299 w 8510729"/>
                    <a:gd name="connsiteY25" fmla="*/ 537210 h 7631795"/>
                    <a:gd name="connsiteX26" fmla="*/ 3828239 w 8510729"/>
                    <a:gd name="connsiteY26" fmla="*/ 512445 h 7631795"/>
                    <a:gd name="connsiteX27" fmla="*/ 3767279 w 8510729"/>
                    <a:gd name="connsiteY27" fmla="*/ 737235 h 7631795"/>
                    <a:gd name="connsiteX28" fmla="*/ 3854909 w 8510729"/>
                    <a:gd name="connsiteY28" fmla="*/ 762000 h 7631795"/>
                    <a:gd name="connsiteX29" fmla="*/ 3826334 w 8510729"/>
                    <a:gd name="connsiteY29" fmla="*/ 870585 h 7631795"/>
                    <a:gd name="connsiteX30" fmla="*/ 3431999 w 8510729"/>
                    <a:gd name="connsiteY30" fmla="*/ 775335 h 7631795"/>
                    <a:gd name="connsiteX31" fmla="*/ 3384374 w 8510729"/>
                    <a:gd name="connsiteY31" fmla="*/ 1007745 h 7631795"/>
                    <a:gd name="connsiteX32" fmla="*/ 3494864 w 8510729"/>
                    <a:gd name="connsiteY32" fmla="*/ 1032510 h 7631795"/>
                    <a:gd name="connsiteX33" fmla="*/ 3418299 w 8510729"/>
                    <a:gd name="connsiteY33" fmla="*/ 1390528 h 7631795"/>
                    <a:gd name="connsiteX34" fmla="*/ 3007792 w 8510729"/>
                    <a:gd name="connsiteY34" fmla="*/ 1316598 h 7631795"/>
                    <a:gd name="connsiteX35" fmla="*/ 2894951 w 8510729"/>
                    <a:gd name="connsiteY35" fmla="*/ 1769907 h 7631795"/>
                    <a:gd name="connsiteX36" fmla="*/ 2731526 w 8510729"/>
                    <a:gd name="connsiteY36" fmla="*/ 2421660 h 7631795"/>
                    <a:gd name="connsiteX37" fmla="*/ 2363821 w 8510729"/>
                    <a:gd name="connsiteY37" fmla="*/ 2345785 h 7631795"/>
                    <a:gd name="connsiteX38" fmla="*/ 2161486 w 8510729"/>
                    <a:gd name="connsiteY38" fmla="*/ 2480026 h 7631795"/>
                    <a:gd name="connsiteX39" fmla="*/ 2071991 w 8510729"/>
                    <a:gd name="connsiteY39" fmla="*/ 2573655 h 7631795"/>
                    <a:gd name="connsiteX40" fmla="*/ 1888544 w 8510729"/>
                    <a:gd name="connsiteY40" fmla="*/ 2661285 h 7631795"/>
                    <a:gd name="connsiteX41" fmla="*/ 1801562 w 8510729"/>
                    <a:gd name="connsiteY41" fmla="*/ 2773802 h 7631795"/>
                    <a:gd name="connsiteX42" fmla="*/ 1782107 w 8510729"/>
                    <a:gd name="connsiteY42" fmla="*/ 2900261 h 7631795"/>
                    <a:gd name="connsiteX43" fmla="*/ 1661484 w 8510729"/>
                    <a:gd name="connsiteY43" fmla="*/ 2941117 h 7631795"/>
                    <a:gd name="connsiteX44" fmla="*/ 1416347 w 8510729"/>
                    <a:gd name="connsiteY44" fmla="*/ 2989756 h 7631795"/>
                    <a:gd name="connsiteX45" fmla="*/ 1237358 w 8510729"/>
                    <a:gd name="connsiteY45" fmla="*/ 3211546 h 7631795"/>
                    <a:gd name="connsiteX46" fmla="*/ 1019458 w 8510729"/>
                    <a:gd name="connsiteY46" fmla="*/ 3404154 h 7631795"/>
                    <a:gd name="connsiteX47" fmla="*/ 867707 w 8510729"/>
                    <a:gd name="connsiteY47" fmla="*/ 3588979 h 7631795"/>
                    <a:gd name="connsiteX48" fmla="*/ 700391 w 8510729"/>
                    <a:gd name="connsiteY48" fmla="*/ 3762132 h 7631795"/>
                    <a:gd name="connsiteX49" fmla="*/ 605060 w 8510729"/>
                    <a:gd name="connsiteY49" fmla="*/ 3808825 h 7631795"/>
                    <a:gd name="connsiteX50" fmla="*/ 472764 w 8510729"/>
                    <a:gd name="connsiteY50" fmla="*/ 3816607 h 7631795"/>
                    <a:gd name="connsiteX51" fmla="*/ 268483 w 8510729"/>
                    <a:gd name="connsiteY51" fmla="*/ 3812716 h 7631795"/>
                    <a:gd name="connsiteX52" fmla="*/ 66148 w 8510729"/>
                    <a:gd name="connsiteY52" fmla="*/ 3795206 h 7631795"/>
                    <a:gd name="connsiteX53" fmla="*/ 0 w 8510729"/>
                    <a:gd name="connsiteY53" fmla="*/ 3836062 h 7631795"/>
                    <a:gd name="connsiteX54" fmla="*/ 303503 w 8510729"/>
                    <a:gd name="connsiteY54" fmla="*/ 4018942 h 7631795"/>
                    <a:gd name="connsiteX55" fmla="*/ 321012 w 8510729"/>
                    <a:gd name="connsiteY55" fmla="*/ 4250460 h 7631795"/>
                    <a:gd name="connsiteX56" fmla="*/ 459145 w 8510729"/>
                    <a:gd name="connsiteY56" fmla="*/ 4155129 h 7631795"/>
                    <a:gd name="connsiteX57" fmla="*/ 556422 w 8510729"/>
                    <a:gd name="connsiteY57" fmla="*/ 4116219 h 7631795"/>
                    <a:gd name="connsiteX58" fmla="*/ 684827 w 8510729"/>
                    <a:gd name="connsiteY58" fmla="*/ 4094818 h 7631795"/>
                    <a:gd name="connsiteX59" fmla="*/ 863816 w 8510729"/>
                    <a:gd name="connsiteY59" fmla="*/ 3956685 h 7631795"/>
                    <a:gd name="connsiteX60" fmla="*/ 980548 w 8510729"/>
                    <a:gd name="connsiteY60" fmla="*/ 3948903 h 7631795"/>
                    <a:gd name="connsiteX61" fmla="*/ 1250977 w 8510729"/>
                    <a:gd name="connsiteY61" fmla="*/ 4116219 h 7631795"/>
                    <a:gd name="connsiteX62" fmla="*/ 1443584 w 8510729"/>
                    <a:gd name="connsiteY62" fmla="*/ 4122055 h 7631795"/>
                    <a:gd name="connsiteX63" fmla="*/ 2628413 w 8510729"/>
                    <a:gd name="connsiteY63" fmla="*/ 4976144 h 7631795"/>
                    <a:gd name="connsiteX64" fmla="*/ 1610900 w 8510729"/>
                    <a:gd name="connsiteY64" fmla="*/ 5808831 h 7631795"/>
                    <a:gd name="connsiteX65" fmla="*/ 1375491 w 8510729"/>
                    <a:gd name="connsiteY65" fmla="*/ 5925563 h 7631795"/>
                    <a:gd name="connsiteX66" fmla="*/ 1155646 w 8510729"/>
                    <a:gd name="connsiteY66" fmla="*/ 5974202 h 7631795"/>
                    <a:gd name="connsiteX67" fmla="*/ 1173155 w 8510729"/>
                    <a:gd name="connsiteY67" fmla="*/ 6127899 h 7631795"/>
                    <a:gd name="connsiteX68" fmla="*/ 1198447 w 8510729"/>
                    <a:gd name="connsiteY68" fmla="*/ 6215448 h 7631795"/>
                    <a:gd name="connsiteX69" fmla="*/ 1966932 w 8510729"/>
                    <a:gd name="connsiteY69" fmla="*/ 5929454 h 7631795"/>
                    <a:gd name="connsiteX70" fmla="*/ 2548646 w 8510729"/>
                    <a:gd name="connsiteY70" fmla="*/ 5596768 h 7631795"/>
                    <a:gd name="connsiteX71" fmla="*/ 2805457 w 8510729"/>
                    <a:gd name="connsiteY71" fmla="*/ 5439180 h 7631795"/>
                    <a:gd name="connsiteX72" fmla="*/ 2688725 w 8510729"/>
                    <a:gd name="connsiteY72" fmla="*/ 5306884 h 7631795"/>
                    <a:gd name="connsiteX73" fmla="*/ 2579775 w 8510729"/>
                    <a:gd name="connsiteY73" fmla="*/ 5160969 h 7631795"/>
                    <a:gd name="connsiteX74" fmla="*/ 2717948 w 8510729"/>
                    <a:gd name="connsiteY74" fmla="*/ 5020850 h 7631795"/>
                    <a:gd name="connsiteX75" fmla="*/ 3044757 w 8510729"/>
                    <a:gd name="connsiteY75" fmla="*/ 5271865 h 7631795"/>
                    <a:gd name="connsiteX76" fmla="*/ 3558378 w 8510729"/>
                    <a:gd name="connsiteY76" fmla="*/ 6125953 h 7631795"/>
                    <a:gd name="connsiteX77" fmla="*/ 3957252 w 8510729"/>
                    <a:gd name="connsiteY77" fmla="*/ 6690238 h 7631795"/>
                    <a:gd name="connsiteX78" fmla="*/ 3828766 w 8510729"/>
                    <a:gd name="connsiteY78" fmla="*/ 6808713 h 7631795"/>
                    <a:gd name="connsiteX79" fmla="*/ 4036978 w 8510729"/>
                    <a:gd name="connsiteY79" fmla="*/ 7034516 h 7631795"/>
                    <a:gd name="connsiteX80" fmla="*/ 4377446 w 8510729"/>
                    <a:gd name="connsiteY80" fmla="*/ 7192105 h 7631795"/>
                    <a:gd name="connsiteX81" fmla="*/ 4278224 w 8510729"/>
                    <a:gd name="connsiteY81" fmla="*/ 7380821 h 7631795"/>
                    <a:gd name="connsiteX82" fmla="*/ 4132309 w 8510729"/>
                    <a:gd name="connsiteY82" fmla="*/ 7587048 h 7631795"/>
                    <a:gd name="connsiteX83" fmla="*/ 4305462 w 8510729"/>
                    <a:gd name="connsiteY83" fmla="*/ 7631795 h 7631795"/>
                    <a:gd name="connsiteX84" fmla="*/ 4544762 w 8510729"/>
                    <a:gd name="connsiteY84" fmla="*/ 7625958 h 7631795"/>
                    <a:gd name="connsiteX85" fmla="*/ 4642039 w 8510729"/>
                    <a:gd name="connsiteY85" fmla="*/ 7464479 h 7631795"/>
                    <a:gd name="connsiteX86" fmla="*/ 4750989 w 8510729"/>
                    <a:gd name="connsiteY86" fmla="*/ 7351638 h 7631795"/>
                    <a:gd name="connsiteX87" fmla="*/ 5706245 w 8510729"/>
                    <a:gd name="connsiteY87" fmla="*/ 5948910 h 7631795"/>
                    <a:gd name="connsiteX88" fmla="*/ 5610914 w 8510729"/>
                    <a:gd name="connsiteY88" fmla="*/ 5756302 h 7631795"/>
                    <a:gd name="connsiteX89" fmla="*/ 5630369 w 8510729"/>
                    <a:gd name="connsiteY89" fmla="*/ 5674590 h 7631795"/>
                    <a:gd name="connsiteX90" fmla="*/ 5937763 w 8510729"/>
                    <a:gd name="connsiteY90" fmla="*/ 5458636 h 7631795"/>
                    <a:gd name="connsiteX91" fmla="*/ 6029203 w 8510729"/>
                    <a:gd name="connsiteY91" fmla="*/ 5561749 h 7631795"/>
                    <a:gd name="connsiteX92" fmla="*/ 6126480 w 8510729"/>
                    <a:gd name="connsiteY92" fmla="*/ 5600659 h 7631795"/>
                    <a:gd name="connsiteX93" fmla="*/ 6274340 w 8510729"/>
                    <a:gd name="connsiteY93" fmla="*/ 5608442 h 7631795"/>
                    <a:gd name="connsiteX94" fmla="*/ 6523652 w 8510729"/>
                    <a:gd name="connsiteY94" fmla="*/ 5779405 h 7631795"/>
                    <a:gd name="connsiteX95" fmla="*/ 6914420 w 8510729"/>
                    <a:gd name="connsiteY95" fmla="*/ 5271865 h 7631795"/>
                    <a:gd name="connsiteX96" fmla="*/ 7070063 w 8510729"/>
                    <a:gd name="connsiteY96" fmla="*/ 4997545 h 7631795"/>
                    <a:gd name="connsiteX97" fmla="*/ 7307418 w 8510729"/>
                    <a:gd name="connsiteY97" fmla="*/ 4456687 h 7631795"/>
                    <a:gd name="connsiteX98" fmla="*/ 7515589 w 8510729"/>
                    <a:gd name="connsiteY98" fmla="*/ 4057853 h 7631795"/>
                    <a:gd name="connsiteX99" fmla="*/ 7533464 w 8510729"/>
                    <a:gd name="connsiteY99" fmla="*/ 3867150 h 7631795"/>
                    <a:gd name="connsiteX0" fmla="*/ 7533464 w 8510729"/>
                    <a:gd name="connsiteY0" fmla="*/ 3867150 h 7631795"/>
                    <a:gd name="connsiteX1" fmla="*/ 8234504 w 8510729"/>
                    <a:gd name="connsiteY1" fmla="*/ 2259330 h 7631795"/>
                    <a:gd name="connsiteX2" fmla="*/ 8184974 w 8510729"/>
                    <a:gd name="connsiteY2" fmla="*/ 2245995 h 7631795"/>
                    <a:gd name="connsiteX3" fmla="*/ 8447864 w 8510729"/>
                    <a:gd name="connsiteY3" fmla="*/ 1584960 h 7631795"/>
                    <a:gd name="connsiteX4" fmla="*/ 8510729 w 8510729"/>
                    <a:gd name="connsiteY4" fmla="*/ 1099185 h 7631795"/>
                    <a:gd name="connsiteX5" fmla="*/ 7683959 w 8510729"/>
                    <a:gd name="connsiteY5" fmla="*/ 979170 h 7631795"/>
                    <a:gd name="connsiteX6" fmla="*/ 7596329 w 8510729"/>
                    <a:gd name="connsiteY6" fmla="*/ 1049655 h 7631795"/>
                    <a:gd name="connsiteX7" fmla="*/ 7455359 w 8510729"/>
                    <a:gd name="connsiteY7" fmla="*/ 1104900 h 7631795"/>
                    <a:gd name="connsiteX8" fmla="*/ 7390589 w 8510729"/>
                    <a:gd name="connsiteY8" fmla="*/ 1205865 h 7631795"/>
                    <a:gd name="connsiteX9" fmla="*/ 7000064 w 8510729"/>
                    <a:gd name="connsiteY9" fmla="*/ 1057275 h 7631795"/>
                    <a:gd name="connsiteX10" fmla="*/ 6840044 w 8510729"/>
                    <a:gd name="connsiteY10" fmla="*/ 942975 h 7631795"/>
                    <a:gd name="connsiteX11" fmla="*/ 6771464 w 8510729"/>
                    <a:gd name="connsiteY11" fmla="*/ 931545 h 7631795"/>
                    <a:gd name="connsiteX12" fmla="*/ 6790514 w 8510729"/>
                    <a:gd name="connsiteY12" fmla="*/ 824865 h 7631795"/>
                    <a:gd name="connsiteX13" fmla="*/ 4834079 w 8510729"/>
                    <a:gd name="connsiteY13" fmla="*/ 276225 h 7631795"/>
                    <a:gd name="connsiteX14" fmla="*/ 4828364 w 8510729"/>
                    <a:gd name="connsiteY14" fmla="*/ 226695 h 7631795"/>
                    <a:gd name="connsiteX15" fmla="*/ 4748354 w 8510729"/>
                    <a:gd name="connsiteY15" fmla="*/ 228600 h 7631795"/>
                    <a:gd name="connsiteX16" fmla="*/ 4698824 w 8510729"/>
                    <a:gd name="connsiteY16" fmla="*/ 97155 h 7631795"/>
                    <a:gd name="connsiteX17" fmla="*/ 4662629 w 8510729"/>
                    <a:gd name="connsiteY17" fmla="*/ 70485 h 7631795"/>
                    <a:gd name="connsiteX18" fmla="*/ 4573094 w 8510729"/>
                    <a:gd name="connsiteY18" fmla="*/ 0 h 7631795"/>
                    <a:gd name="connsiteX19" fmla="*/ 4494989 w 8510729"/>
                    <a:gd name="connsiteY19" fmla="*/ 552450 h 7631795"/>
                    <a:gd name="connsiteX20" fmla="*/ 4390214 w 8510729"/>
                    <a:gd name="connsiteY20" fmla="*/ 520065 h 7631795"/>
                    <a:gd name="connsiteX21" fmla="*/ 4340684 w 8510729"/>
                    <a:gd name="connsiteY21" fmla="*/ 687705 h 7631795"/>
                    <a:gd name="connsiteX22" fmla="*/ 4009214 w 8510729"/>
                    <a:gd name="connsiteY22" fmla="*/ 581025 h 7631795"/>
                    <a:gd name="connsiteX23" fmla="*/ 3967304 w 8510729"/>
                    <a:gd name="connsiteY23" fmla="*/ 723900 h 7631795"/>
                    <a:gd name="connsiteX24" fmla="*/ 3881579 w 8510729"/>
                    <a:gd name="connsiteY24" fmla="*/ 691515 h 7631795"/>
                    <a:gd name="connsiteX25" fmla="*/ 3927299 w 8510729"/>
                    <a:gd name="connsiteY25" fmla="*/ 537210 h 7631795"/>
                    <a:gd name="connsiteX26" fmla="*/ 3828239 w 8510729"/>
                    <a:gd name="connsiteY26" fmla="*/ 512445 h 7631795"/>
                    <a:gd name="connsiteX27" fmla="*/ 3767279 w 8510729"/>
                    <a:gd name="connsiteY27" fmla="*/ 737235 h 7631795"/>
                    <a:gd name="connsiteX28" fmla="*/ 3854909 w 8510729"/>
                    <a:gd name="connsiteY28" fmla="*/ 762000 h 7631795"/>
                    <a:gd name="connsiteX29" fmla="*/ 3826334 w 8510729"/>
                    <a:gd name="connsiteY29" fmla="*/ 870585 h 7631795"/>
                    <a:gd name="connsiteX30" fmla="*/ 3431999 w 8510729"/>
                    <a:gd name="connsiteY30" fmla="*/ 775335 h 7631795"/>
                    <a:gd name="connsiteX31" fmla="*/ 3384374 w 8510729"/>
                    <a:gd name="connsiteY31" fmla="*/ 1007745 h 7631795"/>
                    <a:gd name="connsiteX32" fmla="*/ 3494864 w 8510729"/>
                    <a:gd name="connsiteY32" fmla="*/ 1032510 h 7631795"/>
                    <a:gd name="connsiteX33" fmla="*/ 3418299 w 8510729"/>
                    <a:gd name="connsiteY33" fmla="*/ 1390528 h 7631795"/>
                    <a:gd name="connsiteX34" fmla="*/ 3007792 w 8510729"/>
                    <a:gd name="connsiteY34" fmla="*/ 1316598 h 7631795"/>
                    <a:gd name="connsiteX35" fmla="*/ 2894951 w 8510729"/>
                    <a:gd name="connsiteY35" fmla="*/ 1769907 h 7631795"/>
                    <a:gd name="connsiteX36" fmla="*/ 2731526 w 8510729"/>
                    <a:gd name="connsiteY36" fmla="*/ 2421660 h 7631795"/>
                    <a:gd name="connsiteX37" fmla="*/ 2363821 w 8510729"/>
                    <a:gd name="connsiteY37" fmla="*/ 2345785 h 7631795"/>
                    <a:gd name="connsiteX38" fmla="*/ 2161486 w 8510729"/>
                    <a:gd name="connsiteY38" fmla="*/ 2480026 h 7631795"/>
                    <a:gd name="connsiteX39" fmla="*/ 2071991 w 8510729"/>
                    <a:gd name="connsiteY39" fmla="*/ 2573655 h 7631795"/>
                    <a:gd name="connsiteX40" fmla="*/ 1888544 w 8510729"/>
                    <a:gd name="connsiteY40" fmla="*/ 2661285 h 7631795"/>
                    <a:gd name="connsiteX41" fmla="*/ 1801562 w 8510729"/>
                    <a:gd name="connsiteY41" fmla="*/ 2773802 h 7631795"/>
                    <a:gd name="connsiteX42" fmla="*/ 1776392 w 8510729"/>
                    <a:gd name="connsiteY42" fmla="*/ 2892641 h 7631795"/>
                    <a:gd name="connsiteX43" fmla="*/ 1661484 w 8510729"/>
                    <a:gd name="connsiteY43" fmla="*/ 2941117 h 7631795"/>
                    <a:gd name="connsiteX44" fmla="*/ 1416347 w 8510729"/>
                    <a:gd name="connsiteY44" fmla="*/ 2989756 h 7631795"/>
                    <a:gd name="connsiteX45" fmla="*/ 1237358 w 8510729"/>
                    <a:gd name="connsiteY45" fmla="*/ 3211546 h 7631795"/>
                    <a:gd name="connsiteX46" fmla="*/ 1019458 w 8510729"/>
                    <a:gd name="connsiteY46" fmla="*/ 3404154 h 7631795"/>
                    <a:gd name="connsiteX47" fmla="*/ 867707 w 8510729"/>
                    <a:gd name="connsiteY47" fmla="*/ 3588979 h 7631795"/>
                    <a:gd name="connsiteX48" fmla="*/ 700391 w 8510729"/>
                    <a:gd name="connsiteY48" fmla="*/ 3762132 h 7631795"/>
                    <a:gd name="connsiteX49" fmla="*/ 605060 w 8510729"/>
                    <a:gd name="connsiteY49" fmla="*/ 3808825 h 7631795"/>
                    <a:gd name="connsiteX50" fmla="*/ 472764 w 8510729"/>
                    <a:gd name="connsiteY50" fmla="*/ 3816607 h 7631795"/>
                    <a:gd name="connsiteX51" fmla="*/ 268483 w 8510729"/>
                    <a:gd name="connsiteY51" fmla="*/ 3812716 h 7631795"/>
                    <a:gd name="connsiteX52" fmla="*/ 66148 w 8510729"/>
                    <a:gd name="connsiteY52" fmla="*/ 3795206 h 7631795"/>
                    <a:gd name="connsiteX53" fmla="*/ 0 w 8510729"/>
                    <a:gd name="connsiteY53" fmla="*/ 3836062 h 7631795"/>
                    <a:gd name="connsiteX54" fmla="*/ 303503 w 8510729"/>
                    <a:gd name="connsiteY54" fmla="*/ 4018942 h 7631795"/>
                    <a:gd name="connsiteX55" fmla="*/ 321012 w 8510729"/>
                    <a:gd name="connsiteY55" fmla="*/ 4250460 h 7631795"/>
                    <a:gd name="connsiteX56" fmla="*/ 459145 w 8510729"/>
                    <a:gd name="connsiteY56" fmla="*/ 4155129 h 7631795"/>
                    <a:gd name="connsiteX57" fmla="*/ 556422 w 8510729"/>
                    <a:gd name="connsiteY57" fmla="*/ 4116219 h 7631795"/>
                    <a:gd name="connsiteX58" fmla="*/ 684827 w 8510729"/>
                    <a:gd name="connsiteY58" fmla="*/ 4094818 h 7631795"/>
                    <a:gd name="connsiteX59" fmla="*/ 863816 w 8510729"/>
                    <a:gd name="connsiteY59" fmla="*/ 3956685 h 7631795"/>
                    <a:gd name="connsiteX60" fmla="*/ 980548 w 8510729"/>
                    <a:gd name="connsiteY60" fmla="*/ 3948903 h 7631795"/>
                    <a:gd name="connsiteX61" fmla="*/ 1250977 w 8510729"/>
                    <a:gd name="connsiteY61" fmla="*/ 4116219 h 7631795"/>
                    <a:gd name="connsiteX62" fmla="*/ 1443584 w 8510729"/>
                    <a:gd name="connsiteY62" fmla="*/ 4122055 h 7631795"/>
                    <a:gd name="connsiteX63" fmla="*/ 2628413 w 8510729"/>
                    <a:gd name="connsiteY63" fmla="*/ 4976144 h 7631795"/>
                    <a:gd name="connsiteX64" fmla="*/ 1610900 w 8510729"/>
                    <a:gd name="connsiteY64" fmla="*/ 5808831 h 7631795"/>
                    <a:gd name="connsiteX65" fmla="*/ 1375491 w 8510729"/>
                    <a:gd name="connsiteY65" fmla="*/ 5925563 h 7631795"/>
                    <a:gd name="connsiteX66" fmla="*/ 1155646 w 8510729"/>
                    <a:gd name="connsiteY66" fmla="*/ 5974202 h 7631795"/>
                    <a:gd name="connsiteX67" fmla="*/ 1173155 w 8510729"/>
                    <a:gd name="connsiteY67" fmla="*/ 6127899 h 7631795"/>
                    <a:gd name="connsiteX68" fmla="*/ 1198447 w 8510729"/>
                    <a:gd name="connsiteY68" fmla="*/ 6215448 h 7631795"/>
                    <a:gd name="connsiteX69" fmla="*/ 1966932 w 8510729"/>
                    <a:gd name="connsiteY69" fmla="*/ 5929454 h 7631795"/>
                    <a:gd name="connsiteX70" fmla="*/ 2548646 w 8510729"/>
                    <a:gd name="connsiteY70" fmla="*/ 5596768 h 7631795"/>
                    <a:gd name="connsiteX71" fmla="*/ 2805457 w 8510729"/>
                    <a:gd name="connsiteY71" fmla="*/ 5439180 h 7631795"/>
                    <a:gd name="connsiteX72" fmla="*/ 2688725 w 8510729"/>
                    <a:gd name="connsiteY72" fmla="*/ 5306884 h 7631795"/>
                    <a:gd name="connsiteX73" fmla="*/ 2579775 w 8510729"/>
                    <a:gd name="connsiteY73" fmla="*/ 5160969 h 7631795"/>
                    <a:gd name="connsiteX74" fmla="*/ 2717948 w 8510729"/>
                    <a:gd name="connsiteY74" fmla="*/ 5020850 h 7631795"/>
                    <a:gd name="connsiteX75" fmla="*/ 3044757 w 8510729"/>
                    <a:gd name="connsiteY75" fmla="*/ 5271865 h 7631795"/>
                    <a:gd name="connsiteX76" fmla="*/ 3558378 w 8510729"/>
                    <a:gd name="connsiteY76" fmla="*/ 6125953 h 7631795"/>
                    <a:gd name="connsiteX77" fmla="*/ 3957252 w 8510729"/>
                    <a:gd name="connsiteY77" fmla="*/ 6690238 h 7631795"/>
                    <a:gd name="connsiteX78" fmla="*/ 3828766 w 8510729"/>
                    <a:gd name="connsiteY78" fmla="*/ 6808713 h 7631795"/>
                    <a:gd name="connsiteX79" fmla="*/ 4036978 w 8510729"/>
                    <a:gd name="connsiteY79" fmla="*/ 7034516 h 7631795"/>
                    <a:gd name="connsiteX80" fmla="*/ 4377446 w 8510729"/>
                    <a:gd name="connsiteY80" fmla="*/ 7192105 h 7631795"/>
                    <a:gd name="connsiteX81" fmla="*/ 4278224 w 8510729"/>
                    <a:gd name="connsiteY81" fmla="*/ 7380821 h 7631795"/>
                    <a:gd name="connsiteX82" fmla="*/ 4132309 w 8510729"/>
                    <a:gd name="connsiteY82" fmla="*/ 7587048 h 7631795"/>
                    <a:gd name="connsiteX83" fmla="*/ 4305462 w 8510729"/>
                    <a:gd name="connsiteY83" fmla="*/ 7631795 h 7631795"/>
                    <a:gd name="connsiteX84" fmla="*/ 4544762 w 8510729"/>
                    <a:gd name="connsiteY84" fmla="*/ 7625958 h 7631795"/>
                    <a:gd name="connsiteX85" fmla="*/ 4642039 w 8510729"/>
                    <a:gd name="connsiteY85" fmla="*/ 7464479 h 7631795"/>
                    <a:gd name="connsiteX86" fmla="*/ 4750989 w 8510729"/>
                    <a:gd name="connsiteY86" fmla="*/ 7351638 h 7631795"/>
                    <a:gd name="connsiteX87" fmla="*/ 5706245 w 8510729"/>
                    <a:gd name="connsiteY87" fmla="*/ 5948910 h 7631795"/>
                    <a:gd name="connsiteX88" fmla="*/ 5610914 w 8510729"/>
                    <a:gd name="connsiteY88" fmla="*/ 5756302 h 7631795"/>
                    <a:gd name="connsiteX89" fmla="*/ 5630369 w 8510729"/>
                    <a:gd name="connsiteY89" fmla="*/ 5674590 h 7631795"/>
                    <a:gd name="connsiteX90" fmla="*/ 5937763 w 8510729"/>
                    <a:gd name="connsiteY90" fmla="*/ 5458636 h 7631795"/>
                    <a:gd name="connsiteX91" fmla="*/ 6029203 w 8510729"/>
                    <a:gd name="connsiteY91" fmla="*/ 5561749 h 7631795"/>
                    <a:gd name="connsiteX92" fmla="*/ 6126480 w 8510729"/>
                    <a:gd name="connsiteY92" fmla="*/ 5600659 h 7631795"/>
                    <a:gd name="connsiteX93" fmla="*/ 6274340 w 8510729"/>
                    <a:gd name="connsiteY93" fmla="*/ 5608442 h 7631795"/>
                    <a:gd name="connsiteX94" fmla="*/ 6523652 w 8510729"/>
                    <a:gd name="connsiteY94" fmla="*/ 5779405 h 7631795"/>
                    <a:gd name="connsiteX95" fmla="*/ 6914420 w 8510729"/>
                    <a:gd name="connsiteY95" fmla="*/ 5271865 h 7631795"/>
                    <a:gd name="connsiteX96" fmla="*/ 7070063 w 8510729"/>
                    <a:gd name="connsiteY96" fmla="*/ 4997545 h 7631795"/>
                    <a:gd name="connsiteX97" fmla="*/ 7307418 w 8510729"/>
                    <a:gd name="connsiteY97" fmla="*/ 4456687 h 7631795"/>
                    <a:gd name="connsiteX98" fmla="*/ 7515589 w 8510729"/>
                    <a:gd name="connsiteY98" fmla="*/ 4057853 h 7631795"/>
                    <a:gd name="connsiteX99" fmla="*/ 7533464 w 8510729"/>
                    <a:gd name="connsiteY99" fmla="*/ 3867150 h 7631795"/>
                    <a:gd name="connsiteX0" fmla="*/ 7533464 w 8510729"/>
                    <a:gd name="connsiteY0" fmla="*/ 3867150 h 7631795"/>
                    <a:gd name="connsiteX1" fmla="*/ 8234504 w 8510729"/>
                    <a:gd name="connsiteY1" fmla="*/ 2259330 h 7631795"/>
                    <a:gd name="connsiteX2" fmla="*/ 8184974 w 8510729"/>
                    <a:gd name="connsiteY2" fmla="*/ 2245995 h 7631795"/>
                    <a:gd name="connsiteX3" fmla="*/ 8447864 w 8510729"/>
                    <a:gd name="connsiteY3" fmla="*/ 1584960 h 7631795"/>
                    <a:gd name="connsiteX4" fmla="*/ 8510729 w 8510729"/>
                    <a:gd name="connsiteY4" fmla="*/ 1099185 h 7631795"/>
                    <a:gd name="connsiteX5" fmla="*/ 7683959 w 8510729"/>
                    <a:gd name="connsiteY5" fmla="*/ 979170 h 7631795"/>
                    <a:gd name="connsiteX6" fmla="*/ 7596329 w 8510729"/>
                    <a:gd name="connsiteY6" fmla="*/ 1049655 h 7631795"/>
                    <a:gd name="connsiteX7" fmla="*/ 7455359 w 8510729"/>
                    <a:gd name="connsiteY7" fmla="*/ 1104900 h 7631795"/>
                    <a:gd name="connsiteX8" fmla="*/ 7390589 w 8510729"/>
                    <a:gd name="connsiteY8" fmla="*/ 1205865 h 7631795"/>
                    <a:gd name="connsiteX9" fmla="*/ 7000064 w 8510729"/>
                    <a:gd name="connsiteY9" fmla="*/ 1057275 h 7631795"/>
                    <a:gd name="connsiteX10" fmla="*/ 6840044 w 8510729"/>
                    <a:gd name="connsiteY10" fmla="*/ 942975 h 7631795"/>
                    <a:gd name="connsiteX11" fmla="*/ 6771464 w 8510729"/>
                    <a:gd name="connsiteY11" fmla="*/ 931545 h 7631795"/>
                    <a:gd name="connsiteX12" fmla="*/ 6790514 w 8510729"/>
                    <a:gd name="connsiteY12" fmla="*/ 824865 h 7631795"/>
                    <a:gd name="connsiteX13" fmla="*/ 4834079 w 8510729"/>
                    <a:gd name="connsiteY13" fmla="*/ 276225 h 7631795"/>
                    <a:gd name="connsiteX14" fmla="*/ 4828364 w 8510729"/>
                    <a:gd name="connsiteY14" fmla="*/ 226695 h 7631795"/>
                    <a:gd name="connsiteX15" fmla="*/ 4748354 w 8510729"/>
                    <a:gd name="connsiteY15" fmla="*/ 228600 h 7631795"/>
                    <a:gd name="connsiteX16" fmla="*/ 4698824 w 8510729"/>
                    <a:gd name="connsiteY16" fmla="*/ 97155 h 7631795"/>
                    <a:gd name="connsiteX17" fmla="*/ 4662629 w 8510729"/>
                    <a:gd name="connsiteY17" fmla="*/ 70485 h 7631795"/>
                    <a:gd name="connsiteX18" fmla="*/ 4573094 w 8510729"/>
                    <a:gd name="connsiteY18" fmla="*/ 0 h 7631795"/>
                    <a:gd name="connsiteX19" fmla="*/ 4494989 w 8510729"/>
                    <a:gd name="connsiteY19" fmla="*/ 552450 h 7631795"/>
                    <a:gd name="connsiteX20" fmla="*/ 4390214 w 8510729"/>
                    <a:gd name="connsiteY20" fmla="*/ 520065 h 7631795"/>
                    <a:gd name="connsiteX21" fmla="*/ 4340684 w 8510729"/>
                    <a:gd name="connsiteY21" fmla="*/ 687705 h 7631795"/>
                    <a:gd name="connsiteX22" fmla="*/ 4009214 w 8510729"/>
                    <a:gd name="connsiteY22" fmla="*/ 581025 h 7631795"/>
                    <a:gd name="connsiteX23" fmla="*/ 3967304 w 8510729"/>
                    <a:gd name="connsiteY23" fmla="*/ 723900 h 7631795"/>
                    <a:gd name="connsiteX24" fmla="*/ 3881579 w 8510729"/>
                    <a:gd name="connsiteY24" fmla="*/ 691515 h 7631795"/>
                    <a:gd name="connsiteX25" fmla="*/ 3927299 w 8510729"/>
                    <a:gd name="connsiteY25" fmla="*/ 537210 h 7631795"/>
                    <a:gd name="connsiteX26" fmla="*/ 3828239 w 8510729"/>
                    <a:gd name="connsiteY26" fmla="*/ 512445 h 7631795"/>
                    <a:gd name="connsiteX27" fmla="*/ 3767279 w 8510729"/>
                    <a:gd name="connsiteY27" fmla="*/ 737235 h 7631795"/>
                    <a:gd name="connsiteX28" fmla="*/ 3854909 w 8510729"/>
                    <a:gd name="connsiteY28" fmla="*/ 762000 h 7631795"/>
                    <a:gd name="connsiteX29" fmla="*/ 3826334 w 8510729"/>
                    <a:gd name="connsiteY29" fmla="*/ 870585 h 7631795"/>
                    <a:gd name="connsiteX30" fmla="*/ 3431999 w 8510729"/>
                    <a:gd name="connsiteY30" fmla="*/ 775335 h 7631795"/>
                    <a:gd name="connsiteX31" fmla="*/ 3384374 w 8510729"/>
                    <a:gd name="connsiteY31" fmla="*/ 1007745 h 7631795"/>
                    <a:gd name="connsiteX32" fmla="*/ 3494864 w 8510729"/>
                    <a:gd name="connsiteY32" fmla="*/ 1032510 h 7631795"/>
                    <a:gd name="connsiteX33" fmla="*/ 3418299 w 8510729"/>
                    <a:gd name="connsiteY33" fmla="*/ 1390528 h 7631795"/>
                    <a:gd name="connsiteX34" fmla="*/ 3007792 w 8510729"/>
                    <a:gd name="connsiteY34" fmla="*/ 1316598 h 7631795"/>
                    <a:gd name="connsiteX35" fmla="*/ 2894951 w 8510729"/>
                    <a:gd name="connsiteY35" fmla="*/ 1769907 h 7631795"/>
                    <a:gd name="connsiteX36" fmla="*/ 2731526 w 8510729"/>
                    <a:gd name="connsiteY36" fmla="*/ 2421660 h 7631795"/>
                    <a:gd name="connsiteX37" fmla="*/ 2363821 w 8510729"/>
                    <a:gd name="connsiteY37" fmla="*/ 2345785 h 7631795"/>
                    <a:gd name="connsiteX38" fmla="*/ 2161486 w 8510729"/>
                    <a:gd name="connsiteY38" fmla="*/ 2480026 h 7631795"/>
                    <a:gd name="connsiteX39" fmla="*/ 2066276 w 8510729"/>
                    <a:gd name="connsiteY39" fmla="*/ 2566035 h 7631795"/>
                    <a:gd name="connsiteX40" fmla="*/ 1888544 w 8510729"/>
                    <a:gd name="connsiteY40" fmla="*/ 2661285 h 7631795"/>
                    <a:gd name="connsiteX41" fmla="*/ 1801562 w 8510729"/>
                    <a:gd name="connsiteY41" fmla="*/ 2773802 h 7631795"/>
                    <a:gd name="connsiteX42" fmla="*/ 1776392 w 8510729"/>
                    <a:gd name="connsiteY42" fmla="*/ 2892641 h 7631795"/>
                    <a:gd name="connsiteX43" fmla="*/ 1661484 w 8510729"/>
                    <a:gd name="connsiteY43" fmla="*/ 2941117 h 7631795"/>
                    <a:gd name="connsiteX44" fmla="*/ 1416347 w 8510729"/>
                    <a:gd name="connsiteY44" fmla="*/ 2989756 h 7631795"/>
                    <a:gd name="connsiteX45" fmla="*/ 1237358 w 8510729"/>
                    <a:gd name="connsiteY45" fmla="*/ 3211546 h 7631795"/>
                    <a:gd name="connsiteX46" fmla="*/ 1019458 w 8510729"/>
                    <a:gd name="connsiteY46" fmla="*/ 3404154 h 7631795"/>
                    <a:gd name="connsiteX47" fmla="*/ 867707 w 8510729"/>
                    <a:gd name="connsiteY47" fmla="*/ 3588979 h 7631795"/>
                    <a:gd name="connsiteX48" fmla="*/ 700391 w 8510729"/>
                    <a:gd name="connsiteY48" fmla="*/ 3762132 h 7631795"/>
                    <a:gd name="connsiteX49" fmla="*/ 605060 w 8510729"/>
                    <a:gd name="connsiteY49" fmla="*/ 3808825 h 7631795"/>
                    <a:gd name="connsiteX50" fmla="*/ 472764 w 8510729"/>
                    <a:gd name="connsiteY50" fmla="*/ 3816607 h 7631795"/>
                    <a:gd name="connsiteX51" fmla="*/ 268483 w 8510729"/>
                    <a:gd name="connsiteY51" fmla="*/ 3812716 h 7631795"/>
                    <a:gd name="connsiteX52" fmla="*/ 66148 w 8510729"/>
                    <a:gd name="connsiteY52" fmla="*/ 3795206 h 7631795"/>
                    <a:gd name="connsiteX53" fmla="*/ 0 w 8510729"/>
                    <a:gd name="connsiteY53" fmla="*/ 3836062 h 7631795"/>
                    <a:gd name="connsiteX54" fmla="*/ 303503 w 8510729"/>
                    <a:gd name="connsiteY54" fmla="*/ 4018942 h 7631795"/>
                    <a:gd name="connsiteX55" fmla="*/ 321012 w 8510729"/>
                    <a:gd name="connsiteY55" fmla="*/ 4250460 h 7631795"/>
                    <a:gd name="connsiteX56" fmla="*/ 459145 w 8510729"/>
                    <a:gd name="connsiteY56" fmla="*/ 4155129 h 7631795"/>
                    <a:gd name="connsiteX57" fmla="*/ 556422 w 8510729"/>
                    <a:gd name="connsiteY57" fmla="*/ 4116219 h 7631795"/>
                    <a:gd name="connsiteX58" fmla="*/ 684827 w 8510729"/>
                    <a:gd name="connsiteY58" fmla="*/ 4094818 h 7631795"/>
                    <a:gd name="connsiteX59" fmla="*/ 863816 w 8510729"/>
                    <a:gd name="connsiteY59" fmla="*/ 3956685 h 7631795"/>
                    <a:gd name="connsiteX60" fmla="*/ 980548 w 8510729"/>
                    <a:gd name="connsiteY60" fmla="*/ 3948903 h 7631795"/>
                    <a:gd name="connsiteX61" fmla="*/ 1250977 w 8510729"/>
                    <a:gd name="connsiteY61" fmla="*/ 4116219 h 7631795"/>
                    <a:gd name="connsiteX62" fmla="*/ 1443584 w 8510729"/>
                    <a:gd name="connsiteY62" fmla="*/ 4122055 h 7631795"/>
                    <a:gd name="connsiteX63" fmla="*/ 2628413 w 8510729"/>
                    <a:gd name="connsiteY63" fmla="*/ 4976144 h 7631795"/>
                    <a:gd name="connsiteX64" fmla="*/ 1610900 w 8510729"/>
                    <a:gd name="connsiteY64" fmla="*/ 5808831 h 7631795"/>
                    <a:gd name="connsiteX65" fmla="*/ 1375491 w 8510729"/>
                    <a:gd name="connsiteY65" fmla="*/ 5925563 h 7631795"/>
                    <a:gd name="connsiteX66" fmla="*/ 1155646 w 8510729"/>
                    <a:gd name="connsiteY66" fmla="*/ 5974202 h 7631795"/>
                    <a:gd name="connsiteX67" fmla="*/ 1173155 w 8510729"/>
                    <a:gd name="connsiteY67" fmla="*/ 6127899 h 7631795"/>
                    <a:gd name="connsiteX68" fmla="*/ 1198447 w 8510729"/>
                    <a:gd name="connsiteY68" fmla="*/ 6215448 h 7631795"/>
                    <a:gd name="connsiteX69" fmla="*/ 1966932 w 8510729"/>
                    <a:gd name="connsiteY69" fmla="*/ 5929454 h 7631795"/>
                    <a:gd name="connsiteX70" fmla="*/ 2548646 w 8510729"/>
                    <a:gd name="connsiteY70" fmla="*/ 5596768 h 7631795"/>
                    <a:gd name="connsiteX71" fmla="*/ 2805457 w 8510729"/>
                    <a:gd name="connsiteY71" fmla="*/ 5439180 h 7631795"/>
                    <a:gd name="connsiteX72" fmla="*/ 2688725 w 8510729"/>
                    <a:gd name="connsiteY72" fmla="*/ 5306884 h 7631795"/>
                    <a:gd name="connsiteX73" fmla="*/ 2579775 w 8510729"/>
                    <a:gd name="connsiteY73" fmla="*/ 5160969 h 7631795"/>
                    <a:gd name="connsiteX74" fmla="*/ 2717948 w 8510729"/>
                    <a:gd name="connsiteY74" fmla="*/ 5020850 h 7631795"/>
                    <a:gd name="connsiteX75" fmla="*/ 3044757 w 8510729"/>
                    <a:gd name="connsiteY75" fmla="*/ 5271865 h 7631795"/>
                    <a:gd name="connsiteX76" fmla="*/ 3558378 w 8510729"/>
                    <a:gd name="connsiteY76" fmla="*/ 6125953 h 7631795"/>
                    <a:gd name="connsiteX77" fmla="*/ 3957252 w 8510729"/>
                    <a:gd name="connsiteY77" fmla="*/ 6690238 h 7631795"/>
                    <a:gd name="connsiteX78" fmla="*/ 3828766 w 8510729"/>
                    <a:gd name="connsiteY78" fmla="*/ 6808713 h 7631795"/>
                    <a:gd name="connsiteX79" fmla="*/ 4036978 w 8510729"/>
                    <a:gd name="connsiteY79" fmla="*/ 7034516 h 7631795"/>
                    <a:gd name="connsiteX80" fmla="*/ 4377446 w 8510729"/>
                    <a:gd name="connsiteY80" fmla="*/ 7192105 h 7631795"/>
                    <a:gd name="connsiteX81" fmla="*/ 4278224 w 8510729"/>
                    <a:gd name="connsiteY81" fmla="*/ 7380821 h 7631795"/>
                    <a:gd name="connsiteX82" fmla="*/ 4132309 w 8510729"/>
                    <a:gd name="connsiteY82" fmla="*/ 7587048 h 7631795"/>
                    <a:gd name="connsiteX83" fmla="*/ 4305462 w 8510729"/>
                    <a:gd name="connsiteY83" fmla="*/ 7631795 h 7631795"/>
                    <a:gd name="connsiteX84" fmla="*/ 4544762 w 8510729"/>
                    <a:gd name="connsiteY84" fmla="*/ 7625958 h 7631795"/>
                    <a:gd name="connsiteX85" fmla="*/ 4642039 w 8510729"/>
                    <a:gd name="connsiteY85" fmla="*/ 7464479 h 7631795"/>
                    <a:gd name="connsiteX86" fmla="*/ 4750989 w 8510729"/>
                    <a:gd name="connsiteY86" fmla="*/ 7351638 h 7631795"/>
                    <a:gd name="connsiteX87" fmla="*/ 5706245 w 8510729"/>
                    <a:gd name="connsiteY87" fmla="*/ 5948910 h 7631795"/>
                    <a:gd name="connsiteX88" fmla="*/ 5610914 w 8510729"/>
                    <a:gd name="connsiteY88" fmla="*/ 5756302 h 7631795"/>
                    <a:gd name="connsiteX89" fmla="*/ 5630369 w 8510729"/>
                    <a:gd name="connsiteY89" fmla="*/ 5674590 h 7631795"/>
                    <a:gd name="connsiteX90" fmla="*/ 5937763 w 8510729"/>
                    <a:gd name="connsiteY90" fmla="*/ 5458636 h 7631795"/>
                    <a:gd name="connsiteX91" fmla="*/ 6029203 w 8510729"/>
                    <a:gd name="connsiteY91" fmla="*/ 5561749 h 7631795"/>
                    <a:gd name="connsiteX92" fmla="*/ 6126480 w 8510729"/>
                    <a:gd name="connsiteY92" fmla="*/ 5600659 h 7631795"/>
                    <a:gd name="connsiteX93" fmla="*/ 6274340 w 8510729"/>
                    <a:gd name="connsiteY93" fmla="*/ 5608442 h 7631795"/>
                    <a:gd name="connsiteX94" fmla="*/ 6523652 w 8510729"/>
                    <a:gd name="connsiteY94" fmla="*/ 5779405 h 7631795"/>
                    <a:gd name="connsiteX95" fmla="*/ 6914420 w 8510729"/>
                    <a:gd name="connsiteY95" fmla="*/ 5271865 h 7631795"/>
                    <a:gd name="connsiteX96" fmla="*/ 7070063 w 8510729"/>
                    <a:gd name="connsiteY96" fmla="*/ 4997545 h 7631795"/>
                    <a:gd name="connsiteX97" fmla="*/ 7307418 w 8510729"/>
                    <a:gd name="connsiteY97" fmla="*/ 4456687 h 7631795"/>
                    <a:gd name="connsiteX98" fmla="*/ 7515589 w 8510729"/>
                    <a:gd name="connsiteY98" fmla="*/ 4057853 h 7631795"/>
                    <a:gd name="connsiteX99" fmla="*/ 7533464 w 8510729"/>
                    <a:gd name="connsiteY99" fmla="*/ 3867150 h 7631795"/>
                    <a:gd name="connsiteX0" fmla="*/ 7533464 w 8510729"/>
                    <a:gd name="connsiteY0" fmla="*/ 3867150 h 7631795"/>
                    <a:gd name="connsiteX1" fmla="*/ 8234504 w 8510729"/>
                    <a:gd name="connsiteY1" fmla="*/ 2259330 h 7631795"/>
                    <a:gd name="connsiteX2" fmla="*/ 8184974 w 8510729"/>
                    <a:gd name="connsiteY2" fmla="*/ 2245995 h 7631795"/>
                    <a:gd name="connsiteX3" fmla="*/ 8447864 w 8510729"/>
                    <a:gd name="connsiteY3" fmla="*/ 1584960 h 7631795"/>
                    <a:gd name="connsiteX4" fmla="*/ 8510729 w 8510729"/>
                    <a:gd name="connsiteY4" fmla="*/ 1099185 h 7631795"/>
                    <a:gd name="connsiteX5" fmla="*/ 7683959 w 8510729"/>
                    <a:gd name="connsiteY5" fmla="*/ 979170 h 7631795"/>
                    <a:gd name="connsiteX6" fmla="*/ 7596329 w 8510729"/>
                    <a:gd name="connsiteY6" fmla="*/ 1049655 h 7631795"/>
                    <a:gd name="connsiteX7" fmla="*/ 7455359 w 8510729"/>
                    <a:gd name="connsiteY7" fmla="*/ 1104900 h 7631795"/>
                    <a:gd name="connsiteX8" fmla="*/ 7390589 w 8510729"/>
                    <a:gd name="connsiteY8" fmla="*/ 1205865 h 7631795"/>
                    <a:gd name="connsiteX9" fmla="*/ 7000064 w 8510729"/>
                    <a:gd name="connsiteY9" fmla="*/ 1057275 h 7631795"/>
                    <a:gd name="connsiteX10" fmla="*/ 6840044 w 8510729"/>
                    <a:gd name="connsiteY10" fmla="*/ 942975 h 7631795"/>
                    <a:gd name="connsiteX11" fmla="*/ 6771464 w 8510729"/>
                    <a:gd name="connsiteY11" fmla="*/ 931545 h 7631795"/>
                    <a:gd name="connsiteX12" fmla="*/ 6790514 w 8510729"/>
                    <a:gd name="connsiteY12" fmla="*/ 824865 h 7631795"/>
                    <a:gd name="connsiteX13" fmla="*/ 4834079 w 8510729"/>
                    <a:gd name="connsiteY13" fmla="*/ 276225 h 7631795"/>
                    <a:gd name="connsiteX14" fmla="*/ 4828364 w 8510729"/>
                    <a:gd name="connsiteY14" fmla="*/ 226695 h 7631795"/>
                    <a:gd name="connsiteX15" fmla="*/ 4748354 w 8510729"/>
                    <a:gd name="connsiteY15" fmla="*/ 228600 h 7631795"/>
                    <a:gd name="connsiteX16" fmla="*/ 4698824 w 8510729"/>
                    <a:gd name="connsiteY16" fmla="*/ 97155 h 7631795"/>
                    <a:gd name="connsiteX17" fmla="*/ 4662629 w 8510729"/>
                    <a:gd name="connsiteY17" fmla="*/ 70485 h 7631795"/>
                    <a:gd name="connsiteX18" fmla="*/ 4573094 w 8510729"/>
                    <a:gd name="connsiteY18" fmla="*/ 0 h 7631795"/>
                    <a:gd name="connsiteX19" fmla="*/ 4494989 w 8510729"/>
                    <a:gd name="connsiteY19" fmla="*/ 552450 h 7631795"/>
                    <a:gd name="connsiteX20" fmla="*/ 4390214 w 8510729"/>
                    <a:gd name="connsiteY20" fmla="*/ 520065 h 7631795"/>
                    <a:gd name="connsiteX21" fmla="*/ 4340684 w 8510729"/>
                    <a:gd name="connsiteY21" fmla="*/ 687705 h 7631795"/>
                    <a:gd name="connsiteX22" fmla="*/ 4009214 w 8510729"/>
                    <a:gd name="connsiteY22" fmla="*/ 581025 h 7631795"/>
                    <a:gd name="connsiteX23" fmla="*/ 3967304 w 8510729"/>
                    <a:gd name="connsiteY23" fmla="*/ 723900 h 7631795"/>
                    <a:gd name="connsiteX24" fmla="*/ 3881579 w 8510729"/>
                    <a:gd name="connsiteY24" fmla="*/ 691515 h 7631795"/>
                    <a:gd name="connsiteX25" fmla="*/ 3927299 w 8510729"/>
                    <a:gd name="connsiteY25" fmla="*/ 537210 h 7631795"/>
                    <a:gd name="connsiteX26" fmla="*/ 3828239 w 8510729"/>
                    <a:gd name="connsiteY26" fmla="*/ 512445 h 7631795"/>
                    <a:gd name="connsiteX27" fmla="*/ 3767279 w 8510729"/>
                    <a:gd name="connsiteY27" fmla="*/ 737235 h 7631795"/>
                    <a:gd name="connsiteX28" fmla="*/ 3854909 w 8510729"/>
                    <a:gd name="connsiteY28" fmla="*/ 762000 h 7631795"/>
                    <a:gd name="connsiteX29" fmla="*/ 3826334 w 8510729"/>
                    <a:gd name="connsiteY29" fmla="*/ 870585 h 7631795"/>
                    <a:gd name="connsiteX30" fmla="*/ 3431999 w 8510729"/>
                    <a:gd name="connsiteY30" fmla="*/ 775335 h 7631795"/>
                    <a:gd name="connsiteX31" fmla="*/ 3384374 w 8510729"/>
                    <a:gd name="connsiteY31" fmla="*/ 1007745 h 7631795"/>
                    <a:gd name="connsiteX32" fmla="*/ 3494864 w 8510729"/>
                    <a:gd name="connsiteY32" fmla="*/ 1032510 h 7631795"/>
                    <a:gd name="connsiteX33" fmla="*/ 3418299 w 8510729"/>
                    <a:gd name="connsiteY33" fmla="*/ 1390528 h 7631795"/>
                    <a:gd name="connsiteX34" fmla="*/ 3007792 w 8510729"/>
                    <a:gd name="connsiteY34" fmla="*/ 1316598 h 7631795"/>
                    <a:gd name="connsiteX35" fmla="*/ 2894951 w 8510729"/>
                    <a:gd name="connsiteY35" fmla="*/ 1769907 h 7631795"/>
                    <a:gd name="connsiteX36" fmla="*/ 2731526 w 8510729"/>
                    <a:gd name="connsiteY36" fmla="*/ 2421660 h 7631795"/>
                    <a:gd name="connsiteX37" fmla="*/ 2363821 w 8510729"/>
                    <a:gd name="connsiteY37" fmla="*/ 2345785 h 7631795"/>
                    <a:gd name="connsiteX38" fmla="*/ 2161486 w 8510729"/>
                    <a:gd name="connsiteY38" fmla="*/ 2480026 h 7631795"/>
                    <a:gd name="connsiteX39" fmla="*/ 2073896 w 8510729"/>
                    <a:gd name="connsiteY39" fmla="*/ 2575560 h 7631795"/>
                    <a:gd name="connsiteX40" fmla="*/ 1888544 w 8510729"/>
                    <a:gd name="connsiteY40" fmla="*/ 2661285 h 7631795"/>
                    <a:gd name="connsiteX41" fmla="*/ 1801562 w 8510729"/>
                    <a:gd name="connsiteY41" fmla="*/ 2773802 h 7631795"/>
                    <a:gd name="connsiteX42" fmla="*/ 1776392 w 8510729"/>
                    <a:gd name="connsiteY42" fmla="*/ 2892641 h 7631795"/>
                    <a:gd name="connsiteX43" fmla="*/ 1661484 w 8510729"/>
                    <a:gd name="connsiteY43" fmla="*/ 2941117 h 7631795"/>
                    <a:gd name="connsiteX44" fmla="*/ 1416347 w 8510729"/>
                    <a:gd name="connsiteY44" fmla="*/ 2989756 h 7631795"/>
                    <a:gd name="connsiteX45" fmla="*/ 1237358 w 8510729"/>
                    <a:gd name="connsiteY45" fmla="*/ 3211546 h 7631795"/>
                    <a:gd name="connsiteX46" fmla="*/ 1019458 w 8510729"/>
                    <a:gd name="connsiteY46" fmla="*/ 3404154 h 7631795"/>
                    <a:gd name="connsiteX47" fmla="*/ 867707 w 8510729"/>
                    <a:gd name="connsiteY47" fmla="*/ 3588979 h 7631795"/>
                    <a:gd name="connsiteX48" fmla="*/ 700391 w 8510729"/>
                    <a:gd name="connsiteY48" fmla="*/ 3762132 h 7631795"/>
                    <a:gd name="connsiteX49" fmla="*/ 605060 w 8510729"/>
                    <a:gd name="connsiteY49" fmla="*/ 3808825 h 7631795"/>
                    <a:gd name="connsiteX50" fmla="*/ 472764 w 8510729"/>
                    <a:gd name="connsiteY50" fmla="*/ 3816607 h 7631795"/>
                    <a:gd name="connsiteX51" fmla="*/ 268483 w 8510729"/>
                    <a:gd name="connsiteY51" fmla="*/ 3812716 h 7631795"/>
                    <a:gd name="connsiteX52" fmla="*/ 66148 w 8510729"/>
                    <a:gd name="connsiteY52" fmla="*/ 3795206 h 7631795"/>
                    <a:gd name="connsiteX53" fmla="*/ 0 w 8510729"/>
                    <a:gd name="connsiteY53" fmla="*/ 3836062 h 7631795"/>
                    <a:gd name="connsiteX54" fmla="*/ 303503 w 8510729"/>
                    <a:gd name="connsiteY54" fmla="*/ 4018942 h 7631795"/>
                    <a:gd name="connsiteX55" fmla="*/ 321012 w 8510729"/>
                    <a:gd name="connsiteY55" fmla="*/ 4250460 h 7631795"/>
                    <a:gd name="connsiteX56" fmla="*/ 459145 w 8510729"/>
                    <a:gd name="connsiteY56" fmla="*/ 4155129 h 7631795"/>
                    <a:gd name="connsiteX57" fmla="*/ 556422 w 8510729"/>
                    <a:gd name="connsiteY57" fmla="*/ 4116219 h 7631795"/>
                    <a:gd name="connsiteX58" fmla="*/ 684827 w 8510729"/>
                    <a:gd name="connsiteY58" fmla="*/ 4094818 h 7631795"/>
                    <a:gd name="connsiteX59" fmla="*/ 863816 w 8510729"/>
                    <a:gd name="connsiteY59" fmla="*/ 3956685 h 7631795"/>
                    <a:gd name="connsiteX60" fmla="*/ 980548 w 8510729"/>
                    <a:gd name="connsiteY60" fmla="*/ 3948903 h 7631795"/>
                    <a:gd name="connsiteX61" fmla="*/ 1250977 w 8510729"/>
                    <a:gd name="connsiteY61" fmla="*/ 4116219 h 7631795"/>
                    <a:gd name="connsiteX62" fmla="*/ 1443584 w 8510729"/>
                    <a:gd name="connsiteY62" fmla="*/ 4122055 h 7631795"/>
                    <a:gd name="connsiteX63" fmla="*/ 2628413 w 8510729"/>
                    <a:gd name="connsiteY63" fmla="*/ 4976144 h 7631795"/>
                    <a:gd name="connsiteX64" fmla="*/ 1610900 w 8510729"/>
                    <a:gd name="connsiteY64" fmla="*/ 5808831 h 7631795"/>
                    <a:gd name="connsiteX65" fmla="*/ 1375491 w 8510729"/>
                    <a:gd name="connsiteY65" fmla="*/ 5925563 h 7631795"/>
                    <a:gd name="connsiteX66" fmla="*/ 1155646 w 8510729"/>
                    <a:gd name="connsiteY66" fmla="*/ 5974202 h 7631795"/>
                    <a:gd name="connsiteX67" fmla="*/ 1173155 w 8510729"/>
                    <a:gd name="connsiteY67" fmla="*/ 6127899 h 7631795"/>
                    <a:gd name="connsiteX68" fmla="*/ 1198447 w 8510729"/>
                    <a:gd name="connsiteY68" fmla="*/ 6215448 h 7631795"/>
                    <a:gd name="connsiteX69" fmla="*/ 1966932 w 8510729"/>
                    <a:gd name="connsiteY69" fmla="*/ 5929454 h 7631795"/>
                    <a:gd name="connsiteX70" fmla="*/ 2548646 w 8510729"/>
                    <a:gd name="connsiteY70" fmla="*/ 5596768 h 7631795"/>
                    <a:gd name="connsiteX71" fmla="*/ 2805457 w 8510729"/>
                    <a:gd name="connsiteY71" fmla="*/ 5439180 h 7631795"/>
                    <a:gd name="connsiteX72" fmla="*/ 2688725 w 8510729"/>
                    <a:gd name="connsiteY72" fmla="*/ 5306884 h 7631795"/>
                    <a:gd name="connsiteX73" fmla="*/ 2579775 w 8510729"/>
                    <a:gd name="connsiteY73" fmla="*/ 5160969 h 7631795"/>
                    <a:gd name="connsiteX74" fmla="*/ 2717948 w 8510729"/>
                    <a:gd name="connsiteY74" fmla="*/ 5020850 h 7631795"/>
                    <a:gd name="connsiteX75" fmla="*/ 3044757 w 8510729"/>
                    <a:gd name="connsiteY75" fmla="*/ 5271865 h 7631795"/>
                    <a:gd name="connsiteX76" fmla="*/ 3558378 w 8510729"/>
                    <a:gd name="connsiteY76" fmla="*/ 6125953 h 7631795"/>
                    <a:gd name="connsiteX77" fmla="*/ 3957252 w 8510729"/>
                    <a:gd name="connsiteY77" fmla="*/ 6690238 h 7631795"/>
                    <a:gd name="connsiteX78" fmla="*/ 3828766 w 8510729"/>
                    <a:gd name="connsiteY78" fmla="*/ 6808713 h 7631795"/>
                    <a:gd name="connsiteX79" fmla="*/ 4036978 w 8510729"/>
                    <a:gd name="connsiteY79" fmla="*/ 7034516 h 7631795"/>
                    <a:gd name="connsiteX80" fmla="*/ 4377446 w 8510729"/>
                    <a:gd name="connsiteY80" fmla="*/ 7192105 h 7631795"/>
                    <a:gd name="connsiteX81" fmla="*/ 4278224 w 8510729"/>
                    <a:gd name="connsiteY81" fmla="*/ 7380821 h 7631795"/>
                    <a:gd name="connsiteX82" fmla="*/ 4132309 w 8510729"/>
                    <a:gd name="connsiteY82" fmla="*/ 7587048 h 7631795"/>
                    <a:gd name="connsiteX83" fmla="*/ 4305462 w 8510729"/>
                    <a:gd name="connsiteY83" fmla="*/ 7631795 h 7631795"/>
                    <a:gd name="connsiteX84" fmla="*/ 4544762 w 8510729"/>
                    <a:gd name="connsiteY84" fmla="*/ 7625958 h 7631795"/>
                    <a:gd name="connsiteX85" fmla="*/ 4642039 w 8510729"/>
                    <a:gd name="connsiteY85" fmla="*/ 7464479 h 7631795"/>
                    <a:gd name="connsiteX86" fmla="*/ 4750989 w 8510729"/>
                    <a:gd name="connsiteY86" fmla="*/ 7351638 h 7631795"/>
                    <a:gd name="connsiteX87" fmla="*/ 5706245 w 8510729"/>
                    <a:gd name="connsiteY87" fmla="*/ 5948910 h 7631795"/>
                    <a:gd name="connsiteX88" fmla="*/ 5610914 w 8510729"/>
                    <a:gd name="connsiteY88" fmla="*/ 5756302 h 7631795"/>
                    <a:gd name="connsiteX89" fmla="*/ 5630369 w 8510729"/>
                    <a:gd name="connsiteY89" fmla="*/ 5674590 h 7631795"/>
                    <a:gd name="connsiteX90" fmla="*/ 5937763 w 8510729"/>
                    <a:gd name="connsiteY90" fmla="*/ 5458636 h 7631795"/>
                    <a:gd name="connsiteX91" fmla="*/ 6029203 w 8510729"/>
                    <a:gd name="connsiteY91" fmla="*/ 5561749 h 7631795"/>
                    <a:gd name="connsiteX92" fmla="*/ 6126480 w 8510729"/>
                    <a:gd name="connsiteY92" fmla="*/ 5600659 h 7631795"/>
                    <a:gd name="connsiteX93" fmla="*/ 6274340 w 8510729"/>
                    <a:gd name="connsiteY93" fmla="*/ 5608442 h 7631795"/>
                    <a:gd name="connsiteX94" fmla="*/ 6523652 w 8510729"/>
                    <a:gd name="connsiteY94" fmla="*/ 5779405 h 7631795"/>
                    <a:gd name="connsiteX95" fmla="*/ 6914420 w 8510729"/>
                    <a:gd name="connsiteY95" fmla="*/ 5271865 h 7631795"/>
                    <a:gd name="connsiteX96" fmla="*/ 7070063 w 8510729"/>
                    <a:gd name="connsiteY96" fmla="*/ 4997545 h 7631795"/>
                    <a:gd name="connsiteX97" fmla="*/ 7307418 w 8510729"/>
                    <a:gd name="connsiteY97" fmla="*/ 4456687 h 7631795"/>
                    <a:gd name="connsiteX98" fmla="*/ 7515589 w 8510729"/>
                    <a:gd name="connsiteY98" fmla="*/ 4057853 h 7631795"/>
                    <a:gd name="connsiteX99" fmla="*/ 7533464 w 8510729"/>
                    <a:gd name="connsiteY99" fmla="*/ 3867150 h 7631795"/>
                    <a:gd name="connsiteX0" fmla="*/ 7533464 w 8510729"/>
                    <a:gd name="connsiteY0" fmla="*/ 3867150 h 7631795"/>
                    <a:gd name="connsiteX1" fmla="*/ 8234504 w 8510729"/>
                    <a:gd name="connsiteY1" fmla="*/ 2259330 h 7631795"/>
                    <a:gd name="connsiteX2" fmla="*/ 8184974 w 8510729"/>
                    <a:gd name="connsiteY2" fmla="*/ 2245995 h 7631795"/>
                    <a:gd name="connsiteX3" fmla="*/ 8447864 w 8510729"/>
                    <a:gd name="connsiteY3" fmla="*/ 1584960 h 7631795"/>
                    <a:gd name="connsiteX4" fmla="*/ 8510729 w 8510729"/>
                    <a:gd name="connsiteY4" fmla="*/ 1099185 h 7631795"/>
                    <a:gd name="connsiteX5" fmla="*/ 7683959 w 8510729"/>
                    <a:gd name="connsiteY5" fmla="*/ 979170 h 7631795"/>
                    <a:gd name="connsiteX6" fmla="*/ 7596329 w 8510729"/>
                    <a:gd name="connsiteY6" fmla="*/ 1049655 h 7631795"/>
                    <a:gd name="connsiteX7" fmla="*/ 7455359 w 8510729"/>
                    <a:gd name="connsiteY7" fmla="*/ 1104900 h 7631795"/>
                    <a:gd name="connsiteX8" fmla="*/ 7390589 w 8510729"/>
                    <a:gd name="connsiteY8" fmla="*/ 1205865 h 7631795"/>
                    <a:gd name="connsiteX9" fmla="*/ 7000064 w 8510729"/>
                    <a:gd name="connsiteY9" fmla="*/ 1057275 h 7631795"/>
                    <a:gd name="connsiteX10" fmla="*/ 6840044 w 8510729"/>
                    <a:gd name="connsiteY10" fmla="*/ 942975 h 7631795"/>
                    <a:gd name="connsiteX11" fmla="*/ 6771464 w 8510729"/>
                    <a:gd name="connsiteY11" fmla="*/ 931545 h 7631795"/>
                    <a:gd name="connsiteX12" fmla="*/ 6790514 w 8510729"/>
                    <a:gd name="connsiteY12" fmla="*/ 824865 h 7631795"/>
                    <a:gd name="connsiteX13" fmla="*/ 4834079 w 8510729"/>
                    <a:gd name="connsiteY13" fmla="*/ 276225 h 7631795"/>
                    <a:gd name="connsiteX14" fmla="*/ 4828364 w 8510729"/>
                    <a:gd name="connsiteY14" fmla="*/ 226695 h 7631795"/>
                    <a:gd name="connsiteX15" fmla="*/ 4748354 w 8510729"/>
                    <a:gd name="connsiteY15" fmla="*/ 228600 h 7631795"/>
                    <a:gd name="connsiteX16" fmla="*/ 4698824 w 8510729"/>
                    <a:gd name="connsiteY16" fmla="*/ 97155 h 7631795"/>
                    <a:gd name="connsiteX17" fmla="*/ 4662629 w 8510729"/>
                    <a:gd name="connsiteY17" fmla="*/ 70485 h 7631795"/>
                    <a:gd name="connsiteX18" fmla="*/ 4573094 w 8510729"/>
                    <a:gd name="connsiteY18" fmla="*/ 0 h 7631795"/>
                    <a:gd name="connsiteX19" fmla="*/ 4494989 w 8510729"/>
                    <a:gd name="connsiteY19" fmla="*/ 552450 h 7631795"/>
                    <a:gd name="connsiteX20" fmla="*/ 4390214 w 8510729"/>
                    <a:gd name="connsiteY20" fmla="*/ 520065 h 7631795"/>
                    <a:gd name="connsiteX21" fmla="*/ 4340684 w 8510729"/>
                    <a:gd name="connsiteY21" fmla="*/ 687705 h 7631795"/>
                    <a:gd name="connsiteX22" fmla="*/ 4009214 w 8510729"/>
                    <a:gd name="connsiteY22" fmla="*/ 581025 h 7631795"/>
                    <a:gd name="connsiteX23" fmla="*/ 3967304 w 8510729"/>
                    <a:gd name="connsiteY23" fmla="*/ 723900 h 7631795"/>
                    <a:gd name="connsiteX24" fmla="*/ 3881579 w 8510729"/>
                    <a:gd name="connsiteY24" fmla="*/ 691515 h 7631795"/>
                    <a:gd name="connsiteX25" fmla="*/ 3927299 w 8510729"/>
                    <a:gd name="connsiteY25" fmla="*/ 537210 h 7631795"/>
                    <a:gd name="connsiteX26" fmla="*/ 3828239 w 8510729"/>
                    <a:gd name="connsiteY26" fmla="*/ 512445 h 7631795"/>
                    <a:gd name="connsiteX27" fmla="*/ 3767279 w 8510729"/>
                    <a:gd name="connsiteY27" fmla="*/ 737235 h 7631795"/>
                    <a:gd name="connsiteX28" fmla="*/ 3854909 w 8510729"/>
                    <a:gd name="connsiteY28" fmla="*/ 762000 h 7631795"/>
                    <a:gd name="connsiteX29" fmla="*/ 3826334 w 8510729"/>
                    <a:gd name="connsiteY29" fmla="*/ 870585 h 7631795"/>
                    <a:gd name="connsiteX30" fmla="*/ 3431999 w 8510729"/>
                    <a:gd name="connsiteY30" fmla="*/ 775335 h 7631795"/>
                    <a:gd name="connsiteX31" fmla="*/ 3384374 w 8510729"/>
                    <a:gd name="connsiteY31" fmla="*/ 1007745 h 7631795"/>
                    <a:gd name="connsiteX32" fmla="*/ 3494864 w 8510729"/>
                    <a:gd name="connsiteY32" fmla="*/ 1032510 h 7631795"/>
                    <a:gd name="connsiteX33" fmla="*/ 3418299 w 8510729"/>
                    <a:gd name="connsiteY33" fmla="*/ 1390528 h 7631795"/>
                    <a:gd name="connsiteX34" fmla="*/ 3007792 w 8510729"/>
                    <a:gd name="connsiteY34" fmla="*/ 1316598 h 7631795"/>
                    <a:gd name="connsiteX35" fmla="*/ 2894951 w 8510729"/>
                    <a:gd name="connsiteY35" fmla="*/ 1769907 h 7631795"/>
                    <a:gd name="connsiteX36" fmla="*/ 2731526 w 8510729"/>
                    <a:gd name="connsiteY36" fmla="*/ 2421660 h 7631795"/>
                    <a:gd name="connsiteX37" fmla="*/ 2363821 w 8510729"/>
                    <a:gd name="connsiteY37" fmla="*/ 2345785 h 7631795"/>
                    <a:gd name="connsiteX38" fmla="*/ 2161486 w 8510729"/>
                    <a:gd name="connsiteY38" fmla="*/ 2480026 h 7631795"/>
                    <a:gd name="connsiteX39" fmla="*/ 2073896 w 8510729"/>
                    <a:gd name="connsiteY39" fmla="*/ 2575560 h 7631795"/>
                    <a:gd name="connsiteX40" fmla="*/ 1903784 w 8510729"/>
                    <a:gd name="connsiteY40" fmla="*/ 2644140 h 7631795"/>
                    <a:gd name="connsiteX41" fmla="*/ 1801562 w 8510729"/>
                    <a:gd name="connsiteY41" fmla="*/ 2773802 h 7631795"/>
                    <a:gd name="connsiteX42" fmla="*/ 1776392 w 8510729"/>
                    <a:gd name="connsiteY42" fmla="*/ 2892641 h 7631795"/>
                    <a:gd name="connsiteX43" fmla="*/ 1661484 w 8510729"/>
                    <a:gd name="connsiteY43" fmla="*/ 2941117 h 7631795"/>
                    <a:gd name="connsiteX44" fmla="*/ 1416347 w 8510729"/>
                    <a:gd name="connsiteY44" fmla="*/ 2989756 h 7631795"/>
                    <a:gd name="connsiteX45" fmla="*/ 1237358 w 8510729"/>
                    <a:gd name="connsiteY45" fmla="*/ 3211546 h 7631795"/>
                    <a:gd name="connsiteX46" fmla="*/ 1019458 w 8510729"/>
                    <a:gd name="connsiteY46" fmla="*/ 3404154 h 7631795"/>
                    <a:gd name="connsiteX47" fmla="*/ 867707 w 8510729"/>
                    <a:gd name="connsiteY47" fmla="*/ 3588979 h 7631795"/>
                    <a:gd name="connsiteX48" fmla="*/ 700391 w 8510729"/>
                    <a:gd name="connsiteY48" fmla="*/ 3762132 h 7631795"/>
                    <a:gd name="connsiteX49" fmla="*/ 605060 w 8510729"/>
                    <a:gd name="connsiteY49" fmla="*/ 3808825 h 7631795"/>
                    <a:gd name="connsiteX50" fmla="*/ 472764 w 8510729"/>
                    <a:gd name="connsiteY50" fmla="*/ 3816607 h 7631795"/>
                    <a:gd name="connsiteX51" fmla="*/ 268483 w 8510729"/>
                    <a:gd name="connsiteY51" fmla="*/ 3812716 h 7631795"/>
                    <a:gd name="connsiteX52" fmla="*/ 66148 w 8510729"/>
                    <a:gd name="connsiteY52" fmla="*/ 3795206 h 7631795"/>
                    <a:gd name="connsiteX53" fmla="*/ 0 w 8510729"/>
                    <a:gd name="connsiteY53" fmla="*/ 3836062 h 7631795"/>
                    <a:gd name="connsiteX54" fmla="*/ 303503 w 8510729"/>
                    <a:gd name="connsiteY54" fmla="*/ 4018942 h 7631795"/>
                    <a:gd name="connsiteX55" fmla="*/ 321012 w 8510729"/>
                    <a:gd name="connsiteY55" fmla="*/ 4250460 h 7631795"/>
                    <a:gd name="connsiteX56" fmla="*/ 459145 w 8510729"/>
                    <a:gd name="connsiteY56" fmla="*/ 4155129 h 7631795"/>
                    <a:gd name="connsiteX57" fmla="*/ 556422 w 8510729"/>
                    <a:gd name="connsiteY57" fmla="*/ 4116219 h 7631795"/>
                    <a:gd name="connsiteX58" fmla="*/ 684827 w 8510729"/>
                    <a:gd name="connsiteY58" fmla="*/ 4094818 h 7631795"/>
                    <a:gd name="connsiteX59" fmla="*/ 863816 w 8510729"/>
                    <a:gd name="connsiteY59" fmla="*/ 3956685 h 7631795"/>
                    <a:gd name="connsiteX60" fmla="*/ 980548 w 8510729"/>
                    <a:gd name="connsiteY60" fmla="*/ 3948903 h 7631795"/>
                    <a:gd name="connsiteX61" fmla="*/ 1250977 w 8510729"/>
                    <a:gd name="connsiteY61" fmla="*/ 4116219 h 7631795"/>
                    <a:gd name="connsiteX62" fmla="*/ 1443584 w 8510729"/>
                    <a:gd name="connsiteY62" fmla="*/ 4122055 h 7631795"/>
                    <a:gd name="connsiteX63" fmla="*/ 2628413 w 8510729"/>
                    <a:gd name="connsiteY63" fmla="*/ 4976144 h 7631795"/>
                    <a:gd name="connsiteX64" fmla="*/ 1610900 w 8510729"/>
                    <a:gd name="connsiteY64" fmla="*/ 5808831 h 7631795"/>
                    <a:gd name="connsiteX65" fmla="*/ 1375491 w 8510729"/>
                    <a:gd name="connsiteY65" fmla="*/ 5925563 h 7631795"/>
                    <a:gd name="connsiteX66" fmla="*/ 1155646 w 8510729"/>
                    <a:gd name="connsiteY66" fmla="*/ 5974202 h 7631795"/>
                    <a:gd name="connsiteX67" fmla="*/ 1173155 w 8510729"/>
                    <a:gd name="connsiteY67" fmla="*/ 6127899 h 7631795"/>
                    <a:gd name="connsiteX68" fmla="*/ 1198447 w 8510729"/>
                    <a:gd name="connsiteY68" fmla="*/ 6215448 h 7631795"/>
                    <a:gd name="connsiteX69" fmla="*/ 1966932 w 8510729"/>
                    <a:gd name="connsiteY69" fmla="*/ 5929454 h 7631795"/>
                    <a:gd name="connsiteX70" fmla="*/ 2548646 w 8510729"/>
                    <a:gd name="connsiteY70" fmla="*/ 5596768 h 7631795"/>
                    <a:gd name="connsiteX71" fmla="*/ 2805457 w 8510729"/>
                    <a:gd name="connsiteY71" fmla="*/ 5439180 h 7631795"/>
                    <a:gd name="connsiteX72" fmla="*/ 2688725 w 8510729"/>
                    <a:gd name="connsiteY72" fmla="*/ 5306884 h 7631795"/>
                    <a:gd name="connsiteX73" fmla="*/ 2579775 w 8510729"/>
                    <a:gd name="connsiteY73" fmla="*/ 5160969 h 7631795"/>
                    <a:gd name="connsiteX74" fmla="*/ 2717948 w 8510729"/>
                    <a:gd name="connsiteY74" fmla="*/ 5020850 h 7631795"/>
                    <a:gd name="connsiteX75" fmla="*/ 3044757 w 8510729"/>
                    <a:gd name="connsiteY75" fmla="*/ 5271865 h 7631795"/>
                    <a:gd name="connsiteX76" fmla="*/ 3558378 w 8510729"/>
                    <a:gd name="connsiteY76" fmla="*/ 6125953 h 7631795"/>
                    <a:gd name="connsiteX77" fmla="*/ 3957252 w 8510729"/>
                    <a:gd name="connsiteY77" fmla="*/ 6690238 h 7631795"/>
                    <a:gd name="connsiteX78" fmla="*/ 3828766 w 8510729"/>
                    <a:gd name="connsiteY78" fmla="*/ 6808713 h 7631795"/>
                    <a:gd name="connsiteX79" fmla="*/ 4036978 w 8510729"/>
                    <a:gd name="connsiteY79" fmla="*/ 7034516 h 7631795"/>
                    <a:gd name="connsiteX80" fmla="*/ 4377446 w 8510729"/>
                    <a:gd name="connsiteY80" fmla="*/ 7192105 h 7631795"/>
                    <a:gd name="connsiteX81" fmla="*/ 4278224 w 8510729"/>
                    <a:gd name="connsiteY81" fmla="*/ 7380821 h 7631795"/>
                    <a:gd name="connsiteX82" fmla="*/ 4132309 w 8510729"/>
                    <a:gd name="connsiteY82" fmla="*/ 7587048 h 7631795"/>
                    <a:gd name="connsiteX83" fmla="*/ 4305462 w 8510729"/>
                    <a:gd name="connsiteY83" fmla="*/ 7631795 h 7631795"/>
                    <a:gd name="connsiteX84" fmla="*/ 4544762 w 8510729"/>
                    <a:gd name="connsiteY84" fmla="*/ 7625958 h 7631795"/>
                    <a:gd name="connsiteX85" fmla="*/ 4642039 w 8510729"/>
                    <a:gd name="connsiteY85" fmla="*/ 7464479 h 7631795"/>
                    <a:gd name="connsiteX86" fmla="*/ 4750989 w 8510729"/>
                    <a:gd name="connsiteY86" fmla="*/ 7351638 h 7631795"/>
                    <a:gd name="connsiteX87" fmla="*/ 5706245 w 8510729"/>
                    <a:gd name="connsiteY87" fmla="*/ 5948910 h 7631795"/>
                    <a:gd name="connsiteX88" fmla="*/ 5610914 w 8510729"/>
                    <a:gd name="connsiteY88" fmla="*/ 5756302 h 7631795"/>
                    <a:gd name="connsiteX89" fmla="*/ 5630369 w 8510729"/>
                    <a:gd name="connsiteY89" fmla="*/ 5674590 h 7631795"/>
                    <a:gd name="connsiteX90" fmla="*/ 5937763 w 8510729"/>
                    <a:gd name="connsiteY90" fmla="*/ 5458636 h 7631795"/>
                    <a:gd name="connsiteX91" fmla="*/ 6029203 w 8510729"/>
                    <a:gd name="connsiteY91" fmla="*/ 5561749 h 7631795"/>
                    <a:gd name="connsiteX92" fmla="*/ 6126480 w 8510729"/>
                    <a:gd name="connsiteY92" fmla="*/ 5600659 h 7631795"/>
                    <a:gd name="connsiteX93" fmla="*/ 6274340 w 8510729"/>
                    <a:gd name="connsiteY93" fmla="*/ 5608442 h 7631795"/>
                    <a:gd name="connsiteX94" fmla="*/ 6523652 w 8510729"/>
                    <a:gd name="connsiteY94" fmla="*/ 5779405 h 7631795"/>
                    <a:gd name="connsiteX95" fmla="*/ 6914420 w 8510729"/>
                    <a:gd name="connsiteY95" fmla="*/ 5271865 h 7631795"/>
                    <a:gd name="connsiteX96" fmla="*/ 7070063 w 8510729"/>
                    <a:gd name="connsiteY96" fmla="*/ 4997545 h 7631795"/>
                    <a:gd name="connsiteX97" fmla="*/ 7307418 w 8510729"/>
                    <a:gd name="connsiteY97" fmla="*/ 4456687 h 7631795"/>
                    <a:gd name="connsiteX98" fmla="*/ 7515589 w 8510729"/>
                    <a:gd name="connsiteY98" fmla="*/ 4057853 h 7631795"/>
                    <a:gd name="connsiteX99" fmla="*/ 7533464 w 8510729"/>
                    <a:gd name="connsiteY99" fmla="*/ 3867150 h 7631795"/>
                    <a:gd name="connsiteX0" fmla="*/ 7533464 w 8510729"/>
                    <a:gd name="connsiteY0" fmla="*/ 3867150 h 7631795"/>
                    <a:gd name="connsiteX1" fmla="*/ 8234504 w 8510729"/>
                    <a:gd name="connsiteY1" fmla="*/ 2259330 h 7631795"/>
                    <a:gd name="connsiteX2" fmla="*/ 8184974 w 8510729"/>
                    <a:gd name="connsiteY2" fmla="*/ 2245995 h 7631795"/>
                    <a:gd name="connsiteX3" fmla="*/ 8447864 w 8510729"/>
                    <a:gd name="connsiteY3" fmla="*/ 1584960 h 7631795"/>
                    <a:gd name="connsiteX4" fmla="*/ 8510729 w 8510729"/>
                    <a:gd name="connsiteY4" fmla="*/ 1099185 h 7631795"/>
                    <a:gd name="connsiteX5" fmla="*/ 7683959 w 8510729"/>
                    <a:gd name="connsiteY5" fmla="*/ 979170 h 7631795"/>
                    <a:gd name="connsiteX6" fmla="*/ 7596329 w 8510729"/>
                    <a:gd name="connsiteY6" fmla="*/ 1049655 h 7631795"/>
                    <a:gd name="connsiteX7" fmla="*/ 7455359 w 8510729"/>
                    <a:gd name="connsiteY7" fmla="*/ 1104900 h 7631795"/>
                    <a:gd name="connsiteX8" fmla="*/ 7390589 w 8510729"/>
                    <a:gd name="connsiteY8" fmla="*/ 1205865 h 7631795"/>
                    <a:gd name="connsiteX9" fmla="*/ 7000064 w 8510729"/>
                    <a:gd name="connsiteY9" fmla="*/ 1057275 h 7631795"/>
                    <a:gd name="connsiteX10" fmla="*/ 6840044 w 8510729"/>
                    <a:gd name="connsiteY10" fmla="*/ 942975 h 7631795"/>
                    <a:gd name="connsiteX11" fmla="*/ 6771464 w 8510729"/>
                    <a:gd name="connsiteY11" fmla="*/ 931545 h 7631795"/>
                    <a:gd name="connsiteX12" fmla="*/ 6790514 w 8510729"/>
                    <a:gd name="connsiteY12" fmla="*/ 824865 h 7631795"/>
                    <a:gd name="connsiteX13" fmla="*/ 4834079 w 8510729"/>
                    <a:gd name="connsiteY13" fmla="*/ 276225 h 7631795"/>
                    <a:gd name="connsiteX14" fmla="*/ 4828364 w 8510729"/>
                    <a:gd name="connsiteY14" fmla="*/ 226695 h 7631795"/>
                    <a:gd name="connsiteX15" fmla="*/ 4748354 w 8510729"/>
                    <a:gd name="connsiteY15" fmla="*/ 228600 h 7631795"/>
                    <a:gd name="connsiteX16" fmla="*/ 4698824 w 8510729"/>
                    <a:gd name="connsiteY16" fmla="*/ 97155 h 7631795"/>
                    <a:gd name="connsiteX17" fmla="*/ 4662629 w 8510729"/>
                    <a:gd name="connsiteY17" fmla="*/ 70485 h 7631795"/>
                    <a:gd name="connsiteX18" fmla="*/ 4573094 w 8510729"/>
                    <a:gd name="connsiteY18" fmla="*/ 0 h 7631795"/>
                    <a:gd name="connsiteX19" fmla="*/ 4494989 w 8510729"/>
                    <a:gd name="connsiteY19" fmla="*/ 552450 h 7631795"/>
                    <a:gd name="connsiteX20" fmla="*/ 4390214 w 8510729"/>
                    <a:gd name="connsiteY20" fmla="*/ 520065 h 7631795"/>
                    <a:gd name="connsiteX21" fmla="*/ 4340684 w 8510729"/>
                    <a:gd name="connsiteY21" fmla="*/ 687705 h 7631795"/>
                    <a:gd name="connsiteX22" fmla="*/ 4009214 w 8510729"/>
                    <a:gd name="connsiteY22" fmla="*/ 581025 h 7631795"/>
                    <a:gd name="connsiteX23" fmla="*/ 3967304 w 8510729"/>
                    <a:gd name="connsiteY23" fmla="*/ 723900 h 7631795"/>
                    <a:gd name="connsiteX24" fmla="*/ 3881579 w 8510729"/>
                    <a:gd name="connsiteY24" fmla="*/ 691515 h 7631795"/>
                    <a:gd name="connsiteX25" fmla="*/ 3927299 w 8510729"/>
                    <a:gd name="connsiteY25" fmla="*/ 537210 h 7631795"/>
                    <a:gd name="connsiteX26" fmla="*/ 3828239 w 8510729"/>
                    <a:gd name="connsiteY26" fmla="*/ 512445 h 7631795"/>
                    <a:gd name="connsiteX27" fmla="*/ 3767279 w 8510729"/>
                    <a:gd name="connsiteY27" fmla="*/ 737235 h 7631795"/>
                    <a:gd name="connsiteX28" fmla="*/ 3854909 w 8510729"/>
                    <a:gd name="connsiteY28" fmla="*/ 762000 h 7631795"/>
                    <a:gd name="connsiteX29" fmla="*/ 3826334 w 8510729"/>
                    <a:gd name="connsiteY29" fmla="*/ 870585 h 7631795"/>
                    <a:gd name="connsiteX30" fmla="*/ 3431999 w 8510729"/>
                    <a:gd name="connsiteY30" fmla="*/ 775335 h 7631795"/>
                    <a:gd name="connsiteX31" fmla="*/ 3384374 w 8510729"/>
                    <a:gd name="connsiteY31" fmla="*/ 1007745 h 7631795"/>
                    <a:gd name="connsiteX32" fmla="*/ 3494864 w 8510729"/>
                    <a:gd name="connsiteY32" fmla="*/ 1032510 h 7631795"/>
                    <a:gd name="connsiteX33" fmla="*/ 3418299 w 8510729"/>
                    <a:gd name="connsiteY33" fmla="*/ 1390528 h 7631795"/>
                    <a:gd name="connsiteX34" fmla="*/ 3007792 w 8510729"/>
                    <a:gd name="connsiteY34" fmla="*/ 1316598 h 7631795"/>
                    <a:gd name="connsiteX35" fmla="*/ 2894951 w 8510729"/>
                    <a:gd name="connsiteY35" fmla="*/ 1769907 h 7631795"/>
                    <a:gd name="connsiteX36" fmla="*/ 2733431 w 8510729"/>
                    <a:gd name="connsiteY36" fmla="*/ 2415945 h 7631795"/>
                    <a:gd name="connsiteX37" fmla="*/ 2363821 w 8510729"/>
                    <a:gd name="connsiteY37" fmla="*/ 2345785 h 7631795"/>
                    <a:gd name="connsiteX38" fmla="*/ 2161486 w 8510729"/>
                    <a:gd name="connsiteY38" fmla="*/ 2480026 h 7631795"/>
                    <a:gd name="connsiteX39" fmla="*/ 2073896 w 8510729"/>
                    <a:gd name="connsiteY39" fmla="*/ 2575560 h 7631795"/>
                    <a:gd name="connsiteX40" fmla="*/ 1903784 w 8510729"/>
                    <a:gd name="connsiteY40" fmla="*/ 2644140 h 7631795"/>
                    <a:gd name="connsiteX41" fmla="*/ 1801562 w 8510729"/>
                    <a:gd name="connsiteY41" fmla="*/ 2773802 h 7631795"/>
                    <a:gd name="connsiteX42" fmla="*/ 1776392 w 8510729"/>
                    <a:gd name="connsiteY42" fmla="*/ 2892641 h 7631795"/>
                    <a:gd name="connsiteX43" fmla="*/ 1661484 w 8510729"/>
                    <a:gd name="connsiteY43" fmla="*/ 2941117 h 7631795"/>
                    <a:gd name="connsiteX44" fmla="*/ 1416347 w 8510729"/>
                    <a:gd name="connsiteY44" fmla="*/ 2989756 h 7631795"/>
                    <a:gd name="connsiteX45" fmla="*/ 1237358 w 8510729"/>
                    <a:gd name="connsiteY45" fmla="*/ 3211546 h 7631795"/>
                    <a:gd name="connsiteX46" fmla="*/ 1019458 w 8510729"/>
                    <a:gd name="connsiteY46" fmla="*/ 3404154 h 7631795"/>
                    <a:gd name="connsiteX47" fmla="*/ 867707 w 8510729"/>
                    <a:gd name="connsiteY47" fmla="*/ 3588979 h 7631795"/>
                    <a:gd name="connsiteX48" fmla="*/ 700391 w 8510729"/>
                    <a:gd name="connsiteY48" fmla="*/ 3762132 h 7631795"/>
                    <a:gd name="connsiteX49" fmla="*/ 605060 w 8510729"/>
                    <a:gd name="connsiteY49" fmla="*/ 3808825 h 7631795"/>
                    <a:gd name="connsiteX50" fmla="*/ 472764 w 8510729"/>
                    <a:gd name="connsiteY50" fmla="*/ 3816607 h 7631795"/>
                    <a:gd name="connsiteX51" fmla="*/ 268483 w 8510729"/>
                    <a:gd name="connsiteY51" fmla="*/ 3812716 h 7631795"/>
                    <a:gd name="connsiteX52" fmla="*/ 66148 w 8510729"/>
                    <a:gd name="connsiteY52" fmla="*/ 3795206 h 7631795"/>
                    <a:gd name="connsiteX53" fmla="*/ 0 w 8510729"/>
                    <a:gd name="connsiteY53" fmla="*/ 3836062 h 7631795"/>
                    <a:gd name="connsiteX54" fmla="*/ 303503 w 8510729"/>
                    <a:gd name="connsiteY54" fmla="*/ 4018942 h 7631795"/>
                    <a:gd name="connsiteX55" fmla="*/ 321012 w 8510729"/>
                    <a:gd name="connsiteY55" fmla="*/ 4250460 h 7631795"/>
                    <a:gd name="connsiteX56" fmla="*/ 459145 w 8510729"/>
                    <a:gd name="connsiteY56" fmla="*/ 4155129 h 7631795"/>
                    <a:gd name="connsiteX57" fmla="*/ 556422 w 8510729"/>
                    <a:gd name="connsiteY57" fmla="*/ 4116219 h 7631795"/>
                    <a:gd name="connsiteX58" fmla="*/ 684827 w 8510729"/>
                    <a:gd name="connsiteY58" fmla="*/ 4094818 h 7631795"/>
                    <a:gd name="connsiteX59" fmla="*/ 863816 w 8510729"/>
                    <a:gd name="connsiteY59" fmla="*/ 3956685 h 7631795"/>
                    <a:gd name="connsiteX60" fmla="*/ 980548 w 8510729"/>
                    <a:gd name="connsiteY60" fmla="*/ 3948903 h 7631795"/>
                    <a:gd name="connsiteX61" fmla="*/ 1250977 w 8510729"/>
                    <a:gd name="connsiteY61" fmla="*/ 4116219 h 7631795"/>
                    <a:gd name="connsiteX62" fmla="*/ 1443584 w 8510729"/>
                    <a:gd name="connsiteY62" fmla="*/ 4122055 h 7631795"/>
                    <a:gd name="connsiteX63" fmla="*/ 2628413 w 8510729"/>
                    <a:gd name="connsiteY63" fmla="*/ 4976144 h 7631795"/>
                    <a:gd name="connsiteX64" fmla="*/ 1610900 w 8510729"/>
                    <a:gd name="connsiteY64" fmla="*/ 5808831 h 7631795"/>
                    <a:gd name="connsiteX65" fmla="*/ 1375491 w 8510729"/>
                    <a:gd name="connsiteY65" fmla="*/ 5925563 h 7631795"/>
                    <a:gd name="connsiteX66" fmla="*/ 1155646 w 8510729"/>
                    <a:gd name="connsiteY66" fmla="*/ 5974202 h 7631795"/>
                    <a:gd name="connsiteX67" fmla="*/ 1173155 w 8510729"/>
                    <a:gd name="connsiteY67" fmla="*/ 6127899 h 7631795"/>
                    <a:gd name="connsiteX68" fmla="*/ 1198447 w 8510729"/>
                    <a:gd name="connsiteY68" fmla="*/ 6215448 h 7631795"/>
                    <a:gd name="connsiteX69" fmla="*/ 1966932 w 8510729"/>
                    <a:gd name="connsiteY69" fmla="*/ 5929454 h 7631795"/>
                    <a:gd name="connsiteX70" fmla="*/ 2548646 w 8510729"/>
                    <a:gd name="connsiteY70" fmla="*/ 5596768 h 7631795"/>
                    <a:gd name="connsiteX71" fmla="*/ 2805457 w 8510729"/>
                    <a:gd name="connsiteY71" fmla="*/ 5439180 h 7631795"/>
                    <a:gd name="connsiteX72" fmla="*/ 2688725 w 8510729"/>
                    <a:gd name="connsiteY72" fmla="*/ 5306884 h 7631795"/>
                    <a:gd name="connsiteX73" fmla="*/ 2579775 w 8510729"/>
                    <a:gd name="connsiteY73" fmla="*/ 5160969 h 7631795"/>
                    <a:gd name="connsiteX74" fmla="*/ 2717948 w 8510729"/>
                    <a:gd name="connsiteY74" fmla="*/ 5020850 h 7631795"/>
                    <a:gd name="connsiteX75" fmla="*/ 3044757 w 8510729"/>
                    <a:gd name="connsiteY75" fmla="*/ 5271865 h 7631795"/>
                    <a:gd name="connsiteX76" fmla="*/ 3558378 w 8510729"/>
                    <a:gd name="connsiteY76" fmla="*/ 6125953 h 7631795"/>
                    <a:gd name="connsiteX77" fmla="*/ 3957252 w 8510729"/>
                    <a:gd name="connsiteY77" fmla="*/ 6690238 h 7631795"/>
                    <a:gd name="connsiteX78" fmla="*/ 3828766 w 8510729"/>
                    <a:gd name="connsiteY78" fmla="*/ 6808713 h 7631795"/>
                    <a:gd name="connsiteX79" fmla="*/ 4036978 w 8510729"/>
                    <a:gd name="connsiteY79" fmla="*/ 7034516 h 7631795"/>
                    <a:gd name="connsiteX80" fmla="*/ 4377446 w 8510729"/>
                    <a:gd name="connsiteY80" fmla="*/ 7192105 h 7631795"/>
                    <a:gd name="connsiteX81" fmla="*/ 4278224 w 8510729"/>
                    <a:gd name="connsiteY81" fmla="*/ 7380821 h 7631795"/>
                    <a:gd name="connsiteX82" fmla="*/ 4132309 w 8510729"/>
                    <a:gd name="connsiteY82" fmla="*/ 7587048 h 7631795"/>
                    <a:gd name="connsiteX83" fmla="*/ 4305462 w 8510729"/>
                    <a:gd name="connsiteY83" fmla="*/ 7631795 h 7631795"/>
                    <a:gd name="connsiteX84" fmla="*/ 4544762 w 8510729"/>
                    <a:gd name="connsiteY84" fmla="*/ 7625958 h 7631795"/>
                    <a:gd name="connsiteX85" fmla="*/ 4642039 w 8510729"/>
                    <a:gd name="connsiteY85" fmla="*/ 7464479 h 7631795"/>
                    <a:gd name="connsiteX86" fmla="*/ 4750989 w 8510729"/>
                    <a:gd name="connsiteY86" fmla="*/ 7351638 h 7631795"/>
                    <a:gd name="connsiteX87" fmla="*/ 5706245 w 8510729"/>
                    <a:gd name="connsiteY87" fmla="*/ 5948910 h 7631795"/>
                    <a:gd name="connsiteX88" fmla="*/ 5610914 w 8510729"/>
                    <a:gd name="connsiteY88" fmla="*/ 5756302 h 7631795"/>
                    <a:gd name="connsiteX89" fmla="*/ 5630369 w 8510729"/>
                    <a:gd name="connsiteY89" fmla="*/ 5674590 h 7631795"/>
                    <a:gd name="connsiteX90" fmla="*/ 5937763 w 8510729"/>
                    <a:gd name="connsiteY90" fmla="*/ 5458636 h 7631795"/>
                    <a:gd name="connsiteX91" fmla="*/ 6029203 w 8510729"/>
                    <a:gd name="connsiteY91" fmla="*/ 5561749 h 7631795"/>
                    <a:gd name="connsiteX92" fmla="*/ 6126480 w 8510729"/>
                    <a:gd name="connsiteY92" fmla="*/ 5600659 h 7631795"/>
                    <a:gd name="connsiteX93" fmla="*/ 6274340 w 8510729"/>
                    <a:gd name="connsiteY93" fmla="*/ 5608442 h 7631795"/>
                    <a:gd name="connsiteX94" fmla="*/ 6523652 w 8510729"/>
                    <a:gd name="connsiteY94" fmla="*/ 5779405 h 7631795"/>
                    <a:gd name="connsiteX95" fmla="*/ 6914420 w 8510729"/>
                    <a:gd name="connsiteY95" fmla="*/ 5271865 h 7631795"/>
                    <a:gd name="connsiteX96" fmla="*/ 7070063 w 8510729"/>
                    <a:gd name="connsiteY96" fmla="*/ 4997545 h 7631795"/>
                    <a:gd name="connsiteX97" fmla="*/ 7307418 w 8510729"/>
                    <a:gd name="connsiteY97" fmla="*/ 4456687 h 7631795"/>
                    <a:gd name="connsiteX98" fmla="*/ 7515589 w 8510729"/>
                    <a:gd name="connsiteY98" fmla="*/ 4057853 h 7631795"/>
                    <a:gd name="connsiteX99" fmla="*/ 7533464 w 8510729"/>
                    <a:gd name="connsiteY99" fmla="*/ 3867150 h 7631795"/>
                    <a:gd name="connsiteX0" fmla="*/ 7533464 w 8510729"/>
                    <a:gd name="connsiteY0" fmla="*/ 3867150 h 7631795"/>
                    <a:gd name="connsiteX1" fmla="*/ 8234504 w 8510729"/>
                    <a:gd name="connsiteY1" fmla="*/ 2259330 h 7631795"/>
                    <a:gd name="connsiteX2" fmla="*/ 8184974 w 8510729"/>
                    <a:gd name="connsiteY2" fmla="*/ 2245995 h 7631795"/>
                    <a:gd name="connsiteX3" fmla="*/ 8447864 w 8510729"/>
                    <a:gd name="connsiteY3" fmla="*/ 1584960 h 7631795"/>
                    <a:gd name="connsiteX4" fmla="*/ 8510729 w 8510729"/>
                    <a:gd name="connsiteY4" fmla="*/ 1099185 h 7631795"/>
                    <a:gd name="connsiteX5" fmla="*/ 7683959 w 8510729"/>
                    <a:gd name="connsiteY5" fmla="*/ 979170 h 7631795"/>
                    <a:gd name="connsiteX6" fmla="*/ 7596329 w 8510729"/>
                    <a:gd name="connsiteY6" fmla="*/ 1049655 h 7631795"/>
                    <a:gd name="connsiteX7" fmla="*/ 7455359 w 8510729"/>
                    <a:gd name="connsiteY7" fmla="*/ 1104900 h 7631795"/>
                    <a:gd name="connsiteX8" fmla="*/ 7390589 w 8510729"/>
                    <a:gd name="connsiteY8" fmla="*/ 1205865 h 7631795"/>
                    <a:gd name="connsiteX9" fmla="*/ 7000064 w 8510729"/>
                    <a:gd name="connsiteY9" fmla="*/ 1057275 h 7631795"/>
                    <a:gd name="connsiteX10" fmla="*/ 6840044 w 8510729"/>
                    <a:gd name="connsiteY10" fmla="*/ 942975 h 7631795"/>
                    <a:gd name="connsiteX11" fmla="*/ 6771464 w 8510729"/>
                    <a:gd name="connsiteY11" fmla="*/ 931545 h 7631795"/>
                    <a:gd name="connsiteX12" fmla="*/ 6790514 w 8510729"/>
                    <a:gd name="connsiteY12" fmla="*/ 824865 h 7631795"/>
                    <a:gd name="connsiteX13" fmla="*/ 4834079 w 8510729"/>
                    <a:gd name="connsiteY13" fmla="*/ 276225 h 7631795"/>
                    <a:gd name="connsiteX14" fmla="*/ 4828364 w 8510729"/>
                    <a:gd name="connsiteY14" fmla="*/ 226695 h 7631795"/>
                    <a:gd name="connsiteX15" fmla="*/ 4748354 w 8510729"/>
                    <a:gd name="connsiteY15" fmla="*/ 228600 h 7631795"/>
                    <a:gd name="connsiteX16" fmla="*/ 4698824 w 8510729"/>
                    <a:gd name="connsiteY16" fmla="*/ 97155 h 7631795"/>
                    <a:gd name="connsiteX17" fmla="*/ 4662629 w 8510729"/>
                    <a:gd name="connsiteY17" fmla="*/ 70485 h 7631795"/>
                    <a:gd name="connsiteX18" fmla="*/ 4573094 w 8510729"/>
                    <a:gd name="connsiteY18" fmla="*/ 0 h 7631795"/>
                    <a:gd name="connsiteX19" fmla="*/ 4494989 w 8510729"/>
                    <a:gd name="connsiteY19" fmla="*/ 552450 h 7631795"/>
                    <a:gd name="connsiteX20" fmla="*/ 4390214 w 8510729"/>
                    <a:gd name="connsiteY20" fmla="*/ 520065 h 7631795"/>
                    <a:gd name="connsiteX21" fmla="*/ 4340684 w 8510729"/>
                    <a:gd name="connsiteY21" fmla="*/ 687705 h 7631795"/>
                    <a:gd name="connsiteX22" fmla="*/ 4009214 w 8510729"/>
                    <a:gd name="connsiteY22" fmla="*/ 581025 h 7631795"/>
                    <a:gd name="connsiteX23" fmla="*/ 3967304 w 8510729"/>
                    <a:gd name="connsiteY23" fmla="*/ 723900 h 7631795"/>
                    <a:gd name="connsiteX24" fmla="*/ 3881579 w 8510729"/>
                    <a:gd name="connsiteY24" fmla="*/ 691515 h 7631795"/>
                    <a:gd name="connsiteX25" fmla="*/ 3927299 w 8510729"/>
                    <a:gd name="connsiteY25" fmla="*/ 537210 h 7631795"/>
                    <a:gd name="connsiteX26" fmla="*/ 3828239 w 8510729"/>
                    <a:gd name="connsiteY26" fmla="*/ 512445 h 7631795"/>
                    <a:gd name="connsiteX27" fmla="*/ 3767279 w 8510729"/>
                    <a:gd name="connsiteY27" fmla="*/ 737235 h 7631795"/>
                    <a:gd name="connsiteX28" fmla="*/ 3854909 w 8510729"/>
                    <a:gd name="connsiteY28" fmla="*/ 762000 h 7631795"/>
                    <a:gd name="connsiteX29" fmla="*/ 3826334 w 8510729"/>
                    <a:gd name="connsiteY29" fmla="*/ 870585 h 7631795"/>
                    <a:gd name="connsiteX30" fmla="*/ 3431999 w 8510729"/>
                    <a:gd name="connsiteY30" fmla="*/ 775335 h 7631795"/>
                    <a:gd name="connsiteX31" fmla="*/ 3384374 w 8510729"/>
                    <a:gd name="connsiteY31" fmla="*/ 1007745 h 7631795"/>
                    <a:gd name="connsiteX32" fmla="*/ 3494864 w 8510729"/>
                    <a:gd name="connsiteY32" fmla="*/ 1032510 h 7631795"/>
                    <a:gd name="connsiteX33" fmla="*/ 3420204 w 8510729"/>
                    <a:gd name="connsiteY33" fmla="*/ 1381003 h 7631795"/>
                    <a:gd name="connsiteX34" fmla="*/ 3007792 w 8510729"/>
                    <a:gd name="connsiteY34" fmla="*/ 1316598 h 7631795"/>
                    <a:gd name="connsiteX35" fmla="*/ 2894951 w 8510729"/>
                    <a:gd name="connsiteY35" fmla="*/ 1769907 h 7631795"/>
                    <a:gd name="connsiteX36" fmla="*/ 2733431 w 8510729"/>
                    <a:gd name="connsiteY36" fmla="*/ 2415945 h 7631795"/>
                    <a:gd name="connsiteX37" fmla="*/ 2363821 w 8510729"/>
                    <a:gd name="connsiteY37" fmla="*/ 2345785 h 7631795"/>
                    <a:gd name="connsiteX38" fmla="*/ 2161486 w 8510729"/>
                    <a:gd name="connsiteY38" fmla="*/ 2480026 h 7631795"/>
                    <a:gd name="connsiteX39" fmla="*/ 2073896 w 8510729"/>
                    <a:gd name="connsiteY39" fmla="*/ 2575560 h 7631795"/>
                    <a:gd name="connsiteX40" fmla="*/ 1903784 w 8510729"/>
                    <a:gd name="connsiteY40" fmla="*/ 2644140 h 7631795"/>
                    <a:gd name="connsiteX41" fmla="*/ 1801562 w 8510729"/>
                    <a:gd name="connsiteY41" fmla="*/ 2773802 h 7631795"/>
                    <a:gd name="connsiteX42" fmla="*/ 1776392 w 8510729"/>
                    <a:gd name="connsiteY42" fmla="*/ 2892641 h 7631795"/>
                    <a:gd name="connsiteX43" fmla="*/ 1661484 w 8510729"/>
                    <a:gd name="connsiteY43" fmla="*/ 2941117 h 7631795"/>
                    <a:gd name="connsiteX44" fmla="*/ 1416347 w 8510729"/>
                    <a:gd name="connsiteY44" fmla="*/ 2989756 h 7631795"/>
                    <a:gd name="connsiteX45" fmla="*/ 1237358 w 8510729"/>
                    <a:gd name="connsiteY45" fmla="*/ 3211546 h 7631795"/>
                    <a:gd name="connsiteX46" fmla="*/ 1019458 w 8510729"/>
                    <a:gd name="connsiteY46" fmla="*/ 3404154 h 7631795"/>
                    <a:gd name="connsiteX47" fmla="*/ 867707 w 8510729"/>
                    <a:gd name="connsiteY47" fmla="*/ 3588979 h 7631795"/>
                    <a:gd name="connsiteX48" fmla="*/ 700391 w 8510729"/>
                    <a:gd name="connsiteY48" fmla="*/ 3762132 h 7631795"/>
                    <a:gd name="connsiteX49" fmla="*/ 605060 w 8510729"/>
                    <a:gd name="connsiteY49" fmla="*/ 3808825 h 7631795"/>
                    <a:gd name="connsiteX50" fmla="*/ 472764 w 8510729"/>
                    <a:gd name="connsiteY50" fmla="*/ 3816607 h 7631795"/>
                    <a:gd name="connsiteX51" fmla="*/ 268483 w 8510729"/>
                    <a:gd name="connsiteY51" fmla="*/ 3812716 h 7631795"/>
                    <a:gd name="connsiteX52" fmla="*/ 66148 w 8510729"/>
                    <a:gd name="connsiteY52" fmla="*/ 3795206 h 7631795"/>
                    <a:gd name="connsiteX53" fmla="*/ 0 w 8510729"/>
                    <a:gd name="connsiteY53" fmla="*/ 3836062 h 7631795"/>
                    <a:gd name="connsiteX54" fmla="*/ 303503 w 8510729"/>
                    <a:gd name="connsiteY54" fmla="*/ 4018942 h 7631795"/>
                    <a:gd name="connsiteX55" fmla="*/ 321012 w 8510729"/>
                    <a:gd name="connsiteY55" fmla="*/ 4250460 h 7631795"/>
                    <a:gd name="connsiteX56" fmla="*/ 459145 w 8510729"/>
                    <a:gd name="connsiteY56" fmla="*/ 4155129 h 7631795"/>
                    <a:gd name="connsiteX57" fmla="*/ 556422 w 8510729"/>
                    <a:gd name="connsiteY57" fmla="*/ 4116219 h 7631795"/>
                    <a:gd name="connsiteX58" fmla="*/ 684827 w 8510729"/>
                    <a:gd name="connsiteY58" fmla="*/ 4094818 h 7631795"/>
                    <a:gd name="connsiteX59" fmla="*/ 863816 w 8510729"/>
                    <a:gd name="connsiteY59" fmla="*/ 3956685 h 7631795"/>
                    <a:gd name="connsiteX60" fmla="*/ 980548 w 8510729"/>
                    <a:gd name="connsiteY60" fmla="*/ 3948903 h 7631795"/>
                    <a:gd name="connsiteX61" fmla="*/ 1250977 w 8510729"/>
                    <a:gd name="connsiteY61" fmla="*/ 4116219 h 7631795"/>
                    <a:gd name="connsiteX62" fmla="*/ 1443584 w 8510729"/>
                    <a:gd name="connsiteY62" fmla="*/ 4122055 h 7631795"/>
                    <a:gd name="connsiteX63" fmla="*/ 2628413 w 8510729"/>
                    <a:gd name="connsiteY63" fmla="*/ 4976144 h 7631795"/>
                    <a:gd name="connsiteX64" fmla="*/ 1610900 w 8510729"/>
                    <a:gd name="connsiteY64" fmla="*/ 5808831 h 7631795"/>
                    <a:gd name="connsiteX65" fmla="*/ 1375491 w 8510729"/>
                    <a:gd name="connsiteY65" fmla="*/ 5925563 h 7631795"/>
                    <a:gd name="connsiteX66" fmla="*/ 1155646 w 8510729"/>
                    <a:gd name="connsiteY66" fmla="*/ 5974202 h 7631795"/>
                    <a:gd name="connsiteX67" fmla="*/ 1173155 w 8510729"/>
                    <a:gd name="connsiteY67" fmla="*/ 6127899 h 7631795"/>
                    <a:gd name="connsiteX68" fmla="*/ 1198447 w 8510729"/>
                    <a:gd name="connsiteY68" fmla="*/ 6215448 h 7631795"/>
                    <a:gd name="connsiteX69" fmla="*/ 1966932 w 8510729"/>
                    <a:gd name="connsiteY69" fmla="*/ 5929454 h 7631795"/>
                    <a:gd name="connsiteX70" fmla="*/ 2548646 w 8510729"/>
                    <a:gd name="connsiteY70" fmla="*/ 5596768 h 7631795"/>
                    <a:gd name="connsiteX71" fmla="*/ 2805457 w 8510729"/>
                    <a:gd name="connsiteY71" fmla="*/ 5439180 h 7631795"/>
                    <a:gd name="connsiteX72" fmla="*/ 2688725 w 8510729"/>
                    <a:gd name="connsiteY72" fmla="*/ 5306884 h 7631795"/>
                    <a:gd name="connsiteX73" fmla="*/ 2579775 w 8510729"/>
                    <a:gd name="connsiteY73" fmla="*/ 5160969 h 7631795"/>
                    <a:gd name="connsiteX74" fmla="*/ 2717948 w 8510729"/>
                    <a:gd name="connsiteY74" fmla="*/ 5020850 h 7631795"/>
                    <a:gd name="connsiteX75" fmla="*/ 3044757 w 8510729"/>
                    <a:gd name="connsiteY75" fmla="*/ 5271865 h 7631795"/>
                    <a:gd name="connsiteX76" fmla="*/ 3558378 w 8510729"/>
                    <a:gd name="connsiteY76" fmla="*/ 6125953 h 7631795"/>
                    <a:gd name="connsiteX77" fmla="*/ 3957252 w 8510729"/>
                    <a:gd name="connsiteY77" fmla="*/ 6690238 h 7631795"/>
                    <a:gd name="connsiteX78" fmla="*/ 3828766 w 8510729"/>
                    <a:gd name="connsiteY78" fmla="*/ 6808713 h 7631795"/>
                    <a:gd name="connsiteX79" fmla="*/ 4036978 w 8510729"/>
                    <a:gd name="connsiteY79" fmla="*/ 7034516 h 7631795"/>
                    <a:gd name="connsiteX80" fmla="*/ 4377446 w 8510729"/>
                    <a:gd name="connsiteY80" fmla="*/ 7192105 h 7631795"/>
                    <a:gd name="connsiteX81" fmla="*/ 4278224 w 8510729"/>
                    <a:gd name="connsiteY81" fmla="*/ 7380821 h 7631795"/>
                    <a:gd name="connsiteX82" fmla="*/ 4132309 w 8510729"/>
                    <a:gd name="connsiteY82" fmla="*/ 7587048 h 7631795"/>
                    <a:gd name="connsiteX83" fmla="*/ 4305462 w 8510729"/>
                    <a:gd name="connsiteY83" fmla="*/ 7631795 h 7631795"/>
                    <a:gd name="connsiteX84" fmla="*/ 4544762 w 8510729"/>
                    <a:gd name="connsiteY84" fmla="*/ 7625958 h 7631795"/>
                    <a:gd name="connsiteX85" fmla="*/ 4642039 w 8510729"/>
                    <a:gd name="connsiteY85" fmla="*/ 7464479 h 7631795"/>
                    <a:gd name="connsiteX86" fmla="*/ 4750989 w 8510729"/>
                    <a:gd name="connsiteY86" fmla="*/ 7351638 h 7631795"/>
                    <a:gd name="connsiteX87" fmla="*/ 5706245 w 8510729"/>
                    <a:gd name="connsiteY87" fmla="*/ 5948910 h 7631795"/>
                    <a:gd name="connsiteX88" fmla="*/ 5610914 w 8510729"/>
                    <a:gd name="connsiteY88" fmla="*/ 5756302 h 7631795"/>
                    <a:gd name="connsiteX89" fmla="*/ 5630369 w 8510729"/>
                    <a:gd name="connsiteY89" fmla="*/ 5674590 h 7631795"/>
                    <a:gd name="connsiteX90" fmla="*/ 5937763 w 8510729"/>
                    <a:gd name="connsiteY90" fmla="*/ 5458636 h 7631795"/>
                    <a:gd name="connsiteX91" fmla="*/ 6029203 w 8510729"/>
                    <a:gd name="connsiteY91" fmla="*/ 5561749 h 7631795"/>
                    <a:gd name="connsiteX92" fmla="*/ 6126480 w 8510729"/>
                    <a:gd name="connsiteY92" fmla="*/ 5600659 h 7631795"/>
                    <a:gd name="connsiteX93" fmla="*/ 6274340 w 8510729"/>
                    <a:gd name="connsiteY93" fmla="*/ 5608442 h 7631795"/>
                    <a:gd name="connsiteX94" fmla="*/ 6523652 w 8510729"/>
                    <a:gd name="connsiteY94" fmla="*/ 5779405 h 7631795"/>
                    <a:gd name="connsiteX95" fmla="*/ 6914420 w 8510729"/>
                    <a:gd name="connsiteY95" fmla="*/ 5271865 h 7631795"/>
                    <a:gd name="connsiteX96" fmla="*/ 7070063 w 8510729"/>
                    <a:gd name="connsiteY96" fmla="*/ 4997545 h 7631795"/>
                    <a:gd name="connsiteX97" fmla="*/ 7307418 w 8510729"/>
                    <a:gd name="connsiteY97" fmla="*/ 4456687 h 7631795"/>
                    <a:gd name="connsiteX98" fmla="*/ 7515589 w 8510729"/>
                    <a:gd name="connsiteY98" fmla="*/ 4057853 h 7631795"/>
                    <a:gd name="connsiteX99" fmla="*/ 7533464 w 8510729"/>
                    <a:gd name="connsiteY99" fmla="*/ 3867150 h 7631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</a:cxnLst>
                  <a:rect l="l" t="t" r="r" b="b"/>
                  <a:pathLst>
                    <a:path w="8510729" h="7631795">
                      <a:moveTo>
                        <a:pt x="7533464" y="3867150"/>
                      </a:moveTo>
                      <a:lnTo>
                        <a:pt x="8234504" y="2259330"/>
                      </a:lnTo>
                      <a:lnTo>
                        <a:pt x="8184974" y="2245995"/>
                      </a:lnTo>
                      <a:lnTo>
                        <a:pt x="8447864" y="1584960"/>
                      </a:lnTo>
                      <a:lnTo>
                        <a:pt x="8510729" y="1099185"/>
                      </a:lnTo>
                      <a:lnTo>
                        <a:pt x="7683959" y="979170"/>
                      </a:lnTo>
                      <a:lnTo>
                        <a:pt x="7596329" y="1049655"/>
                      </a:lnTo>
                      <a:lnTo>
                        <a:pt x="7455359" y="1104900"/>
                      </a:lnTo>
                      <a:lnTo>
                        <a:pt x="7390589" y="1205865"/>
                      </a:lnTo>
                      <a:lnTo>
                        <a:pt x="7000064" y="1057275"/>
                      </a:lnTo>
                      <a:lnTo>
                        <a:pt x="6840044" y="942975"/>
                      </a:lnTo>
                      <a:lnTo>
                        <a:pt x="6771464" y="931545"/>
                      </a:lnTo>
                      <a:lnTo>
                        <a:pt x="6790514" y="824865"/>
                      </a:lnTo>
                      <a:lnTo>
                        <a:pt x="4834079" y="276225"/>
                      </a:lnTo>
                      <a:lnTo>
                        <a:pt x="4828364" y="226695"/>
                      </a:lnTo>
                      <a:lnTo>
                        <a:pt x="4748354" y="228600"/>
                      </a:lnTo>
                      <a:lnTo>
                        <a:pt x="4698824" y="97155"/>
                      </a:lnTo>
                      <a:cubicBezTo>
                        <a:pt x="4694706" y="78624"/>
                        <a:pt x="4667152" y="79531"/>
                        <a:pt x="4662629" y="70485"/>
                      </a:cubicBezTo>
                      <a:lnTo>
                        <a:pt x="4573094" y="0"/>
                      </a:lnTo>
                      <a:lnTo>
                        <a:pt x="4494989" y="552450"/>
                      </a:lnTo>
                      <a:lnTo>
                        <a:pt x="4390214" y="520065"/>
                      </a:lnTo>
                      <a:lnTo>
                        <a:pt x="4340684" y="687705"/>
                      </a:lnTo>
                      <a:lnTo>
                        <a:pt x="4009214" y="581025"/>
                      </a:lnTo>
                      <a:lnTo>
                        <a:pt x="3967304" y="723900"/>
                      </a:lnTo>
                      <a:lnTo>
                        <a:pt x="3881579" y="691515"/>
                      </a:lnTo>
                      <a:lnTo>
                        <a:pt x="3927299" y="537210"/>
                      </a:lnTo>
                      <a:lnTo>
                        <a:pt x="3828239" y="512445"/>
                      </a:lnTo>
                      <a:lnTo>
                        <a:pt x="3767279" y="737235"/>
                      </a:lnTo>
                      <a:lnTo>
                        <a:pt x="3854909" y="762000"/>
                      </a:lnTo>
                      <a:lnTo>
                        <a:pt x="3826334" y="870585"/>
                      </a:lnTo>
                      <a:lnTo>
                        <a:pt x="3431999" y="775335"/>
                      </a:lnTo>
                      <a:lnTo>
                        <a:pt x="3384374" y="1007745"/>
                      </a:lnTo>
                      <a:lnTo>
                        <a:pt x="3494864" y="1032510"/>
                      </a:lnTo>
                      <a:lnTo>
                        <a:pt x="3420204" y="1381003"/>
                      </a:lnTo>
                      <a:lnTo>
                        <a:pt x="3007792" y="1316598"/>
                      </a:lnTo>
                      <a:lnTo>
                        <a:pt x="2894951" y="1769907"/>
                      </a:lnTo>
                      <a:lnTo>
                        <a:pt x="2733431" y="2415945"/>
                      </a:lnTo>
                      <a:lnTo>
                        <a:pt x="2363821" y="2345785"/>
                      </a:lnTo>
                      <a:lnTo>
                        <a:pt x="2161486" y="2480026"/>
                      </a:lnTo>
                      <a:lnTo>
                        <a:pt x="2073896" y="2575560"/>
                      </a:lnTo>
                      <a:lnTo>
                        <a:pt x="1903784" y="2644140"/>
                      </a:lnTo>
                      <a:lnTo>
                        <a:pt x="1801562" y="2773802"/>
                      </a:lnTo>
                      <a:lnTo>
                        <a:pt x="1776392" y="2892641"/>
                      </a:lnTo>
                      <a:lnTo>
                        <a:pt x="1661484" y="2941117"/>
                      </a:lnTo>
                      <a:lnTo>
                        <a:pt x="1416347" y="2989756"/>
                      </a:lnTo>
                      <a:lnTo>
                        <a:pt x="1237358" y="3211546"/>
                      </a:lnTo>
                      <a:lnTo>
                        <a:pt x="1019458" y="3404154"/>
                      </a:lnTo>
                      <a:lnTo>
                        <a:pt x="867707" y="3588979"/>
                      </a:lnTo>
                      <a:lnTo>
                        <a:pt x="700391" y="3762132"/>
                      </a:lnTo>
                      <a:lnTo>
                        <a:pt x="605060" y="3808825"/>
                      </a:lnTo>
                      <a:lnTo>
                        <a:pt x="472764" y="3816607"/>
                      </a:lnTo>
                      <a:lnTo>
                        <a:pt x="268483" y="3812716"/>
                      </a:lnTo>
                      <a:lnTo>
                        <a:pt x="66148" y="3795206"/>
                      </a:lnTo>
                      <a:lnTo>
                        <a:pt x="0" y="3836062"/>
                      </a:lnTo>
                      <a:lnTo>
                        <a:pt x="303503" y="4018942"/>
                      </a:lnTo>
                      <a:lnTo>
                        <a:pt x="321012" y="4250460"/>
                      </a:lnTo>
                      <a:lnTo>
                        <a:pt x="459145" y="4155129"/>
                      </a:lnTo>
                      <a:lnTo>
                        <a:pt x="556422" y="4116219"/>
                      </a:lnTo>
                      <a:lnTo>
                        <a:pt x="684827" y="4094818"/>
                      </a:lnTo>
                      <a:lnTo>
                        <a:pt x="863816" y="3956685"/>
                      </a:lnTo>
                      <a:lnTo>
                        <a:pt x="980548" y="3948903"/>
                      </a:lnTo>
                      <a:lnTo>
                        <a:pt x="1250977" y="4116219"/>
                      </a:lnTo>
                      <a:lnTo>
                        <a:pt x="1443584" y="4122055"/>
                      </a:lnTo>
                      <a:lnTo>
                        <a:pt x="2628413" y="4976144"/>
                      </a:lnTo>
                      <a:lnTo>
                        <a:pt x="1610900" y="5808831"/>
                      </a:lnTo>
                      <a:lnTo>
                        <a:pt x="1375491" y="5925563"/>
                      </a:lnTo>
                      <a:lnTo>
                        <a:pt x="1155646" y="5974202"/>
                      </a:lnTo>
                      <a:lnTo>
                        <a:pt x="1173155" y="6127899"/>
                      </a:lnTo>
                      <a:lnTo>
                        <a:pt x="1198447" y="6215448"/>
                      </a:lnTo>
                      <a:lnTo>
                        <a:pt x="1966932" y="5929454"/>
                      </a:lnTo>
                      <a:lnTo>
                        <a:pt x="2548646" y="5596768"/>
                      </a:lnTo>
                      <a:lnTo>
                        <a:pt x="2805457" y="5439180"/>
                      </a:lnTo>
                      <a:lnTo>
                        <a:pt x="2688725" y="5306884"/>
                      </a:lnTo>
                      <a:lnTo>
                        <a:pt x="2579775" y="5160969"/>
                      </a:lnTo>
                      <a:lnTo>
                        <a:pt x="2717948" y="5020850"/>
                      </a:lnTo>
                      <a:lnTo>
                        <a:pt x="3044757" y="5271865"/>
                      </a:lnTo>
                      <a:lnTo>
                        <a:pt x="3558378" y="6125953"/>
                      </a:lnTo>
                      <a:lnTo>
                        <a:pt x="3957252" y="6690238"/>
                      </a:lnTo>
                      <a:lnTo>
                        <a:pt x="3828766" y="6808713"/>
                      </a:lnTo>
                      <a:lnTo>
                        <a:pt x="4036978" y="7034516"/>
                      </a:lnTo>
                      <a:lnTo>
                        <a:pt x="4377446" y="7192105"/>
                      </a:lnTo>
                      <a:lnTo>
                        <a:pt x="4278224" y="7380821"/>
                      </a:lnTo>
                      <a:lnTo>
                        <a:pt x="4132309" y="7587048"/>
                      </a:lnTo>
                      <a:lnTo>
                        <a:pt x="4305462" y="7631795"/>
                      </a:lnTo>
                      <a:lnTo>
                        <a:pt x="4544762" y="7625958"/>
                      </a:lnTo>
                      <a:lnTo>
                        <a:pt x="4642039" y="7464479"/>
                      </a:lnTo>
                      <a:lnTo>
                        <a:pt x="4750989" y="7351638"/>
                      </a:lnTo>
                      <a:lnTo>
                        <a:pt x="5706245" y="5948910"/>
                      </a:lnTo>
                      <a:lnTo>
                        <a:pt x="5610914" y="5756302"/>
                      </a:lnTo>
                      <a:lnTo>
                        <a:pt x="5630369" y="5674590"/>
                      </a:lnTo>
                      <a:lnTo>
                        <a:pt x="5937763" y="5458636"/>
                      </a:lnTo>
                      <a:lnTo>
                        <a:pt x="6029203" y="5561749"/>
                      </a:lnTo>
                      <a:lnTo>
                        <a:pt x="6126480" y="5600659"/>
                      </a:lnTo>
                      <a:lnTo>
                        <a:pt x="6274340" y="5608442"/>
                      </a:lnTo>
                      <a:lnTo>
                        <a:pt x="6523652" y="5779405"/>
                      </a:lnTo>
                      <a:lnTo>
                        <a:pt x="6914420" y="5271865"/>
                      </a:lnTo>
                      <a:lnTo>
                        <a:pt x="7070063" y="4997545"/>
                      </a:lnTo>
                      <a:lnTo>
                        <a:pt x="7307418" y="4456687"/>
                      </a:lnTo>
                      <a:lnTo>
                        <a:pt x="7515589" y="4057853"/>
                      </a:lnTo>
                      <a:lnTo>
                        <a:pt x="7533464" y="386715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6" name="グループ化 15">
                <a:extLst>
                  <a:ext uri="{FF2B5EF4-FFF2-40B4-BE49-F238E27FC236}">
                    <a16:creationId xmlns:a16="http://schemas.microsoft.com/office/drawing/2014/main" id="{82B97155-D34C-AADE-869B-C8FABD2F916F}"/>
                  </a:ext>
                </a:extLst>
              </p:cNvPr>
              <p:cNvGrpSpPr/>
              <p:nvPr/>
            </p:nvGrpSpPr>
            <p:grpSpPr>
              <a:xfrm>
                <a:off x="522684" y="38791"/>
                <a:ext cx="11909822" cy="9565872"/>
                <a:chOff x="522684" y="38791"/>
                <a:chExt cx="11909822" cy="9565872"/>
              </a:xfrm>
            </p:grpSpPr>
            <p:sp>
              <p:nvSpPr>
                <p:cNvPr id="265" name="正方形/長方形 264">
                  <a:extLst>
                    <a:ext uri="{FF2B5EF4-FFF2-40B4-BE49-F238E27FC236}">
                      <a16:creationId xmlns:a16="http://schemas.microsoft.com/office/drawing/2014/main" id="{C9A18E2E-47F4-9C0E-8554-11E1DF59C286}"/>
                    </a:ext>
                  </a:extLst>
                </p:cNvPr>
                <p:cNvSpPr/>
                <p:nvPr/>
              </p:nvSpPr>
              <p:spPr>
                <a:xfrm>
                  <a:off x="12354295" y="8388207"/>
                  <a:ext cx="78211" cy="891523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66" name="正方形/長方形 265">
                  <a:extLst>
                    <a:ext uri="{FF2B5EF4-FFF2-40B4-BE49-F238E27FC236}">
                      <a16:creationId xmlns:a16="http://schemas.microsoft.com/office/drawing/2014/main" id="{F368ACCB-8B21-6F62-2402-6249AC7E7DDC}"/>
                    </a:ext>
                  </a:extLst>
                </p:cNvPr>
                <p:cNvSpPr/>
                <p:nvPr/>
              </p:nvSpPr>
              <p:spPr>
                <a:xfrm>
                  <a:off x="11475956" y="8095714"/>
                  <a:ext cx="956550" cy="293843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67" name="正方形/長方形 266">
                  <a:extLst>
                    <a:ext uri="{FF2B5EF4-FFF2-40B4-BE49-F238E27FC236}">
                      <a16:creationId xmlns:a16="http://schemas.microsoft.com/office/drawing/2014/main" id="{CDFA20C0-ECC6-CBF6-D73B-163AFFA57BAF}"/>
                    </a:ext>
                  </a:extLst>
                </p:cNvPr>
                <p:cNvSpPr/>
                <p:nvPr/>
              </p:nvSpPr>
              <p:spPr>
                <a:xfrm>
                  <a:off x="11481755" y="8388208"/>
                  <a:ext cx="868597" cy="586723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68" name="正方形/長方形 267">
                  <a:extLst>
                    <a:ext uri="{FF2B5EF4-FFF2-40B4-BE49-F238E27FC236}">
                      <a16:creationId xmlns:a16="http://schemas.microsoft.com/office/drawing/2014/main" id="{3B1CCFA6-DE06-C3E3-184A-7E96281612CC}"/>
                    </a:ext>
                  </a:extLst>
                </p:cNvPr>
                <p:cNvSpPr/>
                <p:nvPr/>
              </p:nvSpPr>
              <p:spPr>
                <a:xfrm>
                  <a:off x="10872100" y="8095594"/>
                  <a:ext cx="603856" cy="293964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69" name="正方形/長方形 268">
                  <a:extLst>
                    <a:ext uri="{FF2B5EF4-FFF2-40B4-BE49-F238E27FC236}">
                      <a16:creationId xmlns:a16="http://schemas.microsoft.com/office/drawing/2014/main" id="{FC70A69E-43D6-E03E-63AC-045D467DD37E}"/>
                    </a:ext>
                  </a:extLst>
                </p:cNvPr>
                <p:cNvSpPr/>
                <p:nvPr/>
              </p:nvSpPr>
              <p:spPr>
                <a:xfrm>
                  <a:off x="11173303" y="8388208"/>
                  <a:ext cx="307017" cy="1212992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70" name="正方形/長方形 269">
                  <a:extLst>
                    <a:ext uri="{FF2B5EF4-FFF2-40B4-BE49-F238E27FC236}">
                      <a16:creationId xmlns:a16="http://schemas.microsoft.com/office/drawing/2014/main" id="{D7C307AF-471A-2CFA-CA0E-18C441A0EB79}"/>
                    </a:ext>
                  </a:extLst>
                </p:cNvPr>
                <p:cNvSpPr/>
                <p:nvPr/>
              </p:nvSpPr>
              <p:spPr>
                <a:xfrm>
                  <a:off x="11480690" y="8974935"/>
                  <a:ext cx="307017" cy="626265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71" name="正方形/長方形 270">
                  <a:extLst>
                    <a:ext uri="{FF2B5EF4-FFF2-40B4-BE49-F238E27FC236}">
                      <a16:creationId xmlns:a16="http://schemas.microsoft.com/office/drawing/2014/main" id="{E23BD1E9-5FC7-E53A-55F2-A448377A31FA}"/>
                    </a:ext>
                  </a:extLst>
                </p:cNvPr>
                <p:cNvSpPr/>
                <p:nvPr/>
              </p:nvSpPr>
              <p:spPr>
                <a:xfrm>
                  <a:off x="11779726" y="8974941"/>
                  <a:ext cx="574199" cy="30479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72" name="正方形/長方形 271">
                  <a:extLst>
                    <a:ext uri="{FF2B5EF4-FFF2-40B4-BE49-F238E27FC236}">
                      <a16:creationId xmlns:a16="http://schemas.microsoft.com/office/drawing/2014/main" id="{91B6D61B-6524-9B89-498E-59750410EE08}"/>
                    </a:ext>
                  </a:extLst>
                </p:cNvPr>
                <p:cNvSpPr/>
                <p:nvPr/>
              </p:nvSpPr>
              <p:spPr>
                <a:xfrm>
                  <a:off x="11779742" y="9279730"/>
                  <a:ext cx="289611" cy="32147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75" name="正方形/長方形 274">
                  <a:extLst>
                    <a:ext uri="{FF2B5EF4-FFF2-40B4-BE49-F238E27FC236}">
                      <a16:creationId xmlns:a16="http://schemas.microsoft.com/office/drawing/2014/main" id="{1A97AC89-DB0A-1124-ABE0-1D19D9BE0E0C}"/>
                    </a:ext>
                  </a:extLst>
                </p:cNvPr>
                <p:cNvSpPr/>
                <p:nvPr/>
              </p:nvSpPr>
              <p:spPr>
                <a:xfrm>
                  <a:off x="10873897" y="8389556"/>
                  <a:ext cx="304268" cy="599543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76" name="正方形/長方形 275">
                  <a:extLst>
                    <a:ext uri="{FF2B5EF4-FFF2-40B4-BE49-F238E27FC236}">
                      <a16:creationId xmlns:a16="http://schemas.microsoft.com/office/drawing/2014/main" id="{80FE18B6-516A-B57B-1B42-CCAFC3F96302}"/>
                    </a:ext>
                  </a:extLst>
                </p:cNvPr>
                <p:cNvSpPr/>
                <p:nvPr/>
              </p:nvSpPr>
              <p:spPr>
                <a:xfrm>
                  <a:off x="10590104" y="8989099"/>
                  <a:ext cx="582829" cy="612101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79" name="正方形/長方形 278">
                  <a:extLst>
                    <a:ext uri="{FF2B5EF4-FFF2-40B4-BE49-F238E27FC236}">
                      <a16:creationId xmlns:a16="http://schemas.microsoft.com/office/drawing/2014/main" id="{CFE80F53-13A0-85C5-F0BF-335D9E837951}"/>
                    </a:ext>
                  </a:extLst>
                </p:cNvPr>
                <p:cNvSpPr/>
                <p:nvPr/>
              </p:nvSpPr>
              <p:spPr>
                <a:xfrm>
                  <a:off x="10591050" y="8695135"/>
                  <a:ext cx="283432" cy="293964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80" name="正方形/長方形 279">
                  <a:extLst>
                    <a:ext uri="{FF2B5EF4-FFF2-40B4-BE49-F238E27FC236}">
                      <a16:creationId xmlns:a16="http://schemas.microsoft.com/office/drawing/2014/main" id="{131E1F2C-5B44-8D48-F989-75B2687DCF2D}"/>
                    </a:ext>
                  </a:extLst>
                </p:cNvPr>
                <p:cNvSpPr/>
                <p:nvPr/>
              </p:nvSpPr>
              <p:spPr>
                <a:xfrm>
                  <a:off x="10591050" y="8095798"/>
                  <a:ext cx="289794" cy="293964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81" name="正方形/長方形 280">
                  <a:extLst>
                    <a:ext uri="{FF2B5EF4-FFF2-40B4-BE49-F238E27FC236}">
                      <a16:creationId xmlns:a16="http://schemas.microsoft.com/office/drawing/2014/main" id="{60131DE4-9FA8-F69E-81F5-B7AFBC5D2343}"/>
                    </a:ext>
                  </a:extLst>
                </p:cNvPr>
                <p:cNvSpPr/>
                <p:nvPr/>
              </p:nvSpPr>
              <p:spPr>
                <a:xfrm>
                  <a:off x="10293694" y="8388206"/>
                  <a:ext cx="297997" cy="1212991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83" name="正方形/長方形 282">
                  <a:extLst>
                    <a:ext uri="{FF2B5EF4-FFF2-40B4-BE49-F238E27FC236}">
                      <a16:creationId xmlns:a16="http://schemas.microsoft.com/office/drawing/2014/main" id="{14F4E9DF-3083-FEF8-9CFE-B7F98098C9A5}"/>
                    </a:ext>
                  </a:extLst>
                </p:cNvPr>
                <p:cNvSpPr/>
                <p:nvPr/>
              </p:nvSpPr>
              <p:spPr>
                <a:xfrm>
                  <a:off x="10014944" y="8985455"/>
                  <a:ext cx="281382" cy="612101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88" name="正方形/長方形 287">
                  <a:extLst>
                    <a:ext uri="{FF2B5EF4-FFF2-40B4-BE49-F238E27FC236}">
                      <a16:creationId xmlns:a16="http://schemas.microsoft.com/office/drawing/2014/main" id="{D051A340-3BA3-D152-AFE1-1CE5B02D7194}"/>
                    </a:ext>
                  </a:extLst>
                </p:cNvPr>
                <p:cNvSpPr/>
                <p:nvPr/>
              </p:nvSpPr>
              <p:spPr>
                <a:xfrm>
                  <a:off x="10011371" y="8695134"/>
                  <a:ext cx="277786" cy="293965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89" name="正方形/長方形 288">
                  <a:extLst>
                    <a:ext uri="{FF2B5EF4-FFF2-40B4-BE49-F238E27FC236}">
                      <a16:creationId xmlns:a16="http://schemas.microsoft.com/office/drawing/2014/main" id="{02BDAE92-72B0-D4D0-033A-522C61E9E2A8}"/>
                    </a:ext>
                  </a:extLst>
                </p:cNvPr>
                <p:cNvSpPr/>
                <p:nvPr/>
              </p:nvSpPr>
              <p:spPr>
                <a:xfrm>
                  <a:off x="9696938" y="8388206"/>
                  <a:ext cx="315738" cy="1212994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90" name="正方形/長方形 289">
                  <a:extLst>
                    <a:ext uri="{FF2B5EF4-FFF2-40B4-BE49-F238E27FC236}">
                      <a16:creationId xmlns:a16="http://schemas.microsoft.com/office/drawing/2014/main" id="{DB5804A8-FBDF-F030-A34E-77EBD05456CF}"/>
                    </a:ext>
                  </a:extLst>
                </p:cNvPr>
                <p:cNvSpPr/>
                <p:nvPr/>
              </p:nvSpPr>
              <p:spPr>
                <a:xfrm>
                  <a:off x="9402214" y="8389138"/>
                  <a:ext cx="293923" cy="845472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1" name="正方形/長方形 290">
                  <a:extLst>
                    <a:ext uri="{FF2B5EF4-FFF2-40B4-BE49-F238E27FC236}">
                      <a16:creationId xmlns:a16="http://schemas.microsoft.com/office/drawing/2014/main" id="{03248789-AE8A-90B7-1D28-AC99AB737D17}"/>
                    </a:ext>
                  </a:extLst>
                </p:cNvPr>
                <p:cNvSpPr/>
                <p:nvPr/>
              </p:nvSpPr>
              <p:spPr>
                <a:xfrm>
                  <a:off x="10298381" y="7524581"/>
                  <a:ext cx="1481663" cy="571914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2" name="正方形/長方形 291">
                  <a:extLst>
                    <a:ext uri="{FF2B5EF4-FFF2-40B4-BE49-F238E27FC236}">
                      <a16:creationId xmlns:a16="http://schemas.microsoft.com/office/drawing/2014/main" id="{61784781-F658-DE20-D13C-66DFA0E1E9B9}"/>
                    </a:ext>
                  </a:extLst>
                </p:cNvPr>
                <p:cNvSpPr/>
                <p:nvPr/>
              </p:nvSpPr>
              <p:spPr>
                <a:xfrm>
                  <a:off x="11468487" y="7233118"/>
                  <a:ext cx="600866" cy="291461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3" name="正方形/長方形 292">
                  <a:extLst>
                    <a:ext uri="{FF2B5EF4-FFF2-40B4-BE49-F238E27FC236}">
                      <a16:creationId xmlns:a16="http://schemas.microsoft.com/office/drawing/2014/main" id="{0AFA66C9-6B8C-9BB4-B906-E7F82BF2328A}"/>
                    </a:ext>
                  </a:extLst>
                </p:cNvPr>
                <p:cNvSpPr/>
                <p:nvPr/>
              </p:nvSpPr>
              <p:spPr>
                <a:xfrm>
                  <a:off x="9696137" y="7230855"/>
                  <a:ext cx="1772350" cy="294133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4" name="正方形/長方形 293">
                  <a:extLst>
                    <a:ext uri="{FF2B5EF4-FFF2-40B4-BE49-F238E27FC236}">
                      <a16:creationId xmlns:a16="http://schemas.microsoft.com/office/drawing/2014/main" id="{EEB3C302-E600-6C1A-2970-386C41B6CF95}"/>
                    </a:ext>
                  </a:extLst>
                </p:cNvPr>
                <p:cNvSpPr/>
                <p:nvPr/>
              </p:nvSpPr>
              <p:spPr>
                <a:xfrm>
                  <a:off x="10888266" y="6929092"/>
                  <a:ext cx="299307" cy="301609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5" name="正方形/長方形 294">
                  <a:extLst>
                    <a:ext uri="{FF2B5EF4-FFF2-40B4-BE49-F238E27FC236}">
                      <a16:creationId xmlns:a16="http://schemas.microsoft.com/office/drawing/2014/main" id="{522E3D88-D5DC-FD0B-7F95-486AA4CA4435}"/>
                    </a:ext>
                  </a:extLst>
                </p:cNvPr>
                <p:cNvSpPr/>
                <p:nvPr/>
              </p:nvSpPr>
              <p:spPr>
                <a:xfrm>
                  <a:off x="9693686" y="6930402"/>
                  <a:ext cx="878771" cy="299867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6" name="正方形/長方形 295">
                  <a:extLst>
                    <a:ext uri="{FF2B5EF4-FFF2-40B4-BE49-F238E27FC236}">
                      <a16:creationId xmlns:a16="http://schemas.microsoft.com/office/drawing/2014/main" id="{0D26001D-69B8-A074-25B7-ABA488B42FF3}"/>
                    </a:ext>
                  </a:extLst>
                </p:cNvPr>
                <p:cNvSpPr/>
                <p:nvPr/>
              </p:nvSpPr>
              <p:spPr>
                <a:xfrm>
                  <a:off x="9397204" y="7524584"/>
                  <a:ext cx="901630" cy="28159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7" name="正方形/長方形 296">
                  <a:extLst>
                    <a:ext uri="{FF2B5EF4-FFF2-40B4-BE49-F238E27FC236}">
                      <a16:creationId xmlns:a16="http://schemas.microsoft.com/office/drawing/2014/main" id="{A92F0359-B10F-F7BC-2570-A89609DF5BB1}"/>
                    </a:ext>
                  </a:extLst>
                </p:cNvPr>
                <p:cNvSpPr/>
                <p:nvPr/>
              </p:nvSpPr>
              <p:spPr>
                <a:xfrm>
                  <a:off x="9394902" y="6641255"/>
                  <a:ext cx="299306" cy="884829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8" name="正方形/長方形 297">
                  <a:extLst>
                    <a:ext uri="{FF2B5EF4-FFF2-40B4-BE49-F238E27FC236}">
                      <a16:creationId xmlns:a16="http://schemas.microsoft.com/office/drawing/2014/main" id="{AAF26731-32AF-F459-5F13-7D79CD7E8B0B}"/>
                    </a:ext>
                  </a:extLst>
                </p:cNvPr>
                <p:cNvSpPr/>
                <p:nvPr/>
              </p:nvSpPr>
              <p:spPr>
                <a:xfrm>
                  <a:off x="9696937" y="6337273"/>
                  <a:ext cx="576659" cy="298814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9" name="正方形/長方形 298">
                  <a:extLst>
                    <a:ext uri="{FF2B5EF4-FFF2-40B4-BE49-F238E27FC236}">
                      <a16:creationId xmlns:a16="http://schemas.microsoft.com/office/drawing/2014/main" id="{F2F5B0FF-D81F-108D-F8AC-4F06EA0EF736}"/>
                    </a:ext>
                  </a:extLst>
                </p:cNvPr>
                <p:cNvSpPr/>
                <p:nvPr/>
              </p:nvSpPr>
              <p:spPr>
                <a:xfrm>
                  <a:off x="9692495" y="6636838"/>
                  <a:ext cx="276227" cy="293445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00" name="正方形/長方形 299">
                  <a:extLst>
                    <a:ext uri="{FF2B5EF4-FFF2-40B4-BE49-F238E27FC236}">
                      <a16:creationId xmlns:a16="http://schemas.microsoft.com/office/drawing/2014/main" id="{2EC05550-AFE9-3C80-F2CD-41C73E8280A7}"/>
                    </a:ext>
                  </a:extLst>
                </p:cNvPr>
                <p:cNvSpPr/>
                <p:nvPr/>
              </p:nvSpPr>
              <p:spPr>
                <a:xfrm>
                  <a:off x="7946826" y="6641255"/>
                  <a:ext cx="1449188" cy="289147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01" name="正方形/長方形 300">
                  <a:extLst>
                    <a:ext uri="{FF2B5EF4-FFF2-40B4-BE49-F238E27FC236}">
                      <a16:creationId xmlns:a16="http://schemas.microsoft.com/office/drawing/2014/main" id="{8535DB2E-92A8-4293-5835-5E5997D78002}"/>
                    </a:ext>
                  </a:extLst>
                </p:cNvPr>
                <p:cNvSpPr/>
                <p:nvPr/>
              </p:nvSpPr>
              <p:spPr>
                <a:xfrm>
                  <a:off x="7946826" y="6342803"/>
                  <a:ext cx="1150404" cy="298814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302" name="正方形/長方形 301">
                  <a:extLst>
                    <a:ext uri="{FF2B5EF4-FFF2-40B4-BE49-F238E27FC236}">
                      <a16:creationId xmlns:a16="http://schemas.microsoft.com/office/drawing/2014/main" id="{82008683-C18D-E9B1-B534-655CADE75D3E}"/>
                    </a:ext>
                  </a:extLst>
                </p:cNvPr>
                <p:cNvSpPr/>
                <p:nvPr/>
              </p:nvSpPr>
              <p:spPr>
                <a:xfrm>
                  <a:off x="9099017" y="6040656"/>
                  <a:ext cx="300570" cy="300909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03" name="正方形/長方形 302">
                  <a:extLst>
                    <a:ext uri="{FF2B5EF4-FFF2-40B4-BE49-F238E27FC236}">
                      <a16:creationId xmlns:a16="http://schemas.microsoft.com/office/drawing/2014/main" id="{60A6C872-9233-5D79-9F30-2A7E2C049CE8}"/>
                    </a:ext>
                  </a:extLst>
                </p:cNvPr>
                <p:cNvSpPr/>
                <p:nvPr/>
              </p:nvSpPr>
              <p:spPr>
                <a:xfrm>
                  <a:off x="9096634" y="5732611"/>
                  <a:ext cx="300570" cy="30862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04" name="正方形/長方形 303">
                  <a:extLst>
                    <a:ext uri="{FF2B5EF4-FFF2-40B4-BE49-F238E27FC236}">
                      <a16:creationId xmlns:a16="http://schemas.microsoft.com/office/drawing/2014/main" id="{6822064E-0CC5-B263-9B86-0F409F227FA9}"/>
                    </a:ext>
                  </a:extLst>
                </p:cNvPr>
                <p:cNvSpPr/>
                <p:nvPr/>
              </p:nvSpPr>
              <p:spPr>
                <a:xfrm>
                  <a:off x="8814198" y="5436999"/>
                  <a:ext cx="281245" cy="604231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05" name="正方形/長方形 304">
                  <a:extLst>
                    <a:ext uri="{FF2B5EF4-FFF2-40B4-BE49-F238E27FC236}">
                      <a16:creationId xmlns:a16="http://schemas.microsoft.com/office/drawing/2014/main" id="{4ACB5336-F74A-FABA-2578-7B5F4F63F144}"/>
                    </a:ext>
                  </a:extLst>
                </p:cNvPr>
                <p:cNvSpPr/>
                <p:nvPr/>
              </p:nvSpPr>
              <p:spPr>
                <a:xfrm>
                  <a:off x="9095444" y="5437000"/>
                  <a:ext cx="300570" cy="296466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06" name="正方形/長方形 305">
                  <a:extLst>
                    <a:ext uri="{FF2B5EF4-FFF2-40B4-BE49-F238E27FC236}">
                      <a16:creationId xmlns:a16="http://schemas.microsoft.com/office/drawing/2014/main" id="{4CD20C92-63C9-2D16-291B-17A321731F2D}"/>
                    </a:ext>
                  </a:extLst>
                </p:cNvPr>
                <p:cNvSpPr/>
                <p:nvPr/>
              </p:nvSpPr>
              <p:spPr>
                <a:xfrm>
                  <a:off x="10007996" y="4845261"/>
                  <a:ext cx="576660" cy="282589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07" name="正方形/長方形 306">
                  <a:extLst>
                    <a:ext uri="{FF2B5EF4-FFF2-40B4-BE49-F238E27FC236}">
                      <a16:creationId xmlns:a16="http://schemas.microsoft.com/office/drawing/2014/main" id="{6A9CF5FC-D53E-7625-B591-A3B088C2B268}"/>
                    </a:ext>
                  </a:extLst>
                </p:cNvPr>
                <p:cNvSpPr/>
                <p:nvPr/>
              </p:nvSpPr>
              <p:spPr>
                <a:xfrm>
                  <a:off x="10009559" y="4552531"/>
                  <a:ext cx="290537" cy="292918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08" name="正方形/長方形 307">
                  <a:extLst>
                    <a:ext uri="{FF2B5EF4-FFF2-40B4-BE49-F238E27FC236}">
                      <a16:creationId xmlns:a16="http://schemas.microsoft.com/office/drawing/2014/main" id="{581A31D1-AA50-FDBA-1EFA-4468606E967C}"/>
                    </a:ext>
                  </a:extLst>
                </p:cNvPr>
                <p:cNvSpPr/>
                <p:nvPr/>
              </p:nvSpPr>
              <p:spPr>
                <a:xfrm>
                  <a:off x="9102808" y="8392439"/>
                  <a:ext cx="303230" cy="28159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09" name="正方形/長方形 308">
                  <a:extLst>
                    <a:ext uri="{FF2B5EF4-FFF2-40B4-BE49-F238E27FC236}">
                      <a16:creationId xmlns:a16="http://schemas.microsoft.com/office/drawing/2014/main" id="{F6CE2C5E-43D1-4A2F-EEBC-2FDCC6BEBE6A}"/>
                    </a:ext>
                  </a:extLst>
                </p:cNvPr>
                <p:cNvSpPr/>
                <p:nvPr/>
              </p:nvSpPr>
              <p:spPr>
                <a:xfrm>
                  <a:off x="9102808" y="8984972"/>
                  <a:ext cx="299796" cy="612583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10" name="正方形/長方形 309">
                  <a:extLst>
                    <a:ext uri="{FF2B5EF4-FFF2-40B4-BE49-F238E27FC236}">
                      <a16:creationId xmlns:a16="http://schemas.microsoft.com/office/drawing/2014/main" id="{D5E184C5-A52D-F30A-FEC3-126E8955CEB5}"/>
                    </a:ext>
                  </a:extLst>
                </p:cNvPr>
                <p:cNvSpPr/>
                <p:nvPr/>
              </p:nvSpPr>
              <p:spPr>
                <a:xfrm>
                  <a:off x="8826464" y="8985029"/>
                  <a:ext cx="276458" cy="612525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11" name="正方形/長方形 310">
                  <a:extLst>
                    <a:ext uri="{FF2B5EF4-FFF2-40B4-BE49-F238E27FC236}">
                      <a16:creationId xmlns:a16="http://schemas.microsoft.com/office/drawing/2014/main" id="{9C08A454-FF89-9B98-5A7D-E623F2099EF6}"/>
                    </a:ext>
                  </a:extLst>
                </p:cNvPr>
                <p:cNvSpPr/>
                <p:nvPr/>
              </p:nvSpPr>
              <p:spPr>
                <a:xfrm>
                  <a:off x="8499872" y="8396881"/>
                  <a:ext cx="602135" cy="274603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12" name="正方形/長方形 311">
                  <a:extLst>
                    <a:ext uri="{FF2B5EF4-FFF2-40B4-BE49-F238E27FC236}">
                      <a16:creationId xmlns:a16="http://schemas.microsoft.com/office/drawing/2014/main" id="{52075DB1-8119-6B5E-9940-ACA77C9776FA}"/>
                    </a:ext>
                  </a:extLst>
                </p:cNvPr>
                <p:cNvSpPr/>
                <p:nvPr/>
              </p:nvSpPr>
              <p:spPr>
                <a:xfrm>
                  <a:off x="9087724" y="6930723"/>
                  <a:ext cx="308290" cy="874407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13" name="正方形/長方形 312">
                  <a:extLst>
                    <a:ext uri="{FF2B5EF4-FFF2-40B4-BE49-F238E27FC236}">
                      <a16:creationId xmlns:a16="http://schemas.microsoft.com/office/drawing/2014/main" id="{34855EC0-C181-952F-EC44-637017D6C530}"/>
                    </a:ext>
                  </a:extLst>
                </p:cNvPr>
                <p:cNvSpPr/>
                <p:nvPr/>
              </p:nvSpPr>
              <p:spPr>
                <a:xfrm>
                  <a:off x="8792199" y="6930402"/>
                  <a:ext cx="294732" cy="275642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14" name="正方形/長方形 313">
                  <a:extLst>
                    <a:ext uri="{FF2B5EF4-FFF2-40B4-BE49-F238E27FC236}">
                      <a16:creationId xmlns:a16="http://schemas.microsoft.com/office/drawing/2014/main" id="{C9BF7796-8B7F-7BBE-EA07-0C8FD99C1877}"/>
                    </a:ext>
                  </a:extLst>
                </p:cNvPr>
                <p:cNvSpPr/>
                <p:nvPr/>
              </p:nvSpPr>
              <p:spPr>
                <a:xfrm>
                  <a:off x="8792199" y="7205682"/>
                  <a:ext cx="294732" cy="300811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15" name="正方形/長方形 314">
                  <a:extLst>
                    <a:ext uri="{FF2B5EF4-FFF2-40B4-BE49-F238E27FC236}">
                      <a16:creationId xmlns:a16="http://schemas.microsoft.com/office/drawing/2014/main" id="{A90EFC79-DE92-5A3E-6EDC-2ED31960D520}"/>
                    </a:ext>
                  </a:extLst>
                </p:cNvPr>
                <p:cNvSpPr/>
                <p:nvPr/>
              </p:nvSpPr>
              <p:spPr>
                <a:xfrm>
                  <a:off x="8217293" y="8105169"/>
                  <a:ext cx="282394" cy="876825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16" name="正方形/長方形 315">
                  <a:extLst>
                    <a:ext uri="{FF2B5EF4-FFF2-40B4-BE49-F238E27FC236}">
                      <a16:creationId xmlns:a16="http://schemas.microsoft.com/office/drawing/2014/main" id="{FE89E04E-0110-885A-A023-B3DE9DD60C2C}"/>
                    </a:ext>
                  </a:extLst>
                </p:cNvPr>
                <p:cNvSpPr/>
                <p:nvPr/>
              </p:nvSpPr>
              <p:spPr>
                <a:xfrm>
                  <a:off x="8499873" y="8103061"/>
                  <a:ext cx="603738" cy="294525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20" name="正方形/長方形 319">
                  <a:extLst>
                    <a:ext uri="{FF2B5EF4-FFF2-40B4-BE49-F238E27FC236}">
                      <a16:creationId xmlns:a16="http://schemas.microsoft.com/office/drawing/2014/main" id="{4967FF2C-5D9A-2050-5ACD-42FD1F3344E5}"/>
                    </a:ext>
                  </a:extLst>
                </p:cNvPr>
                <p:cNvSpPr/>
                <p:nvPr/>
              </p:nvSpPr>
              <p:spPr>
                <a:xfrm>
                  <a:off x="7636040" y="8993663"/>
                  <a:ext cx="270122" cy="610999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21" name="正方形/長方形 320">
                  <a:extLst>
                    <a:ext uri="{FF2B5EF4-FFF2-40B4-BE49-F238E27FC236}">
                      <a16:creationId xmlns:a16="http://schemas.microsoft.com/office/drawing/2014/main" id="{F907E9F9-3E75-5132-CD08-8BC858B5EAC2}"/>
                    </a:ext>
                  </a:extLst>
                </p:cNvPr>
                <p:cNvSpPr/>
                <p:nvPr/>
              </p:nvSpPr>
              <p:spPr>
                <a:xfrm>
                  <a:off x="7341316" y="8993820"/>
                  <a:ext cx="292701" cy="279214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22" name="正方形/長方形 321">
                  <a:extLst>
                    <a:ext uri="{FF2B5EF4-FFF2-40B4-BE49-F238E27FC236}">
                      <a16:creationId xmlns:a16="http://schemas.microsoft.com/office/drawing/2014/main" id="{158EDC93-0A34-DE0D-82B7-B89344CD057F}"/>
                    </a:ext>
                  </a:extLst>
                </p:cNvPr>
                <p:cNvSpPr/>
                <p:nvPr/>
              </p:nvSpPr>
              <p:spPr>
                <a:xfrm>
                  <a:off x="7342507" y="9558944"/>
                  <a:ext cx="291510" cy="45719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23" name="正方形/長方形 322">
                  <a:extLst>
                    <a:ext uri="{FF2B5EF4-FFF2-40B4-BE49-F238E27FC236}">
                      <a16:creationId xmlns:a16="http://schemas.microsoft.com/office/drawing/2014/main" id="{9E2FA4BE-EB62-D223-2CC1-848F6B29453A}"/>
                    </a:ext>
                  </a:extLst>
                </p:cNvPr>
                <p:cNvSpPr/>
                <p:nvPr/>
              </p:nvSpPr>
              <p:spPr>
                <a:xfrm>
                  <a:off x="6361510" y="9273034"/>
                  <a:ext cx="979660" cy="285911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24" name="正方形/長方形 323">
                  <a:extLst>
                    <a:ext uri="{FF2B5EF4-FFF2-40B4-BE49-F238E27FC236}">
                      <a16:creationId xmlns:a16="http://schemas.microsoft.com/office/drawing/2014/main" id="{5BC42596-388A-F529-34AD-582C6522F388}"/>
                    </a:ext>
                  </a:extLst>
                </p:cNvPr>
                <p:cNvSpPr/>
                <p:nvPr/>
              </p:nvSpPr>
              <p:spPr>
                <a:xfrm>
                  <a:off x="6155531" y="8084460"/>
                  <a:ext cx="591177" cy="285911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25" name="正方形/長方形 324">
                  <a:extLst>
                    <a:ext uri="{FF2B5EF4-FFF2-40B4-BE49-F238E27FC236}">
                      <a16:creationId xmlns:a16="http://schemas.microsoft.com/office/drawing/2014/main" id="{3F92DB12-70A8-706A-7299-FAC6B85FF95D}"/>
                    </a:ext>
                  </a:extLst>
                </p:cNvPr>
                <p:cNvSpPr/>
                <p:nvPr/>
              </p:nvSpPr>
              <p:spPr>
                <a:xfrm>
                  <a:off x="6155531" y="7801177"/>
                  <a:ext cx="291290" cy="282589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326" name="正方形/長方形 325">
                  <a:extLst>
                    <a:ext uri="{FF2B5EF4-FFF2-40B4-BE49-F238E27FC236}">
                      <a16:creationId xmlns:a16="http://schemas.microsoft.com/office/drawing/2014/main" id="{3FA69B1C-F8B1-53AF-7FBA-68E9FA978D00}"/>
                    </a:ext>
                  </a:extLst>
                </p:cNvPr>
                <p:cNvSpPr/>
                <p:nvPr/>
              </p:nvSpPr>
              <p:spPr>
                <a:xfrm>
                  <a:off x="5851145" y="7802553"/>
                  <a:ext cx="304585" cy="899467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27" name="正方形/長方形 326">
                  <a:extLst>
                    <a:ext uri="{FF2B5EF4-FFF2-40B4-BE49-F238E27FC236}">
                      <a16:creationId xmlns:a16="http://schemas.microsoft.com/office/drawing/2014/main" id="{90D58A45-185B-6393-F40A-9FB117A11F29}"/>
                    </a:ext>
                  </a:extLst>
                </p:cNvPr>
                <p:cNvSpPr/>
                <p:nvPr/>
              </p:nvSpPr>
              <p:spPr>
                <a:xfrm>
                  <a:off x="5560054" y="8089425"/>
                  <a:ext cx="290696" cy="60571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28" name="正方形/長方形 327">
                  <a:extLst>
                    <a:ext uri="{FF2B5EF4-FFF2-40B4-BE49-F238E27FC236}">
                      <a16:creationId xmlns:a16="http://schemas.microsoft.com/office/drawing/2014/main" id="{B1AA9B18-82F5-693E-70E0-1A3768269758}"/>
                    </a:ext>
                  </a:extLst>
                </p:cNvPr>
                <p:cNvSpPr/>
                <p:nvPr/>
              </p:nvSpPr>
              <p:spPr>
                <a:xfrm>
                  <a:off x="5844073" y="8987232"/>
                  <a:ext cx="283677" cy="282589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329" name="正方形/長方形 328">
                  <a:extLst>
                    <a:ext uri="{FF2B5EF4-FFF2-40B4-BE49-F238E27FC236}">
                      <a16:creationId xmlns:a16="http://schemas.microsoft.com/office/drawing/2014/main" id="{52DB4C82-C70D-14C0-1534-B8F665CA52D3}"/>
                    </a:ext>
                  </a:extLst>
                </p:cNvPr>
                <p:cNvSpPr/>
                <p:nvPr/>
              </p:nvSpPr>
              <p:spPr>
                <a:xfrm>
                  <a:off x="5550541" y="9273034"/>
                  <a:ext cx="578400" cy="285910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30" name="正方形/長方形 329">
                  <a:extLst>
                    <a:ext uri="{FF2B5EF4-FFF2-40B4-BE49-F238E27FC236}">
                      <a16:creationId xmlns:a16="http://schemas.microsoft.com/office/drawing/2014/main" id="{B6AFEC0F-61B3-03EA-879D-05AFDB6054E1}"/>
                    </a:ext>
                  </a:extLst>
                </p:cNvPr>
                <p:cNvSpPr/>
                <p:nvPr/>
              </p:nvSpPr>
              <p:spPr>
                <a:xfrm>
                  <a:off x="5262831" y="8987231"/>
                  <a:ext cx="580165" cy="282589"/>
                </a:xfrm>
                <a:prstGeom prst="rect">
                  <a:avLst/>
                </a:prstGeom>
                <a:solidFill>
                  <a:srgbClr val="FF66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62" name="正方形/長方形 361">
                  <a:extLst>
                    <a:ext uri="{FF2B5EF4-FFF2-40B4-BE49-F238E27FC236}">
                      <a16:creationId xmlns:a16="http://schemas.microsoft.com/office/drawing/2014/main" id="{3A98952C-1469-B69B-BEAE-ADF1E94470E2}"/>
                    </a:ext>
                  </a:extLst>
                </p:cNvPr>
                <p:cNvSpPr/>
                <p:nvPr/>
              </p:nvSpPr>
              <p:spPr>
                <a:xfrm>
                  <a:off x="6518670" y="5440647"/>
                  <a:ext cx="255985" cy="563885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63" name="正方形/長方形 362">
                  <a:extLst>
                    <a:ext uri="{FF2B5EF4-FFF2-40B4-BE49-F238E27FC236}">
                      <a16:creationId xmlns:a16="http://schemas.microsoft.com/office/drawing/2014/main" id="{36BC6004-972B-FF44-57DE-391FCE0CC20C}"/>
                    </a:ext>
                  </a:extLst>
                </p:cNvPr>
                <p:cNvSpPr/>
                <p:nvPr/>
              </p:nvSpPr>
              <p:spPr>
                <a:xfrm>
                  <a:off x="5573697" y="5134013"/>
                  <a:ext cx="288941" cy="568103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64" name="正方形/長方形 363">
                  <a:extLst>
                    <a:ext uri="{FF2B5EF4-FFF2-40B4-BE49-F238E27FC236}">
                      <a16:creationId xmlns:a16="http://schemas.microsoft.com/office/drawing/2014/main" id="{8913B9F5-167D-E3EA-835A-0499536FFA68}"/>
                    </a:ext>
                  </a:extLst>
                </p:cNvPr>
                <p:cNvSpPr/>
                <p:nvPr/>
              </p:nvSpPr>
              <p:spPr>
                <a:xfrm>
                  <a:off x="11469678" y="6023151"/>
                  <a:ext cx="299242" cy="298294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65" name="正方形/長方形 364">
                  <a:extLst>
                    <a:ext uri="{FF2B5EF4-FFF2-40B4-BE49-F238E27FC236}">
                      <a16:creationId xmlns:a16="http://schemas.microsoft.com/office/drawing/2014/main" id="{7A8402FD-E4F2-8899-701C-D253DA62A900}"/>
                    </a:ext>
                  </a:extLst>
                </p:cNvPr>
                <p:cNvSpPr/>
                <p:nvPr/>
              </p:nvSpPr>
              <p:spPr>
                <a:xfrm>
                  <a:off x="11770111" y="6024575"/>
                  <a:ext cx="299242" cy="296869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68" name="正方形/長方形 367">
                  <a:extLst>
                    <a:ext uri="{FF2B5EF4-FFF2-40B4-BE49-F238E27FC236}">
                      <a16:creationId xmlns:a16="http://schemas.microsoft.com/office/drawing/2014/main" id="{B0852349-488B-9B23-81BE-11E4CA81E8B6}"/>
                    </a:ext>
                  </a:extLst>
                </p:cNvPr>
                <p:cNvSpPr/>
                <p:nvPr/>
              </p:nvSpPr>
              <p:spPr>
                <a:xfrm>
                  <a:off x="4977036" y="9269571"/>
                  <a:ext cx="283677" cy="285696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3" name="正方形/長方形 2">
                  <a:extLst>
                    <a:ext uri="{FF2B5EF4-FFF2-40B4-BE49-F238E27FC236}">
                      <a16:creationId xmlns:a16="http://schemas.microsoft.com/office/drawing/2014/main" id="{803109BB-0F91-13B8-0BEA-17D4A6D8D375}"/>
                    </a:ext>
                  </a:extLst>
                </p:cNvPr>
                <p:cNvSpPr/>
                <p:nvPr/>
              </p:nvSpPr>
              <p:spPr>
                <a:xfrm>
                  <a:off x="5262235" y="8391523"/>
                  <a:ext cx="298415" cy="297366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" name="正方形/長方形 3">
                  <a:extLst>
                    <a:ext uri="{FF2B5EF4-FFF2-40B4-BE49-F238E27FC236}">
                      <a16:creationId xmlns:a16="http://schemas.microsoft.com/office/drawing/2014/main" id="{F123D06F-1815-4F4A-1DE3-5EC7EBE911C3}"/>
                    </a:ext>
                  </a:extLst>
                </p:cNvPr>
                <p:cNvSpPr/>
                <p:nvPr/>
              </p:nvSpPr>
              <p:spPr>
                <a:xfrm>
                  <a:off x="5261639" y="8688889"/>
                  <a:ext cx="298415" cy="298466"/>
                </a:xfrm>
                <a:prstGeom prst="rect">
                  <a:avLst/>
                </a:prstGeom>
                <a:solidFill>
                  <a:srgbClr val="FF66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" name="正方形/長方形 4">
                  <a:extLst>
                    <a:ext uri="{FF2B5EF4-FFF2-40B4-BE49-F238E27FC236}">
                      <a16:creationId xmlns:a16="http://schemas.microsoft.com/office/drawing/2014/main" id="{324AB1B9-21E6-97DE-CBC7-0AA0A39EB0D6}"/>
                    </a:ext>
                  </a:extLst>
                </p:cNvPr>
                <p:cNvSpPr/>
                <p:nvPr/>
              </p:nvSpPr>
              <p:spPr>
                <a:xfrm>
                  <a:off x="4977036" y="8690556"/>
                  <a:ext cx="288259" cy="291437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6" name="正方形/長方形 5">
                  <a:extLst>
                    <a:ext uri="{FF2B5EF4-FFF2-40B4-BE49-F238E27FC236}">
                      <a16:creationId xmlns:a16="http://schemas.microsoft.com/office/drawing/2014/main" id="{418D2A07-AEAA-2292-A1C1-EBC6D1759BCB}"/>
                    </a:ext>
                  </a:extLst>
                </p:cNvPr>
                <p:cNvSpPr/>
                <p:nvPr/>
              </p:nvSpPr>
              <p:spPr>
                <a:xfrm>
                  <a:off x="4375548" y="8981994"/>
                  <a:ext cx="887534" cy="285910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" name="正方形/長方形 6">
                  <a:extLst>
                    <a:ext uri="{FF2B5EF4-FFF2-40B4-BE49-F238E27FC236}">
                      <a16:creationId xmlns:a16="http://schemas.microsoft.com/office/drawing/2014/main" id="{E1B1E326-5C86-1103-8F90-F7A146A839E8}"/>
                    </a:ext>
                  </a:extLst>
                </p:cNvPr>
                <p:cNvSpPr/>
                <p:nvPr/>
              </p:nvSpPr>
              <p:spPr>
                <a:xfrm>
                  <a:off x="4677186" y="8688640"/>
                  <a:ext cx="298415" cy="291523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" name="正方形/長方形 7">
                  <a:extLst>
                    <a:ext uri="{FF2B5EF4-FFF2-40B4-BE49-F238E27FC236}">
                      <a16:creationId xmlns:a16="http://schemas.microsoft.com/office/drawing/2014/main" id="{8368C82C-21A1-E134-5F53-6D02FE9221D1}"/>
                    </a:ext>
                  </a:extLst>
                </p:cNvPr>
                <p:cNvSpPr/>
                <p:nvPr/>
              </p:nvSpPr>
              <p:spPr>
                <a:xfrm>
                  <a:off x="4676566" y="9267441"/>
                  <a:ext cx="299524" cy="285910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" name="正方形/長方形 8">
                  <a:extLst>
                    <a:ext uri="{FF2B5EF4-FFF2-40B4-BE49-F238E27FC236}">
                      <a16:creationId xmlns:a16="http://schemas.microsoft.com/office/drawing/2014/main" id="{D7C724D6-1296-34DD-3B11-BFD3743B0770}"/>
                    </a:ext>
                  </a:extLst>
                </p:cNvPr>
                <p:cNvSpPr/>
                <p:nvPr/>
              </p:nvSpPr>
              <p:spPr>
                <a:xfrm>
                  <a:off x="4375548" y="9263977"/>
                  <a:ext cx="301382" cy="291437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0" name="正方形/長方形 9">
                  <a:extLst>
                    <a:ext uri="{FF2B5EF4-FFF2-40B4-BE49-F238E27FC236}">
                      <a16:creationId xmlns:a16="http://schemas.microsoft.com/office/drawing/2014/main" id="{C16E6F1B-CA11-F749-E9AB-AE3FBF64027B}"/>
                    </a:ext>
                  </a:extLst>
                </p:cNvPr>
                <p:cNvSpPr/>
                <p:nvPr/>
              </p:nvSpPr>
              <p:spPr>
                <a:xfrm>
                  <a:off x="3794950" y="9549887"/>
                  <a:ext cx="580165" cy="51310"/>
                </a:xfrm>
                <a:prstGeom prst="rect">
                  <a:avLst/>
                </a:prstGeom>
                <a:solidFill>
                  <a:srgbClr val="FF66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15" name="グループ化 14">
                  <a:extLst>
                    <a:ext uri="{FF2B5EF4-FFF2-40B4-BE49-F238E27FC236}">
                      <a16:creationId xmlns:a16="http://schemas.microsoft.com/office/drawing/2014/main" id="{7DD32A3A-5014-273D-9947-D47E5CA668E3}"/>
                    </a:ext>
                  </a:extLst>
                </p:cNvPr>
                <p:cNvGrpSpPr/>
                <p:nvPr/>
              </p:nvGrpSpPr>
              <p:grpSpPr>
                <a:xfrm>
                  <a:off x="6180873" y="38791"/>
                  <a:ext cx="572352" cy="624632"/>
                  <a:chOff x="6180873" y="38791"/>
                  <a:chExt cx="572352" cy="624632"/>
                </a:xfrm>
              </p:grpSpPr>
              <p:sp>
                <p:nvSpPr>
                  <p:cNvPr id="11" name="正方形/長方形 10">
                    <a:extLst>
                      <a:ext uri="{FF2B5EF4-FFF2-40B4-BE49-F238E27FC236}">
                        <a16:creationId xmlns:a16="http://schemas.microsoft.com/office/drawing/2014/main" id="{2EA12586-43A0-45F4-92DF-A8DDF895456C}"/>
                      </a:ext>
                    </a:extLst>
                  </p:cNvPr>
                  <p:cNvSpPr/>
                  <p:nvPr/>
                </p:nvSpPr>
                <p:spPr>
                  <a:xfrm>
                    <a:off x="6481763" y="38791"/>
                    <a:ext cx="267099" cy="345417"/>
                  </a:xfrm>
                  <a:prstGeom prst="rect">
                    <a:avLst/>
                  </a:prstGeom>
                  <a:solidFill>
                    <a:srgbClr val="FFFF99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2" name="正方形/長方形 11">
                    <a:extLst>
                      <a:ext uri="{FF2B5EF4-FFF2-40B4-BE49-F238E27FC236}">
                        <a16:creationId xmlns:a16="http://schemas.microsoft.com/office/drawing/2014/main" id="{68263FEB-6444-C456-5733-4324D983FCBF}"/>
                      </a:ext>
                    </a:extLst>
                  </p:cNvPr>
                  <p:cNvSpPr/>
                  <p:nvPr/>
                </p:nvSpPr>
                <p:spPr>
                  <a:xfrm>
                    <a:off x="6476813" y="384209"/>
                    <a:ext cx="276412" cy="279214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  <p:sp>
                <p:nvSpPr>
                  <p:cNvPr id="13" name="正方形/長方形 12">
                    <a:extLst>
                      <a:ext uri="{FF2B5EF4-FFF2-40B4-BE49-F238E27FC236}">
                        <a16:creationId xmlns:a16="http://schemas.microsoft.com/office/drawing/2014/main" id="{7130DE18-EDB0-E133-AC7A-94A518ED04BE}"/>
                      </a:ext>
                    </a:extLst>
                  </p:cNvPr>
                  <p:cNvSpPr/>
                  <p:nvPr/>
                </p:nvSpPr>
                <p:spPr>
                  <a:xfrm>
                    <a:off x="6180873" y="384208"/>
                    <a:ext cx="298415" cy="279214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14" name="正方形/長方形 13">
                  <a:extLst>
                    <a:ext uri="{FF2B5EF4-FFF2-40B4-BE49-F238E27FC236}">
                      <a16:creationId xmlns:a16="http://schemas.microsoft.com/office/drawing/2014/main" id="{A676D7C2-E278-2942-68BE-4E822F55943B}"/>
                    </a:ext>
                  </a:extLst>
                </p:cNvPr>
                <p:cNvSpPr/>
                <p:nvPr/>
              </p:nvSpPr>
              <p:spPr>
                <a:xfrm>
                  <a:off x="522684" y="4843392"/>
                  <a:ext cx="533400" cy="270342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2BE5B9D2-6875-4945-0D8E-1A0BA0DA0719}"/>
                </a:ext>
              </a:extLst>
            </p:cNvPr>
            <p:cNvGrpSpPr/>
            <p:nvPr/>
          </p:nvGrpSpPr>
          <p:grpSpPr>
            <a:xfrm>
              <a:off x="447675" y="38100"/>
              <a:ext cx="11993166" cy="9534525"/>
              <a:chOff x="447675" y="38100"/>
              <a:chExt cx="11993166" cy="9534525"/>
            </a:xfrm>
          </p:grpSpPr>
          <p:grpSp>
            <p:nvGrpSpPr>
              <p:cNvPr id="24" name="グループ化 23">
                <a:extLst>
                  <a:ext uri="{FF2B5EF4-FFF2-40B4-BE49-F238E27FC236}">
                    <a16:creationId xmlns:a16="http://schemas.microsoft.com/office/drawing/2014/main" id="{A290A027-F3D6-A575-E70B-B87ED550AB0A}"/>
                  </a:ext>
                </a:extLst>
              </p:cNvPr>
              <p:cNvGrpSpPr/>
              <p:nvPr/>
            </p:nvGrpSpPr>
            <p:grpSpPr>
              <a:xfrm>
                <a:off x="447675" y="38100"/>
                <a:ext cx="4017169" cy="1769269"/>
                <a:chOff x="447675" y="38100"/>
                <a:chExt cx="4017169" cy="1769269"/>
              </a:xfrm>
            </p:grpSpPr>
            <p:sp>
              <p:nvSpPr>
                <p:cNvPr id="18" name="フリーフォーム: 図形 17">
                  <a:extLst>
                    <a:ext uri="{FF2B5EF4-FFF2-40B4-BE49-F238E27FC236}">
                      <a16:creationId xmlns:a16="http://schemas.microsoft.com/office/drawing/2014/main" id="{4397AB57-3F40-DEB3-8536-E180B5586BB4}"/>
                    </a:ext>
                  </a:extLst>
                </p:cNvPr>
                <p:cNvSpPr/>
                <p:nvPr/>
              </p:nvSpPr>
              <p:spPr>
                <a:xfrm>
                  <a:off x="447675" y="1137047"/>
                  <a:ext cx="544116" cy="670322"/>
                </a:xfrm>
                <a:custGeom>
                  <a:avLst/>
                  <a:gdLst>
                    <a:gd name="connsiteX0" fmla="*/ 0 w 544116"/>
                    <a:gd name="connsiteY0" fmla="*/ 670322 h 670322"/>
                    <a:gd name="connsiteX1" fmla="*/ 432197 w 544116"/>
                    <a:gd name="connsiteY1" fmla="*/ 155972 h 670322"/>
                    <a:gd name="connsiteX2" fmla="*/ 544116 w 544116"/>
                    <a:gd name="connsiteY2" fmla="*/ 0 h 67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44116" h="670322">
                      <a:moveTo>
                        <a:pt x="0" y="670322"/>
                      </a:moveTo>
                      <a:lnTo>
                        <a:pt x="432197" y="155972"/>
                      </a:lnTo>
                      <a:lnTo>
                        <a:pt x="544116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9" name="フリーフォーム: 図形 18">
                  <a:extLst>
                    <a:ext uri="{FF2B5EF4-FFF2-40B4-BE49-F238E27FC236}">
                      <a16:creationId xmlns:a16="http://schemas.microsoft.com/office/drawing/2014/main" id="{9FB9C563-2C68-BBC0-6AE4-A0B4A9322DDD}"/>
                    </a:ext>
                  </a:extLst>
                </p:cNvPr>
                <p:cNvSpPr/>
                <p:nvPr/>
              </p:nvSpPr>
              <p:spPr>
                <a:xfrm>
                  <a:off x="710803" y="1082278"/>
                  <a:ext cx="147638" cy="201216"/>
                </a:xfrm>
                <a:custGeom>
                  <a:avLst/>
                  <a:gdLst>
                    <a:gd name="connsiteX0" fmla="*/ 0 w 147638"/>
                    <a:gd name="connsiteY0" fmla="*/ 0 h 201216"/>
                    <a:gd name="connsiteX1" fmla="*/ 0 w 147638"/>
                    <a:gd name="connsiteY1" fmla="*/ 64294 h 201216"/>
                    <a:gd name="connsiteX2" fmla="*/ 147638 w 147638"/>
                    <a:gd name="connsiteY2" fmla="*/ 201216 h 201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8" h="201216">
                      <a:moveTo>
                        <a:pt x="0" y="0"/>
                      </a:moveTo>
                      <a:lnTo>
                        <a:pt x="0" y="64294"/>
                      </a:lnTo>
                      <a:lnTo>
                        <a:pt x="147638" y="201216"/>
                      </a:lnTo>
                    </a:path>
                  </a:pathLst>
                </a:custGeom>
                <a:noFill/>
                <a:ln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0" name="フリーフォーム: 図形 19">
                  <a:extLst>
                    <a:ext uri="{FF2B5EF4-FFF2-40B4-BE49-F238E27FC236}">
                      <a16:creationId xmlns:a16="http://schemas.microsoft.com/office/drawing/2014/main" id="{0EA3A2CF-57EC-5C0F-89B3-369D5C3838E6}"/>
                    </a:ext>
                  </a:extLst>
                </p:cNvPr>
                <p:cNvSpPr/>
                <p:nvPr/>
              </p:nvSpPr>
              <p:spPr>
                <a:xfrm>
                  <a:off x="1053703" y="38100"/>
                  <a:ext cx="447675" cy="1032272"/>
                </a:xfrm>
                <a:custGeom>
                  <a:avLst/>
                  <a:gdLst>
                    <a:gd name="connsiteX0" fmla="*/ 0 w 447675"/>
                    <a:gd name="connsiteY0" fmla="*/ 1032272 h 1032272"/>
                    <a:gd name="connsiteX1" fmla="*/ 50006 w 447675"/>
                    <a:gd name="connsiteY1" fmla="*/ 988219 h 1032272"/>
                    <a:gd name="connsiteX2" fmla="*/ 89297 w 447675"/>
                    <a:gd name="connsiteY2" fmla="*/ 632222 h 1032272"/>
                    <a:gd name="connsiteX3" fmla="*/ 447675 w 447675"/>
                    <a:gd name="connsiteY3" fmla="*/ 0 h 10322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47675" h="1032272">
                      <a:moveTo>
                        <a:pt x="0" y="1032272"/>
                      </a:moveTo>
                      <a:lnTo>
                        <a:pt x="50006" y="988219"/>
                      </a:lnTo>
                      <a:lnTo>
                        <a:pt x="89297" y="632222"/>
                      </a:lnTo>
                      <a:lnTo>
                        <a:pt x="447675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1" name="フリーフォーム: 図形 20">
                  <a:extLst>
                    <a:ext uri="{FF2B5EF4-FFF2-40B4-BE49-F238E27FC236}">
                      <a16:creationId xmlns:a16="http://schemas.microsoft.com/office/drawing/2014/main" id="{B9DB5BD7-E5D6-1A1D-7A26-2A3D76E0D789}"/>
                    </a:ext>
                  </a:extLst>
                </p:cNvPr>
                <p:cNvSpPr/>
                <p:nvPr/>
              </p:nvSpPr>
              <p:spPr>
                <a:xfrm>
                  <a:off x="2049066" y="42863"/>
                  <a:ext cx="259556" cy="155971"/>
                </a:xfrm>
                <a:custGeom>
                  <a:avLst/>
                  <a:gdLst>
                    <a:gd name="connsiteX0" fmla="*/ 259556 w 259556"/>
                    <a:gd name="connsiteY0" fmla="*/ 155971 h 155971"/>
                    <a:gd name="connsiteX1" fmla="*/ 176212 w 259556"/>
                    <a:gd name="connsiteY1" fmla="*/ 78581 h 155971"/>
                    <a:gd name="connsiteX2" fmla="*/ 0 w 259556"/>
                    <a:gd name="connsiteY2" fmla="*/ 0 h 1559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59556" h="155971">
                      <a:moveTo>
                        <a:pt x="259556" y="155971"/>
                      </a:moveTo>
                      <a:lnTo>
                        <a:pt x="176212" y="7858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2" name="フリーフォーム: 図形 21">
                  <a:extLst>
                    <a:ext uri="{FF2B5EF4-FFF2-40B4-BE49-F238E27FC236}">
                      <a16:creationId xmlns:a16="http://schemas.microsoft.com/office/drawing/2014/main" id="{B76B1CBA-65F5-B470-7EEE-58849D9A4926}"/>
                    </a:ext>
                  </a:extLst>
                </p:cNvPr>
                <p:cNvSpPr/>
                <p:nvPr/>
              </p:nvSpPr>
              <p:spPr>
                <a:xfrm>
                  <a:off x="2387203" y="219075"/>
                  <a:ext cx="1514475" cy="138113"/>
                </a:xfrm>
                <a:custGeom>
                  <a:avLst/>
                  <a:gdLst>
                    <a:gd name="connsiteX0" fmla="*/ 0 w 1514475"/>
                    <a:gd name="connsiteY0" fmla="*/ 51197 h 138113"/>
                    <a:gd name="connsiteX1" fmla="*/ 127397 w 1514475"/>
                    <a:gd name="connsiteY1" fmla="*/ 138113 h 138113"/>
                    <a:gd name="connsiteX2" fmla="*/ 678656 w 1514475"/>
                    <a:gd name="connsiteY2" fmla="*/ 104775 h 138113"/>
                    <a:gd name="connsiteX3" fmla="*/ 1334691 w 1514475"/>
                    <a:gd name="connsiteY3" fmla="*/ 28575 h 138113"/>
                    <a:gd name="connsiteX4" fmla="*/ 1514475 w 1514475"/>
                    <a:gd name="connsiteY4" fmla="*/ 0 h 1381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14475" h="138113">
                      <a:moveTo>
                        <a:pt x="0" y="51197"/>
                      </a:moveTo>
                      <a:lnTo>
                        <a:pt x="127397" y="138113"/>
                      </a:lnTo>
                      <a:lnTo>
                        <a:pt x="678656" y="104775"/>
                      </a:lnTo>
                      <a:lnTo>
                        <a:pt x="1334691" y="28575"/>
                      </a:lnTo>
                      <a:lnTo>
                        <a:pt x="1514475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3" name="フリーフォーム: 図形 22">
                  <a:extLst>
                    <a:ext uri="{FF2B5EF4-FFF2-40B4-BE49-F238E27FC236}">
                      <a16:creationId xmlns:a16="http://schemas.microsoft.com/office/drawing/2014/main" id="{31093E17-5FE5-B811-B7DD-84DEEF4A4B7C}"/>
                    </a:ext>
                  </a:extLst>
                </p:cNvPr>
                <p:cNvSpPr/>
                <p:nvPr/>
              </p:nvSpPr>
              <p:spPr>
                <a:xfrm>
                  <a:off x="3889772" y="41672"/>
                  <a:ext cx="575072" cy="314325"/>
                </a:xfrm>
                <a:custGeom>
                  <a:avLst/>
                  <a:gdLst>
                    <a:gd name="connsiteX0" fmla="*/ 0 w 575072"/>
                    <a:gd name="connsiteY0" fmla="*/ 4762 h 314325"/>
                    <a:gd name="connsiteX1" fmla="*/ 20241 w 575072"/>
                    <a:gd name="connsiteY1" fmla="*/ 205978 h 314325"/>
                    <a:gd name="connsiteX2" fmla="*/ 35719 w 575072"/>
                    <a:gd name="connsiteY2" fmla="*/ 278606 h 314325"/>
                    <a:gd name="connsiteX3" fmla="*/ 67866 w 575072"/>
                    <a:gd name="connsiteY3" fmla="*/ 314325 h 314325"/>
                    <a:gd name="connsiteX4" fmla="*/ 294084 w 575072"/>
                    <a:gd name="connsiteY4" fmla="*/ 178594 h 314325"/>
                    <a:gd name="connsiteX5" fmla="*/ 358378 w 575072"/>
                    <a:gd name="connsiteY5" fmla="*/ 150019 h 314325"/>
                    <a:gd name="connsiteX6" fmla="*/ 488156 w 575072"/>
                    <a:gd name="connsiteY6" fmla="*/ 115491 h 314325"/>
                    <a:gd name="connsiteX7" fmla="*/ 575072 w 575072"/>
                    <a:gd name="connsiteY7" fmla="*/ 0 h 314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75072" h="314325">
                      <a:moveTo>
                        <a:pt x="0" y="4762"/>
                      </a:moveTo>
                      <a:lnTo>
                        <a:pt x="20241" y="205978"/>
                      </a:lnTo>
                      <a:lnTo>
                        <a:pt x="35719" y="278606"/>
                      </a:lnTo>
                      <a:lnTo>
                        <a:pt x="67866" y="314325"/>
                      </a:lnTo>
                      <a:lnTo>
                        <a:pt x="294084" y="178594"/>
                      </a:lnTo>
                      <a:lnTo>
                        <a:pt x="358378" y="150019"/>
                      </a:lnTo>
                      <a:lnTo>
                        <a:pt x="488156" y="115491"/>
                      </a:lnTo>
                      <a:lnTo>
                        <a:pt x="575072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30" name="グループ化 29">
                <a:extLst>
                  <a:ext uri="{FF2B5EF4-FFF2-40B4-BE49-F238E27FC236}">
                    <a16:creationId xmlns:a16="http://schemas.microsoft.com/office/drawing/2014/main" id="{A4B4A635-8369-1A43-2B3E-7DB7317113A0}"/>
                  </a:ext>
                </a:extLst>
              </p:cNvPr>
              <p:cNvGrpSpPr/>
              <p:nvPr/>
            </p:nvGrpSpPr>
            <p:grpSpPr>
              <a:xfrm>
                <a:off x="7961709" y="5763816"/>
                <a:ext cx="4479132" cy="3808809"/>
                <a:chOff x="7961709" y="5763816"/>
                <a:chExt cx="4479132" cy="3808809"/>
              </a:xfrm>
            </p:grpSpPr>
            <p:sp>
              <p:nvSpPr>
                <p:cNvPr id="25" name="フリーフォーム: 図形 24">
                  <a:extLst>
                    <a:ext uri="{FF2B5EF4-FFF2-40B4-BE49-F238E27FC236}">
                      <a16:creationId xmlns:a16="http://schemas.microsoft.com/office/drawing/2014/main" id="{F4D83DFB-A959-5609-206E-13777817B72C}"/>
                    </a:ext>
                  </a:extLst>
                </p:cNvPr>
                <p:cNvSpPr/>
                <p:nvPr/>
              </p:nvSpPr>
              <p:spPr>
                <a:xfrm>
                  <a:off x="7961709" y="5763816"/>
                  <a:ext cx="688182" cy="1104900"/>
                </a:xfrm>
                <a:custGeom>
                  <a:avLst/>
                  <a:gdLst>
                    <a:gd name="connsiteX0" fmla="*/ 376238 w 764382"/>
                    <a:gd name="connsiteY0" fmla="*/ 0 h 1104900"/>
                    <a:gd name="connsiteX1" fmla="*/ 271463 w 764382"/>
                    <a:gd name="connsiteY1" fmla="*/ 96440 h 1104900"/>
                    <a:gd name="connsiteX2" fmla="*/ 167879 w 764382"/>
                    <a:gd name="connsiteY2" fmla="*/ 176212 h 1104900"/>
                    <a:gd name="connsiteX3" fmla="*/ 97632 w 764382"/>
                    <a:gd name="connsiteY3" fmla="*/ 227409 h 1104900"/>
                    <a:gd name="connsiteX4" fmla="*/ 72629 w 764382"/>
                    <a:gd name="connsiteY4" fmla="*/ 277415 h 1104900"/>
                    <a:gd name="connsiteX5" fmla="*/ 77391 w 764382"/>
                    <a:gd name="connsiteY5" fmla="*/ 313134 h 1104900"/>
                    <a:gd name="connsiteX6" fmla="*/ 30957 w 764382"/>
                    <a:gd name="connsiteY6" fmla="*/ 421481 h 1104900"/>
                    <a:gd name="connsiteX7" fmla="*/ 0 w 764382"/>
                    <a:gd name="connsiteY7" fmla="*/ 492918 h 1104900"/>
                    <a:gd name="connsiteX8" fmla="*/ 3572 w 764382"/>
                    <a:gd name="connsiteY8" fmla="*/ 564356 h 1104900"/>
                    <a:gd name="connsiteX9" fmla="*/ 22622 w 764382"/>
                    <a:gd name="connsiteY9" fmla="*/ 631031 h 1104900"/>
                    <a:gd name="connsiteX10" fmla="*/ 82154 w 764382"/>
                    <a:gd name="connsiteY10" fmla="*/ 713184 h 1104900"/>
                    <a:gd name="connsiteX11" fmla="*/ 122635 w 764382"/>
                    <a:gd name="connsiteY11" fmla="*/ 769143 h 1104900"/>
                    <a:gd name="connsiteX12" fmla="*/ 178594 w 764382"/>
                    <a:gd name="connsiteY12" fmla="*/ 863203 h 1104900"/>
                    <a:gd name="connsiteX13" fmla="*/ 244079 w 764382"/>
                    <a:gd name="connsiteY13" fmla="*/ 897731 h 1104900"/>
                    <a:gd name="connsiteX14" fmla="*/ 294085 w 764382"/>
                    <a:gd name="connsiteY14" fmla="*/ 933450 h 1104900"/>
                    <a:gd name="connsiteX15" fmla="*/ 344091 w 764382"/>
                    <a:gd name="connsiteY15" fmla="*/ 1002506 h 1104900"/>
                    <a:gd name="connsiteX16" fmla="*/ 470297 w 764382"/>
                    <a:gd name="connsiteY16" fmla="*/ 1082278 h 1104900"/>
                    <a:gd name="connsiteX17" fmla="*/ 558404 w 764382"/>
                    <a:gd name="connsiteY17" fmla="*/ 1104900 h 1104900"/>
                    <a:gd name="connsiteX18" fmla="*/ 688182 w 764382"/>
                    <a:gd name="connsiteY18" fmla="*/ 1090612 h 1104900"/>
                    <a:gd name="connsiteX19" fmla="*/ 688182 w 764382"/>
                    <a:gd name="connsiteY19" fmla="*/ 1095375 h 1104900"/>
                    <a:gd name="connsiteX20" fmla="*/ 764382 w 764382"/>
                    <a:gd name="connsiteY20" fmla="*/ 1002506 h 1104900"/>
                    <a:gd name="connsiteX0" fmla="*/ 376238 w 688182"/>
                    <a:gd name="connsiteY0" fmla="*/ 0 h 1104900"/>
                    <a:gd name="connsiteX1" fmla="*/ 271463 w 688182"/>
                    <a:gd name="connsiteY1" fmla="*/ 96440 h 1104900"/>
                    <a:gd name="connsiteX2" fmla="*/ 167879 w 688182"/>
                    <a:gd name="connsiteY2" fmla="*/ 176212 h 1104900"/>
                    <a:gd name="connsiteX3" fmla="*/ 97632 w 688182"/>
                    <a:gd name="connsiteY3" fmla="*/ 227409 h 1104900"/>
                    <a:gd name="connsiteX4" fmla="*/ 72629 w 688182"/>
                    <a:gd name="connsiteY4" fmla="*/ 277415 h 1104900"/>
                    <a:gd name="connsiteX5" fmla="*/ 77391 w 688182"/>
                    <a:gd name="connsiteY5" fmla="*/ 313134 h 1104900"/>
                    <a:gd name="connsiteX6" fmla="*/ 30957 w 688182"/>
                    <a:gd name="connsiteY6" fmla="*/ 421481 h 1104900"/>
                    <a:gd name="connsiteX7" fmla="*/ 0 w 688182"/>
                    <a:gd name="connsiteY7" fmla="*/ 492918 h 1104900"/>
                    <a:gd name="connsiteX8" fmla="*/ 3572 w 688182"/>
                    <a:gd name="connsiteY8" fmla="*/ 564356 h 1104900"/>
                    <a:gd name="connsiteX9" fmla="*/ 22622 w 688182"/>
                    <a:gd name="connsiteY9" fmla="*/ 631031 h 1104900"/>
                    <a:gd name="connsiteX10" fmla="*/ 82154 w 688182"/>
                    <a:gd name="connsiteY10" fmla="*/ 713184 h 1104900"/>
                    <a:gd name="connsiteX11" fmla="*/ 122635 w 688182"/>
                    <a:gd name="connsiteY11" fmla="*/ 769143 h 1104900"/>
                    <a:gd name="connsiteX12" fmla="*/ 178594 w 688182"/>
                    <a:gd name="connsiteY12" fmla="*/ 863203 h 1104900"/>
                    <a:gd name="connsiteX13" fmla="*/ 244079 w 688182"/>
                    <a:gd name="connsiteY13" fmla="*/ 897731 h 1104900"/>
                    <a:gd name="connsiteX14" fmla="*/ 294085 w 688182"/>
                    <a:gd name="connsiteY14" fmla="*/ 933450 h 1104900"/>
                    <a:gd name="connsiteX15" fmla="*/ 344091 w 688182"/>
                    <a:gd name="connsiteY15" fmla="*/ 1002506 h 1104900"/>
                    <a:gd name="connsiteX16" fmla="*/ 470297 w 688182"/>
                    <a:gd name="connsiteY16" fmla="*/ 1082278 h 1104900"/>
                    <a:gd name="connsiteX17" fmla="*/ 558404 w 688182"/>
                    <a:gd name="connsiteY17" fmla="*/ 1104900 h 1104900"/>
                    <a:gd name="connsiteX18" fmla="*/ 688182 w 688182"/>
                    <a:gd name="connsiteY18" fmla="*/ 1090612 h 1104900"/>
                    <a:gd name="connsiteX19" fmla="*/ 688182 w 688182"/>
                    <a:gd name="connsiteY19" fmla="*/ 1095375 h 1104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688182" h="1104900">
                      <a:moveTo>
                        <a:pt x="376238" y="0"/>
                      </a:moveTo>
                      <a:lnTo>
                        <a:pt x="271463" y="96440"/>
                      </a:lnTo>
                      <a:lnTo>
                        <a:pt x="167879" y="176212"/>
                      </a:lnTo>
                      <a:lnTo>
                        <a:pt x="97632" y="227409"/>
                      </a:lnTo>
                      <a:lnTo>
                        <a:pt x="72629" y="277415"/>
                      </a:lnTo>
                      <a:lnTo>
                        <a:pt x="77391" y="313134"/>
                      </a:lnTo>
                      <a:lnTo>
                        <a:pt x="30957" y="421481"/>
                      </a:lnTo>
                      <a:lnTo>
                        <a:pt x="0" y="492918"/>
                      </a:lnTo>
                      <a:lnTo>
                        <a:pt x="3572" y="564356"/>
                      </a:lnTo>
                      <a:lnTo>
                        <a:pt x="22622" y="631031"/>
                      </a:lnTo>
                      <a:lnTo>
                        <a:pt x="82154" y="713184"/>
                      </a:lnTo>
                      <a:lnTo>
                        <a:pt x="122635" y="769143"/>
                      </a:lnTo>
                      <a:lnTo>
                        <a:pt x="178594" y="863203"/>
                      </a:lnTo>
                      <a:lnTo>
                        <a:pt x="244079" y="897731"/>
                      </a:lnTo>
                      <a:lnTo>
                        <a:pt x="294085" y="933450"/>
                      </a:lnTo>
                      <a:lnTo>
                        <a:pt x="344091" y="1002506"/>
                      </a:lnTo>
                      <a:lnTo>
                        <a:pt x="470297" y="1082278"/>
                      </a:lnTo>
                      <a:lnTo>
                        <a:pt x="558404" y="1104900"/>
                      </a:lnTo>
                      <a:lnTo>
                        <a:pt x="688182" y="1090612"/>
                      </a:lnTo>
                      <a:lnTo>
                        <a:pt x="688182" y="1095375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6" name="フリーフォーム: 図形 25">
                  <a:extLst>
                    <a:ext uri="{FF2B5EF4-FFF2-40B4-BE49-F238E27FC236}">
                      <a16:creationId xmlns:a16="http://schemas.microsoft.com/office/drawing/2014/main" id="{36239682-2F57-C049-0572-61ECBA4CFFA5}"/>
                    </a:ext>
                  </a:extLst>
                </p:cNvPr>
                <p:cNvSpPr/>
                <p:nvPr/>
              </p:nvSpPr>
              <p:spPr>
                <a:xfrm>
                  <a:off x="9121378" y="6130528"/>
                  <a:ext cx="317897" cy="208360"/>
                </a:xfrm>
                <a:custGeom>
                  <a:avLst/>
                  <a:gdLst>
                    <a:gd name="connsiteX0" fmla="*/ 317897 w 317897"/>
                    <a:gd name="connsiteY0" fmla="*/ 208360 h 208360"/>
                    <a:gd name="connsiteX1" fmla="*/ 130969 w 317897"/>
                    <a:gd name="connsiteY1" fmla="*/ 80963 h 208360"/>
                    <a:gd name="connsiteX2" fmla="*/ 0 w 317897"/>
                    <a:gd name="connsiteY2" fmla="*/ 0 h 2083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17897" h="208360">
                      <a:moveTo>
                        <a:pt x="317897" y="208360"/>
                      </a:moveTo>
                      <a:lnTo>
                        <a:pt x="130969" y="80963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7" name="フリーフォーム: 図形 26">
                  <a:extLst>
                    <a:ext uri="{FF2B5EF4-FFF2-40B4-BE49-F238E27FC236}">
                      <a16:creationId xmlns:a16="http://schemas.microsoft.com/office/drawing/2014/main" id="{8355CF17-C81D-0AA5-91CB-FF98E53A61F1}"/>
                    </a:ext>
                  </a:extLst>
                </p:cNvPr>
                <p:cNvSpPr/>
                <p:nvPr/>
              </p:nvSpPr>
              <p:spPr>
                <a:xfrm>
                  <a:off x="10239375" y="9280922"/>
                  <a:ext cx="233363" cy="291703"/>
                </a:xfrm>
                <a:custGeom>
                  <a:avLst/>
                  <a:gdLst>
                    <a:gd name="connsiteX0" fmla="*/ 0 w 233363"/>
                    <a:gd name="connsiteY0" fmla="*/ 0 h 291703"/>
                    <a:gd name="connsiteX1" fmla="*/ 46434 w 233363"/>
                    <a:gd name="connsiteY1" fmla="*/ 165497 h 291703"/>
                    <a:gd name="connsiteX2" fmla="*/ 122634 w 233363"/>
                    <a:gd name="connsiteY2" fmla="*/ 166687 h 291703"/>
                    <a:gd name="connsiteX3" fmla="*/ 179784 w 233363"/>
                    <a:gd name="connsiteY3" fmla="*/ 186928 h 291703"/>
                    <a:gd name="connsiteX4" fmla="*/ 233363 w 233363"/>
                    <a:gd name="connsiteY4" fmla="*/ 291703 h 2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3363" h="291703">
                      <a:moveTo>
                        <a:pt x="0" y="0"/>
                      </a:moveTo>
                      <a:lnTo>
                        <a:pt x="46434" y="165497"/>
                      </a:lnTo>
                      <a:lnTo>
                        <a:pt x="122634" y="166687"/>
                      </a:lnTo>
                      <a:lnTo>
                        <a:pt x="179784" y="186928"/>
                      </a:lnTo>
                      <a:lnTo>
                        <a:pt x="233363" y="291703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8" name="フリーフォーム: 図形 27">
                  <a:extLst>
                    <a:ext uri="{FF2B5EF4-FFF2-40B4-BE49-F238E27FC236}">
                      <a16:creationId xmlns:a16="http://schemas.microsoft.com/office/drawing/2014/main" id="{A028CBF8-699A-DBC3-9FFD-1423918C7037}"/>
                    </a:ext>
                  </a:extLst>
                </p:cNvPr>
                <p:cNvSpPr/>
                <p:nvPr/>
              </p:nvSpPr>
              <p:spPr>
                <a:xfrm>
                  <a:off x="10915650" y="9433322"/>
                  <a:ext cx="519113" cy="134541"/>
                </a:xfrm>
                <a:custGeom>
                  <a:avLst/>
                  <a:gdLst>
                    <a:gd name="connsiteX0" fmla="*/ 0 w 519113"/>
                    <a:gd name="connsiteY0" fmla="*/ 134541 h 134541"/>
                    <a:gd name="connsiteX1" fmla="*/ 519113 w 519113"/>
                    <a:gd name="connsiteY1" fmla="*/ 0 h 1345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19113" h="134541">
                      <a:moveTo>
                        <a:pt x="0" y="134541"/>
                      </a:moveTo>
                      <a:lnTo>
                        <a:pt x="519113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" name="フリーフォーム: 図形 28">
                  <a:extLst>
                    <a:ext uri="{FF2B5EF4-FFF2-40B4-BE49-F238E27FC236}">
                      <a16:creationId xmlns:a16="http://schemas.microsoft.com/office/drawing/2014/main" id="{5D210184-7391-3AB6-71D6-F5E9F0D8D838}"/>
                    </a:ext>
                  </a:extLst>
                </p:cNvPr>
                <p:cNvSpPr/>
                <p:nvPr/>
              </p:nvSpPr>
              <p:spPr>
                <a:xfrm>
                  <a:off x="11353801" y="8529638"/>
                  <a:ext cx="1087040" cy="851297"/>
                </a:xfrm>
                <a:custGeom>
                  <a:avLst/>
                  <a:gdLst>
                    <a:gd name="connsiteX0" fmla="*/ 141685 w 1090613"/>
                    <a:gd name="connsiteY0" fmla="*/ 852487 h 852487"/>
                    <a:gd name="connsiteX1" fmla="*/ 0 w 1090613"/>
                    <a:gd name="connsiteY1" fmla="*/ 338137 h 852487"/>
                    <a:gd name="connsiteX2" fmla="*/ 29766 w 1090613"/>
                    <a:gd name="connsiteY2" fmla="*/ 280987 h 852487"/>
                    <a:gd name="connsiteX3" fmla="*/ 991791 w 1090613"/>
                    <a:gd name="connsiteY3" fmla="*/ 29765 h 852487"/>
                    <a:gd name="connsiteX4" fmla="*/ 1090613 w 1090613"/>
                    <a:gd name="connsiteY4" fmla="*/ 0 h 852487"/>
                    <a:gd name="connsiteX0" fmla="*/ 141685 w 1090613"/>
                    <a:gd name="connsiteY0" fmla="*/ 852487 h 852487"/>
                    <a:gd name="connsiteX1" fmla="*/ 0 w 1090613"/>
                    <a:gd name="connsiteY1" fmla="*/ 338137 h 852487"/>
                    <a:gd name="connsiteX2" fmla="*/ 30957 w 1090613"/>
                    <a:gd name="connsiteY2" fmla="*/ 289321 h 852487"/>
                    <a:gd name="connsiteX3" fmla="*/ 991791 w 1090613"/>
                    <a:gd name="connsiteY3" fmla="*/ 29765 h 852487"/>
                    <a:gd name="connsiteX4" fmla="*/ 1090613 w 1090613"/>
                    <a:gd name="connsiteY4" fmla="*/ 0 h 852487"/>
                    <a:gd name="connsiteX0" fmla="*/ 130969 w 1079897"/>
                    <a:gd name="connsiteY0" fmla="*/ 852487 h 852487"/>
                    <a:gd name="connsiteX1" fmla="*/ 0 w 1079897"/>
                    <a:gd name="connsiteY1" fmla="*/ 330994 h 852487"/>
                    <a:gd name="connsiteX2" fmla="*/ 20241 w 1079897"/>
                    <a:gd name="connsiteY2" fmla="*/ 289321 h 852487"/>
                    <a:gd name="connsiteX3" fmla="*/ 981075 w 1079897"/>
                    <a:gd name="connsiteY3" fmla="*/ 29765 h 852487"/>
                    <a:gd name="connsiteX4" fmla="*/ 1079897 w 1079897"/>
                    <a:gd name="connsiteY4" fmla="*/ 0 h 852487"/>
                    <a:gd name="connsiteX0" fmla="*/ 142875 w 1079897"/>
                    <a:gd name="connsiteY0" fmla="*/ 851297 h 851297"/>
                    <a:gd name="connsiteX1" fmla="*/ 0 w 1079897"/>
                    <a:gd name="connsiteY1" fmla="*/ 330994 h 851297"/>
                    <a:gd name="connsiteX2" fmla="*/ 20241 w 1079897"/>
                    <a:gd name="connsiteY2" fmla="*/ 289321 h 851297"/>
                    <a:gd name="connsiteX3" fmla="*/ 981075 w 1079897"/>
                    <a:gd name="connsiteY3" fmla="*/ 29765 h 851297"/>
                    <a:gd name="connsiteX4" fmla="*/ 1079897 w 1079897"/>
                    <a:gd name="connsiteY4" fmla="*/ 0 h 851297"/>
                    <a:gd name="connsiteX0" fmla="*/ 148828 w 1085850"/>
                    <a:gd name="connsiteY0" fmla="*/ 851297 h 851297"/>
                    <a:gd name="connsiteX1" fmla="*/ 0 w 1085850"/>
                    <a:gd name="connsiteY1" fmla="*/ 350044 h 851297"/>
                    <a:gd name="connsiteX2" fmla="*/ 26194 w 1085850"/>
                    <a:gd name="connsiteY2" fmla="*/ 289321 h 851297"/>
                    <a:gd name="connsiteX3" fmla="*/ 987028 w 1085850"/>
                    <a:gd name="connsiteY3" fmla="*/ 29765 h 851297"/>
                    <a:gd name="connsiteX4" fmla="*/ 1085850 w 1085850"/>
                    <a:gd name="connsiteY4" fmla="*/ 0 h 851297"/>
                    <a:gd name="connsiteX0" fmla="*/ 144065 w 1081087"/>
                    <a:gd name="connsiteY0" fmla="*/ 851297 h 851297"/>
                    <a:gd name="connsiteX1" fmla="*/ 0 w 1081087"/>
                    <a:gd name="connsiteY1" fmla="*/ 346472 h 851297"/>
                    <a:gd name="connsiteX2" fmla="*/ 21431 w 1081087"/>
                    <a:gd name="connsiteY2" fmla="*/ 289321 h 851297"/>
                    <a:gd name="connsiteX3" fmla="*/ 982265 w 1081087"/>
                    <a:gd name="connsiteY3" fmla="*/ 29765 h 851297"/>
                    <a:gd name="connsiteX4" fmla="*/ 1081087 w 1081087"/>
                    <a:gd name="connsiteY4" fmla="*/ 0 h 851297"/>
                    <a:gd name="connsiteX0" fmla="*/ 150018 w 1087040"/>
                    <a:gd name="connsiteY0" fmla="*/ 851297 h 851297"/>
                    <a:gd name="connsiteX1" fmla="*/ 0 w 1087040"/>
                    <a:gd name="connsiteY1" fmla="*/ 347662 h 851297"/>
                    <a:gd name="connsiteX2" fmla="*/ 27384 w 1087040"/>
                    <a:gd name="connsiteY2" fmla="*/ 289321 h 851297"/>
                    <a:gd name="connsiteX3" fmla="*/ 988218 w 1087040"/>
                    <a:gd name="connsiteY3" fmla="*/ 29765 h 851297"/>
                    <a:gd name="connsiteX4" fmla="*/ 1087040 w 1087040"/>
                    <a:gd name="connsiteY4" fmla="*/ 0 h 8512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7040" h="851297">
                      <a:moveTo>
                        <a:pt x="150018" y="851297"/>
                      </a:moveTo>
                      <a:lnTo>
                        <a:pt x="0" y="347662"/>
                      </a:lnTo>
                      <a:lnTo>
                        <a:pt x="27384" y="289321"/>
                      </a:lnTo>
                      <a:lnTo>
                        <a:pt x="988218" y="29765"/>
                      </a:lnTo>
                      <a:lnTo>
                        <a:pt x="1087040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</p:grpSp>
      <p:grpSp>
        <p:nvGrpSpPr>
          <p:cNvPr id="229" name="グループ化 228">
            <a:extLst>
              <a:ext uri="{FF2B5EF4-FFF2-40B4-BE49-F238E27FC236}">
                <a16:creationId xmlns:a16="http://schemas.microsoft.com/office/drawing/2014/main" id="{52A9C736-1F6E-F033-3211-562B3F5F6605}"/>
              </a:ext>
            </a:extLst>
          </p:cNvPr>
          <p:cNvGrpSpPr/>
          <p:nvPr/>
        </p:nvGrpSpPr>
        <p:grpSpPr>
          <a:xfrm>
            <a:off x="4360277" y="3249774"/>
            <a:ext cx="164029" cy="164029"/>
            <a:chOff x="13168102" y="5848673"/>
            <a:chExt cx="240155" cy="240155"/>
          </a:xfrm>
        </p:grpSpPr>
        <p:sp>
          <p:nvSpPr>
            <p:cNvPr id="230" name="正方形/長方形 229">
              <a:extLst>
                <a:ext uri="{FF2B5EF4-FFF2-40B4-BE49-F238E27FC236}">
                  <a16:creationId xmlns:a16="http://schemas.microsoft.com/office/drawing/2014/main" id="{815F51A4-BD85-852E-BC6B-B494163D7144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1" name="正方形/長方形 230">
              <a:extLst>
                <a:ext uri="{FF2B5EF4-FFF2-40B4-BE49-F238E27FC236}">
                  <a16:creationId xmlns:a16="http://schemas.microsoft.com/office/drawing/2014/main" id="{A6EDBF7E-9B30-54D4-CFB9-EE2606A5C5FA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32" name="グループ化 231">
            <a:extLst>
              <a:ext uri="{FF2B5EF4-FFF2-40B4-BE49-F238E27FC236}">
                <a16:creationId xmlns:a16="http://schemas.microsoft.com/office/drawing/2014/main" id="{81AE5E9B-196E-FD53-1436-DB1966FDA63A}"/>
              </a:ext>
            </a:extLst>
          </p:cNvPr>
          <p:cNvGrpSpPr/>
          <p:nvPr/>
        </p:nvGrpSpPr>
        <p:grpSpPr>
          <a:xfrm>
            <a:off x="7203414" y="2774988"/>
            <a:ext cx="286395" cy="225287"/>
            <a:chOff x="13223829" y="3432784"/>
            <a:chExt cx="161663" cy="127168"/>
          </a:xfrm>
        </p:grpSpPr>
        <p:grpSp>
          <p:nvGrpSpPr>
            <p:cNvPr id="233" name="グループ化 232">
              <a:extLst>
                <a:ext uri="{FF2B5EF4-FFF2-40B4-BE49-F238E27FC236}">
                  <a16:creationId xmlns:a16="http://schemas.microsoft.com/office/drawing/2014/main" id="{6C468D4E-2E3C-EEF8-6261-104D3CF3D381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35" name="正方形/長方形 234">
                <a:extLst>
                  <a:ext uri="{FF2B5EF4-FFF2-40B4-BE49-F238E27FC236}">
                    <a16:creationId xmlns:a16="http://schemas.microsoft.com/office/drawing/2014/main" id="{EBEDDDA0-E4A4-842D-0AA9-F0587BFA3F30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6" name="正方形/長方形 235">
                <a:extLst>
                  <a:ext uri="{FF2B5EF4-FFF2-40B4-BE49-F238E27FC236}">
                    <a16:creationId xmlns:a16="http://schemas.microsoft.com/office/drawing/2014/main" id="{6E6A5A0A-6DB7-024E-F347-C68D0062E264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7" name="楕円 236">
                <a:extLst>
                  <a:ext uri="{FF2B5EF4-FFF2-40B4-BE49-F238E27FC236}">
                    <a16:creationId xmlns:a16="http://schemas.microsoft.com/office/drawing/2014/main" id="{19E98C94-B32B-80DE-E312-0ED9B9717AAD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34" name="フリーフォーム 2859">
              <a:extLst>
                <a:ext uri="{FF2B5EF4-FFF2-40B4-BE49-F238E27FC236}">
                  <a16:creationId xmlns:a16="http://schemas.microsoft.com/office/drawing/2014/main" id="{6E0F339E-DBEC-3EC1-EFA9-DD1425FA2AB3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57" name="グループ化 256">
            <a:extLst>
              <a:ext uri="{FF2B5EF4-FFF2-40B4-BE49-F238E27FC236}">
                <a16:creationId xmlns:a16="http://schemas.microsoft.com/office/drawing/2014/main" id="{E88925CE-6790-7FED-9DFB-495DD4DD6C6F}"/>
              </a:ext>
            </a:extLst>
          </p:cNvPr>
          <p:cNvGrpSpPr/>
          <p:nvPr/>
        </p:nvGrpSpPr>
        <p:grpSpPr>
          <a:xfrm>
            <a:off x="7031061" y="2590214"/>
            <a:ext cx="187286" cy="179669"/>
            <a:chOff x="13234305" y="3606093"/>
            <a:chExt cx="140711" cy="122715"/>
          </a:xfrm>
        </p:grpSpPr>
        <p:sp>
          <p:nvSpPr>
            <p:cNvPr id="258" name="フリーフォーム 2864">
              <a:extLst>
                <a:ext uri="{FF2B5EF4-FFF2-40B4-BE49-F238E27FC236}">
                  <a16:creationId xmlns:a16="http://schemas.microsoft.com/office/drawing/2014/main" id="{15AC5BD8-6E53-4C78-1D7C-73A5D4A71470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59" name="直線コネクタ 258">
              <a:extLst>
                <a:ext uri="{FF2B5EF4-FFF2-40B4-BE49-F238E27FC236}">
                  <a16:creationId xmlns:a16="http://schemas.microsoft.com/office/drawing/2014/main" id="{33552C78-5A67-DB20-42C4-FD4F5DE7F8FC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0" name="フリーフォーム 2866">
              <a:extLst>
                <a:ext uri="{FF2B5EF4-FFF2-40B4-BE49-F238E27FC236}">
                  <a16:creationId xmlns:a16="http://schemas.microsoft.com/office/drawing/2014/main" id="{1FAF1947-E7AD-7E46-BD3C-64DD58A0045C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1" name="グループ化 260">
            <a:extLst>
              <a:ext uri="{FF2B5EF4-FFF2-40B4-BE49-F238E27FC236}">
                <a16:creationId xmlns:a16="http://schemas.microsoft.com/office/drawing/2014/main" id="{270E6282-BB7D-1908-AC13-B4F1AC451145}"/>
              </a:ext>
            </a:extLst>
          </p:cNvPr>
          <p:cNvGrpSpPr/>
          <p:nvPr/>
        </p:nvGrpSpPr>
        <p:grpSpPr>
          <a:xfrm>
            <a:off x="3929747" y="3000275"/>
            <a:ext cx="164029" cy="164029"/>
            <a:chOff x="13168102" y="5848673"/>
            <a:chExt cx="240155" cy="240155"/>
          </a:xfrm>
        </p:grpSpPr>
        <p:sp>
          <p:nvSpPr>
            <p:cNvPr id="262" name="正方形/長方形 261">
              <a:extLst>
                <a:ext uri="{FF2B5EF4-FFF2-40B4-BE49-F238E27FC236}">
                  <a16:creationId xmlns:a16="http://schemas.microsoft.com/office/drawing/2014/main" id="{39BA8602-81CF-9D2F-0AB5-6DC7DEB3DC33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3" name="正方形/長方形 262">
              <a:extLst>
                <a:ext uri="{FF2B5EF4-FFF2-40B4-BE49-F238E27FC236}">
                  <a16:creationId xmlns:a16="http://schemas.microsoft.com/office/drawing/2014/main" id="{2DA4678C-0848-1FB2-15AB-A88325C7ED6E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4" name="グループ化 263">
            <a:extLst>
              <a:ext uri="{FF2B5EF4-FFF2-40B4-BE49-F238E27FC236}">
                <a16:creationId xmlns:a16="http://schemas.microsoft.com/office/drawing/2014/main" id="{6BEF7A51-00B6-C358-A966-AE66D393AEDA}"/>
              </a:ext>
            </a:extLst>
          </p:cNvPr>
          <p:cNvGrpSpPr/>
          <p:nvPr/>
        </p:nvGrpSpPr>
        <p:grpSpPr>
          <a:xfrm>
            <a:off x="8467457" y="5901534"/>
            <a:ext cx="164029" cy="164029"/>
            <a:chOff x="13168102" y="5848673"/>
            <a:chExt cx="240155" cy="240155"/>
          </a:xfrm>
        </p:grpSpPr>
        <p:sp>
          <p:nvSpPr>
            <p:cNvPr id="273" name="正方形/長方形 272">
              <a:extLst>
                <a:ext uri="{FF2B5EF4-FFF2-40B4-BE49-F238E27FC236}">
                  <a16:creationId xmlns:a16="http://schemas.microsoft.com/office/drawing/2014/main" id="{0670E58D-531F-BEF2-9102-14A39F03DFDB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4" name="正方形/長方形 273">
              <a:extLst>
                <a:ext uri="{FF2B5EF4-FFF2-40B4-BE49-F238E27FC236}">
                  <a16:creationId xmlns:a16="http://schemas.microsoft.com/office/drawing/2014/main" id="{E63B603C-217F-26BA-A251-2765636F3497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77" name="グループ化 276">
            <a:extLst>
              <a:ext uri="{FF2B5EF4-FFF2-40B4-BE49-F238E27FC236}">
                <a16:creationId xmlns:a16="http://schemas.microsoft.com/office/drawing/2014/main" id="{4059558E-D389-015D-7660-A44B51FAC711}"/>
              </a:ext>
            </a:extLst>
          </p:cNvPr>
          <p:cNvGrpSpPr/>
          <p:nvPr/>
        </p:nvGrpSpPr>
        <p:grpSpPr>
          <a:xfrm>
            <a:off x="5328966" y="4800600"/>
            <a:ext cx="164029" cy="164029"/>
            <a:chOff x="13168102" y="5848673"/>
            <a:chExt cx="240155" cy="240155"/>
          </a:xfrm>
        </p:grpSpPr>
        <p:sp>
          <p:nvSpPr>
            <p:cNvPr id="278" name="正方形/長方形 277">
              <a:extLst>
                <a:ext uri="{FF2B5EF4-FFF2-40B4-BE49-F238E27FC236}">
                  <a16:creationId xmlns:a16="http://schemas.microsoft.com/office/drawing/2014/main" id="{694C2A1C-6F3E-C944-B035-8B4E6696118F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2" name="正方形/長方形 281">
              <a:extLst>
                <a:ext uri="{FF2B5EF4-FFF2-40B4-BE49-F238E27FC236}">
                  <a16:creationId xmlns:a16="http://schemas.microsoft.com/office/drawing/2014/main" id="{DE7F4B7B-3DAF-5F6D-0BC7-185792A2B33E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84" name="グループ化 283">
            <a:extLst>
              <a:ext uri="{FF2B5EF4-FFF2-40B4-BE49-F238E27FC236}">
                <a16:creationId xmlns:a16="http://schemas.microsoft.com/office/drawing/2014/main" id="{2EF3ECB7-DBD9-0177-25C7-77AEDE3F1467}"/>
              </a:ext>
            </a:extLst>
          </p:cNvPr>
          <p:cNvGrpSpPr/>
          <p:nvPr/>
        </p:nvGrpSpPr>
        <p:grpSpPr>
          <a:xfrm>
            <a:off x="2564172" y="7565384"/>
            <a:ext cx="164029" cy="164029"/>
            <a:chOff x="13168102" y="5848673"/>
            <a:chExt cx="240155" cy="240155"/>
          </a:xfrm>
        </p:grpSpPr>
        <p:sp>
          <p:nvSpPr>
            <p:cNvPr id="285" name="正方形/長方形 284">
              <a:extLst>
                <a:ext uri="{FF2B5EF4-FFF2-40B4-BE49-F238E27FC236}">
                  <a16:creationId xmlns:a16="http://schemas.microsoft.com/office/drawing/2014/main" id="{87B07DE3-B3D8-9B7D-ACEA-4F9ECE61CA95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6" name="正方形/長方形 285">
              <a:extLst>
                <a:ext uri="{FF2B5EF4-FFF2-40B4-BE49-F238E27FC236}">
                  <a16:creationId xmlns:a16="http://schemas.microsoft.com/office/drawing/2014/main" id="{9B7E0DD5-B318-CDE0-4D78-3D83083C205E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87" name="グループ化 286">
            <a:extLst>
              <a:ext uri="{FF2B5EF4-FFF2-40B4-BE49-F238E27FC236}">
                <a16:creationId xmlns:a16="http://schemas.microsoft.com/office/drawing/2014/main" id="{DF1D5AB1-D704-7DB0-4189-5662B4F04EDD}"/>
              </a:ext>
            </a:extLst>
          </p:cNvPr>
          <p:cNvGrpSpPr/>
          <p:nvPr/>
        </p:nvGrpSpPr>
        <p:grpSpPr>
          <a:xfrm>
            <a:off x="5805216" y="6922770"/>
            <a:ext cx="164029" cy="164029"/>
            <a:chOff x="13168102" y="5848673"/>
            <a:chExt cx="240155" cy="240155"/>
          </a:xfrm>
        </p:grpSpPr>
        <p:sp>
          <p:nvSpPr>
            <p:cNvPr id="317" name="正方形/長方形 316">
              <a:extLst>
                <a:ext uri="{FF2B5EF4-FFF2-40B4-BE49-F238E27FC236}">
                  <a16:creationId xmlns:a16="http://schemas.microsoft.com/office/drawing/2014/main" id="{B5F85854-6E71-37EA-CDA0-2183906526F5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8" name="正方形/長方形 317">
              <a:extLst>
                <a:ext uri="{FF2B5EF4-FFF2-40B4-BE49-F238E27FC236}">
                  <a16:creationId xmlns:a16="http://schemas.microsoft.com/office/drawing/2014/main" id="{1368CC7D-6ED0-2CF2-A689-1B4C1697A692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19" name="グループ化 318">
            <a:extLst>
              <a:ext uri="{FF2B5EF4-FFF2-40B4-BE49-F238E27FC236}">
                <a16:creationId xmlns:a16="http://schemas.microsoft.com/office/drawing/2014/main" id="{DC86BC16-F002-5DC1-7FCB-BC433BEDC8FD}"/>
              </a:ext>
            </a:extLst>
          </p:cNvPr>
          <p:cNvGrpSpPr/>
          <p:nvPr/>
        </p:nvGrpSpPr>
        <p:grpSpPr>
          <a:xfrm>
            <a:off x="5492995" y="7143750"/>
            <a:ext cx="164029" cy="164029"/>
            <a:chOff x="13168102" y="5848673"/>
            <a:chExt cx="240155" cy="240155"/>
          </a:xfrm>
        </p:grpSpPr>
        <p:sp>
          <p:nvSpPr>
            <p:cNvPr id="331" name="正方形/長方形 330">
              <a:extLst>
                <a:ext uri="{FF2B5EF4-FFF2-40B4-BE49-F238E27FC236}">
                  <a16:creationId xmlns:a16="http://schemas.microsoft.com/office/drawing/2014/main" id="{D54C3A36-173A-1889-FCA5-F9ED31CCA02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2" name="正方形/長方形 331">
              <a:extLst>
                <a:ext uri="{FF2B5EF4-FFF2-40B4-BE49-F238E27FC236}">
                  <a16:creationId xmlns:a16="http://schemas.microsoft.com/office/drawing/2014/main" id="{05AF6EEB-7C83-4C1C-E42C-EDD4A1AFFB85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33" name="グループ化 332">
            <a:extLst>
              <a:ext uri="{FF2B5EF4-FFF2-40B4-BE49-F238E27FC236}">
                <a16:creationId xmlns:a16="http://schemas.microsoft.com/office/drawing/2014/main" id="{55E4ABC6-6BE8-960D-C089-650143D2DA16}"/>
              </a:ext>
            </a:extLst>
          </p:cNvPr>
          <p:cNvGrpSpPr/>
          <p:nvPr/>
        </p:nvGrpSpPr>
        <p:grpSpPr>
          <a:xfrm>
            <a:off x="11451835" y="6518910"/>
            <a:ext cx="164029" cy="164029"/>
            <a:chOff x="13168102" y="5848673"/>
            <a:chExt cx="240155" cy="240155"/>
          </a:xfrm>
        </p:grpSpPr>
        <p:sp>
          <p:nvSpPr>
            <p:cNvPr id="334" name="正方形/長方形 333">
              <a:extLst>
                <a:ext uri="{FF2B5EF4-FFF2-40B4-BE49-F238E27FC236}">
                  <a16:creationId xmlns:a16="http://schemas.microsoft.com/office/drawing/2014/main" id="{95C73AFF-F3FA-4B3F-E272-5A5F185016C7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5" name="正方形/長方形 334">
              <a:extLst>
                <a:ext uri="{FF2B5EF4-FFF2-40B4-BE49-F238E27FC236}">
                  <a16:creationId xmlns:a16="http://schemas.microsoft.com/office/drawing/2014/main" id="{020129B5-AED3-ADA3-DB02-774BC62D5312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36" name="グループ化 335">
            <a:extLst>
              <a:ext uri="{FF2B5EF4-FFF2-40B4-BE49-F238E27FC236}">
                <a16:creationId xmlns:a16="http://schemas.microsoft.com/office/drawing/2014/main" id="{19B9F16C-05CA-CD67-6650-655B399964E3}"/>
              </a:ext>
            </a:extLst>
          </p:cNvPr>
          <p:cNvGrpSpPr/>
          <p:nvPr/>
        </p:nvGrpSpPr>
        <p:grpSpPr>
          <a:xfrm>
            <a:off x="10891765" y="8084820"/>
            <a:ext cx="164029" cy="164029"/>
            <a:chOff x="13168102" y="5848673"/>
            <a:chExt cx="240155" cy="240155"/>
          </a:xfrm>
        </p:grpSpPr>
        <p:sp>
          <p:nvSpPr>
            <p:cNvPr id="337" name="正方形/長方形 336">
              <a:extLst>
                <a:ext uri="{FF2B5EF4-FFF2-40B4-BE49-F238E27FC236}">
                  <a16:creationId xmlns:a16="http://schemas.microsoft.com/office/drawing/2014/main" id="{D25F93E3-6CB0-44E2-2CD1-E16F1EC84CC0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8" name="正方形/長方形 337">
              <a:extLst>
                <a:ext uri="{FF2B5EF4-FFF2-40B4-BE49-F238E27FC236}">
                  <a16:creationId xmlns:a16="http://schemas.microsoft.com/office/drawing/2014/main" id="{2BA2674B-FF32-5522-7BFD-135132E45DD7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39" name="グループ化 338">
            <a:extLst>
              <a:ext uri="{FF2B5EF4-FFF2-40B4-BE49-F238E27FC236}">
                <a16:creationId xmlns:a16="http://schemas.microsoft.com/office/drawing/2014/main" id="{316AAB0F-4957-95AE-1299-BD7BA2697893}"/>
              </a:ext>
            </a:extLst>
          </p:cNvPr>
          <p:cNvGrpSpPr/>
          <p:nvPr/>
        </p:nvGrpSpPr>
        <p:grpSpPr>
          <a:xfrm>
            <a:off x="11533849" y="1855470"/>
            <a:ext cx="164029" cy="164029"/>
            <a:chOff x="13168102" y="5848673"/>
            <a:chExt cx="240155" cy="240155"/>
          </a:xfrm>
        </p:grpSpPr>
        <p:sp>
          <p:nvSpPr>
            <p:cNvPr id="340" name="正方形/長方形 339">
              <a:extLst>
                <a:ext uri="{FF2B5EF4-FFF2-40B4-BE49-F238E27FC236}">
                  <a16:creationId xmlns:a16="http://schemas.microsoft.com/office/drawing/2014/main" id="{66E7EA10-F980-C47C-8B5E-468335275C2C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1" name="正方形/長方形 340">
              <a:extLst>
                <a:ext uri="{FF2B5EF4-FFF2-40B4-BE49-F238E27FC236}">
                  <a16:creationId xmlns:a16="http://schemas.microsoft.com/office/drawing/2014/main" id="{A971E1BC-DF48-FAB7-7441-5E6997B7B01E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42" name="グループ化 341">
            <a:extLst>
              <a:ext uri="{FF2B5EF4-FFF2-40B4-BE49-F238E27FC236}">
                <a16:creationId xmlns:a16="http://schemas.microsoft.com/office/drawing/2014/main" id="{4149A3E2-0442-8ADB-E3EB-2B247DBA8DD1}"/>
              </a:ext>
            </a:extLst>
          </p:cNvPr>
          <p:cNvGrpSpPr/>
          <p:nvPr/>
        </p:nvGrpSpPr>
        <p:grpSpPr>
          <a:xfrm>
            <a:off x="4128339" y="6485575"/>
            <a:ext cx="164029" cy="164029"/>
            <a:chOff x="13168102" y="5848673"/>
            <a:chExt cx="240155" cy="240155"/>
          </a:xfrm>
        </p:grpSpPr>
        <p:sp>
          <p:nvSpPr>
            <p:cNvPr id="343" name="正方形/長方形 342">
              <a:extLst>
                <a:ext uri="{FF2B5EF4-FFF2-40B4-BE49-F238E27FC236}">
                  <a16:creationId xmlns:a16="http://schemas.microsoft.com/office/drawing/2014/main" id="{3FBDEC5A-ABF8-AA42-9799-2CE2557407D1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4" name="正方形/長方形 343">
              <a:extLst>
                <a:ext uri="{FF2B5EF4-FFF2-40B4-BE49-F238E27FC236}">
                  <a16:creationId xmlns:a16="http://schemas.microsoft.com/office/drawing/2014/main" id="{C442BADB-C922-2942-7BBD-A01283E883D6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45" name="グループ化 344">
            <a:extLst>
              <a:ext uri="{FF2B5EF4-FFF2-40B4-BE49-F238E27FC236}">
                <a16:creationId xmlns:a16="http://schemas.microsoft.com/office/drawing/2014/main" id="{82382DA8-BA85-FAEA-942F-5D2AD1284FBF}"/>
              </a:ext>
            </a:extLst>
          </p:cNvPr>
          <p:cNvGrpSpPr/>
          <p:nvPr/>
        </p:nvGrpSpPr>
        <p:grpSpPr>
          <a:xfrm>
            <a:off x="7365709" y="1476595"/>
            <a:ext cx="164029" cy="164029"/>
            <a:chOff x="13168102" y="5848673"/>
            <a:chExt cx="240155" cy="240155"/>
          </a:xfrm>
        </p:grpSpPr>
        <p:sp>
          <p:nvSpPr>
            <p:cNvPr id="346" name="正方形/長方形 345">
              <a:extLst>
                <a:ext uri="{FF2B5EF4-FFF2-40B4-BE49-F238E27FC236}">
                  <a16:creationId xmlns:a16="http://schemas.microsoft.com/office/drawing/2014/main" id="{B32DF02D-FF93-C493-463D-030AE19CEB78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7" name="正方形/長方形 346">
              <a:extLst>
                <a:ext uri="{FF2B5EF4-FFF2-40B4-BE49-F238E27FC236}">
                  <a16:creationId xmlns:a16="http://schemas.microsoft.com/office/drawing/2014/main" id="{69706172-42E9-6A7F-644A-E2FBBB027201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48" name="グループ化 347">
            <a:extLst>
              <a:ext uri="{FF2B5EF4-FFF2-40B4-BE49-F238E27FC236}">
                <a16:creationId xmlns:a16="http://schemas.microsoft.com/office/drawing/2014/main" id="{46859C36-D466-1A7A-00CB-C7E9432081FF}"/>
              </a:ext>
            </a:extLst>
          </p:cNvPr>
          <p:cNvGrpSpPr/>
          <p:nvPr/>
        </p:nvGrpSpPr>
        <p:grpSpPr>
          <a:xfrm>
            <a:off x="12135938" y="4376630"/>
            <a:ext cx="286395" cy="225287"/>
            <a:chOff x="13223829" y="3432784"/>
            <a:chExt cx="161663" cy="127168"/>
          </a:xfrm>
        </p:grpSpPr>
        <p:grpSp>
          <p:nvGrpSpPr>
            <p:cNvPr id="349" name="グループ化 348">
              <a:extLst>
                <a:ext uri="{FF2B5EF4-FFF2-40B4-BE49-F238E27FC236}">
                  <a16:creationId xmlns:a16="http://schemas.microsoft.com/office/drawing/2014/main" id="{4695B435-87A5-2EDF-1C57-3EF20EF884F9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51" name="正方形/長方形 350">
                <a:extLst>
                  <a:ext uri="{FF2B5EF4-FFF2-40B4-BE49-F238E27FC236}">
                    <a16:creationId xmlns:a16="http://schemas.microsoft.com/office/drawing/2014/main" id="{76B18084-9E1E-58B2-9768-3259395E3AD1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2" name="正方形/長方形 351">
                <a:extLst>
                  <a:ext uri="{FF2B5EF4-FFF2-40B4-BE49-F238E27FC236}">
                    <a16:creationId xmlns:a16="http://schemas.microsoft.com/office/drawing/2014/main" id="{329FBACF-CF88-C827-5B09-24C9F82427EB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3" name="楕円 352">
                <a:extLst>
                  <a:ext uri="{FF2B5EF4-FFF2-40B4-BE49-F238E27FC236}">
                    <a16:creationId xmlns:a16="http://schemas.microsoft.com/office/drawing/2014/main" id="{06B10F66-8A0B-60B1-6A9F-492A53734234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50" name="フリーフォーム 2859">
              <a:extLst>
                <a:ext uri="{FF2B5EF4-FFF2-40B4-BE49-F238E27FC236}">
                  <a16:creationId xmlns:a16="http://schemas.microsoft.com/office/drawing/2014/main" id="{32CE8B9B-70E3-939B-0E56-08636A0A4039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54" name="グループ化 353">
            <a:extLst>
              <a:ext uri="{FF2B5EF4-FFF2-40B4-BE49-F238E27FC236}">
                <a16:creationId xmlns:a16="http://schemas.microsoft.com/office/drawing/2014/main" id="{F0616BF7-B005-2D4B-E01F-3E98EDF51A50}"/>
              </a:ext>
            </a:extLst>
          </p:cNvPr>
          <p:cNvGrpSpPr/>
          <p:nvPr/>
        </p:nvGrpSpPr>
        <p:grpSpPr>
          <a:xfrm>
            <a:off x="8631486" y="6065563"/>
            <a:ext cx="286395" cy="225287"/>
            <a:chOff x="13223829" y="3432784"/>
            <a:chExt cx="161663" cy="127168"/>
          </a:xfrm>
        </p:grpSpPr>
        <p:grpSp>
          <p:nvGrpSpPr>
            <p:cNvPr id="355" name="グループ化 354">
              <a:extLst>
                <a:ext uri="{FF2B5EF4-FFF2-40B4-BE49-F238E27FC236}">
                  <a16:creationId xmlns:a16="http://schemas.microsoft.com/office/drawing/2014/main" id="{078E8411-6A2E-521F-BF6F-332B7EA1FD64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57" name="正方形/長方形 356">
                <a:extLst>
                  <a:ext uri="{FF2B5EF4-FFF2-40B4-BE49-F238E27FC236}">
                    <a16:creationId xmlns:a16="http://schemas.microsoft.com/office/drawing/2014/main" id="{34A8730A-960B-561C-72D6-DAE2A546066E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8" name="正方形/長方形 357">
                <a:extLst>
                  <a:ext uri="{FF2B5EF4-FFF2-40B4-BE49-F238E27FC236}">
                    <a16:creationId xmlns:a16="http://schemas.microsoft.com/office/drawing/2014/main" id="{D6D21563-DB12-FA75-7DAD-5C4428E77AF8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9" name="楕円 358">
                <a:extLst>
                  <a:ext uri="{FF2B5EF4-FFF2-40B4-BE49-F238E27FC236}">
                    <a16:creationId xmlns:a16="http://schemas.microsoft.com/office/drawing/2014/main" id="{417CF730-6B3E-F24C-C7C0-44AB69878DED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56" name="フリーフォーム 2859">
              <a:extLst>
                <a:ext uri="{FF2B5EF4-FFF2-40B4-BE49-F238E27FC236}">
                  <a16:creationId xmlns:a16="http://schemas.microsoft.com/office/drawing/2014/main" id="{D150D516-5755-33CF-98C1-D57E00DB307B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60" name="グループ化 359">
            <a:extLst>
              <a:ext uri="{FF2B5EF4-FFF2-40B4-BE49-F238E27FC236}">
                <a16:creationId xmlns:a16="http://schemas.microsoft.com/office/drawing/2014/main" id="{B5F02EEC-B8DB-18EF-B6AB-68233E4FED84}"/>
              </a:ext>
            </a:extLst>
          </p:cNvPr>
          <p:cNvGrpSpPr/>
          <p:nvPr/>
        </p:nvGrpSpPr>
        <p:grpSpPr>
          <a:xfrm>
            <a:off x="10788495" y="9212623"/>
            <a:ext cx="286395" cy="225287"/>
            <a:chOff x="13223829" y="3432784"/>
            <a:chExt cx="161663" cy="127168"/>
          </a:xfrm>
        </p:grpSpPr>
        <p:grpSp>
          <p:nvGrpSpPr>
            <p:cNvPr id="361" name="グループ化 360">
              <a:extLst>
                <a:ext uri="{FF2B5EF4-FFF2-40B4-BE49-F238E27FC236}">
                  <a16:creationId xmlns:a16="http://schemas.microsoft.com/office/drawing/2014/main" id="{5750CB90-0149-B974-9583-5B0B20904A2A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67" name="正方形/長方形 366">
                <a:extLst>
                  <a:ext uri="{FF2B5EF4-FFF2-40B4-BE49-F238E27FC236}">
                    <a16:creationId xmlns:a16="http://schemas.microsoft.com/office/drawing/2014/main" id="{7A532EB3-37B2-1576-EF52-D8D76CDD318E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69" name="正方形/長方形 368">
                <a:extLst>
                  <a:ext uri="{FF2B5EF4-FFF2-40B4-BE49-F238E27FC236}">
                    <a16:creationId xmlns:a16="http://schemas.microsoft.com/office/drawing/2014/main" id="{2C845A6F-A68B-4BBF-0A48-03811283AEDB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0" name="楕円 369">
                <a:extLst>
                  <a:ext uri="{FF2B5EF4-FFF2-40B4-BE49-F238E27FC236}">
                    <a16:creationId xmlns:a16="http://schemas.microsoft.com/office/drawing/2014/main" id="{A7EBE015-9390-8932-2FA8-ADC26D02BD41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66" name="フリーフォーム 2859">
              <a:extLst>
                <a:ext uri="{FF2B5EF4-FFF2-40B4-BE49-F238E27FC236}">
                  <a16:creationId xmlns:a16="http://schemas.microsoft.com/office/drawing/2014/main" id="{5AF8F187-E210-8B69-35A1-2996D828F69D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71" name="グループ化 370">
            <a:extLst>
              <a:ext uri="{FF2B5EF4-FFF2-40B4-BE49-F238E27FC236}">
                <a16:creationId xmlns:a16="http://schemas.microsoft.com/office/drawing/2014/main" id="{21F97964-9BE4-5881-C686-91DFC9517250}"/>
              </a:ext>
            </a:extLst>
          </p:cNvPr>
          <p:cNvGrpSpPr/>
          <p:nvPr/>
        </p:nvGrpSpPr>
        <p:grpSpPr>
          <a:xfrm>
            <a:off x="11472665" y="8942113"/>
            <a:ext cx="286395" cy="225287"/>
            <a:chOff x="13223829" y="3432784"/>
            <a:chExt cx="161663" cy="127168"/>
          </a:xfrm>
        </p:grpSpPr>
        <p:grpSp>
          <p:nvGrpSpPr>
            <p:cNvPr id="372" name="グループ化 371">
              <a:extLst>
                <a:ext uri="{FF2B5EF4-FFF2-40B4-BE49-F238E27FC236}">
                  <a16:creationId xmlns:a16="http://schemas.microsoft.com/office/drawing/2014/main" id="{CAEE64A0-465F-2BEF-BDCE-8B5CB1CF1C90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74" name="正方形/長方形 373">
                <a:extLst>
                  <a:ext uri="{FF2B5EF4-FFF2-40B4-BE49-F238E27FC236}">
                    <a16:creationId xmlns:a16="http://schemas.microsoft.com/office/drawing/2014/main" id="{FC642ED8-CCC5-BC7D-4949-57BDF7A8B07E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5" name="正方形/長方形 374">
                <a:extLst>
                  <a:ext uri="{FF2B5EF4-FFF2-40B4-BE49-F238E27FC236}">
                    <a16:creationId xmlns:a16="http://schemas.microsoft.com/office/drawing/2014/main" id="{AAAA5462-443C-2E6F-A5D8-20C21A139E7C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6" name="楕円 375">
                <a:extLst>
                  <a:ext uri="{FF2B5EF4-FFF2-40B4-BE49-F238E27FC236}">
                    <a16:creationId xmlns:a16="http://schemas.microsoft.com/office/drawing/2014/main" id="{9ABCE6FF-5894-1161-67DF-1A1E7FE99E2C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73" name="フリーフォーム 2859">
              <a:extLst>
                <a:ext uri="{FF2B5EF4-FFF2-40B4-BE49-F238E27FC236}">
                  <a16:creationId xmlns:a16="http://schemas.microsoft.com/office/drawing/2014/main" id="{EFB11E57-E40C-4CCE-713D-6673E3DD978C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77" name="グループ化 376">
            <a:extLst>
              <a:ext uri="{FF2B5EF4-FFF2-40B4-BE49-F238E27FC236}">
                <a16:creationId xmlns:a16="http://schemas.microsoft.com/office/drawing/2014/main" id="{C0EC0F0B-3FEC-565A-D174-8E3173451B79}"/>
              </a:ext>
            </a:extLst>
          </p:cNvPr>
          <p:cNvGrpSpPr/>
          <p:nvPr/>
        </p:nvGrpSpPr>
        <p:grpSpPr>
          <a:xfrm>
            <a:off x="5805216" y="9321595"/>
            <a:ext cx="286395" cy="225287"/>
            <a:chOff x="13223829" y="3432784"/>
            <a:chExt cx="161663" cy="127168"/>
          </a:xfrm>
        </p:grpSpPr>
        <p:grpSp>
          <p:nvGrpSpPr>
            <p:cNvPr id="378" name="グループ化 377">
              <a:extLst>
                <a:ext uri="{FF2B5EF4-FFF2-40B4-BE49-F238E27FC236}">
                  <a16:creationId xmlns:a16="http://schemas.microsoft.com/office/drawing/2014/main" id="{9EDCAC2C-FE15-7EEB-7BE7-DC1D784F1B44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80" name="正方形/長方形 379">
                <a:extLst>
                  <a:ext uri="{FF2B5EF4-FFF2-40B4-BE49-F238E27FC236}">
                    <a16:creationId xmlns:a16="http://schemas.microsoft.com/office/drawing/2014/main" id="{296576FC-1DAA-DFB4-F457-6D5765B1CC9F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1" name="正方形/長方形 380">
                <a:extLst>
                  <a:ext uri="{FF2B5EF4-FFF2-40B4-BE49-F238E27FC236}">
                    <a16:creationId xmlns:a16="http://schemas.microsoft.com/office/drawing/2014/main" id="{8E3AB9C4-279A-F5AF-92F0-8DA39B5A0DF9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2" name="楕円 381">
                <a:extLst>
                  <a:ext uri="{FF2B5EF4-FFF2-40B4-BE49-F238E27FC236}">
                    <a16:creationId xmlns:a16="http://schemas.microsoft.com/office/drawing/2014/main" id="{5477529A-C81B-034B-470A-11170DE483BD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79" name="フリーフォーム 2859">
              <a:extLst>
                <a:ext uri="{FF2B5EF4-FFF2-40B4-BE49-F238E27FC236}">
                  <a16:creationId xmlns:a16="http://schemas.microsoft.com/office/drawing/2014/main" id="{9083614B-94F0-5A3E-B7E3-9332BE8EB02A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83" name="グループ化 382">
            <a:extLst>
              <a:ext uri="{FF2B5EF4-FFF2-40B4-BE49-F238E27FC236}">
                <a16:creationId xmlns:a16="http://schemas.microsoft.com/office/drawing/2014/main" id="{03F2BDFB-1BB5-D178-EC5F-F4FD2356BB44}"/>
              </a:ext>
            </a:extLst>
          </p:cNvPr>
          <p:cNvGrpSpPr/>
          <p:nvPr/>
        </p:nvGrpSpPr>
        <p:grpSpPr>
          <a:xfrm>
            <a:off x="5492995" y="6889475"/>
            <a:ext cx="286395" cy="225287"/>
            <a:chOff x="13223829" y="3432784"/>
            <a:chExt cx="161663" cy="127168"/>
          </a:xfrm>
        </p:grpSpPr>
        <p:grpSp>
          <p:nvGrpSpPr>
            <p:cNvPr id="384" name="グループ化 383">
              <a:extLst>
                <a:ext uri="{FF2B5EF4-FFF2-40B4-BE49-F238E27FC236}">
                  <a16:creationId xmlns:a16="http://schemas.microsoft.com/office/drawing/2014/main" id="{6FA312EB-6ADE-6306-740C-5ABC1EB30986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86" name="正方形/長方形 385">
                <a:extLst>
                  <a:ext uri="{FF2B5EF4-FFF2-40B4-BE49-F238E27FC236}">
                    <a16:creationId xmlns:a16="http://schemas.microsoft.com/office/drawing/2014/main" id="{87A6D5A2-7FC0-5313-CF5E-C436D68F4922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7" name="正方形/長方形 386">
                <a:extLst>
                  <a:ext uri="{FF2B5EF4-FFF2-40B4-BE49-F238E27FC236}">
                    <a16:creationId xmlns:a16="http://schemas.microsoft.com/office/drawing/2014/main" id="{03B2DE84-62F1-E828-AA59-47D0B1A0B7DF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8" name="楕円 387">
                <a:extLst>
                  <a:ext uri="{FF2B5EF4-FFF2-40B4-BE49-F238E27FC236}">
                    <a16:creationId xmlns:a16="http://schemas.microsoft.com/office/drawing/2014/main" id="{44B3D17B-CFCA-CCD6-359F-173EF3ED44D9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85" name="フリーフォーム 2859">
              <a:extLst>
                <a:ext uri="{FF2B5EF4-FFF2-40B4-BE49-F238E27FC236}">
                  <a16:creationId xmlns:a16="http://schemas.microsoft.com/office/drawing/2014/main" id="{13070379-FDEF-79FD-8A38-1EB221605067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89" name="グループ化 388">
            <a:extLst>
              <a:ext uri="{FF2B5EF4-FFF2-40B4-BE49-F238E27FC236}">
                <a16:creationId xmlns:a16="http://schemas.microsoft.com/office/drawing/2014/main" id="{3370A2C3-AB1D-193D-B2A3-28B58174FF27}"/>
              </a:ext>
            </a:extLst>
          </p:cNvPr>
          <p:cNvGrpSpPr/>
          <p:nvPr/>
        </p:nvGrpSpPr>
        <p:grpSpPr>
          <a:xfrm>
            <a:off x="10705048" y="748068"/>
            <a:ext cx="286395" cy="225287"/>
            <a:chOff x="13223829" y="3432784"/>
            <a:chExt cx="161663" cy="127168"/>
          </a:xfrm>
        </p:grpSpPr>
        <p:grpSp>
          <p:nvGrpSpPr>
            <p:cNvPr id="390" name="グループ化 389">
              <a:extLst>
                <a:ext uri="{FF2B5EF4-FFF2-40B4-BE49-F238E27FC236}">
                  <a16:creationId xmlns:a16="http://schemas.microsoft.com/office/drawing/2014/main" id="{099BB88F-97C9-FD01-947F-B48E086AB14F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92" name="正方形/長方形 391">
                <a:extLst>
                  <a:ext uri="{FF2B5EF4-FFF2-40B4-BE49-F238E27FC236}">
                    <a16:creationId xmlns:a16="http://schemas.microsoft.com/office/drawing/2014/main" id="{D72C980B-0D05-2675-5060-4EFF4AE3BFBE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93" name="正方形/長方形 392">
                <a:extLst>
                  <a:ext uri="{FF2B5EF4-FFF2-40B4-BE49-F238E27FC236}">
                    <a16:creationId xmlns:a16="http://schemas.microsoft.com/office/drawing/2014/main" id="{32757F9B-B8A9-CD8C-B4E6-F9F524F4547E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94" name="楕円 393">
                <a:extLst>
                  <a:ext uri="{FF2B5EF4-FFF2-40B4-BE49-F238E27FC236}">
                    <a16:creationId xmlns:a16="http://schemas.microsoft.com/office/drawing/2014/main" id="{D1A43581-EE8E-5950-82BD-51DEF0CED0D4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91" name="フリーフォーム 2859">
              <a:extLst>
                <a:ext uri="{FF2B5EF4-FFF2-40B4-BE49-F238E27FC236}">
                  <a16:creationId xmlns:a16="http://schemas.microsoft.com/office/drawing/2014/main" id="{76277603-91C1-3F41-C2C5-F57480769B81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95" name="グループ化 394">
            <a:extLst>
              <a:ext uri="{FF2B5EF4-FFF2-40B4-BE49-F238E27FC236}">
                <a16:creationId xmlns:a16="http://schemas.microsoft.com/office/drawing/2014/main" id="{3FCE5441-E837-91E3-A12C-173366ED4E55}"/>
              </a:ext>
            </a:extLst>
          </p:cNvPr>
          <p:cNvGrpSpPr/>
          <p:nvPr/>
        </p:nvGrpSpPr>
        <p:grpSpPr>
          <a:xfrm>
            <a:off x="12112347" y="932272"/>
            <a:ext cx="286395" cy="225287"/>
            <a:chOff x="13223829" y="3432784"/>
            <a:chExt cx="161663" cy="127168"/>
          </a:xfrm>
        </p:grpSpPr>
        <p:grpSp>
          <p:nvGrpSpPr>
            <p:cNvPr id="396" name="グループ化 395">
              <a:extLst>
                <a:ext uri="{FF2B5EF4-FFF2-40B4-BE49-F238E27FC236}">
                  <a16:creationId xmlns:a16="http://schemas.microsoft.com/office/drawing/2014/main" id="{FA90601E-C347-4B37-377E-7CF5015E493D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98" name="正方形/長方形 397">
                <a:extLst>
                  <a:ext uri="{FF2B5EF4-FFF2-40B4-BE49-F238E27FC236}">
                    <a16:creationId xmlns:a16="http://schemas.microsoft.com/office/drawing/2014/main" id="{4F11B70D-4495-E5AB-51F6-69D2A23FCD30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99" name="正方形/長方形 398">
                <a:extLst>
                  <a:ext uri="{FF2B5EF4-FFF2-40B4-BE49-F238E27FC236}">
                    <a16:creationId xmlns:a16="http://schemas.microsoft.com/office/drawing/2014/main" id="{B2A687A3-5D07-8E31-BEED-883E3EDD3E7C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00" name="楕円 399">
                <a:extLst>
                  <a:ext uri="{FF2B5EF4-FFF2-40B4-BE49-F238E27FC236}">
                    <a16:creationId xmlns:a16="http://schemas.microsoft.com/office/drawing/2014/main" id="{6C1A0E5A-84E6-C950-6D53-BBB5BEFFA961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97" name="フリーフォーム 2859">
              <a:extLst>
                <a:ext uri="{FF2B5EF4-FFF2-40B4-BE49-F238E27FC236}">
                  <a16:creationId xmlns:a16="http://schemas.microsoft.com/office/drawing/2014/main" id="{FE2C5928-2C50-9753-F6DF-F4D1464A3A4F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01" name="グループ化 400">
            <a:extLst>
              <a:ext uri="{FF2B5EF4-FFF2-40B4-BE49-F238E27FC236}">
                <a16:creationId xmlns:a16="http://schemas.microsoft.com/office/drawing/2014/main" id="{8384E194-7C59-5BD0-27B0-E22713CA8C3B}"/>
              </a:ext>
            </a:extLst>
          </p:cNvPr>
          <p:cNvGrpSpPr/>
          <p:nvPr/>
        </p:nvGrpSpPr>
        <p:grpSpPr>
          <a:xfrm>
            <a:off x="11900663" y="4489274"/>
            <a:ext cx="187286" cy="179669"/>
            <a:chOff x="13234305" y="3606093"/>
            <a:chExt cx="140711" cy="122715"/>
          </a:xfrm>
        </p:grpSpPr>
        <p:sp>
          <p:nvSpPr>
            <p:cNvPr id="402" name="フリーフォーム 2864">
              <a:extLst>
                <a:ext uri="{FF2B5EF4-FFF2-40B4-BE49-F238E27FC236}">
                  <a16:creationId xmlns:a16="http://schemas.microsoft.com/office/drawing/2014/main" id="{05B90E1A-2C35-B695-C0EA-7161175403A3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03" name="直線コネクタ 402">
              <a:extLst>
                <a:ext uri="{FF2B5EF4-FFF2-40B4-BE49-F238E27FC236}">
                  <a16:creationId xmlns:a16="http://schemas.microsoft.com/office/drawing/2014/main" id="{7E3D897E-1F3A-2A98-ED6B-1F54DFA55053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4" name="フリーフォーム 2866">
              <a:extLst>
                <a:ext uri="{FF2B5EF4-FFF2-40B4-BE49-F238E27FC236}">
                  <a16:creationId xmlns:a16="http://schemas.microsoft.com/office/drawing/2014/main" id="{B345E5BA-D0AA-4B1D-8C10-96C434017FEF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05" name="グループ化 404">
            <a:extLst>
              <a:ext uri="{FF2B5EF4-FFF2-40B4-BE49-F238E27FC236}">
                <a16:creationId xmlns:a16="http://schemas.microsoft.com/office/drawing/2014/main" id="{79027D09-FF66-5D25-A359-EB2F15F8C5DD}"/>
              </a:ext>
            </a:extLst>
          </p:cNvPr>
          <p:cNvGrpSpPr/>
          <p:nvPr/>
        </p:nvGrpSpPr>
        <p:grpSpPr>
          <a:xfrm>
            <a:off x="12125927" y="8680449"/>
            <a:ext cx="187286" cy="179669"/>
            <a:chOff x="13234305" y="3606093"/>
            <a:chExt cx="140711" cy="122715"/>
          </a:xfrm>
        </p:grpSpPr>
        <p:sp>
          <p:nvSpPr>
            <p:cNvPr id="406" name="フリーフォーム 2864">
              <a:extLst>
                <a:ext uri="{FF2B5EF4-FFF2-40B4-BE49-F238E27FC236}">
                  <a16:creationId xmlns:a16="http://schemas.microsoft.com/office/drawing/2014/main" id="{743C2E31-DD25-6F98-0BCC-178339B3F74F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07" name="直線コネクタ 406">
              <a:extLst>
                <a:ext uri="{FF2B5EF4-FFF2-40B4-BE49-F238E27FC236}">
                  <a16:creationId xmlns:a16="http://schemas.microsoft.com/office/drawing/2014/main" id="{1F45BCD9-89FA-1A35-ECC7-33E8F9672A90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8" name="フリーフォーム 2866">
              <a:extLst>
                <a:ext uri="{FF2B5EF4-FFF2-40B4-BE49-F238E27FC236}">
                  <a16:creationId xmlns:a16="http://schemas.microsoft.com/office/drawing/2014/main" id="{E8043249-8B30-6FD1-B96E-87533F8D06E3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09" name="グループ化 408">
            <a:extLst>
              <a:ext uri="{FF2B5EF4-FFF2-40B4-BE49-F238E27FC236}">
                <a16:creationId xmlns:a16="http://schemas.microsoft.com/office/drawing/2014/main" id="{B259B629-2158-C59F-C74B-2E7F3CE674EF}"/>
              </a:ext>
            </a:extLst>
          </p:cNvPr>
          <p:cNvGrpSpPr/>
          <p:nvPr/>
        </p:nvGrpSpPr>
        <p:grpSpPr>
          <a:xfrm>
            <a:off x="10385677" y="8942790"/>
            <a:ext cx="187286" cy="179669"/>
            <a:chOff x="13234305" y="3606093"/>
            <a:chExt cx="140711" cy="122715"/>
          </a:xfrm>
        </p:grpSpPr>
        <p:sp>
          <p:nvSpPr>
            <p:cNvPr id="410" name="フリーフォーム 2864">
              <a:extLst>
                <a:ext uri="{FF2B5EF4-FFF2-40B4-BE49-F238E27FC236}">
                  <a16:creationId xmlns:a16="http://schemas.microsoft.com/office/drawing/2014/main" id="{67196FDA-E1C2-4545-8DE1-14EB60B691C0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11" name="直線コネクタ 410">
              <a:extLst>
                <a:ext uri="{FF2B5EF4-FFF2-40B4-BE49-F238E27FC236}">
                  <a16:creationId xmlns:a16="http://schemas.microsoft.com/office/drawing/2014/main" id="{E95A77AE-EDC7-F022-BC03-9AD402764E27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2" name="フリーフォーム 2866">
              <a:extLst>
                <a:ext uri="{FF2B5EF4-FFF2-40B4-BE49-F238E27FC236}">
                  <a16:creationId xmlns:a16="http://schemas.microsoft.com/office/drawing/2014/main" id="{74E07DF9-18B9-848C-8F8A-A55034EBEAFA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13" name="グループ化 412">
            <a:extLst>
              <a:ext uri="{FF2B5EF4-FFF2-40B4-BE49-F238E27FC236}">
                <a16:creationId xmlns:a16="http://schemas.microsoft.com/office/drawing/2014/main" id="{CAEB07B8-E6BB-EFF7-7D71-41D463179008}"/>
              </a:ext>
            </a:extLst>
          </p:cNvPr>
          <p:cNvGrpSpPr/>
          <p:nvPr/>
        </p:nvGrpSpPr>
        <p:grpSpPr>
          <a:xfrm>
            <a:off x="4060061" y="3164303"/>
            <a:ext cx="286395" cy="225287"/>
            <a:chOff x="13223829" y="3432784"/>
            <a:chExt cx="161663" cy="127168"/>
          </a:xfrm>
        </p:grpSpPr>
        <p:grpSp>
          <p:nvGrpSpPr>
            <p:cNvPr id="414" name="グループ化 413">
              <a:extLst>
                <a:ext uri="{FF2B5EF4-FFF2-40B4-BE49-F238E27FC236}">
                  <a16:creationId xmlns:a16="http://schemas.microsoft.com/office/drawing/2014/main" id="{05DA8C13-78FE-C23B-464A-F12077D48F62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416" name="正方形/長方形 415">
                <a:extLst>
                  <a:ext uri="{FF2B5EF4-FFF2-40B4-BE49-F238E27FC236}">
                    <a16:creationId xmlns:a16="http://schemas.microsoft.com/office/drawing/2014/main" id="{2BF69653-6942-4A59-BA4D-D559904C8E37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17" name="正方形/長方形 416">
                <a:extLst>
                  <a:ext uri="{FF2B5EF4-FFF2-40B4-BE49-F238E27FC236}">
                    <a16:creationId xmlns:a16="http://schemas.microsoft.com/office/drawing/2014/main" id="{5A02FDF2-3314-BC74-1CAD-863A46E63A1B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18" name="楕円 417">
                <a:extLst>
                  <a:ext uri="{FF2B5EF4-FFF2-40B4-BE49-F238E27FC236}">
                    <a16:creationId xmlns:a16="http://schemas.microsoft.com/office/drawing/2014/main" id="{1C8D968D-7960-278E-4DD9-9E9EAD93F93D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15" name="フリーフォーム 2859">
              <a:extLst>
                <a:ext uri="{FF2B5EF4-FFF2-40B4-BE49-F238E27FC236}">
                  <a16:creationId xmlns:a16="http://schemas.microsoft.com/office/drawing/2014/main" id="{22E5A445-0151-832E-75CF-E5802CA2C60F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19" name="グループ化 418">
            <a:extLst>
              <a:ext uri="{FF2B5EF4-FFF2-40B4-BE49-F238E27FC236}">
                <a16:creationId xmlns:a16="http://schemas.microsoft.com/office/drawing/2014/main" id="{DA670858-513C-6B2D-681C-5E98D93661FA}"/>
              </a:ext>
            </a:extLst>
          </p:cNvPr>
          <p:cNvGrpSpPr/>
          <p:nvPr/>
        </p:nvGrpSpPr>
        <p:grpSpPr>
          <a:xfrm>
            <a:off x="1055799" y="2808660"/>
            <a:ext cx="286395" cy="225287"/>
            <a:chOff x="13223829" y="3432784"/>
            <a:chExt cx="161663" cy="127168"/>
          </a:xfrm>
        </p:grpSpPr>
        <p:grpSp>
          <p:nvGrpSpPr>
            <p:cNvPr id="420" name="グループ化 419">
              <a:extLst>
                <a:ext uri="{FF2B5EF4-FFF2-40B4-BE49-F238E27FC236}">
                  <a16:creationId xmlns:a16="http://schemas.microsoft.com/office/drawing/2014/main" id="{B185FDB0-C50F-E4C7-0C00-E8DE697A34A8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422" name="正方形/長方形 421">
                <a:extLst>
                  <a:ext uri="{FF2B5EF4-FFF2-40B4-BE49-F238E27FC236}">
                    <a16:creationId xmlns:a16="http://schemas.microsoft.com/office/drawing/2014/main" id="{00EFC4C8-E751-6CEA-A5BB-2FCFC6C93421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23" name="正方形/長方形 422">
                <a:extLst>
                  <a:ext uri="{FF2B5EF4-FFF2-40B4-BE49-F238E27FC236}">
                    <a16:creationId xmlns:a16="http://schemas.microsoft.com/office/drawing/2014/main" id="{5CFEACC2-370F-6E1D-A724-8D4ED45A5F11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24" name="楕円 423">
                <a:extLst>
                  <a:ext uri="{FF2B5EF4-FFF2-40B4-BE49-F238E27FC236}">
                    <a16:creationId xmlns:a16="http://schemas.microsoft.com/office/drawing/2014/main" id="{329B5591-E9A8-265C-66CB-C10EBF710EE1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21" name="フリーフォーム 2859">
              <a:extLst>
                <a:ext uri="{FF2B5EF4-FFF2-40B4-BE49-F238E27FC236}">
                  <a16:creationId xmlns:a16="http://schemas.microsoft.com/office/drawing/2014/main" id="{D0C747A8-1CEE-7762-956D-7DAA7EDB6ED1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25" name="グループ化 424">
            <a:extLst>
              <a:ext uri="{FF2B5EF4-FFF2-40B4-BE49-F238E27FC236}">
                <a16:creationId xmlns:a16="http://schemas.microsoft.com/office/drawing/2014/main" id="{58F26A44-0C74-9142-46A0-423BB4A06F62}"/>
              </a:ext>
            </a:extLst>
          </p:cNvPr>
          <p:cNvGrpSpPr/>
          <p:nvPr/>
        </p:nvGrpSpPr>
        <p:grpSpPr>
          <a:xfrm>
            <a:off x="3765718" y="466945"/>
            <a:ext cx="164029" cy="164029"/>
            <a:chOff x="13168102" y="5848673"/>
            <a:chExt cx="240155" cy="240155"/>
          </a:xfrm>
        </p:grpSpPr>
        <p:sp>
          <p:nvSpPr>
            <p:cNvPr id="426" name="正方形/長方形 425">
              <a:extLst>
                <a:ext uri="{FF2B5EF4-FFF2-40B4-BE49-F238E27FC236}">
                  <a16:creationId xmlns:a16="http://schemas.microsoft.com/office/drawing/2014/main" id="{8087F8A9-287F-783C-67DC-FE9961589259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27" name="正方形/長方形 426">
              <a:extLst>
                <a:ext uri="{FF2B5EF4-FFF2-40B4-BE49-F238E27FC236}">
                  <a16:creationId xmlns:a16="http://schemas.microsoft.com/office/drawing/2014/main" id="{6E89015C-62E3-5D5F-86D4-A82A7FF6BD49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577" name="グループ化 576">
            <a:extLst>
              <a:ext uri="{FF2B5EF4-FFF2-40B4-BE49-F238E27FC236}">
                <a16:creationId xmlns:a16="http://schemas.microsoft.com/office/drawing/2014/main" id="{5A4F6A28-8A99-050E-129F-EC824672F8C5}"/>
              </a:ext>
            </a:extLst>
          </p:cNvPr>
          <p:cNvGrpSpPr/>
          <p:nvPr/>
        </p:nvGrpSpPr>
        <p:grpSpPr>
          <a:xfrm>
            <a:off x="1333550" y="483299"/>
            <a:ext cx="187286" cy="197636"/>
            <a:chOff x="13234305" y="3767683"/>
            <a:chExt cx="140711" cy="134987"/>
          </a:xfrm>
        </p:grpSpPr>
        <p:sp>
          <p:nvSpPr>
            <p:cNvPr id="578" name="フリーフォーム 2947">
              <a:extLst>
                <a:ext uri="{FF2B5EF4-FFF2-40B4-BE49-F238E27FC236}">
                  <a16:creationId xmlns:a16="http://schemas.microsoft.com/office/drawing/2014/main" id="{F3C4B0E5-9851-9884-61D6-2F04DE4B4FD5}"/>
                </a:ext>
              </a:extLst>
            </p:cNvPr>
            <p:cNvSpPr/>
            <p:nvPr/>
          </p:nvSpPr>
          <p:spPr>
            <a:xfrm>
              <a:off x="13234305" y="3767683"/>
              <a:ext cx="140711" cy="134987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79" name="フリーフォーム 2866">
              <a:extLst>
                <a:ext uri="{FF2B5EF4-FFF2-40B4-BE49-F238E27FC236}">
                  <a16:creationId xmlns:a16="http://schemas.microsoft.com/office/drawing/2014/main" id="{2DA322B6-0E98-393D-14AB-604F7727D9B1}"/>
                </a:ext>
              </a:extLst>
            </p:cNvPr>
            <p:cNvSpPr/>
            <p:nvPr/>
          </p:nvSpPr>
          <p:spPr>
            <a:xfrm>
              <a:off x="13264476" y="3810962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580" name="正方形/長方形 579">
            <a:extLst>
              <a:ext uri="{FF2B5EF4-FFF2-40B4-BE49-F238E27FC236}">
                <a16:creationId xmlns:a16="http://schemas.microsoft.com/office/drawing/2014/main" id="{0D8B6275-3210-1F38-791D-1144E43E5970}"/>
              </a:ext>
            </a:extLst>
          </p:cNvPr>
          <p:cNvSpPr/>
          <p:nvPr/>
        </p:nvSpPr>
        <p:spPr>
          <a:xfrm>
            <a:off x="58189" y="24388"/>
            <a:ext cx="12684776" cy="955242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1" name="正方形/長方形 580">
            <a:extLst>
              <a:ext uri="{FF2B5EF4-FFF2-40B4-BE49-F238E27FC236}">
                <a16:creationId xmlns:a16="http://schemas.microsoft.com/office/drawing/2014/main" id="{7ECD819A-E30F-0CB7-90F8-214DC9E47427}"/>
              </a:ext>
            </a:extLst>
          </p:cNvPr>
          <p:cNvSpPr/>
          <p:nvPr/>
        </p:nvSpPr>
        <p:spPr>
          <a:xfrm>
            <a:off x="7435072" y="1314112"/>
            <a:ext cx="918353" cy="33133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●藤崎５丁目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82" name="正方形/長方形 581">
            <a:extLst>
              <a:ext uri="{FF2B5EF4-FFF2-40B4-BE49-F238E27FC236}">
                <a16:creationId xmlns:a16="http://schemas.microsoft.com/office/drawing/2014/main" id="{0B48741B-81D5-9783-9633-8025C49E954F}"/>
              </a:ext>
            </a:extLst>
          </p:cNvPr>
          <p:cNvSpPr/>
          <p:nvPr/>
        </p:nvSpPr>
        <p:spPr>
          <a:xfrm>
            <a:off x="11609403" y="6499284"/>
            <a:ext cx="1073135" cy="346810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●本大久保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２号児童公園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83" name="正方形/長方形 582">
            <a:extLst>
              <a:ext uri="{FF2B5EF4-FFF2-40B4-BE49-F238E27FC236}">
                <a16:creationId xmlns:a16="http://schemas.microsoft.com/office/drawing/2014/main" id="{AF187A26-0824-0EF8-4E31-6EFFD0150E20}"/>
              </a:ext>
            </a:extLst>
          </p:cNvPr>
          <p:cNvSpPr/>
          <p:nvPr/>
        </p:nvSpPr>
        <p:spPr>
          <a:xfrm>
            <a:off x="8625696" y="5870634"/>
            <a:ext cx="865967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●中央公園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84" name="正方形/長方形 583">
            <a:extLst>
              <a:ext uri="{FF2B5EF4-FFF2-40B4-BE49-F238E27FC236}">
                <a16:creationId xmlns:a16="http://schemas.microsoft.com/office/drawing/2014/main" id="{043E5E61-B846-6A4B-33B8-4A947DD7EDE8}"/>
              </a:ext>
            </a:extLst>
          </p:cNvPr>
          <p:cNvSpPr/>
          <p:nvPr/>
        </p:nvSpPr>
        <p:spPr>
          <a:xfrm>
            <a:off x="11047428" y="8085197"/>
            <a:ext cx="1670828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●本大久保１号児童公園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85" name="正方形/長方形 584">
            <a:extLst>
              <a:ext uri="{FF2B5EF4-FFF2-40B4-BE49-F238E27FC236}">
                <a16:creationId xmlns:a16="http://schemas.microsoft.com/office/drawing/2014/main" id="{56B235BD-8889-0516-64DB-7019D146CD81}"/>
              </a:ext>
            </a:extLst>
          </p:cNvPr>
          <p:cNvSpPr/>
          <p:nvPr/>
        </p:nvSpPr>
        <p:spPr>
          <a:xfrm>
            <a:off x="5966245" y="6923147"/>
            <a:ext cx="1808536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●本大久保２丁目２号公園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86" name="正方形/長方形 585">
            <a:extLst>
              <a:ext uri="{FF2B5EF4-FFF2-40B4-BE49-F238E27FC236}">
                <a16:creationId xmlns:a16="http://schemas.microsoft.com/office/drawing/2014/main" id="{754911F8-175A-349B-024C-F819F9C5517C}"/>
              </a:ext>
            </a:extLst>
          </p:cNvPr>
          <p:cNvSpPr/>
          <p:nvPr/>
        </p:nvSpPr>
        <p:spPr>
          <a:xfrm>
            <a:off x="5654301" y="7142222"/>
            <a:ext cx="1001293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●富士見公園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87" name="正方形/長方形 586">
            <a:extLst>
              <a:ext uri="{FF2B5EF4-FFF2-40B4-BE49-F238E27FC236}">
                <a16:creationId xmlns:a16="http://schemas.microsoft.com/office/drawing/2014/main" id="{79AF9F3F-12B0-E8AF-EDB3-41C28FDF8DF2}"/>
              </a:ext>
            </a:extLst>
          </p:cNvPr>
          <p:cNvSpPr/>
          <p:nvPr/>
        </p:nvSpPr>
        <p:spPr>
          <a:xfrm>
            <a:off x="4280319" y="6477855"/>
            <a:ext cx="1301330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●鷺沼台本山公園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88" name="正方形/長方形 587">
            <a:extLst>
              <a:ext uri="{FF2B5EF4-FFF2-40B4-BE49-F238E27FC236}">
                <a16:creationId xmlns:a16="http://schemas.microsoft.com/office/drawing/2014/main" id="{735B010B-AABB-BA5F-B999-AA23DF9D9B76}"/>
              </a:ext>
            </a:extLst>
          </p:cNvPr>
          <p:cNvSpPr/>
          <p:nvPr/>
        </p:nvSpPr>
        <p:spPr>
          <a:xfrm>
            <a:off x="2726154" y="7558943"/>
            <a:ext cx="1431506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●鷺沼台３丁目公園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89" name="正方形/長方形 588">
            <a:extLst>
              <a:ext uri="{FF2B5EF4-FFF2-40B4-BE49-F238E27FC236}">
                <a16:creationId xmlns:a16="http://schemas.microsoft.com/office/drawing/2014/main" id="{3F7F98CB-BFE6-25B0-1866-1BE9886433BC}"/>
              </a:ext>
            </a:extLst>
          </p:cNvPr>
          <p:cNvSpPr/>
          <p:nvPr/>
        </p:nvSpPr>
        <p:spPr>
          <a:xfrm>
            <a:off x="5496309" y="4800600"/>
            <a:ext cx="1872866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●本大久保１丁目児童遊園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90" name="正方形/長方形 589">
            <a:extLst>
              <a:ext uri="{FF2B5EF4-FFF2-40B4-BE49-F238E27FC236}">
                <a16:creationId xmlns:a16="http://schemas.microsoft.com/office/drawing/2014/main" id="{71DE85AB-AEA2-A776-5559-D6CCAD0C2440}"/>
              </a:ext>
            </a:extLst>
          </p:cNvPr>
          <p:cNvSpPr/>
          <p:nvPr/>
        </p:nvSpPr>
        <p:spPr>
          <a:xfrm>
            <a:off x="4515234" y="3238500"/>
            <a:ext cx="1006091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●かもめ公園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91" name="正方形/長方形 590">
            <a:extLst>
              <a:ext uri="{FF2B5EF4-FFF2-40B4-BE49-F238E27FC236}">
                <a16:creationId xmlns:a16="http://schemas.microsoft.com/office/drawing/2014/main" id="{C08757D9-710D-E39F-1AE2-411551ED00CE}"/>
              </a:ext>
            </a:extLst>
          </p:cNvPr>
          <p:cNvSpPr/>
          <p:nvPr/>
        </p:nvSpPr>
        <p:spPr>
          <a:xfrm>
            <a:off x="4093379" y="2980939"/>
            <a:ext cx="1180296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●藤崎森林公園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92" name="正方形/長方形 591">
            <a:extLst>
              <a:ext uri="{FF2B5EF4-FFF2-40B4-BE49-F238E27FC236}">
                <a16:creationId xmlns:a16="http://schemas.microsoft.com/office/drawing/2014/main" id="{E1F4C89D-8AD5-901D-5556-E0678A6884A7}"/>
              </a:ext>
            </a:extLst>
          </p:cNvPr>
          <p:cNvSpPr/>
          <p:nvPr/>
        </p:nvSpPr>
        <p:spPr>
          <a:xfrm>
            <a:off x="3925086" y="459989"/>
            <a:ext cx="128826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●藤崎４丁目広場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93" name="正方形/長方形 592">
            <a:extLst>
              <a:ext uri="{FF2B5EF4-FFF2-40B4-BE49-F238E27FC236}">
                <a16:creationId xmlns:a16="http://schemas.microsoft.com/office/drawing/2014/main" id="{003A817D-42AD-9FFA-7C14-D2886A1C6BFE}"/>
              </a:ext>
            </a:extLst>
          </p:cNvPr>
          <p:cNvSpPr/>
          <p:nvPr/>
        </p:nvSpPr>
        <p:spPr>
          <a:xfrm>
            <a:off x="11697986" y="1836319"/>
            <a:ext cx="884540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●八幡公園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594" name="グループ化 593">
            <a:extLst>
              <a:ext uri="{FF2B5EF4-FFF2-40B4-BE49-F238E27FC236}">
                <a16:creationId xmlns:a16="http://schemas.microsoft.com/office/drawing/2014/main" id="{380B15AF-8AA3-6F12-361B-F26816283353}"/>
              </a:ext>
            </a:extLst>
          </p:cNvPr>
          <p:cNvGrpSpPr/>
          <p:nvPr/>
        </p:nvGrpSpPr>
        <p:grpSpPr>
          <a:xfrm>
            <a:off x="2517114" y="7739065"/>
            <a:ext cx="286395" cy="225287"/>
            <a:chOff x="13223829" y="3432784"/>
            <a:chExt cx="161663" cy="127168"/>
          </a:xfrm>
        </p:grpSpPr>
        <p:grpSp>
          <p:nvGrpSpPr>
            <p:cNvPr id="595" name="グループ化 594">
              <a:extLst>
                <a:ext uri="{FF2B5EF4-FFF2-40B4-BE49-F238E27FC236}">
                  <a16:creationId xmlns:a16="http://schemas.microsoft.com/office/drawing/2014/main" id="{72C4FE54-991E-F887-F41A-458F0D813B4A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597" name="正方形/長方形 596">
                <a:extLst>
                  <a:ext uri="{FF2B5EF4-FFF2-40B4-BE49-F238E27FC236}">
                    <a16:creationId xmlns:a16="http://schemas.microsoft.com/office/drawing/2014/main" id="{EBF87844-1D8C-6108-F011-7CBA628CB088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98" name="正方形/長方形 597">
                <a:extLst>
                  <a:ext uri="{FF2B5EF4-FFF2-40B4-BE49-F238E27FC236}">
                    <a16:creationId xmlns:a16="http://schemas.microsoft.com/office/drawing/2014/main" id="{C1D8EE67-740B-F547-8CFD-A5CB0F7427DC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99" name="楕円 598">
                <a:extLst>
                  <a:ext uri="{FF2B5EF4-FFF2-40B4-BE49-F238E27FC236}">
                    <a16:creationId xmlns:a16="http://schemas.microsoft.com/office/drawing/2014/main" id="{FAABF5E2-4B0A-8D5A-248F-403D6601CC38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596" name="フリーフォーム 2859">
              <a:extLst>
                <a:ext uri="{FF2B5EF4-FFF2-40B4-BE49-F238E27FC236}">
                  <a16:creationId xmlns:a16="http://schemas.microsoft.com/office/drawing/2014/main" id="{1F13708C-D296-03B3-FD7C-48A3E87431E2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600" name="正方形/長方形 599">
            <a:extLst>
              <a:ext uri="{FF2B5EF4-FFF2-40B4-BE49-F238E27FC236}">
                <a16:creationId xmlns:a16="http://schemas.microsoft.com/office/drawing/2014/main" id="{2B497FA4-C953-1290-F10F-366BD7A400FD}"/>
              </a:ext>
            </a:extLst>
          </p:cNvPr>
          <p:cNvSpPr/>
          <p:nvPr/>
        </p:nvSpPr>
        <p:spPr>
          <a:xfrm>
            <a:off x="10283150" y="396013"/>
            <a:ext cx="1461175" cy="308073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日本大学生産工学部</a:t>
            </a:r>
            <a:endParaRPr kumimoji="1"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津田沼校舎</a:t>
            </a:r>
          </a:p>
        </p:txBody>
      </p:sp>
      <p:sp>
        <p:nvSpPr>
          <p:cNvPr id="601" name="正方形/長方形 600">
            <a:extLst>
              <a:ext uri="{FF2B5EF4-FFF2-40B4-BE49-F238E27FC236}">
                <a16:creationId xmlns:a16="http://schemas.microsoft.com/office/drawing/2014/main" id="{66FE44A7-CED1-141C-8B05-CA803BDB57BF}"/>
              </a:ext>
            </a:extLst>
          </p:cNvPr>
          <p:cNvSpPr/>
          <p:nvPr/>
        </p:nvSpPr>
        <p:spPr>
          <a:xfrm>
            <a:off x="11754357" y="470292"/>
            <a:ext cx="978575" cy="467587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東邦大学付属</a:t>
            </a:r>
            <a:endParaRPr kumimoji="1"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東邦中学校</a:t>
            </a:r>
            <a:endParaRPr kumimoji="1"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高等学校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02" name="正方形/長方形 601">
            <a:extLst>
              <a:ext uri="{FF2B5EF4-FFF2-40B4-BE49-F238E27FC236}">
                <a16:creationId xmlns:a16="http://schemas.microsoft.com/office/drawing/2014/main" id="{2BFCC93C-67F1-DAC0-C6A6-ECF201550EC2}"/>
              </a:ext>
            </a:extLst>
          </p:cNvPr>
          <p:cNvSpPr/>
          <p:nvPr/>
        </p:nvSpPr>
        <p:spPr>
          <a:xfrm>
            <a:off x="12075319" y="4047832"/>
            <a:ext cx="685800" cy="346810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大久保東</a:t>
            </a:r>
            <a:endParaRPr kumimoji="1"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小学校</a:t>
            </a:r>
          </a:p>
        </p:txBody>
      </p:sp>
      <p:sp>
        <p:nvSpPr>
          <p:cNvPr id="603" name="正方形/長方形 602">
            <a:extLst>
              <a:ext uri="{FF2B5EF4-FFF2-40B4-BE49-F238E27FC236}">
                <a16:creationId xmlns:a16="http://schemas.microsoft.com/office/drawing/2014/main" id="{5A6DBD2B-CE23-6D48-1B96-A5FB20FBED82}"/>
              </a:ext>
            </a:extLst>
          </p:cNvPr>
          <p:cNvSpPr/>
          <p:nvPr/>
        </p:nvSpPr>
        <p:spPr>
          <a:xfrm>
            <a:off x="7239808" y="2574322"/>
            <a:ext cx="963598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大久保小学校</a:t>
            </a:r>
          </a:p>
        </p:txBody>
      </p:sp>
      <p:sp>
        <p:nvSpPr>
          <p:cNvPr id="604" name="正方形/長方形 603">
            <a:extLst>
              <a:ext uri="{FF2B5EF4-FFF2-40B4-BE49-F238E27FC236}">
                <a16:creationId xmlns:a16="http://schemas.microsoft.com/office/drawing/2014/main" id="{99957952-2DB3-B5A8-AF29-5C137E89EDB4}"/>
              </a:ext>
            </a:extLst>
          </p:cNvPr>
          <p:cNvSpPr/>
          <p:nvPr/>
        </p:nvSpPr>
        <p:spPr>
          <a:xfrm>
            <a:off x="10572963" y="8996126"/>
            <a:ext cx="827867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屋敷小学校</a:t>
            </a:r>
          </a:p>
        </p:txBody>
      </p:sp>
      <p:sp>
        <p:nvSpPr>
          <p:cNvPr id="605" name="正方形/長方形 604">
            <a:extLst>
              <a:ext uri="{FF2B5EF4-FFF2-40B4-BE49-F238E27FC236}">
                <a16:creationId xmlns:a16="http://schemas.microsoft.com/office/drawing/2014/main" id="{7D7B9930-7D1F-0D27-FF76-001C9024BE80}"/>
              </a:ext>
            </a:extLst>
          </p:cNvPr>
          <p:cNvSpPr/>
          <p:nvPr/>
        </p:nvSpPr>
        <p:spPr>
          <a:xfrm>
            <a:off x="11340423" y="8713603"/>
            <a:ext cx="827867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第六中</a:t>
            </a: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学校</a:t>
            </a:r>
          </a:p>
        </p:txBody>
      </p:sp>
      <p:sp>
        <p:nvSpPr>
          <p:cNvPr id="606" name="正方形/長方形 605">
            <a:extLst>
              <a:ext uri="{FF2B5EF4-FFF2-40B4-BE49-F238E27FC236}">
                <a16:creationId xmlns:a16="http://schemas.microsoft.com/office/drawing/2014/main" id="{A5787E46-DB82-9763-DC4B-318437B6C6A0}"/>
              </a:ext>
            </a:extLst>
          </p:cNvPr>
          <p:cNvSpPr/>
          <p:nvPr/>
        </p:nvSpPr>
        <p:spPr>
          <a:xfrm>
            <a:off x="6111199" y="9323203"/>
            <a:ext cx="588052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梅林園</a:t>
            </a:r>
          </a:p>
        </p:txBody>
      </p:sp>
      <p:sp>
        <p:nvSpPr>
          <p:cNvPr id="607" name="正方形/長方形 606">
            <a:extLst>
              <a:ext uri="{FF2B5EF4-FFF2-40B4-BE49-F238E27FC236}">
                <a16:creationId xmlns:a16="http://schemas.microsoft.com/office/drawing/2014/main" id="{BC32C097-B2A3-BBE5-2B14-B35DBF4E6413}"/>
              </a:ext>
            </a:extLst>
          </p:cNvPr>
          <p:cNvSpPr/>
          <p:nvPr/>
        </p:nvSpPr>
        <p:spPr>
          <a:xfrm>
            <a:off x="1357770" y="2817496"/>
            <a:ext cx="674230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子安神社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08" name="正方形/長方形 607">
            <a:extLst>
              <a:ext uri="{FF2B5EF4-FFF2-40B4-BE49-F238E27FC236}">
                <a16:creationId xmlns:a16="http://schemas.microsoft.com/office/drawing/2014/main" id="{B0D2B75D-2C24-1C53-D4F2-400A19BCD51B}"/>
              </a:ext>
            </a:extLst>
          </p:cNvPr>
          <p:cNvSpPr/>
          <p:nvPr/>
        </p:nvSpPr>
        <p:spPr>
          <a:xfrm>
            <a:off x="11659427" y="2358230"/>
            <a:ext cx="78143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大久保四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grpSp>
        <p:nvGrpSpPr>
          <p:cNvPr id="609" name="グループ化 608">
            <a:extLst>
              <a:ext uri="{FF2B5EF4-FFF2-40B4-BE49-F238E27FC236}">
                <a16:creationId xmlns:a16="http://schemas.microsoft.com/office/drawing/2014/main" id="{B031558D-6E42-D96E-E6EC-26DF7FC743E6}"/>
              </a:ext>
            </a:extLst>
          </p:cNvPr>
          <p:cNvGrpSpPr/>
          <p:nvPr/>
        </p:nvGrpSpPr>
        <p:grpSpPr>
          <a:xfrm>
            <a:off x="8554283" y="6935933"/>
            <a:ext cx="187286" cy="179669"/>
            <a:chOff x="13234305" y="3606093"/>
            <a:chExt cx="140711" cy="122715"/>
          </a:xfrm>
        </p:grpSpPr>
        <p:sp>
          <p:nvSpPr>
            <p:cNvPr id="610" name="フリーフォーム 2864">
              <a:extLst>
                <a:ext uri="{FF2B5EF4-FFF2-40B4-BE49-F238E27FC236}">
                  <a16:creationId xmlns:a16="http://schemas.microsoft.com/office/drawing/2014/main" id="{E2744C0C-7B19-2527-2AEE-5ADE6BD735B0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11" name="直線コネクタ 610">
              <a:extLst>
                <a:ext uri="{FF2B5EF4-FFF2-40B4-BE49-F238E27FC236}">
                  <a16:creationId xmlns:a16="http://schemas.microsoft.com/office/drawing/2014/main" id="{397FCC6C-9F22-BA27-B8E6-CBD79CF44DB9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2" name="フリーフォーム 2866">
              <a:extLst>
                <a:ext uri="{FF2B5EF4-FFF2-40B4-BE49-F238E27FC236}">
                  <a16:creationId xmlns:a16="http://schemas.microsoft.com/office/drawing/2014/main" id="{15E03056-09AA-FD36-7CCA-B45006F26254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613" name="正方形/長方形 612">
            <a:extLst>
              <a:ext uri="{FF2B5EF4-FFF2-40B4-BE49-F238E27FC236}">
                <a16:creationId xmlns:a16="http://schemas.microsoft.com/office/drawing/2014/main" id="{2AC9B4B6-63A2-1F07-1D4B-1047CEC76D2D}"/>
              </a:ext>
            </a:extLst>
          </p:cNvPr>
          <p:cNvSpPr/>
          <p:nvPr/>
        </p:nvSpPr>
        <p:spPr>
          <a:xfrm>
            <a:off x="8693958" y="6792039"/>
            <a:ext cx="1359679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プラッツ習志野南館</a:t>
            </a:r>
          </a:p>
        </p:txBody>
      </p:sp>
      <p:sp>
        <p:nvSpPr>
          <p:cNvPr id="614" name="正方形/長方形 613">
            <a:extLst>
              <a:ext uri="{FF2B5EF4-FFF2-40B4-BE49-F238E27FC236}">
                <a16:creationId xmlns:a16="http://schemas.microsoft.com/office/drawing/2014/main" id="{F3DCCC9D-9E60-2032-E3D2-F288CEFC64F4}"/>
              </a:ext>
            </a:extLst>
          </p:cNvPr>
          <p:cNvSpPr/>
          <p:nvPr/>
        </p:nvSpPr>
        <p:spPr>
          <a:xfrm>
            <a:off x="11193511" y="3332978"/>
            <a:ext cx="78143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大久保二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615" name="正方形/長方形 614">
            <a:extLst>
              <a:ext uri="{FF2B5EF4-FFF2-40B4-BE49-F238E27FC236}">
                <a16:creationId xmlns:a16="http://schemas.microsoft.com/office/drawing/2014/main" id="{A205D554-D22F-23C0-2F4A-116AFC6C801F}"/>
              </a:ext>
            </a:extLst>
          </p:cNvPr>
          <p:cNvSpPr/>
          <p:nvPr/>
        </p:nvSpPr>
        <p:spPr>
          <a:xfrm>
            <a:off x="8846377" y="3512220"/>
            <a:ext cx="78143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大久保一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616" name="正方形/長方形 615">
            <a:extLst>
              <a:ext uri="{FF2B5EF4-FFF2-40B4-BE49-F238E27FC236}">
                <a16:creationId xmlns:a16="http://schemas.microsoft.com/office/drawing/2014/main" id="{328FB8C0-3C86-A59C-B8EA-693CE5B0152E}"/>
              </a:ext>
            </a:extLst>
          </p:cNvPr>
          <p:cNvSpPr/>
          <p:nvPr/>
        </p:nvSpPr>
        <p:spPr>
          <a:xfrm>
            <a:off x="9830627" y="1670563"/>
            <a:ext cx="78143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大久保三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617" name="正方形/長方形 616">
            <a:extLst>
              <a:ext uri="{FF2B5EF4-FFF2-40B4-BE49-F238E27FC236}">
                <a16:creationId xmlns:a16="http://schemas.microsoft.com/office/drawing/2014/main" id="{7D1447F8-87DF-1B0A-121D-85A435635DEA}"/>
              </a:ext>
            </a:extLst>
          </p:cNvPr>
          <p:cNvSpPr/>
          <p:nvPr/>
        </p:nvSpPr>
        <p:spPr>
          <a:xfrm>
            <a:off x="5793732" y="114941"/>
            <a:ext cx="68984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藤崎五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618" name="正方形/長方形 617">
            <a:extLst>
              <a:ext uri="{FF2B5EF4-FFF2-40B4-BE49-F238E27FC236}">
                <a16:creationId xmlns:a16="http://schemas.microsoft.com/office/drawing/2014/main" id="{78DACEB1-3DE9-1E74-8EFD-F31BFBB6D316}"/>
              </a:ext>
            </a:extLst>
          </p:cNvPr>
          <p:cNvSpPr/>
          <p:nvPr/>
        </p:nvSpPr>
        <p:spPr>
          <a:xfrm>
            <a:off x="5930032" y="2971414"/>
            <a:ext cx="68984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藤崎六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619" name="正方形/長方形 618">
            <a:extLst>
              <a:ext uri="{FF2B5EF4-FFF2-40B4-BE49-F238E27FC236}">
                <a16:creationId xmlns:a16="http://schemas.microsoft.com/office/drawing/2014/main" id="{6BEAB3FA-D20B-C23F-CED7-D6E195E78CBB}"/>
              </a:ext>
            </a:extLst>
          </p:cNvPr>
          <p:cNvSpPr/>
          <p:nvPr/>
        </p:nvSpPr>
        <p:spPr>
          <a:xfrm>
            <a:off x="3666257" y="4131668"/>
            <a:ext cx="68984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藤崎七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620" name="正方形/長方形 619">
            <a:extLst>
              <a:ext uri="{FF2B5EF4-FFF2-40B4-BE49-F238E27FC236}">
                <a16:creationId xmlns:a16="http://schemas.microsoft.com/office/drawing/2014/main" id="{E9CC1092-FFA3-BB37-ED9D-A35179761DAB}"/>
              </a:ext>
            </a:extLst>
          </p:cNvPr>
          <p:cNvSpPr/>
          <p:nvPr/>
        </p:nvSpPr>
        <p:spPr>
          <a:xfrm>
            <a:off x="2516907" y="2845820"/>
            <a:ext cx="68984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藤崎一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621" name="正方形/長方形 620">
            <a:extLst>
              <a:ext uri="{FF2B5EF4-FFF2-40B4-BE49-F238E27FC236}">
                <a16:creationId xmlns:a16="http://schemas.microsoft.com/office/drawing/2014/main" id="{09E53ABA-3288-24AB-B253-91F7CBD77F05}"/>
              </a:ext>
            </a:extLst>
          </p:cNvPr>
          <p:cNvSpPr/>
          <p:nvPr/>
        </p:nvSpPr>
        <p:spPr>
          <a:xfrm>
            <a:off x="2836653" y="848310"/>
            <a:ext cx="68984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藤崎四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622" name="正方形/長方形 621">
            <a:extLst>
              <a:ext uri="{FF2B5EF4-FFF2-40B4-BE49-F238E27FC236}">
                <a16:creationId xmlns:a16="http://schemas.microsoft.com/office/drawing/2014/main" id="{AD6565A1-D5CC-1FDA-0478-1B679EE7DB1B}"/>
              </a:ext>
            </a:extLst>
          </p:cNvPr>
          <p:cNvSpPr/>
          <p:nvPr/>
        </p:nvSpPr>
        <p:spPr>
          <a:xfrm>
            <a:off x="2834840" y="6388286"/>
            <a:ext cx="74381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鷺沼台二丁目</a:t>
            </a:r>
          </a:p>
        </p:txBody>
      </p:sp>
      <p:sp>
        <p:nvSpPr>
          <p:cNvPr id="623" name="正方形/長方形 622">
            <a:extLst>
              <a:ext uri="{FF2B5EF4-FFF2-40B4-BE49-F238E27FC236}">
                <a16:creationId xmlns:a16="http://schemas.microsoft.com/office/drawing/2014/main" id="{51842133-5B92-D015-7DCF-2112CAA254D4}"/>
              </a:ext>
            </a:extLst>
          </p:cNvPr>
          <p:cNvSpPr/>
          <p:nvPr/>
        </p:nvSpPr>
        <p:spPr>
          <a:xfrm>
            <a:off x="3501157" y="8087762"/>
            <a:ext cx="74381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鷺沼台三丁目</a:t>
            </a:r>
          </a:p>
        </p:txBody>
      </p:sp>
      <p:sp>
        <p:nvSpPr>
          <p:cNvPr id="624" name="正方形/長方形 623">
            <a:extLst>
              <a:ext uri="{FF2B5EF4-FFF2-40B4-BE49-F238E27FC236}">
                <a16:creationId xmlns:a16="http://schemas.microsoft.com/office/drawing/2014/main" id="{0984C37B-076C-3003-03C9-6C83BBD00850}"/>
              </a:ext>
            </a:extLst>
          </p:cNvPr>
          <p:cNvSpPr/>
          <p:nvPr/>
        </p:nvSpPr>
        <p:spPr>
          <a:xfrm>
            <a:off x="4914466" y="9270021"/>
            <a:ext cx="74381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鷺沼台四丁目</a:t>
            </a:r>
          </a:p>
        </p:txBody>
      </p:sp>
      <p:sp>
        <p:nvSpPr>
          <p:cNvPr id="625" name="正方形/長方形 624">
            <a:extLst>
              <a:ext uri="{FF2B5EF4-FFF2-40B4-BE49-F238E27FC236}">
                <a16:creationId xmlns:a16="http://schemas.microsoft.com/office/drawing/2014/main" id="{F4E70EF2-F4F9-68EB-35C5-E4B57008CB55}"/>
              </a:ext>
            </a:extLst>
          </p:cNvPr>
          <p:cNvSpPr/>
          <p:nvPr/>
        </p:nvSpPr>
        <p:spPr>
          <a:xfrm>
            <a:off x="5282391" y="5161207"/>
            <a:ext cx="91203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本大久保一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721" name="正方形/長方形 720">
            <a:extLst>
              <a:ext uri="{FF2B5EF4-FFF2-40B4-BE49-F238E27FC236}">
                <a16:creationId xmlns:a16="http://schemas.microsoft.com/office/drawing/2014/main" id="{A458581D-AF96-D548-1E44-65DF6F930194}"/>
              </a:ext>
            </a:extLst>
          </p:cNvPr>
          <p:cNvSpPr/>
          <p:nvPr/>
        </p:nvSpPr>
        <p:spPr>
          <a:xfrm>
            <a:off x="6457142" y="6124744"/>
            <a:ext cx="91203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本大久保二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722" name="正方形/長方形 721">
            <a:extLst>
              <a:ext uri="{FF2B5EF4-FFF2-40B4-BE49-F238E27FC236}">
                <a16:creationId xmlns:a16="http://schemas.microsoft.com/office/drawing/2014/main" id="{77F80E55-B874-1937-5C08-856AD14FB23B}"/>
              </a:ext>
            </a:extLst>
          </p:cNvPr>
          <p:cNvSpPr/>
          <p:nvPr/>
        </p:nvSpPr>
        <p:spPr>
          <a:xfrm>
            <a:off x="6871825" y="7080419"/>
            <a:ext cx="91203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本大久保三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723" name="正方形/長方形 722">
            <a:extLst>
              <a:ext uri="{FF2B5EF4-FFF2-40B4-BE49-F238E27FC236}">
                <a16:creationId xmlns:a16="http://schemas.microsoft.com/office/drawing/2014/main" id="{4E389553-E1B4-EE36-9163-7410E0872023}"/>
              </a:ext>
            </a:extLst>
          </p:cNvPr>
          <p:cNvSpPr/>
          <p:nvPr/>
        </p:nvSpPr>
        <p:spPr>
          <a:xfrm>
            <a:off x="10835467" y="7055952"/>
            <a:ext cx="91203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本大久保四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724" name="正方形/長方形 723">
            <a:extLst>
              <a:ext uri="{FF2B5EF4-FFF2-40B4-BE49-F238E27FC236}">
                <a16:creationId xmlns:a16="http://schemas.microsoft.com/office/drawing/2014/main" id="{3595AD3A-6B74-4A4F-9971-1927056AB187}"/>
              </a:ext>
            </a:extLst>
          </p:cNvPr>
          <p:cNvSpPr/>
          <p:nvPr/>
        </p:nvSpPr>
        <p:spPr>
          <a:xfrm>
            <a:off x="11830932" y="5340345"/>
            <a:ext cx="91203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本大久保五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725" name="正方形/長方形 724">
            <a:extLst>
              <a:ext uri="{FF2B5EF4-FFF2-40B4-BE49-F238E27FC236}">
                <a16:creationId xmlns:a16="http://schemas.microsoft.com/office/drawing/2014/main" id="{42BB0A4D-D3B9-C5B3-7663-BE52C4A312AF}"/>
              </a:ext>
            </a:extLst>
          </p:cNvPr>
          <p:cNvSpPr/>
          <p:nvPr/>
        </p:nvSpPr>
        <p:spPr>
          <a:xfrm>
            <a:off x="7877161" y="9106582"/>
            <a:ext cx="70168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花咲一丁目</a:t>
            </a:r>
          </a:p>
        </p:txBody>
      </p:sp>
      <p:sp>
        <p:nvSpPr>
          <p:cNvPr id="726" name="正方形/長方形 725">
            <a:extLst>
              <a:ext uri="{FF2B5EF4-FFF2-40B4-BE49-F238E27FC236}">
                <a16:creationId xmlns:a16="http://schemas.microsoft.com/office/drawing/2014/main" id="{5319D042-4A41-B0C2-9CFB-7ABC5729789F}"/>
              </a:ext>
            </a:extLst>
          </p:cNvPr>
          <p:cNvSpPr/>
          <p:nvPr/>
        </p:nvSpPr>
        <p:spPr>
          <a:xfrm>
            <a:off x="9581461" y="8462057"/>
            <a:ext cx="70168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花咲二丁目</a:t>
            </a:r>
          </a:p>
        </p:txBody>
      </p:sp>
      <p:grpSp>
        <p:nvGrpSpPr>
          <p:cNvPr id="765" name="グループ化 764">
            <a:extLst>
              <a:ext uri="{FF2B5EF4-FFF2-40B4-BE49-F238E27FC236}">
                <a16:creationId xmlns:a16="http://schemas.microsoft.com/office/drawing/2014/main" id="{C30E2081-63B4-DF74-345C-F346B3E74931}"/>
              </a:ext>
            </a:extLst>
          </p:cNvPr>
          <p:cNvGrpSpPr/>
          <p:nvPr/>
        </p:nvGrpSpPr>
        <p:grpSpPr>
          <a:xfrm>
            <a:off x="2509827" y="9147586"/>
            <a:ext cx="1259087" cy="351234"/>
            <a:chOff x="13991616" y="7510819"/>
            <a:chExt cx="1259087" cy="351234"/>
          </a:xfrm>
        </p:grpSpPr>
        <p:sp>
          <p:nvSpPr>
            <p:cNvPr id="766" name="正方形/長方形 765">
              <a:extLst>
                <a:ext uri="{FF2B5EF4-FFF2-40B4-BE49-F238E27FC236}">
                  <a16:creationId xmlns:a16="http://schemas.microsoft.com/office/drawing/2014/main" id="{A985BF43-1114-1EE6-9576-F28E441E882B}"/>
                </a:ext>
              </a:extLst>
            </p:cNvPr>
            <p:cNvSpPr/>
            <p:nvPr/>
          </p:nvSpPr>
          <p:spPr>
            <a:xfrm>
              <a:off x="13993540" y="7510819"/>
              <a:ext cx="1252538" cy="3512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767" name="グループ化 766">
              <a:extLst>
                <a:ext uri="{FF2B5EF4-FFF2-40B4-BE49-F238E27FC236}">
                  <a16:creationId xmlns:a16="http://schemas.microsoft.com/office/drawing/2014/main" id="{B4E0992D-08EF-FC23-158E-C98D51DE7FA6}"/>
                </a:ext>
              </a:extLst>
            </p:cNvPr>
            <p:cNvGrpSpPr/>
            <p:nvPr/>
          </p:nvGrpSpPr>
          <p:grpSpPr>
            <a:xfrm>
              <a:off x="13991616" y="7534849"/>
              <a:ext cx="1259087" cy="287241"/>
              <a:chOff x="5541410" y="1722240"/>
              <a:chExt cx="1259087" cy="287241"/>
            </a:xfrm>
          </p:grpSpPr>
          <p:sp>
            <p:nvSpPr>
              <p:cNvPr id="768" name="正方形/長方形 767">
                <a:extLst>
                  <a:ext uri="{FF2B5EF4-FFF2-40B4-BE49-F238E27FC236}">
                    <a16:creationId xmlns:a16="http://schemas.microsoft.com/office/drawing/2014/main" id="{AFA27738-7886-AF14-F750-89BA617105AE}"/>
                  </a:ext>
                </a:extLst>
              </p:cNvPr>
              <p:cNvSpPr/>
              <p:nvPr/>
            </p:nvSpPr>
            <p:spPr>
              <a:xfrm>
                <a:off x="5541410" y="1727460"/>
                <a:ext cx="177160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769" name="グループ化 768">
                <a:extLst>
                  <a:ext uri="{FF2B5EF4-FFF2-40B4-BE49-F238E27FC236}">
                    <a16:creationId xmlns:a16="http://schemas.microsoft.com/office/drawing/2014/main" id="{5783ADFB-C453-5D98-908C-5E32393F461A}"/>
                  </a:ext>
                </a:extLst>
              </p:cNvPr>
              <p:cNvGrpSpPr/>
              <p:nvPr/>
            </p:nvGrpSpPr>
            <p:grpSpPr>
              <a:xfrm>
                <a:off x="5578471" y="1886055"/>
                <a:ext cx="1171876" cy="123426"/>
                <a:chOff x="4061599" y="1687220"/>
                <a:chExt cx="1171876" cy="123426"/>
              </a:xfrm>
            </p:grpSpPr>
            <p:grpSp>
              <p:nvGrpSpPr>
                <p:cNvPr id="772" name="グループ化 771">
                  <a:extLst>
                    <a:ext uri="{FF2B5EF4-FFF2-40B4-BE49-F238E27FC236}">
                      <a16:creationId xmlns:a16="http://schemas.microsoft.com/office/drawing/2014/main" id="{1CAEB4B2-6C0C-DEDD-F464-E2B66D498215}"/>
                    </a:ext>
                  </a:extLst>
                </p:cNvPr>
                <p:cNvGrpSpPr/>
                <p:nvPr/>
              </p:nvGrpSpPr>
              <p:grpSpPr>
                <a:xfrm>
                  <a:off x="4061599" y="1687220"/>
                  <a:ext cx="1171876" cy="63236"/>
                  <a:chOff x="4062504" y="1687220"/>
                  <a:chExt cx="1171876" cy="63236"/>
                </a:xfrm>
              </p:grpSpPr>
              <p:sp>
                <p:nvSpPr>
                  <p:cNvPr id="776" name="正方形/長方形 775">
                    <a:extLst>
                      <a:ext uri="{FF2B5EF4-FFF2-40B4-BE49-F238E27FC236}">
                        <a16:creationId xmlns:a16="http://schemas.microsoft.com/office/drawing/2014/main" id="{67E3741F-8868-C935-4F17-A9ED7679F976}"/>
                      </a:ext>
                    </a:extLst>
                  </p:cNvPr>
                  <p:cNvSpPr/>
                  <p:nvPr/>
                </p:nvSpPr>
                <p:spPr>
                  <a:xfrm>
                    <a:off x="4062504" y="1687220"/>
                    <a:ext cx="639906" cy="63236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77" name="正方形/長方形 776">
                    <a:extLst>
                      <a:ext uri="{FF2B5EF4-FFF2-40B4-BE49-F238E27FC236}">
                        <a16:creationId xmlns:a16="http://schemas.microsoft.com/office/drawing/2014/main" id="{5E1829AC-B257-A5B2-8B56-EA5B25B9E72A}"/>
                      </a:ext>
                    </a:extLst>
                  </p:cNvPr>
                  <p:cNvSpPr/>
                  <p:nvPr/>
                </p:nvSpPr>
                <p:spPr>
                  <a:xfrm>
                    <a:off x="4594474" y="1687220"/>
                    <a:ext cx="639906" cy="63236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  <p:grpSp>
              <p:nvGrpSpPr>
                <p:cNvPr id="773" name="グループ化 772">
                  <a:extLst>
                    <a:ext uri="{FF2B5EF4-FFF2-40B4-BE49-F238E27FC236}">
                      <a16:creationId xmlns:a16="http://schemas.microsoft.com/office/drawing/2014/main" id="{89B5DB09-315F-2469-8A5A-0B4176036AB2}"/>
                    </a:ext>
                  </a:extLst>
                </p:cNvPr>
                <p:cNvGrpSpPr/>
                <p:nvPr/>
              </p:nvGrpSpPr>
              <p:grpSpPr>
                <a:xfrm>
                  <a:off x="4061599" y="1747410"/>
                  <a:ext cx="1171876" cy="63236"/>
                  <a:chOff x="4062504" y="1687220"/>
                  <a:chExt cx="1171876" cy="63236"/>
                </a:xfrm>
              </p:grpSpPr>
              <p:sp>
                <p:nvSpPr>
                  <p:cNvPr id="774" name="正方形/長方形 773">
                    <a:extLst>
                      <a:ext uri="{FF2B5EF4-FFF2-40B4-BE49-F238E27FC236}">
                        <a16:creationId xmlns:a16="http://schemas.microsoft.com/office/drawing/2014/main" id="{7E0FB2DE-F826-86EE-744F-2BA9D5C1B355}"/>
                      </a:ext>
                    </a:extLst>
                  </p:cNvPr>
                  <p:cNvSpPr/>
                  <p:nvPr/>
                </p:nvSpPr>
                <p:spPr>
                  <a:xfrm>
                    <a:off x="4062504" y="1687220"/>
                    <a:ext cx="639906" cy="63236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  <p:sp>
                <p:nvSpPr>
                  <p:cNvPr id="775" name="正方形/長方形 774">
                    <a:extLst>
                      <a:ext uri="{FF2B5EF4-FFF2-40B4-BE49-F238E27FC236}">
                        <a16:creationId xmlns:a16="http://schemas.microsoft.com/office/drawing/2014/main" id="{EB754B5C-0EAD-3116-C90F-72CFAE31BD24}"/>
                      </a:ext>
                    </a:extLst>
                  </p:cNvPr>
                  <p:cNvSpPr/>
                  <p:nvPr/>
                </p:nvSpPr>
                <p:spPr>
                  <a:xfrm>
                    <a:off x="4594474" y="1687220"/>
                    <a:ext cx="639906" cy="63236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</p:grpSp>
          <p:sp>
            <p:nvSpPr>
              <p:cNvPr id="770" name="正方形/長方形 769">
                <a:extLst>
                  <a:ext uri="{FF2B5EF4-FFF2-40B4-BE49-F238E27FC236}">
                    <a16:creationId xmlns:a16="http://schemas.microsoft.com/office/drawing/2014/main" id="{B58C0590-2C9E-55FE-794D-8A074DDFD50B}"/>
                  </a:ext>
                </a:extLst>
              </p:cNvPr>
              <p:cNvSpPr/>
              <p:nvPr/>
            </p:nvSpPr>
            <p:spPr>
              <a:xfrm>
                <a:off x="5979497" y="1723903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100m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71" name="正方形/長方形 770">
                <a:extLst>
                  <a:ext uri="{FF2B5EF4-FFF2-40B4-BE49-F238E27FC236}">
                    <a16:creationId xmlns:a16="http://schemas.microsoft.com/office/drawing/2014/main" id="{4ECF5565-A0CC-CB1F-BB30-D5F397A48F55}"/>
                  </a:ext>
                </a:extLst>
              </p:cNvPr>
              <p:cNvSpPr/>
              <p:nvPr/>
            </p:nvSpPr>
            <p:spPr>
              <a:xfrm>
                <a:off x="6510774" y="1722240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ja-JP" sz="1000" b="1" dirty="0">
                    <a:solidFill>
                      <a:schemeClr val="tx1"/>
                    </a:solidFill>
                  </a:rPr>
                  <a:t>2</a:t>
                </a:r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778" name="正方形/長方形 777">
            <a:extLst>
              <a:ext uri="{FF2B5EF4-FFF2-40B4-BE49-F238E27FC236}">
                <a16:creationId xmlns:a16="http://schemas.microsoft.com/office/drawing/2014/main" id="{3E2105C9-FC2C-1DA7-03F4-57FDF6F8B21F}"/>
              </a:ext>
            </a:extLst>
          </p:cNvPr>
          <p:cNvSpPr/>
          <p:nvPr/>
        </p:nvSpPr>
        <p:spPr>
          <a:xfrm>
            <a:off x="9413828" y="117484"/>
            <a:ext cx="3234606" cy="1533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ja-JP" altLang="en-US" sz="800" b="1" dirty="0">
                <a:solidFill>
                  <a:schemeClr val="tx1"/>
                </a:solidFill>
                <a:latin typeface="+mn-ea"/>
              </a:rPr>
              <a:t>「淡色地図データ」（国土地理院）をもとに習志野市危機管理課作成</a:t>
            </a:r>
          </a:p>
        </p:txBody>
      </p:sp>
      <p:graphicFrame>
        <p:nvGraphicFramePr>
          <p:cNvPr id="779" name="表 778">
            <a:extLst>
              <a:ext uri="{FF2B5EF4-FFF2-40B4-BE49-F238E27FC236}">
                <a16:creationId xmlns:a16="http://schemas.microsoft.com/office/drawing/2014/main" id="{6D5D8748-EDC3-761D-B720-C341D7E313DA}"/>
              </a:ext>
            </a:extLst>
          </p:cNvPr>
          <p:cNvGraphicFramePr>
            <a:graphicFrameLocks noGrp="1"/>
          </p:cNvGraphicFramePr>
          <p:nvPr/>
        </p:nvGraphicFramePr>
        <p:xfrm>
          <a:off x="156787" y="5437913"/>
          <a:ext cx="2597728" cy="157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258">
                  <a:extLst>
                    <a:ext uri="{9D8B030D-6E8A-4147-A177-3AD203B41FA5}">
                      <a16:colId xmlns:a16="http://schemas.microsoft.com/office/drawing/2014/main" val="3279094330"/>
                    </a:ext>
                  </a:extLst>
                </a:gridCol>
                <a:gridCol w="1958470">
                  <a:extLst>
                    <a:ext uri="{9D8B030D-6E8A-4147-A177-3AD203B41FA5}">
                      <a16:colId xmlns:a16="http://schemas.microsoft.com/office/drawing/2014/main" val="3230952823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 凡例：内水浸水想定区域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600" b="1" dirty="0"/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66253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１ｍ以上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114315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㎝以上１ｍ未満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27882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87076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9719999"/>
                  </a:ext>
                </a:extLst>
              </a:tr>
            </a:tbl>
          </a:graphicData>
        </a:graphic>
      </p:graphicFrame>
      <p:grpSp>
        <p:nvGrpSpPr>
          <p:cNvPr id="780" name="グループ化 779">
            <a:extLst>
              <a:ext uri="{FF2B5EF4-FFF2-40B4-BE49-F238E27FC236}">
                <a16:creationId xmlns:a16="http://schemas.microsoft.com/office/drawing/2014/main" id="{42FDA916-1B40-DD3A-B75D-6BCB16173131}"/>
              </a:ext>
            </a:extLst>
          </p:cNvPr>
          <p:cNvGrpSpPr/>
          <p:nvPr/>
        </p:nvGrpSpPr>
        <p:grpSpPr>
          <a:xfrm>
            <a:off x="292533" y="5801847"/>
            <a:ext cx="378884" cy="1169599"/>
            <a:chOff x="1465782" y="7718206"/>
            <a:chExt cx="378884" cy="1169599"/>
          </a:xfrm>
        </p:grpSpPr>
        <p:sp>
          <p:nvSpPr>
            <p:cNvPr id="781" name="正方形/長方形 780">
              <a:extLst>
                <a:ext uri="{FF2B5EF4-FFF2-40B4-BE49-F238E27FC236}">
                  <a16:creationId xmlns:a16="http://schemas.microsoft.com/office/drawing/2014/main" id="{F91A2438-3D1F-EBD8-4424-942B6DCAD0C0}"/>
                </a:ext>
              </a:extLst>
            </p:cNvPr>
            <p:cNvSpPr/>
            <p:nvPr/>
          </p:nvSpPr>
          <p:spPr>
            <a:xfrm>
              <a:off x="1468163" y="8670761"/>
              <a:ext cx="376503" cy="217044"/>
            </a:xfrm>
            <a:prstGeom prst="rect">
              <a:avLst/>
            </a:prstGeom>
            <a:solidFill>
              <a:srgbClr val="92D05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782" name="正方形/長方形 781">
              <a:extLst>
                <a:ext uri="{FF2B5EF4-FFF2-40B4-BE49-F238E27FC236}">
                  <a16:creationId xmlns:a16="http://schemas.microsoft.com/office/drawing/2014/main" id="{40576FDE-2594-F6EE-CC43-4FECAE4D6083}"/>
                </a:ext>
              </a:extLst>
            </p:cNvPr>
            <p:cNvSpPr/>
            <p:nvPr/>
          </p:nvSpPr>
          <p:spPr>
            <a:xfrm>
              <a:off x="1465782" y="8351419"/>
              <a:ext cx="376503" cy="213544"/>
            </a:xfrm>
            <a:prstGeom prst="rect">
              <a:avLst/>
            </a:pr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783" name="正方形/長方形 782">
              <a:extLst>
                <a:ext uri="{FF2B5EF4-FFF2-40B4-BE49-F238E27FC236}">
                  <a16:creationId xmlns:a16="http://schemas.microsoft.com/office/drawing/2014/main" id="{1CA4BBFD-116B-D575-CB65-E0CB8BE53186}"/>
                </a:ext>
              </a:extLst>
            </p:cNvPr>
            <p:cNvSpPr/>
            <p:nvPr/>
          </p:nvSpPr>
          <p:spPr>
            <a:xfrm>
              <a:off x="1465782" y="8040090"/>
              <a:ext cx="376503" cy="208955"/>
            </a:xfrm>
            <a:prstGeom prst="rect">
              <a:avLst/>
            </a:prstGeom>
            <a:solidFill>
              <a:srgbClr val="FFFF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784" name="正方形/長方形 783">
              <a:extLst>
                <a:ext uri="{FF2B5EF4-FFF2-40B4-BE49-F238E27FC236}">
                  <a16:creationId xmlns:a16="http://schemas.microsoft.com/office/drawing/2014/main" id="{89FF4580-EF45-8601-54FA-102924F77C81}"/>
                </a:ext>
              </a:extLst>
            </p:cNvPr>
            <p:cNvSpPr/>
            <p:nvPr/>
          </p:nvSpPr>
          <p:spPr>
            <a:xfrm>
              <a:off x="1465783" y="7718206"/>
              <a:ext cx="376502" cy="214123"/>
            </a:xfrm>
            <a:prstGeom prst="rect">
              <a:avLst/>
            </a:prstGeom>
            <a:solidFill>
              <a:srgbClr val="FF66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785" name="正方形/長方形 784">
            <a:extLst>
              <a:ext uri="{FF2B5EF4-FFF2-40B4-BE49-F238E27FC236}">
                <a16:creationId xmlns:a16="http://schemas.microsoft.com/office/drawing/2014/main" id="{70B36324-4A76-7E59-745D-766B2A4E17C3}"/>
              </a:ext>
            </a:extLst>
          </p:cNvPr>
          <p:cNvSpPr/>
          <p:nvPr/>
        </p:nvSpPr>
        <p:spPr>
          <a:xfrm>
            <a:off x="153165" y="91726"/>
            <a:ext cx="3373331" cy="667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800" dirty="0">
                <a:solidFill>
                  <a:schemeClr val="tx1"/>
                </a:solidFill>
              </a:rPr>
              <a:t>習志野市道路冠水等警戒マップ</a:t>
            </a:r>
            <a:endParaRPr kumimoji="1" lang="en-US" altLang="ja-JP" sz="1800" dirty="0">
              <a:solidFill>
                <a:schemeClr val="tx1"/>
              </a:solidFill>
            </a:endParaRPr>
          </a:p>
          <a:p>
            <a:pPr algn="ctr"/>
            <a:r>
              <a:rPr lang="en-US" altLang="ja-JP" sz="1800" dirty="0">
                <a:solidFill>
                  <a:schemeClr val="tx1"/>
                </a:solidFill>
              </a:rPr>
              <a:t>【</a:t>
            </a:r>
            <a:r>
              <a:rPr lang="ja-JP" altLang="en-US" sz="1800" dirty="0">
                <a:solidFill>
                  <a:schemeClr val="tx1"/>
                </a:solidFill>
              </a:rPr>
              <a:t>大久保小学校区</a:t>
            </a:r>
            <a:r>
              <a:rPr lang="en-US" altLang="ja-JP" sz="1800" dirty="0">
                <a:solidFill>
                  <a:schemeClr val="tx1"/>
                </a:solidFill>
              </a:rPr>
              <a:t>】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225" name="フリーフォーム: 図形 224">
            <a:extLst>
              <a:ext uri="{FF2B5EF4-FFF2-40B4-BE49-F238E27FC236}">
                <a16:creationId xmlns:a16="http://schemas.microsoft.com/office/drawing/2014/main" id="{2FADD415-C78F-E03D-47DC-5756E167BD8D}"/>
              </a:ext>
            </a:extLst>
          </p:cNvPr>
          <p:cNvSpPr/>
          <p:nvPr/>
        </p:nvSpPr>
        <p:spPr>
          <a:xfrm>
            <a:off x="8396288" y="1425178"/>
            <a:ext cx="113109" cy="413147"/>
          </a:xfrm>
          <a:custGeom>
            <a:avLst/>
            <a:gdLst>
              <a:gd name="connsiteX0" fmla="*/ 0 w 113109"/>
              <a:gd name="connsiteY0" fmla="*/ 413147 h 413147"/>
              <a:gd name="connsiteX1" fmla="*/ 48815 w 113109"/>
              <a:gd name="connsiteY1" fmla="*/ 333375 h 413147"/>
              <a:gd name="connsiteX2" fmla="*/ 70246 w 113109"/>
              <a:gd name="connsiteY2" fmla="*/ 260747 h 413147"/>
              <a:gd name="connsiteX3" fmla="*/ 104775 w 113109"/>
              <a:gd name="connsiteY3" fmla="*/ 85725 h 413147"/>
              <a:gd name="connsiteX4" fmla="*/ 113109 w 113109"/>
              <a:gd name="connsiteY4" fmla="*/ 0 h 413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109" h="413147">
                <a:moveTo>
                  <a:pt x="0" y="413147"/>
                </a:moveTo>
                <a:lnTo>
                  <a:pt x="48815" y="333375"/>
                </a:lnTo>
                <a:lnTo>
                  <a:pt x="70246" y="260747"/>
                </a:lnTo>
                <a:lnTo>
                  <a:pt x="104775" y="85725"/>
                </a:lnTo>
                <a:lnTo>
                  <a:pt x="113109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6" name="フリーフォーム: 図形 225">
            <a:extLst>
              <a:ext uri="{FF2B5EF4-FFF2-40B4-BE49-F238E27FC236}">
                <a16:creationId xmlns:a16="http://schemas.microsoft.com/office/drawing/2014/main" id="{21B69067-41B9-1A59-8BE6-D087CDC82501}"/>
              </a:ext>
            </a:extLst>
          </p:cNvPr>
          <p:cNvSpPr/>
          <p:nvPr/>
        </p:nvSpPr>
        <p:spPr>
          <a:xfrm>
            <a:off x="6841331" y="4601725"/>
            <a:ext cx="264319" cy="8334"/>
          </a:xfrm>
          <a:custGeom>
            <a:avLst/>
            <a:gdLst>
              <a:gd name="connsiteX0" fmla="*/ 0 w 264319"/>
              <a:gd name="connsiteY0" fmla="*/ 0 h 8334"/>
              <a:gd name="connsiteX1" fmla="*/ 115490 w 264319"/>
              <a:gd name="connsiteY1" fmla="*/ 5953 h 8334"/>
              <a:gd name="connsiteX2" fmla="*/ 223837 w 264319"/>
              <a:gd name="connsiteY2" fmla="*/ 5953 h 8334"/>
              <a:gd name="connsiteX3" fmla="*/ 264319 w 264319"/>
              <a:gd name="connsiteY3" fmla="*/ 8334 h 8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4319" h="8334">
                <a:moveTo>
                  <a:pt x="0" y="0"/>
                </a:moveTo>
                <a:lnTo>
                  <a:pt x="115490" y="5953"/>
                </a:lnTo>
                <a:lnTo>
                  <a:pt x="223837" y="5953"/>
                </a:lnTo>
                <a:lnTo>
                  <a:pt x="264319" y="8334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8" name="フリーフォーム: 図形 227">
            <a:extLst>
              <a:ext uri="{FF2B5EF4-FFF2-40B4-BE49-F238E27FC236}">
                <a16:creationId xmlns:a16="http://schemas.microsoft.com/office/drawing/2014/main" id="{D721A2FB-9C76-975D-A2E0-E4202982590A}"/>
              </a:ext>
            </a:extLst>
          </p:cNvPr>
          <p:cNvSpPr/>
          <p:nvPr/>
        </p:nvSpPr>
        <p:spPr>
          <a:xfrm>
            <a:off x="10403681" y="4005263"/>
            <a:ext cx="76200" cy="170259"/>
          </a:xfrm>
          <a:custGeom>
            <a:avLst/>
            <a:gdLst>
              <a:gd name="connsiteX0" fmla="*/ 0 w 76200"/>
              <a:gd name="connsiteY0" fmla="*/ 170259 h 170259"/>
              <a:gd name="connsiteX1" fmla="*/ 44053 w 76200"/>
              <a:gd name="connsiteY1" fmla="*/ 79771 h 170259"/>
              <a:gd name="connsiteX2" fmla="*/ 76200 w 76200"/>
              <a:gd name="connsiteY2" fmla="*/ 0 h 170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6200" h="170259">
                <a:moveTo>
                  <a:pt x="0" y="170259"/>
                </a:moveTo>
                <a:lnTo>
                  <a:pt x="44053" y="79771"/>
                </a:lnTo>
                <a:lnTo>
                  <a:pt x="76200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8" name="フリーフォーム: 図形 237">
            <a:extLst>
              <a:ext uri="{FF2B5EF4-FFF2-40B4-BE49-F238E27FC236}">
                <a16:creationId xmlns:a16="http://schemas.microsoft.com/office/drawing/2014/main" id="{1AF8BD97-013D-DEC8-5121-C985949145BD}"/>
              </a:ext>
            </a:extLst>
          </p:cNvPr>
          <p:cNvSpPr/>
          <p:nvPr/>
        </p:nvSpPr>
        <p:spPr>
          <a:xfrm>
            <a:off x="11300222" y="8814197"/>
            <a:ext cx="201216" cy="728662"/>
          </a:xfrm>
          <a:custGeom>
            <a:avLst/>
            <a:gdLst>
              <a:gd name="connsiteX0" fmla="*/ 0 w 201216"/>
              <a:gd name="connsiteY0" fmla="*/ 0 h 728662"/>
              <a:gd name="connsiteX1" fmla="*/ 54769 w 201216"/>
              <a:gd name="connsiteY1" fmla="*/ 225028 h 728662"/>
              <a:gd name="connsiteX2" fmla="*/ 144066 w 201216"/>
              <a:gd name="connsiteY2" fmla="*/ 544116 h 728662"/>
              <a:gd name="connsiteX3" fmla="*/ 194072 w 201216"/>
              <a:gd name="connsiteY3" fmla="*/ 667941 h 728662"/>
              <a:gd name="connsiteX4" fmla="*/ 201216 w 201216"/>
              <a:gd name="connsiteY4" fmla="*/ 728662 h 728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216" h="728662">
                <a:moveTo>
                  <a:pt x="0" y="0"/>
                </a:moveTo>
                <a:lnTo>
                  <a:pt x="54769" y="225028"/>
                </a:lnTo>
                <a:lnTo>
                  <a:pt x="144066" y="544116"/>
                </a:lnTo>
                <a:lnTo>
                  <a:pt x="194072" y="667941"/>
                </a:lnTo>
                <a:lnTo>
                  <a:pt x="201216" y="728662"/>
                </a:lnTo>
              </a:path>
            </a:pathLst>
          </a:custGeom>
          <a:noFill/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9" name="フリーフォーム: 図形 238">
            <a:extLst>
              <a:ext uri="{FF2B5EF4-FFF2-40B4-BE49-F238E27FC236}">
                <a16:creationId xmlns:a16="http://schemas.microsoft.com/office/drawing/2014/main" id="{E94AED5E-DE57-EC49-D134-1AA5C7A12E69}"/>
              </a:ext>
            </a:extLst>
          </p:cNvPr>
          <p:cNvSpPr/>
          <p:nvPr/>
        </p:nvSpPr>
        <p:spPr>
          <a:xfrm>
            <a:off x="10146507" y="9023747"/>
            <a:ext cx="175023" cy="425054"/>
          </a:xfrm>
          <a:custGeom>
            <a:avLst/>
            <a:gdLst>
              <a:gd name="connsiteX0" fmla="*/ 0 w 122635"/>
              <a:gd name="connsiteY0" fmla="*/ 0 h 422672"/>
              <a:gd name="connsiteX1" fmla="*/ 36910 w 122635"/>
              <a:gd name="connsiteY1" fmla="*/ 115491 h 422672"/>
              <a:gd name="connsiteX2" fmla="*/ 67866 w 122635"/>
              <a:gd name="connsiteY2" fmla="*/ 253603 h 422672"/>
              <a:gd name="connsiteX3" fmla="*/ 122635 w 122635"/>
              <a:gd name="connsiteY3" fmla="*/ 422672 h 422672"/>
              <a:gd name="connsiteX0" fmla="*/ 0 w 170260"/>
              <a:gd name="connsiteY0" fmla="*/ 0 h 433388"/>
              <a:gd name="connsiteX1" fmla="*/ 36910 w 170260"/>
              <a:gd name="connsiteY1" fmla="*/ 115491 h 433388"/>
              <a:gd name="connsiteX2" fmla="*/ 67866 w 170260"/>
              <a:gd name="connsiteY2" fmla="*/ 253603 h 433388"/>
              <a:gd name="connsiteX3" fmla="*/ 170260 w 170260"/>
              <a:gd name="connsiteY3" fmla="*/ 433388 h 433388"/>
              <a:gd name="connsiteX0" fmla="*/ 0 w 170260"/>
              <a:gd name="connsiteY0" fmla="*/ 0 h 433388"/>
              <a:gd name="connsiteX1" fmla="*/ 36910 w 170260"/>
              <a:gd name="connsiteY1" fmla="*/ 115491 h 433388"/>
              <a:gd name="connsiteX2" fmla="*/ 102394 w 170260"/>
              <a:gd name="connsiteY2" fmla="*/ 384571 h 433388"/>
              <a:gd name="connsiteX3" fmla="*/ 170260 w 170260"/>
              <a:gd name="connsiteY3" fmla="*/ 433388 h 433388"/>
              <a:gd name="connsiteX0" fmla="*/ 0 w 170260"/>
              <a:gd name="connsiteY0" fmla="*/ 0 h 433388"/>
              <a:gd name="connsiteX1" fmla="*/ 36910 w 170260"/>
              <a:gd name="connsiteY1" fmla="*/ 115491 h 433388"/>
              <a:gd name="connsiteX2" fmla="*/ 103584 w 170260"/>
              <a:gd name="connsiteY2" fmla="*/ 377427 h 433388"/>
              <a:gd name="connsiteX3" fmla="*/ 170260 w 170260"/>
              <a:gd name="connsiteY3" fmla="*/ 433388 h 433388"/>
              <a:gd name="connsiteX0" fmla="*/ 0 w 170260"/>
              <a:gd name="connsiteY0" fmla="*/ 0 h 433388"/>
              <a:gd name="connsiteX1" fmla="*/ 36910 w 170260"/>
              <a:gd name="connsiteY1" fmla="*/ 115491 h 433388"/>
              <a:gd name="connsiteX2" fmla="*/ 103584 w 170260"/>
              <a:gd name="connsiteY2" fmla="*/ 377427 h 433388"/>
              <a:gd name="connsiteX3" fmla="*/ 170260 w 170260"/>
              <a:gd name="connsiteY3" fmla="*/ 433388 h 433388"/>
              <a:gd name="connsiteX0" fmla="*/ 0 w 170260"/>
              <a:gd name="connsiteY0" fmla="*/ 0 h 433388"/>
              <a:gd name="connsiteX1" fmla="*/ 36910 w 170260"/>
              <a:gd name="connsiteY1" fmla="*/ 115491 h 433388"/>
              <a:gd name="connsiteX2" fmla="*/ 103584 w 170260"/>
              <a:gd name="connsiteY2" fmla="*/ 377427 h 433388"/>
              <a:gd name="connsiteX3" fmla="*/ 170260 w 170260"/>
              <a:gd name="connsiteY3" fmla="*/ 433388 h 433388"/>
              <a:gd name="connsiteX0" fmla="*/ 0 w 175023"/>
              <a:gd name="connsiteY0" fmla="*/ 0 h 425054"/>
              <a:gd name="connsiteX1" fmla="*/ 36910 w 175023"/>
              <a:gd name="connsiteY1" fmla="*/ 115491 h 425054"/>
              <a:gd name="connsiteX2" fmla="*/ 103584 w 175023"/>
              <a:gd name="connsiteY2" fmla="*/ 377427 h 425054"/>
              <a:gd name="connsiteX3" fmla="*/ 175023 w 175023"/>
              <a:gd name="connsiteY3" fmla="*/ 425054 h 425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5023" h="425054">
                <a:moveTo>
                  <a:pt x="0" y="0"/>
                </a:moveTo>
                <a:lnTo>
                  <a:pt x="36910" y="115491"/>
                </a:lnTo>
                <a:lnTo>
                  <a:pt x="103584" y="377427"/>
                </a:lnTo>
                <a:cubicBezTo>
                  <a:pt x="130175" y="406399"/>
                  <a:pt x="138907" y="381795"/>
                  <a:pt x="175023" y="425054"/>
                </a:cubicBezTo>
              </a:path>
            </a:pathLst>
          </a:custGeom>
          <a:noFill/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4" name="フリーフォーム: 図形 243">
            <a:extLst>
              <a:ext uri="{FF2B5EF4-FFF2-40B4-BE49-F238E27FC236}">
                <a16:creationId xmlns:a16="http://schemas.microsoft.com/office/drawing/2014/main" id="{31814E72-DBCA-E4A9-9322-ECBC95367E27}"/>
              </a:ext>
            </a:extLst>
          </p:cNvPr>
          <p:cNvSpPr/>
          <p:nvPr/>
        </p:nvSpPr>
        <p:spPr>
          <a:xfrm>
            <a:off x="10020300" y="9264253"/>
            <a:ext cx="185738" cy="57150"/>
          </a:xfrm>
          <a:custGeom>
            <a:avLst/>
            <a:gdLst>
              <a:gd name="connsiteX0" fmla="*/ 185738 w 185738"/>
              <a:gd name="connsiteY0" fmla="*/ 0 h 57150"/>
              <a:gd name="connsiteX1" fmla="*/ 114300 w 185738"/>
              <a:gd name="connsiteY1" fmla="*/ 20241 h 57150"/>
              <a:gd name="connsiteX2" fmla="*/ 54769 w 185738"/>
              <a:gd name="connsiteY2" fmla="*/ 39291 h 57150"/>
              <a:gd name="connsiteX3" fmla="*/ 0 w 185738"/>
              <a:gd name="connsiteY3" fmla="*/ 57150 h 5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738" h="57150">
                <a:moveTo>
                  <a:pt x="185738" y="0"/>
                </a:moveTo>
                <a:lnTo>
                  <a:pt x="114300" y="20241"/>
                </a:lnTo>
                <a:lnTo>
                  <a:pt x="54769" y="39291"/>
                </a:lnTo>
                <a:lnTo>
                  <a:pt x="0" y="57150"/>
                </a:lnTo>
              </a:path>
            </a:pathLst>
          </a:custGeom>
          <a:noFill/>
          <a:ln w="38100">
            <a:solidFill>
              <a:srgbClr val="FF0000"/>
            </a:solidFill>
            <a:tailEnd type="diamon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5" name="フリーフォーム: 図形 244">
            <a:extLst>
              <a:ext uri="{FF2B5EF4-FFF2-40B4-BE49-F238E27FC236}">
                <a16:creationId xmlns:a16="http://schemas.microsoft.com/office/drawing/2014/main" id="{A2EEE634-141F-B540-FF44-3905FD101224}"/>
              </a:ext>
            </a:extLst>
          </p:cNvPr>
          <p:cNvSpPr/>
          <p:nvPr/>
        </p:nvSpPr>
        <p:spPr>
          <a:xfrm>
            <a:off x="12205097" y="8517731"/>
            <a:ext cx="150019" cy="38100"/>
          </a:xfrm>
          <a:custGeom>
            <a:avLst/>
            <a:gdLst>
              <a:gd name="connsiteX0" fmla="*/ 150019 w 150019"/>
              <a:gd name="connsiteY0" fmla="*/ 0 h 38100"/>
              <a:gd name="connsiteX1" fmla="*/ 80962 w 150019"/>
              <a:gd name="connsiteY1" fmla="*/ 14288 h 38100"/>
              <a:gd name="connsiteX2" fmla="*/ 0 w 150019"/>
              <a:gd name="connsiteY2" fmla="*/ 38100 h 3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019" h="38100">
                <a:moveTo>
                  <a:pt x="150019" y="0"/>
                </a:moveTo>
                <a:lnTo>
                  <a:pt x="80962" y="14288"/>
                </a:lnTo>
                <a:lnTo>
                  <a:pt x="0" y="38100"/>
                </a:lnTo>
              </a:path>
            </a:pathLst>
          </a:custGeom>
          <a:noFill/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6" name="フリーフォーム: 図形 245">
            <a:extLst>
              <a:ext uri="{FF2B5EF4-FFF2-40B4-BE49-F238E27FC236}">
                <a16:creationId xmlns:a16="http://schemas.microsoft.com/office/drawing/2014/main" id="{DC953DB3-DE30-F7E5-9B6C-CBF45F8AF258}"/>
              </a:ext>
            </a:extLst>
          </p:cNvPr>
          <p:cNvSpPr/>
          <p:nvPr/>
        </p:nvSpPr>
        <p:spPr>
          <a:xfrm>
            <a:off x="10868025" y="4732734"/>
            <a:ext cx="1593056" cy="46435"/>
          </a:xfrm>
          <a:custGeom>
            <a:avLst/>
            <a:gdLst>
              <a:gd name="connsiteX0" fmla="*/ 0 w 1593056"/>
              <a:gd name="connsiteY0" fmla="*/ 0 h 46435"/>
              <a:gd name="connsiteX1" fmla="*/ 798909 w 1593056"/>
              <a:gd name="connsiteY1" fmla="*/ 22622 h 46435"/>
              <a:gd name="connsiteX2" fmla="*/ 1221581 w 1593056"/>
              <a:gd name="connsiteY2" fmla="*/ 42863 h 46435"/>
              <a:gd name="connsiteX3" fmla="*/ 1593056 w 1593056"/>
              <a:gd name="connsiteY3" fmla="*/ 46435 h 46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3056" h="46435">
                <a:moveTo>
                  <a:pt x="0" y="0"/>
                </a:moveTo>
                <a:lnTo>
                  <a:pt x="798909" y="22622"/>
                </a:lnTo>
                <a:lnTo>
                  <a:pt x="1221581" y="42863"/>
                </a:lnTo>
                <a:lnTo>
                  <a:pt x="1593056" y="46435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7" name="フリーフォーム: 図形 246">
            <a:extLst>
              <a:ext uri="{FF2B5EF4-FFF2-40B4-BE49-F238E27FC236}">
                <a16:creationId xmlns:a16="http://schemas.microsoft.com/office/drawing/2014/main" id="{84DC671B-BB10-53A6-CE89-1C99EA1F1745}"/>
              </a:ext>
            </a:extLst>
          </p:cNvPr>
          <p:cNvSpPr/>
          <p:nvPr/>
        </p:nvSpPr>
        <p:spPr>
          <a:xfrm>
            <a:off x="9263063" y="7042547"/>
            <a:ext cx="230981" cy="160734"/>
          </a:xfrm>
          <a:custGeom>
            <a:avLst/>
            <a:gdLst>
              <a:gd name="connsiteX0" fmla="*/ 0 w 230981"/>
              <a:gd name="connsiteY0" fmla="*/ 0 h 160734"/>
              <a:gd name="connsiteX1" fmla="*/ 70246 w 230981"/>
              <a:gd name="connsiteY1" fmla="*/ 50006 h 160734"/>
              <a:gd name="connsiteX2" fmla="*/ 230981 w 230981"/>
              <a:gd name="connsiteY2" fmla="*/ 160734 h 160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0981" h="160734">
                <a:moveTo>
                  <a:pt x="0" y="0"/>
                </a:moveTo>
                <a:lnTo>
                  <a:pt x="70246" y="50006"/>
                </a:lnTo>
                <a:lnTo>
                  <a:pt x="230981" y="160734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8" name="フリーフォーム: 図形 247">
            <a:extLst>
              <a:ext uri="{FF2B5EF4-FFF2-40B4-BE49-F238E27FC236}">
                <a16:creationId xmlns:a16="http://schemas.microsoft.com/office/drawing/2014/main" id="{5C501186-7EF7-3792-D766-E0BAA3607D0C}"/>
              </a:ext>
            </a:extLst>
          </p:cNvPr>
          <p:cNvSpPr/>
          <p:nvPr/>
        </p:nvSpPr>
        <p:spPr>
          <a:xfrm>
            <a:off x="2045494" y="6886575"/>
            <a:ext cx="1223962" cy="508397"/>
          </a:xfrm>
          <a:custGeom>
            <a:avLst/>
            <a:gdLst>
              <a:gd name="connsiteX0" fmla="*/ 0 w 1223962"/>
              <a:gd name="connsiteY0" fmla="*/ 508397 h 508397"/>
              <a:gd name="connsiteX1" fmla="*/ 333375 w 1223962"/>
              <a:gd name="connsiteY1" fmla="*/ 440531 h 508397"/>
              <a:gd name="connsiteX2" fmla="*/ 557212 w 1223962"/>
              <a:gd name="connsiteY2" fmla="*/ 409575 h 508397"/>
              <a:gd name="connsiteX3" fmla="*/ 617934 w 1223962"/>
              <a:gd name="connsiteY3" fmla="*/ 398859 h 508397"/>
              <a:gd name="connsiteX4" fmla="*/ 729853 w 1223962"/>
              <a:gd name="connsiteY4" fmla="*/ 358378 h 508397"/>
              <a:gd name="connsiteX5" fmla="*/ 937022 w 1223962"/>
              <a:gd name="connsiteY5" fmla="*/ 235744 h 508397"/>
              <a:gd name="connsiteX6" fmla="*/ 1223962 w 1223962"/>
              <a:gd name="connsiteY6" fmla="*/ 0 h 508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3962" h="508397">
                <a:moveTo>
                  <a:pt x="0" y="508397"/>
                </a:moveTo>
                <a:lnTo>
                  <a:pt x="333375" y="440531"/>
                </a:lnTo>
                <a:lnTo>
                  <a:pt x="557212" y="409575"/>
                </a:lnTo>
                <a:lnTo>
                  <a:pt x="617934" y="398859"/>
                </a:lnTo>
                <a:lnTo>
                  <a:pt x="729853" y="358378"/>
                </a:lnTo>
                <a:lnTo>
                  <a:pt x="937022" y="235744"/>
                </a:lnTo>
                <a:lnTo>
                  <a:pt x="1223962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9" name="フリーフォーム: 図形 248">
            <a:extLst>
              <a:ext uri="{FF2B5EF4-FFF2-40B4-BE49-F238E27FC236}">
                <a16:creationId xmlns:a16="http://schemas.microsoft.com/office/drawing/2014/main" id="{72190C57-F603-BB78-CDE8-E0C2EC6BB432}"/>
              </a:ext>
            </a:extLst>
          </p:cNvPr>
          <p:cNvSpPr/>
          <p:nvPr/>
        </p:nvSpPr>
        <p:spPr>
          <a:xfrm>
            <a:off x="4670822" y="9082088"/>
            <a:ext cx="197644" cy="179784"/>
          </a:xfrm>
          <a:custGeom>
            <a:avLst/>
            <a:gdLst>
              <a:gd name="connsiteX0" fmla="*/ 197644 w 197644"/>
              <a:gd name="connsiteY0" fmla="*/ 0 h 179784"/>
              <a:gd name="connsiteX1" fmla="*/ 0 w 197644"/>
              <a:gd name="connsiteY1" fmla="*/ 126206 h 179784"/>
              <a:gd name="connsiteX2" fmla="*/ 25003 w 197644"/>
              <a:gd name="connsiteY2" fmla="*/ 179784 h 179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644" h="179784">
                <a:moveTo>
                  <a:pt x="197644" y="0"/>
                </a:moveTo>
                <a:lnTo>
                  <a:pt x="0" y="126206"/>
                </a:lnTo>
                <a:lnTo>
                  <a:pt x="25003" y="179784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0" name="フリーフォーム 249"/>
          <p:cNvSpPr/>
          <p:nvPr/>
        </p:nvSpPr>
        <p:spPr>
          <a:xfrm>
            <a:off x="10956131" y="2631281"/>
            <a:ext cx="126207" cy="297657"/>
          </a:xfrm>
          <a:custGeom>
            <a:avLst/>
            <a:gdLst>
              <a:gd name="connsiteX0" fmla="*/ 126207 w 126207"/>
              <a:gd name="connsiteY0" fmla="*/ 0 h 297657"/>
              <a:gd name="connsiteX1" fmla="*/ 52388 w 126207"/>
              <a:gd name="connsiteY1" fmla="*/ 159544 h 297657"/>
              <a:gd name="connsiteX2" fmla="*/ 0 w 126207"/>
              <a:gd name="connsiteY2" fmla="*/ 297657 h 29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6207" h="297657">
                <a:moveTo>
                  <a:pt x="126207" y="0"/>
                </a:moveTo>
                <a:lnTo>
                  <a:pt x="52388" y="159544"/>
                </a:lnTo>
                <a:lnTo>
                  <a:pt x="0" y="297657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1" name="フリーフォーム 250"/>
          <p:cNvSpPr/>
          <p:nvPr/>
        </p:nvSpPr>
        <p:spPr>
          <a:xfrm>
            <a:off x="10898982" y="2767015"/>
            <a:ext cx="261938" cy="45242"/>
          </a:xfrm>
          <a:custGeom>
            <a:avLst/>
            <a:gdLst>
              <a:gd name="connsiteX0" fmla="*/ 0 w 264319"/>
              <a:gd name="connsiteY0" fmla="*/ 0 h 54768"/>
              <a:gd name="connsiteX1" fmla="*/ 116681 w 264319"/>
              <a:gd name="connsiteY1" fmla="*/ 26193 h 54768"/>
              <a:gd name="connsiteX2" fmla="*/ 264319 w 264319"/>
              <a:gd name="connsiteY2" fmla="*/ 54768 h 54768"/>
              <a:gd name="connsiteX0" fmla="*/ 0 w 264319"/>
              <a:gd name="connsiteY0" fmla="*/ 0 h 45243"/>
              <a:gd name="connsiteX1" fmla="*/ 116681 w 264319"/>
              <a:gd name="connsiteY1" fmla="*/ 16668 h 45243"/>
              <a:gd name="connsiteX2" fmla="*/ 264319 w 264319"/>
              <a:gd name="connsiteY2" fmla="*/ 45243 h 45243"/>
              <a:gd name="connsiteX0" fmla="*/ 0 w 261938"/>
              <a:gd name="connsiteY0" fmla="*/ 0 h 50005"/>
              <a:gd name="connsiteX1" fmla="*/ 114300 w 261938"/>
              <a:gd name="connsiteY1" fmla="*/ 21430 h 50005"/>
              <a:gd name="connsiteX2" fmla="*/ 261938 w 261938"/>
              <a:gd name="connsiteY2" fmla="*/ 50005 h 50005"/>
              <a:gd name="connsiteX0" fmla="*/ 0 w 261938"/>
              <a:gd name="connsiteY0" fmla="*/ 0 h 45242"/>
              <a:gd name="connsiteX1" fmla="*/ 114300 w 261938"/>
              <a:gd name="connsiteY1" fmla="*/ 16667 h 45242"/>
              <a:gd name="connsiteX2" fmla="*/ 261938 w 261938"/>
              <a:gd name="connsiteY2" fmla="*/ 45242 h 45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1938" h="45242">
                <a:moveTo>
                  <a:pt x="0" y="0"/>
                </a:moveTo>
                <a:lnTo>
                  <a:pt x="114300" y="16667"/>
                </a:lnTo>
                <a:lnTo>
                  <a:pt x="261938" y="45242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2" name="フリーフォーム 251"/>
          <p:cNvSpPr/>
          <p:nvPr/>
        </p:nvSpPr>
        <p:spPr>
          <a:xfrm>
            <a:off x="10910888" y="8286750"/>
            <a:ext cx="88106" cy="102394"/>
          </a:xfrm>
          <a:custGeom>
            <a:avLst/>
            <a:gdLst>
              <a:gd name="connsiteX0" fmla="*/ 88106 w 88106"/>
              <a:gd name="connsiteY0" fmla="*/ 0 h 102394"/>
              <a:gd name="connsiteX1" fmla="*/ 0 w 88106"/>
              <a:gd name="connsiteY1" fmla="*/ 28575 h 102394"/>
              <a:gd name="connsiteX2" fmla="*/ 26193 w 88106"/>
              <a:gd name="connsiteY2" fmla="*/ 102394 h 102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8106" h="102394">
                <a:moveTo>
                  <a:pt x="88106" y="0"/>
                </a:moveTo>
                <a:lnTo>
                  <a:pt x="0" y="28575"/>
                </a:lnTo>
                <a:lnTo>
                  <a:pt x="26193" y="102394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3" name="フリーフォーム 252"/>
          <p:cNvSpPr/>
          <p:nvPr/>
        </p:nvSpPr>
        <p:spPr>
          <a:xfrm>
            <a:off x="8696325" y="4052888"/>
            <a:ext cx="95250" cy="230981"/>
          </a:xfrm>
          <a:custGeom>
            <a:avLst/>
            <a:gdLst>
              <a:gd name="connsiteX0" fmla="*/ 95250 w 95250"/>
              <a:gd name="connsiteY0" fmla="*/ 0 h 230981"/>
              <a:gd name="connsiteX1" fmla="*/ 57150 w 95250"/>
              <a:gd name="connsiteY1" fmla="*/ 88106 h 230981"/>
              <a:gd name="connsiteX2" fmla="*/ 0 w 95250"/>
              <a:gd name="connsiteY2" fmla="*/ 230981 h 230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250" h="230981">
                <a:moveTo>
                  <a:pt x="95250" y="0"/>
                </a:moveTo>
                <a:lnTo>
                  <a:pt x="57150" y="88106"/>
                </a:lnTo>
                <a:lnTo>
                  <a:pt x="0" y="230981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4" name="フリーフォーム 253"/>
          <p:cNvSpPr/>
          <p:nvPr/>
        </p:nvSpPr>
        <p:spPr>
          <a:xfrm>
            <a:off x="9936956" y="1133475"/>
            <a:ext cx="1702594" cy="264319"/>
          </a:xfrm>
          <a:custGeom>
            <a:avLst/>
            <a:gdLst>
              <a:gd name="connsiteX0" fmla="*/ 1702594 w 1702594"/>
              <a:gd name="connsiteY0" fmla="*/ 264319 h 264319"/>
              <a:gd name="connsiteX1" fmla="*/ 1524000 w 1702594"/>
              <a:gd name="connsiteY1" fmla="*/ 238125 h 264319"/>
              <a:gd name="connsiteX2" fmla="*/ 1104900 w 1702594"/>
              <a:gd name="connsiteY2" fmla="*/ 178594 h 264319"/>
              <a:gd name="connsiteX3" fmla="*/ 812007 w 1702594"/>
              <a:gd name="connsiteY3" fmla="*/ 123825 h 264319"/>
              <a:gd name="connsiteX4" fmla="*/ 314325 w 1702594"/>
              <a:gd name="connsiteY4" fmla="*/ 50006 h 264319"/>
              <a:gd name="connsiteX5" fmla="*/ 0 w 1702594"/>
              <a:gd name="connsiteY5" fmla="*/ 0 h 264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02594" h="264319">
                <a:moveTo>
                  <a:pt x="1702594" y="264319"/>
                </a:moveTo>
                <a:lnTo>
                  <a:pt x="1524000" y="238125"/>
                </a:lnTo>
                <a:lnTo>
                  <a:pt x="1104900" y="178594"/>
                </a:lnTo>
                <a:lnTo>
                  <a:pt x="812007" y="123825"/>
                </a:lnTo>
                <a:lnTo>
                  <a:pt x="314325" y="50006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5" name="フリーフォーム 254"/>
          <p:cNvSpPr/>
          <p:nvPr/>
        </p:nvSpPr>
        <p:spPr>
          <a:xfrm>
            <a:off x="10420350" y="6241257"/>
            <a:ext cx="123825" cy="4762"/>
          </a:xfrm>
          <a:custGeom>
            <a:avLst/>
            <a:gdLst>
              <a:gd name="connsiteX0" fmla="*/ 123825 w 123825"/>
              <a:gd name="connsiteY0" fmla="*/ 14288 h 14288"/>
              <a:gd name="connsiteX1" fmla="*/ 52388 w 123825"/>
              <a:gd name="connsiteY1" fmla="*/ 11907 h 14288"/>
              <a:gd name="connsiteX2" fmla="*/ 0 w 123825"/>
              <a:gd name="connsiteY2" fmla="*/ 0 h 14288"/>
              <a:gd name="connsiteX0" fmla="*/ 123825 w 123825"/>
              <a:gd name="connsiteY0" fmla="*/ 2381 h 4762"/>
              <a:gd name="connsiteX1" fmla="*/ 52388 w 123825"/>
              <a:gd name="connsiteY1" fmla="*/ 0 h 4762"/>
              <a:gd name="connsiteX2" fmla="*/ 0 w 123825"/>
              <a:gd name="connsiteY2" fmla="*/ 4762 h 4762"/>
              <a:gd name="connsiteX0" fmla="*/ 10000 w 10000"/>
              <a:gd name="connsiteY0" fmla="*/ 10000 h 10000"/>
              <a:gd name="connsiteX1" fmla="*/ 4231 w 10000"/>
              <a:gd name="connsiteY1" fmla="*/ 5000 h 10000"/>
              <a:gd name="connsiteX2" fmla="*/ 0 w 10000"/>
              <a:gd name="connsiteY2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0" h="10000">
                <a:moveTo>
                  <a:pt x="10000" y="10000"/>
                </a:moveTo>
                <a:lnTo>
                  <a:pt x="4231" y="5000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428" name="表 427">
            <a:extLst>
              <a:ext uri="{FF2B5EF4-FFF2-40B4-BE49-F238E27FC236}">
                <a16:creationId xmlns:a16="http://schemas.microsoft.com/office/drawing/2014/main" id="{8BB8A62D-C3BE-E9E1-B736-EB9BF18990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3233190"/>
              </p:ext>
            </p:extLst>
          </p:nvPr>
        </p:nvGraphicFramePr>
        <p:xfrm>
          <a:off x="169912" y="1861619"/>
          <a:ext cx="1865291" cy="2378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667">
                  <a:extLst>
                    <a:ext uri="{9D8B030D-6E8A-4147-A177-3AD203B41FA5}">
                      <a16:colId xmlns:a16="http://schemas.microsoft.com/office/drawing/2014/main" val="838717630"/>
                    </a:ext>
                  </a:extLst>
                </a:gridCol>
                <a:gridCol w="1580624">
                  <a:extLst>
                    <a:ext uri="{9D8B030D-6E8A-4147-A177-3AD203B41FA5}">
                      <a16:colId xmlns:a16="http://schemas.microsoft.com/office/drawing/2014/main" val="603089486"/>
                    </a:ext>
                  </a:extLst>
                </a:gridCol>
              </a:tblGrid>
              <a:tr h="15674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◆凡例：冠水状況</a:t>
                      </a:r>
                      <a:endParaRPr kumimoji="1" lang="en-US" altLang="ja-JP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98693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冠水警戒区間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8966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冠水通行止め区間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28574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冠水注意地点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78813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◆凡例：防災関連施設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973814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一時避難場所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222219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第一避難所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135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公園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90852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◆凡例：緊急輸送道路等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2650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１次路線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53177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２次路線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574536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習志野市災害時重要路線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624163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◆凡例：水路等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05732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水路（暗渠・開渠）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051891"/>
                  </a:ext>
                </a:extLst>
              </a:tr>
            </a:tbl>
          </a:graphicData>
        </a:graphic>
      </p:graphicFrame>
      <p:grpSp>
        <p:nvGrpSpPr>
          <p:cNvPr id="429" name="グループ化 428">
            <a:extLst>
              <a:ext uri="{FF2B5EF4-FFF2-40B4-BE49-F238E27FC236}">
                <a16:creationId xmlns:a16="http://schemas.microsoft.com/office/drawing/2014/main" id="{16845838-5F55-9E8F-5528-CBFEF96E9C07}"/>
              </a:ext>
            </a:extLst>
          </p:cNvPr>
          <p:cNvGrpSpPr/>
          <p:nvPr/>
        </p:nvGrpSpPr>
        <p:grpSpPr>
          <a:xfrm>
            <a:off x="255471" y="2720463"/>
            <a:ext cx="161663" cy="127168"/>
            <a:chOff x="13223829" y="3432784"/>
            <a:chExt cx="161663" cy="127168"/>
          </a:xfrm>
        </p:grpSpPr>
        <p:grpSp>
          <p:nvGrpSpPr>
            <p:cNvPr id="430" name="グループ化 429">
              <a:extLst>
                <a:ext uri="{FF2B5EF4-FFF2-40B4-BE49-F238E27FC236}">
                  <a16:creationId xmlns:a16="http://schemas.microsoft.com/office/drawing/2014/main" id="{D116764A-FD66-D2FC-0217-CFD15FC2A9BD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432" name="正方形/長方形 431">
                <a:extLst>
                  <a:ext uri="{FF2B5EF4-FFF2-40B4-BE49-F238E27FC236}">
                    <a16:creationId xmlns:a16="http://schemas.microsoft.com/office/drawing/2014/main" id="{972A815D-D698-3B10-0C68-257A872128F1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33" name="正方形/長方形 432">
                <a:extLst>
                  <a:ext uri="{FF2B5EF4-FFF2-40B4-BE49-F238E27FC236}">
                    <a16:creationId xmlns:a16="http://schemas.microsoft.com/office/drawing/2014/main" id="{BE5101FD-4006-2E49-277A-BD8983AE841D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34" name="楕円 433">
                <a:extLst>
                  <a:ext uri="{FF2B5EF4-FFF2-40B4-BE49-F238E27FC236}">
                    <a16:creationId xmlns:a16="http://schemas.microsoft.com/office/drawing/2014/main" id="{89C0FE2C-7730-E2DF-412A-720985F406C7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31" name="フリーフォーム 2859">
              <a:extLst>
                <a:ext uri="{FF2B5EF4-FFF2-40B4-BE49-F238E27FC236}">
                  <a16:creationId xmlns:a16="http://schemas.microsoft.com/office/drawing/2014/main" id="{D63130FD-216F-53CC-DED4-1294A29D6210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35" name="グループ化 434">
            <a:extLst>
              <a:ext uri="{FF2B5EF4-FFF2-40B4-BE49-F238E27FC236}">
                <a16:creationId xmlns:a16="http://schemas.microsoft.com/office/drawing/2014/main" id="{DB65B958-E757-1331-1BBE-B45DF27B208F}"/>
              </a:ext>
            </a:extLst>
          </p:cNvPr>
          <p:cNvGrpSpPr/>
          <p:nvPr/>
        </p:nvGrpSpPr>
        <p:grpSpPr>
          <a:xfrm>
            <a:off x="265947" y="2889962"/>
            <a:ext cx="140711" cy="122715"/>
            <a:chOff x="13234305" y="3606093"/>
            <a:chExt cx="140711" cy="122715"/>
          </a:xfrm>
        </p:grpSpPr>
        <p:sp>
          <p:nvSpPr>
            <p:cNvPr id="436" name="フリーフォーム 2864">
              <a:extLst>
                <a:ext uri="{FF2B5EF4-FFF2-40B4-BE49-F238E27FC236}">
                  <a16:creationId xmlns:a16="http://schemas.microsoft.com/office/drawing/2014/main" id="{B63AA535-5885-3D2B-7F69-3C0E5F453270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37" name="直線コネクタ 436">
              <a:extLst>
                <a:ext uri="{FF2B5EF4-FFF2-40B4-BE49-F238E27FC236}">
                  <a16:creationId xmlns:a16="http://schemas.microsoft.com/office/drawing/2014/main" id="{8652F778-BFBA-0D24-EC5F-177049195A94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8" name="フリーフォーム 2866">
              <a:extLst>
                <a:ext uri="{FF2B5EF4-FFF2-40B4-BE49-F238E27FC236}">
                  <a16:creationId xmlns:a16="http://schemas.microsoft.com/office/drawing/2014/main" id="{968950FB-7DDD-6620-EDE1-2E2EA6E161E8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39" name="グループ化 438">
            <a:extLst>
              <a:ext uri="{FF2B5EF4-FFF2-40B4-BE49-F238E27FC236}">
                <a16:creationId xmlns:a16="http://schemas.microsoft.com/office/drawing/2014/main" id="{9CF11778-07EE-0F53-44A6-8AF6338D139D}"/>
              </a:ext>
            </a:extLst>
          </p:cNvPr>
          <p:cNvGrpSpPr/>
          <p:nvPr/>
        </p:nvGrpSpPr>
        <p:grpSpPr>
          <a:xfrm>
            <a:off x="261744" y="3069760"/>
            <a:ext cx="149117" cy="149117"/>
            <a:chOff x="13168102" y="5848673"/>
            <a:chExt cx="240155" cy="240155"/>
          </a:xfrm>
        </p:grpSpPr>
        <p:sp>
          <p:nvSpPr>
            <p:cNvPr id="440" name="正方形/長方形 439">
              <a:extLst>
                <a:ext uri="{FF2B5EF4-FFF2-40B4-BE49-F238E27FC236}">
                  <a16:creationId xmlns:a16="http://schemas.microsoft.com/office/drawing/2014/main" id="{97F216CC-2A06-B6DA-C80F-FDED60E63A6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1" name="正方形/長方形 440">
              <a:extLst>
                <a:ext uri="{FF2B5EF4-FFF2-40B4-BE49-F238E27FC236}">
                  <a16:creationId xmlns:a16="http://schemas.microsoft.com/office/drawing/2014/main" id="{7E349B62-2E31-4515-CA5F-F5F6CA7E868D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442" name="直線コネクタ 441">
            <a:extLst>
              <a:ext uri="{FF2B5EF4-FFF2-40B4-BE49-F238E27FC236}">
                <a16:creationId xmlns:a16="http://schemas.microsoft.com/office/drawing/2014/main" id="{30E0D171-F695-6CA5-133C-3BB970A0B301}"/>
              </a:ext>
            </a:extLst>
          </p:cNvPr>
          <p:cNvCxnSpPr>
            <a:cxnSpLocks/>
          </p:cNvCxnSpPr>
          <p:nvPr/>
        </p:nvCxnSpPr>
        <p:spPr>
          <a:xfrm>
            <a:off x="225798" y="3471804"/>
            <a:ext cx="189309" cy="0"/>
          </a:xfrm>
          <a:prstGeom prst="line">
            <a:avLst/>
          </a:prstGeom>
          <a:ln w="38100">
            <a:solidFill>
              <a:srgbClr val="C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3" name="直線コネクタ 442">
            <a:extLst>
              <a:ext uri="{FF2B5EF4-FFF2-40B4-BE49-F238E27FC236}">
                <a16:creationId xmlns:a16="http://schemas.microsoft.com/office/drawing/2014/main" id="{B95733AC-9D1D-D545-5D31-B75E6F3B83F0}"/>
              </a:ext>
            </a:extLst>
          </p:cNvPr>
          <p:cNvCxnSpPr>
            <a:cxnSpLocks/>
          </p:cNvCxnSpPr>
          <p:nvPr/>
        </p:nvCxnSpPr>
        <p:spPr>
          <a:xfrm>
            <a:off x="225798" y="3639682"/>
            <a:ext cx="189309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4" name="直線コネクタ 443">
            <a:extLst>
              <a:ext uri="{FF2B5EF4-FFF2-40B4-BE49-F238E27FC236}">
                <a16:creationId xmlns:a16="http://schemas.microsoft.com/office/drawing/2014/main" id="{DBF4A666-1A0E-5D99-7961-697A691EA64A}"/>
              </a:ext>
            </a:extLst>
          </p:cNvPr>
          <p:cNvCxnSpPr>
            <a:cxnSpLocks/>
          </p:cNvCxnSpPr>
          <p:nvPr/>
        </p:nvCxnSpPr>
        <p:spPr>
          <a:xfrm>
            <a:off x="225798" y="3809938"/>
            <a:ext cx="189309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5" name="直線コネクタ 444">
            <a:extLst>
              <a:ext uri="{FF2B5EF4-FFF2-40B4-BE49-F238E27FC236}">
                <a16:creationId xmlns:a16="http://schemas.microsoft.com/office/drawing/2014/main" id="{B0E5007E-25A2-C4FA-6432-6D6B13F70BB9}"/>
              </a:ext>
            </a:extLst>
          </p:cNvPr>
          <p:cNvCxnSpPr>
            <a:cxnSpLocks/>
          </p:cNvCxnSpPr>
          <p:nvPr/>
        </p:nvCxnSpPr>
        <p:spPr>
          <a:xfrm>
            <a:off x="236138" y="4140150"/>
            <a:ext cx="189309" cy="0"/>
          </a:xfrm>
          <a:prstGeom prst="line">
            <a:avLst/>
          </a:prstGeom>
          <a:ln w="38100">
            <a:solidFill>
              <a:srgbClr val="00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6" name="直線コネクタ 445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236138" y="2105357"/>
            <a:ext cx="1893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7" name="直線コネクタ 446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243744" y="2269663"/>
            <a:ext cx="189309" cy="0"/>
          </a:xfrm>
          <a:prstGeom prst="line">
            <a:avLst/>
          </a:prstGeom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8" name="直線コネクタ 447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236138" y="2433969"/>
            <a:ext cx="189309" cy="0"/>
          </a:xfrm>
          <a:prstGeom prst="line">
            <a:avLst/>
          </a:prstGeom>
          <a:ln w="38100" cmpd="dbl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283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デフォルト">
      <a:majorFont>
        <a:latin typeface="ＭＳ ゴシック"/>
        <a:ea typeface="ＭＳ ゴシック"/>
        <a:cs typeface=""/>
      </a:majorFont>
      <a:minorFont>
        <a:latin typeface="ＭＳ ゴシック"/>
        <a:ea typeface="ＭＳ 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デフォルト.potx" id="{1C26384F-7B5C-4412-9656-9A0B8FE418EF}" vid="{1B447D25-2647-4E4B-A184-193FC778A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4061</TotalTime>
  <Words>240</Words>
  <Application>Microsoft Office PowerPoint</Application>
  <PresentationFormat>A3 297x420 mm</PresentationFormat>
  <Paragraphs>72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ＭＳ ゴシック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User</cp:lastModifiedBy>
  <cp:revision>324</cp:revision>
  <cp:lastPrinted>2026-04-16T06:31:53Z</cp:lastPrinted>
  <dcterms:created xsi:type="dcterms:W3CDTF">2025-04-08T06:40:58Z</dcterms:created>
  <dcterms:modified xsi:type="dcterms:W3CDTF">2026-09-16T02:08:57Z</dcterms:modified>
</cp:coreProperties>
</file>