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グループ化 628">
            <a:extLst>
              <a:ext uri="{FF2B5EF4-FFF2-40B4-BE49-F238E27FC236}">
                <a16:creationId xmlns:a16="http://schemas.microsoft.com/office/drawing/2014/main" id="{9F9FF14A-8DB2-FDDE-764A-2C7EAC6F0A53}"/>
              </a:ext>
            </a:extLst>
          </p:cNvPr>
          <p:cNvGrpSpPr/>
          <p:nvPr/>
        </p:nvGrpSpPr>
        <p:grpSpPr>
          <a:xfrm>
            <a:off x="404812" y="0"/>
            <a:ext cx="11993166" cy="9593273"/>
            <a:chOff x="404812" y="0"/>
            <a:chExt cx="11993166" cy="9593273"/>
          </a:xfrm>
        </p:grpSpPr>
        <p:grpSp>
          <p:nvGrpSpPr>
            <p:cNvPr id="271" name="グループ化 270">
              <a:extLst>
                <a:ext uri="{FF2B5EF4-FFF2-40B4-BE49-F238E27FC236}">
                  <a16:creationId xmlns:a16="http://schemas.microsoft.com/office/drawing/2014/main" id="{19345B0B-C203-C813-D606-E1B3DDFDFCDB}"/>
                </a:ext>
              </a:extLst>
            </p:cNvPr>
            <p:cNvGrpSpPr/>
            <p:nvPr/>
          </p:nvGrpSpPr>
          <p:grpSpPr>
            <a:xfrm>
              <a:off x="404812" y="0"/>
              <a:ext cx="11991975" cy="9593273"/>
              <a:chOff x="404812" y="0"/>
              <a:chExt cx="11991975" cy="9593273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FE50A366-83C5-9AD0-6640-3B89792908F1}"/>
                  </a:ext>
                </a:extLst>
              </p:cNvPr>
              <p:cNvGrpSpPr/>
              <p:nvPr/>
            </p:nvGrpSpPr>
            <p:grpSpPr>
              <a:xfrm>
                <a:off x="404812" y="0"/>
                <a:ext cx="11991975" cy="9593273"/>
                <a:chOff x="404812" y="-795"/>
                <a:chExt cx="11991975" cy="9593273"/>
              </a:xfrm>
            </p:grpSpPr>
            <p:grpSp>
              <p:nvGrpSpPr>
                <p:cNvPr id="262" name="グループ化 261">
                  <a:extLst>
                    <a:ext uri="{FF2B5EF4-FFF2-40B4-BE49-F238E27FC236}">
                      <a16:creationId xmlns:a16="http://schemas.microsoft.com/office/drawing/2014/main" id="{E08769BF-03A4-8AF3-7B0B-EBF31F11ABE8}"/>
                    </a:ext>
                  </a:extLst>
                </p:cNvPr>
                <p:cNvGrpSpPr/>
                <p:nvPr/>
              </p:nvGrpSpPr>
              <p:grpSpPr>
                <a:xfrm>
                  <a:off x="404812" y="-795"/>
                  <a:ext cx="11991975" cy="9593273"/>
                  <a:chOff x="404812" y="-795"/>
                  <a:chExt cx="11991975" cy="9593273"/>
                </a:xfrm>
              </p:grpSpPr>
              <p:grpSp>
                <p:nvGrpSpPr>
                  <p:cNvPr id="4" name="グループ化 3">
                    <a:extLst>
                      <a:ext uri="{FF2B5EF4-FFF2-40B4-BE49-F238E27FC236}">
                        <a16:creationId xmlns:a16="http://schemas.microsoft.com/office/drawing/2014/main" id="{D829D8A3-5FA7-DE98-93B9-E5F94B7497AC}"/>
                      </a:ext>
                    </a:extLst>
                  </p:cNvPr>
                  <p:cNvGrpSpPr/>
                  <p:nvPr/>
                </p:nvGrpSpPr>
                <p:grpSpPr>
                  <a:xfrm>
                    <a:off x="404812" y="-795"/>
                    <a:ext cx="11991975" cy="9590245"/>
                    <a:chOff x="404812" y="0"/>
                    <a:chExt cx="11991975" cy="9590245"/>
                  </a:xfrm>
                </p:grpSpPr>
                <p:pic>
                  <p:nvPicPr>
                    <p:cNvPr id="231" name="図 230">
                      <a:extLst>
                        <a:ext uri="{FF2B5EF4-FFF2-40B4-BE49-F238E27FC236}">
                          <a16:creationId xmlns:a16="http://schemas.microsoft.com/office/drawing/2014/main" id="{79A31DF1-D6B2-FA88-363E-1A7748A79ED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04812" y="0"/>
                      <a:ext cx="11991975" cy="9590245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" name="フリーフォーム: 図形 1">
                      <a:extLst>
                        <a:ext uri="{FF2B5EF4-FFF2-40B4-BE49-F238E27FC236}">
                          <a16:creationId xmlns:a16="http://schemas.microsoft.com/office/drawing/2014/main" id="{E953BD11-CAC8-E815-F2FB-AA9A84F714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7988" y="4763"/>
                      <a:ext cx="7942262" cy="7145337"/>
                    </a:xfrm>
                    <a:custGeom>
                      <a:avLst/>
                      <a:gdLst>
                        <a:gd name="connsiteX0" fmla="*/ 0 w 7942262"/>
                        <a:gd name="connsiteY0" fmla="*/ 7023100 h 7145337"/>
                        <a:gd name="connsiteX1" fmla="*/ 1274762 w 7942262"/>
                        <a:gd name="connsiteY1" fmla="*/ 7053262 h 7145337"/>
                        <a:gd name="connsiteX2" fmla="*/ 3613150 w 7942262"/>
                        <a:gd name="connsiteY2" fmla="*/ 7124700 h 7145337"/>
                        <a:gd name="connsiteX3" fmla="*/ 4589462 w 7942262"/>
                        <a:gd name="connsiteY3" fmla="*/ 7145337 h 7145337"/>
                        <a:gd name="connsiteX4" fmla="*/ 4830762 w 7942262"/>
                        <a:gd name="connsiteY4" fmla="*/ 7142162 h 7145337"/>
                        <a:gd name="connsiteX5" fmla="*/ 5211762 w 7942262"/>
                        <a:gd name="connsiteY5" fmla="*/ 7050087 h 7145337"/>
                        <a:gd name="connsiteX6" fmla="*/ 5503862 w 7942262"/>
                        <a:gd name="connsiteY6" fmla="*/ 6910387 h 7145337"/>
                        <a:gd name="connsiteX7" fmla="*/ 5740400 w 7942262"/>
                        <a:gd name="connsiteY7" fmla="*/ 6746875 h 7145337"/>
                        <a:gd name="connsiteX8" fmla="*/ 5962650 w 7942262"/>
                        <a:gd name="connsiteY8" fmla="*/ 6529387 h 7145337"/>
                        <a:gd name="connsiteX9" fmla="*/ 6140450 w 7942262"/>
                        <a:gd name="connsiteY9" fmla="*/ 6283325 h 7145337"/>
                        <a:gd name="connsiteX10" fmla="*/ 6283325 w 7942262"/>
                        <a:gd name="connsiteY10" fmla="*/ 5983287 h 7145337"/>
                        <a:gd name="connsiteX11" fmla="*/ 6380162 w 7942262"/>
                        <a:gd name="connsiteY11" fmla="*/ 5729287 h 7145337"/>
                        <a:gd name="connsiteX12" fmla="*/ 6569075 w 7942262"/>
                        <a:gd name="connsiteY12" fmla="*/ 5272087 h 7145337"/>
                        <a:gd name="connsiteX13" fmla="*/ 6657975 w 7942262"/>
                        <a:gd name="connsiteY13" fmla="*/ 5024437 h 7145337"/>
                        <a:gd name="connsiteX14" fmla="*/ 6713537 w 7942262"/>
                        <a:gd name="connsiteY14" fmla="*/ 4757737 h 7145337"/>
                        <a:gd name="connsiteX15" fmla="*/ 6762750 w 7942262"/>
                        <a:gd name="connsiteY15" fmla="*/ 4205287 h 7145337"/>
                        <a:gd name="connsiteX16" fmla="*/ 6735762 w 7942262"/>
                        <a:gd name="connsiteY16" fmla="*/ 3897312 h 7145337"/>
                        <a:gd name="connsiteX17" fmla="*/ 6637337 w 7942262"/>
                        <a:gd name="connsiteY17" fmla="*/ 3406775 h 7145337"/>
                        <a:gd name="connsiteX18" fmla="*/ 6608762 w 7942262"/>
                        <a:gd name="connsiteY18" fmla="*/ 3025775 h 7145337"/>
                        <a:gd name="connsiteX19" fmla="*/ 6621462 w 7942262"/>
                        <a:gd name="connsiteY19" fmla="*/ 2744787 h 7145337"/>
                        <a:gd name="connsiteX20" fmla="*/ 6683375 w 7942262"/>
                        <a:gd name="connsiteY20" fmla="*/ 2411412 h 7145337"/>
                        <a:gd name="connsiteX21" fmla="*/ 6811962 w 7942262"/>
                        <a:gd name="connsiteY21" fmla="*/ 2058987 h 7145337"/>
                        <a:gd name="connsiteX22" fmla="*/ 6989762 w 7942262"/>
                        <a:gd name="connsiteY22" fmla="*/ 1712912 h 7145337"/>
                        <a:gd name="connsiteX23" fmla="*/ 7578725 w 7942262"/>
                        <a:gd name="connsiteY23" fmla="*/ 615950 h 7145337"/>
                        <a:gd name="connsiteX24" fmla="*/ 7942262 w 7942262"/>
                        <a:gd name="connsiteY24" fmla="*/ 0 h 714533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</a:cxnLst>
                      <a:rect l="l" t="t" r="r" b="b"/>
                      <a:pathLst>
                        <a:path w="7942262" h="7145337">
                          <a:moveTo>
                            <a:pt x="0" y="7023100"/>
                          </a:moveTo>
                          <a:lnTo>
                            <a:pt x="1274762" y="7053262"/>
                          </a:lnTo>
                          <a:lnTo>
                            <a:pt x="3613150" y="7124700"/>
                          </a:lnTo>
                          <a:lnTo>
                            <a:pt x="4589462" y="7145337"/>
                          </a:lnTo>
                          <a:lnTo>
                            <a:pt x="4830762" y="7142162"/>
                          </a:lnTo>
                          <a:lnTo>
                            <a:pt x="5211762" y="7050087"/>
                          </a:lnTo>
                          <a:lnTo>
                            <a:pt x="5503862" y="6910387"/>
                          </a:lnTo>
                          <a:lnTo>
                            <a:pt x="5740400" y="6746875"/>
                          </a:lnTo>
                          <a:lnTo>
                            <a:pt x="5962650" y="6529387"/>
                          </a:lnTo>
                          <a:lnTo>
                            <a:pt x="6140450" y="6283325"/>
                          </a:lnTo>
                          <a:lnTo>
                            <a:pt x="6283325" y="5983287"/>
                          </a:lnTo>
                          <a:lnTo>
                            <a:pt x="6380162" y="5729287"/>
                          </a:lnTo>
                          <a:lnTo>
                            <a:pt x="6569075" y="5272087"/>
                          </a:lnTo>
                          <a:lnTo>
                            <a:pt x="6657975" y="5024437"/>
                          </a:lnTo>
                          <a:lnTo>
                            <a:pt x="6713537" y="4757737"/>
                          </a:lnTo>
                          <a:lnTo>
                            <a:pt x="6762750" y="4205287"/>
                          </a:lnTo>
                          <a:lnTo>
                            <a:pt x="6735762" y="3897312"/>
                          </a:lnTo>
                          <a:lnTo>
                            <a:pt x="6637337" y="3406775"/>
                          </a:lnTo>
                          <a:lnTo>
                            <a:pt x="6608762" y="3025775"/>
                          </a:lnTo>
                          <a:lnTo>
                            <a:pt x="6621462" y="2744787"/>
                          </a:lnTo>
                          <a:lnTo>
                            <a:pt x="6683375" y="2411412"/>
                          </a:lnTo>
                          <a:lnTo>
                            <a:pt x="6811962" y="2058987"/>
                          </a:lnTo>
                          <a:lnTo>
                            <a:pt x="6989762" y="1712912"/>
                          </a:lnTo>
                          <a:lnTo>
                            <a:pt x="7578725" y="615950"/>
                          </a:lnTo>
                          <a:lnTo>
                            <a:pt x="7942262" y="0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3" name="フリーフォーム: 図形 2">
                      <a:extLst>
                        <a:ext uri="{FF2B5EF4-FFF2-40B4-BE49-F238E27FC236}">
                          <a16:creationId xmlns:a16="http://schemas.microsoft.com/office/drawing/2014/main" id="{96EC81B7-6C5C-6E5C-38D9-76DF24D969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7194" y="4597003"/>
                      <a:ext cx="11982450" cy="3388519"/>
                    </a:xfrm>
                    <a:custGeom>
                      <a:avLst/>
                      <a:gdLst>
                        <a:gd name="connsiteX0" fmla="*/ 0 w 11982450"/>
                        <a:gd name="connsiteY0" fmla="*/ 0 h 3388519"/>
                        <a:gd name="connsiteX1" fmla="*/ 1421606 w 11982450"/>
                        <a:gd name="connsiteY1" fmla="*/ 286941 h 3388519"/>
                        <a:gd name="connsiteX2" fmla="*/ 2232422 w 11982450"/>
                        <a:gd name="connsiteY2" fmla="*/ 414338 h 3388519"/>
                        <a:gd name="connsiteX3" fmla="*/ 6353175 w 11982450"/>
                        <a:gd name="connsiteY3" fmla="*/ 1151335 h 3388519"/>
                        <a:gd name="connsiteX4" fmla="*/ 6797278 w 11982450"/>
                        <a:gd name="connsiteY4" fmla="*/ 1238250 h 3388519"/>
                        <a:gd name="connsiteX5" fmla="*/ 7156847 w 11982450"/>
                        <a:gd name="connsiteY5" fmla="*/ 1364456 h 3388519"/>
                        <a:gd name="connsiteX6" fmla="*/ 10071497 w 11982450"/>
                        <a:gd name="connsiteY6" fmla="*/ 2549128 h 3388519"/>
                        <a:gd name="connsiteX7" fmla="*/ 10444162 w 11982450"/>
                        <a:gd name="connsiteY7" fmla="*/ 2712244 h 3388519"/>
                        <a:gd name="connsiteX8" fmla="*/ 10901362 w 11982450"/>
                        <a:gd name="connsiteY8" fmla="*/ 2927747 h 3388519"/>
                        <a:gd name="connsiteX9" fmla="*/ 11982450 w 11982450"/>
                        <a:gd name="connsiteY9" fmla="*/ 3388519 h 33885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1982450" h="3388519">
                          <a:moveTo>
                            <a:pt x="0" y="0"/>
                          </a:moveTo>
                          <a:lnTo>
                            <a:pt x="1421606" y="286941"/>
                          </a:lnTo>
                          <a:lnTo>
                            <a:pt x="2232422" y="414338"/>
                          </a:lnTo>
                          <a:lnTo>
                            <a:pt x="6353175" y="1151335"/>
                          </a:lnTo>
                          <a:lnTo>
                            <a:pt x="6797278" y="1238250"/>
                          </a:lnTo>
                          <a:lnTo>
                            <a:pt x="7156847" y="1364456"/>
                          </a:lnTo>
                          <a:lnTo>
                            <a:pt x="10071497" y="2549128"/>
                          </a:lnTo>
                          <a:lnTo>
                            <a:pt x="10444162" y="2712244"/>
                          </a:lnTo>
                          <a:lnTo>
                            <a:pt x="10901362" y="2927747"/>
                          </a:lnTo>
                          <a:lnTo>
                            <a:pt x="11982450" y="3388519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261" name="グループ化 260">
                    <a:extLst>
                      <a:ext uri="{FF2B5EF4-FFF2-40B4-BE49-F238E27FC236}">
                        <a16:creationId xmlns:a16="http://schemas.microsoft.com/office/drawing/2014/main" id="{F98161CB-5CCA-B412-34AD-8E9B051F63C7}"/>
                      </a:ext>
                    </a:extLst>
                  </p:cNvPr>
                  <p:cNvGrpSpPr/>
                  <p:nvPr/>
                </p:nvGrpSpPr>
                <p:grpSpPr>
                  <a:xfrm>
                    <a:off x="404812" y="1803797"/>
                    <a:ext cx="11803897" cy="7788681"/>
                    <a:chOff x="404812" y="1803797"/>
                    <a:chExt cx="11803897" cy="7788681"/>
                  </a:xfrm>
                </p:grpSpPr>
                <p:sp>
                  <p:nvSpPr>
                    <p:cNvPr id="6" name="正方形/長方形 5">
                      <a:extLst>
                        <a:ext uri="{FF2B5EF4-FFF2-40B4-BE49-F238E27FC236}">
                          <a16:creationId xmlns:a16="http://schemas.microsoft.com/office/drawing/2014/main" id="{5BFBE338-5AF2-5801-7FB6-FAE5C02C23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37759" y="2107848"/>
                      <a:ext cx="286117" cy="287689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" name="正方形/長方形 7">
                      <a:extLst>
                        <a:ext uri="{FF2B5EF4-FFF2-40B4-BE49-F238E27FC236}">
                          <a16:creationId xmlns:a16="http://schemas.microsoft.com/office/drawing/2014/main" id="{BDE5F5D9-04BC-C53E-5686-7EF18AE939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1880" y="1803797"/>
                      <a:ext cx="604839" cy="304051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9" name="正方形/長方形 8">
                      <a:extLst>
                        <a:ext uri="{FF2B5EF4-FFF2-40B4-BE49-F238E27FC236}">
                          <a16:creationId xmlns:a16="http://schemas.microsoft.com/office/drawing/2014/main" id="{74722FA1-EC11-E89A-8CDD-93A71FD296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50602" y="2107848"/>
                      <a:ext cx="286117" cy="1497366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" name="正方形/長方形 9">
                      <a:extLst>
                        <a:ext uri="{FF2B5EF4-FFF2-40B4-BE49-F238E27FC236}">
                          <a16:creationId xmlns:a16="http://schemas.microsoft.com/office/drawing/2014/main" id="{02AEE6CB-C715-6171-4853-9A1DBD7565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36719" y="2703909"/>
                      <a:ext cx="286117" cy="901305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" name="正方形/長方形 10">
                      <a:extLst>
                        <a:ext uri="{FF2B5EF4-FFF2-40B4-BE49-F238E27FC236}">
                          <a16:creationId xmlns:a16="http://schemas.microsoft.com/office/drawing/2014/main" id="{E2B9FB9B-5FB8-A99E-EC6A-67134301DD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64485" y="3006571"/>
                      <a:ext cx="286117" cy="882255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2" name="正方形/長方形 11">
                      <a:extLst>
                        <a:ext uri="{FF2B5EF4-FFF2-40B4-BE49-F238E27FC236}">
                          <a16:creationId xmlns:a16="http://schemas.microsoft.com/office/drawing/2014/main" id="{CDCAB180-B6B3-EA3E-CCDB-057A984110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62800" y="3283744"/>
                      <a:ext cx="300097" cy="605082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" name="正方形/長方形 12">
                      <a:extLst>
                        <a:ext uri="{FF2B5EF4-FFF2-40B4-BE49-F238E27FC236}">
                          <a16:creationId xmlns:a16="http://schemas.microsoft.com/office/drawing/2014/main" id="{E6034995-F860-6925-AC10-AF4D600C22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22836" y="3283744"/>
                      <a:ext cx="300097" cy="605082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4" name="正方形/長方形 13">
                      <a:extLst>
                        <a:ext uri="{FF2B5EF4-FFF2-40B4-BE49-F238E27FC236}">
                          <a16:creationId xmlns:a16="http://schemas.microsoft.com/office/drawing/2014/main" id="{95F21FA2-38BA-7076-B076-4B0EC76DA2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22933" y="3590086"/>
                      <a:ext cx="611615" cy="1179908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" name="正方形/長方形 14">
                      <a:extLst>
                        <a:ext uri="{FF2B5EF4-FFF2-40B4-BE49-F238E27FC236}">
                          <a16:creationId xmlns:a16="http://schemas.microsoft.com/office/drawing/2014/main" id="{51858DC7-B9CA-BB03-0C3A-F17C9A7736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40329" y="4201274"/>
                      <a:ext cx="282604" cy="583847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6" name="正方形/長方形 15">
                      <a:extLst>
                        <a:ext uri="{FF2B5EF4-FFF2-40B4-BE49-F238E27FC236}">
                          <a16:creationId xmlns:a16="http://schemas.microsoft.com/office/drawing/2014/main" id="{C450B10B-86AD-F08B-5E6F-85A062FFE6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34547" y="3888826"/>
                      <a:ext cx="904815" cy="312448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" name="正方形/長方形 16">
                      <a:extLst>
                        <a:ext uri="{FF2B5EF4-FFF2-40B4-BE49-F238E27FC236}">
                          <a16:creationId xmlns:a16="http://schemas.microsoft.com/office/drawing/2014/main" id="{5FB1EA09-67CA-ADC7-ECBA-9644EFB0FC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39362" y="3605213"/>
                      <a:ext cx="303609" cy="882253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8" name="正方形/長方形 17">
                      <a:extLst>
                        <a:ext uri="{FF2B5EF4-FFF2-40B4-BE49-F238E27FC236}">
                          <a16:creationId xmlns:a16="http://schemas.microsoft.com/office/drawing/2014/main" id="{772D0CE5-9115-0F3E-4FCA-3596F2E367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36150" y="4201275"/>
                      <a:ext cx="303609" cy="283612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9" name="正方形/長方形 18">
                      <a:extLst>
                        <a:ext uri="{FF2B5EF4-FFF2-40B4-BE49-F238E27FC236}">
                          <a16:creationId xmlns:a16="http://schemas.microsoft.com/office/drawing/2014/main" id="{B84082A6-F0FD-23FB-10EE-2AE96F57B6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42970" y="4189413"/>
                      <a:ext cx="578645" cy="302196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0" name="正方形/長方形 19">
                      <a:extLst>
                        <a:ext uri="{FF2B5EF4-FFF2-40B4-BE49-F238E27FC236}">
                          <a16:creationId xmlns:a16="http://schemas.microsoft.com/office/drawing/2014/main" id="{86211237-D8A4-9A3D-4438-77F0A023D9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20828" y="3300414"/>
                      <a:ext cx="303609" cy="1191196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1" name="正方形/長方形 20">
                      <a:extLst>
                        <a:ext uri="{FF2B5EF4-FFF2-40B4-BE49-F238E27FC236}">
                          <a16:creationId xmlns:a16="http://schemas.microsoft.com/office/drawing/2014/main" id="{5B001351-0A2D-2A94-B2F8-C6D8B2064A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26341" y="3300414"/>
                      <a:ext cx="294487" cy="888998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2" name="正方形/長方形 21">
                      <a:extLst>
                        <a:ext uri="{FF2B5EF4-FFF2-40B4-BE49-F238E27FC236}">
                          <a16:creationId xmlns:a16="http://schemas.microsoft.com/office/drawing/2014/main" id="{20A112FF-3078-26A5-2E8A-7C8C0C418D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24437" y="3600551"/>
                      <a:ext cx="294487" cy="888998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" name="正方形/長方形 22">
                      <a:extLst>
                        <a:ext uri="{FF2B5EF4-FFF2-40B4-BE49-F238E27FC236}">
                          <a16:creationId xmlns:a16="http://schemas.microsoft.com/office/drawing/2014/main" id="{90E158E0-0456-0307-B52B-EC492A325F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618924" y="3300412"/>
                      <a:ext cx="294487" cy="3002807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" name="正方形/長方形 23">
                      <a:extLst>
                        <a:ext uri="{FF2B5EF4-FFF2-40B4-BE49-F238E27FC236}">
                          <a16:creationId xmlns:a16="http://schemas.microsoft.com/office/drawing/2014/main" id="{9B3F454A-62BA-428E-70EF-E2CD7CA23B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20449" y="6006179"/>
                      <a:ext cx="598483" cy="297561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" name="正方形/長方形 24">
                      <a:extLst>
                        <a:ext uri="{FF2B5EF4-FFF2-40B4-BE49-F238E27FC236}">
                          <a16:creationId xmlns:a16="http://schemas.microsoft.com/office/drawing/2014/main" id="{5EB22529-0C35-0DD7-42B1-85BD3C4929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24437" y="5382816"/>
                      <a:ext cx="294487" cy="625076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6" name="正方形/長方形 25">
                      <a:extLst>
                        <a:ext uri="{FF2B5EF4-FFF2-40B4-BE49-F238E27FC236}">
                          <a16:creationId xmlns:a16="http://schemas.microsoft.com/office/drawing/2014/main" id="{910530B9-6239-7E97-9CE5-71EFF02C31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34675" y="6303219"/>
                      <a:ext cx="577454" cy="297039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7" name="正方形/長方形 26">
                      <a:extLst>
                        <a:ext uri="{FF2B5EF4-FFF2-40B4-BE49-F238E27FC236}">
                          <a16:creationId xmlns:a16="http://schemas.microsoft.com/office/drawing/2014/main" id="{1235EDC1-51B7-C0CA-00C4-2611BBEFD4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020829" y="6600258"/>
                      <a:ext cx="291300" cy="297040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8" name="正方形/長方形 27">
                      <a:extLst>
                        <a:ext uri="{FF2B5EF4-FFF2-40B4-BE49-F238E27FC236}">
                          <a16:creationId xmlns:a16="http://schemas.microsoft.com/office/drawing/2014/main" id="{DAB60FC9-7CC8-1E2B-1B73-5EC1749500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2151" y="6600258"/>
                      <a:ext cx="598483" cy="297040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9" name="正方形/長方形 28">
                      <a:extLst>
                        <a:ext uri="{FF2B5EF4-FFF2-40B4-BE49-F238E27FC236}">
                          <a16:creationId xmlns:a16="http://schemas.microsoft.com/office/drawing/2014/main" id="{3D93BECB-AF63-2660-1F51-9C2526E895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2151" y="6898363"/>
                      <a:ext cx="591535" cy="605749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30" name="正方形/長方形 29">
                      <a:extLst>
                        <a:ext uri="{FF2B5EF4-FFF2-40B4-BE49-F238E27FC236}">
                          <a16:creationId xmlns:a16="http://schemas.microsoft.com/office/drawing/2014/main" id="{2E45FDC9-7481-DAED-434E-877A3259A9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2151" y="7504112"/>
                      <a:ext cx="291300" cy="605748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31" name="正方形/長方形 30">
                      <a:extLst>
                        <a:ext uri="{FF2B5EF4-FFF2-40B4-BE49-F238E27FC236}">
                          <a16:creationId xmlns:a16="http://schemas.microsoft.com/office/drawing/2014/main" id="{F5131BDF-2488-11F5-B1C7-FE789D37B2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24065" y="7504112"/>
                      <a:ext cx="598483" cy="297040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24" name="正方形/長方形 223">
                      <a:extLst>
                        <a:ext uri="{FF2B5EF4-FFF2-40B4-BE49-F238E27FC236}">
                          <a16:creationId xmlns:a16="http://schemas.microsoft.com/office/drawing/2014/main" id="{93034D73-C691-E27E-639C-E22ADBAFFF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5384" y="7504112"/>
                      <a:ext cx="598483" cy="297040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25" name="正方形/長方形 224">
                      <a:extLst>
                        <a:ext uri="{FF2B5EF4-FFF2-40B4-BE49-F238E27FC236}">
                          <a16:creationId xmlns:a16="http://schemas.microsoft.com/office/drawing/2014/main" id="{A398A930-218F-3F36-11B0-005428D927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1916" y="7799564"/>
                      <a:ext cx="300335" cy="30870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26" name="正方形/長方形 225">
                      <a:extLst>
                        <a:ext uri="{FF2B5EF4-FFF2-40B4-BE49-F238E27FC236}">
                          <a16:creationId xmlns:a16="http://schemas.microsoft.com/office/drawing/2014/main" id="{9BD740BC-374C-C05E-4825-4CC8FBB253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121619" y="8108272"/>
                      <a:ext cx="296114" cy="297040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27" name="正方形/長方形 226">
                      <a:extLst>
                        <a:ext uri="{FF2B5EF4-FFF2-40B4-BE49-F238E27FC236}">
                          <a16:creationId xmlns:a16="http://schemas.microsoft.com/office/drawing/2014/main" id="{F452A82C-B714-FD6D-4DAE-65B973F996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17633" y="8109859"/>
                      <a:ext cx="596053" cy="583839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28" name="正方形/長方形 227">
                      <a:extLst>
                        <a:ext uri="{FF2B5EF4-FFF2-40B4-BE49-F238E27FC236}">
                          <a16:creationId xmlns:a16="http://schemas.microsoft.com/office/drawing/2014/main" id="{CDC9E284-BA20-46A8-68C8-BADB45CFE8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21392" y="8693698"/>
                      <a:ext cx="596053" cy="896547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29" name="正方形/長方形 228">
                      <a:extLst>
                        <a:ext uri="{FF2B5EF4-FFF2-40B4-BE49-F238E27FC236}">
                          <a16:creationId xmlns:a16="http://schemas.microsoft.com/office/drawing/2014/main" id="{E7648484-814F-941F-5A4B-0EB9A0CE24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309403" y="8693698"/>
                      <a:ext cx="296114" cy="297040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0" name="正方形/長方形 229">
                      <a:extLst>
                        <a:ext uri="{FF2B5EF4-FFF2-40B4-BE49-F238E27FC236}">
                          <a16:creationId xmlns:a16="http://schemas.microsoft.com/office/drawing/2014/main" id="{147FF3FB-1392-47DA-6008-CFB7BA8DDD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21057" y="9282168"/>
                      <a:ext cx="300335" cy="30870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2" name="正方形/長方形 231">
                      <a:extLst>
                        <a:ext uri="{FF2B5EF4-FFF2-40B4-BE49-F238E27FC236}">
                          <a16:creationId xmlns:a16="http://schemas.microsoft.com/office/drawing/2014/main" id="{17A484D5-D045-3667-26B2-DA36398E4F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914222" y="3602610"/>
                      <a:ext cx="294487" cy="1197989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3" name="正方形/長方形 232">
                      <a:extLst>
                        <a:ext uri="{FF2B5EF4-FFF2-40B4-BE49-F238E27FC236}">
                          <a16:creationId xmlns:a16="http://schemas.microsoft.com/office/drawing/2014/main" id="{4BA955F0-BBE1-B1DA-B873-636D36DD8F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52196" y="7194950"/>
                      <a:ext cx="288131" cy="883441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4" name="正方形/長方形 233">
                      <a:extLst>
                        <a:ext uri="{FF2B5EF4-FFF2-40B4-BE49-F238E27FC236}">
                          <a16:creationId xmlns:a16="http://schemas.microsoft.com/office/drawing/2014/main" id="{4499FD04-A8A0-6BF9-EFDB-182F42E70A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63768" y="7485468"/>
                      <a:ext cx="288131" cy="1191807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5" name="正方形/長方形 234">
                      <a:extLst>
                        <a:ext uri="{FF2B5EF4-FFF2-40B4-BE49-F238E27FC236}">
                          <a16:creationId xmlns:a16="http://schemas.microsoft.com/office/drawing/2014/main" id="{FE369544-AD63-033D-5410-043A285905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75340" y="8078391"/>
                      <a:ext cx="288131" cy="1258490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6" name="正方形/長方形 235">
                      <a:extLst>
                        <a:ext uri="{FF2B5EF4-FFF2-40B4-BE49-F238E27FC236}">
                          <a16:creationId xmlns:a16="http://schemas.microsoft.com/office/drawing/2014/main" id="{A67313CD-6702-3572-0155-4E97CABB9D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38518" y="8990738"/>
                      <a:ext cx="299242" cy="298119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7" name="正方形/長方形 236">
                      <a:extLst>
                        <a:ext uri="{FF2B5EF4-FFF2-40B4-BE49-F238E27FC236}">
                          <a16:creationId xmlns:a16="http://schemas.microsoft.com/office/drawing/2014/main" id="{CB063F90-5640-D93C-56D7-0097C46420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21016" y="9287669"/>
                      <a:ext cx="616743" cy="300590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8" name="正方形/長方形 237">
                      <a:extLst>
                        <a:ext uri="{FF2B5EF4-FFF2-40B4-BE49-F238E27FC236}">
                          <a16:creationId xmlns:a16="http://schemas.microsoft.com/office/drawing/2014/main" id="{EB9E3DE7-0EE3-987F-A546-6970EEE533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3276" y="9286774"/>
                      <a:ext cx="587443" cy="300590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39" name="正方形/長方形 238">
                      <a:extLst>
                        <a:ext uri="{FF2B5EF4-FFF2-40B4-BE49-F238E27FC236}">
                          <a16:creationId xmlns:a16="http://schemas.microsoft.com/office/drawing/2014/main" id="{1B703702-5A65-EA31-0084-70E47F83B5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8396" y="8986928"/>
                      <a:ext cx="299242" cy="300590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0" name="正方形/長方形 239">
                      <a:extLst>
                        <a:ext uri="{FF2B5EF4-FFF2-40B4-BE49-F238E27FC236}">
                          <a16:creationId xmlns:a16="http://schemas.microsoft.com/office/drawing/2014/main" id="{B91A14DA-5401-6B0C-7BD1-3C58E0E4EC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0630" y="8692058"/>
                      <a:ext cx="297469" cy="59526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1" name="正方形/長方形 240">
                      <a:extLst>
                        <a:ext uri="{FF2B5EF4-FFF2-40B4-BE49-F238E27FC236}">
                          <a16:creationId xmlns:a16="http://schemas.microsoft.com/office/drawing/2014/main" id="{9612C38A-6F00-C282-7219-E82059FCDB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8396" y="8692505"/>
                      <a:ext cx="299242" cy="29418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2" name="正方形/長方形 241">
                      <a:extLst>
                        <a:ext uri="{FF2B5EF4-FFF2-40B4-BE49-F238E27FC236}">
                          <a16:creationId xmlns:a16="http://schemas.microsoft.com/office/drawing/2014/main" id="{E9B1B96A-0F62-61F3-E059-3136840877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26834" y="8391468"/>
                      <a:ext cx="299242" cy="300590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3" name="正方形/長方形 242">
                      <a:extLst>
                        <a:ext uri="{FF2B5EF4-FFF2-40B4-BE49-F238E27FC236}">
                          <a16:creationId xmlns:a16="http://schemas.microsoft.com/office/drawing/2014/main" id="{3E1678DE-5815-4459-F996-7B7DDED0B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31116" y="8391468"/>
                      <a:ext cx="298757" cy="302013"/>
                    </a:xfrm>
                    <a:prstGeom prst="rect">
                      <a:avLst/>
                    </a:prstGeom>
                    <a:solidFill>
                      <a:srgbClr val="FFFF99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4" name="正方形/長方形 243">
                      <a:extLst>
                        <a:ext uri="{FF2B5EF4-FFF2-40B4-BE49-F238E27FC236}">
                          <a16:creationId xmlns:a16="http://schemas.microsoft.com/office/drawing/2014/main" id="{17D0FCAB-080B-B631-ECBE-85AD0FC088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40385" y="8379282"/>
                      <a:ext cx="299242" cy="295614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5" name="正方形/長方形 244">
                      <a:extLst>
                        <a:ext uri="{FF2B5EF4-FFF2-40B4-BE49-F238E27FC236}">
                          <a16:creationId xmlns:a16="http://schemas.microsoft.com/office/drawing/2014/main" id="{91D85DF0-B32F-25A0-26B5-FFF900AE1B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39870" y="8380708"/>
                      <a:ext cx="299242" cy="29418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6" name="正方形/長方形 245">
                      <a:extLst>
                        <a:ext uri="{FF2B5EF4-FFF2-40B4-BE49-F238E27FC236}">
                          <a16:creationId xmlns:a16="http://schemas.microsoft.com/office/drawing/2014/main" id="{28447D04-8A42-F140-3173-4E5ACAEBA7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53892" y="7180994"/>
                      <a:ext cx="588142" cy="29418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7" name="正方形/長方形 246">
                      <a:extLst>
                        <a:ext uri="{FF2B5EF4-FFF2-40B4-BE49-F238E27FC236}">
                          <a16:creationId xmlns:a16="http://schemas.microsoft.com/office/drawing/2014/main" id="{4A275A04-08B7-CCBF-DB4E-009A120905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53697" y="6886571"/>
                      <a:ext cx="288300" cy="29418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8" name="正方形/長方形 247">
                      <a:extLst>
                        <a:ext uri="{FF2B5EF4-FFF2-40B4-BE49-F238E27FC236}">
                          <a16:creationId xmlns:a16="http://schemas.microsoft.com/office/drawing/2014/main" id="{819D0AB9-5DA0-CFCD-BDE9-AFB94F2AFE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65622" y="7787878"/>
                      <a:ext cx="580431" cy="297216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49" name="正方形/長方形 248">
                      <a:extLst>
                        <a:ext uri="{FF2B5EF4-FFF2-40B4-BE49-F238E27FC236}">
                          <a16:creationId xmlns:a16="http://schemas.microsoft.com/office/drawing/2014/main" id="{FE420B6F-F487-4CC0-BE5B-75C931F5DB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7875" y="8085094"/>
                      <a:ext cx="288300" cy="29418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0" name="正方形/長方形 249">
                      <a:extLst>
                        <a:ext uri="{FF2B5EF4-FFF2-40B4-BE49-F238E27FC236}">
                          <a16:creationId xmlns:a16="http://schemas.microsoft.com/office/drawing/2014/main" id="{23DB555E-7689-CC10-CA6D-41B6ADCD9C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64981" y="8085094"/>
                      <a:ext cx="295341" cy="297216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1" name="正方形/長方形 250">
                      <a:extLst>
                        <a:ext uri="{FF2B5EF4-FFF2-40B4-BE49-F238E27FC236}">
                          <a16:creationId xmlns:a16="http://schemas.microsoft.com/office/drawing/2014/main" id="{B8CEDE79-367F-8A19-280F-0D007DDAEC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7875" y="8379282"/>
                      <a:ext cx="288421" cy="309748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2" name="正方形/長方形 251">
                      <a:extLst>
                        <a:ext uri="{FF2B5EF4-FFF2-40B4-BE49-F238E27FC236}">
                          <a16:creationId xmlns:a16="http://schemas.microsoft.com/office/drawing/2014/main" id="{2F55FBA3-3E3D-6F90-7F12-4767F9E77A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4812" y="8692058"/>
                      <a:ext cx="1052363" cy="59526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3" name="正方形/長方形 252">
                      <a:extLst>
                        <a:ext uri="{FF2B5EF4-FFF2-40B4-BE49-F238E27FC236}">
                          <a16:creationId xmlns:a16="http://schemas.microsoft.com/office/drawing/2014/main" id="{59AF9114-5518-A2E4-CE02-F594FB1A75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7875" y="8991320"/>
                      <a:ext cx="288300" cy="294188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4" name="正方形/長方形 253">
                      <a:extLst>
                        <a:ext uri="{FF2B5EF4-FFF2-40B4-BE49-F238E27FC236}">
                          <a16:creationId xmlns:a16="http://schemas.microsoft.com/office/drawing/2014/main" id="{40F3041A-ACCF-8A37-5470-CD290A1E55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6995" y="9287326"/>
                      <a:ext cx="309806" cy="305152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5" name="正方形/長方形 254">
                      <a:extLst>
                        <a:ext uri="{FF2B5EF4-FFF2-40B4-BE49-F238E27FC236}">
                          <a16:creationId xmlns:a16="http://schemas.microsoft.com/office/drawing/2014/main" id="{C1BAE936-FEDF-D78D-1207-3B59412BFD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45444" y="8989693"/>
                      <a:ext cx="298757" cy="597671"/>
                    </a:xfrm>
                    <a:prstGeom prst="rect">
                      <a:avLst/>
                    </a:prstGeom>
                    <a:solidFill>
                      <a:srgbClr val="FFFF99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6" name="正方形/長方形 255">
                      <a:extLst>
                        <a:ext uri="{FF2B5EF4-FFF2-40B4-BE49-F238E27FC236}">
                          <a16:creationId xmlns:a16="http://schemas.microsoft.com/office/drawing/2014/main" id="{4245D3CE-D29E-9795-4731-171A0D282A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56801" y="9284078"/>
                      <a:ext cx="288269" cy="306999"/>
                    </a:xfrm>
                    <a:prstGeom prst="rect">
                      <a:avLst/>
                    </a:prstGeom>
                    <a:solidFill>
                      <a:srgbClr val="FFFF99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7" name="正方形/長方形 256">
                      <a:extLst>
                        <a:ext uri="{FF2B5EF4-FFF2-40B4-BE49-F238E27FC236}">
                          <a16:creationId xmlns:a16="http://schemas.microsoft.com/office/drawing/2014/main" id="{1B41AC47-80B9-3E9D-A221-C1B1CCE3A3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46847" y="8986335"/>
                      <a:ext cx="288300" cy="601924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8" name="正方形/長方形 257">
                      <a:extLst>
                        <a:ext uri="{FF2B5EF4-FFF2-40B4-BE49-F238E27FC236}">
                          <a16:creationId xmlns:a16="http://schemas.microsoft.com/office/drawing/2014/main" id="{F44C9448-D53A-8E92-7D7E-CE221306CE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51744" y="8692476"/>
                      <a:ext cx="556916" cy="297216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59" name="正方形/長方形 258">
                      <a:extLst>
                        <a:ext uri="{FF2B5EF4-FFF2-40B4-BE49-F238E27FC236}">
                          <a16:creationId xmlns:a16="http://schemas.microsoft.com/office/drawing/2014/main" id="{6643B7DD-5339-0309-AEDD-6D96874FAB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2759" y="9287325"/>
                      <a:ext cx="599749" cy="300933"/>
                    </a:xfrm>
                    <a:prstGeom prst="rect">
                      <a:avLst/>
                    </a:prstGeom>
                    <a:solidFill>
                      <a:schemeClr val="accent1">
                        <a:lumMod val="75000"/>
                        <a:alpha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260" name="正方形/長方形 259">
                      <a:extLst>
                        <a:ext uri="{FF2B5EF4-FFF2-40B4-BE49-F238E27FC236}">
                          <a16:creationId xmlns:a16="http://schemas.microsoft.com/office/drawing/2014/main" id="{A8DCBF04-EA34-F4FA-69C5-283A982263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27628" y="9291861"/>
                      <a:ext cx="261796" cy="297216"/>
                    </a:xfrm>
                    <a:prstGeom prst="rect">
                      <a:avLst/>
                    </a:prstGeom>
                    <a:solidFill>
                      <a:srgbClr val="92D050">
                        <a:alpha val="60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ja-JP"/>
                      </a:defPPr>
                      <a:lvl1pPr marL="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537667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075334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13002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150669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688336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3226003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763670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4301338" algn="l" defTabSz="1075334" rtl="0" eaLnBrk="1" latinLnBrk="0" hangingPunct="1">
                        <a:defRPr kumimoji="1" sz="2117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sp>
              <p:nvSpPr>
                <p:cNvPr id="5" name="フリーフォーム: 図形 4">
                  <a:extLst>
                    <a:ext uri="{FF2B5EF4-FFF2-40B4-BE49-F238E27FC236}">
                      <a16:creationId xmlns:a16="http://schemas.microsoft.com/office/drawing/2014/main" id="{1976E734-BF47-634B-2488-BBE046910A61}"/>
                    </a:ext>
                  </a:extLst>
                </p:cNvPr>
                <p:cNvSpPr/>
                <p:nvPr/>
              </p:nvSpPr>
              <p:spPr>
                <a:xfrm>
                  <a:off x="1745694" y="392192"/>
                  <a:ext cx="5656660" cy="9085659"/>
                </a:xfrm>
                <a:custGeom>
                  <a:avLst/>
                  <a:gdLst>
                    <a:gd name="connsiteX0" fmla="*/ 5656660 w 5656660"/>
                    <a:gd name="connsiteY0" fmla="*/ 1426369 h 9085659"/>
                    <a:gd name="connsiteX1" fmla="*/ 5480447 w 5656660"/>
                    <a:gd name="connsiteY1" fmla="*/ 1769269 h 9085659"/>
                    <a:gd name="connsiteX2" fmla="*/ 5367338 w 5656660"/>
                    <a:gd name="connsiteY2" fmla="*/ 2200275 h 9085659"/>
                    <a:gd name="connsiteX3" fmla="*/ 5323285 w 5656660"/>
                    <a:gd name="connsiteY3" fmla="*/ 2471737 h 9085659"/>
                    <a:gd name="connsiteX4" fmla="*/ 5328047 w 5656660"/>
                    <a:gd name="connsiteY4" fmla="*/ 2800350 h 9085659"/>
                    <a:gd name="connsiteX5" fmla="*/ 5361385 w 5656660"/>
                    <a:gd name="connsiteY5" fmla="*/ 3062287 h 9085659"/>
                    <a:gd name="connsiteX6" fmla="*/ 5412582 w 5656660"/>
                    <a:gd name="connsiteY6" fmla="*/ 3292078 h 9085659"/>
                    <a:gd name="connsiteX7" fmla="*/ 5437585 w 5656660"/>
                    <a:gd name="connsiteY7" fmla="*/ 3561159 h 9085659"/>
                    <a:gd name="connsiteX8" fmla="*/ 5457825 w 5656660"/>
                    <a:gd name="connsiteY8" fmla="*/ 3827859 h 9085659"/>
                    <a:gd name="connsiteX9" fmla="*/ 5448300 w 5656660"/>
                    <a:gd name="connsiteY9" fmla="*/ 4021931 h 9085659"/>
                    <a:gd name="connsiteX10" fmla="*/ 5425679 w 5656660"/>
                    <a:gd name="connsiteY10" fmla="*/ 4298156 h 9085659"/>
                    <a:gd name="connsiteX11" fmla="*/ 5350669 w 5656660"/>
                    <a:gd name="connsiteY11" fmla="*/ 4666059 h 9085659"/>
                    <a:gd name="connsiteX12" fmla="*/ 5251847 w 5656660"/>
                    <a:gd name="connsiteY12" fmla="*/ 4975622 h 9085659"/>
                    <a:gd name="connsiteX13" fmla="*/ 5098257 w 5656660"/>
                    <a:gd name="connsiteY13" fmla="*/ 5334000 h 9085659"/>
                    <a:gd name="connsiteX14" fmla="*/ 5473304 w 5656660"/>
                    <a:gd name="connsiteY14" fmla="*/ 5425678 h 9085659"/>
                    <a:gd name="connsiteX15" fmla="*/ 5164932 w 5656660"/>
                    <a:gd name="connsiteY15" fmla="*/ 6232922 h 9085659"/>
                    <a:gd name="connsiteX16" fmla="*/ 4882754 w 5656660"/>
                    <a:gd name="connsiteY16" fmla="*/ 7005637 h 9085659"/>
                    <a:gd name="connsiteX17" fmla="*/ 4550569 w 5656660"/>
                    <a:gd name="connsiteY17" fmla="*/ 7903369 h 9085659"/>
                    <a:gd name="connsiteX18" fmla="*/ 4263629 w 5656660"/>
                    <a:gd name="connsiteY18" fmla="*/ 7848600 h 9085659"/>
                    <a:gd name="connsiteX19" fmla="*/ 3895725 w 5656660"/>
                    <a:gd name="connsiteY19" fmla="*/ 7820025 h 9085659"/>
                    <a:gd name="connsiteX20" fmla="*/ 3781425 w 5656660"/>
                    <a:gd name="connsiteY20" fmla="*/ 8083153 h 9085659"/>
                    <a:gd name="connsiteX21" fmla="*/ 3569494 w 5656660"/>
                    <a:gd name="connsiteY21" fmla="*/ 8328422 h 9085659"/>
                    <a:gd name="connsiteX22" fmla="*/ 3384947 w 5656660"/>
                    <a:gd name="connsiteY22" fmla="*/ 8591550 h 9085659"/>
                    <a:gd name="connsiteX23" fmla="*/ 3239691 w 5656660"/>
                    <a:gd name="connsiteY23" fmla="*/ 8764191 h 9085659"/>
                    <a:gd name="connsiteX24" fmla="*/ 3332560 w 5656660"/>
                    <a:gd name="connsiteY24" fmla="*/ 8895159 h 9085659"/>
                    <a:gd name="connsiteX25" fmla="*/ 3314700 w 5656660"/>
                    <a:gd name="connsiteY25" fmla="*/ 8941594 h 9085659"/>
                    <a:gd name="connsiteX26" fmla="*/ 3133725 w 5656660"/>
                    <a:gd name="connsiteY26" fmla="*/ 8972550 h 9085659"/>
                    <a:gd name="connsiteX27" fmla="*/ 3132535 w 5656660"/>
                    <a:gd name="connsiteY27" fmla="*/ 8904684 h 9085659"/>
                    <a:gd name="connsiteX28" fmla="*/ 2967038 w 5656660"/>
                    <a:gd name="connsiteY28" fmla="*/ 8746331 h 9085659"/>
                    <a:gd name="connsiteX29" fmla="*/ 2842022 w 5656660"/>
                    <a:gd name="connsiteY29" fmla="*/ 8666559 h 9085659"/>
                    <a:gd name="connsiteX30" fmla="*/ 2824163 w 5656660"/>
                    <a:gd name="connsiteY30" fmla="*/ 8657034 h 9085659"/>
                    <a:gd name="connsiteX31" fmla="*/ 2759869 w 5656660"/>
                    <a:gd name="connsiteY31" fmla="*/ 8699897 h 9085659"/>
                    <a:gd name="connsiteX32" fmla="*/ 2742010 w 5656660"/>
                    <a:gd name="connsiteY32" fmla="*/ 8760619 h 9085659"/>
                    <a:gd name="connsiteX33" fmla="*/ 2731294 w 5656660"/>
                    <a:gd name="connsiteY33" fmla="*/ 8865394 h 9085659"/>
                    <a:gd name="connsiteX34" fmla="*/ 2621757 w 5656660"/>
                    <a:gd name="connsiteY34" fmla="*/ 8933259 h 9085659"/>
                    <a:gd name="connsiteX35" fmla="*/ 2220516 w 5656660"/>
                    <a:gd name="connsiteY35" fmla="*/ 9085659 h 9085659"/>
                    <a:gd name="connsiteX36" fmla="*/ 2155032 w 5656660"/>
                    <a:gd name="connsiteY36" fmla="*/ 9085659 h 9085659"/>
                    <a:gd name="connsiteX37" fmla="*/ 2125266 w 5656660"/>
                    <a:gd name="connsiteY37" fmla="*/ 9038034 h 9085659"/>
                    <a:gd name="connsiteX38" fmla="*/ 1384697 w 5656660"/>
                    <a:gd name="connsiteY38" fmla="*/ 8916591 h 9085659"/>
                    <a:gd name="connsiteX39" fmla="*/ 1258491 w 5656660"/>
                    <a:gd name="connsiteY39" fmla="*/ 8920162 h 9085659"/>
                    <a:gd name="connsiteX40" fmla="*/ 1044179 w 5656660"/>
                    <a:gd name="connsiteY40" fmla="*/ 8801100 h 9085659"/>
                    <a:gd name="connsiteX41" fmla="*/ 973932 w 5656660"/>
                    <a:gd name="connsiteY41" fmla="*/ 8786812 h 9085659"/>
                    <a:gd name="connsiteX42" fmla="*/ 767954 w 5656660"/>
                    <a:gd name="connsiteY42" fmla="*/ 8818959 h 9085659"/>
                    <a:gd name="connsiteX43" fmla="*/ 673894 w 5656660"/>
                    <a:gd name="connsiteY43" fmla="*/ 8798719 h 9085659"/>
                    <a:gd name="connsiteX44" fmla="*/ 523875 w 5656660"/>
                    <a:gd name="connsiteY44" fmla="*/ 8711803 h 9085659"/>
                    <a:gd name="connsiteX45" fmla="*/ 444104 w 5656660"/>
                    <a:gd name="connsiteY45" fmla="*/ 8697516 h 9085659"/>
                    <a:gd name="connsiteX46" fmla="*/ 357188 w 5656660"/>
                    <a:gd name="connsiteY46" fmla="*/ 8701087 h 9085659"/>
                    <a:gd name="connsiteX47" fmla="*/ 283369 w 5656660"/>
                    <a:gd name="connsiteY47" fmla="*/ 8679656 h 9085659"/>
                    <a:gd name="connsiteX48" fmla="*/ 0 w 5656660"/>
                    <a:gd name="connsiteY48" fmla="*/ 8484394 h 9085659"/>
                    <a:gd name="connsiteX49" fmla="*/ 7144 w 5656660"/>
                    <a:gd name="connsiteY49" fmla="*/ 8466534 h 9085659"/>
                    <a:gd name="connsiteX50" fmla="*/ 169069 w 5656660"/>
                    <a:gd name="connsiteY50" fmla="*/ 8215312 h 9085659"/>
                    <a:gd name="connsiteX51" fmla="*/ 172641 w 5656660"/>
                    <a:gd name="connsiteY51" fmla="*/ 8201025 h 9085659"/>
                    <a:gd name="connsiteX52" fmla="*/ 639366 w 5656660"/>
                    <a:gd name="connsiteY52" fmla="*/ 7133034 h 9085659"/>
                    <a:gd name="connsiteX53" fmla="*/ 646510 w 5656660"/>
                    <a:gd name="connsiteY53" fmla="*/ 7062787 h 9085659"/>
                    <a:gd name="connsiteX54" fmla="*/ 694135 w 5656660"/>
                    <a:gd name="connsiteY54" fmla="*/ 6979444 h 9085659"/>
                    <a:gd name="connsiteX55" fmla="*/ 694135 w 5656660"/>
                    <a:gd name="connsiteY55" fmla="*/ 6750844 h 9085659"/>
                    <a:gd name="connsiteX56" fmla="*/ 704850 w 5656660"/>
                    <a:gd name="connsiteY56" fmla="*/ 6747272 h 9085659"/>
                    <a:gd name="connsiteX57" fmla="*/ 832247 w 5656660"/>
                    <a:gd name="connsiteY57" fmla="*/ 6634162 h 9085659"/>
                    <a:gd name="connsiteX58" fmla="*/ 1041797 w 5656660"/>
                    <a:gd name="connsiteY58" fmla="*/ 6098381 h 9085659"/>
                    <a:gd name="connsiteX59" fmla="*/ 1628775 w 5656660"/>
                    <a:gd name="connsiteY59" fmla="*/ 4708922 h 9085659"/>
                    <a:gd name="connsiteX60" fmla="*/ 1569244 w 5656660"/>
                    <a:gd name="connsiteY60" fmla="*/ 4682728 h 9085659"/>
                    <a:gd name="connsiteX61" fmla="*/ 1700213 w 5656660"/>
                    <a:gd name="connsiteY61" fmla="*/ 4387453 h 9085659"/>
                    <a:gd name="connsiteX62" fmla="*/ 1871663 w 5656660"/>
                    <a:gd name="connsiteY62" fmla="*/ 3914775 h 9085659"/>
                    <a:gd name="connsiteX63" fmla="*/ 1962150 w 5656660"/>
                    <a:gd name="connsiteY63" fmla="*/ 3309937 h 9085659"/>
                    <a:gd name="connsiteX64" fmla="*/ 1466850 w 5656660"/>
                    <a:gd name="connsiteY64" fmla="*/ 3238500 h 9085659"/>
                    <a:gd name="connsiteX65" fmla="*/ 2421732 w 5656660"/>
                    <a:gd name="connsiteY65" fmla="*/ 1010841 h 9085659"/>
                    <a:gd name="connsiteX66" fmla="*/ 2515791 w 5656660"/>
                    <a:gd name="connsiteY66" fmla="*/ 1016794 h 9085659"/>
                    <a:gd name="connsiteX67" fmla="*/ 2564607 w 5656660"/>
                    <a:gd name="connsiteY67" fmla="*/ 572691 h 9085659"/>
                    <a:gd name="connsiteX68" fmla="*/ 2628900 w 5656660"/>
                    <a:gd name="connsiteY68" fmla="*/ 572691 h 9085659"/>
                    <a:gd name="connsiteX69" fmla="*/ 2749154 w 5656660"/>
                    <a:gd name="connsiteY69" fmla="*/ 0 h 9085659"/>
                    <a:gd name="connsiteX70" fmla="*/ 3439716 w 5656660"/>
                    <a:gd name="connsiteY70" fmla="*/ 340519 h 9085659"/>
                    <a:gd name="connsiteX71" fmla="*/ 3933825 w 5656660"/>
                    <a:gd name="connsiteY71" fmla="*/ 582216 h 9085659"/>
                    <a:gd name="connsiteX72" fmla="*/ 4526757 w 5656660"/>
                    <a:gd name="connsiteY72" fmla="*/ 916781 h 9085659"/>
                    <a:gd name="connsiteX73" fmla="*/ 4847035 w 5656660"/>
                    <a:gd name="connsiteY73" fmla="*/ 1051322 h 9085659"/>
                    <a:gd name="connsiteX74" fmla="*/ 5169694 w 5656660"/>
                    <a:gd name="connsiteY74" fmla="*/ 1131094 h 9085659"/>
                    <a:gd name="connsiteX75" fmla="*/ 5389960 w 5656660"/>
                    <a:gd name="connsiteY75" fmla="*/ 1277541 h 9085659"/>
                    <a:gd name="connsiteX76" fmla="*/ 5539979 w 5656660"/>
                    <a:gd name="connsiteY76" fmla="*/ 1347787 h 9085659"/>
                    <a:gd name="connsiteX77" fmla="*/ 5656660 w 5656660"/>
                    <a:gd name="connsiteY77" fmla="*/ 1426369 h 9085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5656660" h="9085659">
                      <a:moveTo>
                        <a:pt x="5656660" y="1426369"/>
                      </a:moveTo>
                      <a:lnTo>
                        <a:pt x="5480447" y="1769269"/>
                      </a:lnTo>
                      <a:lnTo>
                        <a:pt x="5367338" y="2200275"/>
                      </a:lnTo>
                      <a:lnTo>
                        <a:pt x="5323285" y="2471737"/>
                      </a:lnTo>
                      <a:cubicBezTo>
                        <a:pt x="5324872" y="2581275"/>
                        <a:pt x="5326460" y="2690812"/>
                        <a:pt x="5328047" y="2800350"/>
                      </a:cubicBezTo>
                      <a:lnTo>
                        <a:pt x="5361385" y="3062287"/>
                      </a:lnTo>
                      <a:lnTo>
                        <a:pt x="5412582" y="3292078"/>
                      </a:lnTo>
                      <a:lnTo>
                        <a:pt x="5437585" y="3561159"/>
                      </a:lnTo>
                      <a:lnTo>
                        <a:pt x="5457825" y="3827859"/>
                      </a:lnTo>
                      <a:lnTo>
                        <a:pt x="5448300" y="4021931"/>
                      </a:lnTo>
                      <a:lnTo>
                        <a:pt x="5425679" y="4298156"/>
                      </a:lnTo>
                      <a:lnTo>
                        <a:pt x="5350669" y="4666059"/>
                      </a:lnTo>
                      <a:lnTo>
                        <a:pt x="5251847" y="4975622"/>
                      </a:lnTo>
                      <a:lnTo>
                        <a:pt x="5098257" y="5334000"/>
                      </a:lnTo>
                      <a:lnTo>
                        <a:pt x="5473304" y="5425678"/>
                      </a:lnTo>
                      <a:lnTo>
                        <a:pt x="5164932" y="6232922"/>
                      </a:lnTo>
                      <a:lnTo>
                        <a:pt x="4882754" y="7005637"/>
                      </a:lnTo>
                      <a:lnTo>
                        <a:pt x="4550569" y="7903369"/>
                      </a:lnTo>
                      <a:lnTo>
                        <a:pt x="4263629" y="7848600"/>
                      </a:lnTo>
                      <a:lnTo>
                        <a:pt x="3895725" y="7820025"/>
                      </a:lnTo>
                      <a:lnTo>
                        <a:pt x="3781425" y="8083153"/>
                      </a:lnTo>
                      <a:lnTo>
                        <a:pt x="3569494" y="8328422"/>
                      </a:lnTo>
                      <a:lnTo>
                        <a:pt x="3384947" y="8591550"/>
                      </a:lnTo>
                      <a:lnTo>
                        <a:pt x="3239691" y="8764191"/>
                      </a:lnTo>
                      <a:lnTo>
                        <a:pt x="3332560" y="8895159"/>
                      </a:lnTo>
                      <a:lnTo>
                        <a:pt x="3314700" y="8941594"/>
                      </a:lnTo>
                      <a:lnTo>
                        <a:pt x="3133725" y="8972550"/>
                      </a:lnTo>
                      <a:cubicBezTo>
                        <a:pt x="3133328" y="8949928"/>
                        <a:pt x="3132932" y="8927306"/>
                        <a:pt x="3132535" y="8904684"/>
                      </a:cubicBezTo>
                      <a:lnTo>
                        <a:pt x="2967038" y="8746331"/>
                      </a:lnTo>
                      <a:lnTo>
                        <a:pt x="2842022" y="8666559"/>
                      </a:lnTo>
                      <a:lnTo>
                        <a:pt x="2824163" y="8657034"/>
                      </a:lnTo>
                      <a:lnTo>
                        <a:pt x="2759869" y="8699897"/>
                      </a:lnTo>
                      <a:lnTo>
                        <a:pt x="2742010" y="8760619"/>
                      </a:lnTo>
                      <a:lnTo>
                        <a:pt x="2731294" y="8865394"/>
                      </a:lnTo>
                      <a:lnTo>
                        <a:pt x="2621757" y="8933259"/>
                      </a:lnTo>
                      <a:lnTo>
                        <a:pt x="2220516" y="9085659"/>
                      </a:lnTo>
                      <a:lnTo>
                        <a:pt x="2155032" y="9085659"/>
                      </a:lnTo>
                      <a:lnTo>
                        <a:pt x="2125266" y="9038034"/>
                      </a:lnTo>
                      <a:lnTo>
                        <a:pt x="1384697" y="8916591"/>
                      </a:lnTo>
                      <a:lnTo>
                        <a:pt x="1258491" y="8920162"/>
                      </a:lnTo>
                      <a:lnTo>
                        <a:pt x="1044179" y="8801100"/>
                      </a:lnTo>
                      <a:lnTo>
                        <a:pt x="973932" y="8786812"/>
                      </a:lnTo>
                      <a:lnTo>
                        <a:pt x="767954" y="8818959"/>
                      </a:lnTo>
                      <a:lnTo>
                        <a:pt x="673894" y="8798719"/>
                      </a:lnTo>
                      <a:lnTo>
                        <a:pt x="523875" y="8711803"/>
                      </a:lnTo>
                      <a:lnTo>
                        <a:pt x="444104" y="8697516"/>
                      </a:lnTo>
                      <a:lnTo>
                        <a:pt x="357188" y="8701087"/>
                      </a:lnTo>
                      <a:lnTo>
                        <a:pt x="283369" y="8679656"/>
                      </a:lnTo>
                      <a:lnTo>
                        <a:pt x="0" y="8484394"/>
                      </a:lnTo>
                      <a:lnTo>
                        <a:pt x="7144" y="8466534"/>
                      </a:lnTo>
                      <a:lnTo>
                        <a:pt x="169069" y="8215312"/>
                      </a:lnTo>
                      <a:lnTo>
                        <a:pt x="172641" y="8201025"/>
                      </a:lnTo>
                      <a:lnTo>
                        <a:pt x="639366" y="7133034"/>
                      </a:lnTo>
                      <a:lnTo>
                        <a:pt x="646510" y="7062787"/>
                      </a:lnTo>
                      <a:lnTo>
                        <a:pt x="694135" y="6979444"/>
                      </a:lnTo>
                      <a:lnTo>
                        <a:pt x="694135" y="6750844"/>
                      </a:lnTo>
                      <a:lnTo>
                        <a:pt x="704850" y="6747272"/>
                      </a:lnTo>
                      <a:lnTo>
                        <a:pt x="832247" y="6634162"/>
                      </a:lnTo>
                      <a:lnTo>
                        <a:pt x="1041797" y="6098381"/>
                      </a:lnTo>
                      <a:lnTo>
                        <a:pt x="1628775" y="4708922"/>
                      </a:lnTo>
                      <a:lnTo>
                        <a:pt x="1569244" y="4682728"/>
                      </a:lnTo>
                      <a:lnTo>
                        <a:pt x="1700213" y="4387453"/>
                      </a:lnTo>
                      <a:lnTo>
                        <a:pt x="1871663" y="3914775"/>
                      </a:lnTo>
                      <a:lnTo>
                        <a:pt x="1962150" y="3309937"/>
                      </a:lnTo>
                      <a:lnTo>
                        <a:pt x="1466850" y="3238500"/>
                      </a:lnTo>
                      <a:lnTo>
                        <a:pt x="2421732" y="1010841"/>
                      </a:lnTo>
                      <a:lnTo>
                        <a:pt x="2515791" y="1016794"/>
                      </a:lnTo>
                      <a:lnTo>
                        <a:pt x="2564607" y="572691"/>
                      </a:lnTo>
                      <a:lnTo>
                        <a:pt x="2628900" y="572691"/>
                      </a:lnTo>
                      <a:lnTo>
                        <a:pt x="2749154" y="0"/>
                      </a:lnTo>
                      <a:lnTo>
                        <a:pt x="3439716" y="340519"/>
                      </a:lnTo>
                      <a:lnTo>
                        <a:pt x="3933825" y="582216"/>
                      </a:lnTo>
                      <a:lnTo>
                        <a:pt x="4526757" y="916781"/>
                      </a:lnTo>
                      <a:lnTo>
                        <a:pt x="4847035" y="1051322"/>
                      </a:lnTo>
                      <a:lnTo>
                        <a:pt x="5169694" y="1131094"/>
                      </a:lnTo>
                      <a:lnTo>
                        <a:pt x="5389960" y="1277541"/>
                      </a:lnTo>
                      <a:lnTo>
                        <a:pt x="5539979" y="1347787"/>
                      </a:lnTo>
                      <a:lnTo>
                        <a:pt x="5656660" y="1426369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270" name="グループ化 269">
                <a:extLst>
                  <a:ext uri="{FF2B5EF4-FFF2-40B4-BE49-F238E27FC236}">
                    <a16:creationId xmlns:a16="http://schemas.microsoft.com/office/drawing/2014/main" id="{CC4CE307-2176-89C3-0B52-147CFD2564B0}"/>
                  </a:ext>
                </a:extLst>
              </p:cNvPr>
              <p:cNvGrpSpPr/>
              <p:nvPr/>
            </p:nvGrpSpPr>
            <p:grpSpPr>
              <a:xfrm>
                <a:off x="406003" y="3734991"/>
                <a:ext cx="11981260" cy="5516165"/>
                <a:chOff x="406003" y="3734991"/>
                <a:chExt cx="11981260" cy="5516165"/>
              </a:xfrm>
            </p:grpSpPr>
            <p:sp>
              <p:nvSpPr>
                <p:cNvPr id="263" name="フリーフォーム: 図形 262">
                  <a:extLst>
                    <a:ext uri="{FF2B5EF4-FFF2-40B4-BE49-F238E27FC236}">
                      <a16:creationId xmlns:a16="http://schemas.microsoft.com/office/drawing/2014/main" id="{5D639019-2563-CC5F-64D7-7F1464BF434A}"/>
                    </a:ext>
                  </a:extLst>
                </p:cNvPr>
                <p:cNvSpPr/>
                <p:nvPr/>
              </p:nvSpPr>
              <p:spPr>
                <a:xfrm>
                  <a:off x="406003" y="8129588"/>
                  <a:ext cx="285750" cy="238125"/>
                </a:xfrm>
                <a:custGeom>
                  <a:avLst/>
                  <a:gdLst>
                    <a:gd name="connsiteX0" fmla="*/ 285750 w 285750"/>
                    <a:gd name="connsiteY0" fmla="*/ 0 h 326231"/>
                    <a:gd name="connsiteX1" fmla="*/ 179785 w 285750"/>
                    <a:gd name="connsiteY1" fmla="*/ 94059 h 326231"/>
                    <a:gd name="connsiteX2" fmla="*/ 119063 w 285750"/>
                    <a:gd name="connsiteY2" fmla="*/ 141684 h 326231"/>
                    <a:gd name="connsiteX3" fmla="*/ 0 w 285750"/>
                    <a:gd name="connsiteY3" fmla="*/ 238125 h 326231"/>
                    <a:gd name="connsiteX4" fmla="*/ 3572 w 285750"/>
                    <a:gd name="connsiteY4" fmla="*/ 238125 h 326231"/>
                    <a:gd name="connsiteX5" fmla="*/ 42863 w 285750"/>
                    <a:gd name="connsiteY5" fmla="*/ 326231 h 326231"/>
                    <a:gd name="connsiteX0" fmla="*/ 285750 w 285750"/>
                    <a:gd name="connsiteY0" fmla="*/ 0 h 238125"/>
                    <a:gd name="connsiteX1" fmla="*/ 179785 w 285750"/>
                    <a:gd name="connsiteY1" fmla="*/ 94059 h 238125"/>
                    <a:gd name="connsiteX2" fmla="*/ 119063 w 285750"/>
                    <a:gd name="connsiteY2" fmla="*/ 141684 h 238125"/>
                    <a:gd name="connsiteX3" fmla="*/ 0 w 285750"/>
                    <a:gd name="connsiteY3" fmla="*/ 238125 h 238125"/>
                    <a:gd name="connsiteX4" fmla="*/ 3572 w 285750"/>
                    <a:gd name="connsiteY4" fmla="*/ 238125 h 238125"/>
                    <a:gd name="connsiteX0" fmla="*/ 285750 w 285750"/>
                    <a:gd name="connsiteY0" fmla="*/ 0 h 304800"/>
                    <a:gd name="connsiteX1" fmla="*/ 179785 w 285750"/>
                    <a:gd name="connsiteY1" fmla="*/ 94059 h 304800"/>
                    <a:gd name="connsiteX2" fmla="*/ 119063 w 285750"/>
                    <a:gd name="connsiteY2" fmla="*/ 141684 h 304800"/>
                    <a:gd name="connsiteX3" fmla="*/ 0 w 285750"/>
                    <a:gd name="connsiteY3" fmla="*/ 238125 h 304800"/>
                    <a:gd name="connsiteX4" fmla="*/ 5953 w 285750"/>
                    <a:gd name="connsiteY4" fmla="*/ 304800 h 304800"/>
                    <a:gd name="connsiteX0" fmla="*/ 285750 w 285750"/>
                    <a:gd name="connsiteY0" fmla="*/ 0 h 238125"/>
                    <a:gd name="connsiteX1" fmla="*/ 179785 w 285750"/>
                    <a:gd name="connsiteY1" fmla="*/ 94059 h 238125"/>
                    <a:gd name="connsiteX2" fmla="*/ 119063 w 285750"/>
                    <a:gd name="connsiteY2" fmla="*/ 141684 h 238125"/>
                    <a:gd name="connsiteX3" fmla="*/ 0 w 285750"/>
                    <a:gd name="connsiteY3" fmla="*/ 238125 h 238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5750" h="238125">
                      <a:moveTo>
                        <a:pt x="285750" y="0"/>
                      </a:moveTo>
                      <a:lnTo>
                        <a:pt x="179785" y="94059"/>
                      </a:lnTo>
                      <a:lnTo>
                        <a:pt x="119063" y="141684"/>
                      </a:lnTo>
                      <a:lnTo>
                        <a:pt x="0" y="238125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4" name="フリーフォーム: 図形 263">
                  <a:extLst>
                    <a:ext uri="{FF2B5EF4-FFF2-40B4-BE49-F238E27FC236}">
                      <a16:creationId xmlns:a16="http://schemas.microsoft.com/office/drawing/2014/main" id="{6356D1F4-C242-25AD-DC31-4C8D22C38C21}"/>
                    </a:ext>
                  </a:extLst>
                </p:cNvPr>
                <p:cNvSpPr/>
                <p:nvPr/>
              </p:nvSpPr>
              <p:spPr>
                <a:xfrm>
                  <a:off x="411956" y="8896350"/>
                  <a:ext cx="608410" cy="354806"/>
                </a:xfrm>
                <a:custGeom>
                  <a:avLst/>
                  <a:gdLst>
                    <a:gd name="connsiteX0" fmla="*/ 0 w 608410"/>
                    <a:gd name="connsiteY0" fmla="*/ 0 h 354806"/>
                    <a:gd name="connsiteX1" fmla="*/ 60722 w 608410"/>
                    <a:gd name="connsiteY1" fmla="*/ 120253 h 354806"/>
                    <a:gd name="connsiteX2" fmla="*/ 148828 w 608410"/>
                    <a:gd name="connsiteY2" fmla="*/ 155972 h 354806"/>
                    <a:gd name="connsiteX3" fmla="*/ 244078 w 608410"/>
                    <a:gd name="connsiteY3" fmla="*/ 261938 h 354806"/>
                    <a:gd name="connsiteX4" fmla="*/ 358378 w 608410"/>
                    <a:gd name="connsiteY4" fmla="*/ 344091 h 354806"/>
                    <a:gd name="connsiteX5" fmla="*/ 458391 w 608410"/>
                    <a:gd name="connsiteY5" fmla="*/ 354806 h 354806"/>
                    <a:gd name="connsiteX6" fmla="*/ 608410 w 608410"/>
                    <a:gd name="connsiteY6" fmla="*/ 342900 h 354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8410" h="354806">
                      <a:moveTo>
                        <a:pt x="0" y="0"/>
                      </a:moveTo>
                      <a:lnTo>
                        <a:pt x="60722" y="120253"/>
                      </a:lnTo>
                      <a:lnTo>
                        <a:pt x="148828" y="155972"/>
                      </a:lnTo>
                      <a:lnTo>
                        <a:pt x="244078" y="261938"/>
                      </a:lnTo>
                      <a:lnTo>
                        <a:pt x="358378" y="344091"/>
                      </a:lnTo>
                      <a:lnTo>
                        <a:pt x="458391" y="354806"/>
                      </a:lnTo>
                      <a:lnTo>
                        <a:pt x="608410" y="34290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5" name="フリーフォーム: 図形 264">
                  <a:extLst>
                    <a:ext uri="{FF2B5EF4-FFF2-40B4-BE49-F238E27FC236}">
                      <a16:creationId xmlns:a16="http://schemas.microsoft.com/office/drawing/2014/main" id="{A9E6DFEF-9A21-4822-D7D8-911FCB0B94C2}"/>
                    </a:ext>
                  </a:extLst>
                </p:cNvPr>
                <p:cNvSpPr/>
                <p:nvPr/>
              </p:nvSpPr>
              <p:spPr>
                <a:xfrm>
                  <a:off x="1478756" y="8514159"/>
                  <a:ext cx="314325" cy="200025"/>
                </a:xfrm>
                <a:custGeom>
                  <a:avLst/>
                  <a:gdLst>
                    <a:gd name="connsiteX0" fmla="*/ 314325 w 314325"/>
                    <a:gd name="connsiteY0" fmla="*/ 200025 h 200025"/>
                    <a:gd name="connsiteX1" fmla="*/ 107157 w 314325"/>
                    <a:gd name="connsiteY1" fmla="*/ 71438 h 200025"/>
                    <a:gd name="connsiteX2" fmla="*/ 0 w 314325"/>
                    <a:gd name="connsiteY2" fmla="*/ 0 h 200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4325" h="200025">
                      <a:moveTo>
                        <a:pt x="314325" y="200025"/>
                      </a:moveTo>
                      <a:lnTo>
                        <a:pt x="107157" y="7143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6" name="フリーフォーム: 図形 265">
                  <a:extLst>
                    <a:ext uri="{FF2B5EF4-FFF2-40B4-BE49-F238E27FC236}">
                      <a16:creationId xmlns:a16="http://schemas.microsoft.com/office/drawing/2014/main" id="{0270B348-265D-D47A-713C-C890C37BCD37}"/>
                    </a:ext>
                  </a:extLst>
                </p:cNvPr>
                <p:cNvSpPr/>
                <p:nvPr/>
              </p:nvSpPr>
              <p:spPr>
                <a:xfrm>
                  <a:off x="10136981" y="7248525"/>
                  <a:ext cx="429816" cy="284559"/>
                </a:xfrm>
                <a:custGeom>
                  <a:avLst/>
                  <a:gdLst>
                    <a:gd name="connsiteX0" fmla="*/ 0 w 429816"/>
                    <a:gd name="connsiteY0" fmla="*/ 116681 h 284559"/>
                    <a:gd name="connsiteX1" fmla="*/ 213122 w 429816"/>
                    <a:gd name="connsiteY1" fmla="*/ 284559 h 284559"/>
                    <a:gd name="connsiteX2" fmla="*/ 278607 w 429816"/>
                    <a:gd name="connsiteY2" fmla="*/ 202406 h 284559"/>
                    <a:gd name="connsiteX3" fmla="*/ 333375 w 429816"/>
                    <a:gd name="connsiteY3" fmla="*/ 175022 h 284559"/>
                    <a:gd name="connsiteX4" fmla="*/ 429816 w 429816"/>
                    <a:gd name="connsiteY4" fmla="*/ 0 h 284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9816" h="284559">
                      <a:moveTo>
                        <a:pt x="0" y="116681"/>
                      </a:moveTo>
                      <a:lnTo>
                        <a:pt x="213122" y="284559"/>
                      </a:lnTo>
                      <a:lnTo>
                        <a:pt x="278607" y="202406"/>
                      </a:lnTo>
                      <a:lnTo>
                        <a:pt x="333375" y="175022"/>
                      </a:lnTo>
                      <a:lnTo>
                        <a:pt x="429816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7" name="フリーフォーム: 図形 266">
                  <a:extLst>
                    <a:ext uri="{FF2B5EF4-FFF2-40B4-BE49-F238E27FC236}">
                      <a16:creationId xmlns:a16="http://schemas.microsoft.com/office/drawing/2014/main" id="{9093273C-77C0-75C5-E886-3FCC8A6FDD35}"/>
                    </a:ext>
                  </a:extLst>
                </p:cNvPr>
                <p:cNvSpPr/>
                <p:nvPr/>
              </p:nvSpPr>
              <p:spPr>
                <a:xfrm>
                  <a:off x="10743009" y="5412581"/>
                  <a:ext cx="750094" cy="1596628"/>
                </a:xfrm>
                <a:custGeom>
                  <a:avLst/>
                  <a:gdLst>
                    <a:gd name="connsiteX0" fmla="*/ 0 w 750094"/>
                    <a:gd name="connsiteY0" fmla="*/ 1596628 h 1596628"/>
                    <a:gd name="connsiteX1" fmla="*/ 136922 w 750094"/>
                    <a:gd name="connsiteY1" fmla="*/ 1396603 h 1596628"/>
                    <a:gd name="connsiteX2" fmla="*/ 275035 w 750094"/>
                    <a:gd name="connsiteY2" fmla="*/ 1098947 h 1596628"/>
                    <a:gd name="connsiteX3" fmla="*/ 388144 w 750094"/>
                    <a:gd name="connsiteY3" fmla="*/ 907257 h 1596628"/>
                    <a:gd name="connsiteX4" fmla="*/ 389335 w 750094"/>
                    <a:gd name="connsiteY4" fmla="*/ 895350 h 1596628"/>
                    <a:gd name="connsiteX5" fmla="*/ 619125 w 750094"/>
                    <a:gd name="connsiteY5" fmla="*/ 459582 h 1596628"/>
                    <a:gd name="connsiteX6" fmla="*/ 750094 w 750094"/>
                    <a:gd name="connsiteY6" fmla="*/ 0 h 1596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50094" h="1596628">
                      <a:moveTo>
                        <a:pt x="0" y="1596628"/>
                      </a:moveTo>
                      <a:lnTo>
                        <a:pt x="136922" y="1396603"/>
                      </a:lnTo>
                      <a:lnTo>
                        <a:pt x="275035" y="1098947"/>
                      </a:lnTo>
                      <a:lnTo>
                        <a:pt x="388144" y="907257"/>
                      </a:lnTo>
                      <a:lnTo>
                        <a:pt x="389335" y="895350"/>
                      </a:lnTo>
                      <a:lnTo>
                        <a:pt x="619125" y="459582"/>
                      </a:lnTo>
                      <a:lnTo>
                        <a:pt x="750094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8" name="フリーフォーム: 図形 267">
                  <a:extLst>
                    <a:ext uri="{FF2B5EF4-FFF2-40B4-BE49-F238E27FC236}">
                      <a16:creationId xmlns:a16="http://schemas.microsoft.com/office/drawing/2014/main" id="{0A86830C-1201-AFCF-2078-CA6F9B3BF120}"/>
                    </a:ext>
                  </a:extLst>
                </p:cNvPr>
                <p:cNvSpPr/>
                <p:nvPr/>
              </p:nvSpPr>
              <p:spPr>
                <a:xfrm>
                  <a:off x="10100072" y="4062413"/>
                  <a:ext cx="1610916" cy="1283493"/>
                </a:xfrm>
                <a:custGeom>
                  <a:avLst/>
                  <a:gdLst>
                    <a:gd name="connsiteX0" fmla="*/ 1409700 w 1610916"/>
                    <a:gd name="connsiteY0" fmla="*/ 1283493 h 1283493"/>
                    <a:gd name="connsiteX1" fmla="*/ 1568053 w 1610916"/>
                    <a:gd name="connsiteY1" fmla="*/ 744140 h 1283493"/>
                    <a:gd name="connsiteX2" fmla="*/ 1610916 w 1610916"/>
                    <a:gd name="connsiteY2" fmla="*/ 438150 h 1283493"/>
                    <a:gd name="connsiteX3" fmla="*/ 1510903 w 1610916"/>
                    <a:gd name="connsiteY3" fmla="*/ 205978 h 1283493"/>
                    <a:gd name="connsiteX4" fmla="*/ 1297781 w 1610916"/>
                    <a:gd name="connsiteY4" fmla="*/ 25003 h 1283493"/>
                    <a:gd name="connsiteX5" fmla="*/ 145256 w 1610916"/>
                    <a:gd name="connsiteY5" fmla="*/ 133350 h 1283493"/>
                    <a:gd name="connsiteX6" fmla="*/ 0 w 1610916"/>
                    <a:gd name="connsiteY6" fmla="*/ 0 h 1283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10916" h="1283493">
                      <a:moveTo>
                        <a:pt x="1409700" y="1283493"/>
                      </a:moveTo>
                      <a:lnTo>
                        <a:pt x="1568053" y="744140"/>
                      </a:lnTo>
                      <a:lnTo>
                        <a:pt x="1610916" y="438150"/>
                      </a:lnTo>
                      <a:lnTo>
                        <a:pt x="1510903" y="205978"/>
                      </a:lnTo>
                      <a:lnTo>
                        <a:pt x="1297781" y="25003"/>
                      </a:lnTo>
                      <a:lnTo>
                        <a:pt x="145256" y="13335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9" name="フリーフォーム: 図形 268">
                  <a:extLst>
                    <a:ext uri="{FF2B5EF4-FFF2-40B4-BE49-F238E27FC236}">
                      <a16:creationId xmlns:a16="http://schemas.microsoft.com/office/drawing/2014/main" id="{BDF5E81F-6F7F-9EA7-A9D5-2DD8C4BB2CA9}"/>
                    </a:ext>
                  </a:extLst>
                </p:cNvPr>
                <p:cNvSpPr/>
                <p:nvPr/>
              </p:nvSpPr>
              <p:spPr>
                <a:xfrm>
                  <a:off x="11775281" y="3734991"/>
                  <a:ext cx="611982" cy="280987"/>
                </a:xfrm>
                <a:custGeom>
                  <a:avLst/>
                  <a:gdLst>
                    <a:gd name="connsiteX0" fmla="*/ 0 w 611982"/>
                    <a:gd name="connsiteY0" fmla="*/ 280987 h 280987"/>
                    <a:gd name="connsiteX1" fmla="*/ 0 w 611982"/>
                    <a:gd name="connsiteY1" fmla="*/ 280987 h 280987"/>
                    <a:gd name="connsiteX2" fmla="*/ 63103 w 611982"/>
                    <a:gd name="connsiteY2" fmla="*/ 91678 h 280987"/>
                    <a:gd name="connsiteX3" fmla="*/ 254794 w 611982"/>
                    <a:gd name="connsiteY3" fmla="*/ 228600 h 280987"/>
                    <a:gd name="connsiteX4" fmla="*/ 311944 w 611982"/>
                    <a:gd name="connsiteY4" fmla="*/ 86915 h 280987"/>
                    <a:gd name="connsiteX5" fmla="*/ 408385 w 611982"/>
                    <a:gd name="connsiteY5" fmla="*/ 33337 h 280987"/>
                    <a:gd name="connsiteX6" fmla="*/ 510778 w 611982"/>
                    <a:gd name="connsiteY6" fmla="*/ 0 h 280987"/>
                    <a:gd name="connsiteX7" fmla="*/ 611982 w 611982"/>
                    <a:gd name="connsiteY7" fmla="*/ 7143 h 28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1982" h="280987">
                      <a:moveTo>
                        <a:pt x="0" y="280987"/>
                      </a:moveTo>
                      <a:lnTo>
                        <a:pt x="0" y="280987"/>
                      </a:lnTo>
                      <a:lnTo>
                        <a:pt x="63103" y="91678"/>
                      </a:lnTo>
                      <a:lnTo>
                        <a:pt x="254794" y="228600"/>
                      </a:lnTo>
                      <a:lnTo>
                        <a:pt x="311944" y="86915"/>
                      </a:lnTo>
                      <a:lnTo>
                        <a:pt x="408385" y="33337"/>
                      </a:lnTo>
                      <a:lnTo>
                        <a:pt x="510778" y="0"/>
                      </a:lnTo>
                      <a:lnTo>
                        <a:pt x="611982" y="7143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628" name="フリーフォーム: 図形 627">
              <a:extLst>
                <a:ext uri="{FF2B5EF4-FFF2-40B4-BE49-F238E27FC236}">
                  <a16:creationId xmlns:a16="http://schemas.microsoft.com/office/drawing/2014/main" id="{A8BA55A6-93F8-50C0-773B-A73341F94052}"/>
                </a:ext>
              </a:extLst>
            </p:cNvPr>
            <p:cNvSpPr/>
            <p:nvPr/>
          </p:nvSpPr>
          <p:spPr>
            <a:xfrm>
              <a:off x="8854678" y="0"/>
              <a:ext cx="3543300" cy="2858691"/>
            </a:xfrm>
            <a:custGeom>
              <a:avLst/>
              <a:gdLst>
                <a:gd name="connsiteX0" fmla="*/ 0 w 3543300"/>
                <a:gd name="connsiteY0" fmla="*/ 0 h 2858691"/>
                <a:gd name="connsiteX1" fmla="*/ 1039416 w 3543300"/>
                <a:gd name="connsiteY1" fmla="*/ 1529953 h 2858691"/>
                <a:gd name="connsiteX2" fmla="*/ 1175147 w 3543300"/>
                <a:gd name="connsiteY2" fmla="*/ 1710928 h 2858691"/>
                <a:gd name="connsiteX3" fmla="*/ 1264444 w 3543300"/>
                <a:gd name="connsiteY3" fmla="*/ 1768078 h 2858691"/>
                <a:gd name="connsiteX4" fmla="*/ 1446610 w 3543300"/>
                <a:gd name="connsiteY4" fmla="*/ 1813322 h 2858691"/>
                <a:gd name="connsiteX5" fmla="*/ 1528763 w 3543300"/>
                <a:gd name="connsiteY5" fmla="*/ 1833563 h 2858691"/>
                <a:gd name="connsiteX6" fmla="*/ 2100263 w 3543300"/>
                <a:gd name="connsiteY6" fmla="*/ 1927622 h 2858691"/>
                <a:gd name="connsiteX7" fmla="*/ 2114550 w 3543300"/>
                <a:gd name="connsiteY7" fmla="*/ 1930003 h 2858691"/>
                <a:gd name="connsiteX8" fmla="*/ 2235994 w 3543300"/>
                <a:gd name="connsiteY8" fmla="*/ 1956197 h 2858691"/>
                <a:gd name="connsiteX9" fmla="*/ 2322910 w 3543300"/>
                <a:gd name="connsiteY9" fmla="*/ 1989534 h 2858691"/>
                <a:gd name="connsiteX10" fmla="*/ 2433638 w 3543300"/>
                <a:gd name="connsiteY10" fmla="*/ 2064544 h 2858691"/>
                <a:gd name="connsiteX11" fmla="*/ 2649141 w 3543300"/>
                <a:gd name="connsiteY11" fmla="*/ 2276475 h 2858691"/>
                <a:gd name="connsiteX12" fmla="*/ 2755106 w 3543300"/>
                <a:gd name="connsiteY12" fmla="*/ 2394347 h 2858691"/>
                <a:gd name="connsiteX13" fmla="*/ 2845594 w 3543300"/>
                <a:gd name="connsiteY13" fmla="*/ 2483644 h 2858691"/>
                <a:gd name="connsiteX14" fmla="*/ 2903935 w 3543300"/>
                <a:gd name="connsiteY14" fmla="*/ 2538413 h 2858691"/>
                <a:gd name="connsiteX15" fmla="*/ 2953941 w 3543300"/>
                <a:gd name="connsiteY15" fmla="*/ 2566988 h 2858691"/>
                <a:gd name="connsiteX16" fmla="*/ 3244453 w 3543300"/>
                <a:gd name="connsiteY16" fmla="*/ 2699147 h 2858691"/>
                <a:gd name="connsiteX17" fmla="*/ 3392091 w 3543300"/>
                <a:gd name="connsiteY17" fmla="*/ 2770584 h 2858691"/>
                <a:gd name="connsiteX18" fmla="*/ 3543300 w 3543300"/>
                <a:gd name="connsiteY18" fmla="*/ 2858691 h 2858691"/>
                <a:gd name="connsiteX19" fmla="*/ 3543300 w 3543300"/>
                <a:gd name="connsiteY19" fmla="*/ 2858691 h 2858691"/>
                <a:gd name="connsiteX20" fmla="*/ 3543300 w 3543300"/>
                <a:gd name="connsiteY20" fmla="*/ 2858691 h 285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43300" h="2858691">
                  <a:moveTo>
                    <a:pt x="0" y="0"/>
                  </a:moveTo>
                  <a:lnTo>
                    <a:pt x="1039416" y="1529953"/>
                  </a:lnTo>
                  <a:lnTo>
                    <a:pt x="1175147" y="1710928"/>
                  </a:lnTo>
                  <a:lnTo>
                    <a:pt x="1264444" y="1768078"/>
                  </a:lnTo>
                  <a:lnTo>
                    <a:pt x="1446610" y="1813322"/>
                  </a:lnTo>
                  <a:lnTo>
                    <a:pt x="1528763" y="1833563"/>
                  </a:lnTo>
                  <a:lnTo>
                    <a:pt x="2100263" y="1927622"/>
                  </a:lnTo>
                  <a:lnTo>
                    <a:pt x="2114550" y="1930003"/>
                  </a:lnTo>
                  <a:lnTo>
                    <a:pt x="2235994" y="1956197"/>
                  </a:lnTo>
                  <a:lnTo>
                    <a:pt x="2322910" y="1989534"/>
                  </a:lnTo>
                  <a:lnTo>
                    <a:pt x="2433638" y="2064544"/>
                  </a:lnTo>
                  <a:lnTo>
                    <a:pt x="2649141" y="2276475"/>
                  </a:lnTo>
                  <a:lnTo>
                    <a:pt x="2755106" y="2394347"/>
                  </a:lnTo>
                  <a:lnTo>
                    <a:pt x="2845594" y="2483644"/>
                  </a:lnTo>
                  <a:lnTo>
                    <a:pt x="2903935" y="2538413"/>
                  </a:lnTo>
                  <a:lnTo>
                    <a:pt x="2953941" y="2566988"/>
                  </a:lnTo>
                  <a:lnTo>
                    <a:pt x="3244453" y="2699147"/>
                  </a:lnTo>
                  <a:lnTo>
                    <a:pt x="3392091" y="2770584"/>
                  </a:lnTo>
                  <a:lnTo>
                    <a:pt x="3543300" y="2858691"/>
                  </a:lnTo>
                  <a:lnTo>
                    <a:pt x="3543300" y="2858691"/>
                  </a:lnTo>
                  <a:lnTo>
                    <a:pt x="3543300" y="2858691"/>
                  </a:lnTo>
                </a:path>
              </a:pathLst>
            </a:cu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72" name="正方形/長方形 271">
            <a:extLst>
              <a:ext uri="{FF2B5EF4-FFF2-40B4-BE49-F238E27FC236}">
                <a16:creationId xmlns:a16="http://schemas.microsoft.com/office/drawing/2014/main" id="{8E6A90BB-829B-A74E-3E11-FD5B74E9D8DA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6" name="グループ化 275">
            <a:extLst>
              <a:ext uri="{FF2B5EF4-FFF2-40B4-BE49-F238E27FC236}">
                <a16:creationId xmlns:a16="http://schemas.microsoft.com/office/drawing/2014/main" id="{7C365D4C-12D3-05FD-F841-5891C5C8DA12}"/>
              </a:ext>
            </a:extLst>
          </p:cNvPr>
          <p:cNvGrpSpPr/>
          <p:nvPr/>
        </p:nvGrpSpPr>
        <p:grpSpPr>
          <a:xfrm>
            <a:off x="9972952" y="2324307"/>
            <a:ext cx="164029" cy="164029"/>
            <a:chOff x="13168102" y="5848673"/>
            <a:chExt cx="240155" cy="240155"/>
          </a:xfrm>
        </p:grpSpPr>
        <p:sp>
          <p:nvSpPr>
            <p:cNvPr id="277" name="正方形/長方形 276">
              <a:extLst>
                <a:ext uri="{FF2B5EF4-FFF2-40B4-BE49-F238E27FC236}">
                  <a16:creationId xmlns:a16="http://schemas.microsoft.com/office/drawing/2014/main" id="{2E3064F6-C67B-D36C-0D7B-0455A1E9D07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6909F398-B46E-42C8-27FA-56151F353D9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9" name="グループ化 278">
            <a:extLst>
              <a:ext uri="{FF2B5EF4-FFF2-40B4-BE49-F238E27FC236}">
                <a16:creationId xmlns:a16="http://schemas.microsoft.com/office/drawing/2014/main" id="{799DD67E-404A-AA2B-A319-11DF9A185E2B}"/>
              </a:ext>
            </a:extLst>
          </p:cNvPr>
          <p:cNvGrpSpPr/>
          <p:nvPr/>
        </p:nvGrpSpPr>
        <p:grpSpPr>
          <a:xfrm>
            <a:off x="10568862" y="1323061"/>
            <a:ext cx="286395" cy="225287"/>
            <a:chOff x="13223829" y="3432784"/>
            <a:chExt cx="161663" cy="127168"/>
          </a:xfrm>
        </p:grpSpPr>
        <p:grpSp>
          <p:nvGrpSpPr>
            <p:cNvPr id="280" name="グループ化 279">
              <a:extLst>
                <a:ext uri="{FF2B5EF4-FFF2-40B4-BE49-F238E27FC236}">
                  <a16:creationId xmlns:a16="http://schemas.microsoft.com/office/drawing/2014/main" id="{2C8F15B8-791F-5DE3-EBEE-0A5349C55A2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82" name="正方形/長方形 281">
                <a:extLst>
                  <a:ext uri="{FF2B5EF4-FFF2-40B4-BE49-F238E27FC236}">
                    <a16:creationId xmlns:a16="http://schemas.microsoft.com/office/drawing/2014/main" id="{C774433E-EF01-98EF-6E00-8AA5EC84EF8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3" name="正方形/長方形 282">
                <a:extLst>
                  <a:ext uri="{FF2B5EF4-FFF2-40B4-BE49-F238E27FC236}">
                    <a16:creationId xmlns:a16="http://schemas.microsoft.com/office/drawing/2014/main" id="{A26DAD37-CF26-8A74-9027-3F4C0E5CE55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4" name="楕円 283">
                <a:extLst>
                  <a:ext uri="{FF2B5EF4-FFF2-40B4-BE49-F238E27FC236}">
                    <a16:creationId xmlns:a16="http://schemas.microsoft.com/office/drawing/2014/main" id="{C8F2C080-F4C9-33F0-E0AA-5CC5154ADCEE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81" name="フリーフォーム 2859">
              <a:extLst>
                <a:ext uri="{FF2B5EF4-FFF2-40B4-BE49-F238E27FC236}">
                  <a16:creationId xmlns:a16="http://schemas.microsoft.com/office/drawing/2014/main" id="{69056499-E70A-873D-43EE-07234AD1987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5" name="グループ化 284">
            <a:extLst>
              <a:ext uri="{FF2B5EF4-FFF2-40B4-BE49-F238E27FC236}">
                <a16:creationId xmlns:a16="http://schemas.microsoft.com/office/drawing/2014/main" id="{1BB999F9-0CBE-F0AE-5C17-5ED79006E375}"/>
              </a:ext>
            </a:extLst>
          </p:cNvPr>
          <p:cNvGrpSpPr/>
          <p:nvPr/>
        </p:nvGrpSpPr>
        <p:grpSpPr>
          <a:xfrm>
            <a:off x="10633248" y="4839492"/>
            <a:ext cx="187286" cy="179669"/>
            <a:chOff x="13234305" y="3606093"/>
            <a:chExt cx="140711" cy="122715"/>
          </a:xfrm>
        </p:grpSpPr>
        <p:sp>
          <p:nvSpPr>
            <p:cNvPr id="286" name="フリーフォーム 2864">
              <a:extLst>
                <a:ext uri="{FF2B5EF4-FFF2-40B4-BE49-F238E27FC236}">
                  <a16:creationId xmlns:a16="http://schemas.microsoft.com/office/drawing/2014/main" id="{FBFAB81B-3A9B-6EF0-BC48-156B66C33606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87" name="直線コネクタ 286">
              <a:extLst>
                <a:ext uri="{FF2B5EF4-FFF2-40B4-BE49-F238E27FC236}">
                  <a16:creationId xmlns:a16="http://schemas.microsoft.com/office/drawing/2014/main" id="{0B61166C-5B04-E203-801B-89BF1F3784E8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フリーフォーム 2866">
              <a:extLst>
                <a:ext uri="{FF2B5EF4-FFF2-40B4-BE49-F238E27FC236}">
                  <a16:creationId xmlns:a16="http://schemas.microsoft.com/office/drawing/2014/main" id="{5166D875-D109-F511-0266-0EA1E6D514BA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4" name="グループ化 303">
            <a:extLst>
              <a:ext uri="{FF2B5EF4-FFF2-40B4-BE49-F238E27FC236}">
                <a16:creationId xmlns:a16="http://schemas.microsoft.com/office/drawing/2014/main" id="{92F4B6B8-09D8-72E8-32F5-5411284F0183}"/>
              </a:ext>
            </a:extLst>
          </p:cNvPr>
          <p:cNvGrpSpPr/>
          <p:nvPr/>
        </p:nvGrpSpPr>
        <p:grpSpPr>
          <a:xfrm>
            <a:off x="10973891" y="3243469"/>
            <a:ext cx="164029" cy="164029"/>
            <a:chOff x="13168102" y="5848673"/>
            <a:chExt cx="240155" cy="240155"/>
          </a:xfrm>
        </p:grpSpPr>
        <p:sp>
          <p:nvSpPr>
            <p:cNvPr id="305" name="正方形/長方形 304">
              <a:extLst>
                <a:ext uri="{FF2B5EF4-FFF2-40B4-BE49-F238E27FC236}">
                  <a16:creationId xmlns:a16="http://schemas.microsoft.com/office/drawing/2014/main" id="{0B94CA62-48AC-E802-C3E4-338465CACB4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6" name="正方形/長方形 305">
              <a:extLst>
                <a:ext uri="{FF2B5EF4-FFF2-40B4-BE49-F238E27FC236}">
                  <a16:creationId xmlns:a16="http://schemas.microsoft.com/office/drawing/2014/main" id="{39D3108E-BA5E-BA27-EC63-32E540BC3EE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7" name="グループ化 306">
            <a:extLst>
              <a:ext uri="{FF2B5EF4-FFF2-40B4-BE49-F238E27FC236}">
                <a16:creationId xmlns:a16="http://schemas.microsoft.com/office/drawing/2014/main" id="{27A12619-9658-404D-127E-6182D5579D8E}"/>
              </a:ext>
            </a:extLst>
          </p:cNvPr>
          <p:cNvGrpSpPr/>
          <p:nvPr/>
        </p:nvGrpSpPr>
        <p:grpSpPr>
          <a:xfrm>
            <a:off x="7505263" y="4167234"/>
            <a:ext cx="164029" cy="164029"/>
            <a:chOff x="13168102" y="5848673"/>
            <a:chExt cx="240155" cy="240155"/>
          </a:xfrm>
        </p:grpSpPr>
        <p:sp>
          <p:nvSpPr>
            <p:cNvPr id="308" name="正方形/長方形 307">
              <a:extLst>
                <a:ext uri="{FF2B5EF4-FFF2-40B4-BE49-F238E27FC236}">
                  <a16:creationId xmlns:a16="http://schemas.microsoft.com/office/drawing/2014/main" id="{17405355-FF9C-C8AE-97C2-FCAD6DD084C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9" name="正方形/長方形 308">
              <a:extLst>
                <a:ext uri="{FF2B5EF4-FFF2-40B4-BE49-F238E27FC236}">
                  <a16:creationId xmlns:a16="http://schemas.microsoft.com/office/drawing/2014/main" id="{01F14B13-7BE8-E6FD-73BD-FFF7EC2FE2B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0" name="グループ化 309">
            <a:extLst>
              <a:ext uri="{FF2B5EF4-FFF2-40B4-BE49-F238E27FC236}">
                <a16:creationId xmlns:a16="http://schemas.microsoft.com/office/drawing/2014/main" id="{9F6088A5-9929-ED8C-3364-71DD61051A8A}"/>
              </a:ext>
            </a:extLst>
          </p:cNvPr>
          <p:cNvGrpSpPr/>
          <p:nvPr/>
        </p:nvGrpSpPr>
        <p:grpSpPr>
          <a:xfrm>
            <a:off x="6923352" y="2126940"/>
            <a:ext cx="164029" cy="164029"/>
            <a:chOff x="13168102" y="5848673"/>
            <a:chExt cx="240155" cy="240155"/>
          </a:xfrm>
        </p:grpSpPr>
        <p:sp>
          <p:nvSpPr>
            <p:cNvPr id="311" name="正方形/長方形 310">
              <a:extLst>
                <a:ext uri="{FF2B5EF4-FFF2-40B4-BE49-F238E27FC236}">
                  <a16:creationId xmlns:a16="http://schemas.microsoft.com/office/drawing/2014/main" id="{C63DF448-D43C-88D4-781D-4DA956E66BD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2" name="正方形/長方形 311">
              <a:extLst>
                <a:ext uri="{FF2B5EF4-FFF2-40B4-BE49-F238E27FC236}">
                  <a16:creationId xmlns:a16="http://schemas.microsoft.com/office/drawing/2014/main" id="{F35D74EB-9B70-26A3-773C-69D40D02266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3" name="グループ化 312">
            <a:extLst>
              <a:ext uri="{FF2B5EF4-FFF2-40B4-BE49-F238E27FC236}">
                <a16:creationId xmlns:a16="http://schemas.microsoft.com/office/drawing/2014/main" id="{1718684C-600A-6B36-7C3E-79C495FF2E76}"/>
              </a:ext>
            </a:extLst>
          </p:cNvPr>
          <p:cNvGrpSpPr/>
          <p:nvPr/>
        </p:nvGrpSpPr>
        <p:grpSpPr>
          <a:xfrm>
            <a:off x="7638605" y="5263891"/>
            <a:ext cx="164029" cy="164029"/>
            <a:chOff x="13168102" y="5848673"/>
            <a:chExt cx="240155" cy="240155"/>
          </a:xfrm>
        </p:grpSpPr>
        <p:sp>
          <p:nvSpPr>
            <p:cNvPr id="314" name="正方形/長方形 313">
              <a:extLst>
                <a:ext uri="{FF2B5EF4-FFF2-40B4-BE49-F238E27FC236}">
                  <a16:creationId xmlns:a16="http://schemas.microsoft.com/office/drawing/2014/main" id="{F914A8CA-F6FC-7ACD-7236-4B0F8FA14F3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5" name="正方形/長方形 314">
              <a:extLst>
                <a:ext uri="{FF2B5EF4-FFF2-40B4-BE49-F238E27FC236}">
                  <a16:creationId xmlns:a16="http://schemas.microsoft.com/office/drawing/2014/main" id="{8183AC2C-3DE7-7429-D9FA-11714FA570F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6" name="グループ化 315">
            <a:extLst>
              <a:ext uri="{FF2B5EF4-FFF2-40B4-BE49-F238E27FC236}">
                <a16:creationId xmlns:a16="http://schemas.microsoft.com/office/drawing/2014/main" id="{0F99FDFB-38A5-0923-A2FE-AA714A34DCD0}"/>
              </a:ext>
            </a:extLst>
          </p:cNvPr>
          <p:cNvGrpSpPr/>
          <p:nvPr/>
        </p:nvGrpSpPr>
        <p:grpSpPr>
          <a:xfrm>
            <a:off x="10630711" y="8532156"/>
            <a:ext cx="164029" cy="164029"/>
            <a:chOff x="13168102" y="5848673"/>
            <a:chExt cx="240155" cy="240155"/>
          </a:xfrm>
        </p:grpSpPr>
        <p:sp>
          <p:nvSpPr>
            <p:cNvPr id="317" name="正方形/長方形 316">
              <a:extLst>
                <a:ext uri="{FF2B5EF4-FFF2-40B4-BE49-F238E27FC236}">
                  <a16:creationId xmlns:a16="http://schemas.microsoft.com/office/drawing/2014/main" id="{A0BC6867-F250-9226-F902-2A463EE9971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8" name="正方形/長方形 317">
              <a:extLst>
                <a:ext uri="{FF2B5EF4-FFF2-40B4-BE49-F238E27FC236}">
                  <a16:creationId xmlns:a16="http://schemas.microsoft.com/office/drawing/2014/main" id="{AC59C3BD-0A9E-7D92-0B86-6E4186A0033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9" name="グループ化 318">
            <a:extLst>
              <a:ext uri="{FF2B5EF4-FFF2-40B4-BE49-F238E27FC236}">
                <a16:creationId xmlns:a16="http://schemas.microsoft.com/office/drawing/2014/main" id="{7A82F236-BC1C-9070-3ED9-BA39C8285011}"/>
              </a:ext>
            </a:extLst>
          </p:cNvPr>
          <p:cNvGrpSpPr/>
          <p:nvPr/>
        </p:nvGrpSpPr>
        <p:grpSpPr>
          <a:xfrm>
            <a:off x="5505005" y="7451069"/>
            <a:ext cx="164029" cy="164029"/>
            <a:chOff x="13168102" y="5848673"/>
            <a:chExt cx="240155" cy="240155"/>
          </a:xfrm>
        </p:grpSpPr>
        <p:sp>
          <p:nvSpPr>
            <p:cNvPr id="320" name="正方形/長方形 319">
              <a:extLst>
                <a:ext uri="{FF2B5EF4-FFF2-40B4-BE49-F238E27FC236}">
                  <a16:creationId xmlns:a16="http://schemas.microsoft.com/office/drawing/2014/main" id="{79B6F6A6-0610-1B5E-B9B8-36AE38C0807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1" name="正方形/長方形 320">
              <a:extLst>
                <a:ext uri="{FF2B5EF4-FFF2-40B4-BE49-F238E27FC236}">
                  <a16:creationId xmlns:a16="http://schemas.microsoft.com/office/drawing/2014/main" id="{F1E93221-90B1-2101-A74F-11478B6FF2D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2" name="グループ化 321">
            <a:extLst>
              <a:ext uri="{FF2B5EF4-FFF2-40B4-BE49-F238E27FC236}">
                <a16:creationId xmlns:a16="http://schemas.microsoft.com/office/drawing/2014/main" id="{718D15F7-8BBF-3EC0-F2FA-29A189EC4DDF}"/>
              </a:ext>
            </a:extLst>
          </p:cNvPr>
          <p:cNvGrpSpPr/>
          <p:nvPr/>
        </p:nvGrpSpPr>
        <p:grpSpPr>
          <a:xfrm>
            <a:off x="5669034" y="5387991"/>
            <a:ext cx="164029" cy="164029"/>
            <a:chOff x="13168102" y="5848673"/>
            <a:chExt cx="240155" cy="240155"/>
          </a:xfrm>
        </p:grpSpPr>
        <p:sp>
          <p:nvSpPr>
            <p:cNvPr id="323" name="正方形/長方形 322">
              <a:extLst>
                <a:ext uri="{FF2B5EF4-FFF2-40B4-BE49-F238E27FC236}">
                  <a16:creationId xmlns:a16="http://schemas.microsoft.com/office/drawing/2014/main" id="{16ECB5DD-8413-E3DD-AC81-6E57BF16B79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4" name="正方形/長方形 323">
              <a:extLst>
                <a:ext uri="{FF2B5EF4-FFF2-40B4-BE49-F238E27FC236}">
                  <a16:creationId xmlns:a16="http://schemas.microsoft.com/office/drawing/2014/main" id="{49EF03EB-BB32-1B60-4BC9-97701D2126F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5" name="グループ化 324">
            <a:extLst>
              <a:ext uri="{FF2B5EF4-FFF2-40B4-BE49-F238E27FC236}">
                <a16:creationId xmlns:a16="http://schemas.microsoft.com/office/drawing/2014/main" id="{09A3199A-0482-B3F2-6CD2-32CB953022B7}"/>
              </a:ext>
            </a:extLst>
          </p:cNvPr>
          <p:cNvGrpSpPr/>
          <p:nvPr/>
        </p:nvGrpSpPr>
        <p:grpSpPr>
          <a:xfrm>
            <a:off x="3878334" y="4218631"/>
            <a:ext cx="164029" cy="164029"/>
            <a:chOff x="13168102" y="5848673"/>
            <a:chExt cx="240155" cy="240155"/>
          </a:xfrm>
        </p:grpSpPr>
        <p:sp>
          <p:nvSpPr>
            <p:cNvPr id="326" name="正方形/長方形 325">
              <a:extLst>
                <a:ext uri="{FF2B5EF4-FFF2-40B4-BE49-F238E27FC236}">
                  <a16:creationId xmlns:a16="http://schemas.microsoft.com/office/drawing/2014/main" id="{92BBA043-9012-229E-AC1D-A4F81173B15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7" name="正方形/長方形 326">
              <a:extLst>
                <a:ext uri="{FF2B5EF4-FFF2-40B4-BE49-F238E27FC236}">
                  <a16:creationId xmlns:a16="http://schemas.microsoft.com/office/drawing/2014/main" id="{58F98746-FE89-6DC9-DA68-417C8CDEDEB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8" name="グループ化 327">
            <a:extLst>
              <a:ext uri="{FF2B5EF4-FFF2-40B4-BE49-F238E27FC236}">
                <a16:creationId xmlns:a16="http://schemas.microsoft.com/office/drawing/2014/main" id="{BCB5EAF5-4C0A-2DCE-C90E-875FF11D56F5}"/>
              </a:ext>
            </a:extLst>
          </p:cNvPr>
          <p:cNvGrpSpPr/>
          <p:nvPr/>
        </p:nvGrpSpPr>
        <p:grpSpPr>
          <a:xfrm>
            <a:off x="3816366" y="8896350"/>
            <a:ext cx="164029" cy="164029"/>
            <a:chOff x="13168102" y="5848673"/>
            <a:chExt cx="240155" cy="240155"/>
          </a:xfrm>
        </p:grpSpPr>
        <p:sp>
          <p:nvSpPr>
            <p:cNvPr id="329" name="正方形/長方形 328">
              <a:extLst>
                <a:ext uri="{FF2B5EF4-FFF2-40B4-BE49-F238E27FC236}">
                  <a16:creationId xmlns:a16="http://schemas.microsoft.com/office/drawing/2014/main" id="{8837638B-A03F-880E-4670-BA916943A9F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0" name="正方形/長方形 329">
              <a:extLst>
                <a:ext uri="{FF2B5EF4-FFF2-40B4-BE49-F238E27FC236}">
                  <a16:creationId xmlns:a16="http://schemas.microsoft.com/office/drawing/2014/main" id="{91DD6F13-69F9-F7CC-D9B4-2BAEC2BD6DF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1" name="グループ化 330">
            <a:extLst>
              <a:ext uri="{FF2B5EF4-FFF2-40B4-BE49-F238E27FC236}">
                <a16:creationId xmlns:a16="http://schemas.microsoft.com/office/drawing/2014/main" id="{F9E0D270-C873-E1C3-4107-DE06D7887423}"/>
              </a:ext>
            </a:extLst>
          </p:cNvPr>
          <p:cNvGrpSpPr/>
          <p:nvPr/>
        </p:nvGrpSpPr>
        <p:grpSpPr>
          <a:xfrm>
            <a:off x="10351889" y="4540130"/>
            <a:ext cx="164029" cy="164029"/>
            <a:chOff x="13168102" y="5848673"/>
            <a:chExt cx="240155" cy="240155"/>
          </a:xfrm>
        </p:grpSpPr>
        <p:sp>
          <p:nvSpPr>
            <p:cNvPr id="332" name="正方形/長方形 331">
              <a:extLst>
                <a:ext uri="{FF2B5EF4-FFF2-40B4-BE49-F238E27FC236}">
                  <a16:creationId xmlns:a16="http://schemas.microsoft.com/office/drawing/2014/main" id="{37B25467-25CB-E47F-78F3-37BE047DC5C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3" name="正方形/長方形 332">
              <a:extLst>
                <a:ext uri="{FF2B5EF4-FFF2-40B4-BE49-F238E27FC236}">
                  <a16:creationId xmlns:a16="http://schemas.microsoft.com/office/drawing/2014/main" id="{E79DC710-5617-883B-EF9A-0135A4F9CE2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4" name="グループ化 333">
            <a:extLst>
              <a:ext uri="{FF2B5EF4-FFF2-40B4-BE49-F238E27FC236}">
                <a16:creationId xmlns:a16="http://schemas.microsoft.com/office/drawing/2014/main" id="{EA9383EC-1ABD-FD5A-13D1-969DDFB5084A}"/>
              </a:ext>
            </a:extLst>
          </p:cNvPr>
          <p:cNvGrpSpPr/>
          <p:nvPr/>
        </p:nvGrpSpPr>
        <p:grpSpPr>
          <a:xfrm>
            <a:off x="5669033" y="1569728"/>
            <a:ext cx="164029" cy="164029"/>
            <a:chOff x="13168102" y="5848673"/>
            <a:chExt cx="240155" cy="240155"/>
          </a:xfrm>
        </p:grpSpPr>
        <p:sp>
          <p:nvSpPr>
            <p:cNvPr id="335" name="正方形/長方形 334">
              <a:extLst>
                <a:ext uri="{FF2B5EF4-FFF2-40B4-BE49-F238E27FC236}">
                  <a16:creationId xmlns:a16="http://schemas.microsoft.com/office/drawing/2014/main" id="{70B89DA6-58C5-EE1E-CADE-CF4F2A6FD19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6" name="正方形/長方形 335">
              <a:extLst>
                <a:ext uri="{FF2B5EF4-FFF2-40B4-BE49-F238E27FC236}">
                  <a16:creationId xmlns:a16="http://schemas.microsoft.com/office/drawing/2014/main" id="{A1DCF21D-279A-B8DF-911B-41D573FC13C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7" name="グループ化 336">
            <a:extLst>
              <a:ext uri="{FF2B5EF4-FFF2-40B4-BE49-F238E27FC236}">
                <a16:creationId xmlns:a16="http://schemas.microsoft.com/office/drawing/2014/main" id="{7DB06414-2DA8-35FC-9E13-8E91F569C09C}"/>
              </a:ext>
            </a:extLst>
          </p:cNvPr>
          <p:cNvGrpSpPr/>
          <p:nvPr/>
        </p:nvGrpSpPr>
        <p:grpSpPr>
          <a:xfrm>
            <a:off x="749623" y="8248650"/>
            <a:ext cx="164029" cy="164029"/>
            <a:chOff x="13168102" y="5848673"/>
            <a:chExt cx="240155" cy="240155"/>
          </a:xfrm>
        </p:grpSpPr>
        <p:sp>
          <p:nvSpPr>
            <p:cNvPr id="338" name="正方形/長方形 337">
              <a:extLst>
                <a:ext uri="{FF2B5EF4-FFF2-40B4-BE49-F238E27FC236}">
                  <a16:creationId xmlns:a16="http://schemas.microsoft.com/office/drawing/2014/main" id="{A6B6F5AA-56DE-C8E3-F041-F3723242440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9" name="正方形/長方形 338">
              <a:extLst>
                <a:ext uri="{FF2B5EF4-FFF2-40B4-BE49-F238E27FC236}">
                  <a16:creationId xmlns:a16="http://schemas.microsoft.com/office/drawing/2014/main" id="{1613FDA4-F362-B736-0835-5284D0691AA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0" name="グループ化 339">
            <a:extLst>
              <a:ext uri="{FF2B5EF4-FFF2-40B4-BE49-F238E27FC236}">
                <a16:creationId xmlns:a16="http://schemas.microsoft.com/office/drawing/2014/main" id="{0D61CA61-A99F-40BB-F158-A9975C0D050C}"/>
              </a:ext>
            </a:extLst>
          </p:cNvPr>
          <p:cNvGrpSpPr/>
          <p:nvPr/>
        </p:nvGrpSpPr>
        <p:grpSpPr>
          <a:xfrm>
            <a:off x="11013819" y="4981575"/>
            <a:ext cx="286395" cy="225287"/>
            <a:chOff x="13223829" y="3432784"/>
            <a:chExt cx="161663" cy="127168"/>
          </a:xfrm>
        </p:grpSpPr>
        <p:grpSp>
          <p:nvGrpSpPr>
            <p:cNvPr id="341" name="グループ化 340">
              <a:extLst>
                <a:ext uri="{FF2B5EF4-FFF2-40B4-BE49-F238E27FC236}">
                  <a16:creationId xmlns:a16="http://schemas.microsoft.com/office/drawing/2014/main" id="{C54F34A4-1734-FFB9-6976-84F148D0306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43" name="正方形/長方形 342">
                <a:extLst>
                  <a:ext uri="{FF2B5EF4-FFF2-40B4-BE49-F238E27FC236}">
                    <a16:creationId xmlns:a16="http://schemas.microsoft.com/office/drawing/2014/main" id="{D282871E-5B22-7F6E-C38B-20191908CD36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4" name="正方形/長方形 343">
                <a:extLst>
                  <a:ext uri="{FF2B5EF4-FFF2-40B4-BE49-F238E27FC236}">
                    <a16:creationId xmlns:a16="http://schemas.microsoft.com/office/drawing/2014/main" id="{BAEAAF58-AFB4-9E6F-0928-A8B80E62738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5" name="楕円 344">
                <a:extLst>
                  <a:ext uri="{FF2B5EF4-FFF2-40B4-BE49-F238E27FC236}">
                    <a16:creationId xmlns:a16="http://schemas.microsoft.com/office/drawing/2014/main" id="{A96FD307-94DF-6242-C272-72C1F10A6C9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2" name="フリーフォーム 2859">
              <a:extLst>
                <a:ext uri="{FF2B5EF4-FFF2-40B4-BE49-F238E27FC236}">
                  <a16:creationId xmlns:a16="http://schemas.microsoft.com/office/drawing/2014/main" id="{A07345D9-65F2-93B3-77EA-EBF2F5A850E3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6" name="グループ化 345">
            <a:extLst>
              <a:ext uri="{FF2B5EF4-FFF2-40B4-BE49-F238E27FC236}">
                <a16:creationId xmlns:a16="http://schemas.microsoft.com/office/drawing/2014/main" id="{D42DFD0C-01CF-7855-7FD5-A31B4454F290}"/>
              </a:ext>
            </a:extLst>
          </p:cNvPr>
          <p:cNvGrpSpPr/>
          <p:nvPr/>
        </p:nvGrpSpPr>
        <p:grpSpPr>
          <a:xfrm>
            <a:off x="9251694" y="6210895"/>
            <a:ext cx="286395" cy="225287"/>
            <a:chOff x="13223829" y="3432784"/>
            <a:chExt cx="161663" cy="127168"/>
          </a:xfrm>
        </p:grpSpPr>
        <p:grpSp>
          <p:nvGrpSpPr>
            <p:cNvPr id="347" name="グループ化 346">
              <a:extLst>
                <a:ext uri="{FF2B5EF4-FFF2-40B4-BE49-F238E27FC236}">
                  <a16:creationId xmlns:a16="http://schemas.microsoft.com/office/drawing/2014/main" id="{154DCB74-2F4B-8C24-3465-B1D42585A9B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49" name="正方形/長方形 348">
                <a:extLst>
                  <a:ext uri="{FF2B5EF4-FFF2-40B4-BE49-F238E27FC236}">
                    <a16:creationId xmlns:a16="http://schemas.microsoft.com/office/drawing/2014/main" id="{114F578D-C1B5-97F8-866B-D346661BB86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0" name="正方形/長方形 349">
                <a:extLst>
                  <a:ext uri="{FF2B5EF4-FFF2-40B4-BE49-F238E27FC236}">
                    <a16:creationId xmlns:a16="http://schemas.microsoft.com/office/drawing/2014/main" id="{1D94A62F-D6D7-993F-684B-11392A093CD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1" name="楕円 350">
                <a:extLst>
                  <a:ext uri="{FF2B5EF4-FFF2-40B4-BE49-F238E27FC236}">
                    <a16:creationId xmlns:a16="http://schemas.microsoft.com/office/drawing/2014/main" id="{6B08E08F-5C1A-A1DA-E8A4-7E6A0EBD1CA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8" name="フリーフォーム 2859">
              <a:extLst>
                <a:ext uri="{FF2B5EF4-FFF2-40B4-BE49-F238E27FC236}">
                  <a16:creationId xmlns:a16="http://schemas.microsoft.com/office/drawing/2014/main" id="{BAA1BE77-3627-46C6-F88E-D986CAD0487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2" name="グループ化 351">
            <a:extLst>
              <a:ext uri="{FF2B5EF4-FFF2-40B4-BE49-F238E27FC236}">
                <a16:creationId xmlns:a16="http://schemas.microsoft.com/office/drawing/2014/main" id="{32F000FE-CB7F-2FED-68D3-8C71AFF39068}"/>
              </a:ext>
            </a:extLst>
          </p:cNvPr>
          <p:cNvGrpSpPr/>
          <p:nvPr/>
        </p:nvGrpSpPr>
        <p:grpSpPr>
          <a:xfrm>
            <a:off x="7291739" y="7023238"/>
            <a:ext cx="286395" cy="225287"/>
            <a:chOff x="13223829" y="3432784"/>
            <a:chExt cx="161663" cy="127168"/>
          </a:xfrm>
        </p:grpSpPr>
        <p:grpSp>
          <p:nvGrpSpPr>
            <p:cNvPr id="353" name="グループ化 352">
              <a:extLst>
                <a:ext uri="{FF2B5EF4-FFF2-40B4-BE49-F238E27FC236}">
                  <a16:creationId xmlns:a16="http://schemas.microsoft.com/office/drawing/2014/main" id="{6386B12A-54B0-A3B7-5C3A-91049132841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5" name="正方形/長方形 354">
                <a:extLst>
                  <a:ext uri="{FF2B5EF4-FFF2-40B4-BE49-F238E27FC236}">
                    <a16:creationId xmlns:a16="http://schemas.microsoft.com/office/drawing/2014/main" id="{0513F982-E8B3-5E09-5437-72E9037336F9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6" name="正方形/長方形 355">
                <a:extLst>
                  <a:ext uri="{FF2B5EF4-FFF2-40B4-BE49-F238E27FC236}">
                    <a16:creationId xmlns:a16="http://schemas.microsoft.com/office/drawing/2014/main" id="{80A94654-B0BC-9801-4A4D-A21410BFD689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7" name="楕円 356">
                <a:extLst>
                  <a:ext uri="{FF2B5EF4-FFF2-40B4-BE49-F238E27FC236}">
                    <a16:creationId xmlns:a16="http://schemas.microsoft.com/office/drawing/2014/main" id="{98C44D43-758B-2945-C735-3834979EE48E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4" name="フリーフォーム 2859">
              <a:extLst>
                <a:ext uri="{FF2B5EF4-FFF2-40B4-BE49-F238E27FC236}">
                  <a16:creationId xmlns:a16="http://schemas.microsoft.com/office/drawing/2014/main" id="{1C6AABA2-851C-BB67-8FD3-946D2B8666B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8" name="グループ化 357">
            <a:extLst>
              <a:ext uri="{FF2B5EF4-FFF2-40B4-BE49-F238E27FC236}">
                <a16:creationId xmlns:a16="http://schemas.microsoft.com/office/drawing/2014/main" id="{B8738948-419C-3A84-2745-2FD25743774C}"/>
              </a:ext>
            </a:extLst>
          </p:cNvPr>
          <p:cNvGrpSpPr/>
          <p:nvPr/>
        </p:nvGrpSpPr>
        <p:grpSpPr>
          <a:xfrm>
            <a:off x="4577943" y="6797951"/>
            <a:ext cx="286395" cy="225287"/>
            <a:chOff x="13223829" y="3432784"/>
            <a:chExt cx="161663" cy="127168"/>
          </a:xfrm>
        </p:grpSpPr>
        <p:grpSp>
          <p:nvGrpSpPr>
            <p:cNvPr id="359" name="グループ化 358">
              <a:extLst>
                <a:ext uri="{FF2B5EF4-FFF2-40B4-BE49-F238E27FC236}">
                  <a16:creationId xmlns:a16="http://schemas.microsoft.com/office/drawing/2014/main" id="{A54E2C7B-5192-ACFC-52B3-D30BB0381BC7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1" name="正方形/長方形 360">
                <a:extLst>
                  <a:ext uri="{FF2B5EF4-FFF2-40B4-BE49-F238E27FC236}">
                    <a16:creationId xmlns:a16="http://schemas.microsoft.com/office/drawing/2014/main" id="{CD615A6E-EF83-478F-0B9B-552A60A3EBC6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2" name="正方形/長方形 361">
                <a:extLst>
                  <a:ext uri="{FF2B5EF4-FFF2-40B4-BE49-F238E27FC236}">
                    <a16:creationId xmlns:a16="http://schemas.microsoft.com/office/drawing/2014/main" id="{43FD57FA-B106-3029-DADE-0E9700D4B18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3" name="楕円 362">
                <a:extLst>
                  <a:ext uri="{FF2B5EF4-FFF2-40B4-BE49-F238E27FC236}">
                    <a16:creationId xmlns:a16="http://schemas.microsoft.com/office/drawing/2014/main" id="{B9CAC4F7-4E65-4C47-C2FD-7951785F9402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0" name="フリーフォーム 2859">
              <a:extLst>
                <a:ext uri="{FF2B5EF4-FFF2-40B4-BE49-F238E27FC236}">
                  <a16:creationId xmlns:a16="http://schemas.microsoft.com/office/drawing/2014/main" id="{2CA0EE92-A87E-A7B0-426A-BC7FF003776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4" name="グループ化 363">
            <a:extLst>
              <a:ext uri="{FF2B5EF4-FFF2-40B4-BE49-F238E27FC236}">
                <a16:creationId xmlns:a16="http://schemas.microsoft.com/office/drawing/2014/main" id="{415A5C17-DADD-2B6C-A22E-82DDAA85726A}"/>
              </a:ext>
            </a:extLst>
          </p:cNvPr>
          <p:cNvGrpSpPr/>
          <p:nvPr/>
        </p:nvGrpSpPr>
        <p:grpSpPr>
          <a:xfrm>
            <a:off x="4337152" y="3325483"/>
            <a:ext cx="286395" cy="225287"/>
            <a:chOff x="13223829" y="3432784"/>
            <a:chExt cx="161663" cy="127168"/>
          </a:xfrm>
        </p:grpSpPr>
        <p:grpSp>
          <p:nvGrpSpPr>
            <p:cNvPr id="365" name="グループ化 364">
              <a:extLst>
                <a:ext uri="{FF2B5EF4-FFF2-40B4-BE49-F238E27FC236}">
                  <a16:creationId xmlns:a16="http://schemas.microsoft.com/office/drawing/2014/main" id="{AFFEDBB4-5467-7592-D1BF-84C429C9387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7" name="正方形/長方形 366">
                <a:extLst>
                  <a:ext uri="{FF2B5EF4-FFF2-40B4-BE49-F238E27FC236}">
                    <a16:creationId xmlns:a16="http://schemas.microsoft.com/office/drawing/2014/main" id="{4CB60695-882E-C1EE-EEC1-27AD6B3FD1A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8" name="正方形/長方形 367">
                <a:extLst>
                  <a:ext uri="{FF2B5EF4-FFF2-40B4-BE49-F238E27FC236}">
                    <a16:creationId xmlns:a16="http://schemas.microsoft.com/office/drawing/2014/main" id="{918355D4-07EA-4E72-7AAD-6349DFAB508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9" name="楕円 368">
                <a:extLst>
                  <a:ext uri="{FF2B5EF4-FFF2-40B4-BE49-F238E27FC236}">
                    <a16:creationId xmlns:a16="http://schemas.microsoft.com/office/drawing/2014/main" id="{153FCEFD-B485-0ECE-FB51-17641E5C03B2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6" name="フリーフォーム 2859">
              <a:extLst>
                <a:ext uri="{FF2B5EF4-FFF2-40B4-BE49-F238E27FC236}">
                  <a16:creationId xmlns:a16="http://schemas.microsoft.com/office/drawing/2014/main" id="{5B1A19BD-A41A-A868-316C-9CDE58570B6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0" name="グループ化 369">
            <a:extLst>
              <a:ext uri="{FF2B5EF4-FFF2-40B4-BE49-F238E27FC236}">
                <a16:creationId xmlns:a16="http://schemas.microsoft.com/office/drawing/2014/main" id="{B6E07B58-C824-375C-870C-19E36718B4FE}"/>
              </a:ext>
            </a:extLst>
          </p:cNvPr>
          <p:cNvGrpSpPr/>
          <p:nvPr/>
        </p:nvGrpSpPr>
        <p:grpSpPr>
          <a:xfrm>
            <a:off x="3013177" y="2939721"/>
            <a:ext cx="286395" cy="225287"/>
            <a:chOff x="13223829" y="3432784"/>
            <a:chExt cx="161663" cy="127168"/>
          </a:xfrm>
        </p:grpSpPr>
        <p:grpSp>
          <p:nvGrpSpPr>
            <p:cNvPr id="371" name="グループ化 370">
              <a:extLst>
                <a:ext uri="{FF2B5EF4-FFF2-40B4-BE49-F238E27FC236}">
                  <a16:creationId xmlns:a16="http://schemas.microsoft.com/office/drawing/2014/main" id="{DF30D7D7-2F5D-C964-5A3D-12EC7003B9F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73" name="正方形/長方形 372">
                <a:extLst>
                  <a:ext uri="{FF2B5EF4-FFF2-40B4-BE49-F238E27FC236}">
                    <a16:creationId xmlns:a16="http://schemas.microsoft.com/office/drawing/2014/main" id="{386A7B75-6A6A-3399-C0AE-857F9BF5A8A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4" name="正方形/長方形 373">
                <a:extLst>
                  <a:ext uri="{FF2B5EF4-FFF2-40B4-BE49-F238E27FC236}">
                    <a16:creationId xmlns:a16="http://schemas.microsoft.com/office/drawing/2014/main" id="{108A481B-ABFC-78F9-0BCE-0A35E3C5FBE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5" name="楕円 374">
                <a:extLst>
                  <a:ext uri="{FF2B5EF4-FFF2-40B4-BE49-F238E27FC236}">
                    <a16:creationId xmlns:a16="http://schemas.microsoft.com/office/drawing/2014/main" id="{B2BC6984-141E-99F0-6E6B-60958EB58FB2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2" name="フリーフォーム 2859">
              <a:extLst>
                <a:ext uri="{FF2B5EF4-FFF2-40B4-BE49-F238E27FC236}">
                  <a16:creationId xmlns:a16="http://schemas.microsoft.com/office/drawing/2014/main" id="{509B3FD8-9EBF-6CBB-618E-15B696763E0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6" name="グループ化 375">
            <a:extLst>
              <a:ext uri="{FF2B5EF4-FFF2-40B4-BE49-F238E27FC236}">
                <a16:creationId xmlns:a16="http://schemas.microsoft.com/office/drawing/2014/main" id="{3BD41EEB-FC12-3D57-1BDE-D2B041D6157C}"/>
              </a:ext>
            </a:extLst>
          </p:cNvPr>
          <p:cNvGrpSpPr/>
          <p:nvPr/>
        </p:nvGrpSpPr>
        <p:grpSpPr>
          <a:xfrm>
            <a:off x="913652" y="8430969"/>
            <a:ext cx="286395" cy="225287"/>
            <a:chOff x="13223829" y="3432784"/>
            <a:chExt cx="161663" cy="127168"/>
          </a:xfrm>
        </p:grpSpPr>
        <p:grpSp>
          <p:nvGrpSpPr>
            <p:cNvPr id="377" name="グループ化 376">
              <a:extLst>
                <a:ext uri="{FF2B5EF4-FFF2-40B4-BE49-F238E27FC236}">
                  <a16:creationId xmlns:a16="http://schemas.microsoft.com/office/drawing/2014/main" id="{24C9BDA3-6FAE-D788-EDEB-14833D0313C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79" name="正方形/長方形 378">
                <a:extLst>
                  <a:ext uri="{FF2B5EF4-FFF2-40B4-BE49-F238E27FC236}">
                    <a16:creationId xmlns:a16="http://schemas.microsoft.com/office/drawing/2014/main" id="{FA82C4B1-7688-9802-4387-7FE47ADE935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0" name="正方形/長方形 379">
                <a:extLst>
                  <a:ext uri="{FF2B5EF4-FFF2-40B4-BE49-F238E27FC236}">
                    <a16:creationId xmlns:a16="http://schemas.microsoft.com/office/drawing/2014/main" id="{E6725759-2A95-FCBB-2BC6-CFD7FACAB69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1" name="楕円 380">
                <a:extLst>
                  <a:ext uri="{FF2B5EF4-FFF2-40B4-BE49-F238E27FC236}">
                    <a16:creationId xmlns:a16="http://schemas.microsoft.com/office/drawing/2014/main" id="{FFD77134-9736-DAA9-C92B-4D2D4F83705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8" name="フリーフォーム 2859">
              <a:extLst>
                <a:ext uri="{FF2B5EF4-FFF2-40B4-BE49-F238E27FC236}">
                  <a16:creationId xmlns:a16="http://schemas.microsoft.com/office/drawing/2014/main" id="{119E9B0D-BD5A-99EA-28EF-AA6009E46B6E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2" name="グループ化 381">
            <a:extLst>
              <a:ext uri="{FF2B5EF4-FFF2-40B4-BE49-F238E27FC236}">
                <a16:creationId xmlns:a16="http://schemas.microsoft.com/office/drawing/2014/main" id="{EB1990E5-1919-6076-ED07-2023A4A20543}"/>
              </a:ext>
            </a:extLst>
          </p:cNvPr>
          <p:cNvGrpSpPr/>
          <p:nvPr/>
        </p:nvGrpSpPr>
        <p:grpSpPr>
          <a:xfrm>
            <a:off x="4257671" y="6867419"/>
            <a:ext cx="187286" cy="179669"/>
            <a:chOff x="13234305" y="3606093"/>
            <a:chExt cx="140711" cy="122715"/>
          </a:xfrm>
        </p:grpSpPr>
        <p:sp>
          <p:nvSpPr>
            <p:cNvPr id="383" name="フリーフォーム 2864">
              <a:extLst>
                <a:ext uri="{FF2B5EF4-FFF2-40B4-BE49-F238E27FC236}">
                  <a16:creationId xmlns:a16="http://schemas.microsoft.com/office/drawing/2014/main" id="{168738B4-D920-B794-B613-2498EA646F0C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4" name="直線コネクタ 383">
              <a:extLst>
                <a:ext uri="{FF2B5EF4-FFF2-40B4-BE49-F238E27FC236}">
                  <a16:creationId xmlns:a16="http://schemas.microsoft.com/office/drawing/2014/main" id="{882BB3B3-B74E-3DB4-39B2-659492A7CF3E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5" name="フリーフォーム 2866">
              <a:extLst>
                <a:ext uri="{FF2B5EF4-FFF2-40B4-BE49-F238E27FC236}">
                  <a16:creationId xmlns:a16="http://schemas.microsoft.com/office/drawing/2014/main" id="{5B8D4978-6F22-C193-479A-A9E2D10F631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6" name="グループ化 385">
            <a:extLst>
              <a:ext uri="{FF2B5EF4-FFF2-40B4-BE49-F238E27FC236}">
                <a16:creationId xmlns:a16="http://schemas.microsoft.com/office/drawing/2014/main" id="{D077ECC3-E1EC-0C69-5DB7-2C1EE519ECA8}"/>
              </a:ext>
            </a:extLst>
          </p:cNvPr>
          <p:cNvGrpSpPr/>
          <p:nvPr/>
        </p:nvGrpSpPr>
        <p:grpSpPr>
          <a:xfrm>
            <a:off x="6963280" y="6861899"/>
            <a:ext cx="187286" cy="179669"/>
            <a:chOff x="13234305" y="3606093"/>
            <a:chExt cx="140711" cy="122715"/>
          </a:xfrm>
        </p:grpSpPr>
        <p:sp>
          <p:nvSpPr>
            <p:cNvPr id="387" name="フリーフォーム 2864">
              <a:extLst>
                <a:ext uri="{FF2B5EF4-FFF2-40B4-BE49-F238E27FC236}">
                  <a16:creationId xmlns:a16="http://schemas.microsoft.com/office/drawing/2014/main" id="{29FAE289-4EAE-6FD3-5D8B-3E1AAEF1801D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8" name="直線コネクタ 387">
              <a:extLst>
                <a:ext uri="{FF2B5EF4-FFF2-40B4-BE49-F238E27FC236}">
                  <a16:creationId xmlns:a16="http://schemas.microsoft.com/office/drawing/2014/main" id="{509AC2D5-442A-A31A-1E75-198DFE0DA07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9" name="フリーフォーム 2866">
              <a:extLst>
                <a:ext uri="{FF2B5EF4-FFF2-40B4-BE49-F238E27FC236}">
                  <a16:creationId xmlns:a16="http://schemas.microsoft.com/office/drawing/2014/main" id="{320BB5D0-98B9-5967-598D-88BC17C7CC3E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0" name="グループ化 389">
            <a:extLst>
              <a:ext uri="{FF2B5EF4-FFF2-40B4-BE49-F238E27FC236}">
                <a16:creationId xmlns:a16="http://schemas.microsoft.com/office/drawing/2014/main" id="{58B331A6-BB51-743F-5D06-170AC0C6F173}"/>
              </a:ext>
            </a:extLst>
          </p:cNvPr>
          <p:cNvGrpSpPr/>
          <p:nvPr/>
        </p:nvGrpSpPr>
        <p:grpSpPr>
          <a:xfrm>
            <a:off x="11055905" y="1217274"/>
            <a:ext cx="187286" cy="179669"/>
            <a:chOff x="13234305" y="3606093"/>
            <a:chExt cx="140711" cy="122715"/>
          </a:xfrm>
        </p:grpSpPr>
        <p:sp>
          <p:nvSpPr>
            <p:cNvPr id="391" name="フリーフォーム 2864">
              <a:extLst>
                <a:ext uri="{FF2B5EF4-FFF2-40B4-BE49-F238E27FC236}">
                  <a16:creationId xmlns:a16="http://schemas.microsoft.com/office/drawing/2014/main" id="{2B968F93-B791-C795-4973-9A2F76C1DB61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2" name="直線コネクタ 391">
              <a:extLst>
                <a:ext uri="{FF2B5EF4-FFF2-40B4-BE49-F238E27FC236}">
                  <a16:creationId xmlns:a16="http://schemas.microsoft.com/office/drawing/2014/main" id="{BA977931-487A-E5DA-216E-71A345016A2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3" name="フリーフォーム 2866">
              <a:extLst>
                <a:ext uri="{FF2B5EF4-FFF2-40B4-BE49-F238E27FC236}">
                  <a16:creationId xmlns:a16="http://schemas.microsoft.com/office/drawing/2014/main" id="{C10B1E78-DD2C-93EF-E633-BA0B8D8E8F8C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20" name="正方形/長方形 519">
            <a:extLst>
              <a:ext uri="{FF2B5EF4-FFF2-40B4-BE49-F238E27FC236}">
                <a16:creationId xmlns:a16="http://schemas.microsoft.com/office/drawing/2014/main" id="{79819BAF-F536-B919-5B0B-7BCA909A4D21}"/>
              </a:ext>
            </a:extLst>
          </p:cNvPr>
          <p:cNvSpPr/>
          <p:nvPr/>
        </p:nvSpPr>
        <p:spPr>
          <a:xfrm>
            <a:off x="5822171" y="1553427"/>
            <a:ext cx="1016779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●泉児童公園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1" name="正方形/長方形 520">
            <a:extLst>
              <a:ext uri="{FF2B5EF4-FFF2-40B4-BE49-F238E27FC236}">
                <a16:creationId xmlns:a16="http://schemas.microsoft.com/office/drawing/2014/main" id="{68B90FA1-A238-7BBD-C5AF-31FC2385CEE3}"/>
              </a:ext>
            </a:extLst>
          </p:cNvPr>
          <p:cNvSpPr/>
          <p:nvPr/>
        </p:nvSpPr>
        <p:spPr>
          <a:xfrm>
            <a:off x="7082646" y="2105877"/>
            <a:ext cx="1169179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●猪穴児童公園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2" name="正方形/長方形 521">
            <a:extLst>
              <a:ext uri="{FF2B5EF4-FFF2-40B4-BE49-F238E27FC236}">
                <a16:creationId xmlns:a16="http://schemas.microsoft.com/office/drawing/2014/main" id="{1CDDEF6A-3007-4514-0B7D-0ACAB07C3CCF}"/>
              </a:ext>
            </a:extLst>
          </p:cNvPr>
          <p:cNvSpPr/>
          <p:nvPr/>
        </p:nvSpPr>
        <p:spPr>
          <a:xfrm>
            <a:off x="7667235" y="4150577"/>
            <a:ext cx="156566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●新栄１丁目児童遊園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3" name="正方形/長方形 522">
            <a:extLst>
              <a:ext uri="{FF2B5EF4-FFF2-40B4-BE49-F238E27FC236}">
                <a16:creationId xmlns:a16="http://schemas.microsoft.com/office/drawing/2014/main" id="{4C632D78-CF80-BA40-2763-9A896C755DBF}"/>
              </a:ext>
            </a:extLst>
          </p:cNvPr>
          <p:cNvSpPr/>
          <p:nvPr/>
        </p:nvSpPr>
        <p:spPr>
          <a:xfrm>
            <a:off x="10127471" y="2309077"/>
            <a:ext cx="1169179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●実籾自然公園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4" name="正方形/長方形 523">
            <a:extLst>
              <a:ext uri="{FF2B5EF4-FFF2-40B4-BE49-F238E27FC236}">
                <a16:creationId xmlns:a16="http://schemas.microsoft.com/office/drawing/2014/main" id="{08EF36A6-4417-0E96-5E34-532A4647B8D6}"/>
              </a:ext>
            </a:extLst>
          </p:cNvPr>
          <p:cNvSpPr/>
          <p:nvPr/>
        </p:nvSpPr>
        <p:spPr>
          <a:xfrm>
            <a:off x="11130771" y="3233002"/>
            <a:ext cx="1445404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5" name="正方形/長方形 524">
            <a:extLst>
              <a:ext uri="{FF2B5EF4-FFF2-40B4-BE49-F238E27FC236}">
                <a16:creationId xmlns:a16="http://schemas.microsoft.com/office/drawing/2014/main" id="{F5ECE2CC-3401-8D52-227D-F083C124CF47}"/>
              </a:ext>
            </a:extLst>
          </p:cNvPr>
          <p:cNvSpPr/>
          <p:nvPr/>
        </p:nvSpPr>
        <p:spPr>
          <a:xfrm>
            <a:off x="10513818" y="4522052"/>
            <a:ext cx="1445404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●新栄１号児童公園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6" name="正方形/長方形 525">
            <a:extLst>
              <a:ext uri="{FF2B5EF4-FFF2-40B4-BE49-F238E27FC236}">
                <a16:creationId xmlns:a16="http://schemas.microsoft.com/office/drawing/2014/main" id="{905762E7-59DB-425B-4C27-69F1D2E8A2AE}"/>
              </a:ext>
            </a:extLst>
          </p:cNvPr>
          <p:cNvSpPr/>
          <p:nvPr/>
        </p:nvSpPr>
        <p:spPr>
          <a:xfrm>
            <a:off x="7806935" y="5242777"/>
            <a:ext cx="156566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●新栄２丁目児童遊園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7" name="正方形/長方形 526">
            <a:extLst>
              <a:ext uri="{FF2B5EF4-FFF2-40B4-BE49-F238E27FC236}">
                <a16:creationId xmlns:a16="http://schemas.microsoft.com/office/drawing/2014/main" id="{A7D33185-4457-46A9-8D6B-26CB05BD62A3}"/>
              </a:ext>
            </a:extLst>
          </p:cNvPr>
          <p:cNvSpPr/>
          <p:nvPr/>
        </p:nvSpPr>
        <p:spPr>
          <a:xfrm>
            <a:off x="5847960" y="5369777"/>
            <a:ext cx="167996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●大久保４丁目１号公園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8" name="正方形/長方形 527">
            <a:extLst>
              <a:ext uri="{FF2B5EF4-FFF2-40B4-BE49-F238E27FC236}">
                <a16:creationId xmlns:a16="http://schemas.microsoft.com/office/drawing/2014/main" id="{E995AE41-74D3-745E-DC71-AC2037E97A5E}"/>
              </a:ext>
            </a:extLst>
          </p:cNvPr>
          <p:cNvSpPr/>
          <p:nvPr/>
        </p:nvSpPr>
        <p:spPr>
          <a:xfrm>
            <a:off x="5654285" y="7451266"/>
            <a:ext cx="107671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●しらかば公園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29" name="正方形/長方形 528">
            <a:extLst>
              <a:ext uri="{FF2B5EF4-FFF2-40B4-BE49-F238E27FC236}">
                <a16:creationId xmlns:a16="http://schemas.microsoft.com/office/drawing/2014/main" id="{551E8260-FDF2-AB95-494A-2A4FFA8A4E6F}"/>
              </a:ext>
            </a:extLst>
          </p:cNvPr>
          <p:cNvSpPr/>
          <p:nvPr/>
        </p:nvSpPr>
        <p:spPr>
          <a:xfrm>
            <a:off x="10800960" y="8530766"/>
            <a:ext cx="1158262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●実籾本郷公園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0" name="正方形/長方形 529">
            <a:extLst>
              <a:ext uri="{FF2B5EF4-FFF2-40B4-BE49-F238E27FC236}">
                <a16:creationId xmlns:a16="http://schemas.microsoft.com/office/drawing/2014/main" id="{3792E9DE-1A68-528E-92CF-54F34F2E8BFC}"/>
              </a:ext>
            </a:extLst>
          </p:cNvPr>
          <p:cNvSpPr/>
          <p:nvPr/>
        </p:nvSpPr>
        <p:spPr>
          <a:xfrm>
            <a:off x="4035035" y="4201377"/>
            <a:ext cx="84811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●八幡公園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1" name="正方形/長方形 530">
            <a:extLst>
              <a:ext uri="{FF2B5EF4-FFF2-40B4-BE49-F238E27FC236}">
                <a16:creationId xmlns:a16="http://schemas.microsoft.com/office/drawing/2014/main" id="{5213FEF2-EF67-9068-4A7D-41B9B3401FF9}"/>
              </a:ext>
            </a:extLst>
          </p:cNvPr>
          <p:cNvSpPr/>
          <p:nvPr/>
        </p:nvSpPr>
        <p:spPr>
          <a:xfrm>
            <a:off x="920360" y="8230945"/>
            <a:ext cx="84811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●中央公園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2" name="正方形/長方形 531">
            <a:extLst>
              <a:ext uri="{FF2B5EF4-FFF2-40B4-BE49-F238E27FC236}">
                <a16:creationId xmlns:a16="http://schemas.microsoft.com/office/drawing/2014/main" id="{35B94649-63E3-2122-2F86-C0692A97ABDE}"/>
              </a:ext>
            </a:extLst>
          </p:cNvPr>
          <p:cNvSpPr/>
          <p:nvPr/>
        </p:nvSpPr>
        <p:spPr>
          <a:xfrm>
            <a:off x="3974709" y="8878645"/>
            <a:ext cx="175616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3" name="正方形/長方形 532">
            <a:extLst>
              <a:ext uri="{FF2B5EF4-FFF2-40B4-BE49-F238E27FC236}">
                <a16:creationId xmlns:a16="http://schemas.microsoft.com/office/drawing/2014/main" id="{5B777AC7-B0F3-6509-EBBE-0BA675C13E12}"/>
              </a:ext>
            </a:extLst>
          </p:cNvPr>
          <p:cNvSpPr/>
          <p:nvPr/>
        </p:nvSpPr>
        <p:spPr>
          <a:xfrm>
            <a:off x="8251825" y="5948638"/>
            <a:ext cx="222098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日本大学生産工学部実籾校舎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4" name="正方形/長方形 533">
            <a:extLst>
              <a:ext uri="{FF2B5EF4-FFF2-40B4-BE49-F238E27FC236}">
                <a16:creationId xmlns:a16="http://schemas.microsoft.com/office/drawing/2014/main" id="{1D480E3C-0B5C-CB57-A415-99D5CBFF130D}"/>
              </a:ext>
            </a:extLst>
          </p:cNvPr>
          <p:cNvSpPr/>
          <p:nvPr/>
        </p:nvSpPr>
        <p:spPr>
          <a:xfrm>
            <a:off x="4130089" y="2941345"/>
            <a:ext cx="1445404" cy="39425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東邦大学付属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東邦中学校高等学校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5" name="正方形/長方形 534">
            <a:extLst>
              <a:ext uri="{FF2B5EF4-FFF2-40B4-BE49-F238E27FC236}">
                <a16:creationId xmlns:a16="http://schemas.microsoft.com/office/drawing/2014/main" id="{ED35DBA2-716B-6EC9-872B-B359672D696D}"/>
              </a:ext>
            </a:extLst>
          </p:cNvPr>
          <p:cNvSpPr/>
          <p:nvPr/>
        </p:nvSpPr>
        <p:spPr>
          <a:xfrm>
            <a:off x="2815439" y="2595353"/>
            <a:ext cx="1482870" cy="33909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日本大学生産工学部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津田沼校舎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36" name="正方形/長方形 535">
            <a:extLst>
              <a:ext uri="{FF2B5EF4-FFF2-40B4-BE49-F238E27FC236}">
                <a16:creationId xmlns:a16="http://schemas.microsoft.com/office/drawing/2014/main" id="{1701BB3C-3FEE-E094-FC24-6762DA3F15D4}"/>
              </a:ext>
            </a:extLst>
          </p:cNvPr>
          <p:cNvSpPr/>
          <p:nvPr/>
        </p:nvSpPr>
        <p:spPr>
          <a:xfrm>
            <a:off x="4459092" y="6506427"/>
            <a:ext cx="114617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大久保東小学校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48" name="正方形/長方形 547">
            <a:extLst>
              <a:ext uri="{FF2B5EF4-FFF2-40B4-BE49-F238E27FC236}">
                <a16:creationId xmlns:a16="http://schemas.microsoft.com/office/drawing/2014/main" id="{AF4B66D2-BDE7-84A4-E511-8678BAC40624}"/>
              </a:ext>
            </a:extLst>
          </p:cNvPr>
          <p:cNvSpPr/>
          <p:nvPr/>
        </p:nvSpPr>
        <p:spPr>
          <a:xfrm>
            <a:off x="7157843" y="6690796"/>
            <a:ext cx="925708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第二中学校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49" name="正方形/長方形 548">
            <a:extLst>
              <a:ext uri="{FF2B5EF4-FFF2-40B4-BE49-F238E27FC236}">
                <a16:creationId xmlns:a16="http://schemas.microsoft.com/office/drawing/2014/main" id="{6608A855-3BCB-E67A-50C1-F315225190B3}"/>
              </a:ext>
            </a:extLst>
          </p:cNvPr>
          <p:cNvSpPr/>
          <p:nvPr/>
        </p:nvSpPr>
        <p:spPr>
          <a:xfrm>
            <a:off x="10878246" y="4792101"/>
            <a:ext cx="904179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実籾小学校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50" name="正方形/長方形 549">
            <a:extLst>
              <a:ext uri="{FF2B5EF4-FFF2-40B4-BE49-F238E27FC236}">
                <a16:creationId xmlns:a16="http://schemas.microsoft.com/office/drawing/2014/main" id="{8F64E44B-AFFE-0C9F-195A-89D454141130}"/>
              </a:ext>
            </a:extLst>
          </p:cNvPr>
          <p:cNvSpPr/>
          <p:nvPr/>
        </p:nvSpPr>
        <p:spPr>
          <a:xfrm>
            <a:off x="10878246" y="1426227"/>
            <a:ext cx="1146175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習志野高等学校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51" name="正方形/長方形 550">
            <a:extLst>
              <a:ext uri="{FF2B5EF4-FFF2-40B4-BE49-F238E27FC236}">
                <a16:creationId xmlns:a16="http://schemas.microsoft.com/office/drawing/2014/main" id="{1C5CE029-3378-569E-1163-3B761EA70A9D}"/>
              </a:ext>
            </a:extLst>
          </p:cNvPr>
          <p:cNvSpPr/>
          <p:nvPr/>
        </p:nvSpPr>
        <p:spPr>
          <a:xfrm>
            <a:off x="4351345" y="7728474"/>
            <a:ext cx="863591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本大久保五丁目</a:t>
            </a:r>
          </a:p>
        </p:txBody>
      </p:sp>
      <p:sp>
        <p:nvSpPr>
          <p:cNvPr id="552" name="正方形/長方形 551">
            <a:extLst>
              <a:ext uri="{FF2B5EF4-FFF2-40B4-BE49-F238E27FC236}">
                <a16:creationId xmlns:a16="http://schemas.microsoft.com/office/drawing/2014/main" id="{6A8A74B8-9988-D64B-00C2-55CFD4109936}"/>
              </a:ext>
            </a:extLst>
          </p:cNvPr>
          <p:cNvSpPr/>
          <p:nvPr/>
        </p:nvSpPr>
        <p:spPr>
          <a:xfrm>
            <a:off x="2815439" y="8750030"/>
            <a:ext cx="863591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本大久保四丁目</a:t>
            </a:r>
          </a:p>
        </p:txBody>
      </p:sp>
      <p:sp>
        <p:nvSpPr>
          <p:cNvPr id="553" name="正方形/長方形 552">
            <a:extLst>
              <a:ext uri="{FF2B5EF4-FFF2-40B4-BE49-F238E27FC236}">
                <a16:creationId xmlns:a16="http://schemas.microsoft.com/office/drawing/2014/main" id="{3D768C7E-60F1-F949-CE96-68ED8E1A4225}"/>
              </a:ext>
            </a:extLst>
          </p:cNvPr>
          <p:cNvSpPr/>
          <p:nvPr/>
        </p:nvSpPr>
        <p:spPr>
          <a:xfrm>
            <a:off x="5654285" y="9092208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4" name="正方形/長方形 553">
            <a:extLst>
              <a:ext uri="{FF2B5EF4-FFF2-40B4-BE49-F238E27FC236}">
                <a16:creationId xmlns:a16="http://schemas.microsoft.com/office/drawing/2014/main" id="{307724D1-36F0-6FB3-5CB8-5F396683D049}"/>
              </a:ext>
            </a:extLst>
          </p:cNvPr>
          <p:cNvSpPr/>
          <p:nvPr/>
        </p:nvSpPr>
        <p:spPr>
          <a:xfrm>
            <a:off x="7730735" y="9316045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屋敷四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5" name="正方形/長方形 554">
            <a:extLst>
              <a:ext uri="{FF2B5EF4-FFF2-40B4-BE49-F238E27FC236}">
                <a16:creationId xmlns:a16="http://schemas.microsoft.com/office/drawing/2014/main" id="{F3047654-BE99-30BE-DD65-4DA798D80268}"/>
              </a:ext>
            </a:extLst>
          </p:cNvPr>
          <p:cNvSpPr/>
          <p:nvPr/>
        </p:nvSpPr>
        <p:spPr>
          <a:xfrm>
            <a:off x="9652404" y="8141376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実籾二丁目</a:t>
            </a:r>
          </a:p>
        </p:txBody>
      </p:sp>
      <p:sp>
        <p:nvSpPr>
          <p:cNvPr id="556" name="正方形/長方形 555">
            <a:extLst>
              <a:ext uri="{FF2B5EF4-FFF2-40B4-BE49-F238E27FC236}">
                <a16:creationId xmlns:a16="http://schemas.microsoft.com/office/drawing/2014/main" id="{DEBA9DB1-3FAD-A5F7-4198-68B075D8187C}"/>
              </a:ext>
            </a:extLst>
          </p:cNvPr>
          <p:cNvSpPr/>
          <p:nvPr/>
        </p:nvSpPr>
        <p:spPr>
          <a:xfrm>
            <a:off x="8545123" y="6869755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実籾一丁目</a:t>
            </a:r>
          </a:p>
        </p:txBody>
      </p:sp>
      <p:sp>
        <p:nvSpPr>
          <p:cNvPr id="557" name="正方形/長方形 556">
            <a:extLst>
              <a:ext uri="{FF2B5EF4-FFF2-40B4-BE49-F238E27FC236}">
                <a16:creationId xmlns:a16="http://schemas.microsoft.com/office/drawing/2014/main" id="{2098CE91-54E9-9EF2-6A55-96D23CBEB7F4}"/>
              </a:ext>
            </a:extLst>
          </p:cNvPr>
          <p:cNvSpPr/>
          <p:nvPr/>
        </p:nvSpPr>
        <p:spPr>
          <a:xfrm>
            <a:off x="8616957" y="5451375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新栄二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8" name="正方形/長方形 557">
            <a:extLst>
              <a:ext uri="{FF2B5EF4-FFF2-40B4-BE49-F238E27FC236}">
                <a16:creationId xmlns:a16="http://schemas.microsoft.com/office/drawing/2014/main" id="{9F6CEA04-5E90-713D-8558-D60754E658C3}"/>
              </a:ext>
            </a:extLst>
          </p:cNvPr>
          <p:cNvSpPr/>
          <p:nvPr/>
        </p:nvSpPr>
        <p:spPr>
          <a:xfrm>
            <a:off x="7312725" y="3307713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新栄一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9" name="正方形/長方形 558">
            <a:extLst>
              <a:ext uri="{FF2B5EF4-FFF2-40B4-BE49-F238E27FC236}">
                <a16:creationId xmlns:a16="http://schemas.microsoft.com/office/drawing/2014/main" id="{21D5E6E7-918F-39DF-957F-AA49E58D88B7}"/>
              </a:ext>
            </a:extLst>
          </p:cNvPr>
          <p:cNvSpPr/>
          <p:nvPr/>
        </p:nvSpPr>
        <p:spPr>
          <a:xfrm>
            <a:off x="10928548" y="3549633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実籾六丁目</a:t>
            </a:r>
          </a:p>
        </p:txBody>
      </p:sp>
      <p:sp>
        <p:nvSpPr>
          <p:cNvPr id="560" name="正方形/長方形 559">
            <a:extLst>
              <a:ext uri="{FF2B5EF4-FFF2-40B4-BE49-F238E27FC236}">
                <a16:creationId xmlns:a16="http://schemas.microsoft.com/office/drawing/2014/main" id="{19D67FAB-25DA-D9D2-1A5D-508F071EF583}"/>
              </a:ext>
            </a:extLst>
          </p:cNvPr>
          <p:cNvSpPr/>
          <p:nvPr/>
        </p:nvSpPr>
        <p:spPr>
          <a:xfrm>
            <a:off x="6223007" y="2477861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泉町三丁目</a:t>
            </a:r>
          </a:p>
        </p:txBody>
      </p:sp>
      <p:sp>
        <p:nvSpPr>
          <p:cNvPr id="561" name="正方形/長方形 560">
            <a:extLst>
              <a:ext uri="{FF2B5EF4-FFF2-40B4-BE49-F238E27FC236}">
                <a16:creationId xmlns:a16="http://schemas.microsoft.com/office/drawing/2014/main" id="{B7210C3A-4E6A-CA90-FC5C-88A2AEF24FD5}"/>
              </a:ext>
            </a:extLst>
          </p:cNvPr>
          <p:cNvSpPr/>
          <p:nvPr/>
        </p:nvSpPr>
        <p:spPr>
          <a:xfrm>
            <a:off x="4852791" y="2058055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泉町二丁目</a:t>
            </a:r>
          </a:p>
        </p:txBody>
      </p:sp>
      <p:sp>
        <p:nvSpPr>
          <p:cNvPr id="562" name="正方形/長方形 561">
            <a:extLst>
              <a:ext uri="{FF2B5EF4-FFF2-40B4-BE49-F238E27FC236}">
                <a16:creationId xmlns:a16="http://schemas.microsoft.com/office/drawing/2014/main" id="{EA7555D8-FB9D-5A55-9F78-1644F690D942}"/>
              </a:ext>
            </a:extLst>
          </p:cNvPr>
          <p:cNvSpPr/>
          <p:nvPr/>
        </p:nvSpPr>
        <p:spPr>
          <a:xfrm>
            <a:off x="3629032" y="1926739"/>
            <a:ext cx="6159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泉町一丁目</a:t>
            </a:r>
          </a:p>
        </p:txBody>
      </p:sp>
      <p:sp>
        <p:nvSpPr>
          <p:cNvPr id="563" name="正方形/長方形 562">
            <a:extLst>
              <a:ext uri="{FF2B5EF4-FFF2-40B4-BE49-F238E27FC236}">
                <a16:creationId xmlns:a16="http://schemas.microsoft.com/office/drawing/2014/main" id="{1E78C8A9-F7A3-D6A5-E09C-9A98A969FB4C}"/>
              </a:ext>
            </a:extLst>
          </p:cNvPr>
          <p:cNvSpPr/>
          <p:nvPr/>
        </p:nvSpPr>
        <p:spPr>
          <a:xfrm>
            <a:off x="5457243" y="4575292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4" name="正方形/長方形 563">
            <a:extLst>
              <a:ext uri="{FF2B5EF4-FFF2-40B4-BE49-F238E27FC236}">
                <a16:creationId xmlns:a16="http://schemas.microsoft.com/office/drawing/2014/main" id="{9C977D80-C9EC-6960-4C0C-96A923A4C9DD}"/>
              </a:ext>
            </a:extLst>
          </p:cNvPr>
          <p:cNvSpPr/>
          <p:nvPr/>
        </p:nvSpPr>
        <p:spPr>
          <a:xfrm>
            <a:off x="4968491" y="6165638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5" name="正方形/長方形 564">
            <a:extLst>
              <a:ext uri="{FF2B5EF4-FFF2-40B4-BE49-F238E27FC236}">
                <a16:creationId xmlns:a16="http://schemas.microsoft.com/office/drawing/2014/main" id="{A893AFD6-2E94-FD98-6DD7-87793926D569}"/>
              </a:ext>
            </a:extLst>
          </p:cNvPr>
          <p:cNvSpPr/>
          <p:nvPr/>
        </p:nvSpPr>
        <p:spPr>
          <a:xfrm>
            <a:off x="1225167" y="5899050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6" name="正方形/長方形 565">
            <a:extLst>
              <a:ext uri="{FF2B5EF4-FFF2-40B4-BE49-F238E27FC236}">
                <a16:creationId xmlns:a16="http://schemas.microsoft.com/office/drawing/2014/main" id="{B1F9243D-AD0B-C90B-0402-D8F10041F7B7}"/>
              </a:ext>
            </a:extLst>
          </p:cNvPr>
          <p:cNvSpPr/>
          <p:nvPr/>
        </p:nvSpPr>
        <p:spPr>
          <a:xfrm>
            <a:off x="2209417" y="4026378"/>
            <a:ext cx="78143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大久保三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7" name="正方形/長方形 566">
            <a:extLst>
              <a:ext uri="{FF2B5EF4-FFF2-40B4-BE49-F238E27FC236}">
                <a16:creationId xmlns:a16="http://schemas.microsoft.com/office/drawing/2014/main" id="{4FFE32A3-64EE-C883-AD04-9409653F4A08}"/>
              </a:ext>
            </a:extLst>
          </p:cNvPr>
          <p:cNvSpPr/>
          <p:nvPr/>
        </p:nvSpPr>
        <p:spPr>
          <a:xfrm>
            <a:off x="11197446" y="850449"/>
            <a:ext cx="86825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東習志野一丁目</a:t>
            </a:r>
          </a:p>
        </p:txBody>
      </p:sp>
      <p:sp>
        <p:nvSpPr>
          <p:cNvPr id="568" name="正方形/長方形 567">
            <a:extLst>
              <a:ext uri="{FF2B5EF4-FFF2-40B4-BE49-F238E27FC236}">
                <a16:creationId xmlns:a16="http://schemas.microsoft.com/office/drawing/2014/main" id="{4C4D72A7-9090-E8E3-6BF9-FCE824381543}"/>
              </a:ext>
            </a:extLst>
          </p:cNvPr>
          <p:cNvSpPr/>
          <p:nvPr/>
        </p:nvSpPr>
        <p:spPr>
          <a:xfrm>
            <a:off x="677077" y="8060659"/>
            <a:ext cx="863591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</a:t>
            </a:r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grpSp>
        <p:nvGrpSpPr>
          <p:cNvPr id="607" name="グループ化 606">
            <a:extLst>
              <a:ext uri="{FF2B5EF4-FFF2-40B4-BE49-F238E27FC236}">
                <a16:creationId xmlns:a16="http://schemas.microsoft.com/office/drawing/2014/main" id="{2D4CFB97-5D4E-99B2-60F6-CF2249031C3F}"/>
              </a:ext>
            </a:extLst>
          </p:cNvPr>
          <p:cNvGrpSpPr/>
          <p:nvPr/>
        </p:nvGrpSpPr>
        <p:grpSpPr>
          <a:xfrm>
            <a:off x="8773565" y="9140428"/>
            <a:ext cx="1280525" cy="351234"/>
            <a:chOff x="14011854" y="7510819"/>
            <a:chExt cx="1280525" cy="351234"/>
          </a:xfrm>
        </p:grpSpPr>
        <p:sp>
          <p:nvSpPr>
            <p:cNvPr id="608" name="正方形/長方形 607">
              <a:extLst>
                <a:ext uri="{FF2B5EF4-FFF2-40B4-BE49-F238E27FC236}">
                  <a16:creationId xmlns:a16="http://schemas.microsoft.com/office/drawing/2014/main" id="{398F0350-C531-43A8-1151-3B2EC403F264}"/>
                </a:ext>
              </a:extLst>
            </p:cNvPr>
            <p:cNvSpPr/>
            <p:nvPr/>
          </p:nvSpPr>
          <p:spPr>
            <a:xfrm>
              <a:off x="14020014" y="7510819"/>
              <a:ext cx="1266806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609" name="グループ化 608">
              <a:extLst>
                <a:ext uri="{FF2B5EF4-FFF2-40B4-BE49-F238E27FC236}">
                  <a16:creationId xmlns:a16="http://schemas.microsoft.com/office/drawing/2014/main" id="{6686E185-92EC-B75A-E589-88A83713685C}"/>
                </a:ext>
              </a:extLst>
            </p:cNvPr>
            <p:cNvGrpSpPr/>
            <p:nvPr/>
          </p:nvGrpSpPr>
          <p:grpSpPr>
            <a:xfrm>
              <a:off x="14011854" y="7536405"/>
              <a:ext cx="1280525" cy="285685"/>
              <a:chOff x="5561648" y="1723796"/>
              <a:chExt cx="1280525" cy="285685"/>
            </a:xfrm>
          </p:grpSpPr>
          <p:sp>
            <p:nvSpPr>
              <p:cNvPr id="610" name="正方形/長方形 609">
                <a:extLst>
                  <a:ext uri="{FF2B5EF4-FFF2-40B4-BE49-F238E27FC236}">
                    <a16:creationId xmlns:a16="http://schemas.microsoft.com/office/drawing/2014/main" id="{4F0A46F1-B772-D044-A2F6-6D327DE110D2}"/>
                  </a:ext>
                </a:extLst>
              </p:cNvPr>
              <p:cNvSpPr/>
              <p:nvPr/>
            </p:nvSpPr>
            <p:spPr>
              <a:xfrm>
                <a:off x="5561648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611" name="グループ化 610">
                <a:extLst>
                  <a:ext uri="{FF2B5EF4-FFF2-40B4-BE49-F238E27FC236}">
                    <a16:creationId xmlns:a16="http://schemas.microsoft.com/office/drawing/2014/main" id="{D1A35B0F-9434-0505-41B6-6CC8DE4D61BE}"/>
                  </a:ext>
                </a:extLst>
              </p:cNvPr>
              <p:cNvGrpSpPr/>
              <p:nvPr/>
            </p:nvGrpSpPr>
            <p:grpSpPr>
              <a:xfrm>
                <a:off x="5621677" y="1886055"/>
                <a:ext cx="1164902" cy="123426"/>
                <a:chOff x="4104805" y="1687220"/>
                <a:chExt cx="1164902" cy="123426"/>
              </a:xfrm>
            </p:grpSpPr>
            <p:grpSp>
              <p:nvGrpSpPr>
                <p:cNvPr id="614" name="グループ化 613">
                  <a:extLst>
                    <a:ext uri="{FF2B5EF4-FFF2-40B4-BE49-F238E27FC236}">
                      <a16:creationId xmlns:a16="http://schemas.microsoft.com/office/drawing/2014/main" id="{3D38C999-DAF0-AF16-CF86-2DC978F0B84A}"/>
                    </a:ext>
                  </a:extLst>
                </p:cNvPr>
                <p:cNvGrpSpPr/>
                <p:nvPr/>
              </p:nvGrpSpPr>
              <p:grpSpPr>
                <a:xfrm>
                  <a:off x="4104805" y="1687220"/>
                  <a:ext cx="1164902" cy="63236"/>
                  <a:chOff x="4105710" y="1687220"/>
                  <a:chExt cx="1164902" cy="63236"/>
                </a:xfrm>
              </p:grpSpPr>
              <p:sp>
                <p:nvSpPr>
                  <p:cNvPr id="618" name="正方形/長方形 617">
                    <a:extLst>
                      <a:ext uri="{FF2B5EF4-FFF2-40B4-BE49-F238E27FC236}">
                        <a16:creationId xmlns:a16="http://schemas.microsoft.com/office/drawing/2014/main" id="{A4F43A0B-EC6A-BD54-D497-F3AAE38B238E}"/>
                      </a:ext>
                    </a:extLst>
                  </p:cNvPr>
                  <p:cNvSpPr/>
                  <p:nvPr/>
                </p:nvSpPr>
                <p:spPr>
                  <a:xfrm>
                    <a:off x="4105710" y="1687220"/>
                    <a:ext cx="581733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9" name="正方形/長方形 618">
                    <a:extLst>
                      <a:ext uri="{FF2B5EF4-FFF2-40B4-BE49-F238E27FC236}">
                        <a16:creationId xmlns:a16="http://schemas.microsoft.com/office/drawing/2014/main" id="{8D1F09E8-C5D2-EDE4-9175-B65A270B0754}"/>
                      </a:ext>
                    </a:extLst>
                  </p:cNvPr>
                  <p:cNvSpPr/>
                  <p:nvPr/>
                </p:nvSpPr>
                <p:spPr>
                  <a:xfrm>
                    <a:off x="4688879" y="1687220"/>
                    <a:ext cx="581733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615" name="グループ化 614">
                  <a:extLst>
                    <a:ext uri="{FF2B5EF4-FFF2-40B4-BE49-F238E27FC236}">
                      <a16:creationId xmlns:a16="http://schemas.microsoft.com/office/drawing/2014/main" id="{4C4D62F7-043B-4A9C-4B5A-3479FE9FA16D}"/>
                    </a:ext>
                  </a:extLst>
                </p:cNvPr>
                <p:cNvGrpSpPr/>
                <p:nvPr/>
              </p:nvGrpSpPr>
              <p:grpSpPr>
                <a:xfrm>
                  <a:off x="4104805" y="1747410"/>
                  <a:ext cx="1164902" cy="63236"/>
                  <a:chOff x="4105710" y="1687220"/>
                  <a:chExt cx="1164902" cy="63236"/>
                </a:xfrm>
              </p:grpSpPr>
              <p:sp>
                <p:nvSpPr>
                  <p:cNvPr id="616" name="正方形/長方形 615">
                    <a:extLst>
                      <a:ext uri="{FF2B5EF4-FFF2-40B4-BE49-F238E27FC236}">
                        <a16:creationId xmlns:a16="http://schemas.microsoft.com/office/drawing/2014/main" id="{D31AF175-597A-29D1-F79C-780511DDA2E9}"/>
                      </a:ext>
                    </a:extLst>
                  </p:cNvPr>
                  <p:cNvSpPr/>
                  <p:nvPr/>
                </p:nvSpPr>
                <p:spPr>
                  <a:xfrm>
                    <a:off x="4105710" y="1687220"/>
                    <a:ext cx="581733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617" name="正方形/長方形 616">
                    <a:extLst>
                      <a:ext uri="{FF2B5EF4-FFF2-40B4-BE49-F238E27FC236}">
                        <a16:creationId xmlns:a16="http://schemas.microsoft.com/office/drawing/2014/main" id="{97223BC2-6C77-F8BA-9FD0-C7BB4FF01467}"/>
                      </a:ext>
                    </a:extLst>
                  </p:cNvPr>
                  <p:cNvSpPr/>
                  <p:nvPr/>
                </p:nvSpPr>
                <p:spPr>
                  <a:xfrm>
                    <a:off x="4688879" y="1687220"/>
                    <a:ext cx="581733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612" name="正方形/長方形 611">
                <a:extLst>
                  <a:ext uri="{FF2B5EF4-FFF2-40B4-BE49-F238E27FC236}">
                    <a16:creationId xmlns:a16="http://schemas.microsoft.com/office/drawing/2014/main" id="{7C994C14-C66B-1A5D-3922-244C7B4705E1}"/>
                  </a:ext>
                </a:extLst>
              </p:cNvPr>
              <p:cNvSpPr/>
              <p:nvPr/>
            </p:nvSpPr>
            <p:spPr>
              <a:xfrm>
                <a:off x="6063908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3" name="正方形/長方形 612">
                <a:extLst>
                  <a:ext uri="{FF2B5EF4-FFF2-40B4-BE49-F238E27FC236}">
                    <a16:creationId xmlns:a16="http://schemas.microsoft.com/office/drawing/2014/main" id="{B94D9628-1DF6-8013-EA2F-92D3CCA9978F}"/>
                  </a:ext>
                </a:extLst>
              </p:cNvPr>
              <p:cNvSpPr/>
              <p:nvPr/>
            </p:nvSpPr>
            <p:spPr>
              <a:xfrm>
                <a:off x="6552450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20" name="正方形/長方形 619">
            <a:extLst>
              <a:ext uri="{FF2B5EF4-FFF2-40B4-BE49-F238E27FC236}">
                <a16:creationId xmlns:a16="http://schemas.microsoft.com/office/drawing/2014/main" id="{B7999B9F-360A-9242-AB84-7A886B653069}"/>
              </a:ext>
            </a:extLst>
          </p:cNvPr>
          <p:cNvSpPr/>
          <p:nvPr/>
        </p:nvSpPr>
        <p:spPr>
          <a:xfrm>
            <a:off x="9413828" y="117484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621" name="表 620">
            <a:extLst>
              <a:ext uri="{FF2B5EF4-FFF2-40B4-BE49-F238E27FC236}">
                <a16:creationId xmlns:a16="http://schemas.microsoft.com/office/drawing/2014/main" id="{8E64CEBC-874F-34B6-D632-2661DBBA2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904085"/>
              </p:ext>
            </p:extLst>
          </p:nvPr>
        </p:nvGraphicFramePr>
        <p:xfrm>
          <a:off x="187934" y="3317525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622" name="グループ化 621">
            <a:extLst>
              <a:ext uri="{FF2B5EF4-FFF2-40B4-BE49-F238E27FC236}">
                <a16:creationId xmlns:a16="http://schemas.microsoft.com/office/drawing/2014/main" id="{38F8EC27-C21A-D933-4FCE-F3311695ECBE}"/>
              </a:ext>
            </a:extLst>
          </p:cNvPr>
          <p:cNvGrpSpPr/>
          <p:nvPr/>
        </p:nvGrpSpPr>
        <p:grpSpPr>
          <a:xfrm>
            <a:off x="323680" y="3681459"/>
            <a:ext cx="378884" cy="1169599"/>
            <a:chOff x="1465782" y="7718206"/>
            <a:chExt cx="378884" cy="1169599"/>
          </a:xfrm>
        </p:grpSpPr>
        <p:sp>
          <p:nvSpPr>
            <p:cNvPr id="623" name="正方形/長方形 622">
              <a:extLst>
                <a:ext uri="{FF2B5EF4-FFF2-40B4-BE49-F238E27FC236}">
                  <a16:creationId xmlns:a16="http://schemas.microsoft.com/office/drawing/2014/main" id="{42715F53-8AB5-B422-21FB-0A3C022DE8D9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624" name="正方形/長方形 623">
              <a:extLst>
                <a:ext uri="{FF2B5EF4-FFF2-40B4-BE49-F238E27FC236}">
                  <a16:creationId xmlns:a16="http://schemas.microsoft.com/office/drawing/2014/main" id="{C3A4399B-ADB1-129C-4BC7-42838862301E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625" name="正方形/長方形 624">
              <a:extLst>
                <a:ext uri="{FF2B5EF4-FFF2-40B4-BE49-F238E27FC236}">
                  <a16:creationId xmlns:a16="http://schemas.microsoft.com/office/drawing/2014/main" id="{938BC895-A22B-B33C-FE23-602F1E87ACD1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26" name="正方形/長方形 625">
              <a:extLst>
                <a:ext uri="{FF2B5EF4-FFF2-40B4-BE49-F238E27FC236}">
                  <a16:creationId xmlns:a16="http://schemas.microsoft.com/office/drawing/2014/main" id="{F7789FCC-0624-3A90-9B81-027A2DA95386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27" name="正方形/長方形 626">
            <a:extLst>
              <a:ext uri="{FF2B5EF4-FFF2-40B4-BE49-F238E27FC236}">
                <a16:creationId xmlns:a16="http://schemas.microsoft.com/office/drawing/2014/main" id="{66473EA5-E820-9C69-5BB2-15CFD7487381}"/>
              </a:ext>
            </a:extLst>
          </p:cNvPr>
          <p:cNvSpPr/>
          <p:nvPr/>
        </p:nvSpPr>
        <p:spPr>
          <a:xfrm>
            <a:off x="153166" y="91726"/>
            <a:ext cx="3414380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大久保東小学校区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pSp>
        <p:nvGrpSpPr>
          <p:cNvPr id="641" name="グループ化 640">
            <a:extLst>
              <a:ext uri="{FF2B5EF4-FFF2-40B4-BE49-F238E27FC236}">
                <a16:creationId xmlns:a16="http://schemas.microsoft.com/office/drawing/2014/main" id="{FAEFBD01-537B-AA2A-859F-B48679A11D09}"/>
              </a:ext>
            </a:extLst>
          </p:cNvPr>
          <p:cNvGrpSpPr/>
          <p:nvPr/>
        </p:nvGrpSpPr>
        <p:grpSpPr>
          <a:xfrm>
            <a:off x="906097" y="9324672"/>
            <a:ext cx="187286" cy="179669"/>
            <a:chOff x="13234305" y="3606093"/>
            <a:chExt cx="140711" cy="122715"/>
          </a:xfrm>
        </p:grpSpPr>
        <p:sp>
          <p:nvSpPr>
            <p:cNvPr id="642" name="フリーフォーム 2864">
              <a:extLst>
                <a:ext uri="{FF2B5EF4-FFF2-40B4-BE49-F238E27FC236}">
                  <a16:creationId xmlns:a16="http://schemas.microsoft.com/office/drawing/2014/main" id="{7C6658DA-A57B-4A0C-1266-AED33A38913E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43" name="直線コネクタ 642">
              <a:extLst>
                <a:ext uri="{FF2B5EF4-FFF2-40B4-BE49-F238E27FC236}">
                  <a16:creationId xmlns:a16="http://schemas.microsoft.com/office/drawing/2014/main" id="{4D7C225A-8AE8-3BCA-FAFB-10D871BE100B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4" name="フリーフォーム 2866">
              <a:extLst>
                <a:ext uri="{FF2B5EF4-FFF2-40B4-BE49-F238E27FC236}">
                  <a16:creationId xmlns:a16="http://schemas.microsoft.com/office/drawing/2014/main" id="{12DB1A51-578B-BD9F-21CD-8F31BAB59E2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45" name="正方形/長方形 644">
            <a:extLst>
              <a:ext uri="{FF2B5EF4-FFF2-40B4-BE49-F238E27FC236}">
                <a16:creationId xmlns:a16="http://schemas.microsoft.com/office/drawing/2014/main" id="{973A69CA-0DFB-0243-2585-C9FF9016FBF0}"/>
              </a:ext>
            </a:extLst>
          </p:cNvPr>
          <p:cNvSpPr/>
          <p:nvPr/>
        </p:nvSpPr>
        <p:spPr>
          <a:xfrm>
            <a:off x="1088635" y="9331987"/>
            <a:ext cx="1359679" cy="1631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プラッツ習志野南館</a:t>
            </a:r>
          </a:p>
        </p:txBody>
      </p:sp>
      <p:sp>
        <p:nvSpPr>
          <p:cNvPr id="646" name="フリーフォーム: 図形 645">
            <a:extLst>
              <a:ext uri="{FF2B5EF4-FFF2-40B4-BE49-F238E27FC236}">
                <a16:creationId xmlns:a16="http://schemas.microsoft.com/office/drawing/2014/main" id="{86C6E6F1-332D-082E-2C6C-DEEC3A910B5F}"/>
              </a:ext>
            </a:extLst>
          </p:cNvPr>
          <p:cNvSpPr/>
          <p:nvPr/>
        </p:nvSpPr>
        <p:spPr>
          <a:xfrm>
            <a:off x="3212323" y="7123488"/>
            <a:ext cx="1971676" cy="33337"/>
          </a:xfrm>
          <a:custGeom>
            <a:avLst/>
            <a:gdLst>
              <a:gd name="connsiteX0" fmla="*/ 0 w 1574007"/>
              <a:gd name="connsiteY0" fmla="*/ 0 h 38100"/>
              <a:gd name="connsiteX1" fmla="*/ 914400 w 1574007"/>
              <a:gd name="connsiteY1" fmla="*/ 2382 h 38100"/>
              <a:gd name="connsiteX2" fmla="*/ 1574007 w 1574007"/>
              <a:gd name="connsiteY2" fmla="*/ 38100 h 38100"/>
              <a:gd name="connsiteX0" fmla="*/ 0 w 1971676"/>
              <a:gd name="connsiteY0" fmla="*/ 0 h 33337"/>
              <a:gd name="connsiteX1" fmla="*/ 914400 w 1971676"/>
              <a:gd name="connsiteY1" fmla="*/ 2382 h 33337"/>
              <a:gd name="connsiteX2" fmla="*/ 1971676 w 1971676"/>
              <a:gd name="connsiteY2" fmla="*/ 33337 h 3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1676" h="33337">
                <a:moveTo>
                  <a:pt x="0" y="0"/>
                </a:moveTo>
                <a:lnTo>
                  <a:pt x="914400" y="2382"/>
                </a:lnTo>
                <a:cubicBezTo>
                  <a:pt x="1134269" y="14288"/>
                  <a:pt x="1751807" y="21431"/>
                  <a:pt x="1971676" y="3333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0" name="フリーフォーム: 図形 649">
            <a:extLst>
              <a:ext uri="{FF2B5EF4-FFF2-40B4-BE49-F238E27FC236}">
                <a16:creationId xmlns:a16="http://schemas.microsoft.com/office/drawing/2014/main" id="{D140A38F-5F2E-853D-3900-EB95E1CFB3CE}"/>
              </a:ext>
            </a:extLst>
          </p:cNvPr>
          <p:cNvSpPr/>
          <p:nvPr/>
        </p:nvSpPr>
        <p:spPr>
          <a:xfrm>
            <a:off x="7405688" y="95250"/>
            <a:ext cx="881062" cy="1614488"/>
          </a:xfrm>
          <a:custGeom>
            <a:avLst/>
            <a:gdLst>
              <a:gd name="connsiteX0" fmla="*/ 881062 w 881062"/>
              <a:gd name="connsiteY0" fmla="*/ 0 h 1614488"/>
              <a:gd name="connsiteX1" fmla="*/ 573881 w 881062"/>
              <a:gd name="connsiteY1" fmla="*/ 535781 h 1614488"/>
              <a:gd name="connsiteX2" fmla="*/ 252412 w 881062"/>
              <a:gd name="connsiteY2" fmla="*/ 1116806 h 1614488"/>
              <a:gd name="connsiteX3" fmla="*/ 0 w 881062"/>
              <a:gd name="connsiteY3" fmla="*/ 1614488 h 1614488"/>
              <a:gd name="connsiteX4" fmla="*/ 0 w 881062"/>
              <a:gd name="connsiteY4" fmla="*/ 1614488 h 1614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062" h="1614488">
                <a:moveTo>
                  <a:pt x="881062" y="0"/>
                </a:moveTo>
                <a:lnTo>
                  <a:pt x="573881" y="535781"/>
                </a:lnTo>
                <a:lnTo>
                  <a:pt x="252412" y="1116806"/>
                </a:lnTo>
                <a:lnTo>
                  <a:pt x="0" y="1614488"/>
                </a:lnTo>
                <a:lnTo>
                  <a:pt x="0" y="161448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3" name="フリーフォーム: 図形 272">
            <a:extLst>
              <a:ext uri="{FF2B5EF4-FFF2-40B4-BE49-F238E27FC236}">
                <a16:creationId xmlns:a16="http://schemas.microsoft.com/office/drawing/2014/main" id="{6D6F0CB6-9D17-7E2C-B9BA-9974701EE64B}"/>
              </a:ext>
            </a:extLst>
          </p:cNvPr>
          <p:cNvSpPr/>
          <p:nvPr/>
        </p:nvSpPr>
        <p:spPr>
          <a:xfrm>
            <a:off x="10385822" y="8102203"/>
            <a:ext cx="170259" cy="446485"/>
          </a:xfrm>
          <a:custGeom>
            <a:avLst/>
            <a:gdLst>
              <a:gd name="connsiteX0" fmla="*/ 170259 w 170259"/>
              <a:gd name="connsiteY0" fmla="*/ 0 h 446485"/>
              <a:gd name="connsiteX1" fmla="*/ 78581 w 170259"/>
              <a:gd name="connsiteY1" fmla="*/ 119063 h 446485"/>
              <a:gd name="connsiteX2" fmla="*/ 19050 w 170259"/>
              <a:gd name="connsiteY2" fmla="*/ 169069 h 446485"/>
              <a:gd name="connsiteX3" fmla="*/ 0 w 170259"/>
              <a:gd name="connsiteY3" fmla="*/ 207169 h 446485"/>
              <a:gd name="connsiteX4" fmla="*/ 0 w 170259"/>
              <a:gd name="connsiteY4" fmla="*/ 252413 h 446485"/>
              <a:gd name="connsiteX5" fmla="*/ 34528 w 170259"/>
              <a:gd name="connsiteY5" fmla="*/ 333375 h 446485"/>
              <a:gd name="connsiteX6" fmla="*/ 20241 w 170259"/>
              <a:gd name="connsiteY6" fmla="*/ 446485 h 446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259" h="446485">
                <a:moveTo>
                  <a:pt x="170259" y="0"/>
                </a:moveTo>
                <a:lnTo>
                  <a:pt x="78581" y="119063"/>
                </a:lnTo>
                <a:lnTo>
                  <a:pt x="19050" y="169069"/>
                </a:lnTo>
                <a:lnTo>
                  <a:pt x="0" y="207169"/>
                </a:lnTo>
                <a:lnTo>
                  <a:pt x="0" y="252413"/>
                </a:lnTo>
                <a:lnTo>
                  <a:pt x="34528" y="333375"/>
                </a:lnTo>
                <a:lnTo>
                  <a:pt x="20241" y="446485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4" name="フリーフォーム: 図形 273">
            <a:extLst>
              <a:ext uri="{FF2B5EF4-FFF2-40B4-BE49-F238E27FC236}">
                <a16:creationId xmlns:a16="http://schemas.microsoft.com/office/drawing/2014/main" id="{99529060-0F3A-5C70-379E-19BA9F45E267}"/>
              </a:ext>
            </a:extLst>
          </p:cNvPr>
          <p:cNvSpPr/>
          <p:nvPr/>
        </p:nvSpPr>
        <p:spPr>
          <a:xfrm>
            <a:off x="11124009" y="6628209"/>
            <a:ext cx="126207" cy="180975"/>
          </a:xfrm>
          <a:custGeom>
            <a:avLst/>
            <a:gdLst>
              <a:gd name="connsiteX0" fmla="*/ 0 w 126207"/>
              <a:gd name="connsiteY0" fmla="*/ 180975 h 180975"/>
              <a:gd name="connsiteX1" fmla="*/ 22622 w 126207"/>
              <a:gd name="connsiteY1" fmla="*/ 97632 h 180975"/>
              <a:gd name="connsiteX2" fmla="*/ 39291 w 126207"/>
              <a:gd name="connsiteY2" fmla="*/ 67866 h 180975"/>
              <a:gd name="connsiteX3" fmla="*/ 126207 w 126207"/>
              <a:gd name="connsiteY3" fmla="*/ 0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207" h="180975">
                <a:moveTo>
                  <a:pt x="0" y="180975"/>
                </a:moveTo>
                <a:lnTo>
                  <a:pt x="22622" y="97632"/>
                </a:lnTo>
                <a:lnTo>
                  <a:pt x="39291" y="67866"/>
                </a:lnTo>
                <a:lnTo>
                  <a:pt x="126207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5" name="フリーフォーム: 図形 274">
            <a:extLst>
              <a:ext uri="{FF2B5EF4-FFF2-40B4-BE49-F238E27FC236}">
                <a16:creationId xmlns:a16="http://schemas.microsoft.com/office/drawing/2014/main" id="{0728D599-2CCA-1F3D-F18A-680559CB966F}"/>
              </a:ext>
            </a:extLst>
          </p:cNvPr>
          <p:cNvSpPr/>
          <p:nvPr/>
        </p:nvSpPr>
        <p:spPr>
          <a:xfrm>
            <a:off x="10492978" y="6451997"/>
            <a:ext cx="88106" cy="219075"/>
          </a:xfrm>
          <a:custGeom>
            <a:avLst/>
            <a:gdLst>
              <a:gd name="connsiteX0" fmla="*/ 0 w 88106"/>
              <a:gd name="connsiteY0" fmla="*/ 219075 h 219075"/>
              <a:gd name="connsiteX1" fmla="*/ 28575 w 88106"/>
              <a:gd name="connsiteY1" fmla="*/ 145256 h 219075"/>
              <a:gd name="connsiteX2" fmla="*/ 39291 w 88106"/>
              <a:gd name="connsiteY2" fmla="*/ 100012 h 219075"/>
              <a:gd name="connsiteX3" fmla="*/ 63103 w 88106"/>
              <a:gd name="connsiteY3" fmla="*/ 50006 h 219075"/>
              <a:gd name="connsiteX4" fmla="*/ 88106 w 88106"/>
              <a:gd name="connsiteY4" fmla="*/ 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06" h="219075">
                <a:moveTo>
                  <a:pt x="0" y="219075"/>
                </a:moveTo>
                <a:lnTo>
                  <a:pt x="28575" y="145256"/>
                </a:lnTo>
                <a:lnTo>
                  <a:pt x="39291" y="100012"/>
                </a:lnTo>
                <a:lnTo>
                  <a:pt x="63103" y="50006"/>
                </a:lnTo>
                <a:lnTo>
                  <a:pt x="88106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9" name="フリーフォーム: 図形 288">
            <a:extLst>
              <a:ext uri="{FF2B5EF4-FFF2-40B4-BE49-F238E27FC236}">
                <a16:creationId xmlns:a16="http://schemas.microsoft.com/office/drawing/2014/main" id="{9BFB0810-5861-5CFC-7025-077C84EBAEC0}"/>
              </a:ext>
            </a:extLst>
          </p:cNvPr>
          <p:cNvSpPr/>
          <p:nvPr/>
        </p:nvSpPr>
        <p:spPr>
          <a:xfrm>
            <a:off x="9023747" y="4850606"/>
            <a:ext cx="1687116" cy="379810"/>
          </a:xfrm>
          <a:custGeom>
            <a:avLst/>
            <a:gdLst>
              <a:gd name="connsiteX0" fmla="*/ 0 w 1687116"/>
              <a:gd name="connsiteY0" fmla="*/ 0 h 379810"/>
              <a:gd name="connsiteX1" fmla="*/ 300037 w 1687116"/>
              <a:gd name="connsiteY1" fmla="*/ 76200 h 379810"/>
              <a:gd name="connsiteX2" fmla="*/ 490537 w 1687116"/>
              <a:gd name="connsiteY2" fmla="*/ 117872 h 379810"/>
              <a:gd name="connsiteX3" fmla="*/ 867966 w 1687116"/>
              <a:gd name="connsiteY3" fmla="*/ 200025 h 379810"/>
              <a:gd name="connsiteX4" fmla="*/ 1687116 w 1687116"/>
              <a:gd name="connsiteY4" fmla="*/ 379810 h 37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7116" h="379810">
                <a:moveTo>
                  <a:pt x="0" y="0"/>
                </a:moveTo>
                <a:lnTo>
                  <a:pt x="300037" y="76200"/>
                </a:lnTo>
                <a:lnTo>
                  <a:pt x="490537" y="117872"/>
                </a:lnTo>
                <a:lnTo>
                  <a:pt x="867966" y="200025"/>
                </a:lnTo>
                <a:lnTo>
                  <a:pt x="1687116" y="37981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0" name="フリーフォーム: 図形 289">
            <a:extLst>
              <a:ext uri="{FF2B5EF4-FFF2-40B4-BE49-F238E27FC236}">
                <a16:creationId xmlns:a16="http://schemas.microsoft.com/office/drawing/2014/main" id="{D1B995A5-C2C7-8B0F-471C-AB5EC18E922B}"/>
              </a:ext>
            </a:extLst>
          </p:cNvPr>
          <p:cNvSpPr/>
          <p:nvPr/>
        </p:nvSpPr>
        <p:spPr>
          <a:xfrm>
            <a:off x="8315325" y="4712494"/>
            <a:ext cx="150019" cy="21431"/>
          </a:xfrm>
          <a:custGeom>
            <a:avLst/>
            <a:gdLst>
              <a:gd name="connsiteX0" fmla="*/ 150019 w 150019"/>
              <a:gd name="connsiteY0" fmla="*/ 21431 h 21431"/>
              <a:gd name="connsiteX1" fmla="*/ 55959 w 150019"/>
              <a:gd name="connsiteY1" fmla="*/ 13097 h 21431"/>
              <a:gd name="connsiteX2" fmla="*/ 0 w 150019"/>
              <a:gd name="connsiteY2" fmla="*/ 0 h 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19" h="21431">
                <a:moveTo>
                  <a:pt x="150019" y="21431"/>
                </a:moveTo>
                <a:lnTo>
                  <a:pt x="55959" y="13097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1" name="フリーフォーム: 図形 290">
            <a:extLst>
              <a:ext uri="{FF2B5EF4-FFF2-40B4-BE49-F238E27FC236}">
                <a16:creationId xmlns:a16="http://schemas.microsoft.com/office/drawing/2014/main" id="{4A23FB8E-08F6-4D24-71E4-61BE843EF519}"/>
              </a:ext>
            </a:extLst>
          </p:cNvPr>
          <p:cNvSpPr/>
          <p:nvPr/>
        </p:nvSpPr>
        <p:spPr>
          <a:xfrm>
            <a:off x="11469291" y="5372100"/>
            <a:ext cx="377428" cy="132159"/>
          </a:xfrm>
          <a:custGeom>
            <a:avLst/>
            <a:gdLst>
              <a:gd name="connsiteX0" fmla="*/ 0 w 377428"/>
              <a:gd name="connsiteY0" fmla="*/ 0 h 132159"/>
              <a:gd name="connsiteX1" fmla="*/ 103584 w 377428"/>
              <a:gd name="connsiteY1" fmla="*/ 40481 h 132159"/>
              <a:gd name="connsiteX2" fmla="*/ 225028 w 377428"/>
              <a:gd name="connsiteY2" fmla="*/ 89297 h 132159"/>
              <a:gd name="connsiteX3" fmla="*/ 297656 w 377428"/>
              <a:gd name="connsiteY3" fmla="*/ 108347 h 132159"/>
              <a:gd name="connsiteX4" fmla="*/ 377428 w 377428"/>
              <a:gd name="connsiteY4" fmla="*/ 132159 h 1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428" h="132159">
                <a:moveTo>
                  <a:pt x="0" y="0"/>
                </a:moveTo>
                <a:lnTo>
                  <a:pt x="103584" y="40481"/>
                </a:lnTo>
                <a:lnTo>
                  <a:pt x="225028" y="89297"/>
                </a:lnTo>
                <a:lnTo>
                  <a:pt x="297656" y="108347"/>
                </a:lnTo>
                <a:lnTo>
                  <a:pt x="377428" y="13215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2" name="フリーフォーム: 図形 291">
            <a:extLst>
              <a:ext uri="{FF2B5EF4-FFF2-40B4-BE49-F238E27FC236}">
                <a16:creationId xmlns:a16="http://schemas.microsoft.com/office/drawing/2014/main" id="{626DF035-E9C7-2815-1524-5BA30D6E2385}"/>
              </a:ext>
            </a:extLst>
          </p:cNvPr>
          <p:cNvSpPr/>
          <p:nvPr/>
        </p:nvSpPr>
        <p:spPr>
          <a:xfrm>
            <a:off x="2753916" y="6401991"/>
            <a:ext cx="73818" cy="178593"/>
          </a:xfrm>
          <a:custGeom>
            <a:avLst/>
            <a:gdLst>
              <a:gd name="connsiteX0" fmla="*/ 0 w 73818"/>
              <a:gd name="connsiteY0" fmla="*/ 178593 h 178593"/>
              <a:gd name="connsiteX1" fmla="*/ 36909 w 73818"/>
              <a:gd name="connsiteY1" fmla="*/ 83343 h 178593"/>
              <a:gd name="connsiteX2" fmla="*/ 73818 w 73818"/>
              <a:gd name="connsiteY2" fmla="*/ 0 h 178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818" h="178593">
                <a:moveTo>
                  <a:pt x="0" y="178593"/>
                </a:moveTo>
                <a:lnTo>
                  <a:pt x="36909" y="83343"/>
                </a:lnTo>
                <a:lnTo>
                  <a:pt x="73818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3" name="フリーフォーム 292"/>
          <p:cNvSpPr/>
          <p:nvPr/>
        </p:nvSpPr>
        <p:spPr>
          <a:xfrm>
            <a:off x="3314700" y="4981575"/>
            <a:ext cx="136525" cy="301625"/>
          </a:xfrm>
          <a:custGeom>
            <a:avLst/>
            <a:gdLst>
              <a:gd name="connsiteX0" fmla="*/ 136525 w 136525"/>
              <a:gd name="connsiteY0" fmla="*/ 0 h 301625"/>
              <a:gd name="connsiteX1" fmla="*/ 63500 w 136525"/>
              <a:gd name="connsiteY1" fmla="*/ 158750 h 301625"/>
              <a:gd name="connsiteX2" fmla="*/ 0 w 136525"/>
              <a:gd name="connsiteY2" fmla="*/ 301625 h 30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6525" h="301625">
                <a:moveTo>
                  <a:pt x="136525" y="0"/>
                </a:moveTo>
                <a:lnTo>
                  <a:pt x="63500" y="158750"/>
                </a:lnTo>
                <a:lnTo>
                  <a:pt x="0" y="30162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4" name="フリーフォーム 293"/>
          <p:cNvSpPr/>
          <p:nvPr/>
        </p:nvSpPr>
        <p:spPr>
          <a:xfrm>
            <a:off x="3260724" y="5121275"/>
            <a:ext cx="263525" cy="47625"/>
          </a:xfrm>
          <a:custGeom>
            <a:avLst/>
            <a:gdLst>
              <a:gd name="connsiteX0" fmla="*/ 0 w 254000"/>
              <a:gd name="connsiteY0" fmla="*/ 0 h 53975"/>
              <a:gd name="connsiteX1" fmla="*/ 114300 w 254000"/>
              <a:gd name="connsiteY1" fmla="*/ 28575 h 53975"/>
              <a:gd name="connsiteX2" fmla="*/ 254000 w 254000"/>
              <a:gd name="connsiteY2" fmla="*/ 53975 h 53975"/>
              <a:gd name="connsiteX0" fmla="*/ 0 w 263525"/>
              <a:gd name="connsiteY0" fmla="*/ 0 h 47625"/>
              <a:gd name="connsiteX1" fmla="*/ 123825 w 263525"/>
              <a:gd name="connsiteY1" fmla="*/ 22225 h 47625"/>
              <a:gd name="connsiteX2" fmla="*/ 263525 w 263525"/>
              <a:gd name="connsiteY2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525" h="47625">
                <a:moveTo>
                  <a:pt x="0" y="0"/>
                </a:moveTo>
                <a:lnTo>
                  <a:pt x="123825" y="22225"/>
                </a:lnTo>
                <a:lnTo>
                  <a:pt x="263525" y="4762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5" name="フリーフォーム 294"/>
          <p:cNvSpPr/>
          <p:nvPr/>
        </p:nvSpPr>
        <p:spPr>
          <a:xfrm>
            <a:off x="1040606" y="6436519"/>
            <a:ext cx="88107" cy="197644"/>
          </a:xfrm>
          <a:custGeom>
            <a:avLst/>
            <a:gdLst>
              <a:gd name="connsiteX0" fmla="*/ 88107 w 88107"/>
              <a:gd name="connsiteY0" fmla="*/ 0 h 197644"/>
              <a:gd name="connsiteX1" fmla="*/ 59532 w 88107"/>
              <a:gd name="connsiteY1" fmla="*/ 73819 h 197644"/>
              <a:gd name="connsiteX2" fmla="*/ 0 w 88107"/>
              <a:gd name="connsiteY2" fmla="*/ 197644 h 19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107" h="197644">
                <a:moveTo>
                  <a:pt x="88107" y="0"/>
                </a:moveTo>
                <a:lnTo>
                  <a:pt x="59532" y="73819"/>
                </a:lnTo>
                <a:lnTo>
                  <a:pt x="0" y="19764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6" name="フリーフォーム 295"/>
          <p:cNvSpPr/>
          <p:nvPr/>
        </p:nvSpPr>
        <p:spPr>
          <a:xfrm>
            <a:off x="2768600" y="3546475"/>
            <a:ext cx="1260475" cy="209550"/>
          </a:xfrm>
          <a:custGeom>
            <a:avLst/>
            <a:gdLst>
              <a:gd name="connsiteX0" fmla="*/ 1260475 w 1260475"/>
              <a:gd name="connsiteY0" fmla="*/ 209550 h 209550"/>
              <a:gd name="connsiteX1" fmla="*/ 1035050 w 1260475"/>
              <a:gd name="connsiteY1" fmla="*/ 171450 h 209550"/>
              <a:gd name="connsiteX2" fmla="*/ 517525 w 1260475"/>
              <a:gd name="connsiteY2" fmla="*/ 95250 h 209550"/>
              <a:gd name="connsiteX3" fmla="*/ 282575 w 1260475"/>
              <a:gd name="connsiteY3" fmla="*/ 47625 h 209550"/>
              <a:gd name="connsiteX4" fmla="*/ 0 w 1260475"/>
              <a:gd name="connsiteY4" fmla="*/ 0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75" h="209550">
                <a:moveTo>
                  <a:pt x="1260475" y="209550"/>
                </a:moveTo>
                <a:lnTo>
                  <a:pt x="1035050" y="171450"/>
                </a:lnTo>
                <a:lnTo>
                  <a:pt x="517525" y="95250"/>
                </a:lnTo>
                <a:lnTo>
                  <a:pt x="282575" y="47625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7" name="フリーフォーム 296"/>
          <p:cNvSpPr/>
          <p:nvPr/>
        </p:nvSpPr>
        <p:spPr>
          <a:xfrm>
            <a:off x="2776538" y="8632031"/>
            <a:ext cx="119062" cy="4763"/>
          </a:xfrm>
          <a:custGeom>
            <a:avLst/>
            <a:gdLst>
              <a:gd name="connsiteX0" fmla="*/ 119062 w 119062"/>
              <a:gd name="connsiteY0" fmla="*/ 4763 h 4763"/>
              <a:gd name="connsiteX1" fmla="*/ 0 w 119062"/>
              <a:gd name="connsiteY1" fmla="*/ 0 h 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062" h="4763">
                <a:moveTo>
                  <a:pt x="119062" y="4763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98" name="表 297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182667"/>
              </p:ext>
            </p:extLst>
          </p:nvPr>
        </p:nvGraphicFramePr>
        <p:xfrm>
          <a:off x="183303" y="786308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299" name="グループ化 298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268862" y="1645152"/>
            <a:ext cx="161663" cy="127168"/>
            <a:chOff x="13223829" y="3432784"/>
            <a:chExt cx="161663" cy="127168"/>
          </a:xfrm>
        </p:grpSpPr>
        <p:grpSp>
          <p:nvGrpSpPr>
            <p:cNvPr id="300" name="グループ化 299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02" name="正方形/長方形 301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3" name="正方形/長方形 302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4" name="楕円 393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1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5" name="グループ化 394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279338" y="1814651"/>
            <a:ext cx="140711" cy="122715"/>
            <a:chOff x="13234305" y="3606093"/>
            <a:chExt cx="140711" cy="122715"/>
          </a:xfrm>
        </p:grpSpPr>
        <p:sp>
          <p:nvSpPr>
            <p:cNvPr id="396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7" name="直線コネクタ 396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9" name="グループ化 398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275135" y="1994449"/>
            <a:ext cx="149117" cy="149117"/>
            <a:chOff x="13168102" y="5848673"/>
            <a:chExt cx="240155" cy="240155"/>
          </a:xfrm>
        </p:grpSpPr>
        <p:sp>
          <p:nvSpPr>
            <p:cNvPr id="400" name="正方形/長方形 399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1" name="正方形/長方形 400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02" name="直線コネクタ 401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39189" y="2396493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直線コネクタ 402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39189" y="2564371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直線コネクタ 403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39189" y="2734627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直線コネクタ 404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49529" y="3064839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直線コネクタ 405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030046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直線コネクタ 406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57135" y="1194352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直線コネクタ 407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358658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30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230</Words>
  <Application>Microsoft Office PowerPoint</Application>
  <PresentationFormat>A3 297x420 mm</PresentationFormat>
  <Paragraphs>66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2026-09-16T02:00:35Z</dcterms:modified>
</cp:coreProperties>
</file>