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グループ化 300">
            <a:extLst>
              <a:ext uri="{FF2B5EF4-FFF2-40B4-BE49-F238E27FC236}">
                <a16:creationId xmlns:a16="http://schemas.microsoft.com/office/drawing/2014/main" id="{29B7AFE8-CBC5-8231-15EE-FE1B5797E248}"/>
              </a:ext>
            </a:extLst>
          </p:cNvPr>
          <p:cNvGrpSpPr/>
          <p:nvPr/>
        </p:nvGrpSpPr>
        <p:grpSpPr>
          <a:xfrm>
            <a:off x="14514" y="466725"/>
            <a:ext cx="12708730" cy="8647289"/>
            <a:chOff x="14514" y="466725"/>
            <a:chExt cx="12708730" cy="8647289"/>
          </a:xfrm>
        </p:grpSpPr>
        <p:grpSp>
          <p:nvGrpSpPr>
            <p:cNvPr id="299" name="グループ化 298">
              <a:extLst>
                <a:ext uri="{FF2B5EF4-FFF2-40B4-BE49-F238E27FC236}">
                  <a16:creationId xmlns:a16="http://schemas.microsoft.com/office/drawing/2014/main" id="{F2F08F3B-F283-F055-2E02-8DE8279E0A79}"/>
                </a:ext>
              </a:extLst>
            </p:cNvPr>
            <p:cNvGrpSpPr/>
            <p:nvPr/>
          </p:nvGrpSpPr>
          <p:grpSpPr>
            <a:xfrm>
              <a:off x="14514" y="466725"/>
              <a:ext cx="12708730" cy="8647289"/>
              <a:chOff x="14514" y="466725"/>
              <a:chExt cx="12708730" cy="8647289"/>
            </a:xfrm>
          </p:grpSpPr>
          <p:grpSp>
            <p:nvGrpSpPr>
              <p:cNvPr id="31" name="グループ化 30">
                <a:extLst>
                  <a:ext uri="{FF2B5EF4-FFF2-40B4-BE49-F238E27FC236}">
                    <a16:creationId xmlns:a16="http://schemas.microsoft.com/office/drawing/2014/main" id="{C947324A-CB9C-F8A0-FD9C-366477F710A8}"/>
                  </a:ext>
                </a:extLst>
              </p:cNvPr>
              <p:cNvGrpSpPr/>
              <p:nvPr/>
            </p:nvGrpSpPr>
            <p:grpSpPr>
              <a:xfrm>
                <a:off x="14514" y="466725"/>
                <a:ext cx="12708730" cy="8647289"/>
                <a:chOff x="0" y="466725"/>
                <a:chExt cx="12708730" cy="8647289"/>
              </a:xfrm>
            </p:grpSpPr>
            <p:grpSp>
              <p:nvGrpSpPr>
                <p:cNvPr id="5" name="グループ化 4">
                  <a:extLst>
                    <a:ext uri="{FF2B5EF4-FFF2-40B4-BE49-F238E27FC236}">
                      <a16:creationId xmlns:a16="http://schemas.microsoft.com/office/drawing/2014/main" id="{A7AEB609-D186-9AD4-131B-8C102D2BE58C}"/>
                    </a:ext>
                  </a:extLst>
                </p:cNvPr>
                <p:cNvGrpSpPr/>
                <p:nvPr/>
              </p:nvGrpSpPr>
              <p:grpSpPr>
                <a:xfrm>
                  <a:off x="0" y="469418"/>
                  <a:ext cx="12700085" cy="8644596"/>
                  <a:chOff x="45244" y="308902"/>
                  <a:chExt cx="12700085" cy="8644596"/>
                </a:xfrm>
              </p:grpSpPr>
              <p:grpSp>
                <p:nvGrpSpPr>
                  <p:cNvPr id="4" name="グループ化 3">
                    <a:extLst>
                      <a:ext uri="{FF2B5EF4-FFF2-40B4-BE49-F238E27FC236}">
                        <a16:creationId xmlns:a16="http://schemas.microsoft.com/office/drawing/2014/main" id="{B69DFD91-C8D2-0956-2400-5EB3AC952E2E}"/>
                      </a:ext>
                    </a:extLst>
                  </p:cNvPr>
                  <p:cNvGrpSpPr/>
                  <p:nvPr/>
                </p:nvGrpSpPr>
                <p:grpSpPr>
                  <a:xfrm>
                    <a:off x="45244" y="308902"/>
                    <a:ext cx="12700085" cy="8644596"/>
                    <a:chOff x="45244" y="499404"/>
                    <a:chExt cx="12700085" cy="8644596"/>
                  </a:xfrm>
                </p:grpSpPr>
                <p:pic>
                  <p:nvPicPr>
                    <p:cNvPr id="289" name="図 288">
                      <a:extLst>
                        <a:ext uri="{FF2B5EF4-FFF2-40B4-BE49-F238E27FC236}">
                          <a16:creationId xmlns:a16="http://schemas.microsoft.com/office/drawing/2014/main" id="{070533A1-A432-B2B8-3D02-71D89E3FEA7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6270" y="499404"/>
                      <a:ext cx="12689059" cy="864459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" name="フリーフォーム: 図形 2">
                      <a:extLst>
                        <a:ext uri="{FF2B5EF4-FFF2-40B4-BE49-F238E27FC236}">
                          <a16:creationId xmlns:a16="http://schemas.microsoft.com/office/drawing/2014/main" id="{77877F33-B49D-3064-F386-1742043F80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44" y="509588"/>
                      <a:ext cx="7970044" cy="928687"/>
                    </a:xfrm>
                    <a:custGeom>
                      <a:avLst/>
                      <a:gdLst>
                        <a:gd name="connsiteX0" fmla="*/ 0 w 7970044"/>
                        <a:gd name="connsiteY0" fmla="*/ 928687 h 928687"/>
                        <a:gd name="connsiteX1" fmla="*/ 173831 w 7970044"/>
                        <a:gd name="connsiteY1" fmla="*/ 816768 h 928687"/>
                        <a:gd name="connsiteX2" fmla="*/ 376237 w 7970044"/>
                        <a:gd name="connsiteY2" fmla="*/ 719137 h 928687"/>
                        <a:gd name="connsiteX3" fmla="*/ 697706 w 7970044"/>
                        <a:gd name="connsiteY3" fmla="*/ 642937 h 928687"/>
                        <a:gd name="connsiteX4" fmla="*/ 890587 w 7970044"/>
                        <a:gd name="connsiteY4" fmla="*/ 623887 h 928687"/>
                        <a:gd name="connsiteX5" fmla="*/ 5245894 w 7970044"/>
                        <a:gd name="connsiteY5" fmla="*/ 757237 h 928687"/>
                        <a:gd name="connsiteX6" fmla="*/ 6091237 w 7970044"/>
                        <a:gd name="connsiteY6" fmla="*/ 778668 h 928687"/>
                        <a:gd name="connsiteX7" fmla="*/ 6522244 w 7970044"/>
                        <a:gd name="connsiteY7" fmla="*/ 795337 h 928687"/>
                        <a:gd name="connsiteX8" fmla="*/ 6779419 w 7970044"/>
                        <a:gd name="connsiteY8" fmla="*/ 788193 h 928687"/>
                        <a:gd name="connsiteX9" fmla="*/ 7041356 w 7970044"/>
                        <a:gd name="connsiteY9" fmla="*/ 738187 h 928687"/>
                        <a:gd name="connsiteX10" fmla="*/ 7243762 w 7970044"/>
                        <a:gd name="connsiteY10" fmla="*/ 664368 h 928687"/>
                        <a:gd name="connsiteX11" fmla="*/ 7481887 w 7970044"/>
                        <a:gd name="connsiteY11" fmla="*/ 538162 h 928687"/>
                        <a:gd name="connsiteX12" fmla="*/ 7653337 w 7970044"/>
                        <a:gd name="connsiteY12" fmla="*/ 383381 h 928687"/>
                        <a:gd name="connsiteX13" fmla="*/ 7808119 w 7970044"/>
                        <a:gd name="connsiteY13" fmla="*/ 235743 h 928687"/>
                        <a:gd name="connsiteX14" fmla="*/ 7970044 w 7970044"/>
                        <a:gd name="connsiteY14" fmla="*/ 0 h 928687"/>
                        <a:gd name="connsiteX15" fmla="*/ 7970044 w 7970044"/>
                        <a:gd name="connsiteY15" fmla="*/ 0 h 928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7970044" h="928687">
                          <a:moveTo>
                            <a:pt x="0" y="928687"/>
                          </a:moveTo>
                          <a:lnTo>
                            <a:pt x="173831" y="816768"/>
                          </a:lnTo>
                          <a:lnTo>
                            <a:pt x="376237" y="719137"/>
                          </a:lnTo>
                          <a:lnTo>
                            <a:pt x="697706" y="642937"/>
                          </a:lnTo>
                          <a:lnTo>
                            <a:pt x="890587" y="623887"/>
                          </a:lnTo>
                          <a:lnTo>
                            <a:pt x="5245894" y="757237"/>
                          </a:lnTo>
                          <a:lnTo>
                            <a:pt x="6091237" y="778668"/>
                          </a:lnTo>
                          <a:lnTo>
                            <a:pt x="6522244" y="795337"/>
                          </a:lnTo>
                          <a:lnTo>
                            <a:pt x="6779419" y="788193"/>
                          </a:lnTo>
                          <a:lnTo>
                            <a:pt x="7041356" y="738187"/>
                          </a:lnTo>
                          <a:lnTo>
                            <a:pt x="7243762" y="664368"/>
                          </a:lnTo>
                          <a:lnTo>
                            <a:pt x="7481887" y="538162"/>
                          </a:lnTo>
                          <a:lnTo>
                            <a:pt x="7653337" y="383381"/>
                          </a:lnTo>
                          <a:lnTo>
                            <a:pt x="7808119" y="235743"/>
                          </a:lnTo>
                          <a:lnTo>
                            <a:pt x="7970044" y="0"/>
                          </a:lnTo>
                          <a:lnTo>
                            <a:pt x="7970044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56536317-0761-E128-2503-47F041243A13}"/>
                      </a:ext>
                    </a:extLst>
                  </p:cNvPr>
                  <p:cNvSpPr/>
                  <p:nvPr/>
                </p:nvSpPr>
                <p:spPr>
                  <a:xfrm>
                    <a:off x="316706" y="2120503"/>
                    <a:ext cx="10747772" cy="5855494"/>
                  </a:xfrm>
                  <a:custGeom>
                    <a:avLst/>
                    <a:gdLst>
                      <a:gd name="connsiteX0" fmla="*/ 2895600 w 10747772"/>
                      <a:gd name="connsiteY0" fmla="*/ 1206103 h 5855494"/>
                      <a:gd name="connsiteX1" fmla="*/ 3276600 w 10747772"/>
                      <a:gd name="connsiteY1" fmla="*/ 661988 h 5855494"/>
                      <a:gd name="connsiteX2" fmla="*/ 3469482 w 10747772"/>
                      <a:gd name="connsiteY2" fmla="*/ 795338 h 5855494"/>
                      <a:gd name="connsiteX3" fmla="*/ 3563541 w 10747772"/>
                      <a:gd name="connsiteY3" fmla="*/ 852488 h 5855494"/>
                      <a:gd name="connsiteX4" fmla="*/ 3700463 w 10747772"/>
                      <a:gd name="connsiteY4" fmla="*/ 858441 h 5855494"/>
                      <a:gd name="connsiteX5" fmla="*/ 3751660 w 10747772"/>
                      <a:gd name="connsiteY5" fmla="*/ 865585 h 5855494"/>
                      <a:gd name="connsiteX6" fmla="*/ 3919538 w 10747772"/>
                      <a:gd name="connsiteY6" fmla="*/ 962025 h 5855494"/>
                      <a:gd name="connsiteX7" fmla="*/ 4029075 w 10747772"/>
                      <a:gd name="connsiteY7" fmla="*/ 973932 h 5855494"/>
                      <a:gd name="connsiteX8" fmla="*/ 4098132 w 10747772"/>
                      <a:gd name="connsiteY8" fmla="*/ 966788 h 5855494"/>
                      <a:gd name="connsiteX9" fmla="*/ 4180285 w 10747772"/>
                      <a:gd name="connsiteY9" fmla="*/ 945357 h 5855494"/>
                      <a:gd name="connsiteX10" fmla="*/ 4244578 w 10747772"/>
                      <a:gd name="connsiteY10" fmla="*/ 962025 h 5855494"/>
                      <a:gd name="connsiteX11" fmla="*/ 4419600 w 10747772"/>
                      <a:gd name="connsiteY11" fmla="*/ 1069182 h 5855494"/>
                      <a:gd name="connsiteX12" fmla="*/ 4454128 w 10747772"/>
                      <a:gd name="connsiteY12" fmla="*/ 1082278 h 5855494"/>
                      <a:gd name="connsiteX13" fmla="*/ 4561285 w 10747772"/>
                      <a:gd name="connsiteY13" fmla="*/ 1077516 h 5855494"/>
                      <a:gd name="connsiteX14" fmla="*/ 5248275 w 10747772"/>
                      <a:gd name="connsiteY14" fmla="*/ 1193007 h 5855494"/>
                      <a:gd name="connsiteX15" fmla="*/ 5279232 w 10747772"/>
                      <a:gd name="connsiteY15" fmla="*/ 1247775 h 5855494"/>
                      <a:gd name="connsiteX16" fmla="*/ 5386388 w 10747772"/>
                      <a:gd name="connsiteY16" fmla="*/ 1218010 h 5855494"/>
                      <a:gd name="connsiteX17" fmla="*/ 5725716 w 10747772"/>
                      <a:gd name="connsiteY17" fmla="*/ 1079897 h 5855494"/>
                      <a:gd name="connsiteX18" fmla="*/ 5803107 w 10747772"/>
                      <a:gd name="connsiteY18" fmla="*/ 1027510 h 5855494"/>
                      <a:gd name="connsiteX19" fmla="*/ 5817394 w 10747772"/>
                      <a:gd name="connsiteY19" fmla="*/ 1001316 h 5855494"/>
                      <a:gd name="connsiteX20" fmla="*/ 5830491 w 10747772"/>
                      <a:gd name="connsiteY20" fmla="*/ 879872 h 5855494"/>
                      <a:gd name="connsiteX21" fmla="*/ 5860257 w 10747772"/>
                      <a:gd name="connsiteY21" fmla="*/ 841772 h 5855494"/>
                      <a:gd name="connsiteX22" fmla="*/ 5909072 w 10747772"/>
                      <a:gd name="connsiteY22" fmla="*/ 831057 h 5855494"/>
                      <a:gd name="connsiteX23" fmla="*/ 6012657 w 10747772"/>
                      <a:gd name="connsiteY23" fmla="*/ 897732 h 5855494"/>
                      <a:gd name="connsiteX24" fmla="*/ 6144816 w 10747772"/>
                      <a:gd name="connsiteY24" fmla="*/ 1025128 h 5855494"/>
                      <a:gd name="connsiteX25" fmla="*/ 6178153 w 10747772"/>
                      <a:gd name="connsiteY25" fmla="*/ 1069182 h 5855494"/>
                      <a:gd name="connsiteX26" fmla="*/ 6186488 w 10747772"/>
                      <a:gd name="connsiteY26" fmla="*/ 1122760 h 5855494"/>
                      <a:gd name="connsiteX27" fmla="*/ 6369844 w 10747772"/>
                      <a:gd name="connsiteY27" fmla="*/ 1087041 h 5855494"/>
                      <a:gd name="connsiteX28" fmla="*/ 6376988 w 10747772"/>
                      <a:gd name="connsiteY28" fmla="*/ 1050132 h 5855494"/>
                      <a:gd name="connsiteX29" fmla="*/ 6269832 w 10747772"/>
                      <a:gd name="connsiteY29" fmla="*/ 925116 h 5855494"/>
                      <a:gd name="connsiteX30" fmla="*/ 6430566 w 10747772"/>
                      <a:gd name="connsiteY30" fmla="*/ 746522 h 5855494"/>
                      <a:gd name="connsiteX31" fmla="*/ 6509147 w 10747772"/>
                      <a:gd name="connsiteY31" fmla="*/ 633413 h 5855494"/>
                      <a:gd name="connsiteX32" fmla="*/ 6597253 w 10747772"/>
                      <a:gd name="connsiteY32" fmla="*/ 488157 h 5855494"/>
                      <a:gd name="connsiteX33" fmla="*/ 6757988 w 10747772"/>
                      <a:gd name="connsiteY33" fmla="*/ 301228 h 5855494"/>
                      <a:gd name="connsiteX34" fmla="*/ 6787753 w 10747772"/>
                      <a:gd name="connsiteY34" fmla="*/ 259557 h 5855494"/>
                      <a:gd name="connsiteX35" fmla="*/ 6904435 w 10747772"/>
                      <a:gd name="connsiteY35" fmla="*/ 0 h 5855494"/>
                      <a:gd name="connsiteX36" fmla="*/ 7103269 w 10747772"/>
                      <a:gd name="connsiteY36" fmla="*/ 26194 h 5855494"/>
                      <a:gd name="connsiteX37" fmla="*/ 7280672 w 10747772"/>
                      <a:gd name="connsiteY37" fmla="*/ 46435 h 5855494"/>
                      <a:gd name="connsiteX38" fmla="*/ 7517607 w 10747772"/>
                      <a:gd name="connsiteY38" fmla="*/ 102394 h 5855494"/>
                      <a:gd name="connsiteX39" fmla="*/ 9872663 w 10747772"/>
                      <a:gd name="connsiteY39" fmla="*/ 770335 h 5855494"/>
                      <a:gd name="connsiteX40" fmla="*/ 9876235 w 10747772"/>
                      <a:gd name="connsiteY40" fmla="*/ 1596628 h 5855494"/>
                      <a:gd name="connsiteX41" fmla="*/ 10125075 w 10747772"/>
                      <a:gd name="connsiteY41" fmla="*/ 1664494 h 5855494"/>
                      <a:gd name="connsiteX42" fmla="*/ 10307241 w 10747772"/>
                      <a:gd name="connsiteY42" fmla="*/ 1632347 h 5855494"/>
                      <a:gd name="connsiteX43" fmla="*/ 10413207 w 10747772"/>
                      <a:gd name="connsiteY43" fmla="*/ 1845469 h 5855494"/>
                      <a:gd name="connsiteX44" fmla="*/ 10422732 w 10747772"/>
                      <a:gd name="connsiteY44" fmla="*/ 2002632 h 5855494"/>
                      <a:gd name="connsiteX45" fmla="*/ 10478691 w 10747772"/>
                      <a:gd name="connsiteY45" fmla="*/ 2130028 h 5855494"/>
                      <a:gd name="connsiteX46" fmla="*/ 10576322 w 10747772"/>
                      <a:gd name="connsiteY46" fmla="*/ 2225278 h 5855494"/>
                      <a:gd name="connsiteX47" fmla="*/ 10571560 w 10747772"/>
                      <a:gd name="connsiteY47" fmla="*/ 2406253 h 5855494"/>
                      <a:gd name="connsiteX48" fmla="*/ 10679907 w 10747772"/>
                      <a:gd name="connsiteY48" fmla="*/ 2424113 h 5855494"/>
                      <a:gd name="connsiteX49" fmla="*/ 10720388 w 10747772"/>
                      <a:gd name="connsiteY49" fmla="*/ 2450307 h 5855494"/>
                      <a:gd name="connsiteX50" fmla="*/ 10747772 w 10747772"/>
                      <a:gd name="connsiteY50" fmla="*/ 2676525 h 5855494"/>
                      <a:gd name="connsiteX51" fmla="*/ 10744200 w 10747772"/>
                      <a:gd name="connsiteY51" fmla="*/ 2693194 h 5855494"/>
                      <a:gd name="connsiteX52" fmla="*/ 10689432 w 10747772"/>
                      <a:gd name="connsiteY52" fmla="*/ 2952750 h 5855494"/>
                      <a:gd name="connsiteX53" fmla="*/ 10547747 w 10747772"/>
                      <a:gd name="connsiteY53" fmla="*/ 3326607 h 5855494"/>
                      <a:gd name="connsiteX54" fmla="*/ 10428685 w 10747772"/>
                      <a:gd name="connsiteY54" fmla="*/ 3694510 h 5855494"/>
                      <a:gd name="connsiteX55" fmla="*/ 10373916 w 10747772"/>
                      <a:gd name="connsiteY55" fmla="*/ 3767138 h 5855494"/>
                      <a:gd name="connsiteX56" fmla="*/ 10279857 w 10747772"/>
                      <a:gd name="connsiteY56" fmla="*/ 3813572 h 5855494"/>
                      <a:gd name="connsiteX57" fmla="*/ 10214372 w 10747772"/>
                      <a:gd name="connsiteY57" fmla="*/ 3892153 h 5855494"/>
                      <a:gd name="connsiteX58" fmla="*/ 10211991 w 10747772"/>
                      <a:gd name="connsiteY58" fmla="*/ 3924300 h 5855494"/>
                      <a:gd name="connsiteX59" fmla="*/ 10428685 w 10747772"/>
                      <a:gd name="connsiteY59" fmla="*/ 4217194 h 5855494"/>
                      <a:gd name="connsiteX60" fmla="*/ 10447735 w 10747772"/>
                      <a:gd name="connsiteY60" fmla="*/ 4274344 h 5855494"/>
                      <a:gd name="connsiteX61" fmla="*/ 10423922 w 10747772"/>
                      <a:gd name="connsiteY61" fmla="*/ 4394597 h 5855494"/>
                      <a:gd name="connsiteX62" fmla="*/ 10414397 w 10747772"/>
                      <a:gd name="connsiteY62" fmla="*/ 4470797 h 5855494"/>
                      <a:gd name="connsiteX63" fmla="*/ 10402491 w 10747772"/>
                      <a:gd name="connsiteY63" fmla="*/ 4516041 h 5855494"/>
                      <a:gd name="connsiteX64" fmla="*/ 10179844 w 10747772"/>
                      <a:gd name="connsiteY64" fmla="*/ 4748213 h 5855494"/>
                      <a:gd name="connsiteX65" fmla="*/ 10048875 w 10747772"/>
                      <a:gd name="connsiteY65" fmla="*/ 4861322 h 5855494"/>
                      <a:gd name="connsiteX66" fmla="*/ 9952435 w 10747772"/>
                      <a:gd name="connsiteY66" fmla="*/ 5010150 h 5855494"/>
                      <a:gd name="connsiteX67" fmla="*/ 9919097 w 10747772"/>
                      <a:gd name="connsiteY67" fmla="*/ 5160169 h 5855494"/>
                      <a:gd name="connsiteX68" fmla="*/ 9897666 w 10747772"/>
                      <a:gd name="connsiteY68" fmla="*/ 5233988 h 5855494"/>
                      <a:gd name="connsiteX69" fmla="*/ 9809560 w 10747772"/>
                      <a:gd name="connsiteY69" fmla="*/ 5356622 h 5855494"/>
                      <a:gd name="connsiteX70" fmla="*/ 9721453 w 10747772"/>
                      <a:gd name="connsiteY70" fmla="*/ 5570935 h 5855494"/>
                      <a:gd name="connsiteX71" fmla="*/ 9678591 w 10747772"/>
                      <a:gd name="connsiteY71" fmla="*/ 5543550 h 5855494"/>
                      <a:gd name="connsiteX72" fmla="*/ 9755982 w 10747772"/>
                      <a:gd name="connsiteY72" fmla="*/ 5241132 h 5855494"/>
                      <a:gd name="connsiteX73" fmla="*/ 9589294 w 10747772"/>
                      <a:gd name="connsiteY73" fmla="*/ 5116116 h 5855494"/>
                      <a:gd name="connsiteX74" fmla="*/ 9566672 w 10747772"/>
                      <a:gd name="connsiteY74" fmla="*/ 5099447 h 5855494"/>
                      <a:gd name="connsiteX75" fmla="*/ 9402366 w 10747772"/>
                      <a:gd name="connsiteY75" fmla="*/ 5003007 h 5855494"/>
                      <a:gd name="connsiteX76" fmla="*/ 9245203 w 10747772"/>
                      <a:gd name="connsiteY76" fmla="*/ 4930378 h 5855494"/>
                      <a:gd name="connsiteX77" fmla="*/ 9052322 w 10747772"/>
                      <a:gd name="connsiteY77" fmla="*/ 4797028 h 5855494"/>
                      <a:gd name="connsiteX78" fmla="*/ 9271397 w 10747772"/>
                      <a:gd name="connsiteY78" fmla="*/ 4385072 h 5855494"/>
                      <a:gd name="connsiteX79" fmla="*/ 9410700 w 10747772"/>
                      <a:gd name="connsiteY79" fmla="*/ 4137422 h 5855494"/>
                      <a:gd name="connsiteX80" fmla="*/ 9872663 w 10747772"/>
                      <a:gd name="connsiteY80" fmla="*/ 4587478 h 5855494"/>
                      <a:gd name="connsiteX81" fmla="*/ 9469041 w 10747772"/>
                      <a:gd name="connsiteY81" fmla="*/ 4008835 h 5855494"/>
                      <a:gd name="connsiteX82" fmla="*/ 9588103 w 10747772"/>
                      <a:gd name="connsiteY82" fmla="*/ 3765947 h 5855494"/>
                      <a:gd name="connsiteX83" fmla="*/ 9239250 w 10747772"/>
                      <a:gd name="connsiteY83" fmla="*/ 3568303 h 5855494"/>
                      <a:gd name="connsiteX84" fmla="*/ 9047560 w 10747772"/>
                      <a:gd name="connsiteY84" fmla="*/ 3536157 h 5855494"/>
                      <a:gd name="connsiteX85" fmla="*/ 8366522 w 10747772"/>
                      <a:gd name="connsiteY85" fmla="*/ 3211116 h 5855494"/>
                      <a:gd name="connsiteX86" fmla="*/ 8161735 w 10747772"/>
                      <a:gd name="connsiteY86" fmla="*/ 3128963 h 5855494"/>
                      <a:gd name="connsiteX87" fmla="*/ 8008144 w 10747772"/>
                      <a:gd name="connsiteY87" fmla="*/ 3070622 h 5855494"/>
                      <a:gd name="connsiteX88" fmla="*/ 7866460 w 10747772"/>
                      <a:gd name="connsiteY88" fmla="*/ 3033713 h 5855494"/>
                      <a:gd name="connsiteX89" fmla="*/ 7840266 w 10747772"/>
                      <a:gd name="connsiteY89" fmla="*/ 3061097 h 5855494"/>
                      <a:gd name="connsiteX90" fmla="*/ 7860507 w 10747772"/>
                      <a:gd name="connsiteY90" fmla="*/ 3164682 h 5855494"/>
                      <a:gd name="connsiteX91" fmla="*/ 7878366 w 10747772"/>
                      <a:gd name="connsiteY91" fmla="*/ 3276600 h 5855494"/>
                      <a:gd name="connsiteX92" fmla="*/ 7850982 w 10747772"/>
                      <a:gd name="connsiteY92" fmla="*/ 3589735 h 5855494"/>
                      <a:gd name="connsiteX93" fmla="*/ 7824788 w 10747772"/>
                      <a:gd name="connsiteY93" fmla="*/ 3734991 h 5855494"/>
                      <a:gd name="connsiteX94" fmla="*/ 7736682 w 10747772"/>
                      <a:gd name="connsiteY94" fmla="*/ 3911203 h 5855494"/>
                      <a:gd name="connsiteX95" fmla="*/ 7629525 w 10747772"/>
                      <a:gd name="connsiteY95" fmla="*/ 4038600 h 5855494"/>
                      <a:gd name="connsiteX96" fmla="*/ 7454503 w 10747772"/>
                      <a:gd name="connsiteY96" fmla="*/ 4148138 h 5855494"/>
                      <a:gd name="connsiteX97" fmla="*/ 7452122 w 10747772"/>
                      <a:gd name="connsiteY97" fmla="*/ 4161235 h 5855494"/>
                      <a:gd name="connsiteX98" fmla="*/ 7280672 w 10747772"/>
                      <a:gd name="connsiteY98" fmla="*/ 4325541 h 5855494"/>
                      <a:gd name="connsiteX99" fmla="*/ 7144941 w 10747772"/>
                      <a:gd name="connsiteY99" fmla="*/ 4394597 h 5855494"/>
                      <a:gd name="connsiteX100" fmla="*/ 7011591 w 10747772"/>
                      <a:gd name="connsiteY100" fmla="*/ 4444603 h 5855494"/>
                      <a:gd name="connsiteX101" fmla="*/ 6884194 w 10747772"/>
                      <a:gd name="connsiteY101" fmla="*/ 4517232 h 5855494"/>
                      <a:gd name="connsiteX102" fmla="*/ 6757988 w 10747772"/>
                      <a:gd name="connsiteY102" fmla="*/ 4662488 h 5855494"/>
                      <a:gd name="connsiteX103" fmla="*/ 6744891 w 10747772"/>
                      <a:gd name="connsiteY103" fmla="*/ 4686300 h 5855494"/>
                      <a:gd name="connsiteX104" fmla="*/ 6654403 w 10747772"/>
                      <a:gd name="connsiteY104" fmla="*/ 4800600 h 5855494"/>
                      <a:gd name="connsiteX105" fmla="*/ 6611541 w 10747772"/>
                      <a:gd name="connsiteY105" fmla="*/ 4889897 h 5855494"/>
                      <a:gd name="connsiteX106" fmla="*/ 6616303 w 10747772"/>
                      <a:gd name="connsiteY106" fmla="*/ 4899422 h 5855494"/>
                      <a:gd name="connsiteX107" fmla="*/ 6662738 w 10747772"/>
                      <a:gd name="connsiteY107" fmla="*/ 4988719 h 5855494"/>
                      <a:gd name="connsiteX108" fmla="*/ 6641307 w 10747772"/>
                      <a:gd name="connsiteY108" fmla="*/ 5094685 h 5855494"/>
                      <a:gd name="connsiteX109" fmla="*/ 6593682 w 10747772"/>
                      <a:gd name="connsiteY109" fmla="*/ 5275660 h 5855494"/>
                      <a:gd name="connsiteX110" fmla="*/ 6426994 w 10747772"/>
                      <a:gd name="connsiteY110" fmla="*/ 5553075 h 5855494"/>
                      <a:gd name="connsiteX111" fmla="*/ 6299597 w 10747772"/>
                      <a:gd name="connsiteY111" fmla="*/ 5855494 h 5855494"/>
                      <a:gd name="connsiteX112" fmla="*/ 5959078 w 10747772"/>
                      <a:gd name="connsiteY112" fmla="*/ 5655469 h 5855494"/>
                      <a:gd name="connsiteX113" fmla="*/ 6032897 w 10747772"/>
                      <a:gd name="connsiteY113" fmla="*/ 5388769 h 5855494"/>
                      <a:gd name="connsiteX114" fmla="*/ 6060282 w 10747772"/>
                      <a:gd name="connsiteY114" fmla="*/ 5250657 h 5855494"/>
                      <a:gd name="connsiteX115" fmla="*/ 6050757 w 10747772"/>
                      <a:gd name="connsiteY115" fmla="*/ 5114925 h 5855494"/>
                      <a:gd name="connsiteX116" fmla="*/ 6053138 w 10747772"/>
                      <a:gd name="connsiteY116" fmla="*/ 5050632 h 5855494"/>
                      <a:gd name="connsiteX117" fmla="*/ 6124575 w 10747772"/>
                      <a:gd name="connsiteY117" fmla="*/ 4899422 h 5855494"/>
                      <a:gd name="connsiteX118" fmla="*/ 6143625 w 10747772"/>
                      <a:gd name="connsiteY118" fmla="*/ 4852988 h 5855494"/>
                      <a:gd name="connsiteX119" fmla="*/ 5925741 w 10747772"/>
                      <a:gd name="connsiteY119" fmla="*/ 4736307 h 5855494"/>
                      <a:gd name="connsiteX120" fmla="*/ 5719763 w 10747772"/>
                      <a:gd name="connsiteY120" fmla="*/ 4656535 h 5855494"/>
                      <a:gd name="connsiteX121" fmla="*/ 5584032 w 10747772"/>
                      <a:gd name="connsiteY121" fmla="*/ 4538663 h 5855494"/>
                      <a:gd name="connsiteX122" fmla="*/ 5497116 w 10747772"/>
                      <a:gd name="connsiteY122" fmla="*/ 4469607 h 5855494"/>
                      <a:gd name="connsiteX123" fmla="*/ 5454253 w 10747772"/>
                      <a:gd name="connsiteY123" fmla="*/ 4362450 h 5855494"/>
                      <a:gd name="connsiteX124" fmla="*/ 5424488 w 10747772"/>
                      <a:gd name="connsiteY124" fmla="*/ 4369594 h 5855494"/>
                      <a:gd name="connsiteX125" fmla="*/ 5392341 w 10747772"/>
                      <a:gd name="connsiteY125" fmla="*/ 4416028 h 5855494"/>
                      <a:gd name="connsiteX126" fmla="*/ 4898232 w 10747772"/>
                      <a:gd name="connsiteY126" fmla="*/ 4883944 h 5855494"/>
                      <a:gd name="connsiteX127" fmla="*/ 4826794 w 10747772"/>
                      <a:gd name="connsiteY127" fmla="*/ 4929188 h 5855494"/>
                      <a:gd name="connsiteX128" fmla="*/ 4760119 w 10747772"/>
                      <a:gd name="connsiteY128" fmla="*/ 4929188 h 5855494"/>
                      <a:gd name="connsiteX129" fmla="*/ 4700588 w 10747772"/>
                      <a:gd name="connsiteY129" fmla="*/ 4763691 h 5855494"/>
                      <a:gd name="connsiteX130" fmla="*/ 4626769 w 10747772"/>
                      <a:gd name="connsiteY130" fmla="*/ 4642247 h 5855494"/>
                      <a:gd name="connsiteX131" fmla="*/ 4618435 w 10747772"/>
                      <a:gd name="connsiteY131" fmla="*/ 4623197 h 5855494"/>
                      <a:gd name="connsiteX132" fmla="*/ 4526757 w 10747772"/>
                      <a:gd name="connsiteY132" fmla="*/ 4524375 h 5855494"/>
                      <a:gd name="connsiteX133" fmla="*/ 4393407 w 10747772"/>
                      <a:gd name="connsiteY133" fmla="*/ 4432697 h 5855494"/>
                      <a:gd name="connsiteX134" fmla="*/ 4292203 w 10747772"/>
                      <a:gd name="connsiteY134" fmla="*/ 4369594 h 5855494"/>
                      <a:gd name="connsiteX135" fmla="*/ 4176713 w 10747772"/>
                      <a:gd name="connsiteY135" fmla="*/ 4389835 h 5855494"/>
                      <a:gd name="connsiteX136" fmla="*/ 4088607 w 10747772"/>
                      <a:gd name="connsiteY136" fmla="*/ 4348163 h 5855494"/>
                      <a:gd name="connsiteX137" fmla="*/ 4148138 w 10747772"/>
                      <a:gd name="connsiteY137" fmla="*/ 4173141 h 5855494"/>
                      <a:gd name="connsiteX138" fmla="*/ 4145757 w 10747772"/>
                      <a:gd name="connsiteY138" fmla="*/ 4132660 h 5855494"/>
                      <a:gd name="connsiteX139" fmla="*/ 4216003 w 10747772"/>
                      <a:gd name="connsiteY139" fmla="*/ 3935016 h 5855494"/>
                      <a:gd name="connsiteX140" fmla="*/ 4245769 w 10747772"/>
                      <a:gd name="connsiteY140" fmla="*/ 3746897 h 5855494"/>
                      <a:gd name="connsiteX141" fmla="*/ 4249341 w 10747772"/>
                      <a:gd name="connsiteY141" fmla="*/ 3729038 h 5855494"/>
                      <a:gd name="connsiteX142" fmla="*/ 4202907 w 10747772"/>
                      <a:gd name="connsiteY142" fmla="*/ 3612357 h 5855494"/>
                      <a:gd name="connsiteX143" fmla="*/ 4193382 w 10747772"/>
                      <a:gd name="connsiteY143" fmla="*/ 3602832 h 5855494"/>
                      <a:gd name="connsiteX144" fmla="*/ 4181475 w 10747772"/>
                      <a:gd name="connsiteY144" fmla="*/ 3598069 h 5855494"/>
                      <a:gd name="connsiteX145" fmla="*/ 4176713 w 10747772"/>
                      <a:gd name="connsiteY145" fmla="*/ 3595688 h 5855494"/>
                      <a:gd name="connsiteX146" fmla="*/ 4169569 w 10747772"/>
                      <a:gd name="connsiteY146" fmla="*/ 3594497 h 5855494"/>
                      <a:gd name="connsiteX147" fmla="*/ 4139803 w 10747772"/>
                      <a:gd name="connsiteY147" fmla="*/ 3592116 h 5855494"/>
                      <a:gd name="connsiteX148" fmla="*/ 4130278 w 10747772"/>
                      <a:gd name="connsiteY148" fmla="*/ 3584972 h 5855494"/>
                      <a:gd name="connsiteX149" fmla="*/ 4126707 w 10747772"/>
                      <a:gd name="connsiteY149" fmla="*/ 3579019 h 5855494"/>
                      <a:gd name="connsiteX150" fmla="*/ 4048125 w 10747772"/>
                      <a:gd name="connsiteY150" fmla="*/ 3580210 h 5855494"/>
                      <a:gd name="connsiteX151" fmla="*/ 3963591 w 10747772"/>
                      <a:gd name="connsiteY151" fmla="*/ 3724275 h 5855494"/>
                      <a:gd name="connsiteX152" fmla="*/ 3962400 w 10747772"/>
                      <a:gd name="connsiteY152" fmla="*/ 3737372 h 5855494"/>
                      <a:gd name="connsiteX153" fmla="*/ 3879057 w 10747772"/>
                      <a:gd name="connsiteY153" fmla="*/ 3886200 h 5855494"/>
                      <a:gd name="connsiteX154" fmla="*/ 3782616 w 10747772"/>
                      <a:gd name="connsiteY154" fmla="*/ 4012407 h 5855494"/>
                      <a:gd name="connsiteX155" fmla="*/ 3743325 w 10747772"/>
                      <a:gd name="connsiteY155" fmla="*/ 4107657 h 5855494"/>
                      <a:gd name="connsiteX156" fmla="*/ 3759994 w 10747772"/>
                      <a:gd name="connsiteY156" fmla="*/ 4124325 h 5855494"/>
                      <a:gd name="connsiteX157" fmla="*/ 3679032 w 10747772"/>
                      <a:gd name="connsiteY157" fmla="*/ 4218385 h 5855494"/>
                      <a:gd name="connsiteX158" fmla="*/ 3570685 w 10747772"/>
                      <a:gd name="connsiteY158" fmla="*/ 4277916 h 5855494"/>
                      <a:gd name="connsiteX159" fmla="*/ 3515916 w 10747772"/>
                      <a:gd name="connsiteY159" fmla="*/ 4385072 h 5855494"/>
                      <a:gd name="connsiteX160" fmla="*/ 3486150 w 10747772"/>
                      <a:gd name="connsiteY160" fmla="*/ 4477941 h 5855494"/>
                      <a:gd name="connsiteX161" fmla="*/ 3311128 w 10747772"/>
                      <a:gd name="connsiteY161" fmla="*/ 5053013 h 5855494"/>
                      <a:gd name="connsiteX162" fmla="*/ 3267075 w 10747772"/>
                      <a:gd name="connsiteY162" fmla="*/ 5120878 h 5855494"/>
                      <a:gd name="connsiteX163" fmla="*/ 3194447 w 10747772"/>
                      <a:gd name="connsiteY163" fmla="*/ 5305425 h 5855494"/>
                      <a:gd name="connsiteX164" fmla="*/ 3181350 w 10747772"/>
                      <a:gd name="connsiteY164" fmla="*/ 5287566 h 5855494"/>
                      <a:gd name="connsiteX165" fmla="*/ 2946797 w 10747772"/>
                      <a:gd name="connsiteY165" fmla="*/ 5148263 h 5855494"/>
                      <a:gd name="connsiteX166" fmla="*/ 2900363 w 10747772"/>
                      <a:gd name="connsiteY166" fmla="*/ 5130403 h 5855494"/>
                      <a:gd name="connsiteX167" fmla="*/ 2868216 w 10747772"/>
                      <a:gd name="connsiteY167" fmla="*/ 5123260 h 5855494"/>
                      <a:gd name="connsiteX168" fmla="*/ 2861072 w 10747772"/>
                      <a:gd name="connsiteY168" fmla="*/ 5122069 h 5855494"/>
                      <a:gd name="connsiteX169" fmla="*/ 2837260 w 10747772"/>
                      <a:gd name="connsiteY169" fmla="*/ 5117307 h 5855494"/>
                      <a:gd name="connsiteX170" fmla="*/ 2815828 w 10747772"/>
                      <a:gd name="connsiteY170" fmla="*/ 5117307 h 5855494"/>
                      <a:gd name="connsiteX171" fmla="*/ 2656285 w 10747772"/>
                      <a:gd name="connsiteY171" fmla="*/ 5094685 h 5855494"/>
                      <a:gd name="connsiteX172" fmla="*/ 2516982 w 10747772"/>
                      <a:gd name="connsiteY172" fmla="*/ 5049441 h 5855494"/>
                      <a:gd name="connsiteX173" fmla="*/ 2406253 w 10747772"/>
                      <a:gd name="connsiteY173" fmla="*/ 4993482 h 5855494"/>
                      <a:gd name="connsiteX174" fmla="*/ 2303860 w 10747772"/>
                      <a:gd name="connsiteY174" fmla="*/ 4969669 h 5855494"/>
                      <a:gd name="connsiteX175" fmla="*/ 2096691 w 10747772"/>
                      <a:gd name="connsiteY175" fmla="*/ 4962525 h 5855494"/>
                      <a:gd name="connsiteX176" fmla="*/ 1864519 w 10747772"/>
                      <a:gd name="connsiteY176" fmla="*/ 4989910 h 5855494"/>
                      <a:gd name="connsiteX177" fmla="*/ 1857375 w 10747772"/>
                      <a:gd name="connsiteY177" fmla="*/ 4980385 h 5855494"/>
                      <a:gd name="connsiteX178" fmla="*/ 1771650 w 10747772"/>
                      <a:gd name="connsiteY178" fmla="*/ 4764882 h 5855494"/>
                      <a:gd name="connsiteX179" fmla="*/ 1679972 w 10747772"/>
                      <a:gd name="connsiteY179" fmla="*/ 4548188 h 5855494"/>
                      <a:gd name="connsiteX180" fmla="*/ 1457325 w 10747772"/>
                      <a:gd name="connsiteY180" fmla="*/ 4854178 h 5855494"/>
                      <a:gd name="connsiteX181" fmla="*/ 1263253 w 10747772"/>
                      <a:gd name="connsiteY181" fmla="*/ 5175647 h 5855494"/>
                      <a:gd name="connsiteX182" fmla="*/ 685800 w 10747772"/>
                      <a:gd name="connsiteY182" fmla="*/ 4786313 h 5855494"/>
                      <a:gd name="connsiteX183" fmla="*/ 598885 w 10747772"/>
                      <a:gd name="connsiteY183" fmla="*/ 4766072 h 5855494"/>
                      <a:gd name="connsiteX184" fmla="*/ 0 w 10747772"/>
                      <a:gd name="connsiteY184" fmla="*/ 4401741 h 5855494"/>
                      <a:gd name="connsiteX185" fmla="*/ 507207 w 10747772"/>
                      <a:gd name="connsiteY185" fmla="*/ 3546872 h 5855494"/>
                      <a:gd name="connsiteX186" fmla="*/ 600075 w 10747772"/>
                      <a:gd name="connsiteY186" fmla="*/ 3395663 h 5855494"/>
                      <a:gd name="connsiteX187" fmla="*/ 667941 w 10747772"/>
                      <a:gd name="connsiteY187" fmla="*/ 3277791 h 5855494"/>
                      <a:gd name="connsiteX188" fmla="*/ 775097 w 10747772"/>
                      <a:gd name="connsiteY188" fmla="*/ 3177778 h 5855494"/>
                      <a:gd name="connsiteX189" fmla="*/ 1219200 w 10747772"/>
                      <a:gd name="connsiteY189" fmla="*/ 2525316 h 5855494"/>
                      <a:gd name="connsiteX190" fmla="*/ 1902619 w 10747772"/>
                      <a:gd name="connsiteY190" fmla="*/ 1445419 h 5855494"/>
                      <a:gd name="connsiteX191" fmla="*/ 1781175 w 10747772"/>
                      <a:gd name="connsiteY191" fmla="*/ 1197769 h 5855494"/>
                      <a:gd name="connsiteX192" fmla="*/ 1806178 w 10747772"/>
                      <a:gd name="connsiteY192" fmla="*/ 1116807 h 5855494"/>
                      <a:gd name="connsiteX193" fmla="*/ 2155032 w 10747772"/>
                      <a:gd name="connsiteY193" fmla="*/ 853678 h 5855494"/>
                      <a:gd name="connsiteX194" fmla="*/ 2251472 w 10747772"/>
                      <a:gd name="connsiteY194" fmla="*/ 960835 h 5855494"/>
                      <a:gd name="connsiteX195" fmla="*/ 2338388 w 10747772"/>
                      <a:gd name="connsiteY195" fmla="*/ 1021557 h 5855494"/>
                      <a:gd name="connsiteX196" fmla="*/ 2425303 w 10747772"/>
                      <a:gd name="connsiteY196" fmla="*/ 1031082 h 5855494"/>
                      <a:gd name="connsiteX197" fmla="*/ 2511028 w 10747772"/>
                      <a:gd name="connsiteY197" fmla="*/ 1035844 h 5855494"/>
                      <a:gd name="connsiteX198" fmla="*/ 2895600 w 10747772"/>
                      <a:gd name="connsiteY198" fmla="*/ 1206103 h 5855494"/>
                      <a:gd name="connsiteX0" fmla="*/ 2895600 w 10747772"/>
                      <a:gd name="connsiteY0" fmla="*/ 1206103 h 5855494"/>
                      <a:gd name="connsiteX1" fmla="*/ 3276600 w 10747772"/>
                      <a:gd name="connsiteY1" fmla="*/ 661988 h 5855494"/>
                      <a:gd name="connsiteX2" fmla="*/ 3469482 w 10747772"/>
                      <a:gd name="connsiteY2" fmla="*/ 795338 h 5855494"/>
                      <a:gd name="connsiteX3" fmla="*/ 3563541 w 10747772"/>
                      <a:gd name="connsiteY3" fmla="*/ 852488 h 5855494"/>
                      <a:gd name="connsiteX4" fmla="*/ 3700463 w 10747772"/>
                      <a:gd name="connsiteY4" fmla="*/ 858441 h 5855494"/>
                      <a:gd name="connsiteX5" fmla="*/ 3751660 w 10747772"/>
                      <a:gd name="connsiteY5" fmla="*/ 865585 h 5855494"/>
                      <a:gd name="connsiteX6" fmla="*/ 3919538 w 10747772"/>
                      <a:gd name="connsiteY6" fmla="*/ 962025 h 5855494"/>
                      <a:gd name="connsiteX7" fmla="*/ 4029075 w 10747772"/>
                      <a:gd name="connsiteY7" fmla="*/ 973932 h 5855494"/>
                      <a:gd name="connsiteX8" fmla="*/ 4098132 w 10747772"/>
                      <a:gd name="connsiteY8" fmla="*/ 966788 h 5855494"/>
                      <a:gd name="connsiteX9" fmla="*/ 4180285 w 10747772"/>
                      <a:gd name="connsiteY9" fmla="*/ 945357 h 5855494"/>
                      <a:gd name="connsiteX10" fmla="*/ 4244578 w 10747772"/>
                      <a:gd name="connsiteY10" fmla="*/ 962025 h 5855494"/>
                      <a:gd name="connsiteX11" fmla="*/ 4419600 w 10747772"/>
                      <a:gd name="connsiteY11" fmla="*/ 1069182 h 5855494"/>
                      <a:gd name="connsiteX12" fmla="*/ 4454128 w 10747772"/>
                      <a:gd name="connsiteY12" fmla="*/ 1082278 h 5855494"/>
                      <a:gd name="connsiteX13" fmla="*/ 4561285 w 10747772"/>
                      <a:gd name="connsiteY13" fmla="*/ 1077516 h 5855494"/>
                      <a:gd name="connsiteX14" fmla="*/ 5248275 w 10747772"/>
                      <a:gd name="connsiteY14" fmla="*/ 1193007 h 5855494"/>
                      <a:gd name="connsiteX15" fmla="*/ 5279232 w 10747772"/>
                      <a:gd name="connsiteY15" fmla="*/ 1247775 h 5855494"/>
                      <a:gd name="connsiteX16" fmla="*/ 5386388 w 10747772"/>
                      <a:gd name="connsiteY16" fmla="*/ 1218010 h 5855494"/>
                      <a:gd name="connsiteX17" fmla="*/ 5725716 w 10747772"/>
                      <a:gd name="connsiteY17" fmla="*/ 1079897 h 5855494"/>
                      <a:gd name="connsiteX18" fmla="*/ 5803107 w 10747772"/>
                      <a:gd name="connsiteY18" fmla="*/ 1027510 h 5855494"/>
                      <a:gd name="connsiteX19" fmla="*/ 5817394 w 10747772"/>
                      <a:gd name="connsiteY19" fmla="*/ 1001316 h 5855494"/>
                      <a:gd name="connsiteX20" fmla="*/ 5830491 w 10747772"/>
                      <a:gd name="connsiteY20" fmla="*/ 879872 h 5855494"/>
                      <a:gd name="connsiteX21" fmla="*/ 5860257 w 10747772"/>
                      <a:gd name="connsiteY21" fmla="*/ 841772 h 5855494"/>
                      <a:gd name="connsiteX22" fmla="*/ 5909072 w 10747772"/>
                      <a:gd name="connsiteY22" fmla="*/ 831057 h 5855494"/>
                      <a:gd name="connsiteX23" fmla="*/ 6012657 w 10747772"/>
                      <a:gd name="connsiteY23" fmla="*/ 897732 h 5855494"/>
                      <a:gd name="connsiteX24" fmla="*/ 6144816 w 10747772"/>
                      <a:gd name="connsiteY24" fmla="*/ 1025128 h 5855494"/>
                      <a:gd name="connsiteX25" fmla="*/ 6178153 w 10747772"/>
                      <a:gd name="connsiteY25" fmla="*/ 1069182 h 5855494"/>
                      <a:gd name="connsiteX26" fmla="*/ 6186488 w 10747772"/>
                      <a:gd name="connsiteY26" fmla="*/ 1122760 h 5855494"/>
                      <a:gd name="connsiteX27" fmla="*/ 6369844 w 10747772"/>
                      <a:gd name="connsiteY27" fmla="*/ 1087041 h 5855494"/>
                      <a:gd name="connsiteX28" fmla="*/ 6376988 w 10747772"/>
                      <a:gd name="connsiteY28" fmla="*/ 1050132 h 5855494"/>
                      <a:gd name="connsiteX29" fmla="*/ 6269832 w 10747772"/>
                      <a:gd name="connsiteY29" fmla="*/ 925116 h 5855494"/>
                      <a:gd name="connsiteX30" fmla="*/ 6430566 w 10747772"/>
                      <a:gd name="connsiteY30" fmla="*/ 746522 h 5855494"/>
                      <a:gd name="connsiteX31" fmla="*/ 6509147 w 10747772"/>
                      <a:gd name="connsiteY31" fmla="*/ 633413 h 5855494"/>
                      <a:gd name="connsiteX32" fmla="*/ 6597253 w 10747772"/>
                      <a:gd name="connsiteY32" fmla="*/ 488157 h 5855494"/>
                      <a:gd name="connsiteX33" fmla="*/ 6757988 w 10747772"/>
                      <a:gd name="connsiteY33" fmla="*/ 301228 h 5855494"/>
                      <a:gd name="connsiteX34" fmla="*/ 6787753 w 10747772"/>
                      <a:gd name="connsiteY34" fmla="*/ 259557 h 5855494"/>
                      <a:gd name="connsiteX35" fmla="*/ 6904435 w 10747772"/>
                      <a:gd name="connsiteY35" fmla="*/ 0 h 5855494"/>
                      <a:gd name="connsiteX36" fmla="*/ 7103269 w 10747772"/>
                      <a:gd name="connsiteY36" fmla="*/ 26194 h 5855494"/>
                      <a:gd name="connsiteX37" fmla="*/ 7280672 w 10747772"/>
                      <a:gd name="connsiteY37" fmla="*/ 46435 h 5855494"/>
                      <a:gd name="connsiteX38" fmla="*/ 7517607 w 10747772"/>
                      <a:gd name="connsiteY38" fmla="*/ 102394 h 5855494"/>
                      <a:gd name="connsiteX39" fmla="*/ 9872663 w 10747772"/>
                      <a:gd name="connsiteY39" fmla="*/ 770335 h 5855494"/>
                      <a:gd name="connsiteX40" fmla="*/ 9876235 w 10747772"/>
                      <a:gd name="connsiteY40" fmla="*/ 1596628 h 5855494"/>
                      <a:gd name="connsiteX41" fmla="*/ 10125075 w 10747772"/>
                      <a:gd name="connsiteY41" fmla="*/ 1664494 h 5855494"/>
                      <a:gd name="connsiteX42" fmla="*/ 10307241 w 10747772"/>
                      <a:gd name="connsiteY42" fmla="*/ 1632347 h 5855494"/>
                      <a:gd name="connsiteX43" fmla="*/ 10413207 w 10747772"/>
                      <a:gd name="connsiteY43" fmla="*/ 1845469 h 5855494"/>
                      <a:gd name="connsiteX44" fmla="*/ 10422732 w 10747772"/>
                      <a:gd name="connsiteY44" fmla="*/ 2002632 h 5855494"/>
                      <a:gd name="connsiteX45" fmla="*/ 10478691 w 10747772"/>
                      <a:gd name="connsiteY45" fmla="*/ 2130028 h 5855494"/>
                      <a:gd name="connsiteX46" fmla="*/ 10576322 w 10747772"/>
                      <a:gd name="connsiteY46" fmla="*/ 2225278 h 5855494"/>
                      <a:gd name="connsiteX47" fmla="*/ 10571560 w 10747772"/>
                      <a:gd name="connsiteY47" fmla="*/ 2406253 h 5855494"/>
                      <a:gd name="connsiteX48" fmla="*/ 10679907 w 10747772"/>
                      <a:gd name="connsiteY48" fmla="*/ 2424113 h 5855494"/>
                      <a:gd name="connsiteX49" fmla="*/ 10720388 w 10747772"/>
                      <a:gd name="connsiteY49" fmla="*/ 2450307 h 5855494"/>
                      <a:gd name="connsiteX50" fmla="*/ 10747772 w 10747772"/>
                      <a:gd name="connsiteY50" fmla="*/ 2676525 h 5855494"/>
                      <a:gd name="connsiteX51" fmla="*/ 10744200 w 10747772"/>
                      <a:gd name="connsiteY51" fmla="*/ 2693194 h 5855494"/>
                      <a:gd name="connsiteX52" fmla="*/ 10689432 w 10747772"/>
                      <a:gd name="connsiteY52" fmla="*/ 2952750 h 5855494"/>
                      <a:gd name="connsiteX53" fmla="*/ 10547747 w 10747772"/>
                      <a:gd name="connsiteY53" fmla="*/ 3326607 h 5855494"/>
                      <a:gd name="connsiteX54" fmla="*/ 10428685 w 10747772"/>
                      <a:gd name="connsiteY54" fmla="*/ 3694510 h 5855494"/>
                      <a:gd name="connsiteX55" fmla="*/ 10373916 w 10747772"/>
                      <a:gd name="connsiteY55" fmla="*/ 3767138 h 5855494"/>
                      <a:gd name="connsiteX56" fmla="*/ 10279857 w 10747772"/>
                      <a:gd name="connsiteY56" fmla="*/ 3813572 h 5855494"/>
                      <a:gd name="connsiteX57" fmla="*/ 10214372 w 10747772"/>
                      <a:gd name="connsiteY57" fmla="*/ 3892153 h 5855494"/>
                      <a:gd name="connsiteX58" fmla="*/ 10211991 w 10747772"/>
                      <a:gd name="connsiteY58" fmla="*/ 3924300 h 5855494"/>
                      <a:gd name="connsiteX59" fmla="*/ 10428685 w 10747772"/>
                      <a:gd name="connsiteY59" fmla="*/ 4217194 h 5855494"/>
                      <a:gd name="connsiteX60" fmla="*/ 10447735 w 10747772"/>
                      <a:gd name="connsiteY60" fmla="*/ 4274344 h 5855494"/>
                      <a:gd name="connsiteX61" fmla="*/ 10423922 w 10747772"/>
                      <a:gd name="connsiteY61" fmla="*/ 4394597 h 5855494"/>
                      <a:gd name="connsiteX62" fmla="*/ 10414397 w 10747772"/>
                      <a:gd name="connsiteY62" fmla="*/ 4470797 h 5855494"/>
                      <a:gd name="connsiteX63" fmla="*/ 10402491 w 10747772"/>
                      <a:gd name="connsiteY63" fmla="*/ 4516041 h 5855494"/>
                      <a:gd name="connsiteX64" fmla="*/ 10179844 w 10747772"/>
                      <a:gd name="connsiteY64" fmla="*/ 4748213 h 5855494"/>
                      <a:gd name="connsiteX65" fmla="*/ 10048875 w 10747772"/>
                      <a:gd name="connsiteY65" fmla="*/ 4861322 h 5855494"/>
                      <a:gd name="connsiteX66" fmla="*/ 9952435 w 10747772"/>
                      <a:gd name="connsiteY66" fmla="*/ 5010150 h 5855494"/>
                      <a:gd name="connsiteX67" fmla="*/ 9919097 w 10747772"/>
                      <a:gd name="connsiteY67" fmla="*/ 5160169 h 5855494"/>
                      <a:gd name="connsiteX68" fmla="*/ 9897666 w 10747772"/>
                      <a:gd name="connsiteY68" fmla="*/ 5233988 h 5855494"/>
                      <a:gd name="connsiteX69" fmla="*/ 9809560 w 10747772"/>
                      <a:gd name="connsiteY69" fmla="*/ 5356622 h 5855494"/>
                      <a:gd name="connsiteX70" fmla="*/ 9721453 w 10747772"/>
                      <a:gd name="connsiteY70" fmla="*/ 5570935 h 5855494"/>
                      <a:gd name="connsiteX71" fmla="*/ 9678591 w 10747772"/>
                      <a:gd name="connsiteY71" fmla="*/ 5543550 h 5855494"/>
                      <a:gd name="connsiteX72" fmla="*/ 9755982 w 10747772"/>
                      <a:gd name="connsiteY72" fmla="*/ 5241132 h 5855494"/>
                      <a:gd name="connsiteX73" fmla="*/ 9589294 w 10747772"/>
                      <a:gd name="connsiteY73" fmla="*/ 5116116 h 5855494"/>
                      <a:gd name="connsiteX74" fmla="*/ 9566672 w 10747772"/>
                      <a:gd name="connsiteY74" fmla="*/ 5099447 h 5855494"/>
                      <a:gd name="connsiteX75" fmla="*/ 9402366 w 10747772"/>
                      <a:gd name="connsiteY75" fmla="*/ 5003007 h 5855494"/>
                      <a:gd name="connsiteX76" fmla="*/ 9245203 w 10747772"/>
                      <a:gd name="connsiteY76" fmla="*/ 4930378 h 5855494"/>
                      <a:gd name="connsiteX77" fmla="*/ 9052322 w 10747772"/>
                      <a:gd name="connsiteY77" fmla="*/ 4797028 h 5855494"/>
                      <a:gd name="connsiteX78" fmla="*/ 9271397 w 10747772"/>
                      <a:gd name="connsiteY78" fmla="*/ 4385072 h 5855494"/>
                      <a:gd name="connsiteX79" fmla="*/ 9410700 w 10747772"/>
                      <a:gd name="connsiteY79" fmla="*/ 4137422 h 5855494"/>
                      <a:gd name="connsiteX80" fmla="*/ 9882188 w 10747772"/>
                      <a:gd name="connsiteY80" fmla="*/ 4587478 h 5855494"/>
                      <a:gd name="connsiteX81" fmla="*/ 9469041 w 10747772"/>
                      <a:gd name="connsiteY81" fmla="*/ 4008835 h 5855494"/>
                      <a:gd name="connsiteX82" fmla="*/ 9588103 w 10747772"/>
                      <a:gd name="connsiteY82" fmla="*/ 3765947 h 5855494"/>
                      <a:gd name="connsiteX83" fmla="*/ 9239250 w 10747772"/>
                      <a:gd name="connsiteY83" fmla="*/ 3568303 h 5855494"/>
                      <a:gd name="connsiteX84" fmla="*/ 9047560 w 10747772"/>
                      <a:gd name="connsiteY84" fmla="*/ 3536157 h 5855494"/>
                      <a:gd name="connsiteX85" fmla="*/ 8366522 w 10747772"/>
                      <a:gd name="connsiteY85" fmla="*/ 3211116 h 5855494"/>
                      <a:gd name="connsiteX86" fmla="*/ 8161735 w 10747772"/>
                      <a:gd name="connsiteY86" fmla="*/ 3128963 h 5855494"/>
                      <a:gd name="connsiteX87" fmla="*/ 8008144 w 10747772"/>
                      <a:gd name="connsiteY87" fmla="*/ 3070622 h 5855494"/>
                      <a:gd name="connsiteX88" fmla="*/ 7866460 w 10747772"/>
                      <a:gd name="connsiteY88" fmla="*/ 3033713 h 5855494"/>
                      <a:gd name="connsiteX89" fmla="*/ 7840266 w 10747772"/>
                      <a:gd name="connsiteY89" fmla="*/ 3061097 h 5855494"/>
                      <a:gd name="connsiteX90" fmla="*/ 7860507 w 10747772"/>
                      <a:gd name="connsiteY90" fmla="*/ 3164682 h 5855494"/>
                      <a:gd name="connsiteX91" fmla="*/ 7878366 w 10747772"/>
                      <a:gd name="connsiteY91" fmla="*/ 3276600 h 5855494"/>
                      <a:gd name="connsiteX92" fmla="*/ 7850982 w 10747772"/>
                      <a:gd name="connsiteY92" fmla="*/ 3589735 h 5855494"/>
                      <a:gd name="connsiteX93" fmla="*/ 7824788 w 10747772"/>
                      <a:gd name="connsiteY93" fmla="*/ 3734991 h 5855494"/>
                      <a:gd name="connsiteX94" fmla="*/ 7736682 w 10747772"/>
                      <a:gd name="connsiteY94" fmla="*/ 3911203 h 5855494"/>
                      <a:gd name="connsiteX95" fmla="*/ 7629525 w 10747772"/>
                      <a:gd name="connsiteY95" fmla="*/ 4038600 h 5855494"/>
                      <a:gd name="connsiteX96" fmla="*/ 7454503 w 10747772"/>
                      <a:gd name="connsiteY96" fmla="*/ 4148138 h 5855494"/>
                      <a:gd name="connsiteX97" fmla="*/ 7452122 w 10747772"/>
                      <a:gd name="connsiteY97" fmla="*/ 4161235 h 5855494"/>
                      <a:gd name="connsiteX98" fmla="*/ 7280672 w 10747772"/>
                      <a:gd name="connsiteY98" fmla="*/ 4325541 h 5855494"/>
                      <a:gd name="connsiteX99" fmla="*/ 7144941 w 10747772"/>
                      <a:gd name="connsiteY99" fmla="*/ 4394597 h 5855494"/>
                      <a:gd name="connsiteX100" fmla="*/ 7011591 w 10747772"/>
                      <a:gd name="connsiteY100" fmla="*/ 4444603 h 5855494"/>
                      <a:gd name="connsiteX101" fmla="*/ 6884194 w 10747772"/>
                      <a:gd name="connsiteY101" fmla="*/ 4517232 h 5855494"/>
                      <a:gd name="connsiteX102" fmla="*/ 6757988 w 10747772"/>
                      <a:gd name="connsiteY102" fmla="*/ 4662488 h 5855494"/>
                      <a:gd name="connsiteX103" fmla="*/ 6744891 w 10747772"/>
                      <a:gd name="connsiteY103" fmla="*/ 4686300 h 5855494"/>
                      <a:gd name="connsiteX104" fmla="*/ 6654403 w 10747772"/>
                      <a:gd name="connsiteY104" fmla="*/ 4800600 h 5855494"/>
                      <a:gd name="connsiteX105" fmla="*/ 6611541 w 10747772"/>
                      <a:gd name="connsiteY105" fmla="*/ 4889897 h 5855494"/>
                      <a:gd name="connsiteX106" fmla="*/ 6616303 w 10747772"/>
                      <a:gd name="connsiteY106" fmla="*/ 4899422 h 5855494"/>
                      <a:gd name="connsiteX107" fmla="*/ 6662738 w 10747772"/>
                      <a:gd name="connsiteY107" fmla="*/ 4988719 h 5855494"/>
                      <a:gd name="connsiteX108" fmla="*/ 6641307 w 10747772"/>
                      <a:gd name="connsiteY108" fmla="*/ 5094685 h 5855494"/>
                      <a:gd name="connsiteX109" fmla="*/ 6593682 w 10747772"/>
                      <a:gd name="connsiteY109" fmla="*/ 5275660 h 5855494"/>
                      <a:gd name="connsiteX110" fmla="*/ 6426994 w 10747772"/>
                      <a:gd name="connsiteY110" fmla="*/ 5553075 h 5855494"/>
                      <a:gd name="connsiteX111" fmla="*/ 6299597 w 10747772"/>
                      <a:gd name="connsiteY111" fmla="*/ 5855494 h 5855494"/>
                      <a:gd name="connsiteX112" fmla="*/ 5959078 w 10747772"/>
                      <a:gd name="connsiteY112" fmla="*/ 5655469 h 5855494"/>
                      <a:gd name="connsiteX113" fmla="*/ 6032897 w 10747772"/>
                      <a:gd name="connsiteY113" fmla="*/ 5388769 h 5855494"/>
                      <a:gd name="connsiteX114" fmla="*/ 6060282 w 10747772"/>
                      <a:gd name="connsiteY114" fmla="*/ 5250657 h 5855494"/>
                      <a:gd name="connsiteX115" fmla="*/ 6050757 w 10747772"/>
                      <a:gd name="connsiteY115" fmla="*/ 5114925 h 5855494"/>
                      <a:gd name="connsiteX116" fmla="*/ 6053138 w 10747772"/>
                      <a:gd name="connsiteY116" fmla="*/ 5050632 h 5855494"/>
                      <a:gd name="connsiteX117" fmla="*/ 6124575 w 10747772"/>
                      <a:gd name="connsiteY117" fmla="*/ 4899422 h 5855494"/>
                      <a:gd name="connsiteX118" fmla="*/ 6143625 w 10747772"/>
                      <a:gd name="connsiteY118" fmla="*/ 4852988 h 5855494"/>
                      <a:gd name="connsiteX119" fmla="*/ 5925741 w 10747772"/>
                      <a:gd name="connsiteY119" fmla="*/ 4736307 h 5855494"/>
                      <a:gd name="connsiteX120" fmla="*/ 5719763 w 10747772"/>
                      <a:gd name="connsiteY120" fmla="*/ 4656535 h 5855494"/>
                      <a:gd name="connsiteX121" fmla="*/ 5584032 w 10747772"/>
                      <a:gd name="connsiteY121" fmla="*/ 4538663 h 5855494"/>
                      <a:gd name="connsiteX122" fmla="*/ 5497116 w 10747772"/>
                      <a:gd name="connsiteY122" fmla="*/ 4469607 h 5855494"/>
                      <a:gd name="connsiteX123" fmla="*/ 5454253 w 10747772"/>
                      <a:gd name="connsiteY123" fmla="*/ 4362450 h 5855494"/>
                      <a:gd name="connsiteX124" fmla="*/ 5424488 w 10747772"/>
                      <a:gd name="connsiteY124" fmla="*/ 4369594 h 5855494"/>
                      <a:gd name="connsiteX125" fmla="*/ 5392341 w 10747772"/>
                      <a:gd name="connsiteY125" fmla="*/ 4416028 h 5855494"/>
                      <a:gd name="connsiteX126" fmla="*/ 4898232 w 10747772"/>
                      <a:gd name="connsiteY126" fmla="*/ 4883944 h 5855494"/>
                      <a:gd name="connsiteX127" fmla="*/ 4826794 w 10747772"/>
                      <a:gd name="connsiteY127" fmla="*/ 4929188 h 5855494"/>
                      <a:gd name="connsiteX128" fmla="*/ 4760119 w 10747772"/>
                      <a:gd name="connsiteY128" fmla="*/ 4929188 h 5855494"/>
                      <a:gd name="connsiteX129" fmla="*/ 4700588 w 10747772"/>
                      <a:gd name="connsiteY129" fmla="*/ 4763691 h 5855494"/>
                      <a:gd name="connsiteX130" fmla="*/ 4626769 w 10747772"/>
                      <a:gd name="connsiteY130" fmla="*/ 4642247 h 5855494"/>
                      <a:gd name="connsiteX131" fmla="*/ 4618435 w 10747772"/>
                      <a:gd name="connsiteY131" fmla="*/ 4623197 h 5855494"/>
                      <a:gd name="connsiteX132" fmla="*/ 4526757 w 10747772"/>
                      <a:gd name="connsiteY132" fmla="*/ 4524375 h 5855494"/>
                      <a:gd name="connsiteX133" fmla="*/ 4393407 w 10747772"/>
                      <a:gd name="connsiteY133" fmla="*/ 4432697 h 5855494"/>
                      <a:gd name="connsiteX134" fmla="*/ 4292203 w 10747772"/>
                      <a:gd name="connsiteY134" fmla="*/ 4369594 h 5855494"/>
                      <a:gd name="connsiteX135" fmla="*/ 4176713 w 10747772"/>
                      <a:gd name="connsiteY135" fmla="*/ 4389835 h 5855494"/>
                      <a:gd name="connsiteX136" fmla="*/ 4088607 w 10747772"/>
                      <a:gd name="connsiteY136" fmla="*/ 4348163 h 5855494"/>
                      <a:gd name="connsiteX137" fmla="*/ 4148138 w 10747772"/>
                      <a:gd name="connsiteY137" fmla="*/ 4173141 h 5855494"/>
                      <a:gd name="connsiteX138" fmla="*/ 4145757 w 10747772"/>
                      <a:gd name="connsiteY138" fmla="*/ 4132660 h 5855494"/>
                      <a:gd name="connsiteX139" fmla="*/ 4216003 w 10747772"/>
                      <a:gd name="connsiteY139" fmla="*/ 3935016 h 5855494"/>
                      <a:gd name="connsiteX140" fmla="*/ 4245769 w 10747772"/>
                      <a:gd name="connsiteY140" fmla="*/ 3746897 h 5855494"/>
                      <a:gd name="connsiteX141" fmla="*/ 4249341 w 10747772"/>
                      <a:gd name="connsiteY141" fmla="*/ 3729038 h 5855494"/>
                      <a:gd name="connsiteX142" fmla="*/ 4202907 w 10747772"/>
                      <a:gd name="connsiteY142" fmla="*/ 3612357 h 5855494"/>
                      <a:gd name="connsiteX143" fmla="*/ 4193382 w 10747772"/>
                      <a:gd name="connsiteY143" fmla="*/ 3602832 h 5855494"/>
                      <a:gd name="connsiteX144" fmla="*/ 4181475 w 10747772"/>
                      <a:gd name="connsiteY144" fmla="*/ 3598069 h 5855494"/>
                      <a:gd name="connsiteX145" fmla="*/ 4176713 w 10747772"/>
                      <a:gd name="connsiteY145" fmla="*/ 3595688 h 5855494"/>
                      <a:gd name="connsiteX146" fmla="*/ 4169569 w 10747772"/>
                      <a:gd name="connsiteY146" fmla="*/ 3594497 h 5855494"/>
                      <a:gd name="connsiteX147" fmla="*/ 4139803 w 10747772"/>
                      <a:gd name="connsiteY147" fmla="*/ 3592116 h 5855494"/>
                      <a:gd name="connsiteX148" fmla="*/ 4130278 w 10747772"/>
                      <a:gd name="connsiteY148" fmla="*/ 3584972 h 5855494"/>
                      <a:gd name="connsiteX149" fmla="*/ 4126707 w 10747772"/>
                      <a:gd name="connsiteY149" fmla="*/ 3579019 h 5855494"/>
                      <a:gd name="connsiteX150" fmla="*/ 4048125 w 10747772"/>
                      <a:gd name="connsiteY150" fmla="*/ 3580210 h 5855494"/>
                      <a:gd name="connsiteX151" fmla="*/ 3963591 w 10747772"/>
                      <a:gd name="connsiteY151" fmla="*/ 3724275 h 5855494"/>
                      <a:gd name="connsiteX152" fmla="*/ 3962400 w 10747772"/>
                      <a:gd name="connsiteY152" fmla="*/ 3737372 h 5855494"/>
                      <a:gd name="connsiteX153" fmla="*/ 3879057 w 10747772"/>
                      <a:gd name="connsiteY153" fmla="*/ 3886200 h 5855494"/>
                      <a:gd name="connsiteX154" fmla="*/ 3782616 w 10747772"/>
                      <a:gd name="connsiteY154" fmla="*/ 4012407 h 5855494"/>
                      <a:gd name="connsiteX155" fmla="*/ 3743325 w 10747772"/>
                      <a:gd name="connsiteY155" fmla="*/ 4107657 h 5855494"/>
                      <a:gd name="connsiteX156" fmla="*/ 3759994 w 10747772"/>
                      <a:gd name="connsiteY156" fmla="*/ 4124325 h 5855494"/>
                      <a:gd name="connsiteX157" fmla="*/ 3679032 w 10747772"/>
                      <a:gd name="connsiteY157" fmla="*/ 4218385 h 5855494"/>
                      <a:gd name="connsiteX158" fmla="*/ 3570685 w 10747772"/>
                      <a:gd name="connsiteY158" fmla="*/ 4277916 h 5855494"/>
                      <a:gd name="connsiteX159" fmla="*/ 3515916 w 10747772"/>
                      <a:gd name="connsiteY159" fmla="*/ 4385072 h 5855494"/>
                      <a:gd name="connsiteX160" fmla="*/ 3486150 w 10747772"/>
                      <a:gd name="connsiteY160" fmla="*/ 4477941 h 5855494"/>
                      <a:gd name="connsiteX161" fmla="*/ 3311128 w 10747772"/>
                      <a:gd name="connsiteY161" fmla="*/ 5053013 h 5855494"/>
                      <a:gd name="connsiteX162" fmla="*/ 3267075 w 10747772"/>
                      <a:gd name="connsiteY162" fmla="*/ 5120878 h 5855494"/>
                      <a:gd name="connsiteX163" fmla="*/ 3194447 w 10747772"/>
                      <a:gd name="connsiteY163" fmla="*/ 5305425 h 5855494"/>
                      <a:gd name="connsiteX164" fmla="*/ 3181350 w 10747772"/>
                      <a:gd name="connsiteY164" fmla="*/ 5287566 h 5855494"/>
                      <a:gd name="connsiteX165" fmla="*/ 2946797 w 10747772"/>
                      <a:gd name="connsiteY165" fmla="*/ 5148263 h 5855494"/>
                      <a:gd name="connsiteX166" fmla="*/ 2900363 w 10747772"/>
                      <a:gd name="connsiteY166" fmla="*/ 5130403 h 5855494"/>
                      <a:gd name="connsiteX167" fmla="*/ 2868216 w 10747772"/>
                      <a:gd name="connsiteY167" fmla="*/ 5123260 h 5855494"/>
                      <a:gd name="connsiteX168" fmla="*/ 2861072 w 10747772"/>
                      <a:gd name="connsiteY168" fmla="*/ 5122069 h 5855494"/>
                      <a:gd name="connsiteX169" fmla="*/ 2837260 w 10747772"/>
                      <a:gd name="connsiteY169" fmla="*/ 5117307 h 5855494"/>
                      <a:gd name="connsiteX170" fmla="*/ 2815828 w 10747772"/>
                      <a:gd name="connsiteY170" fmla="*/ 5117307 h 5855494"/>
                      <a:gd name="connsiteX171" fmla="*/ 2656285 w 10747772"/>
                      <a:gd name="connsiteY171" fmla="*/ 5094685 h 5855494"/>
                      <a:gd name="connsiteX172" fmla="*/ 2516982 w 10747772"/>
                      <a:gd name="connsiteY172" fmla="*/ 5049441 h 5855494"/>
                      <a:gd name="connsiteX173" fmla="*/ 2406253 w 10747772"/>
                      <a:gd name="connsiteY173" fmla="*/ 4993482 h 5855494"/>
                      <a:gd name="connsiteX174" fmla="*/ 2303860 w 10747772"/>
                      <a:gd name="connsiteY174" fmla="*/ 4969669 h 5855494"/>
                      <a:gd name="connsiteX175" fmla="*/ 2096691 w 10747772"/>
                      <a:gd name="connsiteY175" fmla="*/ 4962525 h 5855494"/>
                      <a:gd name="connsiteX176" fmla="*/ 1864519 w 10747772"/>
                      <a:gd name="connsiteY176" fmla="*/ 4989910 h 5855494"/>
                      <a:gd name="connsiteX177" fmla="*/ 1857375 w 10747772"/>
                      <a:gd name="connsiteY177" fmla="*/ 4980385 h 5855494"/>
                      <a:gd name="connsiteX178" fmla="*/ 1771650 w 10747772"/>
                      <a:gd name="connsiteY178" fmla="*/ 4764882 h 5855494"/>
                      <a:gd name="connsiteX179" fmla="*/ 1679972 w 10747772"/>
                      <a:gd name="connsiteY179" fmla="*/ 4548188 h 5855494"/>
                      <a:gd name="connsiteX180" fmla="*/ 1457325 w 10747772"/>
                      <a:gd name="connsiteY180" fmla="*/ 4854178 h 5855494"/>
                      <a:gd name="connsiteX181" fmla="*/ 1263253 w 10747772"/>
                      <a:gd name="connsiteY181" fmla="*/ 5175647 h 5855494"/>
                      <a:gd name="connsiteX182" fmla="*/ 685800 w 10747772"/>
                      <a:gd name="connsiteY182" fmla="*/ 4786313 h 5855494"/>
                      <a:gd name="connsiteX183" fmla="*/ 598885 w 10747772"/>
                      <a:gd name="connsiteY183" fmla="*/ 4766072 h 5855494"/>
                      <a:gd name="connsiteX184" fmla="*/ 0 w 10747772"/>
                      <a:gd name="connsiteY184" fmla="*/ 4401741 h 5855494"/>
                      <a:gd name="connsiteX185" fmla="*/ 507207 w 10747772"/>
                      <a:gd name="connsiteY185" fmla="*/ 3546872 h 5855494"/>
                      <a:gd name="connsiteX186" fmla="*/ 600075 w 10747772"/>
                      <a:gd name="connsiteY186" fmla="*/ 3395663 h 5855494"/>
                      <a:gd name="connsiteX187" fmla="*/ 667941 w 10747772"/>
                      <a:gd name="connsiteY187" fmla="*/ 3277791 h 5855494"/>
                      <a:gd name="connsiteX188" fmla="*/ 775097 w 10747772"/>
                      <a:gd name="connsiteY188" fmla="*/ 3177778 h 5855494"/>
                      <a:gd name="connsiteX189" fmla="*/ 1219200 w 10747772"/>
                      <a:gd name="connsiteY189" fmla="*/ 2525316 h 5855494"/>
                      <a:gd name="connsiteX190" fmla="*/ 1902619 w 10747772"/>
                      <a:gd name="connsiteY190" fmla="*/ 1445419 h 5855494"/>
                      <a:gd name="connsiteX191" fmla="*/ 1781175 w 10747772"/>
                      <a:gd name="connsiteY191" fmla="*/ 1197769 h 5855494"/>
                      <a:gd name="connsiteX192" fmla="*/ 1806178 w 10747772"/>
                      <a:gd name="connsiteY192" fmla="*/ 1116807 h 5855494"/>
                      <a:gd name="connsiteX193" fmla="*/ 2155032 w 10747772"/>
                      <a:gd name="connsiteY193" fmla="*/ 853678 h 5855494"/>
                      <a:gd name="connsiteX194" fmla="*/ 2251472 w 10747772"/>
                      <a:gd name="connsiteY194" fmla="*/ 960835 h 5855494"/>
                      <a:gd name="connsiteX195" fmla="*/ 2338388 w 10747772"/>
                      <a:gd name="connsiteY195" fmla="*/ 1021557 h 5855494"/>
                      <a:gd name="connsiteX196" fmla="*/ 2425303 w 10747772"/>
                      <a:gd name="connsiteY196" fmla="*/ 1031082 h 5855494"/>
                      <a:gd name="connsiteX197" fmla="*/ 2511028 w 10747772"/>
                      <a:gd name="connsiteY197" fmla="*/ 1035844 h 5855494"/>
                      <a:gd name="connsiteX198" fmla="*/ 2895600 w 10747772"/>
                      <a:gd name="connsiteY198" fmla="*/ 1206103 h 5855494"/>
                      <a:gd name="connsiteX0" fmla="*/ 2895600 w 10747772"/>
                      <a:gd name="connsiteY0" fmla="*/ 1206103 h 5855494"/>
                      <a:gd name="connsiteX1" fmla="*/ 3276600 w 10747772"/>
                      <a:gd name="connsiteY1" fmla="*/ 661988 h 5855494"/>
                      <a:gd name="connsiteX2" fmla="*/ 3469482 w 10747772"/>
                      <a:gd name="connsiteY2" fmla="*/ 795338 h 5855494"/>
                      <a:gd name="connsiteX3" fmla="*/ 3563541 w 10747772"/>
                      <a:gd name="connsiteY3" fmla="*/ 852488 h 5855494"/>
                      <a:gd name="connsiteX4" fmla="*/ 3700463 w 10747772"/>
                      <a:gd name="connsiteY4" fmla="*/ 858441 h 5855494"/>
                      <a:gd name="connsiteX5" fmla="*/ 3751660 w 10747772"/>
                      <a:gd name="connsiteY5" fmla="*/ 865585 h 5855494"/>
                      <a:gd name="connsiteX6" fmla="*/ 3919538 w 10747772"/>
                      <a:gd name="connsiteY6" fmla="*/ 962025 h 5855494"/>
                      <a:gd name="connsiteX7" fmla="*/ 4029075 w 10747772"/>
                      <a:gd name="connsiteY7" fmla="*/ 973932 h 5855494"/>
                      <a:gd name="connsiteX8" fmla="*/ 4098132 w 10747772"/>
                      <a:gd name="connsiteY8" fmla="*/ 966788 h 5855494"/>
                      <a:gd name="connsiteX9" fmla="*/ 4180285 w 10747772"/>
                      <a:gd name="connsiteY9" fmla="*/ 945357 h 5855494"/>
                      <a:gd name="connsiteX10" fmla="*/ 4244578 w 10747772"/>
                      <a:gd name="connsiteY10" fmla="*/ 962025 h 5855494"/>
                      <a:gd name="connsiteX11" fmla="*/ 4419600 w 10747772"/>
                      <a:gd name="connsiteY11" fmla="*/ 1069182 h 5855494"/>
                      <a:gd name="connsiteX12" fmla="*/ 4454128 w 10747772"/>
                      <a:gd name="connsiteY12" fmla="*/ 1082278 h 5855494"/>
                      <a:gd name="connsiteX13" fmla="*/ 4561285 w 10747772"/>
                      <a:gd name="connsiteY13" fmla="*/ 1077516 h 5855494"/>
                      <a:gd name="connsiteX14" fmla="*/ 5248275 w 10747772"/>
                      <a:gd name="connsiteY14" fmla="*/ 1193007 h 5855494"/>
                      <a:gd name="connsiteX15" fmla="*/ 5279232 w 10747772"/>
                      <a:gd name="connsiteY15" fmla="*/ 1247775 h 5855494"/>
                      <a:gd name="connsiteX16" fmla="*/ 5386388 w 10747772"/>
                      <a:gd name="connsiteY16" fmla="*/ 1218010 h 5855494"/>
                      <a:gd name="connsiteX17" fmla="*/ 5725716 w 10747772"/>
                      <a:gd name="connsiteY17" fmla="*/ 1079897 h 5855494"/>
                      <a:gd name="connsiteX18" fmla="*/ 5803107 w 10747772"/>
                      <a:gd name="connsiteY18" fmla="*/ 1027510 h 5855494"/>
                      <a:gd name="connsiteX19" fmla="*/ 5817394 w 10747772"/>
                      <a:gd name="connsiteY19" fmla="*/ 1001316 h 5855494"/>
                      <a:gd name="connsiteX20" fmla="*/ 5830491 w 10747772"/>
                      <a:gd name="connsiteY20" fmla="*/ 879872 h 5855494"/>
                      <a:gd name="connsiteX21" fmla="*/ 5860257 w 10747772"/>
                      <a:gd name="connsiteY21" fmla="*/ 841772 h 5855494"/>
                      <a:gd name="connsiteX22" fmla="*/ 5909072 w 10747772"/>
                      <a:gd name="connsiteY22" fmla="*/ 831057 h 5855494"/>
                      <a:gd name="connsiteX23" fmla="*/ 6012657 w 10747772"/>
                      <a:gd name="connsiteY23" fmla="*/ 897732 h 5855494"/>
                      <a:gd name="connsiteX24" fmla="*/ 6144816 w 10747772"/>
                      <a:gd name="connsiteY24" fmla="*/ 1025128 h 5855494"/>
                      <a:gd name="connsiteX25" fmla="*/ 6178153 w 10747772"/>
                      <a:gd name="connsiteY25" fmla="*/ 1069182 h 5855494"/>
                      <a:gd name="connsiteX26" fmla="*/ 6186488 w 10747772"/>
                      <a:gd name="connsiteY26" fmla="*/ 1122760 h 5855494"/>
                      <a:gd name="connsiteX27" fmla="*/ 6369844 w 10747772"/>
                      <a:gd name="connsiteY27" fmla="*/ 1087041 h 5855494"/>
                      <a:gd name="connsiteX28" fmla="*/ 6376988 w 10747772"/>
                      <a:gd name="connsiteY28" fmla="*/ 1050132 h 5855494"/>
                      <a:gd name="connsiteX29" fmla="*/ 6269832 w 10747772"/>
                      <a:gd name="connsiteY29" fmla="*/ 925116 h 5855494"/>
                      <a:gd name="connsiteX30" fmla="*/ 6430566 w 10747772"/>
                      <a:gd name="connsiteY30" fmla="*/ 746522 h 5855494"/>
                      <a:gd name="connsiteX31" fmla="*/ 6509147 w 10747772"/>
                      <a:gd name="connsiteY31" fmla="*/ 633413 h 5855494"/>
                      <a:gd name="connsiteX32" fmla="*/ 6597253 w 10747772"/>
                      <a:gd name="connsiteY32" fmla="*/ 488157 h 5855494"/>
                      <a:gd name="connsiteX33" fmla="*/ 6757988 w 10747772"/>
                      <a:gd name="connsiteY33" fmla="*/ 301228 h 5855494"/>
                      <a:gd name="connsiteX34" fmla="*/ 6787753 w 10747772"/>
                      <a:gd name="connsiteY34" fmla="*/ 259557 h 5855494"/>
                      <a:gd name="connsiteX35" fmla="*/ 6904435 w 10747772"/>
                      <a:gd name="connsiteY35" fmla="*/ 0 h 5855494"/>
                      <a:gd name="connsiteX36" fmla="*/ 7103269 w 10747772"/>
                      <a:gd name="connsiteY36" fmla="*/ 26194 h 5855494"/>
                      <a:gd name="connsiteX37" fmla="*/ 7280672 w 10747772"/>
                      <a:gd name="connsiteY37" fmla="*/ 46435 h 5855494"/>
                      <a:gd name="connsiteX38" fmla="*/ 7517607 w 10747772"/>
                      <a:gd name="connsiteY38" fmla="*/ 102394 h 5855494"/>
                      <a:gd name="connsiteX39" fmla="*/ 9872663 w 10747772"/>
                      <a:gd name="connsiteY39" fmla="*/ 770335 h 5855494"/>
                      <a:gd name="connsiteX40" fmla="*/ 9876235 w 10747772"/>
                      <a:gd name="connsiteY40" fmla="*/ 1596628 h 5855494"/>
                      <a:gd name="connsiteX41" fmla="*/ 10125075 w 10747772"/>
                      <a:gd name="connsiteY41" fmla="*/ 1664494 h 5855494"/>
                      <a:gd name="connsiteX42" fmla="*/ 10307241 w 10747772"/>
                      <a:gd name="connsiteY42" fmla="*/ 1632347 h 5855494"/>
                      <a:gd name="connsiteX43" fmla="*/ 10413207 w 10747772"/>
                      <a:gd name="connsiteY43" fmla="*/ 1845469 h 5855494"/>
                      <a:gd name="connsiteX44" fmla="*/ 10422732 w 10747772"/>
                      <a:gd name="connsiteY44" fmla="*/ 2002632 h 5855494"/>
                      <a:gd name="connsiteX45" fmla="*/ 10478691 w 10747772"/>
                      <a:gd name="connsiteY45" fmla="*/ 2130028 h 5855494"/>
                      <a:gd name="connsiteX46" fmla="*/ 10576322 w 10747772"/>
                      <a:gd name="connsiteY46" fmla="*/ 2225278 h 5855494"/>
                      <a:gd name="connsiteX47" fmla="*/ 10571560 w 10747772"/>
                      <a:gd name="connsiteY47" fmla="*/ 2406253 h 5855494"/>
                      <a:gd name="connsiteX48" fmla="*/ 10679907 w 10747772"/>
                      <a:gd name="connsiteY48" fmla="*/ 2424113 h 5855494"/>
                      <a:gd name="connsiteX49" fmla="*/ 10720388 w 10747772"/>
                      <a:gd name="connsiteY49" fmla="*/ 2450307 h 5855494"/>
                      <a:gd name="connsiteX50" fmla="*/ 10747772 w 10747772"/>
                      <a:gd name="connsiteY50" fmla="*/ 2676525 h 5855494"/>
                      <a:gd name="connsiteX51" fmla="*/ 10744200 w 10747772"/>
                      <a:gd name="connsiteY51" fmla="*/ 2693194 h 5855494"/>
                      <a:gd name="connsiteX52" fmla="*/ 10689432 w 10747772"/>
                      <a:gd name="connsiteY52" fmla="*/ 2952750 h 5855494"/>
                      <a:gd name="connsiteX53" fmla="*/ 10547747 w 10747772"/>
                      <a:gd name="connsiteY53" fmla="*/ 3326607 h 5855494"/>
                      <a:gd name="connsiteX54" fmla="*/ 10428685 w 10747772"/>
                      <a:gd name="connsiteY54" fmla="*/ 3694510 h 5855494"/>
                      <a:gd name="connsiteX55" fmla="*/ 10373916 w 10747772"/>
                      <a:gd name="connsiteY55" fmla="*/ 3767138 h 5855494"/>
                      <a:gd name="connsiteX56" fmla="*/ 10279857 w 10747772"/>
                      <a:gd name="connsiteY56" fmla="*/ 3813572 h 5855494"/>
                      <a:gd name="connsiteX57" fmla="*/ 10214372 w 10747772"/>
                      <a:gd name="connsiteY57" fmla="*/ 3892153 h 5855494"/>
                      <a:gd name="connsiteX58" fmla="*/ 10211991 w 10747772"/>
                      <a:gd name="connsiteY58" fmla="*/ 3924300 h 5855494"/>
                      <a:gd name="connsiteX59" fmla="*/ 10428685 w 10747772"/>
                      <a:gd name="connsiteY59" fmla="*/ 4217194 h 5855494"/>
                      <a:gd name="connsiteX60" fmla="*/ 10447735 w 10747772"/>
                      <a:gd name="connsiteY60" fmla="*/ 4274344 h 5855494"/>
                      <a:gd name="connsiteX61" fmla="*/ 10423922 w 10747772"/>
                      <a:gd name="connsiteY61" fmla="*/ 4394597 h 5855494"/>
                      <a:gd name="connsiteX62" fmla="*/ 10414397 w 10747772"/>
                      <a:gd name="connsiteY62" fmla="*/ 4470797 h 5855494"/>
                      <a:gd name="connsiteX63" fmla="*/ 10402491 w 10747772"/>
                      <a:gd name="connsiteY63" fmla="*/ 4516041 h 5855494"/>
                      <a:gd name="connsiteX64" fmla="*/ 10179844 w 10747772"/>
                      <a:gd name="connsiteY64" fmla="*/ 4748213 h 5855494"/>
                      <a:gd name="connsiteX65" fmla="*/ 10048875 w 10747772"/>
                      <a:gd name="connsiteY65" fmla="*/ 4861322 h 5855494"/>
                      <a:gd name="connsiteX66" fmla="*/ 9952435 w 10747772"/>
                      <a:gd name="connsiteY66" fmla="*/ 5010150 h 5855494"/>
                      <a:gd name="connsiteX67" fmla="*/ 9919097 w 10747772"/>
                      <a:gd name="connsiteY67" fmla="*/ 5160169 h 5855494"/>
                      <a:gd name="connsiteX68" fmla="*/ 9897666 w 10747772"/>
                      <a:gd name="connsiteY68" fmla="*/ 5233988 h 5855494"/>
                      <a:gd name="connsiteX69" fmla="*/ 9809560 w 10747772"/>
                      <a:gd name="connsiteY69" fmla="*/ 5356622 h 5855494"/>
                      <a:gd name="connsiteX70" fmla="*/ 9721453 w 10747772"/>
                      <a:gd name="connsiteY70" fmla="*/ 5570935 h 5855494"/>
                      <a:gd name="connsiteX71" fmla="*/ 9678591 w 10747772"/>
                      <a:gd name="connsiteY71" fmla="*/ 5543550 h 5855494"/>
                      <a:gd name="connsiteX72" fmla="*/ 9755982 w 10747772"/>
                      <a:gd name="connsiteY72" fmla="*/ 5241132 h 5855494"/>
                      <a:gd name="connsiteX73" fmla="*/ 9589294 w 10747772"/>
                      <a:gd name="connsiteY73" fmla="*/ 5116116 h 5855494"/>
                      <a:gd name="connsiteX74" fmla="*/ 9566672 w 10747772"/>
                      <a:gd name="connsiteY74" fmla="*/ 5099447 h 5855494"/>
                      <a:gd name="connsiteX75" fmla="*/ 9402366 w 10747772"/>
                      <a:gd name="connsiteY75" fmla="*/ 5003007 h 5855494"/>
                      <a:gd name="connsiteX76" fmla="*/ 9245203 w 10747772"/>
                      <a:gd name="connsiteY76" fmla="*/ 4930378 h 5855494"/>
                      <a:gd name="connsiteX77" fmla="*/ 9052322 w 10747772"/>
                      <a:gd name="connsiteY77" fmla="*/ 4797028 h 5855494"/>
                      <a:gd name="connsiteX78" fmla="*/ 9271397 w 10747772"/>
                      <a:gd name="connsiteY78" fmla="*/ 4385072 h 5855494"/>
                      <a:gd name="connsiteX79" fmla="*/ 9410700 w 10747772"/>
                      <a:gd name="connsiteY79" fmla="*/ 4137422 h 5855494"/>
                      <a:gd name="connsiteX80" fmla="*/ 9469041 w 10747772"/>
                      <a:gd name="connsiteY80" fmla="*/ 4008835 h 5855494"/>
                      <a:gd name="connsiteX81" fmla="*/ 9588103 w 10747772"/>
                      <a:gd name="connsiteY81" fmla="*/ 3765947 h 5855494"/>
                      <a:gd name="connsiteX82" fmla="*/ 9239250 w 10747772"/>
                      <a:gd name="connsiteY82" fmla="*/ 3568303 h 5855494"/>
                      <a:gd name="connsiteX83" fmla="*/ 9047560 w 10747772"/>
                      <a:gd name="connsiteY83" fmla="*/ 3536157 h 5855494"/>
                      <a:gd name="connsiteX84" fmla="*/ 8366522 w 10747772"/>
                      <a:gd name="connsiteY84" fmla="*/ 3211116 h 5855494"/>
                      <a:gd name="connsiteX85" fmla="*/ 8161735 w 10747772"/>
                      <a:gd name="connsiteY85" fmla="*/ 3128963 h 5855494"/>
                      <a:gd name="connsiteX86" fmla="*/ 8008144 w 10747772"/>
                      <a:gd name="connsiteY86" fmla="*/ 3070622 h 5855494"/>
                      <a:gd name="connsiteX87" fmla="*/ 7866460 w 10747772"/>
                      <a:gd name="connsiteY87" fmla="*/ 3033713 h 5855494"/>
                      <a:gd name="connsiteX88" fmla="*/ 7840266 w 10747772"/>
                      <a:gd name="connsiteY88" fmla="*/ 3061097 h 5855494"/>
                      <a:gd name="connsiteX89" fmla="*/ 7860507 w 10747772"/>
                      <a:gd name="connsiteY89" fmla="*/ 3164682 h 5855494"/>
                      <a:gd name="connsiteX90" fmla="*/ 7878366 w 10747772"/>
                      <a:gd name="connsiteY90" fmla="*/ 3276600 h 5855494"/>
                      <a:gd name="connsiteX91" fmla="*/ 7850982 w 10747772"/>
                      <a:gd name="connsiteY91" fmla="*/ 3589735 h 5855494"/>
                      <a:gd name="connsiteX92" fmla="*/ 7824788 w 10747772"/>
                      <a:gd name="connsiteY92" fmla="*/ 3734991 h 5855494"/>
                      <a:gd name="connsiteX93" fmla="*/ 7736682 w 10747772"/>
                      <a:gd name="connsiteY93" fmla="*/ 3911203 h 5855494"/>
                      <a:gd name="connsiteX94" fmla="*/ 7629525 w 10747772"/>
                      <a:gd name="connsiteY94" fmla="*/ 4038600 h 5855494"/>
                      <a:gd name="connsiteX95" fmla="*/ 7454503 w 10747772"/>
                      <a:gd name="connsiteY95" fmla="*/ 4148138 h 5855494"/>
                      <a:gd name="connsiteX96" fmla="*/ 7452122 w 10747772"/>
                      <a:gd name="connsiteY96" fmla="*/ 4161235 h 5855494"/>
                      <a:gd name="connsiteX97" fmla="*/ 7280672 w 10747772"/>
                      <a:gd name="connsiteY97" fmla="*/ 4325541 h 5855494"/>
                      <a:gd name="connsiteX98" fmla="*/ 7144941 w 10747772"/>
                      <a:gd name="connsiteY98" fmla="*/ 4394597 h 5855494"/>
                      <a:gd name="connsiteX99" fmla="*/ 7011591 w 10747772"/>
                      <a:gd name="connsiteY99" fmla="*/ 4444603 h 5855494"/>
                      <a:gd name="connsiteX100" fmla="*/ 6884194 w 10747772"/>
                      <a:gd name="connsiteY100" fmla="*/ 4517232 h 5855494"/>
                      <a:gd name="connsiteX101" fmla="*/ 6757988 w 10747772"/>
                      <a:gd name="connsiteY101" fmla="*/ 4662488 h 5855494"/>
                      <a:gd name="connsiteX102" fmla="*/ 6744891 w 10747772"/>
                      <a:gd name="connsiteY102" fmla="*/ 4686300 h 5855494"/>
                      <a:gd name="connsiteX103" fmla="*/ 6654403 w 10747772"/>
                      <a:gd name="connsiteY103" fmla="*/ 4800600 h 5855494"/>
                      <a:gd name="connsiteX104" fmla="*/ 6611541 w 10747772"/>
                      <a:gd name="connsiteY104" fmla="*/ 4889897 h 5855494"/>
                      <a:gd name="connsiteX105" fmla="*/ 6616303 w 10747772"/>
                      <a:gd name="connsiteY105" fmla="*/ 4899422 h 5855494"/>
                      <a:gd name="connsiteX106" fmla="*/ 6662738 w 10747772"/>
                      <a:gd name="connsiteY106" fmla="*/ 4988719 h 5855494"/>
                      <a:gd name="connsiteX107" fmla="*/ 6641307 w 10747772"/>
                      <a:gd name="connsiteY107" fmla="*/ 5094685 h 5855494"/>
                      <a:gd name="connsiteX108" fmla="*/ 6593682 w 10747772"/>
                      <a:gd name="connsiteY108" fmla="*/ 5275660 h 5855494"/>
                      <a:gd name="connsiteX109" fmla="*/ 6426994 w 10747772"/>
                      <a:gd name="connsiteY109" fmla="*/ 5553075 h 5855494"/>
                      <a:gd name="connsiteX110" fmla="*/ 6299597 w 10747772"/>
                      <a:gd name="connsiteY110" fmla="*/ 5855494 h 5855494"/>
                      <a:gd name="connsiteX111" fmla="*/ 5959078 w 10747772"/>
                      <a:gd name="connsiteY111" fmla="*/ 5655469 h 5855494"/>
                      <a:gd name="connsiteX112" fmla="*/ 6032897 w 10747772"/>
                      <a:gd name="connsiteY112" fmla="*/ 5388769 h 5855494"/>
                      <a:gd name="connsiteX113" fmla="*/ 6060282 w 10747772"/>
                      <a:gd name="connsiteY113" fmla="*/ 5250657 h 5855494"/>
                      <a:gd name="connsiteX114" fmla="*/ 6050757 w 10747772"/>
                      <a:gd name="connsiteY114" fmla="*/ 5114925 h 5855494"/>
                      <a:gd name="connsiteX115" fmla="*/ 6053138 w 10747772"/>
                      <a:gd name="connsiteY115" fmla="*/ 5050632 h 5855494"/>
                      <a:gd name="connsiteX116" fmla="*/ 6124575 w 10747772"/>
                      <a:gd name="connsiteY116" fmla="*/ 4899422 h 5855494"/>
                      <a:gd name="connsiteX117" fmla="*/ 6143625 w 10747772"/>
                      <a:gd name="connsiteY117" fmla="*/ 4852988 h 5855494"/>
                      <a:gd name="connsiteX118" fmla="*/ 5925741 w 10747772"/>
                      <a:gd name="connsiteY118" fmla="*/ 4736307 h 5855494"/>
                      <a:gd name="connsiteX119" fmla="*/ 5719763 w 10747772"/>
                      <a:gd name="connsiteY119" fmla="*/ 4656535 h 5855494"/>
                      <a:gd name="connsiteX120" fmla="*/ 5584032 w 10747772"/>
                      <a:gd name="connsiteY120" fmla="*/ 4538663 h 5855494"/>
                      <a:gd name="connsiteX121" fmla="*/ 5497116 w 10747772"/>
                      <a:gd name="connsiteY121" fmla="*/ 4469607 h 5855494"/>
                      <a:gd name="connsiteX122" fmla="*/ 5454253 w 10747772"/>
                      <a:gd name="connsiteY122" fmla="*/ 4362450 h 5855494"/>
                      <a:gd name="connsiteX123" fmla="*/ 5424488 w 10747772"/>
                      <a:gd name="connsiteY123" fmla="*/ 4369594 h 5855494"/>
                      <a:gd name="connsiteX124" fmla="*/ 5392341 w 10747772"/>
                      <a:gd name="connsiteY124" fmla="*/ 4416028 h 5855494"/>
                      <a:gd name="connsiteX125" fmla="*/ 4898232 w 10747772"/>
                      <a:gd name="connsiteY125" fmla="*/ 4883944 h 5855494"/>
                      <a:gd name="connsiteX126" fmla="*/ 4826794 w 10747772"/>
                      <a:gd name="connsiteY126" fmla="*/ 4929188 h 5855494"/>
                      <a:gd name="connsiteX127" fmla="*/ 4760119 w 10747772"/>
                      <a:gd name="connsiteY127" fmla="*/ 4929188 h 5855494"/>
                      <a:gd name="connsiteX128" fmla="*/ 4700588 w 10747772"/>
                      <a:gd name="connsiteY128" fmla="*/ 4763691 h 5855494"/>
                      <a:gd name="connsiteX129" fmla="*/ 4626769 w 10747772"/>
                      <a:gd name="connsiteY129" fmla="*/ 4642247 h 5855494"/>
                      <a:gd name="connsiteX130" fmla="*/ 4618435 w 10747772"/>
                      <a:gd name="connsiteY130" fmla="*/ 4623197 h 5855494"/>
                      <a:gd name="connsiteX131" fmla="*/ 4526757 w 10747772"/>
                      <a:gd name="connsiteY131" fmla="*/ 4524375 h 5855494"/>
                      <a:gd name="connsiteX132" fmla="*/ 4393407 w 10747772"/>
                      <a:gd name="connsiteY132" fmla="*/ 4432697 h 5855494"/>
                      <a:gd name="connsiteX133" fmla="*/ 4292203 w 10747772"/>
                      <a:gd name="connsiteY133" fmla="*/ 4369594 h 5855494"/>
                      <a:gd name="connsiteX134" fmla="*/ 4176713 w 10747772"/>
                      <a:gd name="connsiteY134" fmla="*/ 4389835 h 5855494"/>
                      <a:gd name="connsiteX135" fmla="*/ 4088607 w 10747772"/>
                      <a:gd name="connsiteY135" fmla="*/ 4348163 h 5855494"/>
                      <a:gd name="connsiteX136" fmla="*/ 4148138 w 10747772"/>
                      <a:gd name="connsiteY136" fmla="*/ 4173141 h 5855494"/>
                      <a:gd name="connsiteX137" fmla="*/ 4145757 w 10747772"/>
                      <a:gd name="connsiteY137" fmla="*/ 4132660 h 5855494"/>
                      <a:gd name="connsiteX138" fmla="*/ 4216003 w 10747772"/>
                      <a:gd name="connsiteY138" fmla="*/ 3935016 h 5855494"/>
                      <a:gd name="connsiteX139" fmla="*/ 4245769 w 10747772"/>
                      <a:gd name="connsiteY139" fmla="*/ 3746897 h 5855494"/>
                      <a:gd name="connsiteX140" fmla="*/ 4249341 w 10747772"/>
                      <a:gd name="connsiteY140" fmla="*/ 3729038 h 5855494"/>
                      <a:gd name="connsiteX141" fmla="*/ 4202907 w 10747772"/>
                      <a:gd name="connsiteY141" fmla="*/ 3612357 h 5855494"/>
                      <a:gd name="connsiteX142" fmla="*/ 4193382 w 10747772"/>
                      <a:gd name="connsiteY142" fmla="*/ 3602832 h 5855494"/>
                      <a:gd name="connsiteX143" fmla="*/ 4181475 w 10747772"/>
                      <a:gd name="connsiteY143" fmla="*/ 3598069 h 5855494"/>
                      <a:gd name="connsiteX144" fmla="*/ 4176713 w 10747772"/>
                      <a:gd name="connsiteY144" fmla="*/ 3595688 h 5855494"/>
                      <a:gd name="connsiteX145" fmla="*/ 4169569 w 10747772"/>
                      <a:gd name="connsiteY145" fmla="*/ 3594497 h 5855494"/>
                      <a:gd name="connsiteX146" fmla="*/ 4139803 w 10747772"/>
                      <a:gd name="connsiteY146" fmla="*/ 3592116 h 5855494"/>
                      <a:gd name="connsiteX147" fmla="*/ 4130278 w 10747772"/>
                      <a:gd name="connsiteY147" fmla="*/ 3584972 h 5855494"/>
                      <a:gd name="connsiteX148" fmla="*/ 4126707 w 10747772"/>
                      <a:gd name="connsiteY148" fmla="*/ 3579019 h 5855494"/>
                      <a:gd name="connsiteX149" fmla="*/ 4048125 w 10747772"/>
                      <a:gd name="connsiteY149" fmla="*/ 3580210 h 5855494"/>
                      <a:gd name="connsiteX150" fmla="*/ 3963591 w 10747772"/>
                      <a:gd name="connsiteY150" fmla="*/ 3724275 h 5855494"/>
                      <a:gd name="connsiteX151" fmla="*/ 3962400 w 10747772"/>
                      <a:gd name="connsiteY151" fmla="*/ 3737372 h 5855494"/>
                      <a:gd name="connsiteX152" fmla="*/ 3879057 w 10747772"/>
                      <a:gd name="connsiteY152" fmla="*/ 3886200 h 5855494"/>
                      <a:gd name="connsiteX153" fmla="*/ 3782616 w 10747772"/>
                      <a:gd name="connsiteY153" fmla="*/ 4012407 h 5855494"/>
                      <a:gd name="connsiteX154" fmla="*/ 3743325 w 10747772"/>
                      <a:gd name="connsiteY154" fmla="*/ 4107657 h 5855494"/>
                      <a:gd name="connsiteX155" fmla="*/ 3759994 w 10747772"/>
                      <a:gd name="connsiteY155" fmla="*/ 4124325 h 5855494"/>
                      <a:gd name="connsiteX156" fmla="*/ 3679032 w 10747772"/>
                      <a:gd name="connsiteY156" fmla="*/ 4218385 h 5855494"/>
                      <a:gd name="connsiteX157" fmla="*/ 3570685 w 10747772"/>
                      <a:gd name="connsiteY157" fmla="*/ 4277916 h 5855494"/>
                      <a:gd name="connsiteX158" fmla="*/ 3515916 w 10747772"/>
                      <a:gd name="connsiteY158" fmla="*/ 4385072 h 5855494"/>
                      <a:gd name="connsiteX159" fmla="*/ 3486150 w 10747772"/>
                      <a:gd name="connsiteY159" fmla="*/ 4477941 h 5855494"/>
                      <a:gd name="connsiteX160" fmla="*/ 3311128 w 10747772"/>
                      <a:gd name="connsiteY160" fmla="*/ 5053013 h 5855494"/>
                      <a:gd name="connsiteX161" fmla="*/ 3267075 w 10747772"/>
                      <a:gd name="connsiteY161" fmla="*/ 5120878 h 5855494"/>
                      <a:gd name="connsiteX162" fmla="*/ 3194447 w 10747772"/>
                      <a:gd name="connsiteY162" fmla="*/ 5305425 h 5855494"/>
                      <a:gd name="connsiteX163" fmla="*/ 3181350 w 10747772"/>
                      <a:gd name="connsiteY163" fmla="*/ 5287566 h 5855494"/>
                      <a:gd name="connsiteX164" fmla="*/ 2946797 w 10747772"/>
                      <a:gd name="connsiteY164" fmla="*/ 5148263 h 5855494"/>
                      <a:gd name="connsiteX165" fmla="*/ 2900363 w 10747772"/>
                      <a:gd name="connsiteY165" fmla="*/ 5130403 h 5855494"/>
                      <a:gd name="connsiteX166" fmla="*/ 2868216 w 10747772"/>
                      <a:gd name="connsiteY166" fmla="*/ 5123260 h 5855494"/>
                      <a:gd name="connsiteX167" fmla="*/ 2861072 w 10747772"/>
                      <a:gd name="connsiteY167" fmla="*/ 5122069 h 5855494"/>
                      <a:gd name="connsiteX168" fmla="*/ 2837260 w 10747772"/>
                      <a:gd name="connsiteY168" fmla="*/ 5117307 h 5855494"/>
                      <a:gd name="connsiteX169" fmla="*/ 2815828 w 10747772"/>
                      <a:gd name="connsiteY169" fmla="*/ 5117307 h 5855494"/>
                      <a:gd name="connsiteX170" fmla="*/ 2656285 w 10747772"/>
                      <a:gd name="connsiteY170" fmla="*/ 5094685 h 5855494"/>
                      <a:gd name="connsiteX171" fmla="*/ 2516982 w 10747772"/>
                      <a:gd name="connsiteY171" fmla="*/ 5049441 h 5855494"/>
                      <a:gd name="connsiteX172" fmla="*/ 2406253 w 10747772"/>
                      <a:gd name="connsiteY172" fmla="*/ 4993482 h 5855494"/>
                      <a:gd name="connsiteX173" fmla="*/ 2303860 w 10747772"/>
                      <a:gd name="connsiteY173" fmla="*/ 4969669 h 5855494"/>
                      <a:gd name="connsiteX174" fmla="*/ 2096691 w 10747772"/>
                      <a:gd name="connsiteY174" fmla="*/ 4962525 h 5855494"/>
                      <a:gd name="connsiteX175" fmla="*/ 1864519 w 10747772"/>
                      <a:gd name="connsiteY175" fmla="*/ 4989910 h 5855494"/>
                      <a:gd name="connsiteX176" fmla="*/ 1857375 w 10747772"/>
                      <a:gd name="connsiteY176" fmla="*/ 4980385 h 5855494"/>
                      <a:gd name="connsiteX177" fmla="*/ 1771650 w 10747772"/>
                      <a:gd name="connsiteY177" fmla="*/ 4764882 h 5855494"/>
                      <a:gd name="connsiteX178" fmla="*/ 1679972 w 10747772"/>
                      <a:gd name="connsiteY178" fmla="*/ 4548188 h 5855494"/>
                      <a:gd name="connsiteX179" fmla="*/ 1457325 w 10747772"/>
                      <a:gd name="connsiteY179" fmla="*/ 4854178 h 5855494"/>
                      <a:gd name="connsiteX180" fmla="*/ 1263253 w 10747772"/>
                      <a:gd name="connsiteY180" fmla="*/ 5175647 h 5855494"/>
                      <a:gd name="connsiteX181" fmla="*/ 685800 w 10747772"/>
                      <a:gd name="connsiteY181" fmla="*/ 4786313 h 5855494"/>
                      <a:gd name="connsiteX182" fmla="*/ 598885 w 10747772"/>
                      <a:gd name="connsiteY182" fmla="*/ 4766072 h 5855494"/>
                      <a:gd name="connsiteX183" fmla="*/ 0 w 10747772"/>
                      <a:gd name="connsiteY183" fmla="*/ 4401741 h 5855494"/>
                      <a:gd name="connsiteX184" fmla="*/ 507207 w 10747772"/>
                      <a:gd name="connsiteY184" fmla="*/ 3546872 h 5855494"/>
                      <a:gd name="connsiteX185" fmla="*/ 600075 w 10747772"/>
                      <a:gd name="connsiteY185" fmla="*/ 3395663 h 5855494"/>
                      <a:gd name="connsiteX186" fmla="*/ 667941 w 10747772"/>
                      <a:gd name="connsiteY186" fmla="*/ 3277791 h 5855494"/>
                      <a:gd name="connsiteX187" fmla="*/ 775097 w 10747772"/>
                      <a:gd name="connsiteY187" fmla="*/ 3177778 h 5855494"/>
                      <a:gd name="connsiteX188" fmla="*/ 1219200 w 10747772"/>
                      <a:gd name="connsiteY188" fmla="*/ 2525316 h 5855494"/>
                      <a:gd name="connsiteX189" fmla="*/ 1902619 w 10747772"/>
                      <a:gd name="connsiteY189" fmla="*/ 1445419 h 5855494"/>
                      <a:gd name="connsiteX190" fmla="*/ 1781175 w 10747772"/>
                      <a:gd name="connsiteY190" fmla="*/ 1197769 h 5855494"/>
                      <a:gd name="connsiteX191" fmla="*/ 1806178 w 10747772"/>
                      <a:gd name="connsiteY191" fmla="*/ 1116807 h 5855494"/>
                      <a:gd name="connsiteX192" fmla="*/ 2155032 w 10747772"/>
                      <a:gd name="connsiteY192" fmla="*/ 853678 h 5855494"/>
                      <a:gd name="connsiteX193" fmla="*/ 2251472 w 10747772"/>
                      <a:gd name="connsiteY193" fmla="*/ 960835 h 5855494"/>
                      <a:gd name="connsiteX194" fmla="*/ 2338388 w 10747772"/>
                      <a:gd name="connsiteY194" fmla="*/ 1021557 h 5855494"/>
                      <a:gd name="connsiteX195" fmla="*/ 2425303 w 10747772"/>
                      <a:gd name="connsiteY195" fmla="*/ 1031082 h 5855494"/>
                      <a:gd name="connsiteX196" fmla="*/ 2511028 w 10747772"/>
                      <a:gd name="connsiteY196" fmla="*/ 1035844 h 5855494"/>
                      <a:gd name="connsiteX197" fmla="*/ 2895600 w 10747772"/>
                      <a:gd name="connsiteY197" fmla="*/ 1206103 h 585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</a:cxnLst>
                    <a:rect l="l" t="t" r="r" b="b"/>
                    <a:pathLst>
                      <a:path w="10747772" h="5855494">
                        <a:moveTo>
                          <a:pt x="2895600" y="1206103"/>
                        </a:moveTo>
                        <a:lnTo>
                          <a:pt x="3276600" y="661988"/>
                        </a:lnTo>
                        <a:lnTo>
                          <a:pt x="3469482" y="795338"/>
                        </a:lnTo>
                        <a:lnTo>
                          <a:pt x="3563541" y="852488"/>
                        </a:lnTo>
                        <a:lnTo>
                          <a:pt x="3700463" y="858441"/>
                        </a:lnTo>
                        <a:lnTo>
                          <a:pt x="3751660" y="865585"/>
                        </a:lnTo>
                        <a:lnTo>
                          <a:pt x="3919538" y="962025"/>
                        </a:lnTo>
                        <a:lnTo>
                          <a:pt x="4029075" y="973932"/>
                        </a:lnTo>
                        <a:lnTo>
                          <a:pt x="4098132" y="966788"/>
                        </a:lnTo>
                        <a:lnTo>
                          <a:pt x="4180285" y="945357"/>
                        </a:lnTo>
                        <a:lnTo>
                          <a:pt x="4244578" y="962025"/>
                        </a:lnTo>
                        <a:lnTo>
                          <a:pt x="4419600" y="1069182"/>
                        </a:lnTo>
                        <a:lnTo>
                          <a:pt x="4454128" y="1082278"/>
                        </a:lnTo>
                        <a:lnTo>
                          <a:pt x="4561285" y="1077516"/>
                        </a:lnTo>
                        <a:lnTo>
                          <a:pt x="5248275" y="1193007"/>
                        </a:lnTo>
                        <a:lnTo>
                          <a:pt x="5279232" y="1247775"/>
                        </a:lnTo>
                        <a:lnTo>
                          <a:pt x="5386388" y="1218010"/>
                        </a:lnTo>
                        <a:lnTo>
                          <a:pt x="5725716" y="1079897"/>
                        </a:lnTo>
                        <a:lnTo>
                          <a:pt x="5803107" y="1027510"/>
                        </a:lnTo>
                        <a:lnTo>
                          <a:pt x="5817394" y="1001316"/>
                        </a:lnTo>
                        <a:lnTo>
                          <a:pt x="5830491" y="879872"/>
                        </a:lnTo>
                        <a:lnTo>
                          <a:pt x="5860257" y="841772"/>
                        </a:lnTo>
                        <a:lnTo>
                          <a:pt x="5909072" y="831057"/>
                        </a:lnTo>
                        <a:lnTo>
                          <a:pt x="6012657" y="897732"/>
                        </a:lnTo>
                        <a:lnTo>
                          <a:pt x="6144816" y="1025128"/>
                        </a:lnTo>
                        <a:lnTo>
                          <a:pt x="6178153" y="1069182"/>
                        </a:lnTo>
                        <a:lnTo>
                          <a:pt x="6186488" y="1122760"/>
                        </a:lnTo>
                        <a:lnTo>
                          <a:pt x="6369844" y="1087041"/>
                        </a:lnTo>
                        <a:lnTo>
                          <a:pt x="6376988" y="1050132"/>
                        </a:lnTo>
                        <a:lnTo>
                          <a:pt x="6269832" y="925116"/>
                        </a:lnTo>
                        <a:lnTo>
                          <a:pt x="6430566" y="746522"/>
                        </a:lnTo>
                        <a:lnTo>
                          <a:pt x="6509147" y="633413"/>
                        </a:lnTo>
                        <a:lnTo>
                          <a:pt x="6597253" y="488157"/>
                        </a:lnTo>
                        <a:lnTo>
                          <a:pt x="6757988" y="301228"/>
                        </a:lnTo>
                        <a:lnTo>
                          <a:pt x="6787753" y="259557"/>
                        </a:lnTo>
                        <a:lnTo>
                          <a:pt x="6904435" y="0"/>
                        </a:lnTo>
                        <a:lnTo>
                          <a:pt x="7103269" y="26194"/>
                        </a:lnTo>
                        <a:lnTo>
                          <a:pt x="7280672" y="46435"/>
                        </a:lnTo>
                        <a:lnTo>
                          <a:pt x="7517607" y="102394"/>
                        </a:lnTo>
                        <a:lnTo>
                          <a:pt x="9872663" y="770335"/>
                        </a:lnTo>
                        <a:cubicBezTo>
                          <a:pt x="9873854" y="1045766"/>
                          <a:pt x="9875044" y="1321197"/>
                          <a:pt x="9876235" y="1596628"/>
                        </a:cubicBezTo>
                        <a:lnTo>
                          <a:pt x="10125075" y="1664494"/>
                        </a:lnTo>
                        <a:lnTo>
                          <a:pt x="10307241" y="1632347"/>
                        </a:lnTo>
                        <a:lnTo>
                          <a:pt x="10413207" y="1845469"/>
                        </a:lnTo>
                        <a:lnTo>
                          <a:pt x="10422732" y="2002632"/>
                        </a:lnTo>
                        <a:lnTo>
                          <a:pt x="10478691" y="2130028"/>
                        </a:lnTo>
                        <a:lnTo>
                          <a:pt x="10576322" y="2225278"/>
                        </a:lnTo>
                        <a:lnTo>
                          <a:pt x="10571560" y="2406253"/>
                        </a:lnTo>
                        <a:lnTo>
                          <a:pt x="10679907" y="2424113"/>
                        </a:lnTo>
                        <a:lnTo>
                          <a:pt x="10720388" y="2450307"/>
                        </a:lnTo>
                        <a:lnTo>
                          <a:pt x="10747772" y="2676525"/>
                        </a:lnTo>
                        <a:lnTo>
                          <a:pt x="10744200" y="2693194"/>
                        </a:lnTo>
                        <a:lnTo>
                          <a:pt x="10689432" y="2952750"/>
                        </a:lnTo>
                        <a:lnTo>
                          <a:pt x="10547747" y="3326607"/>
                        </a:lnTo>
                        <a:lnTo>
                          <a:pt x="10428685" y="3694510"/>
                        </a:lnTo>
                        <a:lnTo>
                          <a:pt x="10373916" y="3767138"/>
                        </a:lnTo>
                        <a:lnTo>
                          <a:pt x="10279857" y="3813572"/>
                        </a:lnTo>
                        <a:lnTo>
                          <a:pt x="10214372" y="3892153"/>
                        </a:lnTo>
                        <a:lnTo>
                          <a:pt x="10211991" y="3924300"/>
                        </a:lnTo>
                        <a:lnTo>
                          <a:pt x="10428685" y="4217194"/>
                        </a:lnTo>
                        <a:lnTo>
                          <a:pt x="10447735" y="4274344"/>
                        </a:lnTo>
                        <a:lnTo>
                          <a:pt x="10423922" y="4394597"/>
                        </a:lnTo>
                        <a:lnTo>
                          <a:pt x="10414397" y="4470797"/>
                        </a:lnTo>
                        <a:lnTo>
                          <a:pt x="10402491" y="4516041"/>
                        </a:lnTo>
                        <a:lnTo>
                          <a:pt x="10179844" y="4748213"/>
                        </a:lnTo>
                        <a:lnTo>
                          <a:pt x="10048875" y="4861322"/>
                        </a:lnTo>
                        <a:lnTo>
                          <a:pt x="9952435" y="5010150"/>
                        </a:lnTo>
                        <a:lnTo>
                          <a:pt x="9919097" y="5160169"/>
                        </a:lnTo>
                        <a:lnTo>
                          <a:pt x="9897666" y="5233988"/>
                        </a:lnTo>
                        <a:lnTo>
                          <a:pt x="9809560" y="5356622"/>
                        </a:lnTo>
                        <a:lnTo>
                          <a:pt x="9721453" y="5570935"/>
                        </a:lnTo>
                        <a:lnTo>
                          <a:pt x="9678591" y="5543550"/>
                        </a:lnTo>
                        <a:lnTo>
                          <a:pt x="9755982" y="5241132"/>
                        </a:lnTo>
                        <a:lnTo>
                          <a:pt x="9589294" y="5116116"/>
                        </a:lnTo>
                        <a:lnTo>
                          <a:pt x="9566672" y="5099447"/>
                        </a:lnTo>
                        <a:lnTo>
                          <a:pt x="9402366" y="5003007"/>
                        </a:lnTo>
                        <a:lnTo>
                          <a:pt x="9245203" y="4930378"/>
                        </a:lnTo>
                        <a:lnTo>
                          <a:pt x="9052322" y="4797028"/>
                        </a:lnTo>
                        <a:lnTo>
                          <a:pt x="9271397" y="4385072"/>
                        </a:lnTo>
                        <a:lnTo>
                          <a:pt x="9410700" y="4137422"/>
                        </a:lnTo>
                        <a:lnTo>
                          <a:pt x="9469041" y="4008835"/>
                        </a:lnTo>
                        <a:lnTo>
                          <a:pt x="9588103" y="3765947"/>
                        </a:lnTo>
                        <a:lnTo>
                          <a:pt x="9239250" y="3568303"/>
                        </a:lnTo>
                        <a:lnTo>
                          <a:pt x="9047560" y="3536157"/>
                        </a:lnTo>
                        <a:lnTo>
                          <a:pt x="8366522" y="3211116"/>
                        </a:lnTo>
                        <a:lnTo>
                          <a:pt x="8161735" y="3128963"/>
                        </a:lnTo>
                        <a:lnTo>
                          <a:pt x="8008144" y="3070622"/>
                        </a:lnTo>
                        <a:lnTo>
                          <a:pt x="7866460" y="3033713"/>
                        </a:lnTo>
                        <a:lnTo>
                          <a:pt x="7840266" y="3061097"/>
                        </a:lnTo>
                        <a:lnTo>
                          <a:pt x="7860507" y="3164682"/>
                        </a:lnTo>
                        <a:lnTo>
                          <a:pt x="7878366" y="3276600"/>
                        </a:lnTo>
                        <a:lnTo>
                          <a:pt x="7850982" y="3589735"/>
                        </a:lnTo>
                        <a:lnTo>
                          <a:pt x="7824788" y="3734991"/>
                        </a:lnTo>
                        <a:lnTo>
                          <a:pt x="7736682" y="3911203"/>
                        </a:lnTo>
                        <a:lnTo>
                          <a:pt x="7629525" y="4038600"/>
                        </a:lnTo>
                        <a:lnTo>
                          <a:pt x="7454503" y="4148138"/>
                        </a:lnTo>
                        <a:lnTo>
                          <a:pt x="7452122" y="4161235"/>
                        </a:lnTo>
                        <a:lnTo>
                          <a:pt x="7280672" y="4325541"/>
                        </a:lnTo>
                        <a:lnTo>
                          <a:pt x="7144941" y="4394597"/>
                        </a:lnTo>
                        <a:lnTo>
                          <a:pt x="7011591" y="4444603"/>
                        </a:lnTo>
                        <a:lnTo>
                          <a:pt x="6884194" y="4517232"/>
                        </a:lnTo>
                        <a:lnTo>
                          <a:pt x="6757988" y="4662488"/>
                        </a:lnTo>
                        <a:cubicBezTo>
                          <a:pt x="6744959" y="4682031"/>
                          <a:pt x="6747486" y="4673331"/>
                          <a:pt x="6744891" y="4686300"/>
                        </a:cubicBezTo>
                        <a:lnTo>
                          <a:pt x="6654403" y="4800600"/>
                        </a:lnTo>
                        <a:lnTo>
                          <a:pt x="6611541" y="4889897"/>
                        </a:lnTo>
                        <a:lnTo>
                          <a:pt x="6616303" y="4899422"/>
                        </a:lnTo>
                        <a:lnTo>
                          <a:pt x="6662738" y="4988719"/>
                        </a:lnTo>
                        <a:lnTo>
                          <a:pt x="6641307" y="5094685"/>
                        </a:lnTo>
                        <a:lnTo>
                          <a:pt x="6593682" y="5275660"/>
                        </a:lnTo>
                        <a:lnTo>
                          <a:pt x="6426994" y="5553075"/>
                        </a:lnTo>
                        <a:lnTo>
                          <a:pt x="6299597" y="5855494"/>
                        </a:lnTo>
                        <a:lnTo>
                          <a:pt x="5959078" y="5655469"/>
                        </a:lnTo>
                        <a:lnTo>
                          <a:pt x="6032897" y="5388769"/>
                        </a:lnTo>
                        <a:lnTo>
                          <a:pt x="6060282" y="5250657"/>
                        </a:lnTo>
                        <a:lnTo>
                          <a:pt x="6050757" y="5114925"/>
                        </a:lnTo>
                        <a:cubicBezTo>
                          <a:pt x="6051551" y="5093494"/>
                          <a:pt x="6052344" y="5072063"/>
                          <a:pt x="6053138" y="5050632"/>
                        </a:cubicBezTo>
                        <a:lnTo>
                          <a:pt x="6124575" y="4899422"/>
                        </a:lnTo>
                        <a:lnTo>
                          <a:pt x="6143625" y="4852988"/>
                        </a:lnTo>
                        <a:lnTo>
                          <a:pt x="5925741" y="4736307"/>
                        </a:lnTo>
                        <a:lnTo>
                          <a:pt x="5719763" y="4656535"/>
                        </a:lnTo>
                        <a:lnTo>
                          <a:pt x="5584032" y="4538663"/>
                        </a:lnTo>
                        <a:lnTo>
                          <a:pt x="5497116" y="4469607"/>
                        </a:lnTo>
                        <a:lnTo>
                          <a:pt x="5454253" y="4362450"/>
                        </a:lnTo>
                        <a:lnTo>
                          <a:pt x="5424488" y="4369594"/>
                        </a:lnTo>
                        <a:lnTo>
                          <a:pt x="5392341" y="4416028"/>
                        </a:lnTo>
                        <a:lnTo>
                          <a:pt x="4898232" y="4883944"/>
                        </a:lnTo>
                        <a:lnTo>
                          <a:pt x="4826794" y="4929188"/>
                        </a:lnTo>
                        <a:lnTo>
                          <a:pt x="4760119" y="4929188"/>
                        </a:lnTo>
                        <a:lnTo>
                          <a:pt x="4700588" y="4763691"/>
                        </a:lnTo>
                        <a:lnTo>
                          <a:pt x="4626769" y="4642247"/>
                        </a:lnTo>
                        <a:cubicBezTo>
                          <a:pt x="4618893" y="4626496"/>
                          <a:pt x="4620916" y="4633126"/>
                          <a:pt x="4618435" y="4623197"/>
                        </a:cubicBezTo>
                        <a:lnTo>
                          <a:pt x="4526757" y="4524375"/>
                        </a:lnTo>
                        <a:lnTo>
                          <a:pt x="4393407" y="4432697"/>
                        </a:lnTo>
                        <a:lnTo>
                          <a:pt x="4292203" y="4369594"/>
                        </a:lnTo>
                        <a:lnTo>
                          <a:pt x="4176713" y="4389835"/>
                        </a:lnTo>
                        <a:lnTo>
                          <a:pt x="4088607" y="4348163"/>
                        </a:lnTo>
                        <a:lnTo>
                          <a:pt x="4148138" y="4173141"/>
                        </a:lnTo>
                        <a:lnTo>
                          <a:pt x="4145757" y="4132660"/>
                        </a:lnTo>
                        <a:lnTo>
                          <a:pt x="4216003" y="3935016"/>
                        </a:lnTo>
                        <a:lnTo>
                          <a:pt x="4245769" y="3746897"/>
                        </a:lnTo>
                        <a:lnTo>
                          <a:pt x="4249341" y="3729038"/>
                        </a:lnTo>
                        <a:lnTo>
                          <a:pt x="4202907" y="3612357"/>
                        </a:lnTo>
                        <a:lnTo>
                          <a:pt x="4193382" y="3602832"/>
                        </a:lnTo>
                        <a:cubicBezTo>
                          <a:pt x="4189413" y="3601244"/>
                          <a:pt x="4185404" y="3599753"/>
                          <a:pt x="4181475" y="3598069"/>
                        </a:cubicBezTo>
                        <a:cubicBezTo>
                          <a:pt x="4179844" y="3597370"/>
                          <a:pt x="4178413" y="3596198"/>
                          <a:pt x="4176713" y="3595688"/>
                        </a:cubicBezTo>
                        <a:cubicBezTo>
                          <a:pt x="4174401" y="3594994"/>
                          <a:pt x="4171972" y="3594730"/>
                          <a:pt x="4169569" y="3594497"/>
                        </a:cubicBezTo>
                        <a:cubicBezTo>
                          <a:pt x="4159662" y="3593538"/>
                          <a:pt x="4149725" y="3592910"/>
                          <a:pt x="4139803" y="3592116"/>
                        </a:cubicBezTo>
                        <a:cubicBezTo>
                          <a:pt x="4136628" y="3589735"/>
                          <a:pt x="4132948" y="3587909"/>
                          <a:pt x="4130278" y="3584972"/>
                        </a:cubicBezTo>
                        <a:cubicBezTo>
                          <a:pt x="4124532" y="3578651"/>
                          <a:pt x="4130631" y="3579019"/>
                          <a:pt x="4126707" y="3579019"/>
                        </a:cubicBezTo>
                        <a:lnTo>
                          <a:pt x="4048125" y="3580210"/>
                        </a:lnTo>
                        <a:lnTo>
                          <a:pt x="3963591" y="3724275"/>
                        </a:lnTo>
                        <a:lnTo>
                          <a:pt x="3962400" y="3737372"/>
                        </a:lnTo>
                        <a:lnTo>
                          <a:pt x="3879057" y="3886200"/>
                        </a:lnTo>
                        <a:lnTo>
                          <a:pt x="3782616" y="4012407"/>
                        </a:lnTo>
                        <a:lnTo>
                          <a:pt x="3743325" y="4107657"/>
                        </a:lnTo>
                        <a:lnTo>
                          <a:pt x="3759994" y="4124325"/>
                        </a:lnTo>
                        <a:lnTo>
                          <a:pt x="3679032" y="4218385"/>
                        </a:lnTo>
                        <a:lnTo>
                          <a:pt x="3570685" y="4277916"/>
                        </a:lnTo>
                        <a:lnTo>
                          <a:pt x="3515916" y="4385072"/>
                        </a:lnTo>
                        <a:lnTo>
                          <a:pt x="3486150" y="4477941"/>
                        </a:lnTo>
                        <a:lnTo>
                          <a:pt x="3311128" y="5053013"/>
                        </a:lnTo>
                        <a:lnTo>
                          <a:pt x="3267075" y="5120878"/>
                        </a:lnTo>
                        <a:lnTo>
                          <a:pt x="3194447" y="5305425"/>
                        </a:lnTo>
                        <a:lnTo>
                          <a:pt x="3181350" y="5287566"/>
                        </a:lnTo>
                        <a:lnTo>
                          <a:pt x="2946797" y="5148263"/>
                        </a:lnTo>
                        <a:cubicBezTo>
                          <a:pt x="2927690" y="5137648"/>
                          <a:pt x="2932037" y="5139201"/>
                          <a:pt x="2900363" y="5130403"/>
                        </a:cubicBezTo>
                        <a:cubicBezTo>
                          <a:pt x="2875469" y="5123488"/>
                          <a:pt x="2886301" y="5125268"/>
                          <a:pt x="2868216" y="5123260"/>
                        </a:cubicBezTo>
                        <a:cubicBezTo>
                          <a:pt x="2862683" y="5121876"/>
                          <a:pt x="2865090" y="5122069"/>
                          <a:pt x="2861072" y="5122069"/>
                        </a:cubicBezTo>
                        <a:lnTo>
                          <a:pt x="2837260" y="5117307"/>
                        </a:lnTo>
                        <a:lnTo>
                          <a:pt x="2815828" y="5117307"/>
                        </a:lnTo>
                        <a:lnTo>
                          <a:pt x="2656285" y="5094685"/>
                        </a:lnTo>
                        <a:lnTo>
                          <a:pt x="2516982" y="5049441"/>
                        </a:lnTo>
                        <a:lnTo>
                          <a:pt x="2406253" y="4993482"/>
                        </a:lnTo>
                        <a:lnTo>
                          <a:pt x="2303860" y="4969669"/>
                        </a:lnTo>
                        <a:lnTo>
                          <a:pt x="2096691" y="4962525"/>
                        </a:lnTo>
                        <a:lnTo>
                          <a:pt x="1864519" y="4989910"/>
                        </a:lnTo>
                        <a:lnTo>
                          <a:pt x="1857375" y="4980385"/>
                        </a:lnTo>
                        <a:lnTo>
                          <a:pt x="1771650" y="4764882"/>
                        </a:lnTo>
                        <a:lnTo>
                          <a:pt x="1679972" y="4548188"/>
                        </a:lnTo>
                        <a:lnTo>
                          <a:pt x="1457325" y="4854178"/>
                        </a:lnTo>
                        <a:lnTo>
                          <a:pt x="1263253" y="5175647"/>
                        </a:lnTo>
                        <a:lnTo>
                          <a:pt x="685800" y="4786313"/>
                        </a:lnTo>
                        <a:lnTo>
                          <a:pt x="598885" y="4766072"/>
                        </a:lnTo>
                        <a:lnTo>
                          <a:pt x="0" y="4401741"/>
                        </a:lnTo>
                        <a:lnTo>
                          <a:pt x="507207" y="3546872"/>
                        </a:lnTo>
                        <a:lnTo>
                          <a:pt x="600075" y="3395663"/>
                        </a:lnTo>
                        <a:lnTo>
                          <a:pt x="667941" y="3277791"/>
                        </a:lnTo>
                        <a:lnTo>
                          <a:pt x="775097" y="3177778"/>
                        </a:lnTo>
                        <a:lnTo>
                          <a:pt x="1219200" y="2525316"/>
                        </a:lnTo>
                        <a:lnTo>
                          <a:pt x="1902619" y="1445419"/>
                        </a:lnTo>
                        <a:lnTo>
                          <a:pt x="1781175" y="1197769"/>
                        </a:lnTo>
                        <a:lnTo>
                          <a:pt x="1806178" y="1116807"/>
                        </a:lnTo>
                        <a:lnTo>
                          <a:pt x="2155032" y="853678"/>
                        </a:lnTo>
                        <a:lnTo>
                          <a:pt x="2251472" y="960835"/>
                        </a:lnTo>
                        <a:lnTo>
                          <a:pt x="2338388" y="1021557"/>
                        </a:lnTo>
                        <a:lnTo>
                          <a:pt x="2425303" y="1031082"/>
                        </a:lnTo>
                        <a:lnTo>
                          <a:pt x="2511028" y="1035844"/>
                        </a:lnTo>
                        <a:lnTo>
                          <a:pt x="2895600" y="1206103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30" name="グループ化 29">
                  <a:extLst>
                    <a:ext uri="{FF2B5EF4-FFF2-40B4-BE49-F238E27FC236}">
                      <a16:creationId xmlns:a16="http://schemas.microsoft.com/office/drawing/2014/main" id="{F9CDD649-9FB1-3102-AA09-73655E4D0C73}"/>
                    </a:ext>
                  </a:extLst>
                </p:cNvPr>
                <p:cNvGrpSpPr/>
                <p:nvPr/>
              </p:nvGrpSpPr>
              <p:grpSpPr>
                <a:xfrm>
                  <a:off x="8334" y="466725"/>
                  <a:ext cx="12700396" cy="7231857"/>
                  <a:chOff x="52387" y="466725"/>
                  <a:chExt cx="12700396" cy="7231857"/>
                </a:xfrm>
              </p:grpSpPr>
              <p:sp>
                <p:nvSpPr>
                  <p:cNvPr id="337" name="正方形/長方形 336">
                    <a:extLst>
                      <a:ext uri="{FF2B5EF4-FFF2-40B4-BE49-F238E27FC236}">
                        <a16:creationId xmlns:a16="http://schemas.microsoft.com/office/drawing/2014/main" id="{868ED0E6-8541-DA49-3103-6D6070212E04}"/>
                      </a:ext>
                    </a:extLst>
                  </p:cNvPr>
                  <p:cNvSpPr/>
                  <p:nvPr/>
                </p:nvSpPr>
                <p:spPr>
                  <a:xfrm>
                    <a:off x="9434513" y="1325165"/>
                    <a:ext cx="266700" cy="85248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40" name="正方形/長方形 339">
                    <a:extLst>
                      <a:ext uri="{FF2B5EF4-FFF2-40B4-BE49-F238E27FC236}">
                        <a16:creationId xmlns:a16="http://schemas.microsoft.com/office/drawing/2014/main" id="{19C92FFB-77D8-522E-2860-AEEBB1CC78D2}"/>
                      </a:ext>
                    </a:extLst>
                  </p:cNvPr>
                  <p:cNvSpPr/>
                  <p:nvPr/>
                </p:nvSpPr>
                <p:spPr>
                  <a:xfrm>
                    <a:off x="8035748" y="3054922"/>
                    <a:ext cx="282395" cy="29170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41" name="正方形/長方形 340">
                    <a:extLst>
                      <a:ext uri="{FF2B5EF4-FFF2-40B4-BE49-F238E27FC236}">
                        <a16:creationId xmlns:a16="http://schemas.microsoft.com/office/drawing/2014/main" id="{2176352D-37BD-64D5-A3D9-70D4BA4982E2}"/>
                      </a:ext>
                    </a:extLst>
                  </p:cNvPr>
                  <p:cNvSpPr/>
                  <p:nvPr/>
                </p:nvSpPr>
                <p:spPr>
                  <a:xfrm>
                    <a:off x="8032615" y="3346625"/>
                    <a:ext cx="285528" cy="28242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正方形/長方形 5">
                    <a:extLst>
                      <a:ext uri="{FF2B5EF4-FFF2-40B4-BE49-F238E27FC236}">
                        <a16:creationId xmlns:a16="http://schemas.microsoft.com/office/drawing/2014/main" id="{1CF9C218-9074-0A0A-E17B-8E28666A0B10}"/>
                      </a:ext>
                    </a:extLst>
                  </p:cNvPr>
                  <p:cNvSpPr/>
                  <p:nvPr/>
                </p:nvSpPr>
                <p:spPr>
                  <a:xfrm>
                    <a:off x="9167813" y="1592360"/>
                    <a:ext cx="266700" cy="117227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" name="正方形/長方形 6">
                    <a:extLst>
                      <a:ext uri="{FF2B5EF4-FFF2-40B4-BE49-F238E27FC236}">
                        <a16:creationId xmlns:a16="http://schemas.microsoft.com/office/drawing/2014/main" id="{17F12B4F-0D5D-6FC2-FA7B-7BC8D1F10830}"/>
                      </a:ext>
                    </a:extLst>
                  </p:cNvPr>
                  <p:cNvSpPr/>
                  <p:nvPr/>
                </p:nvSpPr>
                <p:spPr>
                  <a:xfrm>
                    <a:off x="8901653" y="2177652"/>
                    <a:ext cx="266700" cy="138350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8" name="正方形/長方形 7">
                    <a:extLst>
                      <a:ext uri="{FF2B5EF4-FFF2-40B4-BE49-F238E27FC236}">
                        <a16:creationId xmlns:a16="http://schemas.microsoft.com/office/drawing/2014/main" id="{51A1DCE5-B63F-ECD5-847C-A8625142AA4C}"/>
                      </a:ext>
                    </a:extLst>
                  </p:cNvPr>
                  <p:cNvSpPr/>
                  <p:nvPr/>
                </p:nvSpPr>
                <p:spPr>
                  <a:xfrm>
                    <a:off x="7767588" y="3351584"/>
                    <a:ext cx="266700" cy="57033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9" name="正方形/長方形 8">
                    <a:extLst>
                      <a:ext uri="{FF2B5EF4-FFF2-40B4-BE49-F238E27FC236}">
                        <a16:creationId xmlns:a16="http://schemas.microsoft.com/office/drawing/2014/main" id="{4D746DA4-29D6-2E4C-64E7-D3CEED97BC3B}"/>
                      </a:ext>
                    </a:extLst>
                  </p:cNvPr>
                  <p:cNvSpPr/>
                  <p:nvPr/>
                </p:nvSpPr>
                <p:spPr>
                  <a:xfrm>
                    <a:off x="7482330" y="3058716"/>
                    <a:ext cx="285528" cy="29170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" name="正方形/長方形 9">
                    <a:extLst>
                      <a:ext uri="{FF2B5EF4-FFF2-40B4-BE49-F238E27FC236}">
                        <a16:creationId xmlns:a16="http://schemas.microsoft.com/office/drawing/2014/main" id="{744F87D1-9FDF-F098-D476-44190F2B30ED}"/>
                      </a:ext>
                    </a:extLst>
                  </p:cNvPr>
                  <p:cNvSpPr/>
                  <p:nvPr/>
                </p:nvSpPr>
                <p:spPr>
                  <a:xfrm>
                    <a:off x="7480388" y="3346625"/>
                    <a:ext cx="288831" cy="85134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" name="正方形/長方形 10">
                    <a:extLst>
                      <a:ext uri="{FF2B5EF4-FFF2-40B4-BE49-F238E27FC236}">
                        <a16:creationId xmlns:a16="http://schemas.microsoft.com/office/drawing/2014/main" id="{57A874B3-34C9-F1CB-C2B0-8F09B93322EA}"/>
                      </a:ext>
                    </a:extLst>
                  </p:cNvPr>
                  <p:cNvSpPr/>
                  <p:nvPr/>
                </p:nvSpPr>
                <p:spPr>
                  <a:xfrm>
                    <a:off x="7196803" y="2477663"/>
                    <a:ext cx="282394" cy="291703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" name="正方形/長方形 11">
                    <a:extLst>
                      <a:ext uri="{FF2B5EF4-FFF2-40B4-BE49-F238E27FC236}">
                        <a16:creationId xmlns:a16="http://schemas.microsoft.com/office/drawing/2014/main" id="{6BB4C899-91DB-C10C-0BC4-6C2DC7966887}"/>
                      </a:ext>
                    </a:extLst>
                  </p:cNvPr>
                  <p:cNvSpPr/>
                  <p:nvPr/>
                </p:nvSpPr>
                <p:spPr>
                  <a:xfrm>
                    <a:off x="7196803" y="2766726"/>
                    <a:ext cx="568006" cy="29170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" name="正方形/長方形 12">
                    <a:extLst>
                      <a:ext uri="{FF2B5EF4-FFF2-40B4-BE49-F238E27FC236}">
                        <a16:creationId xmlns:a16="http://schemas.microsoft.com/office/drawing/2014/main" id="{8B4CC455-5233-D53C-4704-D4AF2196044F}"/>
                      </a:ext>
                    </a:extLst>
                  </p:cNvPr>
                  <p:cNvSpPr/>
                  <p:nvPr/>
                </p:nvSpPr>
                <p:spPr>
                  <a:xfrm>
                    <a:off x="7474832" y="2476497"/>
                    <a:ext cx="285528" cy="29170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" name="正方形/長方形 13">
                    <a:extLst>
                      <a:ext uri="{FF2B5EF4-FFF2-40B4-BE49-F238E27FC236}">
                        <a16:creationId xmlns:a16="http://schemas.microsoft.com/office/drawing/2014/main" id="{36093EFC-C765-C61F-8C8A-EBDD1F103CF7}"/>
                      </a:ext>
                    </a:extLst>
                  </p:cNvPr>
                  <p:cNvSpPr/>
                  <p:nvPr/>
                </p:nvSpPr>
                <p:spPr>
                  <a:xfrm>
                    <a:off x="7196804" y="3058716"/>
                    <a:ext cx="284778" cy="570335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" name="正方形/長方形 14">
                    <a:extLst>
                      <a:ext uri="{FF2B5EF4-FFF2-40B4-BE49-F238E27FC236}">
                        <a16:creationId xmlns:a16="http://schemas.microsoft.com/office/drawing/2014/main" id="{FD207EED-C16D-A3F1-E9FF-EEE38CF7FC1F}"/>
                      </a:ext>
                    </a:extLst>
                  </p:cNvPr>
                  <p:cNvSpPr/>
                  <p:nvPr/>
                </p:nvSpPr>
                <p:spPr>
                  <a:xfrm>
                    <a:off x="7196804" y="3627639"/>
                    <a:ext cx="282394" cy="88483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" name="正方形/長方形 15">
                    <a:extLst>
                      <a:ext uri="{FF2B5EF4-FFF2-40B4-BE49-F238E27FC236}">
                        <a16:creationId xmlns:a16="http://schemas.microsoft.com/office/drawing/2014/main" id="{9EE3CBA2-8BC0-03BD-3D27-6B8255F4550B}"/>
                      </a:ext>
                    </a:extLst>
                  </p:cNvPr>
                  <p:cNvSpPr/>
                  <p:nvPr/>
                </p:nvSpPr>
                <p:spPr>
                  <a:xfrm>
                    <a:off x="7477325" y="4197974"/>
                    <a:ext cx="555289" cy="314495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" name="正方形/長方形 16">
                    <a:extLst>
                      <a:ext uri="{FF2B5EF4-FFF2-40B4-BE49-F238E27FC236}">
                        <a16:creationId xmlns:a16="http://schemas.microsoft.com/office/drawing/2014/main" id="{F5565D5A-6EDC-1A01-D336-A658CF6295C7}"/>
                      </a:ext>
                    </a:extLst>
                  </p:cNvPr>
                  <p:cNvSpPr/>
                  <p:nvPr/>
                </p:nvSpPr>
                <p:spPr>
                  <a:xfrm>
                    <a:off x="7477325" y="4512129"/>
                    <a:ext cx="290263" cy="576603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" name="正方形/長方形 17">
                    <a:extLst>
                      <a:ext uri="{FF2B5EF4-FFF2-40B4-BE49-F238E27FC236}">
                        <a16:creationId xmlns:a16="http://schemas.microsoft.com/office/drawing/2014/main" id="{33866440-3F59-ED4D-E299-B8325C9B4FA4}"/>
                      </a:ext>
                    </a:extLst>
                  </p:cNvPr>
                  <p:cNvSpPr/>
                  <p:nvPr/>
                </p:nvSpPr>
                <p:spPr>
                  <a:xfrm>
                    <a:off x="7197498" y="4512129"/>
                    <a:ext cx="282394" cy="57660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9" name="正方形/長方形 18">
                    <a:extLst>
                      <a:ext uri="{FF2B5EF4-FFF2-40B4-BE49-F238E27FC236}">
                        <a16:creationId xmlns:a16="http://schemas.microsoft.com/office/drawing/2014/main" id="{277ED2FE-BDEB-5B7D-107C-994035BBDDE7}"/>
                      </a:ext>
                    </a:extLst>
                  </p:cNvPr>
                  <p:cNvSpPr/>
                  <p:nvPr/>
                </p:nvSpPr>
                <p:spPr>
                  <a:xfrm>
                    <a:off x="6915905" y="4197974"/>
                    <a:ext cx="282394" cy="117556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" name="正方形/長方形 19">
                    <a:extLst>
                      <a:ext uri="{FF2B5EF4-FFF2-40B4-BE49-F238E27FC236}">
                        <a16:creationId xmlns:a16="http://schemas.microsoft.com/office/drawing/2014/main" id="{8D23ED58-C4FC-FE5F-526D-2E1816937F07}"/>
                      </a:ext>
                    </a:extLst>
                  </p:cNvPr>
                  <p:cNvSpPr/>
                  <p:nvPr/>
                </p:nvSpPr>
                <p:spPr>
                  <a:xfrm>
                    <a:off x="6913598" y="3906271"/>
                    <a:ext cx="282394" cy="29170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" name="正方形/長方形 20">
                    <a:extLst>
                      <a:ext uri="{FF2B5EF4-FFF2-40B4-BE49-F238E27FC236}">
                        <a16:creationId xmlns:a16="http://schemas.microsoft.com/office/drawing/2014/main" id="{B5C46276-0F0A-4F9A-AFA1-D9C30751F34E}"/>
                      </a:ext>
                    </a:extLst>
                  </p:cNvPr>
                  <p:cNvSpPr/>
                  <p:nvPr/>
                </p:nvSpPr>
                <p:spPr>
                  <a:xfrm>
                    <a:off x="6634333" y="4517844"/>
                    <a:ext cx="282394" cy="85569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" name="正方形/長方形 21">
                    <a:extLst>
                      <a:ext uri="{FF2B5EF4-FFF2-40B4-BE49-F238E27FC236}">
                        <a16:creationId xmlns:a16="http://schemas.microsoft.com/office/drawing/2014/main" id="{79DBCC5A-D216-79EF-6FBA-FBEFC03FBE20}"/>
                      </a:ext>
                    </a:extLst>
                  </p:cNvPr>
                  <p:cNvSpPr/>
                  <p:nvPr/>
                </p:nvSpPr>
                <p:spPr>
                  <a:xfrm>
                    <a:off x="6628904" y="5370944"/>
                    <a:ext cx="282394" cy="29170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" name="正方形/長方形 22">
                    <a:extLst>
                      <a:ext uri="{FF2B5EF4-FFF2-40B4-BE49-F238E27FC236}">
                        <a16:creationId xmlns:a16="http://schemas.microsoft.com/office/drawing/2014/main" id="{D9071D2B-0881-7FD4-E8CC-FC34AF30DB19}"/>
                      </a:ext>
                    </a:extLst>
                  </p:cNvPr>
                  <p:cNvSpPr/>
                  <p:nvPr/>
                </p:nvSpPr>
                <p:spPr>
                  <a:xfrm>
                    <a:off x="6352161" y="4517844"/>
                    <a:ext cx="282394" cy="114620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4" name="正方形/長方形 23">
                    <a:extLst>
                      <a:ext uri="{FF2B5EF4-FFF2-40B4-BE49-F238E27FC236}">
                        <a16:creationId xmlns:a16="http://schemas.microsoft.com/office/drawing/2014/main" id="{56FE5D0C-1FEA-8B57-EF5D-182FCE7D07DE}"/>
                      </a:ext>
                    </a:extLst>
                  </p:cNvPr>
                  <p:cNvSpPr/>
                  <p:nvPr/>
                </p:nvSpPr>
                <p:spPr>
                  <a:xfrm>
                    <a:off x="5533496" y="4517844"/>
                    <a:ext cx="818000" cy="28275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5" name="正方形/長方形 24">
                    <a:extLst>
                      <a:ext uri="{FF2B5EF4-FFF2-40B4-BE49-F238E27FC236}">
                        <a16:creationId xmlns:a16="http://schemas.microsoft.com/office/drawing/2014/main" id="{E58B8631-6AF1-25C7-CB9E-1E602CBF0ED1}"/>
                      </a:ext>
                    </a:extLst>
                  </p:cNvPr>
                  <p:cNvSpPr/>
                  <p:nvPr/>
                </p:nvSpPr>
                <p:spPr>
                  <a:xfrm>
                    <a:off x="5533496" y="4800430"/>
                    <a:ext cx="818554" cy="571913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6" name="正方形/長方形 25">
                    <a:extLst>
                      <a:ext uri="{FF2B5EF4-FFF2-40B4-BE49-F238E27FC236}">
                        <a16:creationId xmlns:a16="http://schemas.microsoft.com/office/drawing/2014/main" id="{FC2B6A1F-666E-76C5-4DB4-F03BC1ACDD37}"/>
                      </a:ext>
                    </a:extLst>
                  </p:cNvPr>
                  <p:cNvSpPr/>
                  <p:nvPr/>
                </p:nvSpPr>
                <p:spPr>
                  <a:xfrm>
                    <a:off x="4965132" y="4517841"/>
                    <a:ext cx="572818" cy="282589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7" name="正方形/長方形 26">
                    <a:extLst>
                      <a:ext uri="{FF2B5EF4-FFF2-40B4-BE49-F238E27FC236}">
                        <a16:creationId xmlns:a16="http://schemas.microsoft.com/office/drawing/2014/main" id="{F0CBB233-1983-CCDC-39D7-DDBB3D104DB2}"/>
                      </a:ext>
                    </a:extLst>
                  </p:cNvPr>
                  <p:cNvSpPr/>
                  <p:nvPr/>
                </p:nvSpPr>
                <p:spPr>
                  <a:xfrm>
                    <a:off x="5245799" y="4800427"/>
                    <a:ext cx="287051" cy="1162223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09" name="正方形/長方形 308">
                    <a:extLst>
                      <a:ext uri="{FF2B5EF4-FFF2-40B4-BE49-F238E27FC236}">
                        <a16:creationId xmlns:a16="http://schemas.microsoft.com/office/drawing/2014/main" id="{6183322F-5FC0-8E3F-CCAB-73D1D9EE3098}"/>
                      </a:ext>
                    </a:extLst>
                  </p:cNvPr>
                  <p:cNvSpPr/>
                  <p:nvPr/>
                </p:nvSpPr>
                <p:spPr>
                  <a:xfrm>
                    <a:off x="5528838" y="5372344"/>
                    <a:ext cx="287051" cy="87273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0" name="正方形/長方形 309">
                    <a:extLst>
                      <a:ext uri="{FF2B5EF4-FFF2-40B4-BE49-F238E27FC236}">
                        <a16:creationId xmlns:a16="http://schemas.microsoft.com/office/drawing/2014/main" id="{E40D43A8-B5B7-FD73-5E59-D7844D60BE33}"/>
                      </a:ext>
                    </a:extLst>
                  </p:cNvPr>
                  <p:cNvSpPr/>
                  <p:nvPr/>
                </p:nvSpPr>
                <p:spPr>
                  <a:xfrm>
                    <a:off x="5813084" y="5372343"/>
                    <a:ext cx="538744" cy="29170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1" name="正方形/長方形 310">
                    <a:extLst>
                      <a:ext uri="{FF2B5EF4-FFF2-40B4-BE49-F238E27FC236}">
                        <a16:creationId xmlns:a16="http://schemas.microsoft.com/office/drawing/2014/main" id="{2C15DC75-BCD7-A8DA-0A86-C5BF8FFB37CC}"/>
                      </a:ext>
                    </a:extLst>
                  </p:cNvPr>
                  <p:cNvSpPr/>
                  <p:nvPr/>
                </p:nvSpPr>
                <p:spPr>
                  <a:xfrm>
                    <a:off x="5813084" y="5661149"/>
                    <a:ext cx="282393" cy="29170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2" name="正方形/長方形 311">
                    <a:extLst>
                      <a:ext uri="{FF2B5EF4-FFF2-40B4-BE49-F238E27FC236}">
                        <a16:creationId xmlns:a16="http://schemas.microsoft.com/office/drawing/2014/main" id="{AB060D06-D1C4-B122-53B3-CFA1F5BAB07A}"/>
                      </a:ext>
                    </a:extLst>
                  </p:cNvPr>
                  <p:cNvSpPr/>
                  <p:nvPr/>
                </p:nvSpPr>
                <p:spPr>
                  <a:xfrm>
                    <a:off x="5248127" y="5962650"/>
                    <a:ext cx="282393" cy="11382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3" name="正方形/長方形 312">
                    <a:extLst>
                      <a:ext uri="{FF2B5EF4-FFF2-40B4-BE49-F238E27FC236}">
                        <a16:creationId xmlns:a16="http://schemas.microsoft.com/office/drawing/2014/main" id="{0C41E664-BB07-0CBD-FB7C-4581B1E9D8B6}"/>
                      </a:ext>
                    </a:extLst>
                  </p:cNvPr>
                  <p:cNvSpPr/>
                  <p:nvPr/>
                </p:nvSpPr>
                <p:spPr>
                  <a:xfrm>
                    <a:off x="5529975" y="6243885"/>
                    <a:ext cx="282394" cy="85700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4" name="正方形/長方形 313">
                    <a:extLst>
                      <a:ext uri="{FF2B5EF4-FFF2-40B4-BE49-F238E27FC236}">
                        <a16:creationId xmlns:a16="http://schemas.microsoft.com/office/drawing/2014/main" id="{7C685ECA-528C-BED5-9944-7C30244B8183}"/>
                      </a:ext>
                    </a:extLst>
                  </p:cNvPr>
                  <p:cNvSpPr/>
                  <p:nvPr/>
                </p:nvSpPr>
                <p:spPr>
                  <a:xfrm>
                    <a:off x="4962567" y="4800427"/>
                    <a:ext cx="282393" cy="57191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5" name="正方形/長方形 314">
                    <a:extLst>
                      <a:ext uri="{FF2B5EF4-FFF2-40B4-BE49-F238E27FC236}">
                        <a16:creationId xmlns:a16="http://schemas.microsoft.com/office/drawing/2014/main" id="{D5FBC7A6-DC5E-4AF5-734B-0CE4CB78E781}"/>
                      </a:ext>
                    </a:extLst>
                  </p:cNvPr>
                  <p:cNvSpPr/>
                  <p:nvPr/>
                </p:nvSpPr>
                <p:spPr>
                  <a:xfrm>
                    <a:off x="4692357" y="5367987"/>
                    <a:ext cx="554606" cy="87273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6" name="正方形/長方形 315">
                    <a:extLst>
                      <a:ext uri="{FF2B5EF4-FFF2-40B4-BE49-F238E27FC236}">
                        <a16:creationId xmlns:a16="http://schemas.microsoft.com/office/drawing/2014/main" id="{9F734D39-11C0-BD40-8F07-AF14180DC5FB}"/>
                      </a:ext>
                    </a:extLst>
                  </p:cNvPr>
                  <p:cNvSpPr/>
                  <p:nvPr/>
                </p:nvSpPr>
                <p:spPr>
                  <a:xfrm>
                    <a:off x="4965575" y="6242277"/>
                    <a:ext cx="282393" cy="85861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7" name="正方形/長方形 316">
                    <a:extLst>
                      <a:ext uri="{FF2B5EF4-FFF2-40B4-BE49-F238E27FC236}">
                        <a16:creationId xmlns:a16="http://schemas.microsoft.com/office/drawing/2014/main" id="{42F810D8-EECD-84C5-F31D-5212996F4962}"/>
                      </a:ext>
                    </a:extLst>
                  </p:cNvPr>
                  <p:cNvSpPr/>
                  <p:nvPr/>
                </p:nvSpPr>
                <p:spPr>
                  <a:xfrm>
                    <a:off x="4695877" y="6242276"/>
                    <a:ext cx="270122" cy="580865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8" name="正方形/長方形 317">
                    <a:extLst>
                      <a:ext uri="{FF2B5EF4-FFF2-40B4-BE49-F238E27FC236}">
                        <a16:creationId xmlns:a16="http://schemas.microsoft.com/office/drawing/2014/main" id="{C6C00B6B-8878-C78E-6EC1-902ADD66BB25}"/>
                      </a:ext>
                    </a:extLst>
                  </p:cNvPr>
                  <p:cNvSpPr/>
                  <p:nvPr/>
                </p:nvSpPr>
                <p:spPr>
                  <a:xfrm>
                    <a:off x="4695426" y="5088355"/>
                    <a:ext cx="267630" cy="2825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9" name="正方形/長方形 318">
                    <a:extLst>
                      <a:ext uri="{FF2B5EF4-FFF2-40B4-BE49-F238E27FC236}">
                        <a16:creationId xmlns:a16="http://schemas.microsoft.com/office/drawing/2014/main" id="{3124F9FF-D6A6-9898-2C0C-59CD11F55A1D}"/>
                      </a:ext>
                    </a:extLst>
                  </p:cNvPr>
                  <p:cNvSpPr/>
                  <p:nvPr/>
                </p:nvSpPr>
                <p:spPr>
                  <a:xfrm>
                    <a:off x="4695011" y="4517837"/>
                    <a:ext cx="270122" cy="2825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0" name="正方形/長方形 319">
                    <a:extLst>
                      <a:ext uri="{FF2B5EF4-FFF2-40B4-BE49-F238E27FC236}">
                        <a16:creationId xmlns:a16="http://schemas.microsoft.com/office/drawing/2014/main" id="{9443C18F-6DFF-00F6-5A5F-B75D01969ACF}"/>
                      </a:ext>
                    </a:extLst>
                  </p:cNvPr>
                  <p:cNvSpPr/>
                  <p:nvPr/>
                </p:nvSpPr>
                <p:spPr>
                  <a:xfrm>
                    <a:off x="4413297" y="4795088"/>
                    <a:ext cx="281382" cy="1155322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1" name="正方形/長方形 320">
                    <a:extLst>
                      <a:ext uri="{FF2B5EF4-FFF2-40B4-BE49-F238E27FC236}">
                        <a16:creationId xmlns:a16="http://schemas.microsoft.com/office/drawing/2014/main" id="{2C7C0FB1-8432-0FEA-1C4F-237380DCE6B0}"/>
                      </a:ext>
                    </a:extLst>
                  </p:cNvPr>
                  <p:cNvSpPr/>
                  <p:nvPr/>
                </p:nvSpPr>
                <p:spPr>
                  <a:xfrm>
                    <a:off x="4412838" y="5950411"/>
                    <a:ext cx="282827" cy="87273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2" name="正方形/長方形 321">
                    <a:extLst>
                      <a:ext uri="{FF2B5EF4-FFF2-40B4-BE49-F238E27FC236}">
                        <a16:creationId xmlns:a16="http://schemas.microsoft.com/office/drawing/2014/main" id="{F8369A07-647B-F970-46B2-783D8A15BD0A}"/>
                      </a:ext>
                    </a:extLst>
                  </p:cNvPr>
                  <p:cNvSpPr/>
                  <p:nvPr/>
                </p:nvSpPr>
                <p:spPr>
                  <a:xfrm>
                    <a:off x="4130651" y="5365826"/>
                    <a:ext cx="281382" cy="879248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3" name="正方形/長方形 322">
                    <a:extLst>
                      <a:ext uri="{FF2B5EF4-FFF2-40B4-BE49-F238E27FC236}">
                        <a16:creationId xmlns:a16="http://schemas.microsoft.com/office/drawing/2014/main" id="{CDB19DE4-17AB-9222-A3F9-D138A5BD8745}"/>
                      </a:ext>
                    </a:extLst>
                  </p:cNvPr>
                  <p:cNvSpPr/>
                  <p:nvPr/>
                </p:nvSpPr>
                <p:spPr>
                  <a:xfrm>
                    <a:off x="4130064" y="6240717"/>
                    <a:ext cx="282827" cy="27914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4" name="正方形/長方形 323">
                    <a:extLst>
                      <a:ext uri="{FF2B5EF4-FFF2-40B4-BE49-F238E27FC236}">
                        <a16:creationId xmlns:a16="http://schemas.microsoft.com/office/drawing/2014/main" id="{A0CE9F75-4E5E-D7B5-7053-E5FDA4A59CEE}"/>
                      </a:ext>
                    </a:extLst>
                  </p:cNvPr>
                  <p:cNvSpPr/>
                  <p:nvPr/>
                </p:nvSpPr>
                <p:spPr>
                  <a:xfrm>
                    <a:off x="3563540" y="6519325"/>
                    <a:ext cx="568303" cy="27914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5" name="正方形/長方形 324">
                    <a:extLst>
                      <a:ext uri="{FF2B5EF4-FFF2-40B4-BE49-F238E27FC236}">
                        <a16:creationId xmlns:a16="http://schemas.microsoft.com/office/drawing/2014/main" id="{5A74E201-26FE-2271-34EA-B99BE42EB778}"/>
                      </a:ext>
                    </a:extLst>
                  </p:cNvPr>
                  <p:cNvSpPr/>
                  <p:nvPr/>
                </p:nvSpPr>
                <p:spPr>
                  <a:xfrm>
                    <a:off x="3847951" y="5950409"/>
                    <a:ext cx="281382" cy="570589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6" name="正方形/長方形 325">
                    <a:extLst>
                      <a:ext uri="{FF2B5EF4-FFF2-40B4-BE49-F238E27FC236}">
                        <a16:creationId xmlns:a16="http://schemas.microsoft.com/office/drawing/2014/main" id="{528CE017-7971-2949-BFCC-FAAFC4D8E3D5}"/>
                      </a:ext>
                    </a:extLst>
                  </p:cNvPr>
                  <p:cNvSpPr/>
                  <p:nvPr/>
                </p:nvSpPr>
                <p:spPr>
                  <a:xfrm>
                    <a:off x="3565707" y="6240717"/>
                    <a:ext cx="282827" cy="27914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7" name="正方形/長方形 326">
                    <a:extLst>
                      <a:ext uri="{FF2B5EF4-FFF2-40B4-BE49-F238E27FC236}">
                        <a16:creationId xmlns:a16="http://schemas.microsoft.com/office/drawing/2014/main" id="{D302CA2B-0F38-F5A6-8695-9578CFAEC418}"/>
                      </a:ext>
                    </a:extLst>
                  </p:cNvPr>
                  <p:cNvSpPr/>
                  <p:nvPr/>
                </p:nvSpPr>
                <p:spPr>
                  <a:xfrm>
                    <a:off x="4130507" y="5088355"/>
                    <a:ext cx="282827" cy="27610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8" name="正方形/長方形 327">
                    <a:extLst>
                      <a:ext uri="{FF2B5EF4-FFF2-40B4-BE49-F238E27FC236}">
                        <a16:creationId xmlns:a16="http://schemas.microsoft.com/office/drawing/2014/main" id="{5C4EDF26-D17E-AA0E-0B78-9F3C4B8640F7}"/>
                      </a:ext>
                    </a:extLst>
                  </p:cNvPr>
                  <p:cNvSpPr/>
                  <p:nvPr/>
                </p:nvSpPr>
                <p:spPr>
                  <a:xfrm>
                    <a:off x="3847480" y="4795088"/>
                    <a:ext cx="282827" cy="115532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29" name="正方形/長方形 328">
                    <a:extLst>
                      <a:ext uri="{FF2B5EF4-FFF2-40B4-BE49-F238E27FC236}">
                        <a16:creationId xmlns:a16="http://schemas.microsoft.com/office/drawing/2014/main" id="{722B79F3-6BB2-2F4F-06FC-E77E4D84059F}"/>
                      </a:ext>
                    </a:extLst>
                  </p:cNvPr>
                  <p:cNvSpPr/>
                  <p:nvPr/>
                </p:nvSpPr>
                <p:spPr>
                  <a:xfrm>
                    <a:off x="3570684" y="4795088"/>
                    <a:ext cx="276458" cy="84547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0" name="正方形/長方形 329">
                    <a:extLst>
                      <a:ext uri="{FF2B5EF4-FFF2-40B4-BE49-F238E27FC236}">
                        <a16:creationId xmlns:a16="http://schemas.microsoft.com/office/drawing/2014/main" id="{2A8AE4D1-AE10-9A6E-E265-CB5D404B2361}"/>
                      </a:ext>
                    </a:extLst>
                  </p:cNvPr>
                  <p:cNvSpPr/>
                  <p:nvPr/>
                </p:nvSpPr>
                <p:spPr>
                  <a:xfrm>
                    <a:off x="4412838" y="3921919"/>
                    <a:ext cx="1407013" cy="59608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1" name="正方形/長方形 330">
                    <a:extLst>
                      <a:ext uri="{FF2B5EF4-FFF2-40B4-BE49-F238E27FC236}">
                        <a16:creationId xmlns:a16="http://schemas.microsoft.com/office/drawing/2014/main" id="{81BC4D65-B44E-AA26-A172-732C82CA4AD0}"/>
                      </a:ext>
                    </a:extLst>
                  </p:cNvPr>
                  <p:cNvSpPr/>
                  <p:nvPr/>
                </p:nvSpPr>
                <p:spPr>
                  <a:xfrm>
                    <a:off x="5540180" y="3642743"/>
                    <a:ext cx="533198" cy="28036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2" name="正方形/長方形 331">
                    <a:extLst>
                      <a:ext uri="{FF2B5EF4-FFF2-40B4-BE49-F238E27FC236}">
                        <a16:creationId xmlns:a16="http://schemas.microsoft.com/office/drawing/2014/main" id="{47A47960-2FC6-8EFD-329A-6B03284D4D6B}"/>
                      </a:ext>
                    </a:extLst>
                  </p:cNvPr>
                  <p:cNvSpPr/>
                  <p:nvPr/>
                </p:nvSpPr>
                <p:spPr>
                  <a:xfrm>
                    <a:off x="3855244" y="3640329"/>
                    <a:ext cx="1683898" cy="28159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3" name="正方形/長方形 332">
                    <a:extLst>
                      <a:ext uri="{FF2B5EF4-FFF2-40B4-BE49-F238E27FC236}">
                        <a16:creationId xmlns:a16="http://schemas.microsoft.com/office/drawing/2014/main" id="{3F8AA616-653A-D2D1-A75B-95EEE71A868C}"/>
                      </a:ext>
                    </a:extLst>
                  </p:cNvPr>
                  <p:cNvSpPr/>
                  <p:nvPr/>
                </p:nvSpPr>
                <p:spPr>
                  <a:xfrm>
                    <a:off x="4969660" y="3346625"/>
                    <a:ext cx="277303" cy="29413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4" name="正方形/長方形 333">
                    <a:extLst>
                      <a:ext uri="{FF2B5EF4-FFF2-40B4-BE49-F238E27FC236}">
                        <a16:creationId xmlns:a16="http://schemas.microsoft.com/office/drawing/2014/main" id="{4E72B365-7E7B-4CE5-A8E9-087256ED713D}"/>
                      </a:ext>
                    </a:extLst>
                  </p:cNvPr>
                  <p:cNvSpPr/>
                  <p:nvPr/>
                </p:nvSpPr>
                <p:spPr>
                  <a:xfrm>
                    <a:off x="3860006" y="3350435"/>
                    <a:ext cx="832351" cy="29294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5" name="正方形/長方形 334">
                    <a:extLst>
                      <a:ext uri="{FF2B5EF4-FFF2-40B4-BE49-F238E27FC236}">
                        <a16:creationId xmlns:a16="http://schemas.microsoft.com/office/drawing/2014/main" id="{B0F32B1B-C683-7628-FB41-9EF7A6513367}"/>
                      </a:ext>
                    </a:extLst>
                  </p:cNvPr>
                  <p:cNvSpPr/>
                  <p:nvPr/>
                </p:nvSpPr>
                <p:spPr>
                  <a:xfrm>
                    <a:off x="3580209" y="3921919"/>
                    <a:ext cx="831834" cy="28159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36" name="正方形/長方形 335">
                    <a:extLst>
                      <a:ext uri="{FF2B5EF4-FFF2-40B4-BE49-F238E27FC236}">
                        <a16:creationId xmlns:a16="http://schemas.microsoft.com/office/drawing/2014/main" id="{372A1369-B8AF-C937-A026-4B96B82E882C}"/>
                      </a:ext>
                    </a:extLst>
                  </p:cNvPr>
                  <p:cNvSpPr/>
                  <p:nvPr/>
                </p:nvSpPr>
                <p:spPr>
                  <a:xfrm>
                    <a:off x="3583781" y="3038696"/>
                    <a:ext cx="275645" cy="884829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58" name="正方形/長方形 357">
                    <a:extLst>
                      <a:ext uri="{FF2B5EF4-FFF2-40B4-BE49-F238E27FC236}">
                        <a16:creationId xmlns:a16="http://schemas.microsoft.com/office/drawing/2014/main" id="{78A5D434-9DB1-8EAB-FBB7-8FE19FCE260F}"/>
                      </a:ext>
                    </a:extLst>
                  </p:cNvPr>
                  <p:cNvSpPr/>
                  <p:nvPr/>
                </p:nvSpPr>
                <p:spPr>
                  <a:xfrm>
                    <a:off x="3858342" y="2770823"/>
                    <a:ext cx="533198" cy="27387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59" name="正方形/長方形 358">
                    <a:extLst>
                      <a:ext uri="{FF2B5EF4-FFF2-40B4-BE49-F238E27FC236}">
                        <a16:creationId xmlns:a16="http://schemas.microsoft.com/office/drawing/2014/main" id="{103D2B94-A766-6034-6583-B7D9FFAACD92}"/>
                      </a:ext>
                    </a:extLst>
                  </p:cNvPr>
                  <p:cNvSpPr/>
                  <p:nvPr/>
                </p:nvSpPr>
                <p:spPr>
                  <a:xfrm>
                    <a:off x="3860004" y="3043476"/>
                    <a:ext cx="276227" cy="30718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60" name="正方形/長方形 359">
                    <a:extLst>
                      <a:ext uri="{FF2B5EF4-FFF2-40B4-BE49-F238E27FC236}">
                        <a16:creationId xmlns:a16="http://schemas.microsoft.com/office/drawing/2014/main" id="{FC316830-57D2-5B04-ECC2-648B484D4FBD}"/>
                      </a:ext>
                    </a:extLst>
                  </p:cNvPr>
                  <p:cNvSpPr/>
                  <p:nvPr/>
                </p:nvSpPr>
                <p:spPr>
                  <a:xfrm>
                    <a:off x="2183607" y="3039442"/>
                    <a:ext cx="1397592" cy="29881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61" name="正方形/長方形 360">
                    <a:extLst>
                      <a:ext uri="{FF2B5EF4-FFF2-40B4-BE49-F238E27FC236}">
                        <a16:creationId xmlns:a16="http://schemas.microsoft.com/office/drawing/2014/main" id="{B670302C-5F16-B634-648F-146B2DA307F6}"/>
                      </a:ext>
                    </a:extLst>
                  </p:cNvPr>
                  <p:cNvSpPr/>
                  <p:nvPr/>
                </p:nvSpPr>
                <p:spPr>
                  <a:xfrm>
                    <a:off x="2184791" y="2740597"/>
                    <a:ext cx="1107287" cy="29881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62" name="正方形/長方形 361">
                    <a:extLst>
                      <a:ext uri="{FF2B5EF4-FFF2-40B4-BE49-F238E27FC236}">
                        <a16:creationId xmlns:a16="http://schemas.microsoft.com/office/drawing/2014/main" id="{1FDD1EAD-0EEC-4C99-28DC-32A1D7CDAB99}"/>
                      </a:ext>
                    </a:extLst>
                  </p:cNvPr>
                  <p:cNvSpPr/>
                  <p:nvPr/>
                </p:nvSpPr>
                <p:spPr>
                  <a:xfrm>
                    <a:off x="3290414" y="2468167"/>
                    <a:ext cx="282394" cy="27387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63" name="正方形/長方形 362">
                    <a:extLst>
                      <a:ext uri="{FF2B5EF4-FFF2-40B4-BE49-F238E27FC236}">
                        <a16:creationId xmlns:a16="http://schemas.microsoft.com/office/drawing/2014/main" id="{D81998C0-380C-DA23-5E34-B0CCB63A69CD}"/>
                      </a:ext>
                    </a:extLst>
                  </p:cNvPr>
                  <p:cNvSpPr/>
                  <p:nvPr/>
                </p:nvSpPr>
                <p:spPr>
                  <a:xfrm>
                    <a:off x="3292079" y="2180370"/>
                    <a:ext cx="283368" cy="28677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0" name="正方形/長方形 369">
                    <a:extLst>
                      <a:ext uri="{FF2B5EF4-FFF2-40B4-BE49-F238E27FC236}">
                        <a16:creationId xmlns:a16="http://schemas.microsoft.com/office/drawing/2014/main" id="{AEB47CC9-6E4B-8B96-F8B5-8ED7B7E3F0B7}"/>
                      </a:ext>
                    </a:extLst>
                  </p:cNvPr>
                  <p:cNvSpPr/>
                  <p:nvPr/>
                </p:nvSpPr>
                <p:spPr>
                  <a:xfrm>
                    <a:off x="3026309" y="1884759"/>
                    <a:ext cx="266701" cy="57867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1" name="正方形/長方形 370">
                    <a:extLst>
                      <a:ext uri="{FF2B5EF4-FFF2-40B4-BE49-F238E27FC236}">
                        <a16:creationId xmlns:a16="http://schemas.microsoft.com/office/drawing/2014/main" id="{A118CFFD-4208-D884-5137-01B9B96C3618}"/>
                      </a:ext>
                    </a:extLst>
                  </p:cNvPr>
                  <p:cNvSpPr/>
                  <p:nvPr/>
                </p:nvSpPr>
                <p:spPr>
                  <a:xfrm>
                    <a:off x="3292795" y="1884759"/>
                    <a:ext cx="282394" cy="29646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2" name="正方形/長方形 371">
                    <a:extLst>
                      <a:ext uri="{FF2B5EF4-FFF2-40B4-BE49-F238E27FC236}">
                        <a16:creationId xmlns:a16="http://schemas.microsoft.com/office/drawing/2014/main" id="{1811CB38-B810-EAED-4819-D57EA934B746}"/>
                      </a:ext>
                    </a:extLst>
                  </p:cNvPr>
                  <p:cNvSpPr/>
                  <p:nvPr/>
                </p:nvSpPr>
                <p:spPr>
                  <a:xfrm>
                    <a:off x="4146947" y="1308497"/>
                    <a:ext cx="545409" cy="2825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3" name="正方形/長方形 372">
                    <a:extLst>
                      <a:ext uri="{FF2B5EF4-FFF2-40B4-BE49-F238E27FC236}">
                        <a16:creationId xmlns:a16="http://schemas.microsoft.com/office/drawing/2014/main" id="{B5F9E38A-7D9D-2B5F-3159-C7341D9B6567}"/>
                      </a:ext>
                    </a:extLst>
                  </p:cNvPr>
                  <p:cNvSpPr/>
                  <p:nvPr/>
                </p:nvSpPr>
                <p:spPr>
                  <a:xfrm>
                    <a:off x="4146949" y="1025801"/>
                    <a:ext cx="281382" cy="2825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4" name="正方形/長方形 373">
                    <a:extLst>
                      <a:ext uri="{FF2B5EF4-FFF2-40B4-BE49-F238E27FC236}">
                        <a16:creationId xmlns:a16="http://schemas.microsoft.com/office/drawing/2014/main" id="{D7A138A5-E87A-4ABC-771C-75AA69D76103}"/>
                      </a:ext>
                    </a:extLst>
                  </p:cNvPr>
                  <p:cNvSpPr/>
                  <p:nvPr/>
                </p:nvSpPr>
                <p:spPr>
                  <a:xfrm>
                    <a:off x="3288622" y="4792469"/>
                    <a:ext cx="282394" cy="27387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5" name="正方形/長方形 374">
                    <a:extLst>
                      <a:ext uri="{FF2B5EF4-FFF2-40B4-BE49-F238E27FC236}">
                        <a16:creationId xmlns:a16="http://schemas.microsoft.com/office/drawing/2014/main" id="{2BD64854-BDA5-E17C-B5A8-D0511147DDF0}"/>
                      </a:ext>
                    </a:extLst>
                  </p:cNvPr>
                  <p:cNvSpPr/>
                  <p:nvPr/>
                </p:nvSpPr>
                <p:spPr>
                  <a:xfrm>
                    <a:off x="3292836" y="5366682"/>
                    <a:ext cx="282394" cy="58372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6" name="正方形/長方形 375">
                    <a:extLst>
                      <a:ext uri="{FF2B5EF4-FFF2-40B4-BE49-F238E27FC236}">
                        <a16:creationId xmlns:a16="http://schemas.microsoft.com/office/drawing/2014/main" id="{61D13F5C-DD86-F589-B3F7-FAF3B6DA1367}"/>
                      </a:ext>
                    </a:extLst>
                  </p:cNvPr>
                  <p:cNvSpPr/>
                  <p:nvPr/>
                </p:nvSpPr>
                <p:spPr>
                  <a:xfrm>
                    <a:off x="3016488" y="5366796"/>
                    <a:ext cx="276458" cy="58361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7" name="正方形/長方形 376">
                    <a:extLst>
                      <a:ext uri="{FF2B5EF4-FFF2-40B4-BE49-F238E27FC236}">
                        <a16:creationId xmlns:a16="http://schemas.microsoft.com/office/drawing/2014/main" id="{F9D7C7F6-2D21-0F54-9291-6C6B1EB1A929}"/>
                      </a:ext>
                    </a:extLst>
                  </p:cNvPr>
                  <p:cNvSpPr/>
                  <p:nvPr/>
                </p:nvSpPr>
                <p:spPr>
                  <a:xfrm>
                    <a:off x="2727722" y="4792470"/>
                    <a:ext cx="563141" cy="27245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8" name="正方形/長方形 377">
                    <a:extLst>
                      <a:ext uri="{FF2B5EF4-FFF2-40B4-BE49-F238E27FC236}">
                        <a16:creationId xmlns:a16="http://schemas.microsoft.com/office/drawing/2014/main" id="{411CC70D-1D64-94AB-8C8F-AF586027E8E5}"/>
                      </a:ext>
                    </a:extLst>
                  </p:cNvPr>
                  <p:cNvSpPr/>
                  <p:nvPr/>
                </p:nvSpPr>
                <p:spPr>
                  <a:xfrm>
                    <a:off x="3307556" y="3340311"/>
                    <a:ext cx="275645" cy="867778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9" name="正方形/長方形 378">
                    <a:extLst>
                      <a:ext uri="{FF2B5EF4-FFF2-40B4-BE49-F238E27FC236}">
                        <a16:creationId xmlns:a16="http://schemas.microsoft.com/office/drawing/2014/main" id="{15EE8C19-5AA3-C374-CEE9-F931DE9B641A}"/>
                      </a:ext>
                    </a:extLst>
                  </p:cNvPr>
                  <p:cNvSpPr/>
                  <p:nvPr/>
                </p:nvSpPr>
                <p:spPr>
                  <a:xfrm>
                    <a:off x="3024248" y="3339011"/>
                    <a:ext cx="284777" cy="26620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0" name="正方形/長方形 379">
                    <a:extLst>
                      <a:ext uri="{FF2B5EF4-FFF2-40B4-BE49-F238E27FC236}">
                        <a16:creationId xmlns:a16="http://schemas.microsoft.com/office/drawing/2014/main" id="{61CF8B43-C757-E24D-8ACB-BC94416D842F}"/>
                      </a:ext>
                    </a:extLst>
                  </p:cNvPr>
                  <p:cNvSpPr/>
                  <p:nvPr/>
                </p:nvSpPr>
                <p:spPr>
                  <a:xfrm>
                    <a:off x="3023711" y="3605386"/>
                    <a:ext cx="284778" cy="28914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1" name="正方形/長方形 380">
                    <a:extLst>
                      <a:ext uri="{FF2B5EF4-FFF2-40B4-BE49-F238E27FC236}">
                        <a16:creationId xmlns:a16="http://schemas.microsoft.com/office/drawing/2014/main" id="{90FEF57F-4DE3-29D8-0647-34836B775A7F}"/>
                      </a:ext>
                    </a:extLst>
                  </p:cNvPr>
                  <p:cNvSpPr/>
                  <p:nvPr/>
                </p:nvSpPr>
                <p:spPr>
                  <a:xfrm>
                    <a:off x="2454448" y="4499372"/>
                    <a:ext cx="282394" cy="87682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2" name="正方形/長方形 381">
                    <a:extLst>
                      <a:ext uri="{FF2B5EF4-FFF2-40B4-BE49-F238E27FC236}">
                        <a16:creationId xmlns:a16="http://schemas.microsoft.com/office/drawing/2014/main" id="{3BEEBBCA-ADA8-17D5-B91C-74FEF9890864}"/>
                      </a:ext>
                    </a:extLst>
                  </p:cNvPr>
                  <p:cNvSpPr/>
                  <p:nvPr/>
                </p:nvSpPr>
                <p:spPr>
                  <a:xfrm>
                    <a:off x="2737784" y="4500563"/>
                    <a:ext cx="554293" cy="294525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3" name="正方形/長方形 382">
                    <a:extLst>
                      <a:ext uri="{FF2B5EF4-FFF2-40B4-BE49-F238E27FC236}">
                        <a16:creationId xmlns:a16="http://schemas.microsoft.com/office/drawing/2014/main" id="{4EE95130-8844-98A0-EBB2-C88A52CE2F4D}"/>
                      </a:ext>
                    </a:extLst>
                  </p:cNvPr>
                  <p:cNvSpPr/>
                  <p:nvPr/>
                </p:nvSpPr>
                <p:spPr>
                  <a:xfrm>
                    <a:off x="2739952" y="6525322"/>
                    <a:ext cx="270122" cy="58372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4" name="正方形/長方形 383">
                    <a:extLst>
                      <a:ext uri="{FF2B5EF4-FFF2-40B4-BE49-F238E27FC236}">
                        <a16:creationId xmlns:a16="http://schemas.microsoft.com/office/drawing/2014/main" id="{02A5A9B2-D582-BB8C-7328-2BE510A479CC}"/>
                      </a:ext>
                    </a:extLst>
                  </p:cNvPr>
                  <p:cNvSpPr/>
                  <p:nvPr/>
                </p:nvSpPr>
                <p:spPr>
                  <a:xfrm>
                    <a:off x="3010223" y="6823140"/>
                    <a:ext cx="270122" cy="28591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5" name="正方形/長方形 384">
                    <a:extLst>
                      <a:ext uri="{FF2B5EF4-FFF2-40B4-BE49-F238E27FC236}">
                        <a16:creationId xmlns:a16="http://schemas.microsoft.com/office/drawing/2014/main" id="{556B61F8-0216-F59D-8044-C7A683804A3E}"/>
                      </a:ext>
                    </a:extLst>
                  </p:cNvPr>
                  <p:cNvSpPr/>
                  <p:nvPr/>
                </p:nvSpPr>
                <p:spPr>
                  <a:xfrm>
                    <a:off x="2185116" y="6541727"/>
                    <a:ext cx="270122" cy="28591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6" name="正方形/長方形 385">
                    <a:extLst>
                      <a:ext uri="{FF2B5EF4-FFF2-40B4-BE49-F238E27FC236}">
                        <a16:creationId xmlns:a16="http://schemas.microsoft.com/office/drawing/2014/main" id="{15E42029-9729-27D6-BE2C-A302EA584523}"/>
                      </a:ext>
                    </a:extLst>
                  </p:cNvPr>
                  <p:cNvSpPr/>
                  <p:nvPr/>
                </p:nvSpPr>
                <p:spPr>
                  <a:xfrm>
                    <a:off x="1919607" y="5376864"/>
                    <a:ext cx="270122" cy="116621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7" name="正方形/長方形 386">
                    <a:extLst>
                      <a:ext uri="{FF2B5EF4-FFF2-40B4-BE49-F238E27FC236}">
                        <a16:creationId xmlns:a16="http://schemas.microsoft.com/office/drawing/2014/main" id="{D88AC260-A2F4-F6D7-FF1C-1E6DAD87EB2C}"/>
                      </a:ext>
                    </a:extLst>
                  </p:cNvPr>
                  <p:cNvSpPr/>
                  <p:nvPr/>
                </p:nvSpPr>
                <p:spPr>
                  <a:xfrm>
                    <a:off x="1653730" y="5375238"/>
                    <a:ext cx="270122" cy="28591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8" name="正方形/長方形 387">
                    <a:extLst>
                      <a:ext uri="{FF2B5EF4-FFF2-40B4-BE49-F238E27FC236}">
                        <a16:creationId xmlns:a16="http://schemas.microsoft.com/office/drawing/2014/main" id="{F29BAB31-EA91-D23B-B345-81864FB8A802}"/>
                      </a:ext>
                    </a:extLst>
                  </p:cNvPr>
                  <p:cNvSpPr/>
                  <p:nvPr/>
                </p:nvSpPr>
                <p:spPr>
                  <a:xfrm>
                    <a:off x="1652539" y="5950410"/>
                    <a:ext cx="270122" cy="59418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89" name="正方形/長方形 388">
                    <a:extLst>
                      <a:ext uri="{FF2B5EF4-FFF2-40B4-BE49-F238E27FC236}">
                        <a16:creationId xmlns:a16="http://schemas.microsoft.com/office/drawing/2014/main" id="{D2422E87-4BED-C10F-A890-2DBE02221BAE}"/>
                      </a:ext>
                    </a:extLst>
                  </p:cNvPr>
                  <p:cNvSpPr/>
                  <p:nvPr/>
                </p:nvSpPr>
                <p:spPr>
                  <a:xfrm>
                    <a:off x="735806" y="5657823"/>
                    <a:ext cx="920155" cy="28591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0" name="正方形/長方形 389">
                    <a:extLst>
                      <a:ext uri="{FF2B5EF4-FFF2-40B4-BE49-F238E27FC236}">
                        <a16:creationId xmlns:a16="http://schemas.microsoft.com/office/drawing/2014/main" id="{522FDB13-5113-EAF4-608F-740E6DDACB57}"/>
                      </a:ext>
                    </a:extLst>
                  </p:cNvPr>
                  <p:cNvSpPr/>
                  <p:nvPr/>
                </p:nvSpPr>
                <p:spPr>
                  <a:xfrm>
                    <a:off x="527085" y="4474719"/>
                    <a:ext cx="545409" cy="2825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1" name="正方形/長方形 390">
                    <a:extLst>
                      <a:ext uri="{FF2B5EF4-FFF2-40B4-BE49-F238E27FC236}">
                        <a16:creationId xmlns:a16="http://schemas.microsoft.com/office/drawing/2014/main" id="{0A61BE99-E444-5F38-314D-B1DC01007888}"/>
                      </a:ext>
                    </a:extLst>
                  </p:cNvPr>
                  <p:cNvSpPr/>
                  <p:nvPr/>
                </p:nvSpPr>
                <p:spPr>
                  <a:xfrm>
                    <a:off x="527087" y="4192023"/>
                    <a:ext cx="281382" cy="2825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2" name="正方形/長方形 391">
                    <a:extLst>
                      <a:ext uri="{FF2B5EF4-FFF2-40B4-BE49-F238E27FC236}">
                        <a16:creationId xmlns:a16="http://schemas.microsoft.com/office/drawing/2014/main" id="{5BFBE338-5AF2-5801-7FB6-FAE5C02C238E}"/>
                      </a:ext>
                    </a:extLst>
                  </p:cNvPr>
                  <p:cNvSpPr/>
                  <p:nvPr/>
                </p:nvSpPr>
                <p:spPr>
                  <a:xfrm>
                    <a:off x="257174" y="4192019"/>
                    <a:ext cx="273844" cy="88004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3" name="正方形/長方形 392">
                    <a:extLst>
                      <a:ext uri="{FF2B5EF4-FFF2-40B4-BE49-F238E27FC236}">
                        <a16:creationId xmlns:a16="http://schemas.microsoft.com/office/drawing/2014/main" id="{BC23FFDB-338D-180B-380F-EEA3E18903B7}"/>
                      </a:ext>
                    </a:extLst>
                  </p:cNvPr>
                  <p:cNvSpPr/>
                  <p:nvPr/>
                </p:nvSpPr>
                <p:spPr>
                  <a:xfrm>
                    <a:off x="59179" y="4475392"/>
                    <a:ext cx="199187" cy="59667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4" name="正方形/長方形 393">
                    <a:extLst>
                      <a:ext uri="{FF2B5EF4-FFF2-40B4-BE49-F238E27FC236}">
                        <a16:creationId xmlns:a16="http://schemas.microsoft.com/office/drawing/2014/main" id="{76C3343B-EF1F-2C51-54F7-72E5607D25C6}"/>
                      </a:ext>
                    </a:extLst>
                  </p:cNvPr>
                  <p:cNvSpPr/>
                  <p:nvPr/>
                </p:nvSpPr>
                <p:spPr>
                  <a:xfrm>
                    <a:off x="270272" y="5370819"/>
                    <a:ext cx="271802" cy="2825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5" name="正方形/長方形 394">
                    <a:extLst>
                      <a:ext uri="{FF2B5EF4-FFF2-40B4-BE49-F238E27FC236}">
                        <a16:creationId xmlns:a16="http://schemas.microsoft.com/office/drawing/2014/main" id="{0D76A2C0-7686-F6FE-DC4A-E8C5109FE730}"/>
                      </a:ext>
                    </a:extLst>
                  </p:cNvPr>
                  <p:cNvSpPr/>
                  <p:nvPr/>
                </p:nvSpPr>
                <p:spPr>
                  <a:xfrm>
                    <a:off x="57150" y="5654482"/>
                    <a:ext cx="493534" cy="27245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6" name="正方形/長方形 395">
                    <a:extLst>
                      <a:ext uri="{FF2B5EF4-FFF2-40B4-BE49-F238E27FC236}">
                        <a16:creationId xmlns:a16="http://schemas.microsoft.com/office/drawing/2014/main" id="{115C0D28-B6E0-1897-B697-870726ACEFF4}"/>
                      </a:ext>
                    </a:extLst>
                  </p:cNvPr>
                  <p:cNvSpPr/>
                  <p:nvPr/>
                </p:nvSpPr>
                <p:spPr>
                  <a:xfrm>
                    <a:off x="52387" y="5369178"/>
                    <a:ext cx="218224" cy="282589"/>
                  </a:xfrm>
                  <a:prstGeom prst="rect">
                    <a:avLst/>
                  </a:prstGeom>
                  <a:solidFill>
                    <a:srgbClr val="FF66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7" name="正方形/長方形 396">
                    <a:extLst>
                      <a:ext uri="{FF2B5EF4-FFF2-40B4-BE49-F238E27FC236}">
                        <a16:creationId xmlns:a16="http://schemas.microsoft.com/office/drawing/2014/main" id="{B55C45FC-BE3F-534E-D459-02FCBE687187}"/>
                      </a:ext>
                    </a:extLst>
                  </p:cNvPr>
                  <p:cNvSpPr/>
                  <p:nvPr/>
                </p:nvSpPr>
                <p:spPr>
                  <a:xfrm>
                    <a:off x="6076951" y="6534430"/>
                    <a:ext cx="282393" cy="28275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8" name="正方形/長方形 397">
                    <a:extLst>
                      <a:ext uri="{FF2B5EF4-FFF2-40B4-BE49-F238E27FC236}">
                        <a16:creationId xmlns:a16="http://schemas.microsoft.com/office/drawing/2014/main" id="{56A0548C-9745-58DD-6EBE-C60B1D8CEC0C}"/>
                      </a:ext>
                    </a:extLst>
                  </p:cNvPr>
                  <p:cNvSpPr/>
                  <p:nvPr/>
                </p:nvSpPr>
                <p:spPr>
                  <a:xfrm>
                    <a:off x="6073378" y="6817186"/>
                    <a:ext cx="559017" cy="282756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9" name="正方形/長方形 398">
                    <a:extLst>
                      <a:ext uri="{FF2B5EF4-FFF2-40B4-BE49-F238E27FC236}">
                        <a16:creationId xmlns:a16="http://schemas.microsoft.com/office/drawing/2014/main" id="{8768051E-6718-9537-A0FC-4E14EEC87FE1}"/>
                      </a:ext>
                    </a:extLst>
                  </p:cNvPr>
                  <p:cNvSpPr/>
                  <p:nvPr/>
                </p:nvSpPr>
                <p:spPr>
                  <a:xfrm>
                    <a:off x="6354077" y="6535342"/>
                    <a:ext cx="279509" cy="282756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0" name="正方形/長方形 399">
                    <a:extLst>
                      <a:ext uri="{FF2B5EF4-FFF2-40B4-BE49-F238E27FC236}">
                        <a16:creationId xmlns:a16="http://schemas.microsoft.com/office/drawing/2014/main" id="{265F5C0D-5C7E-76E1-9521-A4E5D7067E21}"/>
                      </a:ext>
                    </a:extLst>
                  </p:cNvPr>
                  <p:cNvSpPr/>
                  <p:nvPr/>
                </p:nvSpPr>
                <p:spPr>
                  <a:xfrm>
                    <a:off x="6619298" y="7406879"/>
                    <a:ext cx="563743" cy="29170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1" name="正方形/長方形 400">
                    <a:extLst>
                      <a:ext uri="{FF2B5EF4-FFF2-40B4-BE49-F238E27FC236}">
                        <a16:creationId xmlns:a16="http://schemas.microsoft.com/office/drawing/2014/main" id="{24BE0F68-16CE-D507-DF53-BC19A455F5BC}"/>
                      </a:ext>
                    </a:extLst>
                  </p:cNvPr>
                  <p:cNvSpPr/>
                  <p:nvPr/>
                </p:nvSpPr>
                <p:spPr>
                  <a:xfrm>
                    <a:off x="6917839" y="6249828"/>
                    <a:ext cx="563743" cy="26325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2" name="正方形/長方形 401">
                    <a:extLst>
                      <a:ext uri="{FF2B5EF4-FFF2-40B4-BE49-F238E27FC236}">
                        <a16:creationId xmlns:a16="http://schemas.microsoft.com/office/drawing/2014/main" id="{9B43C93B-7DF4-0268-253E-A7EDF82AD636}"/>
                      </a:ext>
                    </a:extLst>
                  </p:cNvPr>
                  <p:cNvSpPr/>
                  <p:nvPr/>
                </p:nvSpPr>
                <p:spPr>
                  <a:xfrm>
                    <a:off x="6917839" y="5964909"/>
                    <a:ext cx="818842" cy="29170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3" name="正方形/長方形 402">
                    <a:extLst>
                      <a:ext uri="{FF2B5EF4-FFF2-40B4-BE49-F238E27FC236}">
                        <a16:creationId xmlns:a16="http://schemas.microsoft.com/office/drawing/2014/main" id="{DBED4BEA-99A9-AC48-30B7-61F8B6652ED3}"/>
                      </a:ext>
                    </a:extLst>
                  </p:cNvPr>
                  <p:cNvSpPr/>
                  <p:nvPr/>
                </p:nvSpPr>
                <p:spPr>
                  <a:xfrm>
                    <a:off x="7197202" y="5673033"/>
                    <a:ext cx="282394" cy="29170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4" name="正方形/長方形 403">
                    <a:extLst>
                      <a:ext uri="{FF2B5EF4-FFF2-40B4-BE49-F238E27FC236}">
                        <a16:creationId xmlns:a16="http://schemas.microsoft.com/office/drawing/2014/main" id="{5C132F60-926B-AE56-09B9-AA200A1FDAFC}"/>
                      </a:ext>
                    </a:extLst>
                  </p:cNvPr>
                  <p:cNvSpPr/>
                  <p:nvPr/>
                </p:nvSpPr>
                <p:spPr>
                  <a:xfrm>
                    <a:off x="10526316" y="1603773"/>
                    <a:ext cx="539353" cy="30039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5" name="正方形/長方形 404">
                    <a:extLst>
                      <a:ext uri="{FF2B5EF4-FFF2-40B4-BE49-F238E27FC236}">
                        <a16:creationId xmlns:a16="http://schemas.microsoft.com/office/drawing/2014/main" id="{1A82FF90-4867-2B97-59C6-65262D6DF5F9}"/>
                      </a:ext>
                    </a:extLst>
                  </p:cNvPr>
                  <p:cNvSpPr/>
                  <p:nvPr/>
                </p:nvSpPr>
                <p:spPr>
                  <a:xfrm>
                    <a:off x="11062096" y="1602581"/>
                    <a:ext cx="567929" cy="30361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6" name="正方形/長方形 405">
                    <a:extLst>
                      <a:ext uri="{FF2B5EF4-FFF2-40B4-BE49-F238E27FC236}">
                        <a16:creationId xmlns:a16="http://schemas.microsoft.com/office/drawing/2014/main" id="{5816303B-F8E9-D1E7-42E4-F2E43CD4BF19}"/>
                      </a:ext>
                    </a:extLst>
                  </p:cNvPr>
                  <p:cNvSpPr/>
                  <p:nvPr/>
                </p:nvSpPr>
                <p:spPr>
                  <a:xfrm>
                    <a:off x="11630025" y="1599602"/>
                    <a:ext cx="266700" cy="59114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7" name="正方形/長方形 406">
                    <a:extLst>
                      <a:ext uri="{FF2B5EF4-FFF2-40B4-BE49-F238E27FC236}">
                        <a16:creationId xmlns:a16="http://schemas.microsoft.com/office/drawing/2014/main" id="{54FA8DDD-509E-1AD1-DB51-0BBB54A9C692}"/>
                      </a:ext>
                    </a:extLst>
                  </p:cNvPr>
                  <p:cNvSpPr/>
                  <p:nvPr/>
                </p:nvSpPr>
                <p:spPr>
                  <a:xfrm>
                    <a:off x="11363326" y="1906191"/>
                    <a:ext cx="266700" cy="28336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8" name="正方形/長方形 407">
                    <a:extLst>
                      <a:ext uri="{FF2B5EF4-FFF2-40B4-BE49-F238E27FC236}">
                        <a16:creationId xmlns:a16="http://schemas.microsoft.com/office/drawing/2014/main" id="{902AD4FB-F7F3-046F-919C-521784B2284A}"/>
                      </a:ext>
                    </a:extLst>
                  </p:cNvPr>
                  <p:cNvSpPr/>
                  <p:nvPr/>
                </p:nvSpPr>
                <p:spPr>
                  <a:xfrm>
                    <a:off x="11360943" y="2187158"/>
                    <a:ext cx="266700" cy="28933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09" name="正方形/長方形 408">
                    <a:extLst>
                      <a:ext uri="{FF2B5EF4-FFF2-40B4-BE49-F238E27FC236}">
                        <a16:creationId xmlns:a16="http://schemas.microsoft.com/office/drawing/2014/main" id="{A4128AD0-D6E1-583E-E134-D36925978F62}"/>
                      </a:ext>
                    </a:extLst>
                  </p:cNvPr>
                  <p:cNvSpPr/>
                  <p:nvPr/>
                </p:nvSpPr>
                <p:spPr>
                  <a:xfrm>
                    <a:off x="11628835" y="2190749"/>
                    <a:ext cx="565545" cy="57388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0" name="正方形/長方形 409">
                    <a:extLst>
                      <a:ext uri="{FF2B5EF4-FFF2-40B4-BE49-F238E27FC236}">
                        <a16:creationId xmlns:a16="http://schemas.microsoft.com/office/drawing/2014/main" id="{E28F5C9E-F22A-49F0-DC80-B6FE9A78F9E5}"/>
                      </a:ext>
                    </a:extLst>
                  </p:cNvPr>
                  <p:cNvSpPr/>
                  <p:nvPr/>
                </p:nvSpPr>
                <p:spPr>
                  <a:xfrm>
                    <a:off x="11921728" y="2764852"/>
                    <a:ext cx="565545" cy="57340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411" name="正方形/長方形 410">
                    <a:extLst>
                      <a:ext uri="{FF2B5EF4-FFF2-40B4-BE49-F238E27FC236}">
                        <a16:creationId xmlns:a16="http://schemas.microsoft.com/office/drawing/2014/main" id="{7149713D-D923-0A65-8988-E358EEA0FA7C}"/>
                      </a:ext>
                    </a:extLst>
                  </p:cNvPr>
                  <p:cNvSpPr/>
                  <p:nvPr/>
                </p:nvSpPr>
                <p:spPr>
                  <a:xfrm>
                    <a:off x="12486083" y="2763092"/>
                    <a:ext cx="266700" cy="28933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2" name="正方形/長方形 411">
                    <a:extLst>
                      <a:ext uri="{FF2B5EF4-FFF2-40B4-BE49-F238E27FC236}">
                        <a16:creationId xmlns:a16="http://schemas.microsoft.com/office/drawing/2014/main" id="{0B973B3D-AF64-79DF-4455-4C0425B90448}"/>
                      </a:ext>
                    </a:extLst>
                  </p:cNvPr>
                  <p:cNvSpPr/>
                  <p:nvPr/>
                </p:nvSpPr>
                <p:spPr>
                  <a:xfrm>
                    <a:off x="11645503" y="3338256"/>
                    <a:ext cx="839389" cy="25955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3" name="正方形/長方形 412">
                    <a:extLst>
                      <a:ext uri="{FF2B5EF4-FFF2-40B4-BE49-F238E27FC236}">
                        <a16:creationId xmlns:a16="http://schemas.microsoft.com/office/drawing/2014/main" id="{07A6483E-C946-F802-ED31-291BFCEB1ED7}"/>
                      </a:ext>
                    </a:extLst>
                  </p:cNvPr>
                  <p:cNvSpPr/>
                  <p:nvPr/>
                </p:nvSpPr>
                <p:spPr>
                  <a:xfrm>
                    <a:off x="11645303" y="3598566"/>
                    <a:ext cx="565545" cy="62338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4" name="正方形/長方形 413">
                    <a:extLst>
                      <a:ext uri="{FF2B5EF4-FFF2-40B4-BE49-F238E27FC236}">
                        <a16:creationId xmlns:a16="http://schemas.microsoft.com/office/drawing/2014/main" id="{B96A4597-4077-3D13-E46F-92DC62908295}"/>
                      </a:ext>
                    </a:extLst>
                  </p:cNvPr>
                  <p:cNvSpPr/>
                  <p:nvPr/>
                </p:nvSpPr>
                <p:spPr>
                  <a:xfrm>
                    <a:off x="11645304" y="4222342"/>
                    <a:ext cx="282394" cy="118785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5" name="正方形/長方形 414">
                    <a:extLst>
                      <a:ext uri="{FF2B5EF4-FFF2-40B4-BE49-F238E27FC236}">
                        <a16:creationId xmlns:a16="http://schemas.microsoft.com/office/drawing/2014/main" id="{FAA30BC2-CBDD-BEE2-F180-1DDE5E95696F}"/>
                      </a:ext>
                    </a:extLst>
                  </p:cNvPr>
                  <p:cNvSpPr/>
                  <p:nvPr/>
                </p:nvSpPr>
                <p:spPr>
                  <a:xfrm>
                    <a:off x="11644312" y="5408434"/>
                    <a:ext cx="282393" cy="28933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6" name="正方形/長方形 415">
                    <a:extLst>
                      <a:ext uri="{FF2B5EF4-FFF2-40B4-BE49-F238E27FC236}">
                        <a16:creationId xmlns:a16="http://schemas.microsoft.com/office/drawing/2014/main" id="{29018188-EB6C-FDBC-8944-EF6C4D0C3004}"/>
                      </a:ext>
                    </a:extLst>
                  </p:cNvPr>
                  <p:cNvSpPr/>
                  <p:nvPr/>
                </p:nvSpPr>
                <p:spPr>
                  <a:xfrm>
                    <a:off x="11363324" y="4500579"/>
                    <a:ext cx="282393" cy="28933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7" name="正方形/長方形 416">
                    <a:extLst>
                      <a:ext uri="{FF2B5EF4-FFF2-40B4-BE49-F238E27FC236}">
                        <a16:creationId xmlns:a16="http://schemas.microsoft.com/office/drawing/2014/main" id="{0AC1F648-537B-C563-05BD-FA7A2B4C7E16}"/>
                      </a:ext>
                    </a:extLst>
                  </p:cNvPr>
                  <p:cNvSpPr/>
                  <p:nvPr/>
                </p:nvSpPr>
                <p:spPr>
                  <a:xfrm>
                    <a:off x="11363124" y="4787609"/>
                    <a:ext cx="282394" cy="146317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8" name="正方形/長方形 417">
                    <a:extLst>
                      <a:ext uri="{FF2B5EF4-FFF2-40B4-BE49-F238E27FC236}">
                        <a16:creationId xmlns:a16="http://schemas.microsoft.com/office/drawing/2014/main" id="{0C8E1CB3-F97F-3A92-2D0C-4FBDF4462385}"/>
                      </a:ext>
                    </a:extLst>
                  </p:cNvPr>
                  <p:cNvSpPr/>
                  <p:nvPr/>
                </p:nvSpPr>
                <p:spPr>
                  <a:xfrm>
                    <a:off x="11645305" y="5696335"/>
                    <a:ext cx="282394" cy="55325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19" name="正方形/長方形 418">
                    <a:extLst>
                      <a:ext uri="{FF2B5EF4-FFF2-40B4-BE49-F238E27FC236}">
                        <a16:creationId xmlns:a16="http://schemas.microsoft.com/office/drawing/2014/main" id="{3DCB314D-793A-2E9E-1F58-D4A95C05A6CE}"/>
                      </a:ext>
                    </a:extLst>
                  </p:cNvPr>
                  <p:cNvSpPr/>
                  <p:nvPr/>
                </p:nvSpPr>
                <p:spPr>
                  <a:xfrm>
                    <a:off x="11927485" y="5696335"/>
                    <a:ext cx="282394" cy="84539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0" name="正方形/長方形 419">
                    <a:extLst>
                      <a:ext uri="{FF2B5EF4-FFF2-40B4-BE49-F238E27FC236}">
                        <a16:creationId xmlns:a16="http://schemas.microsoft.com/office/drawing/2014/main" id="{3E46279B-E3EE-3DB6-5328-338BFD32E95A}"/>
                      </a:ext>
                    </a:extLst>
                  </p:cNvPr>
                  <p:cNvSpPr/>
                  <p:nvPr/>
                </p:nvSpPr>
                <p:spPr>
                  <a:xfrm>
                    <a:off x="11081146" y="4788896"/>
                    <a:ext cx="282393" cy="28933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1" name="正方形/長方形 420">
                    <a:extLst>
                      <a:ext uri="{FF2B5EF4-FFF2-40B4-BE49-F238E27FC236}">
                        <a16:creationId xmlns:a16="http://schemas.microsoft.com/office/drawing/2014/main" id="{CD352B29-EC0C-6A22-443F-261DB81FD85A}"/>
                      </a:ext>
                    </a:extLst>
                  </p:cNvPr>
                  <p:cNvSpPr/>
                  <p:nvPr/>
                </p:nvSpPr>
                <p:spPr>
                  <a:xfrm>
                    <a:off x="11080950" y="5078047"/>
                    <a:ext cx="282394" cy="87236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2" name="正方形/長方形 421">
                    <a:extLst>
                      <a:ext uri="{FF2B5EF4-FFF2-40B4-BE49-F238E27FC236}">
                        <a16:creationId xmlns:a16="http://schemas.microsoft.com/office/drawing/2014/main" id="{8C920E57-CBE8-09BA-ACA7-072057EABAA9}"/>
                      </a:ext>
                    </a:extLst>
                  </p:cNvPr>
                  <p:cNvSpPr/>
                  <p:nvPr/>
                </p:nvSpPr>
                <p:spPr>
                  <a:xfrm>
                    <a:off x="11081146" y="5950409"/>
                    <a:ext cx="282393" cy="30275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3" name="正方形/長方形 422">
                    <a:extLst>
                      <a:ext uri="{FF2B5EF4-FFF2-40B4-BE49-F238E27FC236}">
                        <a16:creationId xmlns:a16="http://schemas.microsoft.com/office/drawing/2014/main" id="{DF772F56-63F6-8221-C92E-3AFC4F7AF7BF}"/>
                      </a:ext>
                    </a:extLst>
                  </p:cNvPr>
                  <p:cNvSpPr/>
                  <p:nvPr/>
                </p:nvSpPr>
                <p:spPr>
                  <a:xfrm>
                    <a:off x="10798968" y="5395913"/>
                    <a:ext cx="282393" cy="55449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4" name="正方形/長方形 423">
                    <a:extLst>
                      <a:ext uri="{FF2B5EF4-FFF2-40B4-BE49-F238E27FC236}">
                        <a16:creationId xmlns:a16="http://schemas.microsoft.com/office/drawing/2014/main" id="{CD4A0C09-02AF-FBCC-7556-304EE1A1BCEE}"/>
                      </a:ext>
                    </a:extLst>
                  </p:cNvPr>
                  <p:cNvSpPr/>
                  <p:nvPr/>
                </p:nvSpPr>
                <p:spPr>
                  <a:xfrm>
                    <a:off x="11627644" y="1013222"/>
                    <a:ext cx="567929" cy="58579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5" name="正方形/長方形 424">
                    <a:extLst>
                      <a:ext uri="{FF2B5EF4-FFF2-40B4-BE49-F238E27FC236}">
                        <a16:creationId xmlns:a16="http://schemas.microsoft.com/office/drawing/2014/main" id="{8A2EC276-AD0D-E144-9517-8E18F41C1CBE}"/>
                      </a:ext>
                    </a:extLst>
                  </p:cNvPr>
                  <p:cNvSpPr/>
                  <p:nvPr/>
                </p:nvSpPr>
                <p:spPr>
                  <a:xfrm>
                    <a:off x="11626454" y="732234"/>
                    <a:ext cx="569118" cy="28336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6" name="正方形/長方形 425">
                    <a:extLst>
                      <a:ext uri="{FF2B5EF4-FFF2-40B4-BE49-F238E27FC236}">
                        <a16:creationId xmlns:a16="http://schemas.microsoft.com/office/drawing/2014/main" id="{7A0D34DC-2DFA-5D1D-252B-A845F8B507AA}"/>
                      </a:ext>
                    </a:extLst>
                  </p:cNvPr>
                  <p:cNvSpPr/>
                  <p:nvPr/>
                </p:nvSpPr>
                <p:spPr>
                  <a:xfrm>
                    <a:off x="12193190" y="732234"/>
                    <a:ext cx="266700" cy="28218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7" name="正方形/長方形 426">
                    <a:extLst>
                      <a:ext uri="{FF2B5EF4-FFF2-40B4-BE49-F238E27FC236}">
                        <a16:creationId xmlns:a16="http://schemas.microsoft.com/office/drawing/2014/main" id="{F8F1FB9D-D8D5-5B89-B9F7-B44982D9712D}"/>
                      </a:ext>
                    </a:extLst>
                  </p:cNvPr>
                  <p:cNvSpPr/>
                  <p:nvPr/>
                </p:nvSpPr>
                <p:spPr>
                  <a:xfrm>
                    <a:off x="11925300" y="466725"/>
                    <a:ext cx="533399" cy="26550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30" name="正方形/長方形 429">
                    <a:extLst>
                      <a:ext uri="{FF2B5EF4-FFF2-40B4-BE49-F238E27FC236}">
                        <a16:creationId xmlns:a16="http://schemas.microsoft.com/office/drawing/2014/main" id="{02267AEB-EFC5-E8E0-E532-1D5F26AAA038}"/>
                      </a:ext>
                    </a:extLst>
                  </p:cNvPr>
                  <p:cNvSpPr/>
                  <p:nvPr/>
                </p:nvSpPr>
                <p:spPr>
                  <a:xfrm>
                    <a:off x="837008" y="1888803"/>
                    <a:ext cx="255985" cy="563885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31" name="正方形/長方形 430">
                    <a:extLst>
                      <a:ext uri="{FF2B5EF4-FFF2-40B4-BE49-F238E27FC236}">
                        <a16:creationId xmlns:a16="http://schemas.microsoft.com/office/drawing/2014/main" id="{FE5BDE79-A7D7-D5F5-8A05-C068EA83162F}"/>
                      </a:ext>
                    </a:extLst>
                  </p:cNvPr>
                  <p:cNvSpPr/>
                  <p:nvPr/>
                </p:nvSpPr>
                <p:spPr>
                  <a:xfrm>
                    <a:off x="57149" y="1596453"/>
                    <a:ext cx="191692" cy="56810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8" name="正方形/長方形 27">
                    <a:extLst>
                      <a:ext uri="{FF2B5EF4-FFF2-40B4-BE49-F238E27FC236}">
                        <a16:creationId xmlns:a16="http://schemas.microsoft.com/office/drawing/2014/main" id="{D85FD447-7D05-0559-E568-9B1A8DCCC50C}"/>
                      </a:ext>
                    </a:extLst>
                  </p:cNvPr>
                  <p:cNvSpPr/>
                  <p:nvPr/>
                </p:nvSpPr>
                <p:spPr>
                  <a:xfrm>
                    <a:off x="5537950" y="2476497"/>
                    <a:ext cx="274420" cy="27387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9" name="正方形/長方形 28">
                    <a:extLst>
                      <a:ext uri="{FF2B5EF4-FFF2-40B4-BE49-F238E27FC236}">
                        <a16:creationId xmlns:a16="http://schemas.microsoft.com/office/drawing/2014/main" id="{F8ECFB44-33A5-1518-9286-9EBCC29706F0}"/>
                      </a:ext>
                    </a:extLst>
                  </p:cNvPr>
                  <p:cNvSpPr/>
                  <p:nvPr/>
                </p:nvSpPr>
                <p:spPr>
                  <a:xfrm>
                    <a:off x="5810731" y="2476497"/>
                    <a:ext cx="271725" cy="27387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298" name="グループ化 297">
                <a:extLst>
                  <a:ext uri="{FF2B5EF4-FFF2-40B4-BE49-F238E27FC236}">
                    <a16:creationId xmlns:a16="http://schemas.microsoft.com/office/drawing/2014/main" id="{A71C6F33-83A2-4CA9-B3F5-077566C0C7EA}"/>
                  </a:ext>
                </a:extLst>
              </p:cNvPr>
              <p:cNvGrpSpPr/>
              <p:nvPr/>
            </p:nvGrpSpPr>
            <p:grpSpPr>
              <a:xfrm>
                <a:off x="2201466" y="469106"/>
                <a:ext cx="10082212" cy="8637985"/>
                <a:chOff x="2201466" y="469106"/>
                <a:chExt cx="10082212" cy="8637985"/>
              </a:xfrm>
            </p:grpSpPr>
            <p:sp>
              <p:nvSpPr>
                <p:cNvPr id="288" name="フリーフォーム: 図形 287">
                  <a:extLst>
                    <a:ext uri="{FF2B5EF4-FFF2-40B4-BE49-F238E27FC236}">
                      <a16:creationId xmlns:a16="http://schemas.microsoft.com/office/drawing/2014/main" id="{26247CF0-1CB5-6429-7ADF-295D5EDB81FC}"/>
                    </a:ext>
                  </a:extLst>
                </p:cNvPr>
                <p:cNvSpPr/>
                <p:nvPr/>
              </p:nvSpPr>
              <p:spPr>
                <a:xfrm>
                  <a:off x="2201466" y="2220516"/>
                  <a:ext cx="666750" cy="1088231"/>
                </a:xfrm>
                <a:custGeom>
                  <a:avLst/>
                  <a:gdLst>
                    <a:gd name="connsiteX0" fmla="*/ 354806 w 666750"/>
                    <a:gd name="connsiteY0" fmla="*/ 0 h 1088231"/>
                    <a:gd name="connsiteX1" fmla="*/ 284559 w 666750"/>
                    <a:gd name="connsiteY1" fmla="*/ 71437 h 1088231"/>
                    <a:gd name="connsiteX2" fmla="*/ 183356 w 666750"/>
                    <a:gd name="connsiteY2" fmla="*/ 151209 h 1088231"/>
                    <a:gd name="connsiteX3" fmla="*/ 94059 w 666750"/>
                    <a:gd name="connsiteY3" fmla="*/ 227409 h 1088231"/>
                    <a:gd name="connsiteX4" fmla="*/ 67865 w 666750"/>
                    <a:gd name="connsiteY4" fmla="*/ 291703 h 1088231"/>
                    <a:gd name="connsiteX5" fmla="*/ 60722 w 666750"/>
                    <a:gd name="connsiteY5" fmla="*/ 339328 h 1088231"/>
                    <a:gd name="connsiteX6" fmla="*/ 3572 w 666750"/>
                    <a:gd name="connsiteY6" fmla="*/ 475059 h 1088231"/>
                    <a:gd name="connsiteX7" fmla="*/ 0 w 666750"/>
                    <a:gd name="connsiteY7" fmla="*/ 546497 h 1088231"/>
                    <a:gd name="connsiteX8" fmla="*/ 23812 w 666750"/>
                    <a:gd name="connsiteY8" fmla="*/ 631031 h 1088231"/>
                    <a:gd name="connsiteX9" fmla="*/ 85725 w 666750"/>
                    <a:gd name="connsiteY9" fmla="*/ 709612 h 1088231"/>
                    <a:gd name="connsiteX10" fmla="*/ 125015 w 666750"/>
                    <a:gd name="connsiteY10" fmla="*/ 764381 h 1088231"/>
                    <a:gd name="connsiteX11" fmla="*/ 170259 w 666750"/>
                    <a:gd name="connsiteY11" fmla="*/ 864393 h 1088231"/>
                    <a:gd name="connsiteX12" fmla="*/ 250031 w 666750"/>
                    <a:gd name="connsiteY12" fmla="*/ 900112 h 1088231"/>
                    <a:gd name="connsiteX13" fmla="*/ 351234 w 666750"/>
                    <a:gd name="connsiteY13" fmla="*/ 1015603 h 1088231"/>
                    <a:gd name="connsiteX14" fmla="*/ 431006 w 666750"/>
                    <a:gd name="connsiteY14" fmla="*/ 1058465 h 1088231"/>
                    <a:gd name="connsiteX15" fmla="*/ 511968 w 666750"/>
                    <a:gd name="connsiteY15" fmla="*/ 1088231 h 1088231"/>
                    <a:gd name="connsiteX16" fmla="*/ 666750 w 666750"/>
                    <a:gd name="connsiteY16" fmla="*/ 1065609 h 1088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66750" h="1088231">
                      <a:moveTo>
                        <a:pt x="354806" y="0"/>
                      </a:moveTo>
                      <a:lnTo>
                        <a:pt x="284559" y="71437"/>
                      </a:lnTo>
                      <a:lnTo>
                        <a:pt x="183356" y="151209"/>
                      </a:lnTo>
                      <a:lnTo>
                        <a:pt x="94059" y="227409"/>
                      </a:lnTo>
                      <a:lnTo>
                        <a:pt x="67865" y="291703"/>
                      </a:lnTo>
                      <a:lnTo>
                        <a:pt x="60722" y="339328"/>
                      </a:lnTo>
                      <a:lnTo>
                        <a:pt x="3572" y="475059"/>
                      </a:lnTo>
                      <a:lnTo>
                        <a:pt x="0" y="546497"/>
                      </a:lnTo>
                      <a:lnTo>
                        <a:pt x="23812" y="631031"/>
                      </a:lnTo>
                      <a:lnTo>
                        <a:pt x="85725" y="709612"/>
                      </a:lnTo>
                      <a:lnTo>
                        <a:pt x="125015" y="764381"/>
                      </a:lnTo>
                      <a:lnTo>
                        <a:pt x="170259" y="864393"/>
                      </a:lnTo>
                      <a:lnTo>
                        <a:pt x="250031" y="900112"/>
                      </a:lnTo>
                      <a:lnTo>
                        <a:pt x="351234" y="1015603"/>
                      </a:lnTo>
                      <a:lnTo>
                        <a:pt x="431006" y="1058465"/>
                      </a:lnTo>
                      <a:lnTo>
                        <a:pt x="511968" y="1088231"/>
                      </a:lnTo>
                      <a:lnTo>
                        <a:pt x="666750" y="1065609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0" name="フリーフォーム: 図形 289">
                  <a:extLst>
                    <a:ext uri="{FF2B5EF4-FFF2-40B4-BE49-F238E27FC236}">
                      <a16:creationId xmlns:a16="http://schemas.microsoft.com/office/drawing/2014/main" id="{1819A12F-C3F6-D652-3C24-F4F40DCBA843}"/>
                    </a:ext>
                  </a:extLst>
                </p:cNvPr>
                <p:cNvSpPr/>
                <p:nvPr/>
              </p:nvSpPr>
              <p:spPr>
                <a:xfrm>
                  <a:off x="3292078" y="2601516"/>
                  <a:ext cx="300038" cy="176212"/>
                </a:xfrm>
                <a:custGeom>
                  <a:avLst/>
                  <a:gdLst>
                    <a:gd name="connsiteX0" fmla="*/ 300038 w 300038"/>
                    <a:gd name="connsiteY0" fmla="*/ 176212 h 176212"/>
                    <a:gd name="connsiteX1" fmla="*/ 116681 w 300038"/>
                    <a:gd name="connsiteY1" fmla="*/ 63103 h 176212"/>
                    <a:gd name="connsiteX2" fmla="*/ 0 w 300038"/>
                    <a:gd name="connsiteY2" fmla="*/ 0 h 176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00038" h="176212">
                      <a:moveTo>
                        <a:pt x="300038" y="176212"/>
                      </a:moveTo>
                      <a:lnTo>
                        <a:pt x="116681" y="6310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1" name="フリーフォーム: 図形 290">
                  <a:extLst>
                    <a:ext uri="{FF2B5EF4-FFF2-40B4-BE49-F238E27FC236}">
                      <a16:creationId xmlns:a16="http://schemas.microsoft.com/office/drawing/2014/main" id="{4E4A07B3-D006-3EEC-DB7E-E28C706250F7}"/>
                    </a:ext>
                  </a:extLst>
                </p:cNvPr>
                <p:cNvSpPr/>
                <p:nvPr/>
              </p:nvSpPr>
              <p:spPr>
                <a:xfrm>
                  <a:off x="4343400" y="5691188"/>
                  <a:ext cx="748903" cy="395287"/>
                </a:xfrm>
                <a:custGeom>
                  <a:avLst/>
                  <a:gdLst>
                    <a:gd name="connsiteX0" fmla="*/ 0 w 748903"/>
                    <a:gd name="connsiteY0" fmla="*/ 0 h 395287"/>
                    <a:gd name="connsiteX1" fmla="*/ 38100 w 748903"/>
                    <a:gd name="connsiteY1" fmla="*/ 154781 h 395287"/>
                    <a:gd name="connsiteX2" fmla="*/ 130969 w 748903"/>
                    <a:gd name="connsiteY2" fmla="*/ 155971 h 395287"/>
                    <a:gd name="connsiteX3" fmla="*/ 178594 w 748903"/>
                    <a:gd name="connsiteY3" fmla="*/ 202406 h 395287"/>
                    <a:gd name="connsiteX4" fmla="*/ 222647 w 748903"/>
                    <a:gd name="connsiteY4" fmla="*/ 304800 h 395287"/>
                    <a:gd name="connsiteX5" fmla="*/ 211931 w 748903"/>
                    <a:gd name="connsiteY5" fmla="*/ 395287 h 395287"/>
                    <a:gd name="connsiteX6" fmla="*/ 748903 w 748903"/>
                    <a:gd name="connsiteY6" fmla="*/ 241696 h 395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48903" h="395287">
                      <a:moveTo>
                        <a:pt x="0" y="0"/>
                      </a:moveTo>
                      <a:lnTo>
                        <a:pt x="38100" y="154781"/>
                      </a:lnTo>
                      <a:lnTo>
                        <a:pt x="130969" y="155971"/>
                      </a:lnTo>
                      <a:lnTo>
                        <a:pt x="178594" y="202406"/>
                      </a:lnTo>
                      <a:lnTo>
                        <a:pt x="222647" y="304800"/>
                      </a:lnTo>
                      <a:lnTo>
                        <a:pt x="211931" y="395287"/>
                      </a:lnTo>
                      <a:lnTo>
                        <a:pt x="748903" y="241696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2" name="フリーフォーム: 図形 291">
                  <a:extLst>
                    <a:ext uri="{FF2B5EF4-FFF2-40B4-BE49-F238E27FC236}">
                      <a16:creationId xmlns:a16="http://schemas.microsoft.com/office/drawing/2014/main" id="{E22D2B64-F570-BEE9-8273-BB3263941B11}"/>
                    </a:ext>
                  </a:extLst>
                </p:cNvPr>
                <p:cNvSpPr/>
                <p:nvPr/>
              </p:nvSpPr>
              <p:spPr>
                <a:xfrm>
                  <a:off x="5205413" y="5828108"/>
                  <a:ext cx="254793" cy="573881"/>
                </a:xfrm>
                <a:custGeom>
                  <a:avLst/>
                  <a:gdLst>
                    <a:gd name="connsiteX0" fmla="*/ 123825 w 254793"/>
                    <a:gd name="connsiteY0" fmla="*/ 575072 h 575072"/>
                    <a:gd name="connsiteX1" fmla="*/ 0 w 254793"/>
                    <a:gd name="connsiteY1" fmla="*/ 69057 h 575072"/>
                    <a:gd name="connsiteX2" fmla="*/ 254793 w 254793"/>
                    <a:gd name="connsiteY2" fmla="*/ 0 h 575072"/>
                    <a:gd name="connsiteX0" fmla="*/ 119062 w 254793"/>
                    <a:gd name="connsiteY0" fmla="*/ 573881 h 573881"/>
                    <a:gd name="connsiteX1" fmla="*/ 0 w 254793"/>
                    <a:gd name="connsiteY1" fmla="*/ 69057 h 573881"/>
                    <a:gd name="connsiteX2" fmla="*/ 254793 w 254793"/>
                    <a:gd name="connsiteY2" fmla="*/ 0 h 573881"/>
                    <a:gd name="connsiteX0" fmla="*/ 122634 w 254793"/>
                    <a:gd name="connsiteY0" fmla="*/ 573881 h 573881"/>
                    <a:gd name="connsiteX1" fmla="*/ 0 w 254793"/>
                    <a:gd name="connsiteY1" fmla="*/ 69057 h 573881"/>
                    <a:gd name="connsiteX2" fmla="*/ 254793 w 254793"/>
                    <a:gd name="connsiteY2" fmla="*/ 0 h 573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4793" h="573881">
                      <a:moveTo>
                        <a:pt x="122634" y="573881"/>
                      </a:moveTo>
                      <a:lnTo>
                        <a:pt x="0" y="69057"/>
                      </a:lnTo>
                      <a:lnTo>
                        <a:pt x="254793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3" name="フリーフォーム: 図形 292">
                  <a:extLst>
                    <a:ext uri="{FF2B5EF4-FFF2-40B4-BE49-F238E27FC236}">
                      <a16:creationId xmlns:a16="http://schemas.microsoft.com/office/drawing/2014/main" id="{63D27CBB-D946-A8F6-CDFA-F498F44A3584}"/>
                    </a:ext>
                  </a:extLst>
                </p:cNvPr>
                <p:cNvSpPr/>
                <p:nvPr/>
              </p:nvSpPr>
              <p:spPr>
                <a:xfrm>
                  <a:off x="5382816" y="4441031"/>
                  <a:ext cx="1795462" cy="1345406"/>
                </a:xfrm>
                <a:custGeom>
                  <a:avLst/>
                  <a:gdLst>
                    <a:gd name="connsiteX0" fmla="*/ 126206 w 1795462"/>
                    <a:gd name="connsiteY0" fmla="*/ 1348978 h 1348978"/>
                    <a:gd name="connsiteX1" fmla="*/ 0 w 1795462"/>
                    <a:gd name="connsiteY1" fmla="*/ 850107 h 1348978"/>
                    <a:gd name="connsiteX2" fmla="*/ 27384 w 1795462"/>
                    <a:gd name="connsiteY2" fmla="*/ 790575 h 1348978"/>
                    <a:gd name="connsiteX3" fmla="*/ 939403 w 1795462"/>
                    <a:gd name="connsiteY3" fmla="*/ 539353 h 1348978"/>
                    <a:gd name="connsiteX4" fmla="*/ 1009650 w 1795462"/>
                    <a:gd name="connsiteY4" fmla="*/ 515541 h 1348978"/>
                    <a:gd name="connsiteX5" fmla="*/ 1578768 w 1795462"/>
                    <a:gd name="connsiteY5" fmla="*/ 186928 h 1348978"/>
                    <a:gd name="connsiteX6" fmla="*/ 1689497 w 1795462"/>
                    <a:gd name="connsiteY6" fmla="*/ 120253 h 1348978"/>
                    <a:gd name="connsiteX7" fmla="*/ 1795462 w 1795462"/>
                    <a:gd name="connsiteY7" fmla="*/ 0 h 1348978"/>
                    <a:gd name="connsiteX0" fmla="*/ 126206 w 1795462"/>
                    <a:gd name="connsiteY0" fmla="*/ 1348978 h 1348978"/>
                    <a:gd name="connsiteX1" fmla="*/ 0 w 1795462"/>
                    <a:gd name="connsiteY1" fmla="*/ 850107 h 1348978"/>
                    <a:gd name="connsiteX2" fmla="*/ 27384 w 1795462"/>
                    <a:gd name="connsiteY2" fmla="*/ 790575 h 1348978"/>
                    <a:gd name="connsiteX3" fmla="*/ 939403 w 1795462"/>
                    <a:gd name="connsiteY3" fmla="*/ 539353 h 1348978"/>
                    <a:gd name="connsiteX4" fmla="*/ 1009650 w 1795462"/>
                    <a:gd name="connsiteY4" fmla="*/ 515541 h 1348978"/>
                    <a:gd name="connsiteX5" fmla="*/ 1578768 w 1795462"/>
                    <a:gd name="connsiteY5" fmla="*/ 186928 h 1348978"/>
                    <a:gd name="connsiteX6" fmla="*/ 1677591 w 1795462"/>
                    <a:gd name="connsiteY6" fmla="*/ 119062 h 1348978"/>
                    <a:gd name="connsiteX7" fmla="*/ 1795462 w 1795462"/>
                    <a:gd name="connsiteY7" fmla="*/ 0 h 1348978"/>
                    <a:gd name="connsiteX0" fmla="*/ 126206 w 1795462"/>
                    <a:gd name="connsiteY0" fmla="*/ 1348978 h 1348978"/>
                    <a:gd name="connsiteX1" fmla="*/ 0 w 1795462"/>
                    <a:gd name="connsiteY1" fmla="*/ 850107 h 1348978"/>
                    <a:gd name="connsiteX2" fmla="*/ 27384 w 1795462"/>
                    <a:gd name="connsiteY2" fmla="*/ 790575 h 1348978"/>
                    <a:gd name="connsiteX3" fmla="*/ 939403 w 1795462"/>
                    <a:gd name="connsiteY3" fmla="*/ 539353 h 1348978"/>
                    <a:gd name="connsiteX4" fmla="*/ 1009650 w 1795462"/>
                    <a:gd name="connsiteY4" fmla="*/ 515541 h 1348978"/>
                    <a:gd name="connsiteX5" fmla="*/ 1578768 w 1795462"/>
                    <a:gd name="connsiteY5" fmla="*/ 182165 h 1348978"/>
                    <a:gd name="connsiteX6" fmla="*/ 1677591 w 1795462"/>
                    <a:gd name="connsiteY6" fmla="*/ 119062 h 1348978"/>
                    <a:gd name="connsiteX7" fmla="*/ 1795462 w 1795462"/>
                    <a:gd name="connsiteY7" fmla="*/ 0 h 1348978"/>
                    <a:gd name="connsiteX0" fmla="*/ 139302 w 1795462"/>
                    <a:gd name="connsiteY0" fmla="*/ 1345406 h 1345406"/>
                    <a:gd name="connsiteX1" fmla="*/ 0 w 1795462"/>
                    <a:gd name="connsiteY1" fmla="*/ 850107 h 1345406"/>
                    <a:gd name="connsiteX2" fmla="*/ 27384 w 1795462"/>
                    <a:gd name="connsiteY2" fmla="*/ 790575 h 1345406"/>
                    <a:gd name="connsiteX3" fmla="*/ 939403 w 1795462"/>
                    <a:gd name="connsiteY3" fmla="*/ 539353 h 1345406"/>
                    <a:gd name="connsiteX4" fmla="*/ 1009650 w 1795462"/>
                    <a:gd name="connsiteY4" fmla="*/ 515541 h 1345406"/>
                    <a:gd name="connsiteX5" fmla="*/ 1578768 w 1795462"/>
                    <a:gd name="connsiteY5" fmla="*/ 182165 h 1345406"/>
                    <a:gd name="connsiteX6" fmla="*/ 1677591 w 1795462"/>
                    <a:gd name="connsiteY6" fmla="*/ 119062 h 1345406"/>
                    <a:gd name="connsiteX7" fmla="*/ 1795462 w 1795462"/>
                    <a:gd name="connsiteY7" fmla="*/ 0 h 13454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95462" h="1345406">
                      <a:moveTo>
                        <a:pt x="139302" y="1345406"/>
                      </a:moveTo>
                      <a:lnTo>
                        <a:pt x="0" y="850107"/>
                      </a:lnTo>
                      <a:lnTo>
                        <a:pt x="27384" y="790575"/>
                      </a:lnTo>
                      <a:lnTo>
                        <a:pt x="939403" y="539353"/>
                      </a:lnTo>
                      <a:lnTo>
                        <a:pt x="1009650" y="515541"/>
                      </a:lnTo>
                      <a:lnTo>
                        <a:pt x="1578768" y="182165"/>
                      </a:lnTo>
                      <a:lnTo>
                        <a:pt x="1677591" y="119062"/>
                      </a:lnTo>
                      <a:cubicBezTo>
                        <a:pt x="1712913" y="78978"/>
                        <a:pt x="1760140" y="40084"/>
                        <a:pt x="1795462" y="0"/>
                      </a:cubicBez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4" name="フリーフォーム: 図形 293">
                  <a:extLst>
                    <a:ext uri="{FF2B5EF4-FFF2-40B4-BE49-F238E27FC236}">
                      <a16:creationId xmlns:a16="http://schemas.microsoft.com/office/drawing/2014/main" id="{5781DEBA-344B-325D-7E45-981004B4CC83}"/>
                    </a:ext>
                  </a:extLst>
                </p:cNvPr>
                <p:cNvSpPr/>
                <p:nvPr/>
              </p:nvSpPr>
              <p:spPr>
                <a:xfrm>
                  <a:off x="5461397" y="6918722"/>
                  <a:ext cx="278606" cy="2188369"/>
                </a:xfrm>
                <a:custGeom>
                  <a:avLst/>
                  <a:gdLst>
                    <a:gd name="connsiteX0" fmla="*/ 28575 w 278606"/>
                    <a:gd name="connsiteY0" fmla="*/ 0 h 2188369"/>
                    <a:gd name="connsiteX1" fmla="*/ 259556 w 278606"/>
                    <a:gd name="connsiteY1" fmla="*/ 764381 h 2188369"/>
                    <a:gd name="connsiteX2" fmla="*/ 278606 w 278606"/>
                    <a:gd name="connsiteY2" fmla="*/ 862012 h 2188369"/>
                    <a:gd name="connsiteX3" fmla="*/ 266700 w 278606"/>
                    <a:gd name="connsiteY3" fmla="*/ 1001316 h 2188369"/>
                    <a:gd name="connsiteX4" fmla="*/ 0 w 278606"/>
                    <a:gd name="connsiteY4" fmla="*/ 2188369 h 2188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8606" h="2188369">
                      <a:moveTo>
                        <a:pt x="28575" y="0"/>
                      </a:moveTo>
                      <a:lnTo>
                        <a:pt x="259556" y="764381"/>
                      </a:lnTo>
                      <a:lnTo>
                        <a:pt x="278606" y="862012"/>
                      </a:lnTo>
                      <a:lnTo>
                        <a:pt x="266700" y="1001316"/>
                      </a:lnTo>
                      <a:lnTo>
                        <a:pt x="0" y="2188369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5" name="フリーフォーム: 図形 294">
                  <a:extLst>
                    <a:ext uri="{FF2B5EF4-FFF2-40B4-BE49-F238E27FC236}">
                      <a16:creationId xmlns:a16="http://schemas.microsoft.com/office/drawing/2014/main" id="{49BB490C-CAB9-08FA-1842-61AAFF74CBA7}"/>
                    </a:ext>
                  </a:extLst>
                </p:cNvPr>
                <p:cNvSpPr/>
                <p:nvPr/>
              </p:nvSpPr>
              <p:spPr>
                <a:xfrm>
                  <a:off x="11345466" y="1375172"/>
                  <a:ext cx="406003" cy="278606"/>
                </a:xfrm>
                <a:custGeom>
                  <a:avLst/>
                  <a:gdLst>
                    <a:gd name="connsiteX0" fmla="*/ 0 w 406003"/>
                    <a:gd name="connsiteY0" fmla="*/ 107156 h 278606"/>
                    <a:gd name="connsiteX1" fmla="*/ 211931 w 406003"/>
                    <a:gd name="connsiteY1" fmla="*/ 278606 h 278606"/>
                    <a:gd name="connsiteX2" fmla="*/ 263128 w 406003"/>
                    <a:gd name="connsiteY2" fmla="*/ 192881 h 278606"/>
                    <a:gd name="connsiteX3" fmla="*/ 313134 w 406003"/>
                    <a:gd name="connsiteY3" fmla="*/ 165497 h 278606"/>
                    <a:gd name="connsiteX4" fmla="*/ 406003 w 406003"/>
                    <a:gd name="connsiteY4" fmla="*/ 0 h 278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6003" h="278606">
                      <a:moveTo>
                        <a:pt x="0" y="107156"/>
                      </a:moveTo>
                      <a:lnTo>
                        <a:pt x="211931" y="278606"/>
                      </a:lnTo>
                      <a:lnTo>
                        <a:pt x="263128" y="192881"/>
                      </a:lnTo>
                      <a:lnTo>
                        <a:pt x="313134" y="165497"/>
                      </a:lnTo>
                      <a:lnTo>
                        <a:pt x="406003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6" name="フリーフォーム: 図形 295">
                  <a:extLst>
                    <a:ext uri="{FF2B5EF4-FFF2-40B4-BE49-F238E27FC236}">
                      <a16:creationId xmlns:a16="http://schemas.microsoft.com/office/drawing/2014/main" id="{436ECD85-9902-D64B-C765-4B5A39CF03EF}"/>
                    </a:ext>
                  </a:extLst>
                </p:cNvPr>
                <p:cNvSpPr/>
                <p:nvPr/>
              </p:nvSpPr>
              <p:spPr>
                <a:xfrm>
                  <a:off x="11899106" y="469106"/>
                  <a:ext cx="384572" cy="677466"/>
                </a:xfrm>
                <a:custGeom>
                  <a:avLst/>
                  <a:gdLst>
                    <a:gd name="connsiteX0" fmla="*/ 0 w 384572"/>
                    <a:gd name="connsiteY0" fmla="*/ 677466 h 677466"/>
                    <a:gd name="connsiteX1" fmla="*/ 165497 w 384572"/>
                    <a:gd name="connsiteY1" fmla="*/ 416719 h 677466"/>
                    <a:gd name="connsiteX2" fmla="*/ 257175 w 384572"/>
                    <a:gd name="connsiteY2" fmla="*/ 198835 h 677466"/>
                    <a:gd name="connsiteX3" fmla="*/ 384572 w 384572"/>
                    <a:gd name="connsiteY3" fmla="*/ 0 h 6774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4572" h="677466">
                      <a:moveTo>
                        <a:pt x="0" y="677466"/>
                      </a:moveTo>
                      <a:lnTo>
                        <a:pt x="165497" y="416719"/>
                      </a:lnTo>
                      <a:lnTo>
                        <a:pt x="257175" y="198835"/>
                      </a:lnTo>
                      <a:lnTo>
                        <a:pt x="384572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7" name="フリーフォーム: 図形 296">
                  <a:extLst>
                    <a:ext uri="{FF2B5EF4-FFF2-40B4-BE49-F238E27FC236}">
                      <a16:creationId xmlns:a16="http://schemas.microsoft.com/office/drawing/2014/main" id="{BEEEB2A3-2375-E750-1628-BB4BE8C2462F}"/>
                    </a:ext>
                  </a:extLst>
                </p:cNvPr>
                <p:cNvSpPr/>
                <p:nvPr/>
              </p:nvSpPr>
              <p:spPr>
                <a:xfrm>
                  <a:off x="9820275" y="4711303"/>
                  <a:ext cx="1796653" cy="4395788"/>
                </a:xfrm>
                <a:custGeom>
                  <a:avLst/>
                  <a:gdLst>
                    <a:gd name="connsiteX0" fmla="*/ 1796653 w 1796653"/>
                    <a:gd name="connsiteY0" fmla="*/ 0 h 4395788"/>
                    <a:gd name="connsiteX1" fmla="*/ 1403747 w 1796653"/>
                    <a:gd name="connsiteY1" fmla="*/ 1177528 h 4395788"/>
                    <a:gd name="connsiteX2" fmla="*/ 1133475 w 1796653"/>
                    <a:gd name="connsiteY2" fmla="*/ 2102644 h 4395788"/>
                    <a:gd name="connsiteX3" fmla="*/ 922734 w 1796653"/>
                    <a:gd name="connsiteY3" fmla="*/ 2584847 h 4395788"/>
                    <a:gd name="connsiteX4" fmla="*/ 865584 w 1796653"/>
                    <a:gd name="connsiteY4" fmla="*/ 2707481 h 4395788"/>
                    <a:gd name="connsiteX5" fmla="*/ 784622 w 1796653"/>
                    <a:gd name="connsiteY5" fmla="*/ 2820591 h 4395788"/>
                    <a:gd name="connsiteX6" fmla="*/ 703659 w 1796653"/>
                    <a:gd name="connsiteY6" fmla="*/ 2915841 h 4395788"/>
                    <a:gd name="connsiteX7" fmla="*/ 663178 w 1796653"/>
                    <a:gd name="connsiteY7" fmla="*/ 2996803 h 4395788"/>
                    <a:gd name="connsiteX8" fmla="*/ 619125 w 1796653"/>
                    <a:gd name="connsiteY8" fmla="*/ 3444478 h 4395788"/>
                    <a:gd name="connsiteX9" fmla="*/ 583406 w 1796653"/>
                    <a:gd name="connsiteY9" fmla="*/ 3550444 h 4395788"/>
                    <a:gd name="connsiteX10" fmla="*/ 553641 w 1796653"/>
                    <a:gd name="connsiteY10" fmla="*/ 3614738 h 4395788"/>
                    <a:gd name="connsiteX11" fmla="*/ 0 w 1796653"/>
                    <a:gd name="connsiteY11" fmla="*/ 4395788 h 4395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96653" h="4395788">
                      <a:moveTo>
                        <a:pt x="1796653" y="0"/>
                      </a:moveTo>
                      <a:lnTo>
                        <a:pt x="1403747" y="1177528"/>
                      </a:lnTo>
                      <a:lnTo>
                        <a:pt x="1133475" y="2102644"/>
                      </a:lnTo>
                      <a:lnTo>
                        <a:pt x="922734" y="2584847"/>
                      </a:lnTo>
                      <a:lnTo>
                        <a:pt x="865584" y="2707481"/>
                      </a:lnTo>
                      <a:lnTo>
                        <a:pt x="784622" y="2820591"/>
                      </a:lnTo>
                      <a:lnTo>
                        <a:pt x="703659" y="2915841"/>
                      </a:lnTo>
                      <a:lnTo>
                        <a:pt x="663178" y="2996803"/>
                      </a:lnTo>
                      <a:lnTo>
                        <a:pt x="619125" y="3444478"/>
                      </a:lnTo>
                      <a:lnTo>
                        <a:pt x="583406" y="3550444"/>
                      </a:lnTo>
                      <a:lnTo>
                        <a:pt x="553641" y="3614738"/>
                      </a:lnTo>
                      <a:lnTo>
                        <a:pt x="0" y="4395788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00" name="フリーフォーム: 図形 299">
              <a:extLst>
                <a:ext uri="{FF2B5EF4-FFF2-40B4-BE49-F238E27FC236}">
                  <a16:creationId xmlns:a16="http://schemas.microsoft.com/office/drawing/2014/main" id="{E276D9E8-D219-68C9-A992-AA3B5E5817BF}"/>
                </a:ext>
              </a:extLst>
            </p:cNvPr>
            <p:cNvSpPr/>
            <p:nvPr/>
          </p:nvSpPr>
          <p:spPr>
            <a:xfrm>
              <a:off x="9775031" y="469106"/>
              <a:ext cx="2939653" cy="1287066"/>
            </a:xfrm>
            <a:custGeom>
              <a:avLst/>
              <a:gdLst>
                <a:gd name="connsiteX0" fmla="*/ 0 w 2939653"/>
                <a:gd name="connsiteY0" fmla="*/ 0 h 1287066"/>
                <a:gd name="connsiteX1" fmla="*/ 1931194 w 2939653"/>
                <a:gd name="connsiteY1" fmla="*/ 810816 h 1287066"/>
                <a:gd name="connsiteX2" fmla="*/ 2428875 w 2939653"/>
                <a:gd name="connsiteY2" fmla="*/ 1056085 h 1287066"/>
                <a:gd name="connsiteX3" fmla="*/ 2939653 w 2939653"/>
                <a:gd name="connsiteY3" fmla="*/ 1287066 h 128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9653" h="1287066">
                  <a:moveTo>
                    <a:pt x="0" y="0"/>
                  </a:moveTo>
                  <a:lnTo>
                    <a:pt x="1931194" y="810816"/>
                  </a:lnTo>
                  <a:lnTo>
                    <a:pt x="2428875" y="1056085"/>
                  </a:lnTo>
                  <a:lnTo>
                    <a:pt x="2939653" y="1287066"/>
                  </a:lnTo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02" name="正方形/長方形 301">
            <a:extLst>
              <a:ext uri="{FF2B5EF4-FFF2-40B4-BE49-F238E27FC236}">
                <a16:creationId xmlns:a16="http://schemas.microsoft.com/office/drawing/2014/main" id="{D217636E-EC2B-BD60-04C3-FE234C215829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3" name="グループ化 302">
            <a:extLst>
              <a:ext uri="{FF2B5EF4-FFF2-40B4-BE49-F238E27FC236}">
                <a16:creationId xmlns:a16="http://schemas.microsoft.com/office/drawing/2014/main" id="{FCCF651B-B5F2-C1D8-A4E0-0A78849EADC6}"/>
              </a:ext>
            </a:extLst>
          </p:cNvPr>
          <p:cNvGrpSpPr/>
          <p:nvPr/>
        </p:nvGrpSpPr>
        <p:grpSpPr>
          <a:xfrm>
            <a:off x="11152459" y="3920867"/>
            <a:ext cx="286395" cy="225287"/>
            <a:chOff x="13223829" y="3432784"/>
            <a:chExt cx="161663" cy="127168"/>
          </a:xfrm>
        </p:grpSpPr>
        <p:grpSp>
          <p:nvGrpSpPr>
            <p:cNvPr id="304" name="グループ化 303">
              <a:extLst>
                <a:ext uri="{FF2B5EF4-FFF2-40B4-BE49-F238E27FC236}">
                  <a16:creationId xmlns:a16="http://schemas.microsoft.com/office/drawing/2014/main" id="{CC0690AD-9CC8-8B5C-8F73-7AC4F6F75E3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06" name="正方形/長方形 305">
                <a:extLst>
                  <a:ext uri="{FF2B5EF4-FFF2-40B4-BE49-F238E27FC236}">
                    <a16:creationId xmlns:a16="http://schemas.microsoft.com/office/drawing/2014/main" id="{B7949D86-83C5-8CE8-8C3C-8155BA84F6C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7" name="正方形/長方形 306">
                <a:extLst>
                  <a:ext uri="{FF2B5EF4-FFF2-40B4-BE49-F238E27FC236}">
                    <a16:creationId xmlns:a16="http://schemas.microsoft.com/office/drawing/2014/main" id="{AEC0334E-727F-0DFD-14B8-87C19060630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8" name="楕円 307">
                <a:extLst>
                  <a:ext uri="{FF2B5EF4-FFF2-40B4-BE49-F238E27FC236}">
                    <a16:creationId xmlns:a16="http://schemas.microsoft.com/office/drawing/2014/main" id="{BCD565C9-027B-58E5-A7BA-D93FD29AD05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5" name="フリーフォーム 2859">
              <a:extLst>
                <a:ext uri="{FF2B5EF4-FFF2-40B4-BE49-F238E27FC236}">
                  <a16:creationId xmlns:a16="http://schemas.microsoft.com/office/drawing/2014/main" id="{2DDD8E62-23EA-B434-EB1E-0871AAF15D1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3" name="グループ化 342">
            <a:extLst>
              <a:ext uri="{FF2B5EF4-FFF2-40B4-BE49-F238E27FC236}">
                <a16:creationId xmlns:a16="http://schemas.microsoft.com/office/drawing/2014/main" id="{0AA42DEA-A240-3206-8DDE-5EBA72C516D3}"/>
              </a:ext>
            </a:extLst>
          </p:cNvPr>
          <p:cNvGrpSpPr/>
          <p:nvPr/>
        </p:nvGrpSpPr>
        <p:grpSpPr>
          <a:xfrm>
            <a:off x="10889121" y="3732882"/>
            <a:ext cx="187286" cy="179669"/>
            <a:chOff x="13234305" y="3606093"/>
            <a:chExt cx="140711" cy="122715"/>
          </a:xfrm>
        </p:grpSpPr>
        <p:sp>
          <p:nvSpPr>
            <p:cNvPr id="344" name="フリーフォーム 2864">
              <a:extLst>
                <a:ext uri="{FF2B5EF4-FFF2-40B4-BE49-F238E27FC236}">
                  <a16:creationId xmlns:a16="http://schemas.microsoft.com/office/drawing/2014/main" id="{2B0FB703-3526-0DE0-1456-C82F7BD8DCB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5" name="直線コネクタ 344">
              <a:extLst>
                <a:ext uri="{FF2B5EF4-FFF2-40B4-BE49-F238E27FC236}">
                  <a16:creationId xmlns:a16="http://schemas.microsoft.com/office/drawing/2014/main" id="{5738D593-AA05-87F6-B33B-56D3F23B6A4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フリーフォーム 2866">
              <a:extLst>
                <a:ext uri="{FF2B5EF4-FFF2-40B4-BE49-F238E27FC236}">
                  <a16:creationId xmlns:a16="http://schemas.microsoft.com/office/drawing/2014/main" id="{45B8FD38-6AFF-76BD-12A5-812D708DD1F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7" name="グループ化 346">
            <a:extLst>
              <a:ext uri="{FF2B5EF4-FFF2-40B4-BE49-F238E27FC236}">
                <a16:creationId xmlns:a16="http://schemas.microsoft.com/office/drawing/2014/main" id="{D44B605A-7407-9219-C9E2-0D99F94FBDF2}"/>
              </a:ext>
            </a:extLst>
          </p:cNvPr>
          <p:cNvGrpSpPr/>
          <p:nvPr/>
        </p:nvGrpSpPr>
        <p:grpSpPr>
          <a:xfrm>
            <a:off x="11869677" y="2600602"/>
            <a:ext cx="164029" cy="164029"/>
            <a:chOff x="13168102" y="5848673"/>
            <a:chExt cx="240155" cy="240155"/>
          </a:xfrm>
        </p:grpSpPr>
        <p:sp>
          <p:nvSpPr>
            <p:cNvPr id="348" name="正方形/長方形 347">
              <a:extLst>
                <a:ext uri="{FF2B5EF4-FFF2-40B4-BE49-F238E27FC236}">
                  <a16:creationId xmlns:a16="http://schemas.microsoft.com/office/drawing/2014/main" id="{57B5536C-A58E-FA42-8447-AADF52DC7E9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9" name="正方形/長方形 348">
              <a:extLst>
                <a:ext uri="{FF2B5EF4-FFF2-40B4-BE49-F238E27FC236}">
                  <a16:creationId xmlns:a16="http://schemas.microsoft.com/office/drawing/2014/main" id="{9FDF4CB1-32C1-0107-A92A-C7DE89A7135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9" name="グループ化 428">
            <a:extLst>
              <a:ext uri="{FF2B5EF4-FFF2-40B4-BE49-F238E27FC236}">
                <a16:creationId xmlns:a16="http://schemas.microsoft.com/office/drawing/2014/main" id="{89FA40AE-099D-C61B-F70D-43121FF6019B}"/>
              </a:ext>
            </a:extLst>
          </p:cNvPr>
          <p:cNvGrpSpPr/>
          <p:nvPr/>
        </p:nvGrpSpPr>
        <p:grpSpPr>
          <a:xfrm>
            <a:off x="10412005" y="4359016"/>
            <a:ext cx="164029" cy="164029"/>
            <a:chOff x="13168102" y="5848673"/>
            <a:chExt cx="240155" cy="240155"/>
          </a:xfrm>
        </p:grpSpPr>
        <p:sp>
          <p:nvSpPr>
            <p:cNvPr id="432" name="正方形/長方形 431">
              <a:extLst>
                <a:ext uri="{FF2B5EF4-FFF2-40B4-BE49-F238E27FC236}">
                  <a16:creationId xmlns:a16="http://schemas.microsoft.com/office/drawing/2014/main" id="{089C0463-5D12-38C6-ABB4-4B3254B38F7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3" name="正方形/長方形 432">
              <a:extLst>
                <a:ext uri="{FF2B5EF4-FFF2-40B4-BE49-F238E27FC236}">
                  <a16:creationId xmlns:a16="http://schemas.microsoft.com/office/drawing/2014/main" id="{8AFFE4A6-2AB3-415F-EE7D-C8318BE521C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4" name="グループ化 433">
            <a:extLst>
              <a:ext uri="{FF2B5EF4-FFF2-40B4-BE49-F238E27FC236}">
                <a16:creationId xmlns:a16="http://schemas.microsoft.com/office/drawing/2014/main" id="{34168662-D2D8-CE38-3EBF-9308F7A398E8}"/>
              </a:ext>
            </a:extLst>
          </p:cNvPr>
          <p:cNvGrpSpPr/>
          <p:nvPr/>
        </p:nvGrpSpPr>
        <p:grpSpPr>
          <a:xfrm>
            <a:off x="7945030" y="4379654"/>
            <a:ext cx="164029" cy="164029"/>
            <a:chOff x="13168102" y="5848673"/>
            <a:chExt cx="240155" cy="240155"/>
          </a:xfrm>
        </p:grpSpPr>
        <p:sp>
          <p:nvSpPr>
            <p:cNvPr id="435" name="正方形/長方形 434">
              <a:extLst>
                <a:ext uri="{FF2B5EF4-FFF2-40B4-BE49-F238E27FC236}">
                  <a16:creationId xmlns:a16="http://schemas.microsoft.com/office/drawing/2014/main" id="{46EE088A-529E-1301-FFCD-12C966EA450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6" name="正方形/長方形 435">
              <a:extLst>
                <a:ext uri="{FF2B5EF4-FFF2-40B4-BE49-F238E27FC236}">
                  <a16:creationId xmlns:a16="http://schemas.microsoft.com/office/drawing/2014/main" id="{4BAA47BE-1B5B-A997-7717-9873D726442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7" name="グループ化 436">
            <a:extLst>
              <a:ext uri="{FF2B5EF4-FFF2-40B4-BE49-F238E27FC236}">
                <a16:creationId xmlns:a16="http://schemas.microsoft.com/office/drawing/2014/main" id="{B7F25946-3F32-5E3E-3707-EDF4EC8E6079}"/>
              </a:ext>
            </a:extLst>
          </p:cNvPr>
          <p:cNvGrpSpPr/>
          <p:nvPr/>
        </p:nvGrpSpPr>
        <p:grpSpPr>
          <a:xfrm>
            <a:off x="7517992" y="3920867"/>
            <a:ext cx="164029" cy="164029"/>
            <a:chOff x="13168102" y="5848673"/>
            <a:chExt cx="240155" cy="240155"/>
          </a:xfrm>
        </p:grpSpPr>
        <p:sp>
          <p:nvSpPr>
            <p:cNvPr id="438" name="正方形/長方形 437">
              <a:extLst>
                <a:ext uri="{FF2B5EF4-FFF2-40B4-BE49-F238E27FC236}">
                  <a16:creationId xmlns:a16="http://schemas.microsoft.com/office/drawing/2014/main" id="{F0094332-0C3E-9B16-E28A-2FE9DEB3EAC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9" name="正方形/長方形 438">
              <a:extLst>
                <a:ext uri="{FF2B5EF4-FFF2-40B4-BE49-F238E27FC236}">
                  <a16:creationId xmlns:a16="http://schemas.microsoft.com/office/drawing/2014/main" id="{373B484E-4068-F339-03A3-DBF54EFDF7C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0" name="グループ化 439">
            <a:extLst>
              <a:ext uri="{FF2B5EF4-FFF2-40B4-BE49-F238E27FC236}">
                <a16:creationId xmlns:a16="http://schemas.microsoft.com/office/drawing/2014/main" id="{484FA16B-B6A6-63E7-9C67-5F8EE655C233}"/>
              </a:ext>
            </a:extLst>
          </p:cNvPr>
          <p:cNvGrpSpPr/>
          <p:nvPr/>
        </p:nvGrpSpPr>
        <p:grpSpPr>
          <a:xfrm>
            <a:off x="7016338" y="6187427"/>
            <a:ext cx="164029" cy="164029"/>
            <a:chOff x="13168102" y="5848673"/>
            <a:chExt cx="240155" cy="240155"/>
          </a:xfrm>
        </p:grpSpPr>
        <p:sp>
          <p:nvSpPr>
            <p:cNvPr id="441" name="正方形/長方形 440">
              <a:extLst>
                <a:ext uri="{FF2B5EF4-FFF2-40B4-BE49-F238E27FC236}">
                  <a16:creationId xmlns:a16="http://schemas.microsoft.com/office/drawing/2014/main" id="{754CAD08-2AD6-F310-5D28-5A21895B502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2" name="正方形/長方形 441">
              <a:extLst>
                <a:ext uri="{FF2B5EF4-FFF2-40B4-BE49-F238E27FC236}">
                  <a16:creationId xmlns:a16="http://schemas.microsoft.com/office/drawing/2014/main" id="{AFE5991C-0D11-7A45-9CF5-8187D029402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3" name="グループ化 442">
            <a:extLst>
              <a:ext uri="{FF2B5EF4-FFF2-40B4-BE49-F238E27FC236}">
                <a16:creationId xmlns:a16="http://schemas.microsoft.com/office/drawing/2014/main" id="{4A6B97AA-4A5A-FAFB-8633-444C428AFD1B}"/>
              </a:ext>
            </a:extLst>
          </p:cNvPr>
          <p:cNvGrpSpPr/>
          <p:nvPr/>
        </p:nvGrpSpPr>
        <p:grpSpPr>
          <a:xfrm>
            <a:off x="5332809" y="6554751"/>
            <a:ext cx="164029" cy="164029"/>
            <a:chOff x="13168102" y="5848673"/>
            <a:chExt cx="240155" cy="240155"/>
          </a:xfrm>
        </p:grpSpPr>
        <p:sp>
          <p:nvSpPr>
            <p:cNvPr id="444" name="正方形/長方形 443">
              <a:extLst>
                <a:ext uri="{FF2B5EF4-FFF2-40B4-BE49-F238E27FC236}">
                  <a16:creationId xmlns:a16="http://schemas.microsoft.com/office/drawing/2014/main" id="{4489E9FA-E72A-2665-2B40-17CF9ECB9C2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5" name="正方形/長方形 444">
              <a:extLst>
                <a:ext uri="{FF2B5EF4-FFF2-40B4-BE49-F238E27FC236}">
                  <a16:creationId xmlns:a16="http://schemas.microsoft.com/office/drawing/2014/main" id="{BE8B6AF2-552F-07FE-EEF4-18880B56442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6" name="グループ化 445">
            <a:extLst>
              <a:ext uri="{FF2B5EF4-FFF2-40B4-BE49-F238E27FC236}">
                <a16:creationId xmlns:a16="http://schemas.microsoft.com/office/drawing/2014/main" id="{9364233B-E66F-3895-31E6-0D0EE2024AD4}"/>
              </a:ext>
            </a:extLst>
          </p:cNvPr>
          <p:cNvGrpSpPr/>
          <p:nvPr/>
        </p:nvGrpSpPr>
        <p:grpSpPr>
          <a:xfrm>
            <a:off x="4949308" y="4523045"/>
            <a:ext cx="164029" cy="164029"/>
            <a:chOff x="13168102" y="5848673"/>
            <a:chExt cx="240155" cy="240155"/>
          </a:xfrm>
        </p:grpSpPr>
        <p:sp>
          <p:nvSpPr>
            <p:cNvPr id="447" name="正方形/長方形 446">
              <a:extLst>
                <a:ext uri="{FF2B5EF4-FFF2-40B4-BE49-F238E27FC236}">
                  <a16:creationId xmlns:a16="http://schemas.microsoft.com/office/drawing/2014/main" id="{4EB58411-BCC5-4691-7046-B9F2C8413C4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8" name="正方形/長方形 447">
              <a:extLst>
                <a:ext uri="{FF2B5EF4-FFF2-40B4-BE49-F238E27FC236}">
                  <a16:creationId xmlns:a16="http://schemas.microsoft.com/office/drawing/2014/main" id="{048BA1BD-4815-A1E8-F5DA-BB73D24B0D1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9" name="グループ化 448">
            <a:extLst>
              <a:ext uri="{FF2B5EF4-FFF2-40B4-BE49-F238E27FC236}">
                <a16:creationId xmlns:a16="http://schemas.microsoft.com/office/drawing/2014/main" id="{0897AF68-7AD5-6D93-F4E4-4763405ADD19}"/>
              </a:ext>
            </a:extLst>
          </p:cNvPr>
          <p:cNvGrpSpPr/>
          <p:nvPr/>
        </p:nvGrpSpPr>
        <p:grpSpPr>
          <a:xfrm>
            <a:off x="2681822" y="2491044"/>
            <a:ext cx="164029" cy="164029"/>
            <a:chOff x="13168102" y="5848673"/>
            <a:chExt cx="240155" cy="240155"/>
          </a:xfrm>
        </p:grpSpPr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id="{4D4D718D-F63E-00C3-2EFC-06E8D4046F6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1" name="正方形/長方形 450">
              <a:extLst>
                <a:ext uri="{FF2B5EF4-FFF2-40B4-BE49-F238E27FC236}">
                  <a16:creationId xmlns:a16="http://schemas.microsoft.com/office/drawing/2014/main" id="{450C1AFC-1F13-DDD8-FA97-E22C441232F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2" name="グループ化 451">
            <a:extLst>
              <a:ext uri="{FF2B5EF4-FFF2-40B4-BE49-F238E27FC236}">
                <a16:creationId xmlns:a16="http://schemas.microsoft.com/office/drawing/2014/main" id="{287B3F2E-DE3C-52F5-342D-78760813F2F8}"/>
              </a:ext>
            </a:extLst>
          </p:cNvPr>
          <p:cNvGrpSpPr/>
          <p:nvPr/>
        </p:nvGrpSpPr>
        <p:grpSpPr>
          <a:xfrm>
            <a:off x="1889252" y="6130010"/>
            <a:ext cx="164029" cy="164029"/>
            <a:chOff x="13168102" y="5848673"/>
            <a:chExt cx="240155" cy="240155"/>
          </a:xfrm>
        </p:grpSpPr>
        <p:sp>
          <p:nvSpPr>
            <p:cNvPr id="453" name="正方形/長方形 452">
              <a:extLst>
                <a:ext uri="{FF2B5EF4-FFF2-40B4-BE49-F238E27FC236}">
                  <a16:creationId xmlns:a16="http://schemas.microsoft.com/office/drawing/2014/main" id="{B3BAA163-31B2-757A-5E65-ADADD73E3D0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4" name="正方形/長方形 453">
              <a:extLst>
                <a:ext uri="{FF2B5EF4-FFF2-40B4-BE49-F238E27FC236}">
                  <a16:creationId xmlns:a16="http://schemas.microsoft.com/office/drawing/2014/main" id="{B2CD2E4B-C5CA-9068-EB41-350BA798469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5" name="グループ化 454">
            <a:extLst>
              <a:ext uri="{FF2B5EF4-FFF2-40B4-BE49-F238E27FC236}">
                <a16:creationId xmlns:a16="http://schemas.microsoft.com/office/drawing/2014/main" id="{AC8CF0BE-5D42-52DA-1560-6D471E2C1F24}"/>
              </a:ext>
            </a:extLst>
          </p:cNvPr>
          <p:cNvGrpSpPr/>
          <p:nvPr/>
        </p:nvGrpSpPr>
        <p:grpSpPr>
          <a:xfrm>
            <a:off x="5481120" y="2937132"/>
            <a:ext cx="164029" cy="164029"/>
            <a:chOff x="13168102" y="5848673"/>
            <a:chExt cx="240155" cy="240155"/>
          </a:xfrm>
        </p:grpSpPr>
        <p:sp>
          <p:nvSpPr>
            <p:cNvPr id="456" name="正方形/長方形 455">
              <a:extLst>
                <a:ext uri="{FF2B5EF4-FFF2-40B4-BE49-F238E27FC236}">
                  <a16:creationId xmlns:a16="http://schemas.microsoft.com/office/drawing/2014/main" id="{EB5F9E90-9B23-63CC-00C9-68FA6BFB41F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7" name="正方形/長方形 456">
              <a:extLst>
                <a:ext uri="{FF2B5EF4-FFF2-40B4-BE49-F238E27FC236}">
                  <a16:creationId xmlns:a16="http://schemas.microsoft.com/office/drawing/2014/main" id="{47F18FE0-B13A-19AE-C225-9DA75C14549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8" name="グループ化 457">
            <a:extLst>
              <a:ext uri="{FF2B5EF4-FFF2-40B4-BE49-F238E27FC236}">
                <a16:creationId xmlns:a16="http://schemas.microsoft.com/office/drawing/2014/main" id="{1537216B-74F8-20BE-D5FE-4AA6DDB8779A}"/>
              </a:ext>
            </a:extLst>
          </p:cNvPr>
          <p:cNvGrpSpPr/>
          <p:nvPr/>
        </p:nvGrpSpPr>
        <p:grpSpPr>
          <a:xfrm>
            <a:off x="7040046" y="1552832"/>
            <a:ext cx="164029" cy="164029"/>
            <a:chOff x="13168102" y="5848673"/>
            <a:chExt cx="240155" cy="240155"/>
          </a:xfrm>
        </p:grpSpPr>
        <p:sp>
          <p:nvSpPr>
            <p:cNvPr id="459" name="正方形/長方形 458">
              <a:extLst>
                <a:ext uri="{FF2B5EF4-FFF2-40B4-BE49-F238E27FC236}">
                  <a16:creationId xmlns:a16="http://schemas.microsoft.com/office/drawing/2014/main" id="{5DA4B540-D66A-FBF3-831C-17E79C7F0CF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0" name="正方形/長方形 459">
              <a:extLst>
                <a:ext uri="{FF2B5EF4-FFF2-40B4-BE49-F238E27FC236}">
                  <a16:creationId xmlns:a16="http://schemas.microsoft.com/office/drawing/2014/main" id="{D7593CF0-9747-805C-33DB-B597D4F7EF8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61" name="グループ化 460">
            <a:extLst>
              <a:ext uri="{FF2B5EF4-FFF2-40B4-BE49-F238E27FC236}">
                <a16:creationId xmlns:a16="http://schemas.microsoft.com/office/drawing/2014/main" id="{75715DF6-94D6-BA60-E739-76C202CB762E}"/>
              </a:ext>
            </a:extLst>
          </p:cNvPr>
          <p:cNvGrpSpPr/>
          <p:nvPr/>
        </p:nvGrpSpPr>
        <p:grpSpPr>
          <a:xfrm>
            <a:off x="8752740" y="1112639"/>
            <a:ext cx="286395" cy="225287"/>
            <a:chOff x="13223829" y="3432784"/>
            <a:chExt cx="161663" cy="127168"/>
          </a:xfrm>
        </p:grpSpPr>
        <p:grpSp>
          <p:nvGrpSpPr>
            <p:cNvPr id="462" name="グループ化 461">
              <a:extLst>
                <a:ext uri="{FF2B5EF4-FFF2-40B4-BE49-F238E27FC236}">
                  <a16:creationId xmlns:a16="http://schemas.microsoft.com/office/drawing/2014/main" id="{28124260-F52F-30BC-E9E0-CE3C20B9FEF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64" name="正方形/長方形 463">
                <a:extLst>
                  <a:ext uri="{FF2B5EF4-FFF2-40B4-BE49-F238E27FC236}">
                    <a16:creationId xmlns:a16="http://schemas.microsoft.com/office/drawing/2014/main" id="{8D5C3522-7E84-1C7C-0EF8-574DAA8082C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5" name="正方形/長方形 464">
                <a:extLst>
                  <a:ext uri="{FF2B5EF4-FFF2-40B4-BE49-F238E27FC236}">
                    <a16:creationId xmlns:a16="http://schemas.microsoft.com/office/drawing/2014/main" id="{CF0B5F6A-F1E2-0D06-AFD4-EE49250146FF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6" name="楕円 465">
                <a:extLst>
                  <a:ext uri="{FF2B5EF4-FFF2-40B4-BE49-F238E27FC236}">
                    <a16:creationId xmlns:a16="http://schemas.microsoft.com/office/drawing/2014/main" id="{88352B35-92DF-DB07-0A5B-E12A4C35FED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3" name="フリーフォーム 2859">
              <a:extLst>
                <a:ext uri="{FF2B5EF4-FFF2-40B4-BE49-F238E27FC236}">
                  <a16:creationId xmlns:a16="http://schemas.microsoft.com/office/drawing/2014/main" id="{129263B1-F984-8B7D-ACA3-04880E41D0A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67" name="グループ化 466">
            <a:extLst>
              <a:ext uri="{FF2B5EF4-FFF2-40B4-BE49-F238E27FC236}">
                <a16:creationId xmlns:a16="http://schemas.microsoft.com/office/drawing/2014/main" id="{107C8C8A-CF49-1203-8A7F-3AB7AB643802}"/>
              </a:ext>
            </a:extLst>
          </p:cNvPr>
          <p:cNvGrpSpPr/>
          <p:nvPr/>
        </p:nvGrpSpPr>
        <p:grpSpPr>
          <a:xfrm>
            <a:off x="10602726" y="494109"/>
            <a:ext cx="286395" cy="225287"/>
            <a:chOff x="13223829" y="3432784"/>
            <a:chExt cx="161663" cy="127168"/>
          </a:xfrm>
        </p:grpSpPr>
        <p:grpSp>
          <p:nvGrpSpPr>
            <p:cNvPr id="468" name="グループ化 467">
              <a:extLst>
                <a:ext uri="{FF2B5EF4-FFF2-40B4-BE49-F238E27FC236}">
                  <a16:creationId xmlns:a16="http://schemas.microsoft.com/office/drawing/2014/main" id="{B150E09C-6EAD-3B5E-9F20-68728FF56BA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70" name="正方形/長方形 469">
                <a:extLst>
                  <a:ext uri="{FF2B5EF4-FFF2-40B4-BE49-F238E27FC236}">
                    <a16:creationId xmlns:a16="http://schemas.microsoft.com/office/drawing/2014/main" id="{4FC31EB1-36F8-7720-6DCD-104C5D2E602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1" name="正方形/長方形 470">
                <a:extLst>
                  <a:ext uri="{FF2B5EF4-FFF2-40B4-BE49-F238E27FC236}">
                    <a16:creationId xmlns:a16="http://schemas.microsoft.com/office/drawing/2014/main" id="{33E1EC97-77CF-A23B-27E2-97058CDBE1B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2" name="楕円 471">
                <a:extLst>
                  <a:ext uri="{FF2B5EF4-FFF2-40B4-BE49-F238E27FC236}">
                    <a16:creationId xmlns:a16="http://schemas.microsoft.com/office/drawing/2014/main" id="{123B53F8-A14C-EF8E-A59D-869A3FB088A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9" name="フリーフォーム 2859">
              <a:extLst>
                <a:ext uri="{FF2B5EF4-FFF2-40B4-BE49-F238E27FC236}">
                  <a16:creationId xmlns:a16="http://schemas.microsoft.com/office/drawing/2014/main" id="{56674EFF-C6E5-FB1F-5F4D-15B4776BE76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3" name="グループ化 472">
            <a:extLst>
              <a:ext uri="{FF2B5EF4-FFF2-40B4-BE49-F238E27FC236}">
                <a16:creationId xmlns:a16="http://schemas.microsoft.com/office/drawing/2014/main" id="{3F68E75C-58CC-713B-FB1C-F16CFED17D73}"/>
              </a:ext>
            </a:extLst>
          </p:cNvPr>
          <p:cNvGrpSpPr/>
          <p:nvPr/>
        </p:nvGrpSpPr>
        <p:grpSpPr>
          <a:xfrm>
            <a:off x="2650554" y="2245793"/>
            <a:ext cx="286395" cy="225287"/>
            <a:chOff x="13223829" y="3432784"/>
            <a:chExt cx="161663" cy="127168"/>
          </a:xfrm>
        </p:grpSpPr>
        <p:grpSp>
          <p:nvGrpSpPr>
            <p:cNvPr id="474" name="グループ化 473">
              <a:extLst>
                <a:ext uri="{FF2B5EF4-FFF2-40B4-BE49-F238E27FC236}">
                  <a16:creationId xmlns:a16="http://schemas.microsoft.com/office/drawing/2014/main" id="{83B37672-4A23-1BA4-8B83-B3D102B5AC67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76" name="正方形/長方形 475">
                <a:extLst>
                  <a:ext uri="{FF2B5EF4-FFF2-40B4-BE49-F238E27FC236}">
                    <a16:creationId xmlns:a16="http://schemas.microsoft.com/office/drawing/2014/main" id="{EED8EBE3-5317-7176-EF11-538F2D56828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7" name="正方形/長方形 476">
                <a:extLst>
                  <a:ext uri="{FF2B5EF4-FFF2-40B4-BE49-F238E27FC236}">
                    <a16:creationId xmlns:a16="http://schemas.microsoft.com/office/drawing/2014/main" id="{8176DF83-A4A6-1D72-D0C9-FA8654A2337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8" name="楕円 477">
                <a:extLst>
                  <a:ext uri="{FF2B5EF4-FFF2-40B4-BE49-F238E27FC236}">
                    <a16:creationId xmlns:a16="http://schemas.microsoft.com/office/drawing/2014/main" id="{D0143364-68D6-26F8-29C0-72228443FAB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75" name="フリーフォーム 2859">
              <a:extLst>
                <a:ext uri="{FF2B5EF4-FFF2-40B4-BE49-F238E27FC236}">
                  <a16:creationId xmlns:a16="http://schemas.microsoft.com/office/drawing/2014/main" id="{45A59488-CDA4-2C25-6D84-6C386AEC42E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9" name="グループ化 478">
            <a:extLst>
              <a:ext uri="{FF2B5EF4-FFF2-40B4-BE49-F238E27FC236}">
                <a16:creationId xmlns:a16="http://schemas.microsoft.com/office/drawing/2014/main" id="{67A86232-89DD-C2EB-9B3B-00579D879BA3}"/>
              </a:ext>
            </a:extLst>
          </p:cNvPr>
          <p:cNvGrpSpPr/>
          <p:nvPr/>
        </p:nvGrpSpPr>
        <p:grpSpPr>
          <a:xfrm>
            <a:off x="4808030" y="5634571"/>
            <a:ext cx="286395" cy="225287"/>
            <a:chOff x="13223829" y="3432784"/>
            <a:chExt cx="161663" cy="127168"/>
          </a:xfrm>
        </p:grpSpPr>
        <p:grpSp>
          <p:nvGrpSpPr>
            <p:cNvPr id="480" name="グループ化 479">
              <a:extLst>
                <a:ext uri="{FF2B5EF4-FFF2-40B4-BE49-F238E27FC236}">
                  <a16:creationId xmlns:a16="http://schemas.microsoft.com/office/drawing/2014/main" id="{BB7CE9C8-8470-8607-96CA-A9D3A812FE7B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82" name="正方形/長方形 481">
                <a:extLst>
                  <a:ext uri="{FF2B5EF4-FFF2-40B4-BE49-F238E27FC236}">
                    <a16:creationId xmlns:a16="http://schemas.microsoft.com/office/drawing/2014/main" id="{21612A2A-B80C-A045-DD8C-A4D41E8AB4F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3" name="正方形/長方形 482">
                <a:extLst>
                  <a:ext uri="{FF2B5EF4-FFF2-40B4-BE49-F238E27FC236}">
                    <a16:creationId xmlns:a16="http://schemas.microsoft.com/office/drawing/2014/main" id="{42FE037E-3508-DA1C-7825-8E72A284DAF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4" name="楕円 483">
                <a:extLst>
                  <a:ext uri="{FF2B5EF4-FFF2-40B4-BE49-F238E27FC236}">
                    <a16:creationId xmlns:a16="http://schemas.microsoft.com/office/drawing/2014/main" id="{BBA9B8ED-C476-65BF-A83F-C836CB04659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81" name="フリーフォーム 2859">
              <a:extLst>
                <a:ext uri="{FF2B5EF4-FFF2-40B4-BE49-F238E27FC236}">
                  <a16:creationId xmlns:a16="http://schemas.microsoft.com/office/drawing/2014/main" id="{45FE6BB0-3351-5836-9852-D3730AC43D5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85" name="グループ化 484">
            <a:extLst>
              <a:ext uri="{FF2B5EF4-FFF2-40B4-BE49-F238E27FC236}">
                <a16:creationId xmlns:a16="http://schemas.microsoft.com/office/drawing/2014/main" id="{6AC2DA0B-FEB0-1FD0-8FFC-526C79D39F2F}"/>
              </a:ext>
            </a:extLst>
          </p:cNvPr>
          <p:cNvGrpSpPr/>
          <p:nvPr/>
        </p:nvGrpSpPr>
        <p:grpSpPr>
          <a:xfrm>
            <a:off x="5501951" y="5360597"/>
            <a:ext cx="286395" cy="225287"/>
            <a:chOff x="13223829" y="3432784"/>
            <a:chExt cx="161663" cy="127168"/>
          </a:xfrm>
        </p:grpSpPr>
        <p:grpSp>
          <p:nvGrpSpPr>
            <p:cNvPr id="486" name="グループ化 485">
              <a:extLst>
                <a:ext uri="{FF2B5EF4-FFF2-40B4-BE49-F238E27FC236}">
                  <a16:creationId xmlns:a16="http://schemas.microsoft.com/office/drawing/2014/main" id="{38CAE651-684F-3E53-56EB-353CE1B0536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88" name="正方形/長方形 487">
                <a:extLst>
                  <a:ext uri="{FF2B5EF4-FFF2-40B4-BE49-F238E27FC236}">
                    <a16:creationId xmlns:a16="http://schemas.microsoft.com/office/drawing/2014/main" id="{3FD29CDF-8E85-C5F7-57E5-30328F04189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9" name="正方形/長方形 488">
                <a:extLst>
                  <a:ext uri="{FF2B5EF4-FFF2-40B4-BE49-F238E27FC236}">
                    <a16:creationId xmlns:a16="http://schemas.microsoft.com/office/drawing/2014/main" id="{C2566F83-6CEF-CCE7-26D1-F788B009A36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0" name="楕円 489">
                <a:extLst>
                  <a:ext uri="{FF2B5EF4-FFF2-40B4-BE49-F238E27FC236}">
                    <a16:creationId xmlns:a16="http://schemas.microsoft.com/office/drawing/2014/main" id="{532C3BCE-B00D-EB37-789E-63F3CD3DED8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87" name="フリーフォーム 2859">
              <a:extLst>
                <a:ext uri="{FF2B5EF4-FFF2-40B4-BE49-F238E27FC236}">
                  <a16:creationId xmlns:a16="http://schemas.microsoft.com/office/drawing/2014/main" id="{50AFA1B5-285A-0EEB-84EE-A254A35B223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91" name="グループ化 490">
            <a:extLst>
              <a:ext uri="{FF2B5EF4-FFF2-40B4-BE49-F238E27FC236}">
                <a16:creationId xmlns:a16="http://schemas.microsoft.com/office/drawing/2014/main" id="{32CA9790-5AAC-7BB5-A5D6-8CBCE26ECC3C}"/>
              </a:ext>
            </a:extLst>
          </p:cNvPr>
          <p:cNvGrpSpPr/>
          <p:nvPr/>
        </p:nvGrpSpPr>
        <p:grpSpPr>
          <a:xfrm>
            <a:off x="128586" y="5760554"/>
            <a:ext cx="286395" cy="225287"/>
            <a:chOff x="13223829" y="3432784"/>
            <a:chExt cx="161663" cy="127168"/>
          </a:xfrm>
        </p:grpSpPr>
        <p:grpSp>
          <p:nvGrpSpPr>
            <p:cNvPr id="492" name="グループ化 491">
              <a:extLst>
                <a:ext uri="{FF2B5EF4-FFF2-40B4-BE49-F238E27FC236}">
                  <a16:creationId xmlns:a16="http://schemas.microsoft.com/office/drawing/2014/main" id="{2F18F5E6-6C91-2029-0C59-28343C62902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94" name="正方形/長方形 493">
                <a:extLst>
                  <a:ext uri="{FF2B5EF4-FFF2-40B4-BE49-F238E27FC236}">
                    <a16:creationId xmlns:a16="http://schemas.microsoft.com/office/drawing/2014/main" id="{4A36AE26-2333-BEA7-2CB5-C346076E0E7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5" name="正方形/長方形 494">
                <a:extLst>
                  <a:ext uri="{FF2B5EF4-FFF2-40B4-BE49-F238E27FC236}">
                    <a16:creationId xmlns:a16="http://schemas.microsoft.com/office/drawing/2014/main" id="{67637EDB-F68B-9175-F2E3-6864C378521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6" name="楕円 495">
                <a:extLst>
                  <a:ext uri="{FF2B5EF4-FFF2-40B4-BE49-F238E27FC236}">
                    <a16:creationId xmlns:a16="http://schemas.microsoft.com/office/drawing/2014/main" id="{701FA835-870B-EAF3-1F56-D21596FD10F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93" name="フリーフォーム 2859">
              <a:extLst>
                <a:ext uri="{FF2B5EF4-FFF2-40B4-BE49-F238E27FC236}">
                  <a16:creationId xmlns:a16="http://schemas.microsoft.com/office/drawing/2014/main" id="{69338567-A4FD-62B0-7735-B36F4F19392B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97" name="グループ化 496">
            <a:extLst>
              <a:ext uri="{FF2B5EF4-FFF2-40B4-BE49-F238E27FC236}">
                <a16:creationId xmlns:a16="http://schemas.microsoft.com/office/drawing/2014/main" id="{6247898B-19DC-0633-87E0-AF6A93831557}"/>
              </a:ext>
            </a:extLst>
          </p:cNvPr>
          <p:cNvGrpSpPr/>
          <p:nvPr/>
        </p:nvGrpSpPr>
        <p:grpSpPr>
          <a:xfrm>
            <a:off x="189768" y="3373694"/>
            <a:ext cx="164029" cy="164029"/>
            <a:chOff x="13168102" y="5848673"/>
            <a:chExt cx="240155" cy="240155"/>
          </a:xfrm>
        </p:grpSpPr>
        <p:sp>
          <p:nvSpPr>
            <p:cNvPr id="498" name="正方形/長方形 497">
              <a:extLst>
                <a:ext uri="{FF2B5EF4-FFF2-40B4-BE49-F238E27FC236}">
                  <a16:creationId xmlns:a16="http://schemas.microsoft.com/office/drawing/2014/main" id="{E052DE11-E413-A9FF-BBA1-F8B70B82AE3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9" name="正方形/長方形 498">
              <a:extLst>
                <a:ext uri="{FF2B5EF4-FFF2-40B4-BE49-F238E27FC236}">
                  <a16:creationId xmlns:a16="http://schemas.microsoft.com/office/drawing/2014/main" id="{15093EBD-F665-DB72-29B1-34276699E26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0" name="グループ化 499">
            <a:extLst>
              <a:ext uri="{FF2B5EF4-FFF2-40B4-BE49-F238E27FC236}">
                <a16:creationId xmlns:a16="http://schemas.microsoft.com/office/drawing/2014/main" id="{44DF0846-949B-8421-1170-B3C219842EB8}"/>
              </a:ext>
            </a:extLst>
          </p:cNvPr>
          <p:cNvGrpSpPr/>
          <p:nvPr/>
        </p:nvGrpSpPr>
        <p:grpSpPr>
          <a:xfrm>
            <a:off x="8436911" y="970556"/>
            <a:ext cx="187286" cy="179669"/>
            <a:chOff x="13234305" y="3606093"/>
            <a:chExt cx="140711" cy="122715"/>
          </a:xfrm>
        </p:grpSpPr>
        <p:sp>
          <p:nvSpPr>
            <p:cNvPr id="501" name="フリーフォーム 2864">
              <a:extLst>
                <a:ext uri="{FF2B5EF4-FFF2-40B4-BE49-F238E27FC236}">
                  <a16:creationId xmlns:a16="http://schemas.microsoft.com/office/drawing/2014/main" id="{22C2ED43-9FDB-D568-4F18-182637A9EF8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02" name="直線コネクタ 501">
              <a:extLst>
                <a:ext uri="{FF2B5EF4-FFF2-40B4-BE49-F238E27FC236}">
                  <a16:creationId xmlns:a16="http://schemas.microsoft.com/office/drawing/2014/main" id="{41962CA9-4A5B-2001-7258-7E73B7E574DD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フリーフォーム 2866">
              <a:extLst>
                <a:ext uri="{FF2B5EF4-FFF2-40B4-BE49-F238E27FC236}">
                  <a16:creationId xmlns:a16="http://schemas.microsoft.com/office/drawing/2014/main" id="{25AF9794-AA86-F2C9-2B27-B850B0403462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4" name="グループ化 503">
            <a:extLst>
              <a:ext uri="{FF2B5EF4-FFF2-40B4-BE49-F238E27FC236}">
                <a16:creationId xmlns:a16="http://schemas.microsoft.com/office/drawing/2014/main" id="{D98928DE-9478-B4B5-646B-B2C11A69F26B}"/>
              </a:ext>
            </a:extLst>
          </p:cNvPr>
          <p:cNvGrpSpPr/>
          <p:nvPr/>
        </p:nvGrpSpPr>
        <p:grpSpPr>
          <a:xfrm>
            <a:off x="6091967" y="5020586"/>
            <a:ext cx="187286" cy="179669"/>
            <a:chOff x="13234305" y="3606093"/>
            <a:chExt cx="140711" cy="122715"/>
          </a:xfrm>
        </p:grpSpPr>
        <p:sp>
          <p:nvSpPr>
            <p:cNvPr id="505" name="フリーフォーム 2864">
              <a:extLst>
                <a:ext uri="{FF2B5EF4-FFF2-40B4-BE49-F238E27FC236}">
                  <a16:creationId xmlns:a16="http://schemas.microsoft.com/office/drawing/2014/main" id="{A8D24084-3E7F-CFEC-D6CE-A9D4681FCF96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06" name="直線コネクタ 505">
              <a:extLst>
                <a:ext uri="{FF2B5EF4-FFF2-40B4-BE49-F238E27FC236}">
                  <a16:creationId xmlns:a16="http://schemas.microsoft.com/office/drawing/2014/main" id="{E5A5F434-31A2-6223-6E88-778E3E323150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7" name="フリーフォーム 2866">
              <a:extLst>
                <a:ext uri="{FF2B5EF4-FFF2-40B4-BE49-F238E27FC236}">
                  <a16:creationId xmlns:a16="http://schemas.microsoft.com/office/drawing/2014/main" id="{42C395A0-A3DB-694B-D903-113D54214FDC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8" name="グループ化 507">
            <a:extLst>
              <a:ext uri="{FF2B5EF4-FFF2-40B4-BE49-F238E27FC236}">
                <a16:creationId xmlns:a16="http://schemas.microsoft.com/office/drawing/2014/main" id="{1E79A2F3-2FEF-F257-DA07-F3016B97508D}"/>
              </a:ext>
            </a:extLst>
          </p:cNvPr>
          <p:cNvGrpSpPr/>
          <p:nvPr/>
        </p:nvGrpSpPr>
        <p:grpSpPr>
          <a:xfrm>
            <a:off x="5145523" y="5370757"/>
            <a:ext cx="187286" cy="179669"/>
            <a:chOff x="13234305" y="3606093"/>
            <a:chExt cx="140711" cy="122715"/>
          </a:xfrm>
        </p:grpSpPr>
        <p:sp>
          <p:nvSpPr>
            <p:cNvPr id="509" name="フリーフォーム 2864">
              <a:extLst>
                <a:ext uri="{FF2B5EF4-FFF2-40B4-BE49-F238E27FC236}">
                  <a16:creationId xmlns:a16="http://schemas.microsoft.com/office/drawing/2014/main" id="{E1FAF305-3246-9DEE-475D-5938DE79B7C2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10" name="直線コネクタ 509">
              <a:extLst>
                <a:ext uri="{FF2B5EF4-FFF2-40B4-BE49-F238E27FC236}">
                  <a16:creationId xmlns:a16="http://schemas.microsoft.com/office/drawing/2014/main" id="{AE126F71-AE06-1EA5-CAB4-8632917E925B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フリーフォーム 2866">
              <a:extLst>
                <a:ext uri="{FF2B5EF4-FFF2-40B4-BE49-F238E27FC236}">
                  <a16:creationId xmlns:a16="http://schemas.microsoft.com/office/drawing/2014/main" id="{95A58AA4-340F-50B5-A0A7-049EC3DFE5D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12" name="グループ化 511">
            <a:extLst>
              <a:ext uri="{FF2B5EF4-FFF2-40B4-BE49-F238E27FC236}">
                <a16:creationId xmlns:a16="http://schemas.microsoft.com/office/drawing/2014/main" id="{4E02C530-15B1-AA0B-F827-11F8DC61CE43}"/>
              </a:ext>
            </a:extLst>
          </p:cNvPr>
          <p:cNvGrpSpPr/>
          <p:nvPr/>
        </p:nvGrpSpPr>
        <p:grpSpPr>
          <a:xfrm>
            <a:off x="6183773" y="919418"/>
            <a:ext cx="286395" cy="225287"/>
            <a:chOff x="13223829" y="3432784"/>
            <a:chExt cx="161663" cy="127168"/>
          </a:xfrm>
        </p:grpSpPr>
        <p:grpSp>
          <p:nvGrpSpPr>
            <p:cNvPr id="513" name="グループ化 512">
              <a:extLst>
                <a:ext uri="{FF2B5EF4-FFF2-40B4-BE49-F238E27FC236}">
                  <a16:creationId xmlns:a16="http://schemas.microsoft.com/office/drawing/2014/main" id="{FC815A4D-4DA5-7DBE-33E3-EEA08F36CBB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515" name="正方形/長方形 514">
                <a:extLst>
                  <a:ext uri="{FF2B5EF4-FFF2-40B4-BE49-F238E27FC236}">
                    <a16:creationId xmlns:a16="http://schemas.microsoft.com/office/drawing/2014/main" id="{C77AAE31-BB5C-AF96-4A5E-13C863D417A3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16" name="正方形/長方形 515">
                <a:extLst>
                  <a:ext uri="{FF2B5EF4-FFF2-40B4-BE49-F238E27FC236}">
                    <a16:creationId xmlns:a16="http://schemas.microsoft.com/office/drawing/2014/main" id="{DB2AA688-473B-79B9-F7F6-58AD19D0E45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17" name="楕円 516">
                <a:extLst>
                  <a:ext uri="{FF2B5EF4-FFF2-40B4-BE49-F238E27FC236}">
                    <a16:creationId xmlns:a16="http://schemas.microsoft.com/office/drawing/2014/main" id="{759079FD-BDE6-6A10-17A6-4F4602C1B07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14" name="フリーフォーム 2859">
              <a:extLst>
                <a:ext uri="{FF2B5EF4-FFF2-40B4-BE49-F238E27FC236}">
                  <a16:creationId xmlns:a16="http://schemas.microsoft.com/office/drawing/2014/main" id="{B095D3B7-4AB5-36A2-26FF-1F73A85309A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18" name="グループ化 517">
            <a:extLst>
              <a:ext uri="{FF2B5EF4-FFF2-40B4-BE49-F238E27FC236}">
                <a16:creationId xmlns:a16="http://schemas.microsoft.com/office/drawing/2014/main" id="{5CAC78BA-8D7D-68AF-CDC2-39F070CD38A9}"/>
              </a:ext>
            </a:extLst>
          </p:cNvPr>
          <p:cNvGrpSpPr/>
          <p:nvPr/>
        </p:nvGrpSpPr>
        <p:grpSpPr>
          <a:xfrm>
            <a:off x="5904681" y="998845"/>
            <a:ext cx="187286" cy="179669"/>
            <a:chOff x="13234305" y="3606093"/>
            <a:chExt cx="140711" cy="122715"/>
          </a:xfrm>
        </p:grpSpPr>
        <p:sp>
          <p:nvSpPr>
            <p:cNvPr id="519" name="フリーフォーム 2864">
              <a:extLst>
                <a:ext uri="{FF2B5EF4-FFF2-40B4-BE49-F238E27FC236}">
                  <a16:creationId xmlns:a16="http://schemas.microsoft.com/office/drawing/2014/main" id="{7A3EF4F8-901D-EB5B-E3F3-2421662A25B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20" name="直線コネクタ 519">
              <a:extLst>
                <a:ext uri="{FF2B5EF4-FFF2-40B4-BE49-F238E27FC236}">
                  <a16:creationId xmlns:a16="http://schemas.microsoft.com/office/drawing/2014/main" id="{B8F58732-4F09-3F39-79AE-D8CE66244B10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1" name="フリーフォーム 2866">
              <a:extLst>
                <a:ext uri="{FF2B5EF4-FFF2-40B4-BE49-F238E27FC236}">
                  <a16:creationId xmlns:a16="http://schemas.microsoft.com/office/drawing/2014/main" id="{8C7B1B88-53F1-2E3F-0907-93BDBFFD66E9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29" name="正方形/長方形 628">
            <a:extLst>
              <a:ext uri="{FF2B5EF4-FFF2-40B4-BE49-F238E27FC236}">
                <a16:creationId xmlns:a16="http://schemas.microsoft.com/office/drawing/2014/main" id="{0CEBAFD6-B250-5EC4-4D87-5166A0099D53}"/>
              </a:ext>
            </a:extLst>
          </p:cNvPr>
          <p:cNvSpPr/>
          <p:nvPr/>
        </p:nvSpPr>
        <p:spPr>
          <a:xfrm>
            <a:off x="7663338" y="3900192"/>
            <a:ext cx="125523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●屋敷３丁目公園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0" name="正方形/長方形 629">
            <a:extLst>
              <a:ext uri="{FF2B5EF4-FFF2-40B4-BE49-F238E27FC236}">
                <a16:creationId xmlns:a16="http://schemas.microsoft.com/office/drawing/2014/main" id="{57A57A90-2C50-228B-561E-EED14F221B5A}"/>
              </a:ext>
            </a:extLst>
          </p:cNvPr>
          <p:cNvSpPr/>
          <p:nvPr/>
        </p:nvSpPr>
        <p:spPr>
          <a:xfrm>
            <a:off x="8109108" y="4361202"/>
            <a:ext cx="115871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●天津児童遊園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1" name="正方形/長方形 630">
            <a:extLst>
              <a:ext uri="{FF2B5EF4-FFF2-40B4-BE49-F238E27FC236}">
                <a16:creationId xmlns:a16="http://schemas.microsoft.com/office/drawing/2014/main" id="{CD0E4B2E-F374-5A89-FC35-47696B0FBB76}"/>
              </a:ext>
            </a:extLst>
          </p:cNvPr>
          <p:cNvSpPr/>
          <p:nvPr/>
        </p:nvSpPr>
        <p:spPr>
          <a:xfrm>
            <a:off x="10566558" y="4359954"/>
            <a:ext cx="115871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●屋敷近隣公園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2" name="正方形/長方形 631">
            <a:extLst>
              <a:ext uri="{FF2B5EF4-FFF2-40B4-BE49-F238E27FC236}">
                <a16:creationId xmlns:a16="http://schemas.microsoft.com/office/drawing/2014/main" id="{D626C8FB-0381-CB8A-B368-B717B5525493}"/>
              </a:ext>
            </a:extLst>
          </p:cNvPr>
          <p:cNvSpPr/>
          <p:nvPr/>
        </p:nvSpPr>
        <p:spPr>
          <a:xfrm>
            <a:off x="11881008" y="2772454"/>
            <a:ext cx="861957" cy="35174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●実籾本郷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公園</a:t>
            </a:r>
          </a:p>
        </p:txBody>
      </p:sp>
      <p:sp>
        <p:nvSpPr>
          <p:cNvPr id="633" name="正方形/長方形 632">
            <a:extLst>
              <a:ext uri="{FF2B5EF4-FFF2-40B4-BE49-F238E27FC236}">
                <a16:creationId xmlns:a16="http://schemas.microsoft.com/office/drawing/2014/main" id="{08EB2BD4-7C30-8AFB-B543-9405256A1017}"/>
              </a:ext>
            </a:extLst>
          </p:cNvPr>
          <p:cNvSpPr/>
          <p:nvPr/>
        </p:nvSpPr>
        <p:spPr>
          <a:xfrm>
            <a:off x="7199789" y="1531642"/>
            <a:ext cx="1080612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●しらかば公園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4" name="正方形/長方形 633">
            <a:extLst>
              <a:ext uri="{FF2B5EF4-FFF2-40B4-BE49-F238E27FC236}">
                <a16:creationId xmlns:a16="http://schemas.microsoft.com/office/drawing/2014/main" id="{7D611E1C-0075-A80E-A99F-BC9DD2171885}"/>
              </a:ext>
            </a:extLst>
          </p:cNvPr>
          <p:cNvSpPr/>
          <p:nvPr/>
        </p:nvSpPr>
        <p:spPr>
          <a:xfrm>
            <a:off x="5640863" y="2919117"/>
            <a:ext cx="1709262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5" name="正方形/長方形 634">
            <a:extLst>
              <a:ext uri="{FF2B5EF4-FFF2-40B4-BE49-F238E27FC236}">
                <a16:creationId xmlns:a16="http://schemas.microsoft.com/office/drawing/2014/main" id="{B58C721D-D22D-0543-6157-AEA97FE675C7}"/>
              </a:ext>
            </a:extLst>
          </p:cNvPr>
          <p:cNvSpPr/>
          <p:nvPr/>
        </p:nvSpPr>
        <p:spPr>
          <a:xfrm>
            <a:off x="7199789" y="6187144"/>
            <a:ext cx="1585436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●屋敷１丁目児童遊園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6" name="正方形/長方形 635">
            <a:extLst>
              <a:ext uri="{FF2B5EF4-FFF2-40B4-BE49-F238E27FC236}">
                <a16:creationId xmlns:a16="http://schemas.microsoft.com/office/drawing/2014/main" id="{6029A2C9-063C-0E06-5DE9-39FC515CAD54}"/>
              </a:ext>
            </a:extLst>
          </p:cNvPr>
          <p:cNvSpPr/>
          <p:nvPr/>
        </p:nvSpPr>
        <p:spPr>
          <a:xfrm>
            <a:off x="5485288" y="6548142"/>
            <a:ext cx="140763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●屋敷ふれあい公園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7" name="正方形/長方形 636">
            <a:extLst>
              <a:ext uri="{FF2B5EF4-FFF2-40B4-BE49-F238E27FC236}">
                <a16:creationId xmlns:a16="http://schemas.microsoft.com/office/drawing/2014/main" id="{C5CEC38B-2B97-7C99-3995-F636E3D030D7}"/>
              </a:ext>
            </a:extLst>
          </p:cNvPr>
          <p:cNvSpPr/>
          <p:nvPr/>
        </p:nvSpPr>
        <p:spPr>
          <a:xfrm>
            <a:off x="5113813" y="4516188"/>
            <a:ext cx="1709262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8" name="正方形/長方形 637">
            <a:extLst>
              <a:ext uri="{FF2B5EF4-FFF2-40B4-BE49-F238E27FC236}">
                <a16:creationId xmlns:a16="http://schemas.microsoft.com/office/drawing/2014/main" id="{180BB446-31E2-CF6E-C951-5D51A7DD78B7}"/>
              </a:ext>
            </a:extLst>
          </p:cNvPr>
          <p:cNvSpPr/>
          <p:nvPr/>
        </p:nvSpPr>
        <p:spPr>
          <a:xfrm>
            <a:off x="2843688" y="2479403"/>
            <a:ext cx="87423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●中央公園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39" name="正方形/長方形 638">
            <a:extLst>
              <a:ext uri="{FF2B5EF4-FFF2-40B4-BE49-F238E27FC236}">
                <a16:creationId xmlns:a16="http://schemas.microsoft.com/office/drawing/2014/main" id="{BF9B4ABC-15BF-8E2F-0448-1C999DDD6D16}"/>
              </a:ext>
            </a:extLst>
          </p:cNvPr>
          <p:cNvSpPr/>
          <p:nvPr/>
        </p:nvSpPr>
        <p:spPr>
          <a:xfrm>
            <a:off x="2057558" y="6105546"/>
            <a:ext cx="115871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●花咲児童遊園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40" name="正方形/長方形 639">
            <a:extLst>
              <a:ext uri="{FF2B5EF4-FFF2-40B4-BE49-F238E27FC236}">
                <a16:creationId xmlns:a16="http://schemas.microsoft.com/office/drawing/2014/main" id="{C5B6885C-5753-3D19-3BF0-ACBDAD5A4026}"/>
              </a:ext>
            </a:extLst>
          </p:cNvPr>
          <p:cNvSpPr/>
          <p:nvPr/>
        </p:nvSpPr>
        <p:spPr>
          <a:xfrm>
            <a:off x="355758" y="3351669"/>
            <a:ext cx="1276192" cy="37260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●本大久保２丁目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２号公園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41" name="正方形/長方形 640">
            <a:extLst>
              <a:ext uri="{FF2B5EF4-FFF2-40B4-BE49-F238E27FC236}">
                <a16:creationId xmlns:a16="http://schemas.microsoft.com/office/drawing/2014/main" id="{B8361F03-B31C-CF8F-5410-2F28D3A6DBD3}"/>
              </a:ext>
            </a:extLst>
          </p:cNvPr>
          <p:cNvSpPr/>
          <p:nvPr/>
        </p:nvSpPr>
        <p:spPr>
          <a:xfrm>
            <a:off x="404969" y="5771513"/>
            <a:ext cx="699931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●梅林園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42" name="正方形/長方形 641">
            <a:extLst>
              <a:ext uri="{FF2B5EF4-FFF2-40B4-BE49-F238E27FC236}">
                <a16:creationId xmlns:a16="http://schemas.microsoft.com/office/drawing/2014/main" id="{7B262499-FB6D-22B7-37A8-C65377E47D13}"/>
              </a:ext>
            </a:extLst>
          </p:cNvPr>
          <p:cNvSpPr/>
          <p:nvPr/>
        </p:nvSpPr>
        <p:spPr>
          <a:xfrm>
            <a:off x="11205726" y="3674260"/>
            <a:ext cx="1331514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県立実籾高等学校</a:t>
            </a:r>
          </a:p>
        </p:txBody>
      </p:sp>
      <p:sp>
        <p:nvSpPr>
          <p:cNvPr id="643" name="正方形/長方形 642">
            <a:extLst>
              <a:ext uri="{FF2B5EF4-FFF2-40B4-BE49-F238E27FC236}">
                <a16:creationId xmlns:a16="http://schemas.microsoft.com/office/drawing/2014/main" id="{1D8083F6-66A6-3FA9-B04E-D75B0A7BB590}"/>
              </a:ext>
            </a:extLst>
          </p:cNvPr>
          <p:cNvSpPr/>
          <p:nvPr/>
        </p:nvSpPr>
        <p:spPr>
          <a:xfrm>
            <a:off x="8637151" y="802908"/>
            <a:ext cx="833874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第二中学校</a:t>
            </a:r>
          </a:p>
        </p:txBody>
      </p:sp>
      <p:sp>
        <p:nvSpPr>
          <p:cNvPr id="644" name="正方形/長方形 643">
            <a:extLst>
              <a:ext uri="{FF2B5EF4-FFF2-40B4-BE49-F238E27FC236}">
                <a16:creationId xmlns:a16="http://schemas.microsoft.com/office/drawing/2014/main" id="{B1F96871-21B9-E315-1666-5BF6E3ECE833}"/>
              </a:ext>
            </a:extLst>
          </p:cNvPr>
          <p:cNvSpPr/>
          <p:nvPr/>
        </p:nvSpPr>
        <p:spPr>
          <a:xfrm>
            <a:off x="6189105" y="605044"/>
            <a:ext cx="1161019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大久保東小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645" name="正方形/長方形 644">
            <a:extLst>
              <a:ext uri="{FF2B5EF4-FFF2-40B4-BE49-F238E27FC236}">
                <a16:creationId xmlns:a16="http://schemas.microsoft.com/office/drawing/2014/main" id="{89099A25-599B-D8F7-F78F-F04862D3211E}"/>
              </a:ext>
            </a:extLst>
          </p:cNvPr>
          <p:cNvSpPr/>
          <p:nvPr/>
        </p:nvSpPr>
        <p:spPr>
          <a:xfrm>
            <a:off x="6362660" y="5107137"/>
            <a:ext cx="837130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第六中学校</a:t>
            </a:r>
          </a:p>
        </p:txBody>
      </p:sp>
      <p:sp>
        <p:nvSpPr>
          <p:cNvPr id="646" name="正方形/長方形 645">
            <a:extLst>
              <a:ext uri="{FF2B5EF4-FFF2-40B4-BE49-F238E27FC236}">
                <a16:creationId xmlns:a16="http://schemas.microsoft.com/office/drawing/2014/main" id="{D6493C92-2AF6-8266-EEAD-060FCCB9D15B}"/>
              </a:ext>
            </a:extLst>
          </p:cNvPr>
          <p:cNvSpPr/>
          <p:nvPr/>
        </p:nvSpPr>
        <p:spPr>
          <a:xfrm>
            <a:off x="4321135" y="5361137"/>
            <a:ext cx="837130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屋敷小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647" name="正方形/長方形 646">
            <a:extLst>
              <a:ext uri="{FF2B5EF4-FFF2-40B4-BE49-F238E27FC236}">
                <a16:creationId xmlns:a16="http://schemas.microsoft.com/office/drawing/2014/main" id="{326AA567-4379-01A5-6866-8B3C94589AD2}"/>
              </a:ext>
            </a:extLst>
          </p:cNvPr>
          <p:cNvSpPr/>
          <p:nvPr/>
        </p:nvSpPr>
        <p:spPr>
          <a:xfrm>
            <a:off x="10902909" y="372536"/>
            <a:ext cx="1446649" cy="35174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日本大学生産工学部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実籾校舎</a:t>
            </a:r>
          </a:p>
        </p:txBody>
      </p:sp>
      <p:sp>
        <p:nvSpPr>
          <p:cNvPr id="648" name="正方形/長方形 647">
            <a:extLst>
              <a:ext uri="{FF2B5EF4-FFF2-40B4-BE49-F238E27FC236}">
                <a16:creationId xmlns:a16="http://schemas.microsoft.com/office/drawing/2014/main" id="{8DF234EE-BD7A-A1D2-6E16-E68060D474A2}"/>
              </a:ext>
            </a:extLst>
          </p:cNvPr>
          <p:cNvSpPr/>
          <p:nvPr/>
        </p:nvSpPr>
        <p:spPr>
          <a:xfrm>
            <a:off x="9086858" y="3389017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49" name="正方形/長方形 648">
            <a:extLst>
              <a:ext uri="{FF2B5EF4-FFF2-40B4-BE49-F238E27FC236}">
                <a16:creationId xmlns:a16="http://schemas.microsoft.com/office/drawing/2014/main" id="{625190E3-69AB-45B6-02D2-E08F7E7F8E57}"/>
              </a:ext>
            </a:extLst>
          </p:cNvPr>
          <p:cNvSpPr/>
          <p:nvPr/>
        </p:nvSpPr>
        <p:spPr>
          <a:xfrm>
            <a:off x="9712475" y="5424192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0" name="正方形/長方形 649">
            <a:extLst>
              <a:ext uri="{FF2B5EF4-FFF2-40B4-BE49-F238E27FC236}">
                <a16:creationId xmlns:a16="http://schemas.microsoft.com/office/drawing/2014/main" id="{95609FE3-37B1-F43D-0289-1AD7FDF4C81A}"/>
              </a:ext>
            </a:extLst>
          </p:cNvPr>
          <p:cNvSpPr/>
          <p:nvPr/>
        </p:nvSpPr>
        <p:spPr>
          <a:xfrm>
            <a:off x="10861825" y="2220617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実籾二丁目</a:t>
            </a:r>
          </a:p>
        </p:txBody>
      </p:sp>
      <p:sp>
        <p:nvSpPr>
          <p:cNvPr id="651" name="正方形/長方形 650">
            <a:extLst>
              <a:ext uri="{FF2B5EF4-FFF2-40B4-BE49-F238E27FC236}">
                <a16:creationId xmlns:a16="http://schemas.microsoft.com/office/drawing/2014/main" id="{35401504-C01F-5BF8-DE81-0FA340F03AB6}"/>
              </a:ext>
            </a:extLst>
          </p:cNvPr>
          <p:cNvSpPr/>
          <p:nvPr/>
        </p:nvSpPr>
        <p:spPr>
          <a:xfrm>
            <a:off x="7350124" y="3719206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2" name="正方形/長方形 651">
            <a:extLst>
              <a:ext uri="{FF2B5EF4-FFF2-40B4-BE49-F238E27FC236}">
                <a16:creationId xmlns:a16="http://schemas.microsoft.com/office/drawing/2014/main" id="{C1BED6F6-DCAE-50C5-8CCC-7753E1394250}"/>
              </a:ext>
            </a:extLst>
          </p:cNvPr>
          <p:cNvSpPr/>
          <p:nvPr/>
        </p:nvSpPr>
        <p:spPr>
          <a:xfrm>
            <a:off x="6724507" y="4890781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3" name="正方形/長方形 652">
            <a:extLst>
              <a:ext uri="{FF2B5EF4-FFF2-40B4-BE49-F238E27FC236}">
                <a16:creationId xmlns:a16="http://schemas.microsoft.com/office/drawing/2014/main" id="{7473843F-92F0-47A2-8699-D51877AADE2A}"/>
              </a:ext>
            </a:extLst>
          </p:cNvPr>
          <p:cNvSpPr/>
          <p:nvPr/>
        </p:nvSpPr>
        <p:spPr>
          <a:xfrm>
            <a:off x="6178407" y="6187144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4" name="正方形/長方形 653">
            <a:extLst>
              <a:ext uri="{FF2B5EF4-FFF2-40B4-BE49-F238E27FC236}">
                <a16:creationId xmlns:a16="http://schemas.microsoft.com/office/drawing/2014/main" id="{97A4970D-66D7-AB11-7B50-D6E824E596E7}"/>
              </a:ext>
            </a:extLst>
          </p:cNvPr>
          <p:cNvSpPr/>
          <p:nvPr/>
        </p:nvSpPr>
        <p:spPr>
          <a:xfrm>
            <a:off x="5991233" y="1835745"/>
            <a:ext cx="8635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本大久保五丁目</a:t>
            </a:r>
          </a:p>
        </p:txBody>
      </p:sp>
      <p:sp>
        <p:nvSpPr>
          <p:cNvPr id="655" name="正方形/長方形 654">
            <a:extLst>
              <a:ext uri="{FF2B5EF4-FFF2-40B4-BE49-F238E27FC236}">
                <a16:creationId xmlns:a16="http://schemas.microsoft.com/office/drawing/2014/main" id="{9B5DC74E-AFA4-C702-6237-B7DE2080207F}"/>
              </a:ext>
            </a:extLst>
          </p:cNvPr>
          <p:cNvSpPr/>
          <p:nvPr/>
        </p:nvSpPr>
        <p:spPr>
          <a:xfrm>
            <a:off x="4886333" y="3508318"/>
            <a:ext cx="8635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本大久保四丁目</a:t>
            </a:r>
          </a:p>
        </p:txBody>
      </p:sp>
      <p:sp>
        <p:nvSpPr>
          <p:cNvPr id="656" name="正方形/長方形 655">
            <a:extLst>
              <a:ext uri="{FF2B5EF4-FFF2-40B4-BE49-F238E27FC236}">
                <a16:creationId xmlns:a16="http://schemas.microsoft.com/office/drawing/2014/main" id="{45EBA333-E0BD-9C14-A356-6FA4E65D7760}"/>
              </a:ext>
            </a:extLst>
          </p:cNvPr>
          <p:cNvSpPr/>
          <p:nvPr/>
        </p:nvSpPr>
        <p:spPr>
          <a:xfrm>
            <a:off x="800108" y="2593316"/>
            <a:ext cx="8635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本大久保二丁目</a:t>
            </a:r>
          </a:p>
        </p:txBody>
      </p:sp>
      <p:sp>
        <p:nvSpPr>
          <p:cNvPr id="657" name="正方形/長方形 656">
            <a:extLst>
              <a:ext uri="{FF2B5EF4-FFF2-40B4-BE49-F238E27FC236}">
                <a16:creationId xmlns:a16="http://schemas.microsoft.com/office/drawing/2014/main" id="{5F2461A9-EB0D-4183-A598-070D63475776}"/>
              </a:ext>
            </a:extLst>
          </p:cNvPr>
          <p:cNvSpPr/>
          <p:nvPr/>
        </p:nvSpPr>
        <p:spPr>
          <a:xfrm>
            <a:off x="1224552" y="3546145"/>
            <a:ext cx="8635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本大久保三丁目</a:t>
            </a:r>
          </a:p>
        </p:txBody>
      </p:sp>
      <p:sp>
        <p:nvSpPr>
          <p:cNvPr id="658" name="正方形/長方形 657">
            <a:extLst>
              <a:ext uri="{FF2B5EF4-FFF2-40B4-BE49-F238E27FC236}">
                <a16:creationId xmlns:a16="http://schemas.microsoft.com/office/drawing/2014/main" id="{11B3A789-88DA-A47D-4CF5-27EA2230698B}"/>
              </a:ext>
            </a:extLst>
          </p:cNvPr>
          <p:cNvSpPr/>
          <p:nvPr/>
        </p:nvSpPr>
        <p:spPr>
          <a:xfrm>
            <a:off x="2138953" y="5513761"/>
            <a:ext cx="66774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花咲一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59" name="正方形/長方形 658">
            <a:extLst>
              <a:ext uri="{FF2B5EF4-FFF2-40B4-BE49-F238E27FC236}">
                <a16:creationId xmlns:a16="http://schemas.microsoft.com/office/drawing/2014/main" id="{B5ACCE2D-31DE-E408-568E-F3DFB9498DFE}"/>
              </a:ext>
            </a:extLst>
          </p:cNvPr>
          <p:cNvSpPr/>
          <p:nvPr/>
        </p:nvSpPr>
        <p:spPr>
          <a:xfrm>
            <a:off x="3869328" y="4896249"/>
            <a:ext cx="66774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花咲二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60" name="正方形/長方形 659">
            <a:extLst>
              <a:ext uri="{FF2B5EF4-FFF2-40B4-BE49-F238E27FC236}">
                <a16:creationId xmlns:a16="http://schemas.microsoft.com/office/drawing/2014/main" id="{3D216E35-89AF-1508-BB9F-308D4B38FC40}"/>
              </a:ext>
            </a:extLst>
          </p:cNvPr>
          <p:cNvSpPr/>
          <p:nvPr/>
        </p:nvSpPr>
        <p:spPr>
          <a:xfrm>
            <a:off x="12250419" y="5091497"/>
            <a:ext cx="5118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実籾本郷</a:t>
            </a:r>
          </a:p>
        </p:txBody>
      </p:sp>
      <p:sp>
        <p:nvSpPr>
          <p:cNvPr id="661" name="正方形/長方形 660">
            <a:extLst>
              <a:ext uri="{FF2B5EF4-FFF2-40B4-BE49-F238E27FC236}">
                <a16:creationId xmlns:a16="http://schemas.microsoft.com/office/drawing/2014/main" id="{44BF7101-73D2-4E55-8FBB-5C91424BCACF}"/>
              </a:ext>
            </a:extLst>
          </p:cNvPr>
          <p:cNvSpPr/>
          <p:nvPr/>
        </p:nvSpPr>
        <p:spPr>
          <a:xfrm>
            <a:off x="9471025" y="700614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実籾一丁目</a:t>
            </a:r>
          </a:p>
        </p:txBody>
      </p:sp>
      <p:sp>
        <p:nvSpPr>
          <p:cNvPr id="662" name="正方形/長方形 661">
            <a:extLst>
              <a:ext uri="{FF2B5EF4-FFF2-40B4-BE49-F238E27FC236}">
                <a16:creationId xmlns:a16="http://schemas.microsoft.com/office/drawing/2014/main" id="{99B0A7FF-3061-2DED-8EA8-9646FC570189}"/>
              </a:ext>
            </a:extLst>
          </p:cNvPr>
          <p:cNvSpPr/>
          <p:nvPr/>
        </p:nvSpPr>
        <p:spPr>
          <a:xfrm>
            <a:off x="4962526" y="660806"/>
            <a:ext cx="71549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701" name="グループ化 700">
            <a:extLst>
              <a:ext uri="{FF2B5EF4-FFF2-40B4-BE49-F238E27FC236}">
                <a16:creationId xmlns:a16="http://schemas.microsoft.com/office/drawing/2014/main" id="{316B1030-6489-19B4-823F-04127764C996}"/>
              </a:ext>
            </a:extLst>
          </p:cNvPr>
          <p:cNvGrpSpPr/>
          <p:nvPr/>
        </p:nvGrpSpPr>
        <p:grpSpPr>
          <a:xfrm>
            <a:off x="4270314" y="9146716"/>
            <a:ext cx="1193627" cy="351234"/>
            <a:chOff x="14020013" y="7510819"/>
            <a:chExt cx="1193627" cy="351234"/>
          </a:xfrm>
        </p:grpSpPr>
        <p:sp>
          <p:nvSpPr>
            <p:cNvPr id="702" name="正方形/長方形 701">
              <a:extLst>
                <a:ext uri="{FF2B5EF4-FFF2-40B4-BE49-F238E27FC236}">
                  <a16:creationId xmlns:a16="http://schemas.microsoft.com/office/drawing/2014/main" id="{77954340-07C7-41CD-8C1F-14778A7D4566}"/>
                </a:ext>
              </a:extLst>
            </p:cNvPr>
            <p:cNvSpPr/>
            <p:nvPr/>
          </p:nvSpPr>
          <p:spPr>
            <a:xfrm>
              <a:off x="14020013" y="7510819"/>
              <a:ext cx="1193627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703" name="グループ化 702">
              <a:extLst>
                <a:ext uri="{FF2B5EF4-FFF2-40B4-BE49-F238E27FC236}">
                  <a16:creationId xmlns:a16="http://schemas.microsoft.com/office/drawing/2014/main" id="{5DD99C37-22BF-EE9C-2926-FB0DE3289BFF}"/>
                </a:ext>
              </a:extLst>
            </p:cNvPr>
            <p:cNvGrpSpPr/>
            <p:nvPr/>
          </p:nvGrpSpPr>
          <p:grpSpPr>
            <a:xfrm>
              <a:off x="14029714" y="7536405"/>
              <a:ext cx="1181703" cy="285685"/>
              <a:chOff x="5579508" y="1723796"/>
              <a:chExt cx="1181703" cy="285685"/>
            </a:xfrm>
          </p:grpSpPr>
          <p:sp>
            <p:nvSpPr>
              <p:cNvPr id="704" name="正方形/長方形 703">
                <a:extLst>
                  <a:ext uri="{FF2B5EF4-FFF2-40B4-BE49-F238E27FC236}">
                    <a16:creationId xmlns:a16="http://schemas.microsoft.com/office/drawing/2014/main" id="{3BF34865-457C-BB48-81DA-81198CB22926}"/>
                  </a:ext>
                </a:extLst>
              </p:cNvPr>
              <p:cNvSpPr/>
              <p:nvPr/>
            </p:nvSpPr>
            <p:spPr>
              <a:xfrm>
                <a:off x="5579508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05" name="グループ化 704">
                <a:extLst>
                  <a:ext uri="{FF2B5EF4-FFF2-40B4-BE49-F238E27FC236}">
                    <a16:creationId xmlns:a16="http://schemas.microsoft.com/office/drawing/2014/main" id="{2A4B3BC8-9796-6634-FDB8-2DEA9C84049F}"/>
                  </a:ext>
                </a:extLst>
              </p:cNvPr>
              <p:cNvGrpSpPr/>
              <p:nvPr/>
            </p:nvGrpSpPr>
            <p:grpSpPr>
              <a:xfrm>
                <a:off x="5641146" y="1886055"/>
                <a:ext cx="1060810" cy="123426"/>
                <a:chOff x="4124274" y="1687220"/>
                <a:chExt cx="1060810" cy="123426"/>
              </a:xfrm>
            </p:grpSpPr>
            <p:grpSp>
              <p:nvGrpSpPr>
                <p:cNvPr id="708" name="グループ化 707">
                  <a:extLst>
                    <a:ext uri="{FF2B5EF4-FFF2-40B4-BE49-F238E27FC236}">
                      <a16:creationId xmlns:a16="http://schemas.microsoft.com/office/drawing/2014/main" id="{EC6880C8-D8F3-A45C-2525-CBEBB233EADB}"/>
                    </a:ext>
                  </a:extLst>
                </p:cNvPr>
                <p:cNvGrpSpPr/>
                <p:nvPr/>
              </p:nvGrpSpPr>
              <p:grpSpPr>
                <a:xfrm>
                  <a:off x="4124274" y="1687220"/>
                  <a:ext cx="1060810" cy="63236"/>
                  <a:chOff x="4125179" y="1687220"/>
                  <a:chExt cx="1060810" cy="63236"/>
                </a:xfrm>
              </p:grpSpPr>
              <p:sp>
                <p:nvSpPr>
                  <p:cNvPr id="712" name="正方形/長方形 711">
                    <a:extLst>
                      <a:ext uri="{FF2B5EF4-FFF2-40B4-BE49-F238E27FC236}">
                        <a16:creationId xmlns:a16="http://schemas.microsoft.com/office/drawing/2014/main" id="{E7F0077D-4597-ABCE-7F1C-C29FACC522DA}"/>
                      </a:ext>
                    </a:extLst>
                  </p:cNvPr>
                  <p:cNvSpPr/>
                  <p:nvPr/>
                </p:nvSpPr>
                <p:spPr>
                  <a:xfrm>
                    <a:off x="4125179" y="1687220"/>
                    <a:ext cx="528848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13" name="正方形/長方形 712">
                    <a:extLst>
                      <a:ext uri="{FF2B5EF4-FFF2-40B4-BE49-F238E27FC236}">
                        <a16:creationId xmlns:a16="http://schemas.microsoft.com/office/drawing/2014/main" id="{97F7CCFB-1222-9B17-FE69-208BBD113C74}"/>
                      </a:ext>
                    </a:extLst>
                  </p:cNvPr>
                  <p:cNvSpPr/>
                  <p:nvPr/>
                </p:nvSpPr>
                <p:spPr>
                  <a:xfrm>
                    <a:off x="4657141" y="1687220"/>
                    <a:ext cx="528848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709" name="グループ化 708">
                  <a:extLst>
                    <a:ext uri="{FF2B5EF4-FFF2-40B4-BE49-F238E27FC236}">
                      <a16:creationId xmlns:a16="http://schemas.microsoft.com/office/drawing/2014/main" id="{D19DD96E-F35D-0C1A-0B69-B7F4F4B05322}"/>
                    </a:ext>
                  </a:extLst>
                </p:cNvPr>
                <p:cNvGrpSpPr/>
                <p:nvPr/>
              </p:nvGrpSpPr>
              <p:grpSpPr>
                <a:xfrm>
                  <a:off x="4124274" y="1747410"/>
                  <a:ext cx="1060810" cy="63236"/>
                  <a:chOff x="4125179" y="1687220"/>
                  <a:chExt cx="1060810" cy="63236"/>
                </a:xfrm>
              </p:grpSpPr>
              <p:sp>
                <p:nvSpPr>
                  <p:cNvPr id="710" name="正方形/長方形 709">
                    <a:extLst>
                      <a:ext uri="{FF2B5EF4-FFF2-40B4-BE49-F238E27FC236}">
                        <a16:creationId xmlns:a16="http://schemas.microsoft.com/office/drawing/2014/main" id="{0547B8EA-5829-1BCB-08F8-5BCAAB150A10}"/>
                      </a:ext>
                    </a:extLst>
                  </p:cNvPr>
                  <p:cNvSpPr/>
                  <p:nvPr/>
                </p:nvSpPr>
                <p:spPr>
                  <a:xfrm>
                    <a:off x="4125179" y="1687220"/>
                    <a:ext cx="528848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711" name="正方形/長方形 710">
                    <a:extLst>
                      <a:ext uri="{FF2B5EF4-FFF2-40B4-BE49-F238E27FC236}">
                        <a16:creationId xmlns:a16="http://schemas.microsoft.com/office/drawing/2014/main" id="{FC4B0A44-DED1-30C6-606D-6AAAFEB31A0C}"/>
                      </a:ext>
                    </a:extLst>
                  </p:cNvPr>
                  <p:cNvSpPr/>
                  <p:nvPr/>
                </p:nvSpPr>
                <p:spPr>
                  <a:xfrm>
                    <a:off x="4657141" y="1687220"/>
                    <a:ext cx="528848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706" name="正方形/長方形 705">
                <a:extLst>
                  <a:ext uri="{FF2B5EF4-FFF2-40B4-BE49-F238E27FC236}">
                    <a16:creationId xmlns:a16="http://schemas.microsoft.com/office/drawing/2014/main" id="{3FAA022C-DB99-63A3-0FBF-0F6C5F294D63}"/>
                  </a:ext>
                </a:extLst>
              </p:cNvPr>
              <p:cNvSpPr/>
              <p:nvPr/>
            </p:nvSpPr>
            <p:spPr>
              <a:xfrm>
                <a:off x="6028189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7" name="正方形/長方形 706">
                <a:extLst>
                  <a:ext uri="{FF2B5EF4-FFF2-40B4-BE49-F238E27FC236}">
                    <a16:creationId xmlns:a16="http://schemas.microsoft.com/office/drawing/2014/main" id="{86088347-0F2A-FAB3-6DB3-2C96933C4729}"/>
                  </a:ext>
                </a:extLst>
              </p:cNvPr>
              <p:cNvSpPr/>
              <p:nvPr/>
            </p:nvSpPr>
            <p:spPr>
              <a:xfrm>
                <a:off x="6471488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14" name="正方形/長方形 713">
            <a:extLst>
              <a:ext uri="{FF2B5EF4-FFF2-40B4-BE49-F238E27FC236}">
                <a16:creationId xmlns:a16="http://schemas.microsoft.com/office/drawing/2014/main" id="{7CA86DE7-D780-98EB-7E22-005AABF8ECA4}"/>
              </a:ext>
            </a:extLst>
          </p:cNvPr>
          <p:cNvSpPr/>
          <p:nvPr/>
        </p:nvSpPr>
        <p:spPr>
          <a:xfrm>
            <a:off x="153166" y="9344557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715" name="表 714">
            <a:extLst>
              <a:ext uri="{FF2B5EF4-FFF2-40B4-BE49-F238E27FC236}">
                <a16:creationId xmlns:a16="http://schemas.microsoft.com/office/drawing/2014/main" id="{30E12B02-DEA9-74F4-759D-2580812268A8}"/>
              </a:ext>
            </a:extLst>
          </p:cNvPr>
          <p:cNvGraphicFramePr>
            <a:graphicFrameLocks noGrp="1"/>
          </p:cNvGraphicFramePr>
          <p:nvPr/>
        </p:nvGraphicFramePr>
        <p:xfrm>
          <a:off x="7032540" y="7884828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716" name="グループ化 715">
            <a:extLst>
              <a:ext uri="{FF2B5EF4-FFF2-40B4-BE49-F238E27FC236}">
                <a16:creationId xmlns:a16="http://schemas.microsoft.com/office/drawing/2014/main" id="{528D8D83-AB5F-FD81-BDE1-AF0C0E1AF3B4}"/>
              </a:ext>
            </a:extLst>
          </p:cNvPr>
          <p:cNvGrpSpPr/>
          <p:nvPr/>
        </p:nvGrpSpPr>
        <p:grpSpPr>
          <a:xfrm>
            <a:off x="7168286" y="8248762"/>
            <a:ext cx="378884" cy="1169599"/>
            <a:chOff x="1465782" y="7718206"/>
            <a:chExt cx="378884" cy="1169599"/>
          </a:xfrm>
        </p:grpSpPr>
        <p:sp>
          <p:nvSpPr>
            <p:cNvPr id="717" name="正方形/長方形 716">
              <a:extLst>
                <a:ext uri="{FF2B5EF4-FFF2-40B4-BE49-F238E27FC236}">
                  <a16:creationId xmlns:a16="http://schemas.microsoft.com/office/drawing/2014/main" id="{517D5FE5-D5C5-95B2-3687-79C7E4B870F5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18" name="正方形/長方形 717">
              <a:extLst>
                <a:ext uri="{FF2B5EF4-FFF2-40B4-BE49-F238E27FC236}">
                  <a16:creationId xmlns:a16="http://schemas.microsoft.com/office/drawing/2014/main" id="{2BB10012-E511-CD04-F5AC-6CFE488AED89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19" name="正方形/長方形 718">
              <a:extLst>
                <a:ext uri="{FF2B5EF4-FFF2-40B4-BE49-F238E27FC236}">
                  <a16:creationId xmlns:a16="http://schemas.microsoft.com/office/drawing/2014/main" id="{3B972463-1410-1120-8CA8-2F81CCFCA484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20" name="正方形/長方形 719">
              <a:extLst>
                <a:ext uri="{FF2B5EF4-FFF2-40B4-BE49-F238E27FC236}">
                  <a16:creationId xmlns:a16="http://schemas.microsoft.com/office/drawing/2014/main" id="{74649DAA-B10C-7E63-D8FA-1B9F61B8E94A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21" name="正方形/長方形 720">
            <a:extLst>
              <a:ext uri="{FF2B5EF4-FFF2-40B4-BE49-F238E27FC236}">
                <a16:creationId xmlns:a16="http://schemas.microsoft.com/office/drawing/2014/main" id="{F31FBD54-9088-0908-3DB4-C98824106381}"/>
              </a:ext>
            </a:extLst>
          </p:cNvPr>
          <p:cNvSpPr/>
          <p:nvPr/>
        </p:nvSpPr>
        <p:spPr>
          <a:xfrm>
            <a:off x="153166" y="91726"/>
            <a:ext cx="3522334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屋敷小学校区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pSp>
        <p:nvGrpSpPr>
          <p:cNvPr id="722" name="グループ化 721">
            <a:extLst>
              <a:ext uri="{FF2B5EF4-FFF2-40B4-BE49-F238E27FC236}">
                <a16:creationId xmlns:a16="http://schemas.microsoft.com/office/drawing/2014/main" id="{37B3E793-BD59-B688-51C7-CA95562363E7}"/>
              </a:ext>
            </a:extLst>
          </p:cNvPr>
          <p:cNvGrpSpPr/>
          <p:nvPr/>
        </p:nvGrpSpPr>
        <p:grpSpPr>
          <a:xfrm>
            <a:off x="2756770" y="3362908"/>
            <a:ext cx="187286" cy="179669"/>
            <a:chOff x="13234305" y="3606093"/>
            <a:chExt cx="140711" cy="122715"/>
          </a:xfrm>
        </p:grpSpPr>
        <p:sp>
          <p:nvSpPr>
            <p:cNvPr id="723" name="フリーフォーム 2864">
              <a:extLst>
                <a:ext uri="{FF2B5EF4-FFF2-40B4-BE49-F238E27FC236}">
                  <a16:creationId xmlns:a16="http://schemas.microsoft.com/office/drawing/2014/main" id="{769604DA-6905-C1B5-7253-309159978A46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24" name="直線コネクタ 723">
              <a:extLst>
                <a:ext uri="{FF2B5EF4-FFF2-40B4-BE49-F238E27FC236}">
                  <a16:creationId xmlns:a16="http://schemas.microsoft.com/office/drawing/2014/main" id="{8D64E9AA-DD76-DB5B-3D0C-B59D46AF0FF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5" name="フリーフォーム 2866">
              <a:extLst>
                <a:ext uri="{FF2B5EF4-FFF2-40B4-BE49-F238E27FC236}">
                  <a16:creationId xmlns:a16="http://schemas.microsoft.com/office/drawing/2014/main" id="{B55DED18-CEFC-2F9B-8B0F-6F9FB3AD94F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26" name="正方形/長方形 725">
            <a:extLst>
              <a:ext uri="{FF2B5EF4-FFF2-40B4-BE49-F238E27FC236}">
                <a16:creationId xmlns:a16="http://schemas.microsoft.com/office/drawing/2014/main" id="{D1EEFF54-E393-BBCC-C039-7748086D604B}"/>
              </a:ext>
            </a:extLst>
          </p:cNvPr>
          <p:cNvSpPr/>
          <p:nvPr/>
        </p:nvSpPr>
        <p:spPr>
          <a:xfrm>
            <a:off x="2936133" y="3315390"/>
            <a:ext cx="13596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プラッツ習志野南館</a:t>
            </a:r>
          </a:p>
        </p:txBody>
      </p:sp>
      <p:grpSp>
        <p:nvGrpSpPr>
          <p:cNvPr id="732" name="グループ化 731">
            <a:extLst>
              <a:ext uri="{FF2B5EF4-FFF2-40B4-BE49-F238E27FC236}">
                <a16:creationId xmlns:a16="http://schemas.microsoft.com/office/drawing/2014/main" id="{47BB6B2B-DBDA-D679-05ED-F609CDFE99A6}"/>
              </a:ext>
            </a:extLst>
          </p:cNvPr>
          <p:cNvGrpSpPr/>
          <p:nvPr/>
        </p:nvGrpSpPr>
        <p:grpSpPr>
          <a:xfrm>
            <a:off x="4140994" y="5424488"/>
            <a:ext cx="285750" cy="431006"/>
            <a:chOff x="4140994" y="5424488"/>
            <a:chExt cx="285750" cy="431006"/>
          </a:xfrm>
        </p:grpSpPr>
        <p:sp>
          <p:nvSpPr>
            <p:cNvPr id="730" name="フリーフォーム: 図形 729">
              <a:extLst>
                <a:ext uri="{FF2B5EF4-FFF2-40B4-BE49-F238E27FC236}">
                  <a16:creationId xmlns:a16="http://schemas.microsoft.com/office/drawing/2014/main" id="{DEF4C8EA-1B0C-D988-E0F5-7BE323EF44DC}"/>
                </a:ext>
              </a:extLst>
            </p:cNvPr>
            <p:cNvSpPr/>
            <p:nvPr/>
          </p:nvSpPr>
          <p:spPr>
            <a:xfrm>
              <a:off x="4245769" y="5424488"/>
              <a:ext cx="180975" cy="431006"/>
            </a:xfrm>
            <a:custGeom>
              <a:avLst/>
              <a:gdLst>
                <a:gd name="connsiteX0" fmla="*/ 0 w 180975"/>
                <a:gd name="connsiteY0" fmla="*/ 0 h 431006"/>
                <a:gd name="connsiteX1" fmla="*/ 69056 w 180975"/>
                <a:gd name="connsiteY1" fmla="*/ 230981 h 431006"/>
                <a:gd name="connsiteX2" fmla="*/ 104775 w 180975"/>
                <a:gd name="connsiteY2" fmla="*/ 385762 h 431006"/>
                <a:gd name="connsiteX3" fmla="*/ 180975 w 180975"/>
                <a:gd name="connsiteY3" fmla="*/ 431006 h 431006"/>
                <a:gd name="connsiteX4" fmla="*/ 180975 w 180975"/>
                <a:gd name="connsiteY4" fmla="*/ 431006 h 431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431006">
                  <a:moveTo>
                    <a:pt x="0" y="0"/>
                  </a:moveTo>
                  <a:lnTo>
                    <a:pt x="69056" y="230981"/>
                  </a:lnTo>
                  <a:lnTo>
                    <a:pt x="104775" y="385762"/>
                  </a:lnTo>
                  <a:lnTo>
                    <a:pt x="180975" y="431006"/>
                  </a:lnTo>
                  <a:lnTo>
                    <a:pt x="180975" y="4310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type="diamond"/>
              <a:tailEnd type="diamon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1" name="フリーフォーム: 図形 730">
              <a:extLst>
                <a:ext uri="{FF2B5EF4-FFF2-40B4-BE49-F238E27FC236}">
                  <a16:creationId xmlns:a16="http://schemas.microsoft.com/office/drawing/2014/main" id="{435180B2-6142-4F08-E45C-E57DBD518849}"/>
                </a:ext>
              </a:extLst>
            </p:cNvPr>
            <p:cNvSpPr/>
            <p:nvPr/>
          </p:nvSpPr>
          <p:spPr>
            <a:xfrm>
              <a:off x="4140994" y="5688806"/>
              <a:ext cx="166687" cy="47625"/>
            </a:xfrm>
            <a:custGeom>
              <a:avLst/>
              <a:gdLst>
                <a:gd name="connsiteX0" fmla="*/ 166687 w 166687"/>
                <a:gd name="connsiteY0" fmla="*/ 0 h 47625"/>
                <a:gd name="connsiteX1" fmla="*/ 64294 w 166687"/>
                <a:gd name="connsiteY1" fmla="*/ 19050 h 47625"/>
                <a:gd name="connsiteX2" fmla="*/ 0 w 166687"/>
                <a:gd name="connsiteY2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687" h="47625">
                  <a:moveTo>
                    <a:pt x="166687" y="0"/>
                  </a:moveTo>
                  <a:lnTo>
                    <a:pt x="64294" y="19050"/>
                  </a:lnTo>
                  <a:lnTo>
                    <a:pt x="0" y="47625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headEnd type="diamond"/>
              <a:tailEnd type="diamon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36" name="フリーフォーム: 図形 735">
            <a:extLst>
              <a:ext uri="{FF2B5EF4-FFF2-40B4-BE49-F238E27FC236}">
                <a16:creationId xmlns:a16="http://schemas.microsoft.com/office/drawing/2014/main" id="{2360D0BB-C91A-0FF2-9F51-612519BFD95A}"/>
              </a:ext>
            </a:extLst>
          </p:cNvPr>
          <p:cNvSpPr/>
          <p:nvPr/>
        </p:nvSpPr>
        <p:spPr>
          <a:xfrm>
            <a:off x="5343526" y="5270635"/>
            <a:ext cx="167879" cy="632221"/>
          </a:xfrm>
          <a:custGeom>
            <a:avLst/>
            <a:gdLst>
              <a:gd name="connsiteX0" fmla="*/ 0 w 180975"/>
              <a:gd name="connsiteY0" fmla="*/ 0 h 431006"/>
              <a:gd name="connsiteX1" fmla="*/ 69056 w 180975"/>
              <a:gd name="connsiteY1" fmla="*/ 230981 h 431006"/>
              <a:gd name="connsiteX2" fmla="*/ 104775 w 180975"/>
              <a:gd name="connsiteY2" fmla="*/ 385762 h 431006"/>
              <a:gd name="connsiteX3" fmla="*/ 180975 w 180975"/>
              <a:gd name="connsiteY3" fmla="*/ 431006 h 431006"/>
              <a:gd name="connsiteX4" fmla="*/ 180975 w 180975"/>
              <a:gd name="connsiteY4" fmla="*/ 431006 h 431006"/>
              <a:gd name="connsiteX0" fmla="*/ 0 w 180975"/>
              <a:gd name="connsiteY0" fmla="*/ 0 h 591740"/>
              <a:gd name="connsiteX1" fmla="*/ 69056 w 180975"/>
              <a:gd name="connsiteY1" fmla="*/ 230981 h 591740"/>
              <a:gd name="connsiteX2" fmla="*/ 104775 w 180975"/>
              <a:gd name="connsiteY2" fmla="*/ 385762 h 591740"/>
              <a:gd name="connsiteX3" fmla="*/ 180975 w 180975"/>
              <a:gd name="connsiteY3" fmla="*/ 431006 h 591740"/>
              <a:gd name="connsiteX4" fmla="*/ 165497 w 180975"/>
              <a:gd name="connsiteY4" fmla="*/ 591740 h 591740"/>
              <a:gd name="connsiteX0" fmla="*/ 0 w 165497"/>
              <a:gd name="connsiteY0" fmla="*/ 0 h 591740"/>
              <a:gd name="connsiteX1" fmla="*/ 69056 w 165497"/>
              <a:gd name="connsiteY1" fmla="*/ 230981 h 591740"/>
              <a:gd name="connsiteX2" fmla="*/ 104775 w 165497"/>
              <a:gd name="connsiteY2" fmla="*/ 385762 h 591740"/>
              <a:gd name="connsiteX3" fmla="*/ 133350 w 165497"/>
              <a:gd name="connsiteY3" fmla="*/ 509588 h 591740"/>
              <a:gd name="connsiteX4" fmla="*/ 165497 w 165497"/>
              <a:gd name="connsiteY4" fmla="*/ 591740 h 591740"/>
              <a:gd name="connsiteX0" fmla="*/ 0 w 165497"/>
              <a:gd name="connsiteY0" fmla="*/ 0 h 591740"/>
              <a:gd name="connsiteX1" fmla="*/ 63102 w 165497"/>
              <a:gd name="connsiteY1" fmla="*/ 236934 h 591740"/>
              <a:gd name="connsiteX2" fmla="*/ 104775 w 165497"/>
              <a:gd name="connsiteY2" fmla="*/ 385762 h 591740"/>
              <a:gd name="connsiteX3" fmla="*/ 133350 w 165497"/>
              <a:gd name="connsiteY3" fmla="*/ 509588 h 591740"/>
              <a:gd name="connsiteX4" fmla="*/ 165497 w 165497"/>
              <a:gd name="connsiteY4" fmla="*/ 591740 h 591740"/>
              <a:gd name="connsiteX0" fmla="*/ 0 w 167879"/>
              <a:gd name="connsiteY0" fmla="*/ 0 h 632221"/>
              <a:gd name="connsiteX1" fmla="*/ 63102 w 167879"/>
              <a:gd name="connsiteY1" fmla="*/ 236934 h 632221"/>
              <a:gd name="connsiteX2" fmla="*/ 104775 w 167879"/>
              <a:gd name="connsiteY2" fmla="*/ 385762 h 632221"/>
              <a:gd name="connsiteX3" fmla="*/ 133350 w 167879"/>
              <a:gd name="connsiteY3" fmla="*/ 509588 h 632221"/>
              <a:gd name="connsiteX4" fmla="*/ 167879 w 167879"/>
              <a:gd name="connsiteY4" fmla="*/ 632221 h 63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879" h="632221">
                <a:moveTo>
                  <a:pt x="0" y="0"/>
                </a:moveTo>
                <a:lnTo>
                  <a:pt x="63102" y="236934"/>
                </a:lnTo>
                <a:lnTo>
                  <a:pt x="104775" y="385762"/>
                </a:lnTo>
                <a:lnTo>
                  <a:pt x="133350" y="509588"/>
                </a:lnTo>
                <a:lnTo>
                  <a:pt x="167879" y="632221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8" name="フリーフォーム: 図形 337">
            <a:extLst>
              <a:ext uri="{FF2B5EF4-FFF2-40B4-BE49-F238E27FC236}">
                <a16:creationId xmlns:a16="http://schemas.microsoft.com/office/drawing/2014/main" id="{35A227FD-DA69-7335-2DE9-F9757B7D8472}"/>
              </a:ext>
            </a:extLst>
          </p:cNvPr>
          <p:cNvSpPr/>
          <p:nvPr/>
        </p:nvSpPr>
        <p:spPr>
          <a:xfrm>
            <a:off x="6171008" y="4947047"/>
            <a:ext cx="176213" cy="45243"/>
          </a:xfrm>
          <a:custGeom>
            <a:avLst/>
            <a:gdLst>
              <a:gd name="connsiteX0" fmla="*/ 0 w 166688"/>
              <a:gd name="connsiteY0" fmla="*/ 36909 h 36909"/>
              <a:gd name="connsiteX1" fmla="*/ 98822 w 166688"/>
              <a:gd name="connsiteY1" fmla="*/ 16669 h 36909"/>
              <a:gd name="connsiteX2" fmla="*/ 166688 w 166688"/>
              <a:gd name="connsiteY2" fmla="*/ 0 h 36909"/>
              <a:gd name="connsiteX0" fmla="*/ 0 w 166688"/>
              <a:gd name="connsiteY0" fmla="*/ 36909 h 36909"/>
              <a:gd name="connsiteX1" fmla="*/ 92869 w 166688"/>
              <a:gd name="connsiteY1" fmla="*/ 19051 h 36909"/>
              <a:gd name="connsiteX2" fmla="*/ 166688 w 166688"/>
              <a:gd name="connsiteY2" fmla="*/ 0 h 36909"/>
              <a:gd name="connsiteX0" fmla="*/ 0 w 176213"/>
              <a:gd name="connsiteY0" fmla="*/ 45243 h 45243"/>
              <a:gd name="connsiteX1" fmla="*/ 102394 w 176213"/>
              <a:gd name="connsiteY1" fmla="*/ 19051 h 45243"/>
              <a:gd name="connsiteX2" fmla="*/ 176213 w 176213"/>
              <a:gd name="connsiteY2" fmla="*/ 0 h 4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213" h="45243">
                <a:moveTo>
                  <a:pt x="0" y="45243"/>
                </a:moveTo>
                <a:lnTo>
                  <a:pt x="102394" y="19051"/>
                </a:lnTo>
                <a:cubicBezTo>
                  <a:pt x="125016" y="13495"/>
                  <a:pt x="153591" y="5556"/>
                  <a:pt x="176213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9" name="フリーフォーム: 図形 338">
            <a:extLst>
              <a:ext uri="{FF2B5EF4-FFF2-40B4-BE49-F238E27FC236}">
                <a16:creationId xmlns:a16="http://schemas.microsoft.com/office/drawing/2014/main" id="{CA94B83D-1462-73BB-929A-90DDA3C19101}"/>
              </a:ext>
            </a:extLst>
          </p:cNvPr>
          <p:cNvSpPr/>
          <p:nvPr/>
        </p:nvSpPr>
        <p:spPr>
          <a:xfrm>
            <a:off x="3438525" y="3508318"/>
            <a:ext cx="220265" cy="148828"/>
          </a:xfrm>
          <a:custGeom>
            <a:avLst/>
            <a:gdLst>
              <a:gd name="connsiteX0" fmla="*/ 0 w 220265"/>
              <a:gd name="connsiteY0" fmla="*/ 0 h 148828"/>
              <a:gd name="connsiteX1" fmla="*/ 97631 w 220265"/>
              <a:gd name="connsiteY1" fmla="*/ 64294 h 148828"/>
              <a:gd name="connsiteX2" fmla="*/ 220265 w 220265"/>
              <a:gd name="connsiteY2" fmla="*/ 148828 h 148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265" h="148828">
                <a:moveTo>
                  <a:pt x="0" y="0"/>
                </a:moveTo>
                <a:lnTo>
                  <a:pt x="97631" y="64294"/>
                </a:lnTo>
                <a:lnTo>
                  <a:pt x="220265" y="14882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2" name="フリーフォーム: 図形 341">
            <a:extLst>
              <a:ext uri="{FF2B5EF4-FFF2-40B4-BE49-F238E27FC236}">
                <a16:creationId xmlns:a16="http://schemas.microsoft.com/office/drawing/2014/main" id="{7C6A933C-2376-4DF6-2C87-306BBA0C67F8}"/>
              </a:ext>
            </a:extLst>
          </p:cNvPr>
          <p:cNvSpPr/>
          <p:nvPr/>
        </p:nvSpPr>
        <p:spPr>
          <a:xfrm>
            <a:off x="11572875" y="2194322"/>
            <a:ext cx="165497" cy="441722"/>
          </a:xfrm>
          <a:custGeom>
            <a:avLst/>
            <a:gdLst>
              <a:gd name="connsiteX0" fmla="*/ 165497 w 165497"/>
              <a:gd name="connsiteY0" fmla="*/ 0 h 441722"/>
              <a:gd name="connsiteX1" fmla="*/ 66675 w 165497"/>
              <a:gd name="connsiteY1" fmla="*/ 127397 h 441722"/>
              <a:gd name="connsiteX2" fmla="*/ 25003 w 165497"/>
              <a:gd name="connsiteY2" fmla="*/ 178594 h 441722"/>
              <a:gd name="connsiteX3" fmla="*/ 0 w 165497"/>
              <a:gd name="connsiteY3" fmla="*/ 204787 h 441722"/>
              <a:gd name="connsiteX4" fmla="*/ 5953 w 165497"/>
              <a:gd name="connsiteY4" fmla="*/ 239316 h 441722"/>
              <a:gd name="connsiteX5" fmla="*/ 44053 w 165497"/>
              <a:gd name="connsiteY5" fmla="*/ 335756 h 441722"/>
              <a:gd name="connsiteX6" fmla="*/ 25003 w 165497"/>
              <a:gd name="connsiteY6" fmla="*/ 428625 h 441722"/>
              <a:gd name="connsiteX7" fmla="*/ 22622 w 165497"/>
              <a:gd name="connsiteY7" fmla="*/ 441722 h 44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497" h="441722">
                <a:moveTo>
                  <a:pt x="165497" y="0"/>
                </a:moveTo>
                <a:lnTo>
                  <a:pt x="66675" y="127397"/>
                </a:lnTo>
                <a:lnTo>
                  <a:pt x="25003" y="178594"/>
                </a:lnTo>
                <a:lnTo>
                  <a:pt x="0" y="204787"/>
                </a:lnTo>
                <a:lnTo>
                  <a:pt x="5953" y="239316"/>
                </a:lnTo>
                <a:lnTo>
                  <a:pt x="44053" y="335756"/>
                </a:lnTo>
                <a:lnTo>
                  <a:pt x="25003" y="428625"/>
                </a:lnTo>
                <a:lnTo>
                  <a:pt x="22622" y="441722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0" name="フリーフォーム: 図形 349">
            <a:extLst>
              <a:ext uri="{FF2B5EF4-FFF2-40B4-BE49-F238E27FC236}">
                <a16:creationId xmlns:a16="http://schemas.microsoft.com/office/drawing/2014/main" id="{5C3B7EB5-F763-4FCE-812D-E4C82137023F}"/>
              </a:ext>
            </a:extLst>
          </p:cNvPr>
          <p:cNvSpPr/>
          <p:nvPr/>
        </p:nvSpPr>
        <p:spPr>
          <a:xfrm>
            <a:off x="12259866" y="776288"/>
            <a:ext cx="115490" cy="160734"/>
          </a:xfrm>
          <a:custGeom>
            <a:avLst/>
            <a:gdLst>
              <a:gd name="connsiteX0" fmla="*/ 0 w 115490"/>
              <a:gd name="connsiteY0" fmla="*/ 160734 h 160734"/>
              <a:gd name="connsiteX1" fmla="*/ 21431 w 115490"/>
              <a:gd name="connsiteY1" fmla="*/ 88106 h 160734"/>
              <a:gd name="connsiteX2" fmla="*/ 40481 w 115490"/>
              <a:gd name="connsiteY2" fmla="*/ 57150 h 160734"/>
              <a:gd name="connsiteX3" fmla="*/ 115490 w 115490"/>
              <a:gd name="connsiteY3" fmla="*/ 0 h 1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490" h="160734">
                <a:moveTo>
                  <a:pt x="0" y="160734"/>
                </a:moveTo>
                <a:lnTo>
                  <a:pt x="21431" y="88106"/>
                </a:lnTo>
                <a:lnTo>
                  <a:pt x="40481" y="57150"/>
                </a:lnTo>
                <a:lnTo>
                  <a:pt x="11549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1" name="フリーフォーム: 図形 350">
            <a:extLst>
              <a:ext uri="{FF2B5EF4-FFF2-40B4-BE49-F238E27FC236}">
                <a16:creationId xmlns:a16="http://schemas.microsoft.com/office/drawing/2014/main" id="{FD419CAA-59B4-06F0-B2F0-8379FB0FFF62}"/>
              </a:ext>
            </a:extLst>
          </p:cNvPr>
          <p:cNvSpPr/>
          <p:nvPr/>
        </p:nvSpPr>
        <p:spPr>
          <a:xfrm>
            <a:off x="11672888" y="582216"/>
            <a:ext cx="88106" cy="223837"/>
          </a:xfrm>
          <a:custGeom>
            <a:avLst/>
            <a:gdLst>
              <a:gd name="connsiteX0" fmla="*/ 0 w 88106"/>
              <a:gd name="connsiteY0" fmla="*/ 223837 h 223837"/>
              <a:gd name="connsiteX1" fmla="*/ 34528 w 88106"/>
              <a:gd name="connsiteY1" fmla="*/ 139303 h 223837"/>
              <a:gd name="connsiteX2" fmla="*/ 52387 w 88106"/>
              <a:gd name="connsiteY2" fmla="*/ 92868 h 223837"/>
              <a:gd name="connsiteX3" fmla="*/ 88106 w 88106"/>
              <a:gd name="connsiteY3" fmla="*/ 0 h 223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106" h="223837">
                <a:moveTo>
                  <a:pt x="0" y="223837"/>
                </a:moveTo>
                <a:lnTo>
                  <a:pt x="34528" y="139303"/>
                </a:lnTo>
                <a:lnTo>
                  <a:pt x="52387" y="92868"/>
                </a:lnTo>
                <a:lnTo>
                  <a:pt x="8810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2" name="フリーフォーム: 図形 351">
            <a:extLst>
              <a:ext uri="{FF2B5EF4-FFF2-40B4-BE49-F238E27FC236}">
                <a16:creationId xmlns:a16="http://schemas.microsoft.com/office/drawing/2014/main" id="{0DE18BE8-1763-9350-F6DF-8C425F46DA81}"/>
              </a:ext>
            </a:extLst>
          </p:cNvPr>
          <p:cNvSpPr/>
          <p:nvPr/>
        </p:nvSpPr>
        <p:spPr>
          <a:xfrm>
            <a:off x="4918472" y="1223963"/>
            <a:ext cx="1831181" cy="51196"/>
          </a:xfrm>
          <a:custGeom>
            <a:avLst/>
            <a:gdLst>
              <a:gd name="connsiteX0" fmla="*/ 0 w 1831181"/>
              <a:gd name="connsiteY0" fmla="*/ 0 h 51196"/>
              <a:gd name="connsiteX1" fmla="*/ 775097 w 1831181"/>
              <a:gd name="connsiteY1" fmla="*/ 22621 h 51196"/>
              <a:gd name="connsiteX2" fmla="*/ 1284684 w 1831181"/>
              <a:gd name="connsiteY2" fmla="*/ 45243 h 51196"/>
              <a:gd name="connsiteX3" fmla="*/ 1814512 w 1831181"/>
              <a:gd name="connsiteY3" fmla="*/ 51196 h 51196"/>
              <a:gd name="connsiteX4" fmla="*/ 1831181 w 1831181"/>
              <a:gd name="connsiteY4" fmla="*/ 41671 h 5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1181" h="51196">
                <a:moveTo>
                  <a:pt x="0" y="0"/>
                </a:moveTo>
                <a:lnTo>
                  <a:pt x="775097" y="22621"/>
                </a:lnTo>
                <a:lnTo>
                  <a:pt x="1284684" y="45243"/>
                </a:lnTo>
                <a:lnTo>
                  <a:pt x="1814512" y="51196"/>
                </a:lnTo>
                <a:lnTo>
                  <a:pt x="1831181" y="4167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3" name="フリーフォーム: 図形 352">
            <a:extLst>
              <a:ext uri="{FF2B5EF4-FFF2-40B4-BE49-F238E27FC236}">
                <a16:creationId xmlns:a16="http://schemas.microsoft.com/office/drawing/2014/main" id="{6D85D1BF-EDCD-B9E4-21B9-746ECAE2E014}"/>
              </a:ext>
            </a:extLst>
          </p:cNvPr>
          <p:cNvSpPr/>
          <p:nvPr/>
        </p:nvSpPr>
        <p:spPr>
          <a:xfrm>
            <a:off x="1158478" y="1109663"/>
            <a:ext cx="233363" cy="5953"/>
          </a:xfrm>
          <a:custGeom>
            <a:avLst/>
            <a:gdLst>
              <a:gd name="connsiteX0" fmla="*/ 0 w 233363"/>
              <a:gd name="connsiteY0" fmla="*/ 0 h 5953"/>
              <a:gd name="connsiteX1" fmla="*/ 95250 w 233363"/>
              <a:gd name="connsiteY1" fmla="*/ 3571 h 5953"/>
              <a:gd name="connsiteX2" fmla="*/ 233363 w 233363"/>
              <a:gd name="connsiteY2" fmla="*/ 5953 h 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363" h="5953">
                <a:moveTo>
                  <a:pt x="0" y="0"/>
                </a:moveTo>
                <a:lnTo>
                  <a:pt x="95250" y="3571"/>
                </a:lnTo>
                <a:lnTo>
                  <a:pt x="233363" y="595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4" name="フリーフォーム: 図形 353">
            <a:extLst>
              <a:ext uri="{FF2B5EF4-FFF2-40B4-BE49-F238E27FC236}">
                <a16:creationId xmlns:a16="http://schemas.microsoft.com/office/drawing/2014/main" id="{1A24EFFB-5E92-1F79-CB90-495291ABE337}"/>
              </a:ext>
            </a:extLst>
          </p:cNvPr>
          <p:cNvSpPr/>
          <p:nvPr/>
        </p:nvSpPr>
        <p:spPr>
          <a:xfrm>
            <a:off x="4499372" y="503634"/>
            <a:ext cx="77391" cy="192882"/>
          </a:xfrm>
          <a:custGeom>
            <a:avLst/>
            <a:gdLst>
              <a:gd name="connsiteX0" fmla="*/ 0 w 77391"/>
              <a:gd name="connsiteY0" fmla="*/ 192882 h 192882"/>
              <a:gd name="connsiteX1" fmla="*/ 29766 w 77391"/>
              <a:gd name="connsiteY1" fmla="*/ 110729 h 192882"/>
              <a:gd name="connsiteX2" fmla="*/ 77391 w 77391"/>
              <a:gd name="connsiteY2" fmla="*/ 0 h 19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391" h="192882">
                <a:moveTo>
                  <a:pt x="0" y="192882"/>
                </a:moveTo>
                <a:lnTo>
                  <a:pt x="29766" y="110729"/>
                </a:lnTo>
                <a:lnTo>
                  <a:pt x="77391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5" name="フリーフォーム: 図形 354">
            <a:extLst>
              <a:ext uri="{FF2B5EF4-FFF2-40B4-BE49-F238E27FC236}">
                <a16:creationId xmlns:a16="http://schemas.microsoft.com/office/drawing/2014/main" id="{EBE26382-6F43-A4BF-FCD5-A5C27F65E528}"/>
              </a:ext>
            </a:extLst>
          </p:cNvPr>
          <p:cNvSpPr/>
          <p:nvPr/>
        </p:nvSpPr>
        <p:spPr>
          <a:xfrm>
            <a:off x="9409509" y="5110163"/>
            <a:ext cx="205979" cy="28575"/>
          </a:xfrm>
          <a:custGeom>
            <a:avLst/>
            <a:gdLst>
              <a:gd name="connsiteX0" fmla="*/ 205979 w 205979"/>
              <a:gd name="connsiteY0" fmla="*/ 28575 h 28575"/>
              <a:gd name="connsiteX1" fmla="*/ 128588 w 205979"/>
              <a:gd name="connsiteY1" fmla="*/ 10715 h 28575"/>
              <a:gd name="connsiteX2" fmla="*/ 65485 w 205979"/>
              <a:gd name="connsiteY2" fmla="*/ 2381 h 28575"/>
              <a:gd name="connsiteX3" fmla="*/ 0 w 205979"/>
              <a:gd name="connsiteY3" fmla="*/ 0 h 2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979" h="28575">
                <a:moveTo>
                  <a:pt x="205979" y="28575"/>
                </a:moveTo>
                <a:lnTo>
                  <a:pt x="128588" y="10715"/>
                </a:lnTo>
                <a:lnTo>
                  <a:pt x="65485" y="2381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6" name="フリーフォーム 355"/>
          <p:cNvSpPr/>
          <p:nvPr/>
        </p:nvSpPr>
        <p:spPr>
          <a:xfrm>
            <a:off x="3321844" y="3576638"/>
            <a:ext cx="142875" cy="204787"/>
          </a:xfrm>
          <a:custGeom>
            <a:avLst/>
            <a:gdLst>
              <a:gd name="connsiteX0" fmla="*/ 142875 w 142875"/>
              <a:gd name="connsiteY0" fmla="*/ 0 h 204787"/>
              <a:gd name="connsiteX1" fmla="*/ 64294 w 142875"/>
              <a:gd name="connsiteY1" fmla="*/ 114300 h 204787"/>
              <a:gd name="connsiteX2" fmla="*/ 0 w 142875"/>
              <a:gd name="connsiteY2" fmla="*/ 204787 h 20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" h="204787">
                <a:moveTo>
                  <a:pt x="142875" y="0"/>
                </a:moveTo>
                <a:lnTo>
                  <a:pt x="64294" y="114300"/>
                </a:lnTo>
                <a:lnTo>
                  <a:pt x="0" y="204787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7" name="フリーフォーム 356"/>
          <p:cNvSpPr/>
          <p:nvPr/>
        </p:nvSpPr>
        <p:spPr>
          <a:xfrm>
            <a:off x="3431381" y="3652838"/>
            <a:ext cx="140494" cy="204787"/>
          </a:xfrm>
          <a:custGeom>
            <a:avLst/>
            <a:gdLst>
              <a:gd name="connsiteX0" fmla="*/ 140494 w 140494"/>
              <a:gd name="connsiteY0" fmla="*/ 0 h 204787"/>
              <a:gd name="connsiteX1" fmla="*/ 66675 w 140494"/>
              <a:gd name="connsiteY1" fmla="*/ 111918 h 204787"/>
              <a:gd name="connsiteX2" fmla="*/ 0 w 140494"/>
              <a:gd name="connsiteY2" fmla="*/ 204787 h 20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494" h="204787">
                <a:moveTo>
                  <a:pt x="140494" y="0"/>
                </a:moveTo>
                <a:lnTo>
                  <a:pt x="66675" y="111918"/>
                </a:lnTo>
                <a:lnTo>
                  <a:pt x="0" y="204787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5" name="フリーフォーム 364"/>
          <p:cNvSpPr/>
          <p:nvPr/>
        </p:nvSpPr>
        <p:spPr>
          <a:xfrm>
            <a:off x="4972050" y="4737100"/>
            <a:ext cx="73025" cy="95250"/>
          </a:xfrm>
          <a:custGeom>
            <a:avLst/>
            <a:gdLst>
              <a:gd name="connsiteX0" fmla="*/ 73025 w 73025"/>
              <a:gd name="connsiteY0" fmla="*/ 0 h 95250"/>
              <a:gd name="connsiteX1" fmla="*/ 0 w 73025"/>
              <a:gd name="connsiteY1" fmla="*/ 25400 h 95250"/>
              <a:gd name="connsiteX2" fmla="*/ 22225 w 73025"/>
              <a:gd name="connsiteY2" fmla="*/ 9525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025" h="95250">
                <a:moveTo>
                  <a:pt x="73025" y="0"/>
                </a:moveTo>
                <a:lnTo>
                  <a:pt x="0" y="25400"/>
                </a:lnTo>
                <a:lnTo>
                  <a:pt x="22225" y="9525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6" name="フリーフォーム 365"/>
          <p:cNvSpPr/>
          <p:nvPr/>
        </p:nvSpPr>
        <p:spPr>
          <a:xfrm>
            <a:off x="4521994" y="2709863"/>
            <a:ext cx="100012" cy="7143"/>
          </a:xfrm>
          <a:custGeom>
            <a:avLst/>
            <a:gdLst>
              <a:gd name="connsiteX0" fmla="*/ 100012 w 100012"/>
              <a:gd name="connsiteY0" fmla="*/ 7143 h 7143"/>
              <a:gd name="connsiteX1" fmla="*/ 38100 w 100012"/>
              <a:gd name="connsiteY1" fmla="*/ 7143 h 7143"/>
              <a:gd name="connsiteX2" fmla="*/ 0 w 100012"/>
              <a:gd name="connsiteY2" fmla="*/ 0 h 7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2" h="7143">
                <a:moveTo>
                  <a:pt x="100012" y="7143"/>
                </a:moveTo>
                <a:lnTo>
                  <a:pt x="38100" y="7143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7" name="フリーフォーム 366"/>
          <p:cNvSpPr/>
          <p:nvPr/>
        </p:nvSpPr>
        <p:spPr>
          <a:xfrm>
            <a:off x="7505700" y="2728913"/>
            <a:ext cx="216694" cy="16668"/>
          </a:xfrm>
          <a:custGeom>
            <a:avLst/>
            <a:gdLst>
              <a:gd name="connsiteX0" fmla="*/ 0 w 216694"/>
              <a:gd name="connsiteY0" fmla="*/ 16668 h 16668"/>
              <a:gd name="connsiteX1" fmla="*/ 97631 w 216694"/>
              <a:gd name="connsiteY1" fmla="*/ 7143 h 16668"/>
              <a:gd name="connsiteX2" fmla="*/ 216694 w 216694"/>
              <a:gd name="connsiteY2" fmla="*/ 0 h 1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694" h="16668">
                <a:moveTo>
                  <a:pt x="0" y="16668"/>
                </a:moveTo>
                <a:lnTo>
                  <a:pt x="97631" y="7143"/>
                </a:lnTo>
                <a:lnTo>
                  <a:pt x="216694" y="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8" name="フリーフォーム 367"/>
          <p:cNvSpPr/>
          <p:nvPr/>
        </p:nvSpPr>
        <p:spPr>
          <a:xfrm>
            <a:off x="7498556" y="2864644"/>
            <a:ext cx="254794" cy="21431"/>
          </a:xfrm>
          <a:custGeom>
            <a:avLst/>
            <a:gdLst>
              <a:gd name="connsiteX0" fmla="*/ 0 w 254794"/>
              <a:gd name="connsiteY0" fmla="*/ 21431 h 21431"/>
              <a:gd name="connsiteX1" fmla="*/ 95250 w 254794"/>
              <a:gd name="connsiteY1" fmla="*/ 16669 h 21431"/>
              <a:gd name="connsiteX2" fmla="*/ 197644 w 254794"/>
              <a:gd name="connsiteY2" fmla="*/ 7144 h 21431"/>
              <a:gd name="connsiteX3" fmla="*/ 254794 w 254794"/>
              <a:gd name="connsiteY3" fmla="*/ 0 h 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794" h="21431">
                <a:moveTo>
                  <a:pt x="0" y="21431"/>
                </a:moveTo>
                <a:lnTo>
                  <a:pt x="95250" y="16669"/>
                </a:lnTo>
                <a:lnTo>
                  <a:pt x="197644" y="7144"/>
                </a:lnTo>
                <a:lnTo>
                  <a:pt x="254794" y="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64" name="表 363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934686"/>
              </p:ext>
            </p:extLst>
          </p:nvPr>
        </p:nvGraphicFramePr>
        <p:xfrm>
          <a:off x="10777120" y="7110659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69" name="グループ化 368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10862679" y="7969503"/>
            <a:ext cx="161663" cy="127168"/>
            <a:chOff x="13223829" y="3432784"/>
            <a:chExt cx="161663" cy="127168"/>
          </a:xfrm>
        </p:grpSpPr>
        <p:grpSp>
          <p:nvGrpSpPr>
            <p:cNvPr id="428" name="グループ化 427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523" name="正方形/長方形 522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4" name="正方形/長方形 523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5" name="楕円 524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22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26" name="グループ化 525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10873155" y="8139002"/>
            <a:ext cx="140711" cy="122715"/>
            <a:chOff x="13234305" y="3606093"/>
            <a:chExt cx="140711" cy="122715"/>
          </a:xfrm>
        </p:grpSpPr>
        <p:sp>
          <p:nvSpPr>
            <p:cNvPr id="527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28" name="直線コネクタ 527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9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30" name="グループ化 529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10868952" y="8318800"/>
            <a:ext cx="149117" cy="149117"/>
            <a:chOff x="13168102" y="5848673"/>
            <a:chExt cx="240155" cy="240155"/>
          </a:xfrm>
        </p:grpSpPr>
        <p:sp>
          <p:nvSpPr>
            <p:cNvPr id="531" name="正方形/長方形 530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2" name="正方形/長方形 531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533" name="直線コネクタ 532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10833006" y="8720844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4" name="直線コネクタ 533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10833006" y="8888722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5" name="直線コネクタ 534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10833006" y="9058978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6" name="直線コネクタ 535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10831815" y="9400692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7" name="直線コネクタ 536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43346" y="7354397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直線コネクタ 53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50952" y="7518703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直線コネクタ 53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43346" y="7683009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48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214</Words>
  <Application>Microsoft Office PowerPoint</Application>
  <PresentationFormat>A3 297x420 mm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2026-09-16T01:59:23Z</dcterms:modified>
</cp:coreProperties>
</file>