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740D258-1337-6686-1A97-40E66A941EAE}"/>
              </a:ext>
            </a:extLst>
          </p:cNvPr>
          <p:cNvGrpSpPr/>
          <p:nvPr/>
        </p:nvGrpSpPr>
        <p:grpSpPr>
          <a:xfrm>
            <a:off x="1695393" y="-15969"/>
            <a:ext cx="9410813" cy="9592781"/>
            <a:chOff x="1685113" y="0"/>
            <a:chExt cx="9410813" cy="9592781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5F9C3E0D-3E1B-88C3-457B-E8E10083EE44}"/>
                </a:ext>
              </a:extLst>
            </p:cNvPr>
            <p:cNvGrpSpPr/>
            <p:nvPr/>
          </p:nvGrpSpPr>
          <p:grpSpPr>
            <a:xfrm>
              <a:off x="1685113" y="0"/>
              <a:ext cx="9410813" cy="9592781"/>
              <a:chOff x="1685113" y="0"/>
              <a:chExt cx="9410813" cy="9592781"/>
            </a:xfrm>
          </p:grpSpPr>
          <p:grpSp>
            <p:nvGrpSpPr>
              <p:cNvPr id="243" name="グループ化 242">
                <a:extLst>
                  <a:ext uri="{FF2B5EF4-FFF2-40B4-BE49-F238E27FC236}">
                    <a16:creationId xmlns:a16="http://schemas.microsoft.com/office/drawing/2014/main" id="{76442904-E18C-D5A8-1EE5-157934F17CCB}"/>
                  </a:ext>
                </a:extLst>
              </p:cNvPr>
              <p:cNvGrpSpPr/>
              <p:nvPr/>
            </p:nvGrpSpPr>
            <p:grpSpPr>
              <a:xfrm>
                <a:off x="1685113" y="0"/>
                <a:ext cx="9410813" cy="9592781"/>
                <a:chOff x="1686304" y="8419"/>
                <a:chExt cx="9410813" cy="9592781"/>
              </a:xfrm>
            </p:grpSpPr>
            <p:pic>
              <p:nvPicPr>
                <p:cNvPr id="245" name="図 244">
                  <a:extLst>
                    <a:ext uri="{FF2B5EF4-FFF2-40B4-BE49-F238E27FC236}">
                      <a16:creationId xmlns:a16="http://schemas.microsoft.com/office/drawing/2014/main" id="{31CDAD9A-F4C5-5414-8038-5AF380F1F5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4482" y="8419"/>
                  <a:ext cx="9392635" cy="9592781"/>
                </a:xfrm>
                <a:prstGeom prst="rect">
                  <a:avLst/>
                </a:prstGeom>
              </p:spPr>
            </p:pic>
            <p:sp>
              <p:nvSpPr>
                <p:cNvPr id="239" name="フリーフォーム 53">
                  <a:extLst>
                    <a:ext uri="{FF2B5EF4-FFF2-40B4-BE49-F238E27FC236}">
                      <a16:creationId xmlns:a16="http://schemas.microsoft.com/office/drawing/2014/main" id="{652392B6-C466-732B-77CD-5164E3422A4B}"/>
                    </a:ext>
                  </a:extLst>
                </p:cNvPr>
                <p:cNvSpPr/>
                <p:nvPr/>
              </p:nvSpPr>
              <p:spPr>
                <a:xfrm>
                  <a:off x="5326429" y="110490"/>
                  <a:ext cx="2453591" cy="9455018"/>
                </a:xfrm>
                <a:custGeom>
                  <a:avLst/>
                  <a:gdLst>
                    <a:gd name="connsiteX0" fmla="*/ 0 w 2472690"/>
                    <a:gd name="connsiteY0" fmla="*/ 0 h 7063740"/>
                    <a:gd name="connsiteX1" fmla="*/ 72390 w 2472690"/>
                    <a:gd name="connsiteY1" fmla="*/ 49530 h 7063740"/>
                    <a:gd name="connsiteX2" fmla="*/ 228600 w 2472690"/>
                    <a:gd name="connsiteY2" fmla="*/ 87630 h 7063740"/>
                    <a:gd name="connsiteX3" fmla="*/ 857250 w 2472690"/>
                    <a:gd name="connsiteY3" fmla="*/ 213360 h 7063740"/>
                    <a:gd name="connsiteX4" fmla="*/ 956310 w 2472690"/>
                    <a:gd name="connsiteY4" fmla="*/ 255270 h 7063740"/>
                    <a:gd name="connsiteX5" fmla="*/ 1360170 w 2472690"/>
                    <a:gd name="connsiteY5" fmla="*/ 670560 h 7063740"/>
                    <a:gd name="connsiteX6" fmla="*/ 1474470 w 2472690"/>
                    <a:gd name="connsiteY6" fmla="*/ 731520 h 7063740"/>
                    <a:gd name="connsiteX7" fmla="*/ 1821180 w 2472690"/>
                    <a:gd name="connsiteY7" fmla="*/ 902970 h 7063740"/>
                    <a:gd name="connsiteX8" fmla="*/ 1965960 w 2472690"/>
                    <a:gd name="connsiteY8" fmla="*/ 990600 h 7063740"/>
                    <a:gd name="connsiteX9" fmla="*/ 2152650 w 2472690"/>
                    <a:gd name="connsiteY9" fmla="*/ 1120140 h 7063740"/>
                    <a:gd name="connsiteX10" fmla="*/ 2183130 w 2472690"/>
                    <a:gd name="connsiteY10" fmla="*/ 1169670 h 7063740"/>
                    <a:gd name="connsiteX11" fmla="*/ 2446020 w 2472690"/>
                    <a:gd name="connsiteY11" fmla="*/ 1722120 h 7063740"/>
                    <a:gd name="connsiteX12" fmla="*/ 2472690 w 2472690"/>
                    <a:gd name="connsiteY12" fmla="*/ 1916430 h 7063740"/>
                    <a:gd name="connsiteX13" fmla="*/ 2419350 w 2472690"/>
                    <a:gd name="connsiteY13" fmla="*/ 3051810 h 7063740"/>
                    <a:gd name="connsiteX14" fmla="*/ 2362200 w 2472690"/>
                    <a:gd name="connsiteY14" fmla="*/ 3375660 h 7063740"/>
                    <a:gd name="connsiteX15" fmla="*/ 2339340 w 2472690"/>
                    <a:gd name="connsiteY15" fmla="*/ 3661410 h 7063740"/>
                    <a:gd name="connsiteX16" fmla="*/ 2350770 w 2472690"/>
                    <a:gd name="connsiteY16" fmla="*/ 5280660 h 7063740"/>
                    <a:gd name="connsiteX17" fmla="*/ 2396490 w 2472690"/>
                    <a:gd name="connsiteY17" fmla="*/ 5741670 h 7063740"/>
                    <a:gd name="connsiteX18" fmla="*/ 2423160 w 2472690"/>
                    <a:gd name="connsiteY18" fmla="*/ 6080760 h 7063740"/>
                    <a:gd name="connsiteX19" fmla="*/ 2434590 w 2472690"/>
                    <a:gd name="connsiteY19" fmla="*/ 6492240 h 7063740"/>
                    <a:gd name="connsiteX20" fmla="*/ 2446020 w 2472690"/>
                    <a:gd name="connsiteY20" fmla="*/ 7063740 h 7063740"/>
                    <a:gd name="connsiteX0" fmla="*/ 0 w 2472690"/>
                    <a:gd name="connsiteY0" fmla="*/ 0 h 7813040"/>
                    <a:gd name="connsiteX1" fmla="*/ 72390 w 2472690"/>
                    <a:gd name="connsiteY1" fmla="*/ 49530 h 7813040"/>
                    <a:gd name="connsiteX2" fmla="*/ 228600 w 2472690"/>
                    <a:gd name="connsiteY2" fmla="*/ 87630 h 7813040"/>
                    <a:gd name="connsiteX3" fmla="*/ 857250 w 2472690"/>
                    <a:gd name="connsiteY3" fmla="*/ 213360 h 7813040"/>
                    <a:gd name="connsiteX4" fmla="*/ 956310 w 2472690"/>
                    <a:gd name="connsiteY4" fmla="*/ 255270 h 7813040"/>
                    <a:gd name="connsiteX5" fmla="*/ 1360170 w 2472690"/>
                    <a:gd name="connsiteY5" fmla="*/ 670560 h 7813040"/>
                    <a:gd name="connsiteX6" fmla="*/ 1474470 w 2472690"/>
                    <a:gd name="connsiteY6" fmla="*/ 731520 h 7813040"/>
                    <a:gd name="connsiteX7" fmla="*/ 1821180 w 2472690"/>
                    <a:gd name="connsiteY7" fmla="*/ 902970 h 7813040"/>
                    <a:gd name="connsiteX8" fmla="*/ 1965960 w 2472690"/>
                    <a:gd name="connsiteY8" fmla="*/ 990600 h 7813040"/>
                    <a:gd name="connsiteX9" fmla="*/ 2152650 w 2472690"/>
                    <a:gd name="connsiteY9" fmla="*/ 1120140 h 7813040"/>
                    <a:gd name="connsiteX10" fmla="*/ 2183130 w 2472690"/>
                    <a:gd name="connsiteY10" fmla="*/ 1169670 h 7813040"/>
                    <a:gd name="connsiteX11" fmla="*/ 2446020 w 2472690"/>
                    <a:gd name="connsiteY11" fmla="*/ 1722120 h 7813040"/>
                    <a:gd name="connsiteX12" fmla="*/ 2472690 w 2472690"/>
                    <a:gd name="connsiteY12" fmla="*/ 1916430 h 7813040"/>
                    <a:gd name="connsiteX13" fmla="*/ 2419350 w 2472690"/>
                    <a:gd name="connsiteY13" fmla="*/ 3051810 h 7813040"/>
                    <a:gd name="connsiteX14" fmla="*/ 2362200 w 2472690"/>
                    <a:gd name="connsiteY14" fmla="*/ 3375660 h 7813040"/>
                    <a:gd name="connsiteX15" fmla="*/ 2339340 w 2472690"/>
                    <a:gd name="connsiteY15" fmla="*/ 3661410 h 7813040"/>
                    <a:gd name="connsiteX16" fmla="*/ 2350770 w 2472690"/>
                    <a:gd name="connsiteY16" fmla="*/ 5280660 h 7813040"/>
                    <a:gd name="connsiteX17" fmla="*/ 2396490 w 2472690"/>
                    <a:gd name="connsiteY17" fmla="*/ 5741670 h 7813040"/>
                    <a:gd name="connsiteX18" fmla="*/ 2423160 w 2472690"/>
                    <a:gd name="connsiteY18" fmla="*/ 6080760 h 7813040"/>
                    <a:gd name="connsiteX19" fmla="*/ 2434590 w 2472690"/>
                    <a:gd name="connsiteY19" fmla="*/ 6492240 h 7813040"/>
                    <a:gd name="connsiteX20" fmla="*/ 2260600 w 2472690"/>
                    <a:gd name="connsiteY20" fmla="*/ 7813040 h 7813040"/>
                    <a:gd name="connsiteX0" fmla="*/ 0 w 2472690"/>
                    <a:gd name="connsiteY0" fmla="*/ 0 h 7813040"/>
                    <a:gd name="connsiteX1" fmla="*/ 72390 w 2472690"/>
                    <a:gd name="connsiteY1" fmla="*/ 49530 h 7813040"/>
                    <a:gd name="connsiteX2" fmla="*/ 228600 w 2472690"/>
                    <a:gd name="connsiteY2" fmla="*/ 87630 h 7813040"/>
                    <a:gd name="connsiteX3" fmla="*/ 857250 w 2472690"/>
                    <a:gd name="connsiteY3" fmla="*/ 213360 h 7813040"/>
                    <a:gd name="connsiteX4" fmla="*/ 956310 w 2472690"/>
                    <a:gd name="connsiteY4" fmla="*/ 255270 h 7813040"/>
                    <a:gd name="connsiteX5" fmla="*/ 1360170 w 2472690"/>
                    <a:gd name="connsiteY5" fmla="*/ 670560 h 7813040"/>
                    <a:gd name="connsiteX6" fmla="*/ 1474470 w 2472690"/>
                    <a:gd name="connsiteY6" fmla="*/ 731520 h 7813040"/>
                    <a:gd name="connsiteX7" fmla="*/ 1821180 w 2472690"/>
                    <a:gd name="connsiteY7" fmla="*/ 902970 h 7813040"/>
                    <a:gd name="connsiteX8" fmla="*/ 1965960 w 2472690"/>
                    <a:gd name="connsiteY8" fmla="*/ 990600 h 7813040"/>
                    <a:gd name="connsiteX9" fmla="*/ 2152650 w 2472690"/>
                    <a:gd name="connsiteY9" fmla="*/ 1120140 h 7813040"/>
                    <a:gd name="connsiteX10" fmla="*/ 2183130 w 2472690"/>
                    <a:gd name="connsiteY10" fmla="*/ 1169670 h 7813040"/>
                    <a:gd name="connsiteX11" fmla="*/ 2446020 w 2472690"/>
                    <a:gd name="connsiteY11" fmla="*/ 1722120 h 7813040"/>
                    <a:gd name="connsiteX12" fmla="*/ 2472690 w 2472690"/>
                    <a:gd name="connsiteY12" fmla="*/ 1916430 h 7813040"/>
                    <a:gd name="connsiteX13" fmla="*/ 2419350 w 2472690"/>
                    <a:gd name="connsiteY13" fmla="*/ 3051810 h 7813040"/>
                    <a:gd name="connsiteX14" fmla="*/ 2362200 w 2472690"/>
                    <a:gd name="connsiteY14" fmla="*/ 3375660 h 7813040"/>
                    <a:gd name="connsiteX15" fmla="*/ 2339340 w 2472690"/>
                    <a:gd name="connsiteY15" fmla="*/ 3661410 h 7813040"/>
                    <a:gd name="connsiteX16" fmla="*/ 2350770 w 2472690"/>
                    <a:gd name="connsiteY16" fmla="*/ 5280660 h 7813040"/>
                    <a:gd name="connsiteX17" fmla="*/ 2396490 w 2472690"/>
                    <a:gd name="connsiteY17" fmla="*/ 5741670 h 7813040"/>
                    <a:gd name="connsiteX18" fmla="*/ 2423160 w 2472690"/>
                    <a:gd name="connsiteY18" fmla="*/ 6080760 h 7813040"/>
                    <a:gd name="connsiteX19" fmla="*/ 2434590 w 2472690"/>
                    <a:gd name="connsiteY19" fmla="*/ 6492240 h 7813040"/>
                    <a:gd name="connsiteX20" fmla="*/ 2457450 w 2472690"/>
                    <a:gd name="connsiteY20" fmla="*/ 7078980 h 7813040"/>
                    <a:gd name="connsiteX21" fmla="*/ 2260600 w 2472690"/>
                    <a:gd name="connsiteY21" fmla="*/ 7813040 h 7813040"/>
                    <a:gd name="connsiteX0" fmla="*/ 0 w 2472690"/>
                    <a:gd name="connsiteY0" fmla="*/ 0 h 7813040"/>
                    <a:gd name="connsiteX1" fmla="*/ 72390 w 2472690"/>
                    <a:gd name="connsiteY1" fmla="*/ 49530 h 7813040"/>
                    <a:gd name="connsiteX2" fmla="*/ 228600 w 2472690"/>
                    <a:gd name="connsiteY2" fmla="*/ 87630 h 7813040"/>
                    <a:gd name="connsiteX3" fmla="*/ 857250 w 2472690"/>
                    <a:gd name="connsiteY3" fmla="*/ 213360 h 7813040"/>
                    <a:gd name="connsiteX4" fmla="*/ 956310 w 2472690"/>
                    <a:gd name="connsiteY4" fmla="*/ 255270 h 7813040"/>
                    <a:gd name="connsiteX5" fmla="*/ 1360170 w 2472690"/>
                    <a:gd name="connsiteY5" fmla="*/ 670560 h 7813040"/>
                    <a:gd name="connsiteX6" fmla="*/ 1474470 w 2472690"/>
                    <a:gd name="connsiteY6" fmla="*/ 731520 h 7813040"/>
                    <a:gd name="connsiteX7" fmla="*/ 1821180 w 2472690"/>
                    <a:gd name="connsiteY7" fmla="*/ 902970 h 7813040"/>
                    <a:gd name="connsiteX8" fmla="*/ 1965960 w 2472690"/>
                    <a:gd name="connsiteY8" fmla="*/ 990600 h 7813040"/>
                    <a:gd name="connsiteX9" fmla="*/ 2152650 w 2472690"/>
                    <a:gd name="connsiteY9" fmla="*/ 1120140 h 7813040"/>
                    <a:gd name="connsiteX10" fmla="*/ 2183130 w 2472690"/>
                    <a:gd name="connsiteY10" fmla="*/ 1169670 h 7813040"/>
                    <a:gd name="connsiteX11" fmla="*/ 2446020 w 2472690"/>
                    <a:gd name="connsiteY11" fmla="*/ 1722120 h 7813040"/>
                    <a:gd name="connsiteX12" fmla="*/ 2472690 w 2472690"/>
                    <a:gd name="connsiteY12" fmla="*/ 1916430 h 7813040"/>
                    <a:gd name="connsiteX13" fmla="*/ 2419350 w 2472690"/>
                    <a:gd name="connsiteY13" fmla="*/ 3051810 h 7813040"/>
                    <a:gd name="connsiteX14" fmla="*/ 2362200 w 2472690"/>
                    <a:gd name="connsiteY14" fmla="*/ 3375660 h 7813040"/>
                    <a:gd name="connsiteX15" fmla="*/ 2339340 w 2472690"/>
                    <a:gd name="connsiteY15" fmla="*/ 3661410 h 7813040"/>
                    <a:gd name="connsiteX16" fmla="*/ 2350770 w 2472690"/>
                    <a:gd name="connsiteY16" fmla="*/ 5280660 h 7813040"/>
                    <a:gd name="connsiteX17" fmla="*/ 2396490 w 2472690"/>
                    <a:gd name="connsiteY17" fmla="*/ 5741670 h 7813040"/>
                    <a:gd name="connsiteX18" fmla="*/ 2423160 w 2472690"/>
                    <a:gd name="connsiteY18" fmla="*/ 6080760 h 7813040"/>
                    <a:gd name="connsiteX19" fmla="*/ 2434590 w 2472690"/>
                    <a:gd name="connsiteY19" fmla="*/ 6492240 h 7813040"/>
                    <a:gd name="connsiteX20" fmla="*/ 2457450 w 2472690"/>
                    <a:gd name="connsiteY20" fmla="*/ 7078980 h 7813040"/>
                    <a:gd name="connsiteX21" fmla="*/ 2260600 w 2472690"/>
                    <a:gd name="connsiteY21" fmla="*/ 7813040 h 7813040"/>
                    <a:gd name="connsiteX0" fmla="*/ 0 w 2472690"/>
                    <a:gd name="connsiteY0" fmla="*/ 0 h 7813040"/>
                    <a:gd name="connsiteX1" fmla="*/ 72390 w 2472690"/>
                    <a:gd name="connsiteY1" fmla="*/ 49530 h 7813040"/>
                    <a:gd name="connsiteX2" fmla="*/ 228600 w 2472690"/>
                    <a:gd name="connsiteY2" fmla="*/ 87630 h 7813040"/>
                    <a:gd name="connsiteX3" fmla="*/ 857250 w 2472690"/>
                    <a:gd name="connsiteY3" fmla="*/ 213360 h 7813040"/>
                    <a:gd name="connsiteX4" fmla="*/ 956310 w 2472690"/>
                    <a:gd name="connsiteY4" fmla="*/ 255270 h 7813040"/>
                    <a:gd name="connsiteX5" fmla="*/ 1360170 w 2472690"/>
                    <a:gd name="connsiteY5" fmla="*/ 670560 h 7813040"/>
                    <a:gd name="connsiteX6" fmla="*/ 1474470 w 2472690"/>
                    <a:gd name="connsiteY6" fmla="*/ 731520 h 7813040"/>
                    <a:gd name="connsiteX7" fmla="*/ 1821180 w 2472690"/>
                    <a:gd name="connsiteY7" fmla="*/ 902970 h 7813040"/>
                    <a:gd name="connsiteX8" fmla="*/ 1965960 w 2472690"/>
                    <a:gd name="connsiteY8" fmla="*/ 990600 h 7813040"/>
                    <a:gd name="connsiteX9" fmla="*/ 2152650 w 2472690"/>
                    <a:gd name="connsiteY9" fmla="*/ 1120140 h 7813040"/>
                    <a:gd name="connsiteX10" fmla="*/ 2183130 w 2472690"/>
                    <a:gd name="connsiteY10" fmla="*/ 1169670 h 7813040"/>
                    <a:gd name="connsiteX11" fmla="*/ 2446020 w 2472690"/>
                    <a:gd name="connsiteY11" fmla="*/ 1722120 h 7813040"/>
                    <a:gd name="connsiteX12" fmla="*/ 2472690 w 2472690"/>
                    <a:gd name="connsiteY12" fmla="*/ 1916430 h 7813040"/>
                    <a:gd name="connsiteX13" fmla="*/ 2419350 w 2472690"/>
                    <a:gd name="connsiteY13" fmla="*/ 3051810 h 7813040"/>
                    <a:gd name="connsiteX14" fmla="*/ 2362200 w 2472690"/>
                    <a:gd name="connsiteY14" fmla="*/ 3375660 h 7813040"/>
                    <a:gd name="connsiteX15" fmla="*/ 2339340 w 2472690"/>
                    <a:gd name="connsiteY15" fmla="*/ 3661410 h 7813040"/>
                    <a:gd name="connsiteX16" fmla="*/ 2350770 w 2472690"/>
                    <a:gd name="connsiteY16" fmla="*/ 5280660 h 7813040"/>
                    <a:gd name="connsiteX17" fmla="*/ 2396490 w 2472690"/>
                    <a:gd name="connsiteY17" fmla="*/ 5741670 h 7813040"/>
                    <a:gd name="connsiteX18" fmla="*/ 2423160 w 2472690"/>
                    <a:gd name="connsiteY18" fmla="*/ 6080760 h 7813040"/>
                    <a:gd name="connsiteX19" fmla="*/ 2434590 w 2472690"/>
                    <a:gd name="connsiteY19" fmla="*/ 6492240 h 7813040"/>
                    <a:gd name="connsiteX20" fmla="*/ 2457450 w 2472690"/>
                    <a:gd name="connsiteY20" fmla="*/ 7078980 h 7813040"/>
                    <a:gd name="connsiteX21" fmla="*/ 2260600 w 2472690"/>
                    <a:gd name="connsiteY21" fmla="*/ 7813040 h 7813040"/>
                    <a:gd name="connsiteX0" fmla="*/ 0 w 2472690"/>
                    <a:gd name="connsiteY0" fmla="*/ 0 h 7467600"/>
                    <a:gd name="connsiteX1" fmla="*/ 72390 w 2472690"/>
                    <a:gd name="connsiteY1" fmla="*/ 49530 h 7467600"/>
                    <a:gd name="connsiteX2" fmla="*/ 228600 w 2472690"/>
                    <a:gd name="connsiteY2" fmla="*/ 87630 h 7467600"/>
                    <a:gd name="connsiteX3" fmla="*/ 857250 w 2472690"/>
                    <a:gd name="connsiteY3" fmla="*/ 213360 h 7467600"/>
                    <a:gd name="connsiteX4" fmla="*/ 956310 w 2472690"/>
                    <a:gd name="connsiteY4" fmla="*/ 255270 h 7467600"/>
                    <a:gd name="connsiteX5" fmla="*/ 1360170 w 2472690"/>
                    <a:gd name="connsiteY5" fmla="*/ 670560 h 7467600"/>
                    <a:gd name="connsiteX6" fmla="*/ 1474470 w 2472690"/>
                    <a:gd name="connsiteY6" fmla="*/ 731520 h 7467600"/>
                    <a:gd name="connsiteX7" fmla="*/ 1821180 w 2472690"/>
                    <a:gd name="connsiteY7" fmla="*/ 902970 h 7467600"/>
                    <a:gd name="connsiteX8" fmla="*/ 1965960 w 2472690"/>
                    <a:gd name="connsiteY8" fmla="*/ 990600 h 7467600"/>
                    <a:gd name="connsiteX9" fmla="*/ 2152650 w 2472690"/>
                    <a:gd name="connsiteY9" fmla="*/ 1120140 h 7467600"/>
                    <a:gd name="connsiteX10" fmla="*/ 2183130 w 2472690"/>
                    <a:gd name="connsiteY10" fmla="*/ 1169670 h 7467600"/>
                    <a:gd name="connsiteX11" fmla="*/ 2446020 w 2472690"/>
                    <a:gd name="connsiteY11" fmla="*/ 1722120 h 7467600"/>
                    <a:gd name="connsiteX12" fmla="*/ 2472690 w 2472690"/>
                    <a:gd name="connsiteY12" fmla="*/ 1916430 h 7467600"/>
                    <a:gd name="connsiteX13" fmla="*/ 2419350 w 2472690"/>
                    <a:gd name="connsiteY13" fmla="*/ 3051810 h 7467600"/>
                    <a:gd name="connsiteX14" fmla="*/ 2362200 w 2472690"/>
                    <a:gd name="connsiteY14" fmla="*/ 3375660 h 7467600"/>
                    <a:gd name="connsiteX15" fmla="*/ 2339340 w 2472690"/>
                    <a:gd name="connsiteY15" fmla="*/ 3661410 h 7467600"/>
                    <a:gd name="connsiteX16" fmla="*/ 2350770 w 2472690"/>
                    <a:gd name="connsiteY16" fmla="*/ 5280660 h 7467600"/>
                    <a:gd name="connsiteX17" fmla="*/ 2396490 w 2472690"/>
                    <a:gd name="connsiteY17" fmla="*/ 5741670 h 7467600"/>
                    <a:gd name="connsiteX18" fmla="*/ 2423160 w 2472690"/>
                    <a:gd name="connsiteY18" fmla="*/ 6080760 h 7467600"/>
                    <a:gd name="connsiteX19" fmla="*/ 2434590 w 2472690"/>
                    <a:gd name="connsiteY19" fmla="*/ 6492240 h 7467600"/>
                    <a:gd name="connsiteX20" fmla="*/ 2457450 w 2472690"/>
                    <a:gd name="connsiteY20" fmla="*/ 7078980 h 7467600"/>
                    <a:gd name="connsiteX21" fmla="*/ 2341880 w 2472690"/>
                    <a:gd name="connsiteY21" fmla="*/ 7467600 h 7467600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1933433 w 2472690"/>
                    <a:gd name="connsiteY21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1933433 w 2472690"/>
                    <a:gd name="connsiteY22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1933433 w 2472690"/>
                    <a:gd name="connsiteY22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1933433 w 2472690"/>
                    <a:gd name="connsiteY22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33433 w 2472690"/>
                    <a:gd name="connsiteY23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33433 w 2472690"/>
                    <a:gd name="connsiteY23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33433 w 2472690"/>
                    <a:gd name="connsiteY23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33433 w 2472690"/>
                    <a:gd name="connsiteY24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33433 w 2472690"/>
                    <a:gd name="connsiteY24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33433 w 2472690"/>
                    <a:gd name="connsiteY24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33433 w 2472690"/>
                    <a:gd name="connsiteY24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7078980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6848775 h 9521398"/>
                    <a:gd name="connsiteX21" fmla="*/ 2258908 w 2472690"/>
                    <a:gd name="connsiteY21" fmla="*/ 7796463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6848775 h 9521398"/>
                    <a:gd name="connsiteX21" fmla="*/ 2258908 w 2472690"/>
                    <a:gd name="connsiteY21" fmla="*/ 7512544 h 9521398"/>
                    <a:gd name="connsiteX22" fmla="*/ 2074001 w 2472690"/>
                    <a:gd name="connsiteY22" fmla="*/ 8216935 h 9521398"/>
                    <a:gd name="connsiteX23" fmla="*/ 1992947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6848775 h 9521398"/>
                    <a:gd name="connsiteX21" fmla="*/ 2258908 w 2472690"/>
                    <a:gd name="connsiteY21" fmla="*/ 7512544 h 9521398"/>
                    <a:gd name="connsiteX22" fmla="*/ 2031765 w 2472690"/>
                    <a:gd name="connsiteY22" fmla="*/ 8044282 h 9521398"/>
                    <a:gd name="connsiteX23" fmla="*/ 1992947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6848775 h 9521398"/>
                    <a:gd name="connsiteX21" fmla="*/ 2258908 w 2472690"/>
                    <a:gd name="connsiteY21" fmla="*/ 7512544 h 9521398"/>
                    <a:gd name="connsiteX22" fmla="*/ 2031765 w 2472690"/>
                    <a:gd name="connsiteY22" fmla="*/ 8044282 h 9521398"/>
                    <a:gd name="connsiteX23" fmla="*/ 1950711 w 2472690"/>
                    <a:gd name="connsiteY23" fmla="*/ 8533556 h 9521398"/>
                    <a:gd name="connsiteX24" fmla="*/ 1944820 w 2472690"/>
                    <a:gd name="connsiteY24" fmla="*/ 9030017 h 9521398"/>
                    <a:gd name="connsiteX25" fmla="*/ 1933433 w 2472690"/>
                    <a:gd name="connsiteY25" fmla="*/ 9521398 h 9521398"/>
                    <a:gd name="connsiteX0" fmla="*/ 0 w 2472690"/>
                    <a:gd name="connsiteY0" fmla="*/ 0 h 9521398"/>
                    <a:gd name="connsiteX1" fmla="*/ 72390 w 2472690"/>
                    <a:gd name="connsiteY1" fmla="*/ 49530 h 9521398"/>
                    <a:gd name="connsiteX2" fmla="*/ 228600 w 2472690"/>
                    <a:gd name="connsiteY2" fmla="*/ 87630 h 9521398"/>
                    <a:gd name="connsiteX3" fmla="*/ 857250 w 2472690"/>
                    <a:gd name="connsiteY3" fmla="*/ 213360 h 9521398"/>
                    <a:gd name="connsiteX4" fmla="*/ 956310 w 2472690"/>
                    <a:gd name="connsiteY4" fmla="*/ 255270 h 9521398"/>
                    <a:gd name="connsiteX5" fmla="*/ 1360170 w 2472690"/>
                    <a:gd name="connsiteY5" fmla="*/ 670560 h 9521398"/>
                    <a:gd name="connsiteX6" fmla="*/ 1474470 w 2472690"/>
                    <a:gd name="connsiteY6" fmla="*/ 731520 h 9521398"/>
                    <a:gd name="connsiteX7" fmla="*/ 1821180 w 2472690"/>
                    <a:gd name="connsiteY7" fmla="*/ 902970 h 9521398"/>
                    <a:gd name="connsiteX8" fmla="*/ 1965960 w 2472690"/>
                    <a:gd name="connsiteY8" fmla="*/ 990600 h 9521398"/>
                    <a:gd name="connsiteX9" fmla="*/ 2152650 w 2472690"/>
                    <a:gd name="connsiteY9" fmla="*/ 1120140 h 9521398"/>
                    <a:gd name="connsiteX10" fmla="*/ 2183130 w 2472690"/>
                    <a:gd name="connsiteY10" fmla="*/ 1169670 h 9521398"/>
                    <a:gd name="connsiteX11" fmla="*/ 2446020 w 2472690"/>
                    <a:gd name="connsiteY11" fmla="*/ 1722120 h 9521398"/>
                    <a:gd name="connsiteX12" fmla="*/ 2472690 w 2472690"/>
                    <a:gd name="connsiteY12" fmla="*/ 1916430 h 9521398"/>
                    <a:gd name="connsiteX13" fmla="*/ 2419350 w 2472690"/>
                    <a:gd name="connsiteY13" fmla="*/ 3051810 h 9521398"/>
                    <a:gd name="connsiteX14" fmla="*/ 2362200 w 2472690"/>
                    <a:gd name="connsiteY14" fmla="*/ 3375660 h 9521398"/>
                    <a:gd name="connsiteX15" fmla="*/ 2339340 w 2472690"/>
                    <a:gd name="connsiteY15" fmla="*/ 3661410 h 9521398"/>
                    <a:gd name="connsiteX16" fmla="*/ 2350770 w 2472690"/>
                    <a:gd name="connsiteY16" fmla="*/ 5280660 h 9521398"/>
                    <a:gd name="connsiteX17" fmla="*/ 2396490 w 2472690"/>
                    <a:gd name="connsiteY17" fmla="*/ 5741670 h 9521398"/>
                    <a:gd name="connsiteX18" fmla="*/ 2423160 w 2472690"/>
                    <a:gd name="connsiteY18" fmla="*/ 6080760 h 9521398"/>
                    <a:gd name="connsiteX19" fmla="*/ 2434590 w 2472690"/>
                    <a:gd name="connsiteY19" fmla="*/ 6492240 h 9521398"/>
                    <a:gd name="connsiteX20" fmla="*/ 2457450 w 2472690"/>
                    <a:gd name="connsiteY20" fmla="*/ 6848775 h 9521398"/>
                    <a:gd name="connsiteX21" fmla="*/ 2258908 w 2472690"/>
                    <a:gd name="connsiteY21" fmla="*/ 7512544 h 9521398"/>
                    <a:gd name="connsiteX22" fmla="*/ 2031765 w 2472690"/>
                    <a:gd name="connsiteY22" fmla="*/ 8044282 h 9521398"/>
                    <a:gd name="connsiteX23" fmla="*/ 1950711 w 2472690"/>
                    <a:gd name="connsiteY23" fmla="*/ 8533556 h 9521398"/>
                    <a:gd name="connsiteX24" fmla="*/ 1917942 w 2472690"/>
                    <a:gd name="connsiteY24" fmla="*/ 9022344 h 9521398"/>
                    <a:gd name="connsiteX25" fmla="*/ 1933433 w 2472690"/>
                    <a:gd name="connsiteY25" fmla="*/ 9521398 h 9521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472690" h="9521398">
                      <a:moveTo>
                        <a:pt x="0" y="0"/>
                      </a:moveTo>
                      <a:lnTo>
                        <a:pt x="72390" y="49530"/>
                      </a:lnTo>
                      <a:lnTo>
                        <a:pt x="228600" y="87630"/>
                      </a:lnTo>
                      <a:lnTo>
                        <a:pt x="857250" y="213360"/>
                      </a:lnTo>
                      <a:lnTo>
                        <a:pt x="956310" y="255270"/>
                      </a:lnTo>
                      <a:lnTo>
                        <a:pt x="1360170" y="670560"/>
                      </a:lnTo>
                      <a:lnTo>
                        <a:pt x="1474470" y="731520"/>
                      </a:lnTo>
                      <a:lnTo>
                        <a:pt x="1821180" y="902970"/>
                      </a:lnTo>
                      <a:lnTo>
                        <a:pt x="1965960" y="990600"/>
                      </a:lnTo>
                      <a:lnTo>
                        <a:pt x="2152650" y="1120140"/>
                      </a:lnTo>
                      <a:lnTo>
                        <a:pt x="2183130" y="1169670"/>
                      </a:lnTo>
                      <a:lnTo>
                        <a:pt x="2446020" y="1722120"/>
                      </a:lnTo>
                      <a:lnTo>
                        <a:pt x="2472690" y="1916430"/>
                      </a:lnTo>
                      <a:lnTo>
                        <a:pt x="2419350" y="3051810"/>
                      </a:lnTo>
                      <a:lnTo>
                        <a:pt x="2362200" y="3375660"/>
                      </a:lnTo>
                      <a:lnTo>
                        <a:pt x="2339340" y="3661410"/>
                      </a:lnTo>
                      <a:lnTo>
                        <a:pt x="2350770" y="5280660"/>
                      </a:lnTo>
                      <a:lnTo>
                        <a:pt x="2396490" y="5741670"/>
                      </a:lnTo>
                      <a:lnTo>
                        <a:pt x="2423160" y="6080760"/>
                      </a:lnTo>
                      <a:lnTo>
                        <a:pt x="2434590" y="6492240"/>
                      </a:lnTo>
                      <a:cubicBezTo>
                        <a:pt x="2421043" y="6686973"/>
                        <a:pt x="2445597" y="6656582"/>
                        <a:pt x="2457450" y="6848775"/>
                      </a:cubicBezTo>
                      <a:cubicBezTo>
                        <a:pt x="2382826" y="7098912"/>
                        <a:pt x="2325933" y="7270006"/>
                        <a:pt x="2258908" y="7512544"/>
                      </a:cubicBezTo>
                      <a:cubicBezTo>
                        <a:pt x="2215003" y="7668744"/>
                        <a:pt x="2083269" y="7905813"/>
                        <a:pt x="2031765" y="8044282"/>
                      </a:cubicBezTo>
                      <a:cubicBezTo>
                        <a:pt x="1993770" y="8154888"/>
                        <a:pt x="1973507" y="8422950"/>
                        <a:pt x="1950711" y="8533556"/>
                      </a:cubicBezTo>
                      <a:cubicBezTo>
                        <a:pt x="1933824" y="8702420"/>
                        <a:pt x="1927230" y="8856013"/>
                        <a:pt x="1917942" y="9022344"/>
                      </a:cubicBezTo>
                      <a:lnTo>
                        <a:pt x="1933433" y="9521398"/>
                      </a:lnTo>
                    </a:path>
                  </a:pathLst>
                </a:custGeom>
                <a:noFill/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0" name="フリーフォーム 43">
                  <a:extLst>
                    <a:ext uri="{FF2B5EF4-FFF2-40B4-BE49-F238E27FC236}">
                      <a16:creationId xmlns:a16="http://schemas.microsoft.com/office/drawing/2014/main" id="{8FBE26A6-4843-4FFF-1CAB-B4A999998AE6}"/>
                    </a:ext>
                  </a:extLst>
                </p:cNvPr>
                <p:cNvSpPr/>
                <p:nvPr/>
              </p:nvSpPr>
              <p:spPr>
                <a:xfrm>
                  <a:off x="1686304" y="11393"/>
                  <a:ext cx="1693166" cy="4354166"/>
                </a:xfrm>
                <a:custGeom>
                  <a:avLst/>
                  <a:gdLst>
                    <a:gd name="connsiteX0" fmla="*/ 0 w 2202180"/>
                    <a:gd name="connsiteY0" fmla="*/ 4457700 h 4457700"/>
                    <a:gd name="connsiteX1" fmla="*/ 419100 w 2202180"/>
                    <a:gd name="connsiteY1" fmla="*/ 4457700 h 4457700"/>
                    <a:gd name="connsiteX2" fmla="*/ 796290 w 2202180"/>
                    <a:gd name="connsiteY2" fmla="*/ 4370070 h 4457700"/>
                    <a:gd name="connsiteX3" fmla="*/ 1139190 w 2202180"/>
                    <a:gd name="connsiteY3" fmla="*/ 4171950 h 4457700"/>
                    <a:gd name="connsiteX4" fmla="*/ 1402080 w 2202180"/>
                    <a:gd name="connsiteY4" fmla="*/ 3912870 h 4457700"/>
                    <a:gd name="connsiteX5" fmla="*/ 1562100 w 2202180"/>
                    <a:gd name="connsiteY5" fmla="*/ 3653790 h 4457700"/>
                    <a:gd name="connsiteX6" fmla="*/ 1680210 w 2202180"/>
                    <a:gd name="connsiteY6" fmla="*/ 3348990 h 4457700"/>
                    <a:gd name="connsiteX7" fmla="*/ 1851660 w 2202180"/>
                    <a:gd name="connsiteY7" fmla="*/ 2926080 h 4457700"/>
                    <a:gd name="connsiteX8" fmla="*/ 1943100 w 2202180"/>
                    <a:gd name="connsiteY8" fmla="*/ 2606040 h 4457700"/>
                    <a:gd name="connsiteX9" fmla="*/ 1988820 w 2202180"/>
                    <a:gd name="connsiteY9" fmla="*/ 2251710 h 4457700"/>
                    <a:gd name="connsiteX10" fmla="*/ 2007870 w 2202180"/>
                    <a:gd name="connsiteY10" fmla="*/ 1977390 h 4457700"/>
                    <a:gd name="connsiteX11" fmla="*/ 1935480 w 2202180"/>
                    <a:gd name="connsiteY11" fmla="*/ 1569720 h 4457700"/>
                    <a:gd name="connsiteX12" fmla="*/ 1889760 w 2202180"/>
                    <a:gd name="connsiteY12" fmla="*/ 1230630 h 4457700"/>
                    <a:gd name="connsiteX13" fmla="*/ 1893570 w 2202180"/>
                    <a:gd name="connsiteY13" fmla="*/ 941070 h 4457700"/>
                    <a:gd name="connsiteX14" fmla="*/ 1927860 w 2202180"/>
                    <a:gd name="connsiteY14" fmla="*/ 735330 h 4457700"/>
                    <a:gd name="connsiteX15" fmla="*/ 1939290 w 2202180"/>
                    <a:gd name="connsiteY15" fmla="*/ 617220 h 4457700"/>
                    <a:gd name="connsiteX16" fmla="*/ 2038350 w 2202180"/>
                    <a:gd name="connsiteY16" fmla="*/ 365760 h 4457700"/>
                    <a:gd name="connsiteX17" fmla="*/ 2202180 w 2202180"/>
                    <a:gd name="connsiteY17" fmla="*/ 0 h 4457700"/>
                    <a:gd name="connsiteX0" fmla="*/ 0 w 2202180"/>
                    <a:gd name="connsiteY0" fmla="*/ 4457700 h 4457700"/>
                    <a:gd name="connsiteX1" fmla="*/ 419100 w 2202180"/>
                    <a:gd name="connsiteY1" fmla="*/ 4457700 h 4457700"/>
                    <a:gd name="connsiteX2" fmla="*/ 796290 w 2202180"/>
                    <a:gd name="connsiteY2" fmla="*/ 4370070 h 4457700"/>
                    <a:gd name="connsiteX3" fmla="*/ 1139190 w 2202180"/>
                    <a:gd name="connsiteY3" fmla="*/ 4171950 h 4457700"/>
                    <a:gd name="connsiteX4" fmla="*/ 1402080 w 2202180"/>
                    <a:gd name="connsiteY4" fmla="*/ 3912870 h 4457700"/>
                    <a:gd name="connsiteX5" fmla="*/ 1562100 w 2202180"/>
                    <a:gd name="connsiteY5" fmla="*/ 3653790 h 4457700"/>
                    <a:gd name="connsiteX6" fmla="*/ 1680210 w 2202180"/>
                    <a:gd name="connsiteY6" fmla="*/ 3348990 h 4457700"/>
                    <a:gd name="connsiteX7" fmla="*/ 1851660 w 2202180"/>
                    <a:gd name="connsiteY7" fmla="*/ 2926080 h 4457700"/>
                    <a:gd name="connsiteX8" fmla="*/ 1943100 w 2202180"/>
                    <a:gd name="connsiteY8" fmla="*/ 2606040 h 4457700"/>
                    <a:gd name="connsiteX9" fmla="*/ 1988820 w 2202180"/>
                    <a:gd name="connsiteY9" fmla="*/ 2251710 h 4457700"/>
                    <a:gd name="connsiteX10" fmla="*/ 2000250 w 2202180"/>
                    <a:gd name="connsiteY10" fmla="*/ 1977390 h 4457700"/>
                    <a:gd name="connsiteX11" fmla="*/ 1935480 w 2202180"/>
                    <a:gd name="connsiteY11" fmla="*/ 1569720 h 4457700"/>
                    <a:gd name="connsiteX12" fmla="*/ 1889760 w 2202180"/>
                    <a:gd name="connsiteY12" fmla="*/ 1230630 h 4457700"/>
                    <a:gd name="connsiteX13" fmla="*/ 1893570 w 2202180"/>
                    <a:gd name="connsiteY13" fmla="*/ 941070 h 4457700"/>
                    <a:gd name="connsiteX14" fmla="*/ 1927860 w 2202180"/>
                    <a:gd name="connsiteY14" fmla="*/ 735330 h 4457700"/>
                    <a:gd name="connsiteX15" fmla="*/ 1939290 w 2202180"/>
                    <a:gd name="connsiteY15" fmla="*/ 617220 h 4457700"/>
                    <a:gd name="connsiteX16" fmla="*/ 2038350 w 2202180"/>
                    <a:gd name="connsiteY16" fmla="*/ 365760 h 4457700"/>
                    <a:gd name="connsiteX17" fmla="*/ 2202180 w 2202180"/>
                    <a:gd name="connsiteY17" fmla="*/ 0 h 4457700"/>
                    <a:gd name="connsiteX0" fmla="*/ 0 w 1783080"/>
                    <a:gd name="connsiteY0" fmla="*/ 4457700 h 4457700"/>
                    <a:gd name="connsiteX1" fmla="*/ 377190 w 1783080"/>
                    <a:gd name="connsiteY1" fmla="*/ 4370070 h 4457700"/>
                    <a:gd name="connsiteX2" fmla="*/ 720090 w 1783080"/>
                    <a:gd name="connsiteY2" fmla="*/ 4171950 h 4457700"/>
                    <a:gd name="connsiteX3" fmla="*/ 982980 w 1783080"/>
                    <a:gd name="connsiteY3" fmla="*/ 3912870 h 4457700"/>
                    <a:gd name="connsiteX4" fmla="*/ 1143000 w 1783080"/>
                    <a:gd name="connsiteY4" fmla="*/ 3653790 h 4457700"/>
                    <a:gd name="connsiteX5" fmla="*/ 1261110 w 1783080"/>
                    <a:gd name="connsiteY5" fmla="*/ 3348990 h 4457700"/>
                    <a:gd name="connsiteX6" fmla="*/ 1432560 w 1783080"/>
                    <a:gd name="connsiteY6" fmla="*/ 2926080 h 4457700"/>
                    <a:gd name="connsiteX7" fmla="*/ 1524000 w 1783080"/>
                    <a:gd name="connsiteY7" fmla="*/ 2606040 h 4457700"/>
                    <a:gd name="connsiteX8" fmla="*/ 1569720 w 1783080"/>
                    <a:gd name="connsiteY8" fmla="*/ 2251710 h 4457700"/>
                    <a:gd name="connsiteX9" fmla="*/ 1581150 w 1783080"/>
                    <a:gd name="connsiteY9" fmla="*/ 1977390 h 4457700"/>
                    <a:gd name="connsiteX10" fmla="*/ 1516380 w 1783080"/>
                    <a:gd name="connsiteY10" fmla="*/ 1569720 h 4457700"/>
                    <a:gd name="connsiteX11" fmla="*/ 1470660 w 1783080"/>
                    <a:gd name="connsiteY11" fmla="*/ 1230630 h 4457700"/>
                    <a:gd name="connsiteX12" fmla="*/ 1474470 w 1783080"/>
                    <a:gd name="connsiteY12" fmla="*/ 941070 h 4457700"/>
                    <a:gd name="connsiteX13" fmla="*/ 1508760 w 1783080"/>
                    <a:gd name="connsiteY13" fmla="*/ 735330 h 4457700"/>
                    <a:gd name="connsiteX14" fmla="*/ 1520190 w 1783080"/>
                    <a:gd name="connsiteY14" fmla="*/ 617220 h 4457700"/>
                    <a:gd name="connsiteX15" fmla="*/ 1619250 w 1783080"/>
                    <a:gd name="connsiteY15" fmla="*/ 365760 h 4457700"/>
                    <a:gd name="connsiteX16" fmla="*/ 1783080 w 1783080"/>
                    <a:gd name="connsiteY16" fmla="*/ 0 h 4457700"/>
                    <a:gd name="connsiteX0" fmla="*/ 0 w 1664565"/>
                    <a:gd name="connsiteY0" fmla="*/ 4449809 h 4449809"/>
                    <a:gd name="connsiteX1" fmla="*/ 258675 w 1664565"/>
                    <a:gd name="connsiteY1" fmla="*/ 4370070 h 4449809"/>
                    <a:gd name="connsiteX2" fmla="*/ 601575 w 1664565"/>
                    <a:gd name="connsiteY2" fmla="*/ 4171950 h 4449809"/>
                    <a:gd name="connsiteX3" fmla="*/ 864465 w 1664565"/>
                    <a:gd name="connsiteY3" fmla="*/ 3912870 h 4449809"/>
                    <a:gd name="connsiteX4" fmla="*/ 1024485 w 1664565"/>
                    <a:gd name="connsiteY4" fmla="*/ 3653790 h 4449809"/>
                    <a:gd name="connsiteX5" fmla="*/ 1142595 w 1664565"/>
                    <a:gd name="connsiteY5" fmla="*/ 3348990 h 4449809"/>
                    <a:gd name="connsiteX6" fmla="*/ 1314045 w 1664565"/>
                    <a:gd name="connsiteY6" fmla="*/ 2926080 h 4449809"/>
                    <a:gd name="connsiteX7" fmla="*/ 1405485 w 1664565"/>
                    <a:gd name="connsiteY7" fmla="*/ 2606040 h 4449809"/>
                    <a:gd name="connsiteX8" fmla="*/ 1451205 w 1664565"/>
                    <a:gd name="connsiteY8" fmla="*/ 2251710 h 4449809"/>
                    <a:gd name="connsiteX9" fmla="*/ 1462635 w 1664565"/>
                    <a:gd name="connsiteY9" fmla="*/ 1977390 h 4449809"/>
                    <a:gd name="connsiteX10" fmla="*/ 1397865 w 1664565"/>
                    <a:gd name="connsiteY10" fmla="*/ 1569720 h 4449809"/>
                    <a:gd name="connsiteX11" fmla="*/ 1352145 w 1664565"/>
                    <a:gd name="connsiteY11" fmla="*/ 1230630 h 4449809"/>
                    <a:gd name="connsiteX12" fmla="*/ 1355955 w 1664565"/>
                    <a:gd name="connsiteY12" fmla="*/ 941070 h 4449809"/>
                    <a:gd name="connsiteX13" fmla="*/ 1390245 w 1664565"/>
                    <a:gd name="connsiteY13" fmla="*/ 735330 h 4449809"/>
                    <a:gd name="connsiteX14" fmla="*/ 1401675 w 1664565"/>
                    <a:gd name="connsiteY14" fmla="*/ 617220 h 4449809"/>
                    <a:gd name="connsiteX15" fmla="*/ 1500735 w 1664565"/>
                    <a:gd name="connsiteY15" fmla="*/ 365760 h 4449809"/>
                    <a:gd name="connsiteX16" fmla="*/ 1664565 w 1664565"/>
                    <a:gd name="connsiteY16" fmla="*/ 0 h 4449809"/>
                    <a:gd name="connsiteX0" fmla="*/ 0 w 1698973"/>
                    <a:gd name="connsiteY0" fmla="*/ 4508991 h 4508991"/>
                    <a:gd name="connsiteX1" fmla="*/ 258675 w 1698973"/>
                    <a:gd name="connsiteY1" fmla="*/ 4429252 h 4508991"/>
                    <a:gd name="connsiteX2" fmla="*/ 601575 w 1698973"/>
                    <a:gd name="connsiteY2" fmla="*/ 4231132 h 4508991"/>
                    <a:gd name="connsiteX3" fmla="*/ 864465 w 1698973"/>
                    <a:gd name="connsiteY3" fmla="*/ 3972052 h 4508991"/>
                    <a:gd name="connsiteX4" fmla="*/ 1024485 w 1698973"/>
                    <a:gd name="connsiteY4" fmla="*/ 3712972 h 4508991"/>
                    <a:gd name="connsiteX5" fmla="*/ 1142595 w 1698973"/>
                    <a:gd name="connsiteY5" fmla="*/ 3408172 h 4508991"/>
                    <a:gd name="connsiteX6" fmla="*/ 1314045 w 1698973"/>
                    <a:gd name="connsiteY6" fmla="*/ 2985262 h 4508991"/>
                    <a:gd name="connsiteX7" fmla="*/ 1405485 w 1698973"/>
                    <a:gd name="connsiteY7" fmla="*/ 2665222 h 4508991"/>
                    <a:gd name="connsiteX8" fmla="*/ 1451205 w 1698973"/>
                    <a:gd name="connsiteY8" fmla="*/ 2310892 h 4508991"/>
                    <a:gd name="connsiteX9" fmla="*/ 1462635 w 1698973"/>
                    <a:gd name="connsiteY9" fmla="*/ 2036572 h 4508991"/>
                    <a:gd name="connsiteX10" fmla="*/ 1397865 w 1698973"/>
                    <a:gd name="connsiteY10" fmla="*/ 1628902 h 4508991"/>
                    <a:gd name="connsiteX11" fmla="*/ 1352145 w 1698973"/>
                    <a:gd name="connsiteY11" fmla="*/ 1289812 h 4508991"/>
                    <a:gd name="connsiteX12" fmla="*/ 1355955 w 1698973"/>
                    <a:gd name="connsiteY12" fmla="*/ 1000252 h 4508991"/>
                    <a:gd name="connsiteX13" fmla="*/ 1390245 w 1698973"/>
                    <a:gd name="connsiteY13" fmla="*/ 794512 h 4508991"/>
                    <a:gd name="connsiteX14" fmla="*/ 1401675 w 1698973"/>
                    <a:gd name="connsiteY14" fmla="*/ 676402 h 4508991"/>
                    <a:gd name="connsiteX15" fmla="*/ 1500735 w 1698973"/>
                    <a:gd name="connsiteY15" fmla="*/ 424942 h 4508991"/>
                    <a:gd name="connsiteX16" fmla="*/ 1698973 w 1698973"/>
                    <a:gd name="connsiteY16" fmla="*/ 0 h 4508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98973" h="4508991">
                      <a:moveTo>
                        <a:pt x="0" y="4508991"/>
                      </a:moveTo>
                      <a:lnTo>
                        <a:pt x="258675" y="4429252"/>
                      </a:lnTo>
                      <a:lnTo>
                        <a:pt x="601575" y="4231132"/>
                      </a:lnTo>
                      <a:lnTo>
                        <a:pt x="864465" y="3972052"/>
                      </a:lnTo>
                      <a:lnTo>
                        <a:pt x="1024485" y="3712972"/>
                      </a:lnTo>
                      <a:lnTo>
                        <a:pt x="1142595" y="3408172"/>
                      </a:lnTo>
                      <a:lnTo>
                        <a:pt x="1314045" y="2985262"/>
                      </a:lnTo>
                      <a:lnTo>
                        <a:pt x="1405485" y="2665222"/>
                      </a:lnTo>
                      <a:lnTo>
                        <a:pt x="1451205" y="2310892"/>
                      </a:lnTo>
                      <a:lnTo>
                        <a:pt x="1462635" y="2036572"/>
                      </a:lnTo>
                      <a:lnTo>
                        <a:pt x="1397865" y="1628902"/>
                      </a:lnTo>
                      <a:lnTo>
                        <a:pt x="1352145" y="1289812"/>
                      </a:lnTo>
                      <a:lnTo>
                        <a:pt x="1355955" y="1000252"/>
                      </a:lnTo>
                      <a:lnTo>
                        <a:pt x="1390245" y="794512"/>
                      </a:lnTo>
                      <a:lnTo>
                        <a:pt x="1401675" y="676402"/>
                      </a:lnTo>
                      <a:lnTo>
                        <a:pt x="1500735" y="424942"/>
                      </a:lnTo>
                      <a:lnTo>
                        <a:pt x="1698973" y="0"/>
                      </a:lnTo>
                    </a:path>
                  </a:pathLst>
                </a:custGeom>
                <a:noFill/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1" name="フリーフォーム 54">
                  <a:extLst>
                    <a:ext uri="{FF2B5EF4-FFF2-40B4-BE49-F238E27FC236}">
                      <a16:creationId xmlns:a16="http://schemas.microsoft.com/office/drawing/2014/main" id="{AF99761A-DF2D-4A8A-6E23-11AC3B79245F}"/>
                    </a:ext>
                  </a:extLst>
                </p:cNvPr>
                <p:cNvSpPr/>
                <p:nvPr/>
              </p:nvSpPr>
              <p:spPr>
                <a:xfrm>
                  <a:off x="1734790" y="3082513"/>
                  <a:ext cx="7907655" cy="2985135"/>
                </a:xfrm>
                <a:custGeom>
                  <a:avLst/>
                  <a:gdLst>
                    <a:gd name="connsiteX0" fmla="*/ 0 w 9031605"/>
                    <a:gd name="connsiteY0" fmla="*/ 0 h 3377565"/>
                    <a:gd name="connsiteX1" fmla="*/ 1630680 w 9031605"/>
                    <a:gd name="connsiteY1" fmla="*/ 295275 h 3377565"/>
                    <a:gd name="connsiteX2" fmla="*/ 1901190 w 9031605"/>
                    <a:gd name="connsiteY2" fmla="*/ 344805 h 3377565"/>
                    <a:gd name="connsiteX3" fmla="*/ 2105025 w 9031605"/>
                    <a:gd name="connsiteY3" fmla="*/ 398145 h 3377565"/>
                    <a:gd name="connsiteX4" fmla="*/ 2444115 w 9031605"/>
                    <a:gd name="connsiteY4" fmla="*/ 529590 h 3377565"/>
                    <a:gd name="connsiteX5" fmla="*/ 4600575 w 9031605"/>
                    <a:gd name="connsiteY5" fmla="*/ 1421130 h 3377565"/>
                    <a:gd name="connsiteX6" fmla="*/ 6574155 w 9031605"/>
                    <a:gd name="connsiteY6" fmla="*/ 2299335 h 3377565"/>
                    <a:gd name="connsiteX7" fmla="*/ 7762875 w 9031605"/>
                    <a:gd name="connsiteY7" fmla="*/ 2817495 h 3377565"/>
                    <a:gd name="connsiteX8" fmla="*/ 7879080 w 9031605"/>
                    <a:gd name="connsiteY8" fmla="*/ 2865120 h 3377565"/>
                    <a:gd name="connsiteX9" fmla="*/ 9031605 w 9031605"/>
                    <a:gd name="connsiteY9" fmla="*/ 3377565 h 3377565"/>
                    <a:gd name="connsiteX0" fmla="*/ 0 w 8486775"/>
                    <a:gd name="connsiteY0" fmla="*/ 0 h 3274695"/>
                    <a:gd name="connsiteX1" fmla="*/ 1085850 w 8486775"/>
                    <a:gd name="connsiteY1" fmla="*/ 192405 h 3274695"/>
                    <a:gd name="connsiteX2" fmla="*/ 1356360 w 8486775"/>
                    <a:gd name="connsiteY2" fmla="*/ 241935 h 3274695"/>
                    <a:gd name="connsiteX3" fmla="*/ 1560195 w 8486775"/>
                    <a:gd name="connsiteY3" fmla="*/ 295275 h 3274695"/>
                    <a:gd name="connsiteX4" fmla="*/ 1899285 w 8486775"/>
                    <a:gd name="connsiteY4" fmla="*/ 426720 h 3274695"/>
                    <a:gd name="connsiteX5" fmla="*/ 4055745 w 8486775"/>
                    <a:gd name="connsiteY5" fmla="*/ 1318260 h 3274695"/>
                    <a:gd name="connsiteX6" fmla="*/ 6029325 w 8486775"/>
                    <a:gd name="connsiteY6" fmla="*/ 2196465 h 3274695"/>
                    <a:gd name="connsiteX7" fmla="*/ 7218045 w 8486775"/>
                    <a:gd name="connsiteY7" fmla="*/ 2714625 h 3274695"/>
                    <a:gd name="connsiteX8" fmla="*/ 7334250 w 8486775"/>
                    <a:gd name="connsiteY8" fmla="*/ 2762250 h 3274695"/>
                    <a:gd name="connsiteX9" fmla="*/ 8486775 w 8486775"/>
                    <a:gd name="connsiteY9" fmla="*/ 3274695 h 3274695"/>
                    <a:gd name="connsiteX0" fmla="*/ 0 w 7907655"/>
                    <a:gd name="connsiteY0" fmla="*/ 0 h 2985135"/>
                    <a:gd name="connsiteX1" fmla="*/ 1085850 w 7907655"/>
                    <a:gd name="connsiteY1" fmla="*/ 192405 h 2985135"/>
                    <a:gd name="connsiteX2" fmla="*/ 1356360 w 7907655"/>
                    <a:gd name="connsiteY2" fmla="*/ 241935 h 2985135"/>
                    <a:gd name="connsiteX3" fmla="*/ 1560195 w 7907655"/>
                    <a:gd name="connsiteY3" fmla="*/ 295275 h 2985135"/>
                    <a:gd name="connsiteX4" fmla="*/ 1899285 w 7907655"/>
                    <a:gd name="connsiteY4" fmla="*/ 426720 h 2985135"/>
                    <a:gd name="connsiteX5" fmla="*/ 4055745 w 7907655"/>
                    <a:gd name="connsiteY5" fmla="*/ 1318260 h 2985135"/>
                    <a:gd name="connsiteX6" fmla="*/ 6029325 w 7907655"/>
                    <a:gd name="connsiteY6" fmla="*/ 2196465 h 2985135"/>
                    <a:gd name="connsiteX7" fmla="*/ 7218045 w 7907655"/>
                    <a:gd name="connsiteY7" fmla="*/ 2714625 h 2985135"/>
                    <a:gd name="connsiteX8" fmla="*/ 7334250 w 7907655"/>
                    <a:gd name="connsiteY8" fmla="*/ 2762250 h 2985135"/>
                    <a:gd name="connsiteX9" fmla="*/ 7907655 w 7907655"/>
                    <a:gd name="connsiteY9" fmla="*/ 2985135 h 2985135"/>
                    <a:gd name="connsiteX0" fmla="*/ 0 w 7907655"/>
                    <a:gd name="connsiteY0" fmla="*/ 0 h 2985135"/>
                    <a:gd name="connsiteX1" fmla="*/ 1085850 w 7907655"/>
                    <a:gd name="connsiteY1" fmla="*/ 192405 h 2985135"/>
                    <a:gd name="connsiteX2" fmla="*/ 1356360 w 7907655"/>
                    <a:gd name="connsiteY2" fmla="*/ 241935 h 2985135"/>
                    <a:gd name="connsiteX3" fmla="*/ 1560195 w 7907655"/>
                    <a:gd name="connsiteY3" fmla="*/ 295275 h 2985135"/>
                    <a:gd name="connsiteX4" fmla="*/ 1899285 w 7907655"/>
                    <a:gd name="connsiteY4" fmla="*/ 426720 h 2985135"/>
                    <a:gd name="connsiteX5" fmla="*/ 4055745 w 7907655"/>
                    <a:gd name="connsiteY5" fmla="*/ 1318260 h 2985135"/>
                    <a:gd name="connsiteX6" fmla="*/ 6029325 w 7907655"/>
                    <a:gd name="connsiteY6" fmla="*/ 2196465 h 2985135"/>
                    <a:gd name="connsiteX7" fmla="*/ 7092315 w 7907655"/>
                    <a:gd name="connsiteY7" fmla="*/ 2623185 h 2985135"/>
                    <a:gd name="connsiteX8" fmla="*/ 7334250 w 7907655"/>
                    <a:gd name="connsiteY8" fmla="*/ 2762250 h 2985135"/>
                    <a:gd name="connsiteX9" fmla="*/ 7907655 w 7907655"/>
                    <a:gd name="connsiteY9" fmla="*/ 2985135 h 2985135"/>
                    <a:gd name="connsiteX0" fmla="*/ 0 w 7907655"/>
                    <a:gd name="connsiteY0" fmla="*/ 0 h 2985135"/>
                    <a:gd name="connsiteX1" fmla="*/ 1085850 w 7907655"/>
                    <a:gd name="connsiteY1" fmla="*/ 192405 h 2985135"/>
                    <a:gd name="connsiteX2" fmla="*/ 1356360 w 7907655"/>
                    <a:gd name="connsiteY2" fmla="*/ 241935 h 2985135"/>
                    <a:gd name="connsiteX3" fmla="*/ 1560195 w 7907655"/>
                    <a:gd name="connsiteY3" fmla="*/ 295275 h 2985135"/>
                    <a:gd name="connsiteX4" fmla="*/ 1899285 w 7907655"/>
                    <a:gd name="connsiteY4" fmla="*/ 426720 h 2985135"/>
                    <a:gd name="connsiteX5" fmla="*/ 4055745 w 7907655"/>
                    <a:gd name="connsiteY5" fmla="*/ 1318260 h 2985135"/>
                    <a:gd name="connsiteX6" fmla="*/ 6029325 w 7907655"/>
                    <a:gd name="connsiteY6" fmla="*/ 2196465 h 2985135"/>
                    <a:gd name="connsiteX7" fmla="*/ 7092315 w 7907655"/>
                    <a:gd name="connsiteY7" fmla="*/ 2623185 h 2985135"/>
                    <a:gd name="connsiteX8" fmla="*/ 7376160 w 7907655"/>
                    <a:gd name="connsiteY8" fmla="*/ 2735580 h 2985135"/>
                    <a:gd name="connsiteX9" fmla="*/ 7907655 w 7907655"/>
                    <a:gd name="connsiteY9" fmla="*/ 2985135 h 2985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07655" h="2985135">
                      <a:moveTo>
                        <a:pt x="0" y="0"/>
                      </a:moveTo>
                      <a:lnTo>
                        <a:pt x="1085850" y="192405"/>
                      </a:lnTo>
                      <a:lnTo>
                        <a:pt x="1356360" y="241935"/>
                      </a:lnTo>
                      <a:lnTo>
                        <a:pt x="1560195" y="295275"/>
                      </a:lnTo>
                      <a:lnTo>
                        <a:pt x="1899285" y="426720"/>
                      </a:lnTo>
                      <a:lnTo>
                        <a:pt x="4055745" y="1318260"/>
                      </a:lnTo>
                      <a:lnTo>
                        <a:pt x="6029325" y="2196465"/>
                      </a:lnTo>
                      <a:lnTo>
                        <a:pt x="7092315" y="2623185"/>
                      </a:lnTo>
                      <a:lnTo>
                        <a:pt x="7376160" y="2735580"/>
                      </a:lnTo>
                      <a:lnTo>
                        <a:pt x="7907655" y="2985135"/>
                      </a:lnTo>
                    </a:path>
                  </a:pathLst>
                </a:custGeom>
                <a:noFill/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2" name="フリーフォーム 44">
                  <a:extLst>
                    <a:ext uri="{FF2B5EF4-FFF2-40B4-BE49-F238E27FC236}">
                      <a16:creationId xmlns:a16="http://schemas.microsoft.com/office/drawing/2014/main" id="{E4CDDF68-324C-7BE6-3BA4-46D806F636FB}"/>
                    </a:ext>
                  </a:extLst>
                </p:cNvPr>
                <p:cNvSpPr/>
                <p:nvPr/>
              </p:nvSpPr>
              <p:spPr>
                <a:xfrm>
                  <a:off x="7780018" y="3126456"/>
                  <a:ext cx="3256596" cy="3768980"/>
                </a:xfrm>
                <a:custGeom>
                  <a:avLst/>
                  <a:gdLst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36985 w 4193329"/>
                    <a:gd name="connsiteY18" fmla="*/ 1138874 h 5373717"/>
                    <a:gd name="connsiteX19" fmla="*/ 3962372 w 4193329"/>
                    <a:gd name="connsiteY19" fmla="*/ 374716 h 5373717"/>
                    <a:gd name="connsiteX20" fmla="*/ 4193329 w 4193329"/>
                    <a:gd name="connsiteY20" fmla="*/ 0 h 5373717"/>
                    <a:gd name="connsiteX21" fmla="*/ 4193329 w 4193329"/>
                    <a:gd name="connsiteY21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36985 w 4193329"/>
                    <a:gd name="connsiteY18" fmla="*/ 113887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36985 w 4193329"/>
                    <a:gd name="connsiteY18" fmla="*/ 113887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06348 w 4193329"/>
                    <a:gd name="connsiteY18" fmla="*/ 1063460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06348 w 4193329"/>
                    <a:gd name="connsiteY18" fmla="*/ 1063460 h 5373717"/>
                    <a:gd name="connsiteX19" fmla="*/ 3646574 w 4193329"/>
                    <a:gd name="connsiteY19" fmla="*/ 718794 h 5373717"/>
                    <a:gd name="connsiteX20" fmla="*/ 3663071 w 4193329"/>
                    <a:gd name="connsiteY20" fmla="*/ 327582 h 5373717"/>
                    <a:gd name="connsiteX21" fmla="*/ 3962372 w 4193329"/>
                    <a:gd name="connsiteY21" fmla="*/ 374716 h 5373717"/>
                    <a:gd name="connsiteX22" fmla="*/ 4193329 w 4193329"/>
                    <a:gd name="connsiteY22" fmla="*/ 0 h 5373717"/>
                    <a:gd name="connsiteX23" fmla="*/ 4193329 w 4193329"/>
                    <a:gd name="connsiteY23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06348 w 4193329"/>
                    <a:gd name="connsiteY18" fmla="*/ 1063460 h 5373717"/>
                    <a:gd name="connsiteX19" fmla="*/ 3646574 w 4193329"/>
                    <a:gd name="connsiteY19" fmla="*/ 718794 h 5373717"/>
                    <a:gd name="connsiteX20" fmla="*/ 3663071 w 4193329"/>
                    <a:gd name="connsiteY20" fmla="*/ 327582 h 5373717"/>
                    <a:gd name="connsiteX21" fmla="*/ 3962372 w 4193329"/>
                    <a:gd name="connsiteY21" fmla="*/ 374716 h 5373717"/>
                    <a:gd name="connsiteX22" fmla="*/ 4193329 w 4193329"/>
                    <a:gd name="connsiteY22" fmla="*/ 0 h 5373717"/>
                    <a:gd name="connsiteX23" fmla="*/ 4193329 w 4193329"/>
                    <a:gd name="connsiteY23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448569 w 4193329"/>
                    <a:gd name="connsiteY17" fmla="*/ 1343625 h 5373717"/>
                    <a:gd name="connsiteX18" fmla="*/ 3506348 w 4193329"/>
                    <a:gd name="connsiteY18" fmla="*/ 1063460 h 5373717"/>
                    <a:gd name="connsiteX19" fmla="*/ 3646574 w 4193329"/>
                    <a:gd name="connsiteY19" fmla="*/ 718794 h 5373717"/>
                    <a:gd name="connsiteX20" fmla="*/ 3663071 w 4193329"/>
                    <a:gd name="connsiteY20" fmla="*/ 327582 h 5373717"/>
                    <a:gd name="connsiteX21" fmla="*/ 3962372 w 4193329"/>
                    <a:gd name="connsiteY21" fmla="*/ 374716 h 5373717"/>
                    <a:gd name="connsiteX22" fmla="*/ 4193329 w 4193329"/>
                    <a:gd name="connsiteY22" fmla="*/ 0 h 5373717"/>
                    <a:gd name="connsiteX23" fmla="*/ 4193329 w 4193329"/>
                    <a:gd name="connsiteY23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11293 w 4193329"/>
                    <a:gd name="connsiteY16" fmla="*/ 1399467 h 5373717"/>
                    <a:gd name="connsiteX17" fmla="*/ 3506348 w 4193329"/>
                    <a:gd name="connsiteY17" fmla="*/ 1063460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506348 w 4193329"/>
                    <a:gd name="connsiteY17" fmla="*/ 1063460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92208 w 4193329"/>
                    <a:gd name="connsiteY17" fmla="*/ 1063460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92208 w 4193329"/>
                    <a:gd name="connsiteY17" fmla="*/ 1063460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503992 w 4193329"/>
                    <a:gd name="connsiteY17" fmla="*/ 1070530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663071 w 4193329"/>
                    <a:gd name="connsiteY19" fmla="*/ 32758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795151 w 4193329"/>
                    <a:gd name="connsiteY19" fmla="*/ 67810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795151 w 4193329"/>
                    <a:gd name="connsiteY19" fmla="*/ 67810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795151 w 4193329"/>
                    <a:gd name="connsiteY19" fmla="*/ 67810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795151 w 4193329"/>
                    <a:gd name="connsiteY19" fmla="*/ 67810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22" fmla="*/ 4193329 w 4193329"/>
                    <a:gd name="connsiteY22" fmla="*/ 0 h 5373717"/>
                    <a:gd name="connsiteX0" fmla="*/ 0 w 4193329"/>
                    <a:gd name="connsiteY0" fmla="*/ 5373717 h 5373717"/>
                    <a:gd name="connsiteX1" fmla="*/ 80412 w 4193329"/>
                    <a:gd name="connsiteY1" fmla="*/ 5288710 h 5373717"/>
                    <a:gd name="connsiteX2" fmla="*/ 650189 w 4193329"/>
                    <a:gd name="connsiteY2" fmla="*/ 4475399 h 5373717"/>
                    <a:gd name="connsiteX3" fmla="*/ 744386 w 4193329"/>
                    <a:gd name="connsiteY3" fmla="*/ 4349037 h 5373717"/>
                    <a:gd name="connsiteX4" fmla="*/ 813310 w 4193329"/>
                    <a:gd name="connsiteY4" fmla="*/ 4282410 h 5373717"/>
                    <a:gd name="connsiteX5" fmla="*/ 1095901 w 4193329"/>
                    <a:gd name="connsiteY5" fmla="*/ 4098611 h 5373717"/>
                    <a:gd name="connsiteX6" fmla="*/ 1190098 w 4193329"/>
                    <a:gd name="connsiteY6" fmla="*/ 4036579 h 5373717"/>
                    <a:gd name="connsiteX7" fmla="*/ 1272808 w 4193329"/>
                    <a:gd name="connsiteY7" fmla="*/ 3988332 h 5373717"/>
                    <a:gd name="connsiteX8" fmla="*/ 1341733 w 4193329"/>
                    <a:gd name="connsiteY8" fmla="*/ 3914812 h 5373717"/>
                    <a:gd name="connsiteX9" fmla="*/ 2132068 w 4193329"/>
                    <a:gd name="connsiteY9" fmla="*/ 3002710 h 5373717"/>
                    <a:gd name="connsiteX10" fmla="*/ 2433039 w 4193329"/>
                    <a:gd name="connsiteY10" fmla="*/ 2704036 h 5373717"/>
                    <a:gd name="connsiteX11" fmla="*/ 2720225 w 4193329"/>
                    <a:gd name="connsiteY11" fmla="*/ 2299678 h 5373717"/>
                    <a:gd name="connsiteX12" fmla="*/ 2956866 w 4193329"/>
                    <a:gd name="connsiteY12" fmla="*/ 2023980 h 5373717"/>
                    <a:gd name="connsiteX13" fmla="*/ 3037278 w 4193329"/>
                    <a:gd name="connsiteY13" fmla="*/ 1915998 h 5373717"/>
                    <a:gd name="connsiteX14" fmla="*/ 3132136 w 4193329"/>
                    <a:gd name="connsiteY14" fmla="*/ 1776395 h 5373717"/>
                    <a:gd name="connsiteX15" fmla="*/ 3285699 w 4193329"/>
                    <a:gd name="connsiteY15" fmla="*/ 1490209 h 5373717"/>
                    <a:gd name="connsiteX16" fmla="*/ 3356071 w 4193329"/>
                    <a:gd name="connsiteY16" fmla="*/ 1364116 h 5373717"/>
                    <a:gd name="connsiteX17" fmla="*/ 3489852 w 4193329"/>
                    <a:gd name="connsiteY17" fmla="*/ 1061104 h 5373717"/>
                    <a:gd name="connsiteX18" fmla="*/ 3646574 w 4193329"/>
                    <a:gd name="connsiteY18" fmla="*/ 718794 h 5373717"/>
                    <a:gd name="connsiteX19" fmla="*/ 3795151 w 4193329"/>
                    <a:gd name="connsiteY19" fmla="*/ 678102 h 5373717"/>
                    <a:gd name="connsiteX20" fmla="*/ 3962372 w 4193329"/>
                    <a:gd name="connsiteY20" fmla="*/ 374716 h 5373717"/>
                    <a:gd name="connsiteX21" fmla="*/ 4193329 w 4193329"/>
                    <a:gd name="connsiteY21" fmla="*/ 0 h 5373717"/>
                    <a:gd name="connsiteX0" fmla="*/ 0 w 3962372"/>
                    <a:gd name="connsiteY0" fmla="*/ 4999001 h 4999001"/>
                    <a:gd name="connsiteX1" fmla="*/ 80412 w 3962372"/>
                    <a:gd name="connsiteY1" fmla="*/ 4913994 h 4999001"/>
                    <a:gd name="connsiteX2" fmla="*/ 650189 w 3962372"/>
                    <a:gd name="connsiteY2" fmla="*/ 4100683 h 4999001"/>
                    <a:gd name="connsiteX3" fmla="*/ 744386 w 3962372"/>
                    <a:gd name="connsiteY3" fmla="*/ 3974321 h 4999001"/>
                    <a:gd name="connsiteX4" fmla="*/ 813310 w 3962372"/>
                    <a:gd name="connsiteY4" fmla="*/ 3907694 h 4999001"/>
                    <a:gd name="connsiteX5" fmla="*/ 1095901 w 3962372"/>
                    <a:gd name="connsiteY5" fmla="*/ 3723895 h 4999001"/>
                    <a:gd name="connsiteX6" fmla="*/ 1190098 w 3962372"/>
                    <a:gd name="connsiteY6" fmla="*/ 3661863 h 4999001"/>
                    <a:gd name="connsiteX7" fmla="*/ 1272808 w 3962372"/>
                    <a:gd name="connsiteY7" fmla="*/ 3613616 h 4999001"/>
                    <a:gd name="connsiteX8" fmla="*/ 1341733 w 3962372"/>
                    <a:gd name="connsiteY8" fmla="*/ 3540096 h 4999001"/>
                    <a:gd name="connsiteX9" fmla="*/ 2132068 w 3962372"/>
                    <a:gd name="connsiteY9" fmla="*/ 2627994 h 4999001"/>
                    <a:gd name="connsiteX10" fmla="*/ 2433039 w 3962372"/>
                    <a:gd name="connsiteY10" fmla="*/ 2329320 h 4999001"/>
                    <a:gd name="connsiteX11" fmla="*/ 2720225 w 3962372"/>
                    <a:gd name="connsiteY11" fmla="*/ 1924962 h 4999001"/>
                    <a:gd name="connsiteX12" fmla="*/ 2956866 w 3962372"/>
                    <a:gd name="connsiteY12" fmla="*/ 1649264 h 4999001"/>
                    <a:gd name="connsiteX13" fmla="*/ 3037278 w 3962372"/>
                    <a:gd name="connsiteY13" fmla="*/ 1541282 h 4999001"/>
                    <a:gd name="connsiteX14" fmla="*/ 3132136 w 3962372"/>
                    <a:gd name="connsiteY14" fmla="*/ 1401679 h 4999001"/>
                    <a:gd name="connsiteX15" fmla="*/ 3285699 w 3962372"/>
                    <a:gd name="connsiteY15" fmla="*/ 1115493 h 4999001"/>
                    <a:gd name="connsiteX16" fmla="*/ 3356071 w 3962372"/>
                    <a:gd name="connsiteY16" fmla="*/ 989400 h 4999001"/>
                    <a:gd name="connsiteX17" fmla="*/ 3489852 w 3962372"/>
                    <a:gd name="connsiteY17" fmla="*/ 686388 h 4999001"/>
                    <a:gd name="connsiteX18" fmla="*/ 3646574 w 3962372"/>
                    <a:gd name="connsiteY18" fmla="*/ 344078 h 4999001"/>
                    <a:gd name="connsiteX19" fmla="*/ 3795151 w 3962372"/>
                    <a:gd name="connsiteY19" fmla="*/ 303386 h 4999001"/>
                    <a:gd name="connsiteX20" fmla="*/ 3962372 w 3962372"/>
                    <a:gd name="connsiteY20" fmla="*/ 0 h 4999001"/>
                    <a:gd name="connsiteX0" fmla="*/ 0 w 3795151"/>
                    <a:gd name="connsiteY0" fmla="*/ 4695615 h 4695615"/>
                    <a:gd name="connsiteX1" fmla="*/ 80412 w 3795151"/>
                    <a:gd name="connsiteY1" fmla="*/ 4610608 h 4695615"/>
                    <a:gd name="connsiteX2" fmla="*/ 650189 w 3795151"/>
                    <a:gd name="connsiteY2" fmla="*/ 3797297 h 4695615"/>
                    <a:gd name="connsiteX3" fmla="*/ 744386 w 3795151"/>
                    <a:gd name="connsiteY3" fmla="*/ 3670935 h 4695615"/>
                    <a:gd name="connsiteX4" fmla="*/ 813310 w 3795151"/>
                    <a:gd name="connsiteY4" fmla="*/ 3604308 h 4695615"/>
                    <a:gd name="connsiteX5" fmla="*/ 1095901 w 3795151"/>
                    <a:gd name="connsiteY5" fmla="*/ 3420509 h 4695615"/>
                    <a:gd name="connsiteX6" fmla="*/ 1190098 w 3795151"/>
                    <a:gd name="connsiteY6" fmla="*/ 3358477 h 4695615"/>
                    <a:gd name="connsiteX7" fmla="*/ 1272808 w 3795151"/>
                    <a:gd name="connsiteY7" fmla="*/ 3310230 h 4695615"/>
                    <a:gd name="connsiteX8" fmla="*/ 1341733 w 3795151"/>
                    <a:gd name="connsiteY8" fmla="*/ 3236710 h 4695615"/>
                    <a:gd name="connsiteX9" fmla="*/ 2132068 w 3795151"/>
                    <a:gd name="connsiteY9" fmla="*/ 2324608 h 4695615"/>
                    <a:gd name="connsiteX10" fmla="*/ 2433039 w 3795151"/>
                    <a:gd name="connsiteY10" fmla="*/ 2025934 h 4695615"/>
                    <a:gd name="connsiteX11" fmla="*/ 2720225 w 3795151"/>
                    <a:gd name="connsiteY11" fmla="*/ 1621576 h 4695615"/>
                    <a:gd name="connsiteX12" fmla="*/ 2956866 w 3795151"/>
                    <a:gd name="connsiteY12" fmla="*/ 1345878 h 4695615"/>
                    <a:gd name="connsiteX13" fmla="*/ 3037278 w 3795151"/>
                    <a:gd name="connsiteY13" fmla="*/ 1237896 h 4695615"/>
                    <a:gd name="connsiteX14" fmla="*/ 3132136 w 3795151"/>
                    <a:gd name="connsiteY14" fmla="*/ 1098293 h 4695615"/>
                    <a:gd name="connsiteX15" fmla="*/ 3285699 w 3795151"/>
                    <a:gd name="connsiteY15" fmla="*/ 812107 h 4695615"/>
                    <a:gd name="connsiteX16" fmla="*/ 3356071 w 3795151"/>
                    <a:gd name="connsiteY16" fmla="*/ 686014 h 4695615"/>
                    <a:gd name="connsiteX17" fmla="*/ 3489852 w 3795151"/>
                    <a:gd name="connsiteY17" fmla="*/ 383002 h 4695615"/>
                    <a:gd name="connsiteX18" fmla="*/ 3646574 w 3795151"/>
                    <a:gd name="connsiteY18" fmla="*/ 40692 h 4695615"/>
                    <a:gd name="connsiteX19" fmla="*/ 3795151 w 3795151"/>
                    <a:gd name="connsiteY19" fmla="*/ 0 h 4695615"/>
                    <a:gd name="connsiteX0" fmla="*/ 0 w 3646574"/>
                    <a:gd name="connsiteY0" fmla="*/ 4654923 h 4654923"/>
                    <a:gd name="connsiteX1" fmla="*/ 80412 w 3646574"/>
                    <a:gd name="connsiteY1" fmla="*/ 4569916 h 4654923"/>
                    <a:gd name="connsiteX2" fmla="*/ 650189 w 3646574"/>
                    <a:gd name="connsiteY2" fmla="*/ 3756605 h 4654923"/>
                    <a:gd name="connsiteX3" fmla="*/ 744386 w 3646574"/>
                    <a:gd name="connsiteY3" fmla="*/ 3630243 h 4654923"/>
                    <a:gd name="connsiteX4" fmla="*/ 813310 w 3646574"/>
                    <a:gd name="connsiteY4" fmla="*/ 3563616 h 4654923"/>
                    <a:gd name="connsiteX5" fmla="*/ 1095901 w 3646574"/>
                    <a:gd name="connsiteY5" fmla="*/ 3379817 h 4654923"/>
                    <a:gd name="connsiteX6" fmla="*/ 1190098 w 3646574"/>
                    <a:gd name="connsiteY6" fmla="*/ 3317785 h 4654923"/>
                    <a:gd name="connsiteX7" fmla="*/ 1272808 w 3646574"/>
                    <a:gd name="connsiteY7" fmla="*/ 3269538 h 4654923"/>
                    <a:gd name="connsiteX8" fmla="*/ 1341733 w 3646574"/>
                    <a:gd name="connsiteY8" fmla="*/ 3196018 h 4654923"/>
                    <a:gd name="connsiteX9" fmla="*/ 2132068 w 3646574"/>
                    <a:gd name="connsiteY9" fmla="*/ 2283916 h 4654923"/>
                    <a:gd name="connsiteX10" fmla="*/ 2433039 w 3646574"/>
                    <a:gd name="connsiteY10" fmla="*/ 1985242 h 4654923"/>
                    <a:gd name="connsiteX11" fmla="*/ 2720225 w 3646574"/>
                    <a:gd name="connsiteY11" fmla="*/ 1580884 h 4654923"/>
                    <a:gd name="connsiteX12" fmla="*/ 2956866 w 3646574"/>
                    <a:gd name="connsiteY12" fmla="*/ 1305186 h 4654923"/>
                    <a:gd name="connsiteX13" fmla="*/ 3037278 w 3646574"/>
                    <a:gd name="connsiteY13" fmla="*/ 1197204 h 4654923"/>
                    <a:gd name="connsiteX14" fmla="*/ 3132136 w 3646574"/>
                    <a:gd name="connsiteY14" fmla="*/ 1057601 h 4654923"/>
                    <a:gd name="connsiteX15" fmla="*/ 3285699 w 3646574"/>
                    <a:gd name="connsiteY15" fmla="*/ 771415 h 4654923"/>
                    <a:gd name="connsiteX16" fmla="*/ 3356071 w 3646574"/>
                    <a:gd name="connsiteY16" fmla="*/ 645322 h 4654923"/>
                    <a:gd name="connsiteX17" fmla="*/ 3489852 w 3646574"/>
                    <a:gd name="connsiteY17" fmla="*/ 342310 h 4654923"/>
                    <a:gd name="connsiteX18" fmla="*/ 3646574 w 3646574"/>
                    <a:gd name="connsiteY18" fmla="*/ 0 h 4654923"/>
                    <a:gd name="connsiteX0" fmla="*/ 0 w 3489852"/>
                    <a:gd name="connsiteY0" fmla="*/ 4312613 h 4312613"/>
                    <a:gd name="connsiteX1" fmla="*/ 80412 w 3489852"/>
                    <a:gd name="connsiteY1" fmla="*/ 4227606 h 4312613"/>
                    <a:gd name="connsiteX2" fmla="*/ 650189 w 3489852"/>
                    <a:gd name="connsiteY2" fmla="*/ 3414295 h 4312613"/>
                    <a:gd name="connsiteX3" fmla="*/ 744386 w 3489852"/>
                    <a:gd name="connsiteY3" fmla="*/ 3287933 h 4312613"/>
                    <a:gd name="connsiteX4" fmla="*/ 813310 w 3489852"/>
                    <a:gd name="connsiteY4" fmla="*/ 3221306 h 4312613"/>
                    <a:gd name="connsiteX5" fmla="*/ 1095901 w 3489852"/>
                    <a:gd name="connsiteY5" fmla="*/ 3037507 h 4312613"/>
                    <a:gd name="connsiteX6" fmla="*/ 1190098 w 3489852"/>
                    <a:gd name="connsiteY6" fmla="*/ 2975475 h 4312613"/>
                    <a:gd name="connsiteX7" fmla="*/ 1272808 w 3489852"/>
                    <a:gd name="connsiteY7" fmla="*/ 2927228 h 4312613"/>
                    <a:gd name="connsiteX8" fmla="*/ 1341733 w 3489852"/>
                    <a:gd name="connsiteY8" fmla="*/ 2853708 h 4312613"/>
                    <a:gd name="connsiteX9" fmla="*/ 2132068 w 3489852"/>
                    <a:gd name="connsiteY9" fmla="*/ 1941606 h 4312613"/>
                    <a:gd name="connsiteX10" fmla="*/ 2433039 w 3489852"/>
                    <a:gd name="connsiteY10" fmla="*/ 1642932 h 4312613"/>
                    <a:gd name="connsiteX11" fmla="*/ 2720225 w 3489852"/>
                    <a:gd name="connsiteY11" fmla="*/ 1238574 h 4312613"/>
                    <a:gd name="connsiteX12" fmla="*/ 2956866 w 3489852"/>
                    <a:gd name="connsiteY12" fmla="*/ 962876 h 4312613"/>
                    <a:gd name="connsiteX13" fmla="*/ 3037278 w 3489852"/>
                    <a:gd name="connsiteY13" fmla="*/ 854894 h 4312613"/>
                    <a:gd name="connsiteX14" fmla="*/ 3132136 w 3489852"/>
                    <a:gd name="connsiteY14" fmla="*/ 715291 h 4312613"/>
                    <a:gd name="connsiteX15" fmla="*/ 3285699 w 3489852"/>
                    <a:gd name="connsiteY15" fmla="*/ 429105 h 4312613"/>
                    <a:gd name="connsiteX16" fmla="*/ 3356071 w 3489852"/>
                    <a:gd name="connsiteY16" fmla="*/ 303012 h 4312613"/>
                    <a:gd name="connsiteX17" fmla="*/ 3489852 w 3489852"/>
                    <a:gd name="connsiteY17" fmla="*/ 0 h 4312613"/>
                    <a:gd name="connsiteX0" fmla="*/ 0 w 3356071"/>
                    <a:gd name="connsiteY0" fmla="*/ 4009601 h 4009601"/>
                    <a:gd name="connsiteX1" fmla="*/ 80412 w 3356071"/>
                    <a:gd name="connsiteY1" fmla="*/ 3924594 h 4009601"/>
                    <a:gd name="connsiteX2" fmla="*/ 650189 w 3356071"/>
                    <a:gd name="connsiteY2" fmla="*/ 3111283 h 4009601"/>
                    <a:gd name="connsiteX3" fmla="*/ 744386 w 3356071"/>
                    <a:gd name="connsiteY3" fmla="*/ 2984921 h 4009601"/>
                    <a:gd name="connsiteX4" fmla="*/ 813310 w 3356071"/>
                    <a:gd name="connsiteY4" fmla="*/ 2918294 h 4009601"/>
                    <a:gd name="connsiteX5" fmla="*/ 1095901 w 3356071"/>
                    <a:gd name="connsiteY5" fmla="*/ 2734495 h 4009601"/>
                    <a:gd name="connsiteX6" fmla="*/ 1190098 w 3356071"/>
                    <a:gd name="connsiteY6" fmla="*/ 2672463 h 4009601"/>
                    <a:gd name="connsiteX7" fmla="*/ 1272808 w 3356071"/>
                    <a:gd name="connsiteY7" fmla="*/ 2624216 h 4009601"/>
                    <a:gd name="connsiteX8" fmla="*/ 1341733 w 3356071"/>
                    <a:gd name="connsiteY8" fmla="*/ 2550696 h 4009601"/>
                    <a:gd name="connsiteX9" fmla="*/ 2132068 w 3356071"/>
                    <a:gd name="connsiteY9" fmla="*/ 1638594 h 4009601"/>
                    <a:gd name="connsiteX10" fmla="*/ 2433039 w 3356071"/>
                    <a:gd name="connsiteY10" fmla="*/ 1339920 h 4009601"/>
                    <a:gd name="connsiteX11" fmla="*/ 2720225 w 3356071"/>
                    <a:gd name="connsiteY11" fmla="*/ 935562 h 4009601"/>
                    <a:gd name="connsiteX12" fmla="*/ 2956866 w 3356071"/>
                    <a:gd name="connsiteY12" fmla="*/ 659864 h 4009601"/>
                    <a:gd name="connsiteX13" fmla="*/ 3037278 w 3356071"/>
                    <a:gd name="connsiteY13" fmla="*/ 551882 h 4009601"/>
                    <a:gd name="connsiteX14" fmla="*/ 3132136 w 3356071"/>
                    <a:gd name="connsiteY14" fmla="*/ 412279 h 4009601"/>
                    <a:gd name="connsiteX15" fmla="*/ 3285699 w 3356071"/>
                    <a:gd name="connsiteY15" fmla="*/ 126093 h 4009601"/>
                    <a:gd name="connsiteX16" fmla="*/ 3356071 w 3356071"/>
                    <a:gd name="connsiteY16" fmla="*/ 0 h 4009601"/>
                    <a:gd name="connsiteX0" fmla="*/ 0 w 3285699"/>
                    <a:gd name="connsiteY0" fmla="*/ 3883508 h 3883508"/>
                    <a:gd name="connsiteX1" fmla="*/ 80412 w 3285699"/>
                    <a:gd name="connsiteY1" fmla="*/ 3798501 h 3883508"/>
                    <a:gd name="connsiteX2" fmla="*/ 650189 w 3285699"/>
                    <a:gd name="connsiteY2" fmla="*/ 2985190 h 3883508"/>
                    <a:gd name="connsiteX3" fmla="*/ 744386 w 3285699"/>
                    <a:gd name="connsiteY3" fmla="*/ 2858828 h 3883508"/>
                    <a:gd name="connsiteX4" fmla="*/ 813310 w 3285699"/>
                    <a:gd name="connsiteY4" fmla="*/ 2792201 h 3883508"/>
                    <a:gd name="connsiteX5" fmla="*/ 1095901 w 3285699"/>
                    <a:gd name="connsiteY5" fmla="*/ 2608402 h 3883508"/>
                    <a:gd name="connsiteX6" fmla="*/ 1190098 w 3285699"/>
                    <a:gd name="connsiteY6" fmla="*/ 2546370 h 3883508"/>
                    <a:gd name="connsiteX7" fmla="*/ 1272808 w 3285699"/>
                    <a:gd name="connsiteY7" fmla="*/ 2498123 h 3883508"/>
                    <a:gd name="connsiteX8" fmla="*/ 1341733 w 3285699"/>
                    <a:gd name="connsiteY8" fmla="*/ 2424603 h 3883508"/>
                    <a:gd name="connsiteX9" fmla="*/ 2132068 w 3285699"/>
                    <a:gd name="connsiteY9" fmla="*/ 1512501 h 3883508"/>
                    <a:gd name="connsiteX10" fmla="*/ 2433039 w 3285699"/>
                    <a:gd name="connsiteY10" fmla="*/ 1213827 h 3883508"/>
                    <a:gd name="connsiteX11" fmla="*/ 2720225 w 3285699"/>
                    <a:gd name="connsiteY11" fmla="*/ 809469 h 3883508"/>
                    <a:gd name="connsiteX12" fmla="*/ 2956866 w 3285699"/>
                    <a:gd name="connsiteY12" fmla="*/ 533771 h 3883508"/>
                    <a:gd name="connsiteX13" fmla="*/ 3037278 w 3285699"/>
                    <a:gd name="connsiteY13" fmla="*/ 425789 h 3883508"/>
                    <a:gd name="connsiteX14" fmla="*/ 3132136 w 3285699"/>
                    <a:gd name="connsiteY14" fmla="*/ 286186 h 3883508"/>
                    <a:gd name="connsiteX15" fmla="*/ 3285699 w 3285699"/>
                    <a:gd name="connsiteY15" fmla="*/ 0 h 3883508"/>
                    <a:gd name="connsiteX0" fmla="*/ 0 w 3285699"/>
                    <a:gd name="connsiteY0" fmla="*/ 3883508 h 3883508"/>
                    <a:gd name="connsiteX1" fmla="*/ 80412 w 3285699"/>
                    <a:gd name="connsiteY1" fmla="*/ 3798501 h 3883508"/>
                    <a:gd name="connsiteX2" fmla="*/ 650189 w 3285699"/>
                    <a:gd name="connsiteY2" fmla="*/ 2985190 h 3883508"/>
                    <a:gd name="connsiteX3" fmla="*/ 744386 w 3285699"/>
                    <a:gd name="connsiteY3" fmla="*/ 2858828 h 3883508"/>
                    <a:gd name="connsiteX4" fmla="*/ 813310 w 3285699"/>
                    <a:gd name="connsiteY4" fmla="*/ 2792201 h 3883508"/>
                    <a:gd name="connsiteX5" fmla="*/ 1095901 w 3285699"/>
                    <a:gd name="connsiteY5" fmla="*/ 2608402 h 3883508"/>
                    <a:gd name="connsiteX6" fmla="*/ 1190098 w 3285699"/>
                    <a:gd name="connsiteY6" fmla="*/ 2546370 h 3883508"/>
                    <a:gd name="connsiteX7" fmla="*/ 1272808 w 3285699"/>
                    <a:gd name="connsiteY7" fmla="*/ 2498123 h 3883508"/>
                    <a:gd name="connsiteX8" fmla="*/ 1341733 w 3285699"/>
                    <a:gd name="connsiteY8" fmla="*/ 2424603 h 3883508"/>
                    <a:gd name="connsiteX9" fmla="*/ 2132068 w 3285699"/>
                    <a:gd name="connsiteY9" fmla="*/ 1512501 h 3883508"/>
                    <a:gd name="connsiteX10" fmla="*/ 2423540 w 3285699"/>
                    <a:gd name="connsiteY10" fmla="*/ 1206481 h 3883508"/>
                    <a:gd name="connsiteX11" fmla="*/ 2720225 w 3285699"/>
                    <a:gd name="connsiteY11" fmla="*/ 809469 h 3883508"/>
                    <a:gd name="connsiteX12" fmla="*/ 2956866 w 3285699"/>
                    <a:gd name="connsiteY12" fmla="*/ 533771 h 3883508"/>
                    <a:gd name="connsiteX13" fmla="*/ 3037278 w 3285699"/>
                    <a:gd name="connsiteY13" fmla="*/ 425789 h 3883508"/>
                    <a:gd name="connsiteX14" fmla="*/ 3132136 w 3285699"/>
                    <a:gd name="connsiteY14" fmla="*/ 286186 h 3883508"/>
                    <a:gd name="connsiteX15" fmla="*/ 3285699 w 3285699"/>
                    <a:gd name="connsiteY15" fmla="*/ 0 h 3883508"/>
                    <a:gd name="connsiteX0" fmla="*/ 0 w 3285699"/>
                    <a:gd name="connsiteY0" fmla="*/ 3883508 h 3883508"/>
                    <a:gd name="connsiteX1" fmla="*/ 80412 w 3285699"/>
                    <a:gd name="connsiteY1" fmla="*/ 3798501 h 3883508"/>
                    <a:gd name="connsiteX2" fmla="*/ 650189 w 3285699"/>
                    <a:gd name="connsiteY2" fmla="*/ 2985190 h 3883508"/>
                    <a:gd name="connsiteX3" fmla="*/ 744386 w 3285699"/>
                    <a:gd name="connsiteY3" fmla="*/ 2858828 h 3883508"/>
                    <a:gd name="connsiteX4" fmla="*/ 813310 w 3285699"/>
                    <a:gd name="connsiteY4" fmla="*/ 2792201 h 3883508"/>
                    <a:gd name="connsiteX5" fmla="*/ 1095901 w 3285699"/>
                    <a:gd name="connsiteY5" fmla="*/ 2608402 h 3883508"/>
                    <a:gd name="connsiteX6" fmla="*/ 1190098 w 3285699"/>
                    <a:gd name="connsiteY6" fmla="*/ 2546370 h 3883508"/>
                    <a:gd name="connsiteX7" fmla="*/ 1272808 w 3285699"/>
                    <a:gd name="connsiteY7" fmla="*/ 2498123 h 3883508"/>
                    <a:gd name="connsiteX8" fmla="*/ 1341733 w 3285699"/>
                    <a:gd name="connsiteY8" fmla="*/ 2424603 h 3883508"/>
                    <a:gd name="connsiteX9" fmla="*/ 2132068 w 3285699"/>
                    <a:gd name="connsiteY9" fmla="*/ 1512501 h 3883508"/>
                    <a:gd name="connsiteX10" fmla="*/ 2423540 w 3285699"/>
                    <a:gd name="connsiteY10" fmla="*/ 1206481 h 3883508"/>
                    <a:gd name="connsiteX11" fmla="*/ 2720225 w 3285699"/>
                    <a:gd name="connsiteY11" fmla="*/ 809469 h 3883508"/>
                    <a:gd name="connsiteX12" fmla="*/ 2956866 w 3285699"/>
                    <a:gd name="connsiteY12" fmla="*/ 533771 h 3883508"/>
                    <a:gd name="connsiteX13" fmla="*/ 3030154 w 3285699"/>
                    <a:gd name="connsiteY13" fmla="*/ 415993 h 3883508"/>
                    <a:gd name="connsiteX14" fmla="*/ 3132136 w 3285699"/>
                    <a:gd name="connsiteY14" fmla="*/ 286186 h 3883508"/>
                    <a:gd name="connsiteX15" fmla="*/ 3285699 w 3285699"/>
                    <a:gd name="connsiteY15" fmla="*/ 0 h 3883508"/>
                    <a:gd name="connsiteX0" fmla="*/ 0 w 3285699"/>
                    <a:gd name="connsiteY0" fmla="*/ 3883508 h 3883508"/>
                    <a:gd name="connsiteX1" fmla="*/ 80412 w 3285699"/>
                    <a:gd name="connsiteY1" fmla="*/ 3798501 h 3883508"/>
                    <a:gd name="connsiteX2" fmla="*/ 650189 w 3285699"/>
                    <a:gd name="connsiteY2" fmla="*/ 2985190 h 3883508"/>
                    <a:gd name="connsiteX3" fmla="*/ 744386 w 3285699"/>
                    <a:gd name="connsiteY3" fmla="*/ 2858828 h 3883508"/>
                    <a:gd name="connsiteX4" fmla="*/ 813310 w 3285699"/>
                    <a:gd name="connsiteY4" fmla="*/ 2792201 h 3883508"/>
                    <a:gd name="connsiteX5" fmla="*/ 1095901 w 3285699"/>
                    <a:gd name="connsiteY5" fmla="*/ 2608402 h 3883508"/>
                    <a:gd name="connsiteX6" fmla="*/ 1190098 w 3285699"/>
                    <a:gd name="connsiteY6" fmla="*/ 2546370 h 3883508"/>
                    <a:gd name="connsiteX7" fmla="*/ 1272808 w 3285699"/>
                    <a:gd name="connsiteY7" fmla="*/ 2498123 h 3883508"/>
                    <a:gd name="connsiteX8" fmla="*/ 1341733 w 3285699"/>
                    <a:gd name="connsiteY8" fmla="*/ 2424603 h 3883508"/>
                    <a:gd name="connsiteX9" fmla="*/ 2132068 w 3285699"/>
                    <a:gd name="connsiteY9" fmla="*/ 1512501 h 3883508"/>
                    <a:gd name="connsiteX10" fmla="*/ 2423540 w 3285699"/>
                    <a:gd name="connsiteY10" fmla="*/ 1206481 h 3883508"/>
                    <a:gd name="connsiteX11" fmla="*/ 2720225 w 3285699"/>
                    <a:gd name="connsiteY11" fmla="*/ 809469 h 3883508"/>
                    <a:gd name="connsiteX12" fmla="*/ 2956866 w 3285699"/>
                    <a:gd name="connsiteY12" fmla="*/ 533771 h 3883508"/>
                    <a:gd name="connsiteX13" fmla="*/ 3030154 w 3285699"/>
                    <a:gd name="connsiteY13" fmla="*/ 415993 h 3883508"/>
                    <a:gd name="connsiteX14" fmla="*/ 3120263 w 3285699"/>
                    <a:gd name="connsiteY14" fmla="*/ 264146 h 3883508"/>
                    <a:gd name="connsiteX15" fmla="*/ 3285699 w 3285699"/>
                    <a:gd name="connsiteY15" fmla="*/ 0 h 3883508"/>
                    <a:gd name="connsiteX0" fmla="*/ 0 w 3247703"/>
                    <a:gd name="connsiteY0" fmla="*/ 3876161 h 3876161"/>
                    <a:gd name="connsiteX1" fmla="*/ 80412 w 3247703"/>
                    <a:gd name="connsiteY1" fmla="*/ 3791154 h 3876161"/>
                    <a:gd name="connsiteX2" fmla="*/ 650189 w 3247703"/>
                    <a:gd name="connsiteY2" fmla="*/ 2977843 h 3876161"/>
                    <a:gd name="connsiteX3" fmla="*/ 744386 w 3247703"/>
                    <a:gd name="connsiteY3" fmla="*/ 2851481 h 3876161"/>
                    <a:gd name="connsiteX4" fmla="*/ 813310 w 3247703"/>
                    <a:gd name="connsiteY4" fmla="*/ 2784854 h 3876161"/>
                    <a:gd name="connsiteX5" fmla="*/ 1095901 w 3247703"/>
                    <a:gd name="connsiteY5" fmla="*/ 2601055 h 3876161"/>
                    <a:gd name="connsiteX6" fmla="*/ 1190098 w 3247703"/>
                    <a:gd name="connsiteY6" fmla="*/ 2539023 h 3876161"/>
                    <a:gd name="connsiteX7" fmla="*/ 1272808 w 3247703"/>
                    <a:gd name="connsiteY7" fmla="*/ 2490776 h 3876161"/>
                    <a:gd name="connsiteX8" fmla="*/ 1341733 w 3247703"/>
                    <a:gd name="connsiteY8" fmla="*/ 2417256 h 3876161"/>
                    <a:gd name="connsiteX9" fmla="*/ 2132068 w 3247703"/>
                    <a:gd name="connsiteY9" fmla="*/ 1505154 h 3876161"/>
                    <a:gd name="connsiteX10" fmla="*/ 2423540 w 3247703"/>
                    <a:gd name="connsiteY10" fmla="*/ 1199134 h 3876161"/>
                    <a:gd name="connsiteX11" fmla="*/ 2720225 w 3247703"/>
                    <a:gd name="connsiteY11" fmla="*/ 802122 h 3876161"/>
                    <a:gd name="connsiteX12" fmla="*/ 2956866 w 3247703"/>
                    <a:gd name="connsiteY12" fmla="*/ 526424 h 3876161"/>
                    <a:gd name="connsiteX13" fmla="*/ 3030154 w 3247703"/>
                    <a:gd name="connsiteY13" fmla="*/ 408646 h 3876161"/>
                    <a:gd name="connsiteX14" fmla="*/ 3120263 w 3247703"/>
                    <a:gd name="connsiteY14" fmla="*/ 256799 h 3876161"/>
                    <a:gd name="connsiteX15" fmla="*/ 3247703 w 3247703"/>
                    <a:gd name="connsiteY15" fmla="*/ 0 h 3876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247703" h="3876161">
                      <a:moveTo>
                        <a:pt x="0" y="3876161"/>
                      </a:moveTo>
                      <a:lnTo>
                        <a:pt x="80412" y="3791154"/>
                      </a:lnTo>
                      <a:lnTo>
                        <a:pt x="650189" y="2977843"/>
                      </a:lnTo>
                      <a:lnTo>
                        <a:pt x="744386" y="2851481"/>
                      </a:lnTo>
                      <a:lnTo>
                        <a:pt x="813310" y="2784854"/>
                      </a:lnTo>
                      <a:lnTo>
                        <a:pt x="1095901" y="2601055"/>
                      </a:lnTo>
                      <a:lnTo>
                        <a:pt x="1190098" y="2539023"/>
                      </a:lnTo>
                      <a:lnTo>
                        <a:pt x="1272808" y="2490776"/>
                      </a:lnTo>
                      <a:lnTo>
                        <a:pt x="1341733" y="2417256"/>
                      </a:lnTo>
                      <a:lnTo>
                        <a:pt x="2132068" y="1505154"/>
                      </a:lnTo>
                      <a:lnTo>
                        <a:pt x="2423540" y="1199134"/>
                      </a:lnTo>
                      <a:lnTo>
                        <a:pt x="2720225" y="802122"/>
                      </a:lnTo>
                      <a:lnTo>
                        <a:pt x="2956866" y="526424"/>
                      </a:lnTo>
                      <a:lnTo>
                        <a:pt x="3030154" y="408646"/>
                      </a:lnTo>
                      <a:lnTo>
                        <a:pt x="3120263" y="256799"/>
                      </a:lnTo>
                      <a:lnTo>
                        <a:pt x="3247703" y="0"/>
                      </a:lnTo>
                    </a:path>
                  </a:pathLst>
                </a:custGeom>
                <a:noFill/>
                <a:ln w="190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" name="フリーフォーム 99">
                  <a:extLst>
                    <a:ext uri="{FF2B5EF4-FFF2-40B4-BE49-F238E27FC236}">
                      <a16:creationId xmlns:a16="http://schemas.microsoft.com/office/drawing/2014/main" id="{318BC619-702B-CFC4-5F01-BE5EDA05ED55}"/>
                    </a:ext>
                  </a:extLst>
                </p:cNvPr>
                <p:cNvSpPr/>
                <p:nvPr/>
              </p:nvSpPr>
              <p:spPr>
                <a:xfrm>
                  <a:off x="2432050" y="161778"/>
                  <a:ext cx="8597321" cy="9266385"/>
                </a:xfrm>
                <a:custGeom>
                  <a:avLst/>
                  <a:gdLst>
                    <a:gd name="connsiteX0" fmla="*/ 869038 w 8691414"/>
                    <a:gd name="connsiteY0" fmla="*/ 11430 h 9507855"/>
                    <a:gd name="connsiteX1" fmla="*/ 914758 w 8691414"/>
                    <a:gd name="connsiteY1" fmla="*/ 34290 h 9507855"/>
                    <a:gd name="connsiteX2" fmla="*/ 928093 w 8691414"/>
                    <a:gd name="connsiteY2" fmla="*/ 7620 h 9507855"/>
                    <a:gd name="connsiteX3" fmla="*/ 973813 w 8691414"/>
                    <a:gd name="connsiteY3" fmla="*/ 26670 h 9507855"/>
                    <a:gd name="connsiteX4" fmla="*/ 954763 w 8691414"/>
                    <a:gd name="connsiteY4" fmla="*/ 72390 h 9507855"/>
                    <a:gd name="connsiteX5" fmla="*/ 1278613 w 8691414"/>
                    <a:gd name="connsiteY5" fmla="*/ 299085 h 9507855"/>
                    <a:gd name="connsiteX6" fmla="*/ 1375768 w 8691414"/>
                    <a:gd name="connsiteY6" fmla="*/ 400050 h 9507855"/>
                    <a:gd name="connsiteX7" fmla="*/ 1309093 w 8691414"/>
                    <a:gd name="connsiteY7" fmla="*/ 605790 h 9507855"/>
                    <a:gd name="connsiteX8" fmla="*/ 1261468 w 8691414"/>
                    <a:gd name="connsiteY8" fmla="*/ 632460 h 9507855"/>
                    <a:gd name="connsiteX9" fmla="*/ 1248133 w 8691414"/>
                    <a:gd name="connsiteY9" fmla="*/ 662940 h 9507855"/>
                    <a:gd name="connsiteX10" fmla="*/ 1291948 w 8691414"/>
                    <a:gd name="connsiteY10" fmla="*/ 830580 h 9507855"/>
                    <a:gd name="connsiteX11" fmla="*/ 1215748 w 8691414"/>
                    <a:gd name="connsiteY11" fmla="*/ 908685 h 9507855"/>
                    <a:gd name="connsiteX12" fmla="*/ 1269088 w 8691414"/>
                    <a:gd name="connsiteY12" fmla="*/ 937260 h 9507855"/>
                    <a:gd name="connsiteX13" fmla="*/ 1318618 w 8691414"/>
                    <a:gd name="connsiteY13" fmla="*/ 866775 h 9507855"/>
                    <a:gd name="connsiteX14" fmla="*/ 1352908 w 8691414"/>
                    <a:gd name="connsiteY14" fmla="*/ 918210 h 9507855"/>
                    <a:gd name="connsiteX15" fmla="*/ 1310998 w 8691414"/>
                    <a:gd name="connsiteY15" fmla="*/ 973455 h 9507855"/>
                    <a:gd name="connsiteX16" fmla="*/ 1440538 w 8691414"/>
                    <a:gd name="connsiteY16" fmla="*/ 1089660 h 9507855"/>
                    <a:gd name="connsiteX17" fmla="*/ 1436728 w 8691414"/>
                    <a:gd name="connsiteY17" fmla="*/ 1123950 h 9507855"/>
                    <a:gd name="connsiteX18" fmla="*/ 1324333 w 8691414"/>
                    <a:gd name="connsiteY18" fmla="*/ 1198245 h 9507855"/>
                    <a:gd name="connsiteX19" fmla="*/ 1080493 w 8691414"/>
                    <a:gd name="connsiteY19" fmla="*/ 1242060 h 9507855"/>
                    <a:gd name="connsiteX20" fmla="*/ 914758 w 8691414"/>
                    <a:gd name="connsiteY20" fmla="*/ 1329690 h 9507855"/>
                    <a:gd name="connsiteX21" fmla="*/ 897613 w 8691414"/>
                    <a:gd name="connsiteY21" fmla="*/ 1438275 h 9507855"/>
                    <a:gd name="connsiteX22" fmla="*/ 1034773 w 8691414"/>
                    <a:gd name="connsiteY22" fmla="*/ 1491615 h 9507855"/>
                    <a:gd name="connsiteX23" fmla="*/ 1091923 w 8691414"/>
                    <a:gd name="connsiteY23" fmla="*/ 1424940 h 9507855"/>
                    <a:gd name="connsiteX24" fmla="*/ 1272898 w 8691414"/>
                    <a:gd name="connsiteY24" fmla="*/ 1426845 h 9507855"/>
                    <a:gd name="connsiteX25" fmla="*/ 1370053 w 8691414"/>
                    <a:gd name="connsiteY25" fmla="*/ 1459230 h 9507855"/>
                    <a:gd name="connsiteX26" fmla="*/ 1636753 w 8691414"/>
                    <a:gd name="connsiteY26" fmla="*/ 1476375 h 9507855"/>
                    <a:gd name="connsiteX27" fmla="*/ 1907263 w 8691414"/>
                    <a:gd name="connsiteY27" fmla="*/ 1571625 h 9507855"/>
                    <a:gd name="connsiteX28" fmla="*/ 1994893 w 8691414"/>
                    <a:gd name="connsiteY28" fmla="*/ 1611630 h 9507855"/>
                    <a:gd name="connsiteX29" fmla="*/ 2023468 w 8691414"/>
                    <a:gd name="connsiteY29" fmla="*/ 1657350 h 9507855"/>
                    <a:gd name="connsiteX30" fmla="*/ 2029183 w 8691414"/>
                    <a:gd name="connsiteY30" fmla="*/ 1695450 h 9507855"/>
                    <a:gd name="connsiteX31" fmla="*/ 1890118 w 8691414"/>
                    <a:gd name="connsiteY31" fmla="*/ 2000250 h 9507855"/>
                    <a:gd name="connsiteX32" fmla="*/ 1703428 w 8691414"/>
                    <a:gd name="connsiteY32" fmla="*/ 2059305 h 9507855"/>
                    <a:gd name="connsiteX33" fmla="*/ 1610083 w 8691414"/>
                    <a:gd name="connsiteY33" fmla="*/ 2160270 h 9507855"/>
                    <a:gd name="connsiteX34" fmla="*/ 1571983 w 8691414"/>
                    <a:gd name="connsiteY34" fmla="*/ 2141220 h 9507855"/>
                    <a:gd name="connsiteX35" fmla="*/ 1501498 w 8691414"/>
                    <a:gd name="connsiteY35" fmla="*/ 2160270 h 9507855"/>
                    <a:gd name="connsiteX36" fmla="*/ 1446253 w 8691414"/>
                    <a:gd name="connsiteY36" fmla="*/ 2318385 h 9507855"/>
                    <a:gd name="connsiteX37" fmla="*/ 1594843 w 8691414"/>
                    <a:gd name="connsiteY37" fmla="*/ 2346960 h 9507855"/>
                    <a:gd name="connsiteX38" fmla="*/ 2093953 w 8691414"/>
                    <a:gd name="connsiteY38" fmla="*/ 2217420 h 9507855"/>
                    <a:gd name="connsiteX39" fmla="*/ 2202538 w 8691414"/>
                    <a:gd name="connsiteY39" fmla="*/ 2112645 h 9507855"/>
                    <a:gd name="connsiteX40" fmla="*/ 2377798 w 8691414"/>
                    <a:gd name="connsiteY40" fmla="*/ 1767840 h 9507855"/>
                    <a:gd name="connsiteX41" fmla="*/ 2534008 w 8691414"/>
                    <a:gd name="connsiteY41" fmla="*/ 1760220 h 9507855"/>
                    <a:gd name="connsiteX42" fmla="*/ 2724508 w 8691414"/>
                    <a:gd name="connsiteY42" fmla="*/ 1809750 h 9507855"/>
                    <a:gd name="connsiteX43" fmla="*/ 2871193 w 8691414"/>
                    <a:gd name="connsiteY43" fmla="*/ 1775460 h 9507855"/>
                    <a:gd name="connsiteX44" fmla="*/ 2979778 w 8691414"/>
                    <a:gd name="connsiteY44" fmla="*/ 1809750 h 9507855"/>
                    <a:gd name="connsiteX45" fmla="*/ 3052168 w 8691414"/>
                    <a:gd name="connsiteY45" fmla="*/ 1682115 h 9507855"/>
                    <a:gd name="connsiteX46" fmla="*/ 3084553 w 8691414"/>
                    <a:gd name="connsiteY46" fmla="*/ 1594485 h 9507855"/>
                    <a:gd name="connsiteX47" fmla="*/ 3124558 w 8691414"/>
                    <a:gd name="connsiteY47" fmla="*/ 1564005 h 9507855"/>
                    <a:gd name="connsiteX48" fmla="*/ 3174088 w 8691414"/>
                    <a:gd name="connsiteY48" fmla="*/ 1346835 h 9507855"/>
                    <a:gd name="connsiteX49" fmla="*/ 3067408 w 8691414"/>
                    <a:gd name="connsiteY49" fmla="*/ 1221105 h 9507855"/>
                    <a:gd name="connsiteX50" fmla="*/ 2998828 w 8691414"/>
                    <a:gd name="connsiteY50" fmla="*/ 981075 h 9507855"/>
                    <a:gd name="connsiteX51" fmla="*/ 2968348 w 8691414"/>
                    <a:gd name="connsiteY51" fmla="*/ 876300 h 9507855"/>
                    <a:gd name="connsiteX52" fmla="*/ 2926438 w 8691414"/>
                    <a:gd name="connsiteY52" fmla="*/ 683895 h 9507855"/>
                    <a:gd name="connsiteX53" fmla="*/ 2756893 w 8691414"/>
                    <a:gd name="connsiteY53" fmla="*/ 430530 h 9507855"/>
                    <a:gd name="connsiteX54" fmla="*/ 2829283 w 8691414"/>
                    <a:gd name="connsiteY54" fmla="*/ 224790 h 9507855"/>
                    <a:gd name="connsiteX55" fmla="*/ 3023593 w 8691414"/>
                    <a:gd name="connsiteY55" fmla="*/ 106680 h 9507855"/>
                    <a:gd name="connsiteX56" fmla="*/ 3021688 w 8691414"/>
                    <a:gd name="connsiteY56" fmla="*/ 0 h 9507855"/>
                    <a:gd name="connsiteX57" fmla="*/ 3492223 w 8691414"/>
                    <a:gd name="connsiteY57" fmla="*/ 93345 h 9507855"/>
                    <a:gd name="connsiteX58" fmla="*/ 3862604 w 8691414"/>
                    <a:gd name="connsiteY58" fmla="*/ 169180 h 9507855"/>
                    <a:gd name="connsiteX59" fmla="*/ 4271165 w 8691414"/>
                    <a:gd name="connsiteY59" fmla="*/ 589415 h 9507855"/>
                    <a:gd name="connsiteX60" fmla="*/ 4358714 w 8691414"/>
                    <a:gd name="connsiteY60" fmla="*/ 643890 h 9507855"/>
                    <a:gd name="connsiteX61" fmla="*/ 5103853 w 8691414"/>
                    <a:gd name="connsiteY61" fmla="*/ 1023269 h 9507855"/>
                    <a:gd name="connsiteX62" fmla="*/ 5399574 w 8691414"/>
                    <a:gd name="connsiteY62" fmla="*/ 1636111 h 9507855"/>
                    <a:gd name="connsiteX63" fmla="*/ 5432648 w 8691414"/>
                    <a:gd name="connsiteY63" fmla="*/ 1840392 h 9507855"/>
                    <a:gd name="connsiteX64" fmla="*/ 5378173 w 8691414"/>
                    <a:gd name="connsiteY64" fmla="*/ 2974637 h 9507855"/>
                    <a:gd name="connsiteX65" fmla="*/ 5325644 w 8691414"/>
                    <a:gd name="connsiteY65" fmla="*/ 3287868 h 9507855"/>
                    <a:gd name="connsiteX66" fmla="*/ 5300352 w 8691414"/>
                    <a:gd name="connsiteY66" fmla="*/ 3933784 h 9507855"/>
                    <a:gd name="connsiteX67" fmla="*/ 8691414 w 8691414"/>
                    <a:gd name="connsiteY67" fmla="*/ 3124443 h 9507855"/>
                    <a:gd name="connsiteX68" fmla="*/ 8504643 w 8691414"/>
                    <a:gd name="connsiteY68" fmla="*/ 3478530 h 9507855"/>
                    <a:gd name="connsiteX69" fmla="*/ 8113591 w 8691414"/>
                    <a:gd name="connsiteY69" fmla="*/ 3945458 h 9507855"/>
                    <a:gd name="connsiteX70" fmla="*/ 7835380 w 8691414"/>
                    <a:gd name="connsiteY70" fmla="*/ 4352074 h 9507855"/>
                    <a:gd name="connsiteX71" fmla="*/ 7533822 w 8691414"/>
                    <a:gd name="connsiteY71" fmla="*/ 4647795 h 9507855"/>
                    <a:gd name="connsiteX72" fmla="*/ 6685570 w 8691414"/>
                    <a:gd name="connsiteY72" fmla="*/ 5628343 h 9507855"/>
                    <a:gd name="connsiteX73" fmla="*/ 6218643 w 8691414"/>
                    <a:gd name="connsiteY73" fmla="*/ 5916281 h 9507855"/>
                    <a:gd name="connsiteX74" fmla="*/ 6138876 w 8691414"/>
                    <a:gd name="connsiteY74" fmla="*/ 6005776 h 9507855"/>
                    <a:gd name="connsiteX75" fmla="*/ 5431513 w 8691414"/>
                    <a:gd name="connsiteY75" fmla="*/ 6981825 h 9507855"/>
                    <a:gd name="connsiteX76" fmla="*/ 5372458 w 8691414"/>
                    <a:gd name="connsiteY76" fmla="*/ 7025640 h 9507855"/>
                    <a:gd name="connsiteX77" fmla="*/ 5178148 w 8691414"/>
                    <a:gd name="connsiteY77" fmla="*/ 7741920 h 9507855"/>
                    <a:gd name="connsiteX78" fmla="*/ 5004793 w 8691414"/>
                    <a:gd name="connsiteY78" fmla="*/ 8111490 h 9507855"/>
                    <a:gd name="connsiteX79" fmla="*/ 4964788 w 8691414"/>
                    <a:gd name="connsiteY79" fmla="*/ 8225790 h 9507855"/>
                    <a:gd name="connsiteX80" fmla="*/ 4924783 w 8691414"/>
                    <a:gd name="connsiteY80" fmla="*/ 8448675 h 9507855"/>
                    <a:gd name="connsiteX81" fmla="*/ 4880968 w 8691414"/>
                    <a:gd name="connsiteY81" fmla="*/ 8768715 h 9507855"/>
                    <a:gd name="connsiteX82" fmla="*/ 4719043 w 8691414"/>
                    <a:gd name="connsiteY82" fmla="*/ 8681085 h 9507855"/>
                    <a:gd name="connsiteX83" fmla="*/ 4631413 w 8691414"/>
                    <a:gd name="connsiteY83" fmla="*/ 8743950 h 9507855"/>
                    <a:gd name="connsiteX84" fmla="*/ 4564738 w 8691414"/>
                    <a:gd name="connsiteY84" fmla="*/ 8911590 h 9507855"/>
                    <a:gd name="connsiteX85" fmla="*/ 4503778 w 8691414"/>
                    <a:gd name="connsiteY85" fmla="*/ 9090660 h 9507855"/>
                    <a:gd name="connsiteX86" fmla="*/ 4250413 w 8691414"/>
                    <a:gd name="connsiteY86" fmla="*/ 9157335 h 9507855"/>
                    <a:gd name="connsiteX87" fmla="*/ 4077058 w 8691414"/>
                    <a:gd name="connsiteY87" fmla="*/ 9505950 h 9507855"/>
                    <a:gd name="connsiteX88" fmla="*/ 3897988 w 8691414"/>
                    <a:gd name="connsiteY88" fmla="*/ 9507855 h 9507855"/>
                    <a:gd name="connsiteX89" fmla="*/ 3648433 w 8691414"/>
                    <a:gd name="connsiteY89" fmla="*/ 9046845 h 9507855"/>
                    <a:gd name="connsiteX90" fmla="*/ 3589378 w 8691414"/>
                    <a:gd name="connsiteY90" fmla="*/ 9058275 h 9507855"/>
                    <a:gd name="connsiteX91" fmla="*/ 3478888 w 8691414"/>
                    <a:gd name="connsiteY91" fmla="*/ 8921115 h 9507855"/>
                    <a:gd name="connsiteX92" fmla="*/ 3417928 w 8691414"/>
                    <a:gd name="connsiteY92" fmla="*/ 8783955 h 9507855"/>
                    <a:gd name="connsiteX93" fmla="*/ 3099793 w 8691414"/>
                    <a:gd name="connsiteY93" fmla="*/ 8755380 h 9507855"/>
                    <a:gd name="connsiteX94" fmla="*/ 2977873 w 8691414"/>
                    <a:gd name="connsiteY94" fmla="*/ 8448675 h 9507855"/>
                    <a:gd name="connsiteX95" fmla="*/ 2989303 w 8691414"/>
                    <a:gd name="connsiteY95" fmla="*/ 8338185 h 9507855"/>
                    <a:gd name="connsiteX96" fmla="*/ 2958823 w 8691414"/>
                    <a:gd name="connsiteY96" fmla="*/ 8227695 h 9507855"/>
                    <a:gd name="connsiteX97" fmla="*/ 2869288 w 8691414"/>
                    <a:gd name="connsiteY97" fmla="*/ 8172450 h 9507855"/>
                    <a:gd name="connsiteX98" fmla="*/ 2882623 w 8691414"/>
                    <a:gd name="connsiteY98" fmla="*/ 8100060 h 9507855"/>
                    <a:gd name="connsiteX99" fmla="*/ 2854048 w 8691414"/>
                    <a:gd name="connsiteY99" fmla="*/ 8063865 h 9507855"/>
                    <a:gd name="connsiteX100" fmla="*/ 2598778 w 8691414"/>
                    <a:gd name="connsiteY100" fmla="*/ 8002905 h 9507855"/>
                    <a:gd name="connsiteX101" fmla="*/ 2749273 w 8691414"/>
                    <a:gd name="connsiteY101" fmla="*/ 7526655 h 9507855"/>
                    <a:gd name="connsiteX102" fmla="*/ 2768323 w 8691414"/>
                    <a:gd name="connsiteY102" fmla="*/ 7153275 h 9507855"/>
                    <a:gd name="connsiteX103" fmla="*/ 2574013 w 8691414"/>
                    <a:gd name="connsiteY103" fmla="*/ 7035165 h 9507855"/>
                    <a:gd name="connsiteX104" fmla="*/ 2513053 w 8691414"/>
                    <a:gd name="connsiteY104" fmla="*/ 6947535 h 9507855"/>
                    <a:gd name="connsiteX105" fmla="*/ 2478763 w 8691414"/>
                    <a:gd name="connsiteY105" fmla="*/ 6852285 h 9507855"/>
                    <a:gd name="connsiteX106" fmla="*/ 2478763 w 8691414"/>
                    <a:gd name="connsiteY106" fmla="*/ 6717030 h 9507855"/>
                    <a:gd name="connsiteX107" fmla="*/ 2347318 w 8691414"/>
                    <a:gd name="connsiteY107" fmla="*/ 6581775 h 9507855"/>
                    <a:gd name="connsiteX108" fmla="*/ 2246353 w 8691414"/>
                    <a:gd name="connsiteY108" fmla="*/ 6593205 h 9507855"/>
                    <a:gd name="connsiteX109" fmla="*/ 2023468 w 8691414"/>
                    <a:gd name="connsiteY109" fmla="*/ 6536055 h 9507855"/>
                    <a:gd name="connsiteX110" fmla="*/ 2010133 w 8691414"/>
                    <a:gd name="connsiteY110" fmla="*/ 5850255 h 9507855"/>
                    <a:gd name="connsiteX111" fmla="*/ 9875 w 8691414"/>
                    <a:gd name="connsiteY111" fmla="*/ 5288173 h 9507855"/>
                    <a:gd name="connsiteX112" fmla="*/ 0 w 8691414"/>
                    <a:gd name="connsiteY112" fmla="*/ 5230900 h 9507855"/>
                    <a:gd name="connsiteX113" fmla="*/ 703081 w 8691414"/>
                    <a:gd name="connsiteY113" fmla="*/ 3279653 h 9507855"/>
                    <a:gd name="connsiteX114" fmla="*/ 393014 w 8691414"/>
                    <a:gd name="connsiteY114" fmla="*/ 3212505 h 9507855"/>
                    <a:gd name="connsiteX115" fmla="*/ 541135 w 8691414"/>
                    <a:gd name="connsiteY115" fmla="*/ 2864914 h 9507855"/>
                    <a:gd name="connsiteX116" fmla="*/ 628033 w 8691414"/>
                    <a:gd name="connsiteY116" fmla="*/ 2562748 h 9507855"/>
                    <a:gd name="connsiteX117" fmla="*/ 683331 w 8691414"/>
                    <a:gd name="connsiteY117" fmla="*/ 2175658 h 9507855"/>
                    <a:gd name="connsiteX118" fmla="*/ 691231 w 8691414"/>
                    <a:gd name="connsiteY118" fmla="*/ 1893241 h 9507855"/>
                    <a:gd name="connsiteX119" fmla="*/ 580634 w 8691414"/>
                    <a:gd name="connsiteY119" fmla="*/ 1140786 h 9507855"/>
                    <a:gd name="connsiteX120" fmla="*/ 580634 w 8691414"/>
                    <a:gd name="connsiteY120" fmla="*/ 876144 h 9507855"/>
                    <a:gd name="connsiteX121" fmla="*/ 628033 w 8691414"/>
                    <a:gd name="connsiteY121" fmla="*/ 623351 h 9507855"/>
                    <a:gd name="connsiteX122" fmla="*/ 649757 w 8691414"/>
                    <a:gd name="connsiteY122" fmla="*/ 508804 h 9507855"/>
                    <a:gd name="connsiteX123" fmla="*/ 709006 w 8691414"/>
                    <a:gd name="connsiteY123" fmla="*/ 323159 h 9507855"/>
                    <a:gd name="connsiteX124" fmla="*/ 869038 w 8691414"/>
                    <a:gd name="connsiteY124" fmla="*/ 11430 h 9507855"/>
                    <a:gd name="connsiteX0" fmla="*/ 869038 w 8691414"/>
                    <a:gd name="connsiteY0" fmla="*/ 11430 h 9631611"/>
                    <a:gd name="connsiteX1" fmla="*/ 914758 w 8691414"/>
                    <a:gd name="connsiteY1" fmla="*/ 34290 h 9631611"/>
                    <a:gd name="connsiteX2" fmla="*/ 928093 w 8691414"/>
                    <a:gd name="connsiteY2" fmla="*/ 7620 h 9631611"/>
                    <a:gd name="connsiteX3" fmla="*/ 973813 w 8691414"/>
                    <a:gd name="connsiteY3" fmla="*/ 26670 h 9631611"/>
                    <a:gd name="connsiteX4" fmla="*/ 954763 w 8691414"/>
                    <a:gd name="connsiteY4" fmla="*/ 72390 h 9631611"/>
                    <a:gd name="connsiteX5" fmla="*/ 1278613 w 8691414"/>
                    <a:gd name="connsiteY5" fmla="*/ 299085 h 9631611"/>
                    <a:gd name="connsiteX6" fmla="*/ 1375768 w 8691414"/>
                    <a:gd name="connsiteY6" fmla="*/ 400050 h 9631611"/>
                    <a:gd name="connsiteX7" fmla="*/ 1309093 w 8691414"/>
                    <a:gd name="connsiteY7" fmla="*/ 605790 h 9631611"/>
                    <a:gd name="connsiteX8" fmla="*/ 1261468 w 8691414"/>
                    <a:gd name="connsiteY8" fmla="*/ 632460 h 9631611"/>
                    <a:gd name="connsiteX9" fmla="*/ 1248133 w 8691414"/>
                    <a:gd name="connsiteY9" fmla="*/ 662940 h 9631611"/>
                    <a:gd name="connsiteX10" fmla="*/ 1291948 w 8691414"/>
                    <a:gd name="connsiteY10" fmla="*/ 830580 h 9631611"/>
                    <a:gd name="connsiteX11" fmla="*/ 1215748 w 8691414"/>
                    <a:gd name="connsiteY11" fmla="*/ 908685 h 9631611"/>
                    <a:gd name="connsiteX12" fmla="*/ 1269088 w 8691414"/>
                    <a:gd name="connsiteY12" fmla="*/ 937260 h 9631611"/>
                    <a:gd name="connsiteX13" fmla="*/ 1318618 w 8691414"/>
                    <a:gd name="connsiteY13" fmla="*/ 866775 h 9631611"/>
                    <a:gd name="connsiteX14" fmla="*/ 1352908 w 8691414"/>
                    <a:gd name="connsiteY14" fmla="*/ 918210 h 9631611"/>
                    <a:gd name="connsiteX15" fmla="*/ 1310998 w 8691414"/>
                    <a:gd name="connsiteY15" fmla="*/ 973455 h 9631611"/>
                    <a:gd name="connsiteX16" fmla="*/ 1440538 w 8691414"/>
                    <a:gd name="connsiteY16" fmla="*/ 1089660 h 9631611"/>
                    <a:gd name="connsiteX17" fmla="*/ 1436728 w 8691414"/>
                    <a:gd name="connsiteY17" fmla="*/ 1123950 h 9631611"/>
                    <a:gd name="connsiteX18" fmla="*/ 1324333 w 8691414"/>
                    <a:gd name="connsiteY18" fmla="*/ 1198245 h 9631611"/>
                    <a:gd name="connsiteX19" fmla="*/ 1080493 w 8691414"/>
                    <a:gd name="connsiteY19" fmla="*/ 1242060 h 9631611"/>
                    <a:gd name="connsiteX20" fmla="*/ 914758 w 8691414"/>
                    <a:gd name="connsiteY20" fmla="*/ 1329690 h 9631611"/>
                    <a:gd name="connsiteX21" fmla="*/ 897613 w 8691414"/>
                    <a:gd name="connsiteY21" fmla="*/ 1438275 h 9631611"/>
                    <a:gd name="connsiteX22" fmla="*/ 1034773 w 8691414"/>
                    <a:gd name="connsiteY22" fmla="*/ 1491615 h 9631611"/>
                    <a:gd name="connsiteX23" fmla="*/ 1091923 w 8691414"/>
                    <a:gd name="connsiteY23" fmla="*/ 1424940 h 9631611"/>
                    <a:gd name="connsiteX24" fmla="*/ 1272898 w 8691414"/>
                    <a:gd name="connsiteY24" fmla="*/ 1426845 h 9631611"/>
                    <a:gd name="connsiteX25" fmla="*/ 1370053 w 8691414"/>
                    <a:gd name="connsiteY25" fmla="*/ 1459230 h 9631611"/>
                    <a:gd name="connsiteX26" fmla="*/ 1636753 w 8691414"/>
                    <a:gd name="connsiteY26" fmla="*/ 1476375 h 9631611"/>
                    <a:gd name="connsiteX27" fmla="*/ 1907263 w 8691414"/>
                    <a:gd name="connsiteY27" fmla="*/ 1571625 h 9631611"/>
                    <a:gd name="connsiteX28" fmla="*/ 1994893 w 8691414"/>
                    <a:gd name="connsiteY28" fmla="*/ 1611630 h 9631611"/>
                    <a:gd name="connsiteX29" fmla="*/ 2023468 w 8691414"/>
                    <a:gd name="connsiteY29" fmla="*/ 1657350 h 9631611"/>
                    <a:gd name="connsiteX30" fmla="*/ 2029183 w 8691414"/>
                    <a:gd name="connsiteY30" fmla="*/ 1695450 h 9631611"/>
                    <a:gd name="connsiteX31" fmla="*/ 1890118 w 8691414"/>
                    <a:gd name="connsiteY31" fmla="*/ 2000250 h 9631611"/>
                    <a:gd name="connsiteX32" fmla="*/ 1703428 w 8691414"/>
                    <a:gd name="connsiteY32" fmla="*/ 2059305 h 9631611"/>
                    <a:gd name="connsiteX33" fmla="*/ 1610083 w 8691414"/>
                    <a:gd name="connsiteY33" fmla="*/ 2160270 h 9631611"/>
                    <a:gd name="connsiteX34" fmla="*/ 1571983 w 8691414"/>
                    <a:gd name="connsiteY34" fmla="*/ 2141220 h 9631611"/>
                    <a:gd name="connsiteX35" fmla="*/ 1501498 w 8691414"/>
                    <a:gd name="connsiteY35" fmla="*/ 2160270 h 9631611"/>
                    <a:gd name="connsiteX36" fmla="*/ 1446253 w 8691414"/>
                    <a:gd name="connsiteY36" fmla="*/ 2318385 h 9631611"/>
                    <a:gd name="connsiteX37" fmla="*/ 1594843 w 8691414"/>
                    <a:gd name="connsiteY37" fmla="*/ 2346960 h 9631611"/>
                    <a:gd name="connsiteX38" fmla="*/ 2093953 w 8691414"/>
                    <a:gd name="connsiteY38" fmla="*/ 2217420 h 9631611"/>
                    <a:gd name="connsiteX39" fmla="*/ 2202538 w 8691414"/>
                    <a:gd name="connsiteY39" fmla="*/ 2112645 h 9631611"/>
                    <a:gd name="connsiteX40" fmla="*/ 2377798 w 8691414"/>
                    <a:gd name="connsiteY40" fmla="*/ 1767840 h 9631611"/>
                    <a:gd name="connsiteX41" fmla="*/ 2534008 w 8691414"/>
                    <a:gd name="connsiteY41" fmla="*/ 1760220 h 9631611"/>
                    <a:gd name="connsiteX42" fmla="*/ 2724508 w 8691414"/>
                    <a:gd name="connsiteY42" fmla="*/ 1809750 h 9631611"/>
                    <a:gd name="connsiteX43" fmla="*/ 2871193 w 8691414"/>
                    <a:gd name="connsiteY43" fmla="*/ 1775460 h 9631611"/>
                    <a:gd name="connsiteX44" fmla="*/ 2979778 w 8691414"/>
                    <a:gd name="connsiteY44" fmla="*/ 1809750 h 9631611"/>
                    <a:gd name="connsiteX45" fmla="*/ 3052168 w 8691414"/>
                    <a:gd name="connsiteY45" fmla="*/ 1682115 h 9631611"/>
                    <a:gd name="connsiteX46" fmla="*/ 3084553 w 8691414"/>
                    <a:gd name="connsiteY46" fmla="*/ 1594485 h 9631611"/>
                    <a:gd name="connsiteX47" fmla="*/ 3124558 w 8691414"/>
                    <a:gd name="connsiteY47" fmla="*/ 1564005 h 9631611"/>
                    <a:gd name="connsiteX48" fmla="*/ 3174088 w 8691414"/>
                    <a:gd name="connsiteY48" fmla="*/ 1346835 h 9631611"/>
                    <a:gd name="connsiteX49" fmla="*/ 3067408 w 8691414"/>
                    <a:gd name="connsiteY49" fmla="*/ 1221105 h 9631611"/>
                    <a:gd name="connsiteX50" fmla="*/ 2998828 w 8691414"/>
                    <a:gd name="connsiteY50" fmla="*/ 981075 h 9631611"/>
                    <a:gd name="connsiteX51" fmla="*/ 2968348 w 8691414"/>
                    <a:gd name="connsiteY51" fmla="*/ 876300 h 9631611"/>
                    <a:gd name="connsiteX52" fmla="*/ 2926438 w 8691414"/>
                    <a:gd name="connsiteY52" fmla="*/ 683895 h 9631611"/>
                    <a:gd name="connsiteX53" fmla="*/ 2756893 w 8691414"/>
                    <a:gd name="connsiteY53" fmla="*/ 430530 h 9631611"/>
                    <a:gd name="connsiteX54" fmla="*/ 2829283 w 8691414"/>
                    <a:gd name="connsiteY54" fmla="*/ 224790 h 9631611"/>
                    <a:gd name="connsiteX55" fmla="*/ 3023593 w 8691414"/>
                    <a:gd name="connsiteY55" fmla="*/ 106680 h 9631611"/>
                    <a:gd name="connsiteX56" fmla="*/ 3021688 w 8691414"/>
                    <a:gd name="connsiteY56" fmla="*/ 0 h 9631611"/>
                    <a:gd name="connsiteX57" fmla="*/ 3492223 w 8691414"/>
                    <a:gd name="connsiteY57" fmla="*/ 93345 h 9631611"/>
                    <a:gd name="connsiteX58" fmla="*/ 3862604 w 8691414"/>
                    <a:gd name="connsiteY58" fmla="*/ 169180 h 9631611"/>
                    <a:gd name="connsiteX59" fmla="*/ 4271165 w 8691414"/>
                    <a:gd name="connsiteY59" fmla="*/ 589415 h 9631611"/>
                    <a:gd name="connsiteX60" fmla="*/ 4358714 w 8691414"/>
                    <a:gd name="connsiteY60" fmla="*/ 643890 h 9631611"/>
                    <a:gd name="connsiteX61" fmla="*/ 5103853 w 8691414"/>
                    <a:gd name="connsiteY61" fmla="*/ 1023269 h 9631611"/>
                    <a:gd name="connsiteX62" fmla="*/ 5399574 w 8691414"/>
                    <a:gd name="connsiteY62" fmla="*/ 1636111 h 9631611"/>
                    <a:gd name="connsiteX63" fmla="*/ 5432648 w 8691414"/>
                    <a:gd name="connsiteY63" fmla="*/ 1840392 h 9631611"/>
                    <a:gd name="connsiteX64" fmla="*/ 5378173 w 8691414"/>
                    <a:gd name="connsiteY64" fmla="*/ 2974637 h 9631611"/>
                    <a:gd name="connsiteX65" fmla="*/ 5325644 w 8691414"/>
                    <a:gd name="connsiteY65" fmla="*/ 3287868 h 9631611"/>
                    <a:gd name="connsiteX66" fmla="*/ 5300352 w 8691414"/>
                    <a:gd name="connsiteY66" fmla="*/ 3933784 h 9631611"/>
                    <a:gd name="connsiteX67" fmla="*/ 8691414 w 8691414"/>
                    <a:gd name="connsiteY67" fmla="*/ 3124443 h 9631611"/>
                    <a:gd name="connsiteX68" fmla="*/ 8504643 w 8691414"/>
                    <a:gd name="connsiteY68" fmla="*/ 3478530 h 9631611"/>
                    <a:gd name="connsiteX69" fmla="*/ 8113591 w 8691414"/>
                    <a:gd name="connsiteY69" fmla="*/ 3945458 h 9631611"/>
                    <a:gd name="connsiteX70" fmla="*/ 7835380 w 8691414"/>
                    <a:gd name="connsiteY70" fmla="*/ 4352074 h 9631611"/>
                    <a:gd name="connsiteX71" fmla="*/ 7533822 w 8691414"/>
                    <a:gd name="connsiteY71" fmla="*/ 4647795 h 9631611"/>
                    <a:gd name="connsiteX72" fmla="*/ 6685570 w 8691414"/>
                    <a:gd name="connsiteY72" fmla="*/ 5628343 h 9631611"/>
                    <a:gd name="connsiteX73" fmla="*/ 6218643 w 8691414"/>
                    <a:gd name="connsiteY73" fmla="*/ 5916281 h 9631611"/>
                    <a:gd name="connsiteX74" fmla="*/ 6138876 w 8691414"/>
                    <a:gd name="connsiteY74" fmla="*/ 6005776 h 9631611"/>
                    <a:gd name="connsiteX75" fmla="*/ 5431513 w 8691414"/>
                    <a:gd name="connsiteY75" fmla="*/ 6981825 h 9631611"/>
                    <a:gd name="connsiteX76" fmla="*/ 5372458 w 8691414"/>
                    <a:gd name="connsiteY76" fmla="*/ 7025640 h 9631611"/>
                    <a:gd name="connsiteX77" fmla="*/ 5178148 w 8691414"/>
                    <a:gd name="connsiteY77" fmla="*/ 7741920 h 9631611"/>
                    <a:gd name="connsiteX78" fmla="*/ 5004793 w 8691414"/>
                    <a:gd name="connsiteY78" fmla="*/ 8111490 h 9631611"/>
                    <a:gd name="connsiteX79" fmla="*/ 4964788 w 8691414"/>
                    <a:gd name="connsiteY79" fmla="*/ 8225790 h 9631611"/>
                    <a:gd name="connsiteX80" fmla="*/ 4924783 w 8691414"/>
                    <a:gd name="connsiteY80" fmla="*/ 8448675 h 9631611"/>
                    <a:gd name="connsiteX81" fmla="*/ 4880968 w 8691414"/>
                    <a:gd name="connsiteY81" fmla="*/ 8768715 h 9631611"/>
                    <a:gd name="connsiteX82" fmla="*/ 4719043 w 8691414"/>
                    <a:gd name="connsiteY82" fmla="*/ 8681085 h 9631611"/>
                    <a:gd name="connsiteX83" fmla="*/ 4631413 w 8691414"/>
                    <a:gd name="connsiteY83" fmla="*/ 8743950 h 9631611"/>
                    <a:gd name="connsiteX84" fmla="*/ 4564738 w 8691414"/>
                    <a:gd name="connsiteY84" fmla="*/ 8911590 h 9631611"/>
                    <a:gd name="connsiteX85" fmla="*/ 4503778 w 8691414"/>
                    <a:gd name="connsiteY85" fmla="*/ 9090660 h 9631611"/>
                    <a:gd name="connsiteX86" fmla="*/ 4250413 w 8691414"/>
                    <a:gd name="connsiteY86" fmla="*/ 9157335 h 9631611"/>
                    <a:gd name="connsiteX87" fmla="*/ 4077058 w 8691414"/>
                    <a:gd name="connsiteY87" fmla="*/ 9505950 h 9631611"/>
                    <a:gd name="connsiteX88" fmla="*/ 3973669 w 8691414"/>
                    <a:gd name="connsiteY88" fmla="*/ 9631611 h 9631611"/>
                    <a:gd name="connsiteX89" fmla="*/ 3897988 w 8691414"/>
                    <a:gd name="connsiteY89" fmla="*/ 9507855 h 9631611"/>
                    <a:gd name="connsiteX90" fmla="*/ 3648433 w 8691414"/>
                    <a:gd name="connsiteY90" fmla="*/ 9046845 h 9631611"/>
                    <a:gd name="connsiteX91" fmla="*/ 3589378 w 8691414"/>
                    <a:gd name="connsiteY91" fmla="*/ 9058275 h 9631611"/>
                    <a:gd name="connsiteX92" fmla="*/ 3478888 w 8691414"/>
                    <a:gd name="connsiteY92" fmla="*/ 8921115 h 9631611"/>
                    <a:gd name="connsiteX93" fmla="*/ 3417928 w 8691414"/>
                    <a:gd name="connsiteY93" fmla="*/ 8783955 h 9631611"/>
                    <a:gd name="connsiteX94" fmla="*/ 3099793 w 8691414"/>
                    <a:gd name="connsiteY94" fmla="*/ 8755380 h 9631611"/>
                    <a:gd name="connsiteX95" fmla="*/ 2977873 w 8691414"/>
                    <a:gd name="connsiteY95" fmla="*/ 8448675 h 9631611"/>
                    <a:gd name="connsiteX96" fmla="*/ 2989303 w 8691414"/>
                    <a:gd name="connsiteY96" fmla="*/ 8338185 h 9631611"/>
                    <a:gd name="connsiteX97" fmla="*/ 2958823 w 8691414"/>
                    <a:gd name="connsiteY97" fmla="*/ 8227695 h 9631611"/>
                    <a:gd name="connsiteX98" fmla="*/ 2869288 w 8691414"/>
                    <a:gd name="connsiteY98" fmla="*/ 8172450 h 9631611"/>
                    <a:gd name="connsiteX99" fmla="*/ 2882623 w 8691414"/>
                    <a:gd name="connsiteY99" fmla="*/ 8100060 h 9631611"/>
                    <a:gd name="connsiteX100" fmla="*/ 2854048 w 8691414"/>
                    <a:gd name="connsiteY100" fmla="*/ 8063865 h 9631611"/>
                    <a:gd name="connsiteX101" fmla="*/ 2598778 w 8691414"/>
                    <a:gd name="connsiteY101" fmla="*/ 8002905 h 9631611"/>
                    <a:gd name="connsiteX102" fmla="*/ 2749273 w 8691414"/>
                    <a:gd name="connsiteY102" fmla="*/ 7526655 h 9631611"/>
                    <a:gd name="connsiteX103" fmla="*/ 2768323 w 8691414"/>
                    <a:gd name="connsiteY103" fmla="*/ 7153275 h 9631611"/>
                    <a:gd name="connsiteX104" fmla="*/ 2574013 w 8691414"/>
                    <a:gd name="connsiteY104" fmla="*/ 7035165 h 9631611"/>
                    <a:gd name="connsiteX105" fmla="*/ 2513053 w 8691414"/>
                    <a:gd name="connsiteY105" fmla="*/ 6947535 h 9631611"/>
                    <a:gd name="connsiteX106" fmla="*/ 2478763 w 8691414"/>
                    <a:gd name="connsiteY106" fmla="*/ 6852285 h 9631611"/>
                    <a:gd name="connsiteX107" fmla="*/ 2478763 w 8691414"/>
                    <a:gd name="connsiteY107" fmla="*/ 6717030 h 9631611"/>
                    <a:gd name="connsiteX108" fmla="*/ 2347318 w 8691414"/>
                    <a:gd name="connsiteY108" fmla="*/ 6581775 h 9631611"/>
                    <a:gd name="connsiteX109" fmla="*/ 2246353 w 8691414"/>
                    <a:gd name="connsiteY109" fmla="*/ 6593205 h 9631611"/>
                    <a:gd name="connsiteX110" fmla="*/ 2023468 w 8691414"/>
                    <a:gd name="connsiteY110" fmla="*/ 6536055 h 9631611"/>
                    <a:gd name="connsiteX111" fmla="*/ 2010133 w 8691414"/>
                    <a:gd name="connsiteY111" fmla="*/ 5850255 h 9631611"/>
                    <a:gd name="connsiteX112" fmla="*/ 9875 w 8691414"/>
                    <a:gd name="connsiteY112" fmla="*/ 5288173 h 9631611"/>
                    <a:gd name="connsiteX113" fmla="*/ 0 w 8691414"/>
                    <a:gd name="connsiteY113" fmla="*/ 5230900 h 9631611"/>
                    <a:gd name="connsiteX114" fmla="*/ 703081 w 8691414"/>
                    <a:gd name="connsiteY114" fmla="*/ 3279653 h 9631611"/>
                    <a:gd name="connsiteX115" fmla="*/ 393014 w 8691414"/>
                    <a:gd name="connsiteY115" fmla="*/ 3212505 h 9631611"/>
                    <a:gd name="connsiteX116" fmla="*/ 541135 w 8691414"/>
                    <a:gd name="connsiteY116" fmla="*/ 2864914 h 9631611"/>
                    <a:gd name="connsiteX117" fmla="*/ 628033 w 8691414"/>
                    <a:gd name="connsiteY117" fmla="*/ 2562748 h 9631611"/>
                    <a:gd name="connsiteX118" fmla="*/ 683331 w 8691414"/>
                    <a:gd name="connsiteY118" fmla="*/ 2175658 h 9631611"/>
                    <a:gd name="connsiteX119" fmla="*/ 691231 w 8691414"/>
                    <a:gd name="connsiteY119" fmla="*/ 1893241 h 9631611"/>
                    <a:gd name="connsiteX120" fmla="*/ 580634 w 8691414"/>
                    <a:gd name="connsiteY120" fmla="*/ 1140786 h 9631611"/>
                    <a:gd name="connsiteX121" fmla="*/ 580634 w 8691414"/>
                    <a:gd name="connsiteY121" fmla="*/ 876144 h 9631611"/>
                    <a:gd name="connsiteX122" fmla="*/ 628033 w 8691414"/>
                    <a:gd name="connsiteY122" fmla="*/ 623351 h 9631611"/>
                    <a:gd name="connsiteX123" fmla="*/ 649757 w 8691414"/>
                    <a:gd name="connsiteY123" fmla="*/ 508804 h 9631611"/>
                    <a:gd name="connsiteX124" fmla="*/ 709006 w 8691414"/>
                    <a:gd name="connsiteY124" fmla="*/ 323159 h 9631611"/>
                    <a:gd name="connsiteX125" fmla="*/ 869038 w 8691414"/>
                    <a:gd name="connsiteY125" fmla="*/ 11430 h 9631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</a:cxnLst>
                  <a:rect l="l" t="t" r="r" b="b"/>
                  <a:pathLst>
                    <a:path w="8691414" h="9631611">
                      <a:moveTo>
                        <a:pt x="869038" y="11430"/>
                      </a:moveTo>
                      <a:lnTo>
                        <a:pt x="914758" y="34290"/>
                      </a:lnTo>
                      <a:lnTo>
                        <a:pt x="928093" y="7620"/>
                      </a:lnTo>
                      <a:lnTo>
                        <a:pt x="973813" y="26670"/>
                      </a:lnTo>
                      <a:lnTo>
                        <a:pt x="954763" y="72390"/>
                      </a:lnTo>
                      <a:lnTo>
                        <a:pt x="1278613" y="299085"/>
                      </a:lnTo>
                      <a:lnTo>
                        <a:pt x="1375768" y="400050"/>
                      </a:lnTo>
                      <a:lnTo>
                        <a:pt x="1309093" y="605790"/>
                      </a:lnTo>
                      <a:lnTo>
                        <a:pt x="1261468" y="632460"/>
                      </a:lnTo>
                      <a:lnTo>
                        <a:pt x="1248133" y="662940"/>
                      </a:lnTo>
                      <a:lnTo>
                        <a:pt x="1291948" y="830580"/>
                      </a:lnTo>
                      <a:lnTo>
                        <a:pt x="1215748" y="908685"/>
                      </a:lnTo>
                      <a:lnTo>
                        <a:pt x="1269088" y="937260"/>
                      </a:lnTo>
                      <a:lnTo>
                        <a:pt x="1318618" y="866775"/>
                      </a:lnTo>
                      <a:lnTo>
                        <a:pt x="1352908" y="918210"/>
                      </a:lnTo>
                      <a:lnTo>
                        <a:pt x="1310998" y="973455"/>
                      </a:lnTo>
                      <a:lnTo>
                        <a:pt x="1440538" y="1089660"/>
                      </a:lnTo>
                      <a:lnTo>
                        <a:pt x="1436728" y="1123950"/>
                      </a:lnTo>
                      <a:lnTo>
                        <a:pt x="1324333" y="1198245"/>
                      </a:lnTo>
                      <a:lnTo>
                        <a:pt x="1080493" y="1242060"/>
                      </a:lnTo>
                      <a:lnTo>
                        <a:pt x="914758" y="1329690"/>
                      </a:lnTo>
                      <a:lnTo>
                        <a:pt x="897613" y="1438275"/>
                      </a:lnTo>
                      <a:lnTo>
                        <a:pt x="1034773" y="1491615"/>
                      </a:lnTo>
                      <a:lnTo>
                        <a:pt x="1091923" y="1424940"/>
                      </a:lnTo>
                      <a:lnTo>
                        <a:pt x="1272898" y="1426845"/>
                      </a:lnTo>
                      <a:lnTo>
                        <a:pt x="1370053" y="1459230"/>
                      </a:lnTo>
                      <a:lnTo>
                        <a:pt x="1636753" y="1476375"/>
                      </a:lnTo>
                      <a:lnTo>
                        <a:pt x="1907263" y="1571625"/>
                      </a:lnTo>
                      <a:lnTo>
                        <a:pt x="1994893" y="1611630"/>
                      </a:lnTo>
                      <a:lnTo>
                        <a:pt x="2023468" y="1657350"/>
                      </a:lnTo>
                      <a:lnTo>
                        <a:pt x="2029183" y="1695450"/>
                      </a:lnTo>
                      <a:lnTo>
                        <a:pt x="1890118" y="2000250"/>
                      </a:lnTo>
                      <a:lnTo>
                        <a:pt x="1703428" y="2059305"/>
                      </a:lnTo>
                      <a:lnTo>
                        <a:pt x="1610083" y="2160270"/>
                      </a:lnTo>
                      <a:lnTo>
                        <a:pt x="1571983" y="2141220"/>
                      </a:lnTo>
                      <a:lnTo>
                        <a:pt x="1501498" y="2160270"/>
                      </a:lnTo>
                      <a:lnTo>
                        <a:pt x="1446253" y="2318385"/>
                      </a:lnTo>
                      <a:lnTo>
                        <a:pt x="1594843" y="2346960"/>
                      </a:lnTo>
                      <a:lnTo>
                        <a:pt x="2093953" y="2217420"/>
                      </a:lnTo>
                      <a:lnTo>
                        <a:pt x="2202538" y="2112645"/>
                      </a:lnTo>
                      <a:lnTo>
                        <a:pt x="2377798" y="1767840"/>
                      </a:lnTo>
                      <a:lnTo>
                        <a:pt x="2534008" y="1760220"/>
                      </a:lnTo>
                      <a:lnTo>
                        <a:pt x="2724508" y="1809750"/>
                      </a:lnTo>
                      <a:lnTo>
                        <a:pt x="2871193" y="1775460"/>
                      </a:lnTo>
                      <a:lnTo>
                        <a:pt x="2979778" y="1809750"/>
                      </a:lnTo>
                      <a:lnTo>
                        <a:pt x="3052168" y="1682115"/>
                      </a:lnTo>
                      <a:lnTo>
                        <a:pt x="3084553" y="1594485"/>
                      </a:lnTo>
                      <a:lnTo>
                        <a:pt x="3124558" y="1564005"/>
                      </a:lnTo>
                      <a:lnTo>
                        <a:pt x="3174088" y="1346835"/>
                      </a:lnTo>
                      <a:lnTo>
                        <a:pt x="3067408" y="1221105"/>
                      </a:lnTo>
                      <a:lnTo>
                        <a:pt x="2998828" y="981075"/>
                      </a:lnTo>
                      <a:lnTo>
                        <a:pt x="2968348" y="876300"/>
                      </a:lnTo>
                      <a:lnTo>
                        <a:pt x="2926438" y="683895"/>
                      </a:lnTo>
                      <a:lnTo>
                        <a:pt x="2756893" y="430530"/>
                      </a:lnTo>
                      <a:lnTo>
                        <a:pt x="2829283" y="224790"/>
                      </a:lnTo>
                      <a:lnTo>
                        <a:pt x="3023593" y="106680"/>
                      </a:lnTo>
                      <a:lnTo>
                        <a:pt x="3021688" y="0"/>
                      </a:lnTo>
                      <a:lnTo>
                        <a:pt x="3492223" y="93345"/>
                      </a:lnTo>
                      <a:lnTo>
                        <a:pt x="3862604" y="169180"/>
                      </a:lnTo>
                      <a:lnTo>
                        <a:pt x="4271165" y="589415"/>
                      </a:lnTo>
                      <a:lnTo>
                        <a:pt x="4358714" y="643890"/>
                      </a:lnTo>
                      <a:lnTo>
                        <a:pt x="5103853" y="1023269"/>
                      </a:lnTo>
                      <a:lnTo>
                        <a:pt x="5399574" y="1636111"/>
                      </a:lnTo>
                      <a:lnTo>
                        <a:pt x="5432648" y="1840392"/>
                      </a:lnTo>
                      <a:lnTo>
                        <a:pt x="5378173" y="2974637"/>
                      </a:lnTo>
                      <a:lnTo>
                        <a:pt x="5325644" y="3287868"/>
                      </a:lnTo>
                      <a:lnTo>
                        <a:pt x="5300352" y="3933784"/>
                      </a:lnTo>
                      <a:lnTo>
                        <a:pt x="8691414" y="3124443"/>
                      </a:lnTo>
                      <a:lnTo>
                        <a:pt x="8504643" y="3478530"/>
                      </a:lnTo>
                      <a:lnTo>
                        <a:pt x="8113591" y="3945458"/>
                      </a:lnTo>
                      <a:lnTo>
                        <a:pt x="7835380" y="4352074"/>
                      </a:lnTo>
                      <a:lnTo>
                        <a:pt x="7533822" y="4647795"/>
                      </a:lnTo>
                      <a:lnTo>
                        <a:pt x="6685570" y="5628343"/>
                      </a:lnTo>
                      <a:lnTo>
                        <a:pt x="6218643" y="5916281"/>
                      </a:lnTo>
                      <a:lnTo>
                        <a:pt x="6138876" y="6005776"/>
                      </a:lnTo>
                      <a:lnTo>
                        <a:pt x="5431513" y="6981825"/>
                      </a:lnTo>
                      <a:lnTo>
                        <a:pt x="5372458" y="7025640"/>
                      </a:lnTo>
                      <a:lnTo>
                        <a:pt x="5178148" y="7741920"/>
                      </a:lnTo>
                      <a:lnTo>
                        <a:pt x="5004793" y="8111490"/>
                      </a:lnTo>
                      <a:lnTo>
                        <a:pt x="4964788" y="8225790"/>
                      </a:lnTo>
                      <a:lnTo>
                        <a:pt x="4924783" y="8448675"/>
                      </a:lnTo>
                      <a:lnTo>
                        <a:pt x="4880968" y="8768715"/>
                      </a:lnTo>
                      <a:lnTo>
                        <a:pt x="4719043" y="8681085"/>
                      </a:lnTo>
                      <a:lnTo>
                        <a:pt x="4631413" y="8743950"/>
                      </a:lnTo>
                      <a:lnTo>
                        <a:pt x="4564738" y="8911590"/>
                      </a:lnTo>
                      <a:lnTo>
                        <a:pt x="4503778" y="9090660"/>
                      </a:lnTo>
                      <a:lnTo>
                        <a:pt x="4250413" y="9157335"/>
                      </a:lnTo>
                      <a:lnTo>
                        <a:pt x="4077058" y="9505950"/>
                      </a:lnTo>
                      <a:cubicBezTo>
                        <a:pt x="4045270" y="9506035"/>
                        <a:pt x="4005457" y="9631526"/>
                        <a:pt x="3973669" y="9631611"/>
                      </a:cubicBezTo>
                      <a:lnTo>
                        <a:pt x="3897988" y="9507855"/>
                      </a:lnTo>
                      <a:lnTo>
                        <a:pt x="3648433" y="9046845"/>
                      </a:lnTo>
                      <a:lnTo>
                        <a:pt x="3589378" y="9058275"/>
                      </a:lnTo>
                      <a:lnTo>
                        <a:pt x="3478888" y="8921115"/>
                      </a:lnTo>
                      <a:lnTo>
                        <a:pt x="3417928" y="8783955"/>
                      </a:lnTo>
                      <a:lnTo>
                        <a:pt x="3099793" y="8755380"/>
                      </a:lnTo>
                      <a:lnTo>
                        <a:pt x="2977873" y="8448675"/>
                      </a:lnTo>
                      <a:lnTo>
                        <a:pt x="2989303" y="8338185"/>
                      </a:lnTo>
                      <a:lnTo>
                        <a:pt x="2958823" y="8227695"/>
                      </a:lnTo>
                      <a:lnTo>
                        <a:pt x="2869288" y="8172450"/>
                      </a:lnTo>
                      <a:lnTo>
                        <a:pt x="2882623" y="8100060"/>
                      </a:lnTo>
                      <a:lnTo>
                        <a:pt x="2854048" y="8063865"/>
                      </a:lnTo>
                      <a:lnTo>
                        <a:pt x="2598778" y="8002905"/>
                      </a:lnTo>
                      <a:lnTo>
                        <a:pt x="2749273" y="7526655"/>
                      </a:lnTo>
                      <a:lnTo>
                        <a:pt x="2768323" y="7153275"/>
                      </a:lnTo>
                      <a:lnTo>
                        <a:pt x="2574013" y="7035165"/>
                      </a:lnTo>
                      <a:lnTo>
                        <a:pt x="2513053" y="6947535"/>
                      </a:lnTo>
                      <a:lnTo>
                        <a:pt x="2478763" y="6852285"/>
                      </a:lnTo>
                      <a:lnTo>
                        <a:pt x="2478763" y="6717030"/>
                      </a:lnTo>
                      <a:lnTo>
                        <a:pt x="2347318" y="6581775"/>
                      </a:lnTo>
                      <a:lnTo>
                        <a:pt x="2246353" y="6593205"/>
                      </a:lnTo>
                      <a:lnTo>
                        <a:pt x="2023468" y="6536055"/>
                      </a:lnTo>
                      <a:lnTo>
                        <a:pt x="2010133" y="5850255"/>
                      </a:lnTo>
                      <a:lnTo>
                        <a:pt x="9875" y="5288173"/>
                      </a:lnTo>
                      <a:lnTo>
                        <a:pt x="0" y="5230900"/>
                      </a:lnTo>
                      <a:lnTo>
                        <a:pt x="703081" y="3279653"/>
                      </a:lnTo>
                      <a:lnTo>
                        <a:pt x="393014" y="3212505"/>
                      </a:lnTo>
                      <a:lnTo>
                        <a:pt x="541135" y="2864914"/>
                      </a:lnTo>
                      <a:lnTo>
                        <a:pt x="628033" y="2562748"/>
                      </a:lnTo>
                      <a:lnTo>
                        <a:pt x="683331" y="2175658"/>
                      </a:lnTo>
                      <a:lnTo>
                        <a:pt x="691231" y="1893241"/>
                      </a:lnTo>
                      <a:lnTo>
                        <a:pt x="580634" y="1140786"/>
                      </a:lnTo>
                      <a:lnTo>
                        <a:pt x="580634" y="876144"/>
                      </a:lnTo>
                      <a:lnTo>
                        <a:pt x="628033" y="623351"/>
                      </a:lnTo>
                      <a:lnTo>
                        <a:pt x="649757" y="508804"/>
                      </a:lnTo>
                      <a:lnTo>
                        <a:pt x="709006" y="323159"/>
                      </a:lnTo>
                      <a:lnTo>
                        <a:pt x="869038" y="1143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55" name="グループ化 354">
                <a:extLst>
                  <a:ext uri="{FF2B5EF4-FFF2-40B4-BE49-F238E27FC236}">
                    <a16:creationId xmlns:a16="http://schemas.microsoft.com/office/drawing/2014/main" id="{54DC4863-59D9-F936-3A48-543C6F849580}"/>
                  </a:ext>
                </a:extLst>
              </p:cNvPr>
              <p:cNvGrpSpPr/>
              <p:nvPr/>
            </p:nvGrpSpPr>
            <p:grpSpPr>
              <a:xfrm>
                <a:off x="1693070" y="190796"/>
                <a:ext cx="9305924" cy="8420993"/>
                <a:chOff x="1693070" y="190796"/>
                <a:chExt cx="9305924" cy="8420993"/>
              </a:xfrm>
            </p:grpSpPr>
            <p:grpSp>
              <p:nvGrpSpPr>
                <p:cNvPr id="14" name="グループ化 13">
                  <a:extLst>
                    <a:ext uri="{FF2B5EF4-FFF2-40B4-BE49-F238E27FC236}">
                      <a16:creationId xmlns:a16="http://schemas.microsoft.com/office/drawing/2014/main" id="{571EBD46-BB58-0EF6-DBE1-03E305861BBC}"/>
                    </a:ext>
                  </a:extLst>
                </p:cNvPr>
                <p:cNvGrpSpPr/>
                <p:nvPr/>
              </p:nvGrpSpPr>
              <p:grpSpPr>
                <a:xfrm>
                  <a:off x="7536656" y="1610238"/>
                  <a:ext cx="213504" cy="441209"/>
                  <a:chOff x="4334016" y="1946910"/>
                  <a:chExt cx="256991" cy="482600"/>
                </a:xfrm>
              </p:grpSpPr>
              <p:sp>
                <p:nvSpPr>
                  <p:cNvPr id="15" name="正方形/長方形 14">
                    <a:extLst>
                      <a:ext uri="{FF2B5EF4-FFF2-40B4-BE49-F238E27FC236}">
                        <a16:creationId xmlns:a16="http://schemas.microsoft.com/office/drawing/2014/main" id="{C7BAEEB0-44A3-D07B-38C7-3D1536D04436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" name="正方形/長方形 15">
                    <a:extLst>
                      <a:ext uri="{FF2B5EF4-FFF2-40B4-BE49-F238E27FC236}">
                        <a16:creationId xmlns:a16="http://schemas.microsoft.com/office/drawing/2014/main" id="{18181C6D-B18C-573C-6CFB-9BD4A53EA9F7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25" name="正方形/長方形 224">
                  <a:extLst>
                    <a:ext uri="{FF2B5EF4-FFF2-40B4-BE49-F238E27FC236}">
                      <a16:creationId xmlns:a16="http://schemas.microsoft.com/office/drawing/2014/main" id="{0FE13FA2-DEBC-0FED-71A4-CDC9BF4FF1FF}"/>
                    </a:ext>
                  </a:extLst>
                </p:cNvPr>
                <p:cNvSpPr/>
                <p:nvPr/>
              </p:nvSpPr>
              <p:spPr>
                <a:xfrm>
                  <a:off x="6819901" y="1610238"/>
                  <a:ext cx="234552" cy="911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4" name="正方形/長方形 243">
                  <a:extLst>
                    <a:ext uri="{FF2B5EF4-FFF2-40B4-BE49-F238E27FC236}">
                      <a16:creationId xmlns:a16="http://schemas.microsoft.com/office/drawing/2014/main" id="{BB4B51F5-D4ED-8C45-E955-5789B967FC84}"/>
                    </a:ext>
                  </a:extLst>
                </p:cNvPr>
                <p:cNvSpPr/>
                <p:nvPr/>
              </p:nvSpPr>
              <p:spPr>
                <a:xfrm>
                  <a:off x="6585349" y="1387593"/>
                  <a:ext cx="234552" cy="22954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6" name="正方形/長方形 245">
                  <a:extLst>
                    <a:ext uri="{FF2B5EF4-FFF2-40B4-BE49-F238E27FC236}">
                      <a16:creationId xmlns:a16="http://schemas.microsoft.com/office/drawing/2014/main" id="{A752C6D1-DF3F-F2B0-303E-F710210061B5}"/>
                    </a:ext>
                  </a:extLst>
                </p:cNvPr>
                <p:cNvSpPr/>
                <p:nvPr/>
              </p:nvSpPr>
              <p:spPr>
                <a:xfrm>
                  <a:off x="6350797" y="1610238"/>
                  <a:ext cx="234552" cy="6829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7" name="正方形/長方形 246">
                  <a:extLst>
                    <a:ext uri="{FF2B5EF4-FFF2-40B4-BE49-F238E27FC236}">
                      <a16:creationId xmlns:a16="http://schemas.microsoft.com/office/drawing/2014/main" id="{5EAD4B37-E07A-C79F-D585-5B87166134AA}"/>
                    </a:ext>
                  </a:extLst>
                </p:cNvPr>
                <p:cNvSpPr/>
                <p:nvPr/>
              </p:nvSpPr>
              <p:spPr>
                <a:xfrm>
                  <a:off x="6116245" y="1387593"/>
                  <a:ext cx="234552" cy="911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8" name="正方形/長方形 247">
                  <a:extLst>
                    <a:ext uri="{FF2B5EF4-FFF2-40B4-BE49-F238E27FC236}">
                      <a16:creationId xmlns:a16="http://schemas.microsoft.com/office/drawing/2014/main" id="{A2BA16FC-D1C4-8460-26A7-409E488B3AF9}"/>
                    </a:ext>
                  </a:extLst>
                </p:cNvPr>
                <p:cNvSpPr/>
                <p:nvPr/>
              </p:nvSpPr>
              <p:spPr>
                <a:xfrm>
                  <a:off x="5895975" y="1387593"/>
                  <a:ext cx="220270" cy="67337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249" name="グループ化 248">
                  <a:extLst>
                    <a:ext uri="{FF2B5EF4-FFF2-40B4-BE49-F238E27FC236}">
                      <a16:creationId xmlns:a16="http://schemas.microsoft.com/office/drawing/2014/main" id="{B72C4056-AF94-CE2A-5636-DA2D6FA556CC}"/>
                    </a:ext>
                  </a:extLst>
                </p:cNvPr>
                <p:cNvGrpSpPr/>
                <p:nvPr/>
              </p:nvGrpSpPr>
              <p:grpSpPr>
                <a:xfrm>
                  <a:off x="5670947" y="2059781"/>
                  <a:ext cx="444865" cy="233363"/>
                  <a:chOff x="4334016" y="1946910"/>
                  <a:chExt cx="256991" cy="482600"/>
                </a:xfrm>
              </p:grpSpPr>
              <p:sp>
                <p:nvSpPr>
                  <p:cNvPr id="250" name="正方形/長方形 249">
                    <a:extLst>
                      <a:ext uri="{FF2B5EF4-FFF2-40B4-BE49-F238E27FC236}">
                        <a16:creationId xmlns:a16="http://schemas.microsoft.com/office/drawing/2014/main" id="{FD73E61A-C2F6-BF68-1248-7495275A0A86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1" name="正方形/長方形 250">
                    <a:extLst>
                      <a:ext uri="{FF2B5EF4-FFF2-40B4-BE49-F238E27FC236}">
                        <a16:creationId xmlns:a16="http://schemas.microsoft.com/office/drawing/2014/main" id="{75DA59B3-F0F4-E597-85A2-1723B2BFB50D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52" name="正方形/長方形 251">
                  <a:extLst>
                    <a:ext uri="{FF2B5EF4-FFF2-40B4-BE49-F238E27FC236}">
                      <a16:creationId xmlns:a16="http://schemas.microsoft.com/office/drawing/2014/main" id="{85147F5B-08E9-F5F7-26F6-E1E12C54F219}"/>
                    </a:ext>
                  </a:extLst>
                </p:cNvPr>
                <p:cNvSpPr/>
                <p:nvPr/>
              </p:nvSpPr>
              <p:spPr>
                <a:xfrm>
                  <a:off x="5436395" y="1610238"/>
                  <a:ext cx="239238" cy="6829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3" name="正方形/長方形 252">
                  <a:extLst>
                    <a:ext uri="{FF2B5EF4-FFF2-40B4-BE49-F238E27FC236}">
                      <a16:creationId xmlns:a16="http://schemas.microsoft.com/office/drawing/2014/main" id="{515DE950-0324-FAA4-0099-0724CE81B335}"/>
                    </a:ext>
                  </a:extLst>
                </p:cNvPr>
                <p:cNvSpPr/>
                <p:nvPr/>
              </p:nvSpPr>
              <p:spPr>
                <a:xfrm>
                  <a:off x="5197157" y="1812131"/>
                  <a:ext cx="239238" cy="47982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4" name="正方形/長方形 253">
                  <a:extLst>
                    <a:ext uri="{FF2B5EF4-FFF2-40B4-BE49-F238E27FC236}">
                      <a16:creationId xmlns:a16="http://schemas.microsoft.com/office/drawing/2014/main" id="{A3D392C3-9E97-D441-BD88-CE2865D277D0}"/>
                    </a:ext>
                  </a:extLst>
                </p:cNvPr>
                <p:cNvSpPr/>
                <p:nvPr/>
              </p:nvSpPr>
              <p:spPr>
                <a:xfrm>
                  <a:off x="4268391" y="1812131"/>
                  <a:ext cx="928333" cy="24765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5" name="正方形/長方形 254">
                  <a:extLst>
                    <a:ext uri="{FF2B5EF4-FFF2-40B4-BE49-F238E27FC236}">
                      <a16:creationId xmlns:a16="http://schemas.microsoft.com/office/drawing/2014/main" id="{B08C84BD-F0E8-C8F7-BCE1-0FFA357B3BD9}"/>
                    </a:ext>
                  </a:extLst>
                </p:cNvPr>
                <p:cNvSpPr/>
                <p:nvPr/>
              </p:nvSpPr>
              <p:spPr>
                <a:xfrm>
                  <a:off x="4029153" y="1564481"/>
                  <a:ext cx="691644" cy="24765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6" name="正方形/長方形 255">
                  <a:extLst>
                    <a:ext uri="{FF2B5EF4-FFF2-40B4-BE49-F238E27FC236}">
                      <a16:creationId xmlns:a16="http://schemas.microsoft.com/office/drawing/2014/main" id="{23DE7237-06A8-CF7B-5E0A-CD23ACECF57A}"/>
                    </a:ext>
                  </a:extLst>
                </p:cNvPr>
                <p:cNvSpPr/>
                <p:nvPr/>
              </p:nvSpPr>
              <p:spPr>
                <a:xfrm>
                  <a:off x="3125391" y="1344215"/>
                  <a:ext cx="1143000" cy="22026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7" name="正方形/長方形 256">
                  <a:extLst>
                    <a:ext uri="{FF2B5EF4-FFF2-40B4-BE49-F238E27FC236}">
                      <a16:creationId xmlns:a16="http://schemas.microsoft.com/office/drawing/2014/main" id="{E375F25D-DD37-E6F5-79AD-D98CD994276D}"/>
                    </a:ext>
                  </a:extLst>
                </p:cNvPr>
                <p:cNvSpPr/>
                <p:nvPr/>
              </p:nvSpPr>
              <p:spPr>
                <a:xfrm>
                  <a:off x="3125391" y="1564481"/>
                  <a:ext cx="451356" cy="24765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8" name="正方形/長方形 257">
                  <a:extLst>
                    <a:ext uri="{FF2B5EF4-FFF2-40B4-BE49-F238E27FC236}">
                      <a16:creationId xmlns:a16="http://schemas.microsoft.com/office/drawing/2014/main" id="{9AC3423A-7BE5-C745-5B20-80A28A33EB8E}"/>
                    </a:ext>
                  </a:extLst>
                </p:cNvPr>
                <p:cNvSpPr/>
                <p:nvPr/>
              </p:nvSpPr>
              <p:spPr>
                <a:xfrm>
                  <a:off x="3352799" y="1135856"/>
                  <a:ext cx="676353" cy="20835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9" name="正方形/長方形 258">
                  <a:extLst>
                    <a:ext uri="{FF2B5EF4-FFF2-40B4-BE49-F238E27FC236}">
                      <a16:creationId xmlns:a16="http://schemas.microsoft.com/office/drawing/2014/main" id="{FBDA4872-033F-A152-8D58-CCC1B601A3BE}"/>
                    </a:ext>
                  </a:extLst>
                </p:cNvPr>
                <p:cNvSpPr/>
                <p:nvPr/>
              </p:nvSpPr>
              <p:spPr>
                <a:xfrm>
                  <a:off x="3576747" y="927498"/>
                  <a:ext cx="452405" cy="20835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0" name="正方形/長方形 259">
                  <a:extLst>
                    <a:ext uri="{FF2B5EF4-FFF2-40B4-BE49-F238E27FC236}">
                      <a16:creationId xmlns:a16="http://schemas.microsoft.com/office/drawing/2014/main" id="{91F5115D-777C-367C-F7BB-4F955CE10AFE}"/>
                    </a:ext>
                  </a:extLst>
                </p:cNvPr>
                <p:cNvSpPr/>
                <p:nvPr/>
              </p:nvSpPr>
              <p:spPr>
                <a:xfrm>
                  <a:off x="3575703" y="191692"/>
                  <a:ext cx="225963" cy="73759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1" name="正方形/長方形 260">
                  <a:extLst>
                    <a:ext uri="{FF2B5EF4-FFF2-40B4-BE49-F238E27FC236}">
                      <a16:creationId xmlns:a16="http://schemas.microsoft.com/office/drawing/2014/main" id="{0875C452-F0FC-E38D-1EA8-BA17A906B4BC}"/>
                    </a:ext>
                  </a:extLst>
                </p:cNvPr>
                <p:cNvSpPr/>
                <p:nvPr/>
              </p:nvSpPr>
              <p:spPr>
                <a:xfrm>
                  <a:off x="3348217" y="190796"/>
                  <a:ext cx="225963" cy="22026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2" name="正方形/長方形 261">
                  <a:extLst>
                    <a:ext uri="{FF2B5EF4-FFF2-40B4-BE49-F238E27FC236}">
                      <a16:creationId xmlns:a16="http://schemas.microsoft.com/office/drawing/2014/main" id="{B9AC0D61-8D6E-9CED-5622-A99F52E20958}"/>
                    </a:ext>
                  </a:extLst>
                </p:cNvPr>
                <p:cNvSpPr/>
                <p:nvPr/>
              </p:nvSpPr>
              <p:spPr>
                <a:xfrm>
                  <a:off x="2872975" y="440084"/>
                  <a:ext cx="225963" cy="22026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3" name="正方形/長方形 262">
                  <a:extLst>
                    <a:ext uri="{FF2B5EF4-FFF2-40B4-BE49-F238E27FC236}">
                      <a16:creationId xmlns:a16="http://schemas.microsoft.com/office/drawing/2014/main" id="{E567D9D3-72B8-6922-FB57-BFFB294A39E0}"/>
                    </a:ext>
                  </a:extLst>
                </p:cNvPr>
                <p:cNvSpPr/>
                <p:nvPr/>
              </p:nvSpPr>
              <p:spPr>
                <a:xfrm>
                  <a:off x="4033839" y="2059781"/>
                  <a:ext cx="680682" cy="24765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4" name="正方形/長方形 263">
                  <a:extLst>
                    <a:ext uri="{FF2B5EF4-FFF2-40B4-BE49-F238E27FC236}">
                      <a16:creationId xmlns:a16="http://schemas.microsoft.com/office/drawing/2014/main" id="{7FEBCD56-1A38-52E5-F722-DF1D41E14A30}"/>
                    </a:ext>
                  </a:extLst>
                </p:cNvPr>
                <p:cNvSpPr/>
                <p:nvPr/>
              </p:nvSpPr>
              <p:spPr>
                <a:xfrm>
                  <a:off x="4031060" y="2307431"/>
                  <a:ext cx="680682" cy="23112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5" name="正方形/長方形 264">
                  <a:extLst>
                    <a:ext uri="{FF2B5EF4-FFF2-40B4-BE49-F238E27FC236}">
                      <a16:creationId xmlns:a16="http://schemas.microsoft.com/office/drawing/2014/main" id="{7CCF1956-C17B-BFAF-0E4D-C3C46D9B33BD}"/>
                    </a:ext>
                  </a:extLst>
                </p:cNvPr>
                <p:cNvSpPr/>
                <p:nvPr/>
              </p:nvSpPr>
              <p:spPr>
                <a:xfrm>
                  <a:off x="6350797" y="2987278"/>
                  <a:ext cx="234552" cy="46270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266" name="グループ化 265">
                  <a:extLst>
                    <a:ext uri="{FF2B5EF4-FFF2-40B4-BE49-F238E27FC236}">
                      <a16:creationId xmlns:a16="http://schemas.microsoft.com/office/drawing/2014/main" id="{E792BCCC-1FB9-B257-059D-A72933AA5FAC}"/>
                    </a:ext>
                  </a:extLst>
                </p:cNvPr>
                <p:cNvGrpSpPr/>
                <p:nvPr/>
              </p:nvGrpSpPr>
              <p:grpSpPr>
                <a:xfrm>
                  <a:off x="6142868" y="3449640"/>
                  <a:ext cx="444865" cy="233363"/>
                  <a:chOff x="4334016" y="1946910"/>
                  <a:chExt cx="256991" cy="482600"/>
                </a:xfrm>
              </p:grpSpPr>
              <p:sp>
                <p:nvSpPr>
                  <p:cNvPr id="267" name="正方形/長方形 266">
                    <a:extLst>
                      <a:ext uri="{FF2B5EF4-FFF2-40B4-BE49-F238E27FC236}">
                        <a16:creationId xmlns:a16="http://schemas.microsoft.com/office/drawing/2014/main" id="{8A7A5EEC-2CA0-3616-072B-FB7FF92B221B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68" name="正方形/長方形 267">
                    <a:extLst>
                      <a:ext uri="{FF2B5EF4-FFF2-40B4-BE49-F238E27FC236}">
                        <a16:creationId xmlns:a16="http://schemas.microsoft.com/office/drawing/2014/main" id="{0770BACA-CB3F-9B68-7E16-176EED1249AF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69" name="グループ化 268">
                  <a:extLst>
                    <a:ext uri="{FF2B5EF4-FFF2-40B4-BE49-F238E27FC236}">
                      <a16:creationId xmlns:a16="http://schemas.microsoft.com/office/drawing/2014/main" id="{9EFB54E0-1494-4F42-B3CE-0C15E4D29FA5}"/>
                    </a:ext>
                  </a:extLst>
                </p:cNvPr>
                <p:cNvGrpSpPr/>
                <p:nvPr/>
              </p:nvGrpSpPr>
              <p:grpSpPr>
                <a:xfrm>
                  <a:off x="5881693" y="3682658"/>
                  <a:ext cx="468887" cy="233363"/>
                  <a:chOff x="4334016" y="1946910"/>
                  <a:chExt cx="256991" cy="482600"/>
                </a:xfrm>
              </p:grpSpPr>
              <p:sp>
                <p:nvSpPr>
                  <p:cNvPr id="270" name="正方形/長方形 269">
                    <a:extLst>
                      <a:ext uri="{FF2B5EF4-FFF2-40B4-BE49-F238E27FC236}">
                        <a16:creationId xmlns:a16="http://schemas.microsoft.com/office/drawing/2014/main" id="{87CAAFFC-F55B-34C2-8C7C-FEF1F1C0A836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71" name="正方形/長方形 270">
                    <a:extLst>
                      <a:ext uri="{FF2B5EF4-FFF2-40B4-BE49-F238E27FC236}">
                        <a16:creationId xmlns:a16="http://schemas.microsoft.com/office/drawing/2014/main" id="{0E46C5D4-24DC-9EB0-9B2B-6CD859AEA52C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72" name="グループ化 271">
                  <a:extLst>
                    <a:ext uri="{FF2B5EF4-FFF2-40B4-BE49-F238E27FC236}">
                      <a16:creationId xmlns:a16="http://schemas.microsoft.com/office/drawing/2014/main" id="{9477845D-4092-BF93-3010-A28135BB6389}"/>
                    </a:ext>
                  </a:extLst>
                </p:cNvPr>
                <p:cNvGrpSpPr/>
                <p:nvPr/>
              </p:nvGrpSpPr>
              <p:grpSpPr>
                <a:xfrm>
                  <a:off x="5657851" y="3915676"/>
                  <a:ext cx="458872" cy="233363"/>
                  <a:chOff x="4334016" y="1946910"/>
                  <a:chExt cx="256991" cy="482600"/>
                </a:xfrm>
              </p:grpSpPr>
              <p:sp>
                <p:nvSpPr>
                  <p:cNvPr id="273" name="正方形/長方形 272">
                    <a:extLst>
                      <a:ext uri="{FF2B5EF4-FFF2-40B4-BE49-F238E27FC236}">
                        <a16:creationId xmlns:a16="http://schemas.microsoft.com/office/drawing/2014/main" id="{DDAA4701-379B-2EDA-86A7-22EFA3D4CD61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74" name="正方形/長方形 273">
                    <a:extLst>
                      <a:ext uri="{FF2B5EF4-FFF2-40B4-BE49-F238E27FC236}">
                        <a16:creationId xmlns:a16="http://schemas.microsoft.com/office/drawing/2014/main" id="{0886DCC7-F7C2-4509-B2B4-7E9047601927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75" name="正方形/長方形 274">
                  <a:extLst>
                    <a:ext uri="{FF2B5EF4-FFF2-40B4-BE49-F238E27FC236}">
                      <a16:creationId xmlns:a16="http://schemas.microsoft.com/office/drawing/2014/main" id="{C66F1657-8517-A90A-CBB0-FF402248230F}"/>
                    </a:ext>
                  </a:extLst>
                </p:cNvPr>
                <p:cNvSpPr/>
                <p:nvPr/>
              </p:nvSpPr>
              <p:spPr>
                <a:xfrm>
                  <a:off x="6116245" y="3915663"/>
                  <a:ext cx="234552" cy="2333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6" name="正方形/長方形 275">
                  <a:extLst>
                    <a:ext uri="{FF2B5EF4-FFF2-40B4-BE49-F238E27FC236}">
                      <a16:creationId xmlns:a16="http://schemas.microsoft.com/office/drawing/2014/main" id="{1BBD2D77-60FB-8DE5-59EA-B1A3885E1B61}"/>
                    </a:ext>
                  </a:extLst>
                </p:cNvPr>
                <p:cNvSpPr/>
                <p:nvPr/>
              </p:nvSpPr>
              <p:spPr>
                <a:xfrm>
                  <a:off x="5657851" y="4149155"/>
                  <a:ext cx="457961" cy="46270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7" name="正方形/長方形 276">
                  <a:extLst>
                    <a:ext uri="{FF2B5EF4-FFF2-40B4-BE49-F238E27FC236}">
                      <a16:creationId xmlns:a16="http://schemas.microsoft.com/office/drawing/2014/main" id="{41A4E375-A53E-27D6-E4A9-838F9B4AEF1C}"/>
                    </a:ext>
                  </a:extLst>
                </p:cNvPr>
                <p:cNvSpPr/>
                <p:nvPr/>
              </p:nvSpPr>
              <p:spPr>
                <a:xfrm>
                  <a:off x="5657418" y="4611863"/>
                  <a:ext cx="221023" cy="5054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8" name="正方形/長方形 277">
                  <a:extLst>
                    <a:ext uri="{FF2B5EF4-FFF2-40B4-BE49-F238E27FC236}">
                      <a16:creationId xmlns:a16="http://schemas.microsoft.com/office/drawing/2014/main" id="{36882D5B-EA1B-EF8B-AD6E-FFE7E135D132}"/>
                    </a:ext>
                  </a:extLst>
                </p:cNvPr>
                <p:cNvSpPr/>
                <p:nvPr/>
              </p:nvSpPr>
              <p:spPr>
                <a:xfrm>
                  <a:off x="5169695" y="4629150"/>
                  <a:ext cx="488698" cy="23637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0" name="正方形/長方形 279">
                  <a:extLst>
                    <a:ext uri="{FF2B5EF4-FFF2-40B4-BE49-F238E27FC236}">
                      <a16:creationId xmlns:a16="http://schemas.microsoft.com/office/drawing/2014/main" id="{8DB2C68E-FAF2-112E-3547-641D8721D913}"/>
                    </a:ext>
                  </a:extLst>
                </p:cNvPr>
                <p:cNvSpPr/>
                <p:nvPr/>
              </p:nvSpPr>
              <p:spPr>
                <a:xfrm>
                  <a:off x="4720796" y="4629149"/>
                  <a:ext cx="449817" cy="2363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2" name="正方形/長方形 281">
                  <a:extLst>
                    <a:ext uri="{FF2B5EF4-FFF2-40B4-BE49-F238E27FC236}">
                      <a16:creationId xmlns:a16="http://schemas.microsoft.com/office/drawing/2014/main" id="{375E7317-68A4-664C-3E1D-2D4DC62EC6F2}"/>
                    </a:ext>
                  </a:extLst>
                </p:cNvPr>
                <p:cNvSpPr/>
                <p:nvPr/>
              </p:nvSpPr>
              <p:spPr>
                <a:xfrm>
                  <a:off x="5436395" y="4864584"/>
                  <a:ext cx="221023" cy="25272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3" name="正方形/長方形 282">
                  <a:extLst>
                    <a:ext uri="{FF2B5EF4-FFF2-40B4-BE49-F238E27FC236}">
                      <a16:creationId xmlns:a16="http://schemas.microsoft.com/office/drawing/2014/main" id="{5A746BCA-DAAA-C73F-E941-87A5E92879D0}"/>
                    </a:ext>
                  </a:extLst>
                </p:cNvPr>
                <p:cNvSpPr/>
                <p:nvPr/>
              </p:nvSpPr>
              <p:spPr>
                <a:xfrm>
                  <a:off x="5657418" y="5116838"/>
                  <a:ext cx="221023" cy="43861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4" name="正方形/長方形 283">
                  <a:extLst>
                    <a:ext uri="{FF2B5EF4-FFF2-40B4-BE49-F238E27FC236}">
                      <a16:creationId xmlns:a16="http://schemas.microsoft.com/office/drawing/2014/main" id="{EB9C4526-CA29-6AFB-DE02-791D5AA2FA00}"/>
                    </a:ext>
                  </a:extLst>
                </p:cNvPr>
                <p:cNvSpPr/>
                <p:nvPr/>
              </p:nvSpPr>
              <p:spPr>
                <a:xfrm>
                  <a:off x="5879164" y="5116837"/>
                  <a:ext cx="221023" cy="162329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5" name="正方形/長方形 284">
                  <a:extLst>
                    <a:ext uri="{FF2B5EF4-FFF2-40B4-BE49-F238E27FC236}">
                      <a16:creationId xmlns:a16="http://schemas.microsoft.com/office/drawing/2014/main" id="{29BB3257-8A7D-2EEB-5BE7-591273C133AC}"/>
                    </a:ext>
                  </a:extLst>
                </p:cNvPr>
                <p:cNvSpPr/>
                <p:nvPr/>
              </p:nvSpPr>
              <p:spPr>
                <a:xfrm>
                  <a:off x="5435420" y="5116839"/>
                  <a:ext cx="221023" cy="21001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6" name="正方形/長方形 285">
                  <a:extLst>
                    <a:ext uri="{FF2B5EF4-FFF2-40B4-BE49-F238E27FC236}">
                      <a16:creationId xmlns:a16="http://schemas.microsoft.com/office/drawing/2014/main" id="{736BF9EE-3346-3BA8-C6C0-D1281B6622C4}"/>
                    </a:ext>
                  </a:extLst>
                </p:cNvPr>
                <p:cNvSpPr/>
                <p:nvPr/>
              </p:nvSpPr>
              <p:spPr>
                <a:xfrm>
                  <a:off x="6100513" y="5555455"/>
                  <a:ext cx="221023" cy="6733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7" name="正方形/長方形 286">
                  <a:extLst>
                    <a:ext uri="{FF2B5EF4-FFF2-40B4-BE49-F238E27FC236}">
                      <a16:creationId xmlns:a16="http://schemas.microsoft.com/office/drawing/2014/main" id="{75210018-AFC8-4D36-47CC-4D148D043226}"/>
                    </a:ext>
                  </a:extLst>
                </p:cNvPr>
                <p:cNvSpPr/>
                <p:nvPr/>
              </p:nvSpPr>
              <p:spPr>
                <a:xfrm>
                  <a:off x="6321862" y="5555587"/>
                  <a:ext cx="221023" cy="21894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8" name="正方形/長方形 287">
                  <a:extLst>
                    <a:ext uri="{FF2B5EF4-FFF2-40B4-BE49-F238E27FC236}">
                      <a16:creationId xmlns:a16="http://schemas.microsoft.com/office/drawing/2014/main" id="{CA86F7FC-360A-522C-A5E8-6E998D27A271}"/>
                    </a:ext>
                  </a:extLst>
                </p:cNvPr>
                <p:cNvSpPr/>
                <p:nvPr/>
              </p:nvSpPr>
              <p:spPr>
                <a:xfrm>
                  <a:off x="5657093" y="6040040"/>
                  <a:ext cx="224595" cy="162329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9" name="正方形/長方形 288">
                  <a:extLst>
                    <a:ext uri="{FF2B5EF4-FFF2-40B4-BE49-F238E27FC236}">
                      <a16:creationId xmlns:a16="http://schemas.microsoft.com/office/drawing/2014/main" id="{428A9004-8464-8C66-8DEA-26F930F5694F}"/>
                    </a:ext>
                  </a:extLst>
                </p:cNvPr>
                <p:cNvSpPr/>
                <p:nvPr/>
              </p:nvSpPr>
              <p:spPr>
                <a:xfrm>
                  <a:off x="5656443" y="7662862"/>
                  <a:ext cx="221023" cy="21894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0" name="正方形/長方形 289">
                  <a:extLst>
                    <a:ext uri="{FF2B5EF4-FFF2-40B4-BE49-F238E27FC236}">
                      <a16:creationId xmlns:a16="http://schemas.microsoft.com/office/drawing/2014/main" id="{9BBA4321-877D-45FF-D47F-1D1F0E1C09F1}"/>
                    </a:ext>
                  </a:extLst>
                </p:cNvPr>
                <p:cNvSpPr/>
                <p:nvPr/>
              </p:nvSpPr>
              <p:spPr>
                <a:xfrm>
                  <a:off x="5435419" y="6963478"/>
                  <a:ext cx="221023" cy="21894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1" name="正方形/長方形 290">
                  <a:extLst>
                    <a:ext uri="{FF2B5EF4-FFF2-40B4-BE49-F238E27FC236}">
                      <a16:creationId xmlns:a16="http://schemas.microsoft.com/office/drawing/2014/main" id="{3644B68D-40F8-A086-A5B0-FE720C28EA98}"/>
                    </a:ext>
                  </a:extLst>
                </p:cNvPr>
                <p:cNvSpPr/>
                <p:nvPr/>
              </p:nvSpPr>
              <p:spPr>
                <a:xfrm>
                  <a:off x="5214935" y="7182422"/>
                  <a:ext cx="221023" cy="21894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正方形/長方形 291">
                  <a:extLst>
                    <a:ext uri="{FF2B5EF4-FFF2-40B4-BE49-F238E27FC236}">
                      <a16:creationId xmlns:a16="http://schemas.microsoft.com/office/drawing/2014/main" id="{C7F25A41-6075-025E-F593-AED7591EC8B9}"/>
                    </a:ext>
                  </a:extLst>
                </p:cNvPr>
                <p:cNvSpPr/>
                <p:nvPr/>
              </p:nvSpPr>
              <p:spPr>
                <a:xfrm>
                  <a:off x="5436683" y="7179317"/>
                  <a:ext cx="221023" cy="119719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正方形/長方形 292">
                  <a:extLst>
                    <a:ext uri="{FF2B5EF4-FFF2-40B4-BE49-F238E27FC236}">
                      <a16:creationId xmlns:a16="http://schemas.microsoft.com/office/drawing/2014/main" id="{BE766FBD-713A-FFE6-1427-A09EB4BDD8E5}"/>
                    </a:ext>
                  </a:extLst>
                </p:cNvPr>
                <p:cNvSpPr/>
                <p:nvPr/>
              </p:nvSpPr>
              <p:spPr>
                <a:xfrm>
                  <a:off x="5658030" y="7881337"/>
                  <a:ext cx="221023" cy="49517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正方形/長方形 293">
                  <a:extLst>
                    <a:ext uri="{FF2B5EF4-FFF2-40B4-BE49-F238E27FC236}">
                      <a16:creationId xmlns:a16="http://schemas.microsoft.com/office/drawing/2014/main" id="{A1AF2CDD-4986-142D-F094-0668456BB727}"/>
                    </a:ext>
                  </a:extLst>
                </p:cNvPr>
                <p:cNvSpPr/>
                <p:nvPr/>
              </p:nvSpPr>
              <p:spPr>
                <a:xfrm>
                  <a:off x="5878408" y="7881336"/>
                  <a:ext cx="221023" cy="73045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5" name="正方形/長方形 294">
                  <a:extLst>
                    <a:ext uri="{FF2B5EF4-FFF2-40B4-BE49-F238E27FC236}">
                      <a16:creationId xmlns:a16="http://schemas.microsoft.com/office/drawing/2014/main" id="{D6EFF614-679C-8338-E0C1-B60A37752CFE}"/>
                    </a:ext>
                  </a:extLst>
                </p:cNvPr>
                <p:cNvSpPr/>
                <p:nvPr/>
              </p:nvSpPr>
              <p:spPr>
                <a:xfrm>
                  <a:off x="5215549" y="7398472"/>
                  <a:ext cx="221023" cy="73045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6" name="正方形/長方形 295">
                  <a:extLst>
                    <a:ext uri="{FF2B5EF4-FFF2-40B4-BE49-F238E27FC236}">
                      <a16:creationId xmlns:a16="http://schemas.microsoft.com/office/drawing/2014/main" id="{B23F5F2E-1796-8B15-F6FE-F1A471376153}"/>
                    </a:ext>
                  </a:extLst>
                </p:cNvPr>
                <p:cNvSpPr/>
                <p:nvPr/>
              </p:nvSpPr>
              <p:spPr>
                <a:xfrm>
                  <a:off x="5214832" y="8125820"/>
                  <a:ext cx="221023" cy="21894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7" name="正方形/長方形 296">
                  <a:extLst>
                    <a:ext uri="{FF2B5EF4-FFF2-40B4-BE49-F238E27FC236}">
                      <a16:creationId xmlns:a16="http://schemas.microsoft.com/office/drawing/2014/main" id="{14614871-770F-0A60-822B-1A2516C89982}"/>
                    </a:ext>
                  </a:extLst>
                </p:cNvPr>
                <p:cNvSpPr/>
                <p:nvPr/>
              </p:nvSpPr>
              <p:spPr>
                <a:xfrm>
                  <a:off x="4993099" y="7662862"/>
                  <a:ext cx="221023" cy="46295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8" name="正方形/長方形 297">
                  <a:extLst>
                    <a:ext uri="{FF2B5EF4-FFF2-40B4-BE49-F238E27FC236}">
                      <a16:creationId xmlns:a16="http://schemas.microsoft.com/office/drawing/2014/main" id="{97E57879-1239-A756-64AB-4B7F012DD300}"/>
                    </a:ext>
                  </a:extLst>
                </p:cNvPr>
                <p:cNvSpPr/>
                <p:nvPr/>
              </p:nvSpPr>
              <p:spPr>
                <a:xfrm>
                  <a:off x="7514037" y="3022016"/>
                  <a:ext cx="227407" cy="44627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9" name="正方形/長方形 298">
                  <a:extLst>
                    <a:ext uri="{FF2B5EF4-FFF2-40B4-BE49-F238E27FC236}">
                      <a16:creationId xmlns:a16="http://schemas.microsoft.com/office/drawing/2014/main" id="{1C35CAF8-55F5-D2C7-8392-2340236DF8F2}"/>
                    </a:ext>
                  </a:extLst>
                </p:cNvPr>
                <p:cNvSpPr/>
                <p:nvPr/>
              </p:nvSpPr>
              <p:spPr>
                <a:xfrm>
                  <a:off x="7297342" y="3022016"/>
                  <a:ext cx="216696" cy="44627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300" name="グループ化 299">
                  <a:extLst>
                    <a:ext uri="{FF2B5EF4-FFF2-40B4-BE49-F238E27FC236}">
                      <a16:creationId xmlns:a16="http://schemas.microsoft.com/office/drawing/2014/main" id="{74751CD6-D251-19F0-3184-C221D274E513}"/>
                    </a:ext>
                  </a:extLst>
                </p:cNvPr>
                <p:cNvGrpSpPr/>
                <p:nvPr/>
              </p:nvGrpSpPr>
              <p:grpSpPr>
                <a:xfrm>
                  <a:off x="7297342" y="3467099"/>
                  <a:ext cx="216695" cy="469107"/>
                  <a:chOff x="4334016" y="1946910"/>
                  <a:chExt cx="256991" cy="482600"/>
                </a:xfrm>
              </p:grpSpPr>
              <p:sp>
                <p:nvSpPr>
                  <p:cNvPr id="301" name="正方形/長方形 300">
                    <a:extLst>
                      <a:ext uri="{FF2B5EF4-FFF2-40B4-BE49-F238E27FC236}">
                        <a16:creationId xmlns:a16="http://schemas.microsoft.com/office/drawing/2014/main" id="{40F1D74E-E5F4-A429-8724-FC2168B7278B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2" name="正方形/長方形 301">
                    <a:extLst>
                      <a:ext uri="{FF2B5EF4-FFF2-40B4-BE49-F238E27FC236}">
                        <a16:creationId xmlns:a16="http://schemas.microsoft.com/office/drawing/2014/main" id="{448FDA9C-EF04-AA1B-D5B3-B8E58774E2D5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303" name="グループ化 302">
                  <a:extLst>
                    <a:ext uri="{FF2B5EF4-FFF2-40B4-BE49-F238E27FC236}">
                      <a16:creationId xmlns:a16="http://schemas.microsoft.com/office/drawing/2014/main" id="{3D745D6A-A106-F50D-3C66-FAC35BB0D1AE}"/>
                    </a:ext>
                  </a:extLst>
                </p:cNvPr>
                <p:cNvGrpSpPr/>
                <p:nvPr/>
              </p:nvGrpSpPr>
              <p:grpSpPr>
                <a:xfrm>
                  <a:off x="7514037" y="3707605"/>
                  <a:ext cx="216695" cy="462709"/>
                  <a:chOff x="4334016" y="1946910"/>
                  <a:chExt cx="256991" cy="482600"/>
                </a:xfrm>
              </p:grpSpPr>
              <p:sp>
                <p:nvSpPr>
                  <p:cNvPr id="304" name="正方形/長方形 303">
                    <a:extLst>
                      <a:ext uri="{FF2B5EF4-FFF2-40B4-BE49-F238E27FC236}">
                        <a16:creationId xmlns:a16="http://schemas.microsoft.com/office/drawing/2014/main" id="{A6C1D534-5389-F166-59F7-272285F138F3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5" name="正方形/長方形 304">
                    <a:extLst>
                      <a:ext uri="{FF2B5EF4-FFF2-40B4-BE49-F238E27FC236}">
                        <a16:creationId xmlns:a16="http://schemas.microsoft.com/office/drawing/2014/main" id="{2C240382-A97F-F7D2-AC36-B344D0BEFCB5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06" name="正方形/長方形 305">
                  <a:extLst>
                    <a:ext uri="{FF2B5EF4-FFF2-40B4-BE49-F238E27FC236}">
                      <a16:creationId xmlns:a16="http://schemas.microsoft.com/office/drawing/2014/main" id="{E5C1A008-E22D-02F2-3FAF-6CDF781B01A5}"/>
                    </a:ext>
                  </a:extLst>
                </p:cNvPr>
                <p:cNvSpPr/>
                <p:nvPr/>
              </p:nvSpPr>
              <p:spPr>
                <a:xfrm>
                  <a:off x="7731922" y="3707606"/>
                  <a:ext cx="217881" cy="22145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307" name="グループ化 306">
                  <a:extLst>
                    <a:ext uri="{FF2B5EF4-FFF2-40B4-BE49-F238E27FC236}">
                      <a16:creationId xmlns:a16="http://schemas.microsoft.com/office/drawing/2014/main" id="{AFA3CDEF-9B6D-80E7-89CA-29D379CD00B0}"/>
                    </a:ext>
                  </a:extLst>
                </p:cNvPr>
                <p:cNvGrpSpPr/>
                <p:nvPr/>
              </p:nvGrpSpPr>
              <p:grpSpPr>
                <a:xfrm>
                  <a:off x="7728948" y="3929065"/>
                  <a:ext cx="217881" cy="242886"/>
                  <a:chOff x="4334016" y="1946910"/>
                  <a:chExt cx="258403" cy="482602"/>
                </a:xfrm>
              </p:grpSpPr>
              <p:sp>
                <p:nvSpPr>
                  <p:cNvPr id="308" name="正方形/長方形 307">
                    <a:extLst>
                      <a:ext uri="{FF2B5EF4-FFF2-40B4-BE49-F238E27FC236}">
                        <a16:creationId xmlns:a16="http://schemas.microsoft.com/office/drawing/2014/main" id="{59162D2F-D9BE-6F26-A43B-2116CA39AE65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9" name="正方形/長方形 308">
                    <a:extLst>
                      <a:ext uri="{FF2B5EF4-FFF2-40B4-BE49-F238E27FC236}">
                        <a16:creationId xmlns:a16="http://schemas.microsoft.com/office/drawing/2014/main" id="{F32FD16F-F65C-0947-D0E6-549CF883605D}"/>
                      </a:ext>
                    </a:extLst>
                  </p:cNvPr>
                  <p:cNvSpPr/>
                  <p:nvPr/>
                </p:nvSpPr>
                <p:spPr>
                  <a:xfrm>
                    <a:off x="4335428" y="2188211"/>
                    <a:ext cx="256991" cy="24130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10" name="正方形/長方形 309">
                  <a:extLst>
                    <a:ext uri="{FF2B5EF4-FFF2-40B4-BE49-F238E27FC236}">
                      <a16:creationId xmlns:a16="http://schemas.microsoft.com/office/drawing/2014/main" id="{B9EB8031-D06E-56FF-7AEF-081F9AAB5E0C}"/>
                    </a:ext>
                  </a:extLst>
                </p:cNvPr>
                <p:cNvSpPr/>
                <p:nvPr/>
              </p:nvSpPr>
              <p:spPr>
                <a:xfrm>
                  <a:off x="7514037" y="4170760"/>
                  <a:ext cx="217881" cy="70484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1" name="正方形/長方形 310">
                  <a:extLst>
                    <a:ext uri="{FF2B5EF4-FFF2-40B4-BE49-F238E27FC236}">
                      <a16:creationId xmlns:a16="http://schemas.microsoft.com/office/drawing/2014/main" id="{3B87D395-FCC3-E0E1-4669-89D20D5AAE3D}"/>
                    </a:ext>
                  </a:extLst>
                </p:cNvPr>
                <p:cNvSpPr/>
                <p:nvPr/>
              </p:nvSpPr>
              <p:spPr>
                <a:xfrm>
                  <a:off x="7731918" y="4170760"/>
                  <a:ext cx="217881" cy="70484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3" name="正方形/長方形 312">
                  <a:extLst>
                    <a:ext uri="{FF2B5EF4-FFF2-40B4-BE49-F238E27FC236}">
                      <a16:creationId xmlns:a16="http://schemas.microsoft.com/office/drawing/2014/main" id="{E878D2A2-AEAB-5E72-7150-8480619369AC}"/>
                    </a:ext>
                  </a:extLst>
                </p:cNvPr>
                <p:cNvSpPr/>
                <p:nvPr/>
              </p:nvSpPr>
              <p:spPr>
                <a:xfrm>
                  <a:off x="10307242" y="3456382"/>
                  <a:ext cx="691752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5" name="正方形/長方形 314">
                  <a:extLst>
                    <a:ext uri="{FF2B5EF4-FFF2-40B4-BE49-F238E27FC236}">
                      <a16:creationId xmlns:a16="http://schemas.microsoft.com/office/drawing/2014/main" id="{E0C5CCA5-3435-10A2-2969-3E1AF1AEC65A}"/>
                    </a:ext>
                  </a:extLst>
                </p:cNvPr>
                <p:cNvSpPr/>
                <p:nvPr/>
              </p:nvSpPr>
              <p:spPr>
                <a:xfrm>
                  <a:off x="10307242" y="3695697"/>
                  <a:ext cx="476249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6" name="正方形/長方形 315">
                  <a:extLst>
                    <a:ext uri="{FF2B5EF4-FFF2-40B4-BE49-F238E27FC236}">
                      <a16:creationId xmlns:a16="http://schemas.microsoft.com/office/drawing/2014/main" id="{F8A7AAB6-52B5-AE70-9625-DD415259BCB7}"/>
                    </a:ext>
                  </a:extLst>
                </p:cNvPr>
                <p:cNvSpPr/>
                <p:nvPr/>
              </p:nvSpPr>
              <p:spPr>
                <a:xfrm>
                  <a:off x="10307238" y="3935018"/>
                  <a:ext cx="235743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7" name="正方形/長方形 316">
                  <a:extLst>
                    <a:ext uri="{FF2B5EF4-FFF2-40B4-BE49-F238E27FC236}">
                      <a16:creationId xmlns:a16="http://schemas.microsoft.com/office/drawing/2014/main" id="{80AACD2B-A8E9-FB7E-1A4D-1A69A6E4B628}"/>
                    </a:ext>
                  </a:extLst>
                </p:cNvPr>
                <p:cNvSpPr/>
                <p:nvPr/>
              </p:nvSpPr>
              <p:spPr>
                <a:xfrm>
                  <a:off x="9829802" y="3933538"/>
                  <a:ext cx="476248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8" name="正方形/長方形 317">
                  <a:extLst>
                    <a:ext uri="{FF2B5EF4-FFF2-40B4-BE49-F238E27FC236}">
                      <a16:creationId xmlns:a16="http://schemas.microsoft.com/office/drawing/2014/main" id="{7D887759-7479-CCD5-FE0F-4B12E4449B53}"/>
                    </a:ext>
                  </a:extLst>
                </p:cNvPr>
                <p:cNvSpPr/>
                <p:nvPr/>
              </p:nvSpPr>
              <p:spPr>
                <a:xfrm>
                  <a:off x="9828610" y="4174504"/>
                  <a:ext cx="713140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9" name="正方形/長方形 318">
                  <a:extLst>
                    <a:ext uri="{FF2B5EF4-FFF2-40B4-BE49-F238E27FC236}">
                      <a16:creationId xmlns:a16="http://schemas.microsoft.com/office/drawing/2014/main" id="{63BEF5BC-1771-B6AA-0FB5-2BA2AEB9E5C8}"/>
                    </a:ext>
                  </a:extLst>
                </p:cNvPr>
                <p:cNvSpPr/>
                <p:nvPr/>
              </p:nvSpPr>
              <p:spPr>
                <a:xfrm>
                  <a:off x="10085745" y="4416315"/>
                  <a:ext cx="217882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0" name="正方形/長方形 319">
                  <a:extLst>
                    <a:ext uri="{FF2B5EF4-FFF2-40B4-BE49-F238E27FC236}">
                      <a16:creationId xmlns:a16="http://schemas.microsoft.com/office/drawing/2014/main" id="{00A351AB-45CA-711C-D401-5ACE98AADDF4}"/>
                    </a:ext>
                  </a:extLst>
                </p:cNvPr>
                <p:cNvSpPr/>
                <p:nvPr/>
              </p:nvSpPr>
              <p:spPr>
                <a:xfrm>
                  <a:off x="9591636" y="4175496"/>
                  <a:ext cx="235743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1" name="正方形/長方形 320">
                  <a:extLst>
                    <a:ext uri="{FF2B5EF4-FFF2-40B4-BE49-F238E27FC236}">
                      <a16:creationId xmlns:a16="http://schemas.microsoft.com/office/drawing/2014/main" id="{80586680-3637-9F0F-6DFB-37996830EFBB}"/>
                    </a:ext>
                  </a:extLst>
                </p:cNvPr>
                <p:cNvSpPr/>
                <p:nvPr/>
              </p:nvSpPr>
              <p:spPr>
                <a:xfrm>
                  <a:off x="9367514" y="4414330"/>
                  <a:ext cx="718637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2" name="正方形/長方形 321">
                  <a:extLst>
                    <a:ext uri="{FF2B5EF4-FFF2-40B4-BE49-F238E27FC236}">
                      <a16:creationId xmlns:a16="http://schemas.microsoft.com/office/drawing/2014/main" id="{0550B089-9105-E100-E678-A66B8E97928B}"/>
                    </a:ext>
                  </a:extLst>
                </p:cNvPr>
                <p:cNvSpPr/>
                <p:nvPr/>
              </p:nvSpPr>
              <p:spPr>
                <a:xfrm>
                  <a:off x="8877342" y="4170760"/>
                  <a:ext cx="713140" cy="24504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3" name="正方形/長方形 322">
                  <a:extLst>
                    <a:ext uri="{FF2B5EF4-FFF2-40B4-BE49-F238E27FC236}">
                      <a16:creationId xmlns:a16="http://schemas.microsoft.com/office/drawing/2014/main" id="{906AA30B-4DB8-046D-A7E7-10C891881E5E}"/>
                    </a:ext>
                  </a:extLst>
                </p:cNvPr>
                <p:cNvSpPr/>
                <p:nvPr/>
              </p:nvSpPr>
              <p:spPr>
                <a:xfrm>
                  <a:off x="8672236" y="4413077"/>
                  <a:ext cx="217881" cy="67565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4" name="正方形/長方形 323">
                  <a:extLst>
                    <a:ext uri="{FF2B5EF4-FFF2-40B4-BE49-F238E27FC236}">
                      <a16:creationId xmlns:a16="http://schemas.microsoft.com/office/drawing/2014/main" id="{118AE9D7-B1E3-0EAB-8122-93234AEF9D5B}"/>
                    </a:ext>
                  </a:extLst>
                </p:cNvPr>
                <p:cNvSpPr/>
                <p:nvPr/>
              </p:nvSpPr>
              <p:spPr>
                <a:xfrm>
                  <a:off x="8886867" y="4415804"/>
                  <a:ext cx="480647" cy="24130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5" name="正方形/長方形 324">
                  <a:extLst>
                    <a:ext uri="{FF2B5EF4-FFF2-40B4-BE49-F238E27FC236}">
                      <a16:creationId xmlns:a16="http://schemas.microsoft.com/office/drawing/2014/main" id="{28C22402-FEF8-3E98-8A00-DC7B3F7340D3}"/>
                    </a:ext>
                  </a:extLst>
                </p:cNvPr>
                <p:cNvSpPr/>
                <p:nvPr/>
              </p:nvSpPr>
              <p:spPr>
                <a:xfrm>
                  <a:off x="8890359" y="4655318"/>
                  <a:ext cx="235743" cy="114302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6" name="正方形/長方形 325">
                  <a:extLst>
                    <a:ext uri="{FF2B5EF4-FFF2-40B4-BE49-F238E27FC236}">
                      <a16:creationId xmlns:a16="http://schemas.microsoft.com/office/drawing/2014/main" id="{1E97758B-BD6C-D7A2-DC6F-9EF6D84AE39D}"/>
                    </a:ext>
                  </a:extLst>
                </p:cNvPr>
                <p:cNvSpPr/>
                <p:nvPr/>
              </p:nvSpPr>
              <p:spPr>
                <a:xfrm>
                  <a:off x="9127190" y="4657499"/>
                  <a:ext cx="480647" cy="44194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7" name="正方形/長方形 326">
                  <a:extLst>
                    <a:ext uri="{FF2B5EF4-FFF2-40B4-BE49-F238E27FC236}">
                      <a16:creationId xmlns:a16="http://schemas.microsoft.com/office/drawing/2014/main" id="{8FCFF544-946F-7EC1-CA49-8C73521B6BC8}"/>
                    </a:ext>
                  </a:extLst>
                </p:cNvPr>
                <p:cNvSpPr/>
                <p:nvPr/>
              </p:nvSpPr>
              <p:spPr>
                <a:xfrm>
                  <a:off x="9608960" y="4651950"/>
                  <a:ext cx="476249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8" name="正方形/長方形 327">
                  <a:extLst>
                    <a:ext uri="{FF2B5EF4-FFF2-40B4-BE49-F238E27FC236}">
                      <a16:creationId xmlns:a16="http://schemas.microsoft.com/office/drawing/2014/main" id="{ED962FF7-9343-B137-B82D-33094337778F}"/>
                    </a:ext>
                  </a:extLst>
                </p:cNvPr>
                <p:cNvSpPr/>
                <p:nvPr/>
              </p:nvSpPr>
              <p:spPr>
                <a:xfrm>
                  <a:off x="9608303" y="4891039"/>
                  <a:ext cx="220307" cy="2107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9" name="正方形/長方形 328">
                  <a:extLst>
                    <a:ext uri="{FF2B5EF4-FFF2-40B4-BE49-F238E27FC236}">
                      <a16:creationId xmlns:a16="http://schemas.microsoft.com/office/drawing/2014/main" id="{48D50367-2FFD-E256-F0F8-BD1124802602}"/>
                    </a:ext>
                  </a:extLst>
                </p:cNvPr>
                <p:cNvSpPr/>
                <p:nvPr/>
              </p:nvSpPr>
              <p:spPr>
                <a:xfrm>
                  <a:off x="9125567" y="5097427"/>
                  <a:ext cx="485158" cy="239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0" name="正方形/長方形 329">
                  <a:extLst>
                    <a:ext uri="{FF2B5EF4-FFF2-40B4-BE49-F238E27FC236}">
                      <a16:creationId xmlns:a16="http://schemas.microsoft.com/office/drawing/2014/main" id="{3C357CB5-4D01-4F75-4AD4-721794B0C99D}"/>
                    </a:ext>
                  </a:extLst>
                </p:cNvPr>
                <p:cNvSpPr/>
                <p:nvPr/>
              </p:nvSpPr>
              <p:spPr>
                <a:xfrm>
                  <a:off x="9126099" y="5336147"/>
                  <a:ext cx="220307" cy="2107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1" name="正方形/長方形 330">
                  <a:extLst>
                    <a:ext uri="{FF2B5EF4-FFF2-40B4-BE49-F238E27FC236}">
                      <a16:creationId xmlns:a16="http://schemas.microsoft.com/office/drawing/2014/main" id="{DC2C81F3-D733-2AFD-C2D8-0C96345EE43A}"/>
                    </a:ext>
                  </a:extLst>
                </p:cNvPr>
                <p:cNvSpPr/>
                <p:nvPr/>
              </p:nvSpPr>
              <p:spPr>
                <a:xfrm>
                  <a:off x="8457009" y="5568554"/>
                  <a:ext cx="435489" cy="2286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2" name="正方形/長方形 331">
                  <a:extLst>
                    <a:ext uri="{FF2B5EF4-FFF2-40B4-BE49-F238E27FC236}">
                      <a16:creationId xmlns:a16="http://schemas.microsoft.com/office/drawing/2014/main" id="{A1BEF362-0E71-55A9-E23A-4C26ABEB8BD3}"/>
                    </a:ext>
                  </a:extLst>
                </p:cNvPr>
                <p:cNvSpPr/>
                <p:nvPr/>
              </p:nvSpPr>
              <p:spPr>
                <a:xfrm>
                  <a:off x="8457009" y="5797153"/>
                  <a:ext cx="221023" cy="23098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3" name="正方形/長方形 332">
                  <a:extLst>
                    <a:ext uri="{FF2B5EF4-FFF2-40B4-BE49-F238E27FC236}">
                      <a16:creationId xmlns:a16="http://schemas.microsoft.com/office/drawing/2014/main" id="{032C5F80-F378-233C-C45E-87236367BC81}"/>
                    </a:ext>
                  </a:extLst>
                </p:cNvPr>
                <p:cNvSpPr/>
                <p:nvPr/>
              </p:nvSpPr>
              <p:spPr>
                <a:xfrm>
                  <a:off x="7269959" y="6963478"/>
                  <a:ext cx="235743" cy="9291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4" name="正方形/長方形 333">
                  <a:extLst>
                    <a:ext uri="{FF2B5EF4-FFF2-40B4-BE49-F238E27FC236}">
                      <a16:creationId xmlns:a16="http://schemas.microsoft.com/office/drawing/2014/main" id="{D6C0F8E8-13EA-511E-8653-5E322229E2FC}"/>
                    </a:ext>
                  </a:extLst>
                </p:cNvPr>
                <p:cNvSpPr/>
                <p:nvPr/>
              </p:nvSpPr>
              <p:spPr>
                <a:xfrm>
                  <a:off x="3799283" y="4394542"/>
                  <a:ext cx="244349" cy="68585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5" name="正方形/長方形 334">
                  <a:extLst>
                    <a:ext uri="{FF2B5EF4-FFF2-40B4-BE49-F238E27FC236}">
                      <a16:creationId xmlns:a16="http://schemas.microsoft.com/office/drawing/2014/main" id="{59E28ADD-FCC9-9311-A874-53465243F120}"/>
                    </a:ext>
                  </a:extLst>
                </p:cNvPr>
                <p:cNvSpPr/>
                <p:nvPr/>
              </p:nvSpPr>
              <p:spPr>
                <a:xfrm>
                  <a:off x="3555475" y="4623144"/>
                  <a:ext cx="244349" cy="93231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6" name="正方形/長方形 335">
                  <a:extLst>
                    <a:ext uri="{FF2B5EF4-FFF2-40B4-BE49-F238E27FC236}">
                      <a16:creationId xmlns:a16="http://schemas.microsoft.com/office/drawing/2014/main" id="{CC656528-7CCC-5A9A-39ED-4B976EDAB1FD}"/>
                    </a:ext>
                  </a:extLst>
                </p:cNvPr>
                <p:cNvSpPr/>
                <p:nvPr/>
              </p:nvSpPr>
              <p:spPr>
                <a:xfrm>
                  <a:off x="3311067" y="5080346"/>
                  <a:ext cx="244349" cy="95969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7" name="正方形/長方形 336">
                  <a:extLst>
                    <a:ext uri="{FF2B5EF4-FFF2-40B4-BE49-F238E27FC236}">
                      <a16:creationId xmlns:a16="http://schemas.microsoft.com/office/drawing/2014/main" id="{15AE771D-3C95-8D88-CC06-94A89D195AD0}"/>
                    </a:ext>
                  </a:extLst>
                </p:cNvPr>
                <p:cNvSpPr/>
                <p:nvPr/>
              </p:nvSpPr>
              <p:spPr>
                <a:xfrm>
                  <a:off x="2633776" y="5795565"/>
                  <a:ext cx="221023" cy="22780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8" name="正方形/長方形 337">
                  <a:extLst>
                    <a:ext uri="{FF2B5EF4-FFF2-40B4-BE49-F238E27FC236}">
                      <a16:creationId xmlns:a16="http://schemas.microsoft.com/office/drawing/2014/main" id="{E8FA8D80-E49F-FC62-B06B-F35B77150004}"/>
                    </a:ext>
                  </a:extLst>
                </p:cNvPr>
                <p:cNvSpPr/>
                <p:nvPr/>
              </p:nvSpPr>
              <p:spPr>
                <a:xfrm>
                  <a:off x="2631220" y="6021645"/>
                  <a:ext cx="221023" cy="2339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9" name="正方形/長方形 338">
                  <a:extLst>
                    <a:ext uri="{FF2B5EF4-FFF2-40B4-BE49-F238E27FC236}">
                      <a16:creationId xmlns:a16="http://schemas.microsoft.com/office/drawing/2014/main" id="{3E2C78D9-B71F-61B5-A887-4558E5A32273}"/>
                    </a:ext>
                  </a:extLst>
                </p:cNvPr>
                <p:cNvSpPr/>
                <p:nvPr/>
              </p:nvSpPr>
              <p:spPr>
                <a:xfrm>
                  <a:off x="2396728" y="6019263"/>
                  <a:ext cx="235249" cy="4398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0" name="正方形/長方形 339">
                  <a:extLst>
                    <a:ext uri="{FF2B5EF4-FFF2-40B4-BE49-F238E27FC236}">
                      <a16:creationId xmlns:a16="http://schemas.microsoft.com/office/drawing/2014/main" id="{F30C281F-2CD7-EBF6-624A-165454F0DBA8}"/>
                    </a:ext>
                  </a:extLst>
                </p:cNvPr>
                <p:cNvSpPr/>
                <p:nvPr/>
              </p:nvSpPr>
              <p:spPr>
                <a:xfrm>
                  <a:off x="2152650" y="6019403"/>
                  <a:ext cx="243759" cy="67429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1" name="正方形/長方形 340">
                  <a:extLst>
                    <a:ext uri="{FF2B5EF4-FFF2-40B4-BE49-F238E27FC236}">
                      <a16:creationId xmlns:a16="http://schemas.microsoft.com/office/drawing/2014/main" id="{661EE0DC-B280-FF7C-1E82-80AA9CB2588A}"/>
                    </a:ext>
                  </a:extLst>
                </p:cNvPr>
                <p:cNvSpPr/>
                <p:nvPr/>
              </p:nvSpPr>
              <p:spPr>
                <a:xfrm>
                  <a:off x="2153840" y="5795565"/>
                  <a:ext cx="244078" cy="22542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2" name="正方形/長方形 341">
                  <a:extLst>
                    <a:ext uri="{FF2B5EF4-FFF2-40B4-BE49-F238E27FC236}">
                      <a16:creationId xmlns:a16="http://schemas.microsoft.com/office/drawing/2014/main" id="{A9412E80-8351-7E79-6924-B7C6B759B4C8}"/>
                    </a:ext>
                  </a:extLst>
                </p:cNvPr>
                <p:cNvSpPr/>
                <p:nvPr/>
              </p:nvSpPr>
              <p:spPr>
                <a:xfrm>
                  <a:off x="1932383" y="5563792"/>
                  <a:ext cx="468787" cy="2321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3" name="正方形/長方形 342">
                  <a:extLst>
                    <a:ext uri="{FF2B5EF4-FFF2-40B4-BE49-F238E27FC236}">
                      <a16:creationId xmlns:a16="http://schemas.microsoft.com/office/drawing/2014/main" id="{5AF38A1D-59A7-C708-AEC0-512FBAC49BC2}"/>
                    </a:ext>
                  </a:extLst>
                </p:cNvPr>
                <p:cNvSpPr/>
                <p:nvPr/>
              </p:nvSpPr>
              <p:spPr>
                <a:xfrm>
                  <a:off x="1931420" y="5795567"/>
                  <a:ext cx="221023" cy="46116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4" name="正方形/長方形 343">
                  <a:extLst>
                    <a:ext uri="{FF2B5EF4-FFF2-40B4-BE49-F238E27FC236}">
                      <a16:creationId xmlns:a16="http://schemas.microsoft.com/office/drawing/2014/main" id="{003AC60A-8933-3F25-2BCD-F9091ECE562A}"/>
                    </a:ext>
                  </a:extLst>
                </p:cNvPr>
                <p:cNvSpPr/>
                <p:nvPr/>
              </p:nvSpPr>
              <p:spPr>
                <a:xfrm>
                  <a:off x="2157412" y="5326857"/>
                  <a:ext cx="244078" cy="23709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5" name="正方形/長方形 344">
                  <a:extLst>
                    <a:ext uri="{FF2B5EF4-FFF2-40B4-BE49-F238E27FC236}">
                      <a16:creationId xmlns:a16="http://schemas.microsoft.com/office/drawing/2014/main" id="{A8C0D483-865D-5993-EE9B-80C67A7658AB}"/>
                    </a:ext>
                  </a:extLst>
                </p:cNvPr>
                <p:cNvSpPr/>
                <p:nvPr/>
              </p:nvSpPr>
              <p:spPr>
                <a:xfrm>
                  <a:off x="1927622" y="5327686"/>
                  <a:ext cx="230982" cy="23967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6" name="正方形/長方形 345">
                  <a:extLst>
                    <a:ext uri="{FF2B5EF4-FFF2-40B4-BE49-F238E27FC236}">
                      <a16:creationId xmlns:a16="http://schemas.microsoft.com/office/drawing/2014/main" id="{C9BECEA7-1A2C-3672-32B0-E4D43143C772}"/>
                    </a:ext>
                  </a:extLst>
                </p:cNvPr>
                <p:cNvSpPr/>
                <p:nvPr/>
              </p:nvSpPr>
              <p:spPr>
                <a:xfrm>
                  <a:off x="1932817" y="6254353"/>
                  <a:ext cx="221024" cy="69770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7" name="正方形/長方形 346">
                  <a:extLst>
                    <a:ext uri="{FF2B5EF4-FFF2-40B4-BE49-F238E27FC236}">
                      <a16:creationId xmlns:a16="http://schemas.microsoft.com/office/drawing/2014/main" id="{76776FFC-2982-E217-02C8-E963E708B869}"/>
                    </a:ext>
                  </a:extLst>
                </p:cNvPr>
                <p:cNvSpPr/>
                <p:nvPr/>
              </p:nvSpPr>
              <p:spPr>
                <a:xfrm>
                  <a:off x="2151891" y="6693545"/>
                  <a:ext cx="246027" cy="72151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8" name="正方形/長方形 347">
                  <a:extLst>
                    <a:ext uri="{FF2B5EF4-FFF2-40B4-BE49-F238E27FC236}">
                      <a16:creationId xmlns:a16="http://schemas.microsoft.com/office/drawing/2014/main" id="{5223783C-A06B-09F7-3233-B586A219D491}"/>
                    </a:ext>
                  </a:extLst>
                </p:cNvPr>
                <p:cNvSpPr/>
                <p:nvPr/>
              </p:nvSpPr>
              <p:spPr>
                <a:xfrm>
                  <a:off x="2399542" y="6693545"/>
                  <a:ext cx="246027" cy="23946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9" name="正方形/長方形 348">
                  <a:extLst>
                    <a:ext uri="{FF2B5EF4-FFF2-40B4-BE49-F238E27FC236}">
                      <a16:creationId xmlns:a16="http://schemas.microsoft.com/office/drawing/2014/main" id="{5672051B-9E54-A78C-786A-FC35065F47E9}"/>
                    </a:ext>
                  </a:extLst>
                </p:cNvPr>
                <p:cNvSpPr/>
                <p:nvPr/>
              </p:nvSpPr>
              <p:spPr>
                <a:xfrm>
                  <a:off x="1694259" y="6437710"/>
                  <a:ext cx="238125" cy="2559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0" name="正方形/長方形 349">
                  <a:extLst>
                    <a:ext uri="{FF2B5EF4-FFF2-40B4-BE49-F238E27FC236}">
                      <a16:creationId xmlns:a16="http://schemas.microsoft.com/office/drawing/2014/main" id="{B2C1323F-1211-49E5-1061-1D0C801A69CF}"/>
                    </a:ext>
                  </a:extLst>
                </p:cNvPr>
                <p:cNvSpPr/>
                <p:nvPr/>
              </p:nvSpPr>
              <p:spPr>
                <a:xfrm>
                  <a:off x="1932499" y="6945709"/>
                  <a:ext cx="221023" cy="4730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1" name="正方形/長方形 350">
                  <a:extLst>
                    <a:ext uri="{FF2B5EF4-FFF2-40B4-BE49-F238E27FC236}">
                      <a16:creationId xmlns:a16="http://schemas.microsoft.com/office/drawing/2014/main" id="{AEE792CC-E1AC-DA07-8525-28828CB39389}"/>
                    </a:ext>
                  </a:extLst>
                </p:cNvPr>
                <p:cNvSpPr/>
                <p:nvPr/>
              </p:nvSpPr>
              <p:spPr>
                <a:xfrm>
                  <a:off x="1693070" y="6692107"/>
                  <a:ext cx="238998" cy="9219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2" name="正方形/長方形 351">
                  <a:extLst>
                    <a:ext uri="{FF2B5EF4-FFF2-40B4-BE49-F238E27FC236}">
                      <a16:creationId xmlns:a16="http://schemas.microsoft.com/office/drawing/2014/main" id="{9A7DDB79-32F8-7902-7DC1-C38B42DBC9FB}"/>
                    </a:ext>
                  </a:extLst>
                </p:cNvPr>
                <p:cNvSpPr/>
                <p:nvPr/>
              </p:nvSpPr>
              <p:spPr>
                <a:xfrm>
                  <a:off x="1903809" y="7870036"/>
                  <a:ext cx="238125" cy="2559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3" name="正方形/長方形 352">
                  <a:extLst>
                    <a:ext uri="{FF2B5EF4-FFF2-40B4-BE49-F238E27FC236}">
                      <a16:creationId xmlns:a16="http://schemas.microsoft.com/office/drawing/2014/main" id="{D11A82CE-E046-CA34-38E2-D4B6BA8C27DC}"/>
                    </a:ext>
                  </a:extLst>
                </p:cNvPr>
                <p:cNvSpPr/>
                <p:nvPr/>
              </p:nvSpPr>
              <p:spPr>
                <a:xfrm>
                  <a:off x="1706166" y="8125538"/>
                  <a:ext cx="438150" cy="47673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4" name="正方形/長方形 353">
                  <a:extLst>
                    <a:ext uri="{FF2B5EF4-FFF2-40B4-BE49-F238E27FC236}">
                      <a16:creationId xmlns:a16="http://schemas.microsoft.com/office/drawing/2014/main" id="{4324125D-897C-6699-FC42-9E1E6B24FDCD}"/>
                    </a:ext>
                  </a:extLst>
                </p:cNvPr>
                <p:cNvSpPr/>
                <p:nvPr/>
              </p:nvSpPr>
              <p:spPr>
                <a:xfrm>
                  <a:off x="2144429" y="8125820"/>
                  <a:ext cx="232059" cy="2189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B9F13605-BE3B-75A4-0BE1-7530D88A8688}"/>
                </a:ext>
              </a:extLst>
            </p:cNvPr>
            <p:cNvGrpSpPr/>
            <p:nvPr/>
          </p:nvGrpSpPr>
          <p:grpSpPr>
            <a:xfrm>
              <a:off x="1701403" y="1687116"/>
              <a:ext cx="5618560" cy="7902178"/>
              <a:chOff x="1701403" y="1687116"/>
              <a:chExt cx="5618560" cy="7902178"/>
            </a:xfrm>
          </p:grpSpPr>
          <p:sp>
            <p:nvSpPr>
              <p:cNvPr id="4" name="フリーフォーム: 図形 3">
                <a:extLst>
                  <a:ext uri="{FF2B5EF4-FFF2-40B4-BE49-F238E27FC236}">
                    <a16:creationId xmlns:a16="http://schemas.microsoft.com/office/drawing/2014/main" id="{40C3F35F-49E6-917B-F892-28D72FDCE3C7}"/>
                  </a:ext>
                </a:extLst>
              </p:cNvPr>
              <p:cNvSpPr/>
              <p:nvPr/>
            </p:nvSpPr>
            <p:spPr>
              <a:xfrm>
                <a:off x="1701403" y="6890147"/>
                <a:ext cx="239316" cy="184547"/>
              </a:xfrm>
              <a:custGeom>
                <a:avLst/>
                <a:gdLst>
                  <a:gd name="connsiteX0" fmla="*/ 239316 w 239316"/>
                  <a:gd name="connsiteY0" fmla="*/ 0 h 184547"/>
                  <a:gd name="connsiteX1" fmla="*/ 135731 w 239316"/>
                  <a:gd name="connsiteY1" fmla="*/ 108347 h 184547"/>
                  <a:gd name="connsiteX2" fmla="*/ 0 w 239316"/>
                  <a:gd name="connsiteY2" fmla="*/ 184547 h 184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316" h="184547">
                    <a:moveTo>
                      <a:pt x="239316" y="0"/>
                    </a:moveTo>
                    <a:lnTo>
                      <a:pt x="135731" y="108347"/>
                    </a:lnTo>
                    <a:lnTo>
                      <a:pt x="0" y="18454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フリーフォーム: 図形 4">
                <a:extLst>
                  <a:ext uri="{FF2B5EF4-FFF2-40B4-BE49-F238E27FC236}">
                    <a16:creationId xmlns:a16="http://schemas.microsoft.com/office/drawing/2014/main" id="{2E9A9A18-82AC-DC54-E5AC-99A6C424D98C}"/>
                  </a:ext>
                </a:extLst>
              </p:cNvPr>
              <p:cNvSpPr/>
              <p:nvPr/>
            </p:nvSpPr>
            <p:spPr>
              <a:xfrm>
                <a:off x="4699397" y="7117556"/>
                <a:ext cx="953691" cy="2471738"/>
              </a:xfrm>
              <a:custGeom>
                <a:avLst/>
                <a:gdLst>
                  <a:gd name="connsiteX0" fmla="*/ 953691 w 953691"/>
                  <a:gd name="connsiteY0" fmla="*/ 0 h 2471738"/>
                  <a:gd name="connsiteX1" fmla="*/ 686991 w 953691"/>
                  <a:gd name="connsiteY1" fmla="*/ 739378 h 2471738"/>
                  <a:gd name="connsiteX2" fmla="*/ 526256 w 953691"/>
                  <a:gd name="connsiteY2" fmla="*/ 1278732 h 2471738"/>
                  <a:gd name="connsiteX3" fmla="*/ 394097 w 953691"/>
                  <a:gd name="connsiteY3" fmla="*/ 1716882 h 2471738"/>
                  <a:gd name="connsiteX4" fmla="*/ 185737 w 953691"/>
                  <a:gd name="connsiteY4" fmla="*/ 2171700 h 2471738"/>
                  <a:gd name="connsiteX5" fmla="*/ 119062 w 953691"/>
                  <a:gd name="connsiteY5" fmla="*/ 2260997 h 2471738"/>
                  <a:gd name="connsiteX6" fmla="*/ 10716 w 953691"/>
                  <a:gd name="connsiteY6" fmla="*/ 2396728 h 2471738"/>
                  <a:gd name="connsiteX7" fmla="*/ 0 w 953691"/>
                  <a:gd name="connsiteY7" fmla="*/ 2471738 h 247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3691" h="2471738">
                    <a:moveTo>
                      <a:pt x="953691" y="0"/>
                    </a:moveTo>
                    <a:lnTo>
                      <a:pt x="686991" y="739378"/>
                    </a:lnTo>
                    <a:lnTo>
                      <a:pt x="526256" y="1278732"/>
                    </a:lnTo>
                    <a:lnTo>
                      <a:pt x="394097" y="1716882"/>
                    </a:lnTo>
                    <a:lnTo>
                      <a:pt x="185737" y="2171700"/>
                    </a:lnTo>
                    <a:lnTo>
                      <a:pt x="119062" y="2260997"/>
                    </a:lnTo>
                    <a:lnTo>
                      <a:pt x="10716" y="2396728"/>
                    </a:lnTo>
                    <a:lnTo>
                      <a:pt x="0" y="2471738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フリーフォーム: 図形 5">
                <a:extLst>
                  <a:ext uri="{FF2B5EF4-FFF2-40B4-BE49-F238E27FC236}">
                    <a16:creationId xmlns:a16="http://schemas.microsoft.com/office/drawing/2014/main" id="{6AA06703-957C-969D-ABB1-22F49CABF4FA}"/>
                  </a:ext>
                </a:extLst>
              </p:cNvPr>
              <p:cNvSpPr/>
              <p:nvPr/>
            </p:nvSpPr>
            <p:spPr>
              <a:xfrm>
                <a:off x="5422106" y="4438650"/>
                <a:ext cx="341710" cy="219075"/>
              </a:xfrm>
              <a:custGeom>
                <a:avLst/>
                <a:gdLst>
                  <a:gd name="connsiteX0" fmla="*/ 0 w 341710"/>
                  <a:gd name="connsiteY0" fmla="*/ 70247 h 219075"/>
                  <a:gd name="connsiteX1" fmla="*/ 182166 w 341710"/>
                  <a:gd name="connsiteY1" fmla="*/ 219075 h 219075"/>
                  <a:gd name="connsiteX2" fmla="*/ 228600 w 341710"/>
                  <a:gd name="connsiteY2" fmla="*/ 146447 h 219075"/>
                  <a:gd name="connsiteX3" fmla="*/ 265510 w 341710"/>
                  <a:gd name="connsiteY3" fmla="*/ 127397 h 219075"/>
                  <a:gd name="connsiteX4" fmla="*/ 341710 w 341710"/>
                  <a:gd name="connsiteY4" fmla="*/ 0 h 2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710" h="219075">
                    <a:moveTo>
                      <a:pt x="0" y="70247"/>
                    </a:moveTo>
                    <a:lnTo>
                      <a:pt x="182166" y="219075"/>
                    </a:lnTo>
                    <a:lnTo>
                      <a:pt x="228600" y="146447"/>
                    </a:lnTo>
                    <a:lnTo>
                      <a:pt x="265510" y="127397"/>
                    </a:lnTo>
                    <a:lnTo>
                      <a:pt x="34171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フリーフォーム: 図形 6">
                <a:extLst>
                  <a:ext uri="{FF2B5EF4-FFF2-40B4-BE49-F238E27FC236}">
                    <a16:creationId xmlns:a16="http://schemas.microsoft.com/office/drawing/2014/main" id="{B1DE75C9-6535-EE03-5504-66FCFAF1726D}"/>
                  </a:ext>
                </a:extLst>
              </p:cNvPr>
              <p:cNvSpPr/>
              <p:nvPr/>
            </p:nvSpPr>
            <p:spPr>
              <a:xfrm>
                <a:off x="5903119" y="3005138"/>
                <a:ext cx="582215" cy="1243012"/>
              </a:xfrm>
              <a:custGeom>
                <a:avLst/>
                <a:gdLst>
                  <a:gd name="connsiteX0" fmla="*/ 0 w 582215"/>
                  <a:gd name="connsiteY0" fmla="*/ 1243012 h 1243012"/>
                  <a:gd name="connsiteX1" fmla="*/ 130969 w 582215"/>
                  <a:gd name="connsiteY1" fmla="*/ 1017984 h 1243012"/>
                  <a:gd name="connsiteX2" fmla="*/ 201215 w 582215"/>
                  <a:gd name="connsiteY2" fmla="*/ 867965 h 1243012"/>
                  <a:gd name="connsiteX3" fmla="*/ 403622 w 582215"/>
                  <a:gd name="connsiteY3" fmla="*/ 534590 h 1243012"/>
                  <a:gd name="connsiteX4" fmla="*/ 533400 w 582215"/>
                  <a:gd name="connsiteY4" fmla="*/ 198834 h 1243012"/>
                  <a:gd name="connsiteX5" fmla="*/ 582215 w 582215"/>
                  <a:gd name="connsiteY5" fmla="*/ 0 h 1243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2215" h="1243012">
                    <a:moveTo>
                      <a:pt x="0" y="1243012"/>
                    </a:moveTo>
                    <a:lnTo>
                      <a:pt x="130969" y="1017984"/>
                    </a:lnTo>
                    <a:lnTo>
                      <a:pt x="201215" y="867965"/>
                    </a:lnTo>
                    <a:lnTo>
                      <a:pt x="403622" y="534590"/>
                    </a:lnTo>
                    <a:lnTo>
                      <a:pt x="533400" y="198834"/>
                    </a:lnTo>
                    <a:lnTo>
                      <a:pt x="582215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フリーフォーム: 図形 7">
                <a:extLst>
                  <a:ext uri="{FF2B5EF4-FFF2-40B4-BE49-F238E27FC236}">
                    <a16:creationId xmlns:a16="http://schemas.microsoft.com/office/drawing/2014/main" id="{61F1EF50-CB6D-9FBA-BBE2-1A1DC22D9E05}"/>
                  </a:ext>
                </a:extLst>
              </p:cNvPr>
              <p:cNvSpPr/>
              <p:nvPr/>
            </p:nvSpPr>
            <p:spPr>
              <a:xfrm>
                <a:off x="5416153" y="1950244"/>
                <a:ext cx="1234678" cy="1000125"/>
              </a:xfrm>
              <a:custGeom>
                <a:avLst/>
                <a:gdLst>
                  <a:gd name="connsiteX0" fmla="*/ 1079897 w 1234678"/>
                  <a:gd name="connsiteY0" fmla="*/ 1000125 h 1000125"/>
                  <a:gd name="connsiteX1" fmla="*/ 1203722 w 1234678"/>
                  <a:gd name="connsiteY1" fmla="*/ 590550 h 1000125"/>
                  <a:gd name="connsiteX2" fmla="*/ 1234678 w 1234678"/>
                  <a:gd name="connsiteY2" fmla="*/ 357187 h 1000125"/>
                  <a:gd name="connsiteX3" fmla="*/ 1214438 w 1234678"/>
                  <a:gd name="connsiteY3" fmla="*/ 255984 h 1000125"/>
                  <a:gd name="connsiteX4" fmla="*/ 1157288 w 1234678"/>
                  <a:gd name="connsiteY4" fmla="*/ 155972 h 1000125"/>
                  <a:gd name="connsiteX5" fmla="*/ 996553 w 1234678"/>
                  <a:gd name="connsiteY5" fmla="*/ 15478 h 1000125"/>
                  <a:gd name="connsiteX6" fmla="*/ 109538 w 1234678"/>
                  <a:gd name="connsiteY6" fmla="*/ 98822 h 1000125"/>
                  <a:gd name="connsiteX7" fmla="*/ 0 w 1234678"/>
                  <a:gd name="connsiteY7" fmla="*/ 0 h 100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34678" h="1000125">
                    <a:moveTo>
                      <a:pt x="1079897" y="1000125"/>
                    </a:moveTo>
                    <a:lnTo>
                      <a:pt x="1203722" y="590550"/>
                    </a:lnTo>
                    <a:lnTo>
                      <a:pt x="1234678" y="357187"/>
                    </a:lnTo>
                    <a:lnTo>
                      <a:pt x="1214438" y="255984"/>
                    </a:lnTo>
                    <a:lnTo>
                      <a:pt x="1157288" y="155972"/>
                    </a:lnTo>
                    <a:lnTo>
                      <a:pt x="996553" y="15478"/>
                    </a:lnTo>
                    <a:lnTo>
                      <a:pt x="109538" y="98822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" name="フリーフォーム: 図形 8">
                <a:extLst>
                  <a:ext uri="{FF2B5EF4-FFF2-40B4-BE49-F238E27FC236}">
                    <a16:creationId xmlns:a16="http://schemas.microsoft.com/office/drawing/2014/main" id="{C5EE0109-9EA2-1CA1-E7AF-6ABAC43EC024}"/>
                  </a:ext>
                </a:extLst>
              </p:cNvPr>
              <p:cNvSpPr/>
              <p:nvPr/>
            </p:nvSpPr>
            <p:spPr>
              <a:xfrm>
                <a:off x="6713934" y="1687116"/>
                <a:ext cx="606029" cy="209550"/>
              </a:xfrm>
              <a:custGeom>
                <a:avLst/>
                <a:gdLst>
                  <a:gd name="connsiteX0" fmla="*/ 0 w 606029"/>
                  <a:gd name="connsiteY0" fmla="*/ 209550 h 209550"/>
                  <a:gd name="connsiteX1" fmla="*/ 46435 w 606029"/>
                  <a:gd name="connsiteY1" fmla="*/ 85725 h 209550"/>
                  <a:gd name="connsiteX2" fmla="*/ 194072 w 606029"/>
                  <a:gd name="connsiteY2" fmla="*/ 185737 h 209550"/>
                  <a:gd name="connsiteX3" fmla="*/ 248841 w 606029"/>
                  <a:gd name="connsiteY3" fmla="*/ 65484 h 209550"/>
                  <a:gd name="connsiteX4" fmla="*/ 325041 w 606029"/>
                  <a:gd name="connsiteY4" fmla="*/ 17859 h 209550"/>
                  <a:gd name="connsiteX5" fmla="*/ 421482 w 606029"/>
                  <a:gd name="connsiteY5" fmla="*/ 0 h 209550"/>
                  <a:gd name="connsiteX6" fmla="*/ 515541 w 606029"/>
                  <a:gd name="connsiteY6" fmla="*/ 10715 h 209550"/>
                  <a:gd name="connsiteX7" fmla="*/ 606029 w 606029"/>
                  <a:gd name="connsiteY7" fmla="*/ 5834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6029" h="209550">
                    <a:moveTo>
                      <a:pt x="0" y="209550"/>
                    </a:moveTo>
                    <a:lnTo>
                      <a:pt x="46435" y="85725"/>
                    </a:lnTo>
                    <a:lnTo>
                      <a:pt x="194072" y="185737"/>
                    </a:lnTo>
                    <a:lnTo>
                      <a:pt x="248841" y="65484"/>
                    </a:lnTo>
                    <a:lnTo>
                      <a:pt x="325041" y="17859"/>
                    </a:lnTo>
                    <a:lnTo>
                      <a:pt x="421482" y="0"/>
                    </a:lnTo>
                    <a:lnTo>
                      <a:pt x="515541" y="10715"/>
                    </a:lnTo>
                    <a:lnTo>
                      <a:pt x="606029" y="5834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F826F84-D69B-3051-8634-FA5DE8E06CB6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50069E2-97FE-1F6E-ADAA-D9DAE844F431}"/>
              </a:ext>
            </a:extLst>
          </p:cNvPr>
          <p:cNvGrpSpPr/>
          <p:nvPr/>
        </p:nvGrpSpPr>
        <p:grpSpPr>
          <a:xfrm>
            <a:off x="5297042" y="533182"/>
            <a:ext cx="164029" cy="164029"/>
            <a:chOff x="13168102" y="5848673"/>
            <a:chExt cx="240155" cy="240155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CABE377-1F26-0D01-3556-5B07E891A5F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064DF6D6-EA9E-5BAC-CFF5-E7A73859D61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D5A8A92-4C8D-C0A9-083F-523F0552DBB8}"/>
              </a:ext>
            </a:extLst>
          </p:cNvPr>
          <p:cNvGrpSpPr/>
          <p:nvPr/>
        </p:nvGrpSpPr>
        <p:grpSpPr>
          <a:xfrm>
            <a:off x="6099862" y="2643622"/>
            <a:ext cx="286395" cy="225287"/>
            <a:chOff x="13223829" y="3432784"/>
            <a:chExt cx="161663" cy="127168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8BF339DC-C082-A17D-9D29-BABF82121AF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6F4650C8-2864-71BC-F63F-485CDE9F471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5592ACF2-1411-5853-1FBF-256456682C2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6B6C68A7-F46C-6DFF-018C-B9D0DB0E274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" name="フリーフォーム 2859">
              <a:extLst>
                <a:ext uri="{FF2B5EF4-FFF2-40B4-BE49-F238E27FC236}">
                  <a16:creationId xmlns:a16="http://schemas.microsoft.com/office/drawing/2014/main" id="{FFE56B1E-DF36-576F-4F4D-9B90BAC0096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6" name="グループ化 235">
            <a:extLst>
              <a:ext uri="{FF2B5EF4-FFF2-40B4-BE49-F238E27FC236}">
                <a16:creationId xmlns:a16="http://schemas.microsoft.com/office/drawing/2014/main" id="{5A32B179-17F6-6EC2-643B-6C38637130DC}"/>
              </a:ext>
            </a:extLst>
          </p:cNvPr>
          <p:cNvGrpSpPr/>
          <p:nvPr/>
        </p:nvGrpSpPr>
        <p:grpSpPr>
          <a:xfrm>
            <a:off x="9238706" y="567091"/>
            <a:ext cx="187286" cy="179669"/>
            <a:chOff x="13234305" y="3606093"/>
            <a:chExt cx="140711" cy="122715"/>
          </a:xfrm>
        </p:grpSpPr>
        <p:sp>
          <p:nvSpPr>
            <p:cNvPr id="237" name="フリーフォーム 2864">
              <a:extLst>
                <a:ext uri="{FF2B5EF4-FFF2-40B4-BE49-F238E27FC236}">
                  <a16:creationId xmlns:a16="http://schemas.microsoft.com/office/drawing/2014/main" id="{079DB948-6A1D-D71E-8933-F04ACDDB0199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38" name="直線コネクタ 237">
              <a:extLst>
                <a:ext uri="{FF2B5EF4-FFF2-40B4-BE49-F238E27FC236}">
                  <a16:creationId xmlns:a16="http://schemas.microsoft.com/office/drawing/2014/main" id="{D26FA1B2-C85B-22D3-0F0A-157FE029DAF8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フリーフォーム 2866">
              <a:extLst>
                <a:ext uri="{FF2B5EF4-FFF2-40B4-BE49-F238E27FC236}">
                  <a16:creationId xmlns:a16="http://schemas.microsoft.com/office/drawing/2014/main" id="{E93BA4EB-C661-2862-08B2-CB16C8B9003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1" name="グループ化 280">
            <a:extLst>
              <a:ext uri="{FF2B5EF4-FFF2-40B4-BE49-F238E27FC236}">
                <a16:creationId xmlns:a16="http://schemas.microsoft.com/office/drawing/2014/main" id="{672320D5-B329-C82B-F29C-555D5296CA22}"/>
              </a:ext>
            </a:extLst>
          </p:cNvPr>
          <p:cNvGrpSpPr/>
          <p:nvPr/>
        </p:nvGrpSpPr>
        <p:grpSpPr>
          <a:xfrm>
            <a:off x="4699397" y="3558022"/>
            <a:ext cx="286395" cy="225287"/>
            <a:chOff x="13223829" y="3432784"/>
            <a:chExt cx="161663" cy="127168"/>
          </a:xfrm>
        </p:grpSpPr>
        <p:grpSp>
          <p:nvGrpSpPr>
            <p:cNvPr id="312" name="グループ化 311">
              <a:extLst>
                <a:ext uri="{FF2B5EF4-FFF2-40B4-BE49-F238E27FC236}">
                  <a16:creationId xmlns:a16="http://schemas.microsoft.com/office/drawing/2014/main" id="{F404DA82-1441-607F-854B-0B5F85E6E3F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6" name="正方形/長方形 355">
                <a:extLst>
                  <a:ext uri="{FF2B5EF4-FFF2-40B4-BE49-F238E27FC236}">
                    <a16:creationId xmlns:a16="http://schemas.microsoft.com/office/drawing/2014/main" id="{C385F4FC-D752-C174-B625-0DB2D834134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7" name="正方形/長方形 356">
                <a:extLst>
                  <a:ext uri="{FF2B5EF4-FFF2-40B4-BE49-F238E27FC236}">
                    <a16:creationId xmlns:a16="http://schemas.microsoft.com/office/drawing/2014/main" id="{083DC189-109B-9A46-AA91-DF7EF8CCC5C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楕円 357">
                <a:extLst>
                  <a:ext uri="{FF2B5EF4-FFF2-40B4-BE49-F238E27FC236}">
                    <a16:creationId xmlns:a16="http://schemas.microsoft.com/office/drawing/2014/main" id="{7EF6C806-581A-FB01-1DCB-984AC8A2D3F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4" name="フリーフォーム 2859">
              <a:extLst>
                <a:ext uri="{FF2B5EF4-FFF2-40B4-BE49-F238E27FC236}">
                  <a16:creationId xmlns:a16="http://schemas.microsoft.com/office/drawing/2014/main" id="{95848CCB-2E17-8E45-D288-CAA0B16851D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9" name="グループ化 358">
            <a:extLst>
              <a:ext uri="{FF2B5EF4-FFF2-40B4-BE49-F238E27FC236}">
                <a16:creationId xmlns:a16="http://schemas.microsoft.com/office/drawing/2014/main" id="{874404A3-5223-7BCA-C206-557E9FA2BCE7}"/>
              </a:ext>
            </a:extLst>
          </p:cNvPr>
          <p:cNvGrpSpPr/>
          <p:nvPr/>
        </p:nvGrpSpPr>
        <p:grpSpPr>
          <a:xfrm>
            <a:off x="8864255" y="1367272"/>
            <a:ext cx="286395" cy="225287"/>
            <a:chOff x="13223829" y="3432784"/>
            <a:chExt cx="161663" cy="127168"/>
          </a:xfrm>
        </p:grpSpPr>
        <p:grpSp>
          <p:nvGrpSpPr>
            <p:cNvPr id="360" name="グループ化 359">
              <a:extLst>
                <a:ext uri="{FF2B5EF4-FFF2-40B4-BE49-F238E27FC236}">
                  <a16:creationId xmlns:a16="http://schemas.microsoft.com/office/drawing/2014/main" id="{51748E67-2FE3-0CCC-A03A-5C9FA7CFDF9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2" name="正方形/長方形 361">
                <a:extLst>
                  <a:ext uri="{FF2B5EF4-FFF2-40B4-BE49-F238E27FC236}">
                    <a16:creationId xmlns:a16="http://schemas.microsoft.com/office/drawing/2014/main" id="{B354B2DC-08C6-14EC-A7C9-7E3D52176EF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3" name="正方形/長方形 362">
                <a:extLst>
                  <a:ext uri="{FF2B5EF4-FFF2-40B4-BE49-F238E27FC236}">
                    <a16:creationId xmlns:a16="http://schemas.microsoft.com/office/drawing/2014/main" id="{4693CAB8-D0F3-F784-1385-04A2E2A77A7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4" name="楕円 363">
                <a:extLst>
                  <a:ext uri="{FF2B5EF4-FFF2-40B4-BE49-F238E27FC236}">
                    <a16:creationId xmlns:a16="http://schemas.microsoft.com/office/drawing/2014/main" id="{2312D6E0-3BF5-D935-B18A-0F018B3D8F0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1" name="フリーフォーム 2859">
              <a:extLst>
                <a:ext uri="{FF2B5EF4-FFF2-40B4-BE49-F238E27FC236}">
                  <a16:creationId xmlns:a16="http://schemas.microsoft.com/office/drawing/2014/main" id="{F8FFE94D-0E37-4827-12F6-5CCF890798F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5" name="グループ化 364">
            <a:extLst>
              <a:ext uri="{FF2B5EF4-FFF2-40B4-BE49-F238E27FC236}">
                <a16:creationId xmlns:a16="http://schemas.microsoft.com/office/drawing/2014/main" id="{6CCF8DAD-4F34-FB42-D2C1-41018BD420C5}"/>
              </a:ext>
            </a:extLst>
          </p:cNvPr>
          <p:cNvGrpSpPr/>
          <p:nvPr/>
        </p:nvGrpSpPr>
        <p:grpSpPr>
          <a:xfrm>
            <a:off x="9425992" y="113782"/>
            <a:ext cx="286395" cy="225287"/>
            <a:chOff x="13223829" y="3432784"/>
            <a:chExt cx="161663" cy="127168"/>
          </a:xfrm>
        </p:grpSpPr>
        <p:grpSp>
          <p:nvGrpSpPr>
            <p:cNvPr id="366" name="グループ化 365">
              <a:extLst>
                <a:ext uri="{FF2B5EF4-FFF2-40B4-BE49-F238E27FC236}">
                  <a16:creationId xmlns:a16="http://schemas.microsoft.com/office/drawing/2014/main" id="{329F1D69-DB08-4AEC-AF46-FBA26F0E7F9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8" name="正方形/長方形 367">
                <a:extLst>
                  <a:ext uri="{FF2B5EF4-FFF2-40B4-BE49-F238E27FC236}">
                    <a16:creationId xmlns:a16="http://schemas.microsoft.com/office/drawing/2014/main" id="{8A32FCC1-F342-6832-8B6F-06FB93964AA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9" name="正方形/長方形 368">
                <a:extLst>
                  <a:ext uri="{FF2B5EF4-FFF2-40B4-BE49-F238E27FC236}">
                    <a16:creationId xmlns:a16="http://schemas.microsoft.com/office/drawing/2014/main" id="{93297E92-FA60-DDDF-4102-6A9742D2C49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0" name="楕円 369">
                <a:extLst>
                  <a:ext uri="{FF2B5EF4-FFF2-40B4-BE49-F238E27FC236}">
                    <a16:creationId xmlns:a16="http://schemas.microsoft.com/office/drawing/2014/main" id="{2AE4AD42-7406-5FAB-2F1C-721F87AE93E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7" name="フリーフォーム 2859">
              <a:extLst>
                <a:ext uri="{FF2B5EF4-FFF2-40B4-BE49-F238E27FC236}">
                  <a16:creationId xmlns:a16="http://schemas.microsoft.com/office/drawing/2014/main" id="{15DD1872-2A16-8E9C-A805-8B9964710FE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1" name="グループ化 370">
            <a:extLst>
              <a:ext uri="{FF2B5EF4-FFF2-40B4-BE49-F238E27FC236}">
                <a16:creationId xmlns:a16="http://schemas.microsoft.com/office/drawing/2014/main" id="{C6C755EB-E9A3-EC70-E706-52C9F5564903}"/>
              </a:ext>
            </a:extLst>
          </p:cNvPr>
          <p:cNvGrpSpPr/>
          <p:nvPr/>
        </p:nvGrpSpPr>
        <p:grpSpPr>
          <a:xfrm>
            <a:off x="5208322" y="6509130"/>
            <a:ext cx="286395" cy="225287"/>
            <a:chOff x="13223829" y="3432784"/>
            <a:chExt cx="161663" cy="127168"/>
          </a:xfrm>
        </p:grpSpPr>
        <p:grpSp>
          <p:nvGrpSpPr>
            <p:cNvPr id="372" name="グループ化 371">
              <a:extLst>
                <a:ext uri="{FF2B5EF4-FFF2-40B4-BE49-F238E27FC236}">
                  <a16:creationId xmlns:a16="http://schemas.microsoft.com/office/drawing/2014/main" id="{3FAF4253-13CE-251C-0762-6696C409C3B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4" name="正方形/長方形 373">
                <a:extLst>
                  <a:ext uri="{FF2B5EF4-FFF2-40B4-BE49-F238E27FC236}">
                    <a16:creationId xmlns:a16="http://schemas.microsoft.com/office/drawing/2014/main" id="{3C5F634A-E97A-F341-760E-4EA25EAAF11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5" name="正方形/長方形 374">
                <a:extLst>
                  <a:ext uri="{FF2B5EF4-FFF2-40B4-BE49-F238E27FC236}">
                    <a16:creationId xmlns:a16="http://schemas.microsoft.com/office/drawing/2014/main" id="{DAF44917-8737-36D8-CB9A-0D1769B8394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6" name="楕円 375">
                <a:extLst>
                  <a:ext uri="{FF2B5EF4-FFF2-40B4-BE49-F238E27FC236}">
                    <a16:creationId xmlns:a16="http://schemas.microsoft.com/office/drawing/2014/main" id="{E52638A3-E15D-44B2-0305-17511CD534C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3" name="フリーフォーム 2859">
              <a:extLst>
                <a:ext uri="{FF2B5EF4-FFF2-40B4-BE49-F238E27FC236}">
                  <a16:creationId xmlns:a16="http://schemas.microsoft.com/office/drawing/2014/main" id="{6490CBD6-1FDA-2E3D-8794-C013DEB7905D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7" name="グループ化 376">
            <a:extLst>
              <a:ext uri="{FF2B5EF4-FFF2-40B4-BE49-F238E27FC236}">
                <a16:creationId xmlns:a16="http://schemas.microsoft.com/office/drawing/2014/main" id="{97D84979-227D-B940-9EA0-89359F348481}"/>
              </a:ext>
            </a:extLst>
          </p:cNvPr>
          <p:cNvGrpSpPr/>
          <p:nvPr/>
        </p:nvGrpSpPr>
        <p:grpSpPr>
          <a:xfrm>
            <a:off x="3200452" y="4195143"/>
            <a:ext cx="286395" cy="225287"/>
            <a:chOff x="13223829" y="3432784"/>
            <a:chExt cx="161663" cy="127168"/>
          </a:xfrm>
        </p:grpSpPr>
        <p:grpSp>
          <p:nvGrpSpPr>
            <p:cNvPr id="378" name="グループ化 377">
              <a:extLst>
                <a:ext uri="{FF2B5EF4-FFF2-40B4-BE49-F238E27FC236}">
                  <a16:creationId xmlns:a16="http://schemas.microsoft.com/office/drawing/2014/main" id="{2C67358A-6921-A3F0-33BD-461769669CC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0" name="正方形/長方形 379">
                <a:extLst>
                  <a:ext uri="{FF2B5EF4-FFF2-40B4-BE49-F238E27FC236}">
                    <a16:creationId xmlns:a16="http://schemas.microsoft.com/office/drawing/2014/main" id="{ABDFCE90-753C-A44C-53A7-DC071198051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1" name="正方形/長方形 380">
                <a:extLst>
                  <a:ext uri="{FF2B5EF4-FFF2-40B4-BE49-F238E27FC236}">
                    <a16:creationId xmlns:a16="http://schemas.microsoft.com/office/drawing/2014/main" id="{AD47228A-2E75-1B92-27C9-3FFF3377863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2" name="楕円 381">
                <a:extLst>
                  <a:ext uri="{FF2B5EF4-FFF2-40B4-BE49-F238E27FC236}">
                    <a16:creationId xmlns:a16="http://schemas.microsoft.com/office/drawing/2014/main" id="{E0C76AC0-7958-B8AA-8506-14E88AAAF8F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9" name="フリーフォーム 2859">
              <a:extLst>
                <a:ext uri="{FF2B5EF4-FFF2-40B4-BE49-F238E27FC236}">
                  <a16:creationId xmlns:a16="http://schemas.microsoft.com/office/drawing/2014/main" id="{92332272-EDF6-A717-F784-B0DBB9FDD6F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3" name="グループ化 382">
            <a:extLst>
              <a:ext uri="{FF2B5EF4-FFF2-40B4-BE49-F238E27FC236}">
                <a16:creationId xmlns:a16="http://schemas.microsoft.com/office/drawing/2014/main" id="{ACF4F807-F6EF-EB5B-2F05-86F7B57AED25}"/>
              </a:ext>
            </a:extLst>
          </p:cNvPr>
          <p:cNvGrpSpPr/>
          <p:nvPr/>
        </p:nvGrpSpPr>
        <p:grpSpPr>
          <a:xfrm>
            <a:off x="5742876" y="74514"/>
            <a:ext cx="286395" cy="225287"/>
            <a:chOff x="13223829" y="3432784"/>
            <a:chExt cx="161663" cy="127168"/>
          </a:xfrm>
        </p:grpSpPr>
        <p:grpSp>
          <p:nvGrpSpPr>
            <p:cNvPr id="384" name="グループ化 383">
              <a:extLst>
                <a:ext uri="{FF2B5EF4-FFF2-40B4-BE49-F238E27FC236}">
                  <a16:creationId xmlns:a16="http://schemas.microsoft.com/office/drawing/2014/main" id="{69FA2282-8D63-0B29-4E52-E987E074344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6" name="正方形/長方形 385">
                <a:extLst>
                  <a:ext uri="{FF2B5EF4-FFF2-40B4-BE49-F238E27FC236}">
                    <a16:creationId xmlns:a16="http://schemas.microsoft.com/office/drawing/2014/main" id="{10CA04BC-AD21-0706-98FA-1BDC692D226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7" name="正方形/長方形 386">
                <a:extLst>
                  <a:ext uri="{FF2B5EF4-FFF2-40B4-BE49-F238E27FC236}">
                    <a16:creationId xmlns:a16="http://schemas.microsoft.com/office/drawing/2014/main" id="{CD3642AC-7C61-7347-F69D-0EFD31528D2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8" name="楕円 387">
                <a:extLst>
                  <a:ext uri="{FF2B5EF4-FFF2-40B4-BE49-F238E27FC236}">
                    <a16:creationId xmlns:a16="http://schemas.microsoft.com/office/drawing/2014/main" id="{89A4E1D1-CEA6-4415-3B04-0262810FF3B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5" name="フリーフォーム 2859">
              <a:extLst>
                <a:ext uri="{FF2B5EF4-FFF2-40B4-BE49-F238E27FC236}">
                  <a16:creationId xmlns:a16="http://schemas.microsoft.com/office/drawing/2014/main" id="{CE700BE0-B711-43E6-BBFD-FE8CA78223A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9" name="グループ化 388">
            <a:extLst>
              <a:ext uri="{FF2B5EF4-FFF2-40B4-BE49-F238E27FC236}">
                <a16:creationId xmlns:a16="http://schemas.microsoft.com/office/drawing/2014/main" id="{BA0042B3-9250-5FC1-554F-ED99D2F8955B}"/>
              </a:ext>
            </a:extLst>
          </p:cNvPr>
          <p:cNvGrpSpPr/>
          <p:nvPr/>
        </p:nvGrpSpPr>
        <p:grpSpPr>
          <a:xfrm>
            <a:off x="9643105" y="986191"/>
            <a:ext cx="187286" cy="179669"/>
            <a:chOff x="13234305" y="3606093"/>
            <a:chExt cx="140711" cy="122715"/>
          </a:xfrm>
        </p:grpSpPr>
        <p:sp>
          <p:nvSpPr>
            <p:cNvPr id="390" name="フリーフォーム 2864">
              <a:extLst>
                <a:ext uri="{FF2B5EF4-FFF2-40B4-BE49-F238E27FC236}">
                  <a16:creationId xmlns:a16="http://schemas.microsoft.com/office/drawing/2014/main" id="{BC779933-B0C0-F7BB-91FC-EEC19D80A8F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1" name="直線コネクタ 390">
              <a:extLst>
                <a:ext uri="{FF2B5EF4-FFF2-40B4-BE49-F238E27FC236}">
                  <a16:creationId xmlns:a16="http://schemas.microsoft.com/office/drawing/2014/main" id="{F9664DF4-961C-4159-73C9-208A50419BB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フリーフォーム 2866">
              <a:extLst>
                <a:ext uri="{FF2B5EF4-FFF2-40B4-BE49-F238E27FC236}">
                  <a16:creationId xmlns:a16="http://schemas.microsoft.com/office/drawing/2014/main" id="{AAF5D97F-2526-3B3E-8442-B7CFDB84C5F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3" name="グループ化 392">
            <a:extLst>
              <a:ext uri="{FF2B5EF4-FFF2-40B4-BE49-F238E27FC236}">
                <a16:creationId xmlns:a16="http://schemas.microsoft.com/office/drawing/2014/main" id="{949178D6-1201-78CB-D081-A34A2074EAA0}"/>
              </a:ext>
            </a:extLst>
          </p:cNvPr>
          <p:cNvGrpSpPr/>
          <p:nvPr/>
        </p:nvGrpSpPr>
        <p:grpSpPr>
          <a:xfrm>
            <a:off x="9179582" y="1160340"/>
            <a:ext cx="187286" cy="179669"/>
            <a:chOff x="13234305" y="3606093"/>
            <a:chExt cx="140711" cy="122715"/>
          </a:xfrm>
        </p:grpSpPr>
        <p:sp>
          <p:nvSpPr>
            <p:cNvPr id="394" name="フリーフォーム 2864">
              <a:extLst>
                <a:ext uri="{FF2B5EF4-FFF2-40B4-BE49-F238E27FC236}">
                  <a16:creationId xmlns:a16="http://schemas.microsoft.com/office/drawing/2014/main" id="{54F71BDF-183E-3726-EB30-96C1F3E7D7E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5" name="直線コネクタ 394">
              <a:extLst>
                <a:ext uri="{FF2B5EF4-FFF2-40B4-BE49-F238E27FC236}">
                  <a16:creationId xmlns:a16="http://schemas.microsoft.com/office/drawing/2014/main" id="{53DEB942-301B-8D64-242A-81D9801649B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フリーフォーム 2866">
              <a:extLst>
                <a:ext uri="{FF2B5EF4-FFF2-40B4-BE49-F238E27FC236}">
                  <a16:creationId xmlns:a16="http://schemas.microsoft.com/office/drawing/2014/main" id="{766B8515-EA9F-69AC-3505-2FA24BBF66B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7" name="グループ化 396">
            <a:extLst>
              <a:ext uri="{FF2B5EF4-FFF2-40B4-BE49-F238E27FC236}">
                <a16:creationId xmlns:a16="http://schemas.microsoft.com/office/drawing/2014/main" id="{7A9DED53-9AE5-6025-B4B5-897C8B2F339E}"/>
              </a:ext>
            </a:extLst>
          </p:cNvPr>
          <p:cNvGrpSpPr/>
          <p:nvPr/>
        </p:nvGrpSpPr>
        <p:grpSpPr>
          <a:xfrm>
            <a:off x="5808555" y="2553787"/>
            <a:ext cx="187286" cy="179669"/>
            <a:chOff x="13234305" y="3606093"/>
            <a:chExt cx="140711" cy="122715"/>
          </a:xfrm>
        </p:grpSpPr>
        <p:sp>
          <p:nvSpPr>
            <p:cNvPr id="398" name="フリーフォーム 2864">
              <a:extLst>
                <a:ext uri="{FF2B5EF4-FFF2-40B4-BE49-F238E27FC236}">
                  <a16:creationId xmlns:a16="http://schemas.microsoft.com/office/drawing/2014/main" id="{08387F1A-2FF7-E8B2-2979-79C6AF8FB34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9" name="直線コネクタ 398">
              <a:extLst>
                <a:ext uri="{FF2B5EF4-FFF2-40B4-BE49-F238E27FC236}">
                  <a16:creationId xmlns:a16="http://schemas.microsoft.com/office/drawing/2014/main" id="{B5F38931-1794-A145-E9E6-F9D136D0DF7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0" name="フリーフォーム 2866">
              <a:extLst>
                <a:ext uri="{FF2B5EF4-FFF2-40B4-BE49-F238E27FC236}">
                  <a16:creationId xmlns:a16="http://schemas.microsoft.com/office/drawing/2014/main" id="{5C0466A3-3D1E-F7BB-A186-51C67234391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1" name="グループ化 400">
            <a:extLst>
              <a:ext uri="{FF2B5EF4-FFF2-40B4-BE49-F238E27FC236}">
                <a16:creationId xmlns:a16="http://schemas.microsoft.com/office/drawing/2014/main" id="{6AAF8965-E08E-D5DF-32EC-9E9595F73265}"/>
              </a:ext>
            </a:extLst>
          </p:cNvPr>
          <p:cNvGrpSpPr/>
          <p:nvPr/>
        </p:nvGrpSpPr>
        <p:grpSpPr>
          <a:xfrm>
            <a:off x="2932315" y="4118533"/>
            <a:ext cx="187286" cy="179669"/>
            <a:chOff x="13234305" y="3606093"/>
            <a:chExt cx="140711" cy="122715"/>
          </a:xfrm>
        </p:grpSpPr>
        <p:sp>
          <p:nvSpPr>
            <p:cNvPr id="402" name="フリーフォーム 2864">
              <a:extLst>
                <a:ext uri="{FF2B5EF4-FFF2-40B4-BE49-F238E27FC236}">
                  <a16:creationId xmlns:a16="http://schemas.microsoft.com/office/drawing/2014/main" id="{4D444F15-EB5E-E460-69C3-12637D8B65E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3" name="直線コネクタ 402">
              <a:extLst>
                <a:ext uri="{FF2B5EF4-FFF2-40B4-BE49-F238E27FC236}">
                  <a16:creationId xmlns:a16="http://schemas.microsoft.com/office/drawing/2014/main" id="{E3CB15C0-6964-9006-3542-69D29437D8F1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フリーフォーム 2866">
              <a:extLst>
                <a:ext uri="{FF2B5EF4-FFF2-40B4-BE49-F238E27FC236}">
                  <a16:creationId xmlns:a16="http://schemas.microsoft.com/office/drawing/2014/main" id="{97F5E43B-73B7-8577-8721-817393E21BEB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5" name="グループ化 404">
            <a:extLst>
              <a:ext uri="{FF2B5EF4-FFF2-40B4-BE49-F238E27FC236}">
                <a16:creationId xmlns:a16="http://schemas.microsoft.com/office/drawing/2014/main" id="{617A8F8B-0C84-C485-1DDB-107713F8BD1F}"/>
              </a:ext>
            </a:extLst>
          </p:cNvPr>
          <p:cNvGrpSpPr/>
          <p:nvPr/>
        </p:nvGrpSpPr>
        <p:grpSpPr>
          <a:xfrm>
            <a:off x="5043896" y="6289295"/>
            <a:ext cx="187286" cy="179669"/>
            <a:chOff x="13234305" y="3606093"/>
            <a:chExt cx="140711" cy="122715"/>
          </a:xfrm>
        </p:grpSpPr>
        <p:sp>
          <p:nvSpPr>
            <p:cNvPr id="406" name="フリーフォーム 2864">
              <a:extLst>
                <a:ext uri="{FF2B5EF4-FFF2-40B4-BE49-F238E27FC236}">
                  <a16:creationId xmlns:a16="http://schemas.microsoft.com/office/drawing/2014/main" id="{81A54310-89F9-9EBF-37C4-FA0BD5B7CAB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7" name="直線コネクタ 406">
              <a:extLst>
                <a:ext uri="{FF2B5EF4-FFF2-40B4-BE49-F238E27FC236}">
                  <a16:creationId xmlns:a16="http://schemas.microsoft.com/office/drawing/2014/main" id="{B22339EA-9764-D1B3-8519-1D6E8EEBFB48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フリーフォーム 2866">
              <a:extLst>
                <a:ext uri="{FF2B5EF4-FFF2-40B4-BE49-F238E27FC236}">
                  <a16:creationId xmlns:a16="http://schemas.microsoft.com/office/drawing/2014/main" id="{A39C8244-B3D5-90E8-AD11-332501DBAB85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9" name="グループ化 408">
            <a:extLst>
              <a:ext uri="{FF2B5EF4-FFF2-40B4-BE49-F238E27FC236}">
                <a16:creationId xmlns:a16="http://schemas.microsoft.com/office/drawing/2014/main" id="{9E72CCD2-56AB-BF61-5C68-DFB4AA963D0C}"/>
              </a:ext>
            </a:extLst>
          </p:cNvPr>
          <p:cNvGrpSpPr/>
          <p:nvPr/>
        </p:nvGrpSpPr>
        <p:grpSpPr>
          <a:xfrm>
            <a:off x="6143009" y="57514"/>
            <a:ext cx="187286" cy="179669"/>
            <a:chOff x="13234305" y="3606093"/>
            <a:chExt cx="140711" cy="122715"/>
          </a:xfrm>
        </p:grpSpPr>
        <p:sp>
          <p:nvSpPr>
            <p:cNvPr id="410" name="フリーフォーム 2864">
              <a:extLst>
                <a:ext uri="{FF2B5EF4-FFF2-40B4-BE49-F238E27FC236}">
                  <a16:creationId xmlns:a16="http://schemas.microsoft.com/office/drawing/2014/main" id="{53FE6F0F-41AF-621A-F104-B39ECFAF308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11" name="直線コネクタ 410">
              <a:extLst>
                <a:ext uri="{FF2B5EF4-FFF2-40B4-BE49-F238E27FC236}">
                  <a16:creationId xmlns:a16="http://schemas.microsoft.com/office/drawing/2014/main" id="{1BB454ED-3B03-D78D-FA4F-A58AE90D1ECB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フリーフォーム 2866">
              <a:extLst>
                <a:ext uri="{FF2B5EF4-FFF2-40B4-BE49-F238E27FC236}">
                  <a16:creationId xmlns:a16="http://schemas.microsoft.com/office/drawing/2014/main" id="{86D08A64-640D-45A5-028F-5772311FA38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3" name="グループ化 412">
            <a:extLst>
              <a:ext uri="{FF2B5EF4-FFF2-40B4-BE49-F238E27FC236}">
                <a16:creationId xmlns:a16="http://schemas.microsoft.com/office/drawing/2014/main" id="{7314C4C1-A0E3-6C42-1FCF-FEAE4E4B149D}"/>
              </a:ext>
            </a:extLst>
          </p:cNvPr>
          <p:cNvGrpSpPr/>
          <p:nvPr/>
        </p:nvGrpSpPr>
        <p:grpSpPr>
          <a:xfrm>
            <a:off x="8044052" y="554277"/>
            <a:ext cx="164029" cy="164029"/>
            <a:chOff x="13168102" y="5848673"/>
            <a:chExt cx="240155" cy="240155"/>
          </a:xfrm>
        </p:grpSpPr>
        <p:sp>
          <p:nvSpPr>
            <p:cNvPr id="414" name="正方形/長方形 413">
              <a:extLst>
                <a:ext uri="{FF2B5EF4-FFF2-40B4-BE49-F238E27FC236}">
                  <a16:creationId xmlns:a16="http://schemas.microsoft.com/office/drawing/2014/main" id="{93381AAE-1605-480C-1828-E8448A20D2B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5" name="正方形/長方形 414">
              <a:extLst>
                <a:ext uri="{FF2B5EF4-FFF2-40B4-BE49-F238E27FC236}">
                  <a16:creationId xmlns:a16="http://schemas.microsoft.com/office/drawing/2014/main" id="{8F44DBC0-DD51-EBAB-E85B-969FE5FD7BF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6" name="グループ化 415">
            <a:extLst>
              <a:ext uri="{FF2B5EF4-FFF2-40B4-BE49-F238E27FC236}">
                <a16:creationId xmlns:a16="http://schemas.microsoft.com/office/drawing/2014/main" id="{24D7F256-BB1A-7A37-D4CC-43B0A9B5DC60}"/>
              </a:ext>
            </a:extLst>
          </p:cNvPr>
          <p:cNvGrpSpPr/>
          <p:nvPr/>
        </p:nvGrpSpPr>
        <p:grpSpPr>
          <a:xfrm>
            <a:off x="3359227" y="2027751"/>
            <a:ext cx="164029" cy="164029"/>
            <a:chOff x="13168102" y="5848673"/>
            <a:chExt cx="240155" cy="240155"/>
          </a:xfrm>
        </p:grpSpPr>
        <p:sp>
          <p:nvSpPr>
            <p:cNvPr id="417" name="正方形/長方形 416">
              <a:extLst>
                <a:ext uri="{FF2B5EF4-FFF2-40B4-BE49-F238E27FC236}">
                  <a16:creationId xmlns:a16="http://schemas.microsoft.com/office/drawing/2014/main" id="{438BAEA7-4A63-F5D2-4DBE-B86BA3070BF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8" name="正方形/長方形 417">
              <a:extLst>
                <a:ext uri="{FF2B5EF4-FFF2-40B4-BE49-F238E27FC236}">
                  <a16:creationId xmlns:a16="http://schemas.microsoft.com/office/drawing/2014/main" id="{038A6D05-CC71-0F10-128E-3739D30B7C3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9" name="グループ化 418">
            <a:extLst>
              <a:ext uri="{FF2B5EF4-FFF2-40B4-BE49-F238E27FC236}">
                <a16:creationId xmlns:a16="http://schemas.microsoft.com/office/drawing/2014/main" id="{FC273674-3D0D-0892-C45C-F220C8191A93}"/>
              </a:ext>
            </a:extLst>
          </p:cNvPr>
          <p:cNvGrpSpPr/>
          <p:nvPr/>
        </p:nvGrpSpPr>
        <p:grpSpPr>
          <a:xfrm>
            <a:off x="2847710" y="617121"/>
            <a:ext cx="164029" cy="164029"/>
            <a:chOff x="13168102" y="5848673"/>
            <a:chExt cx="240155" cy="240155"/>
          </a:xfrm>
        </p:grpSpPr>
        <p:sp>
          <p:nvSpPr>
            <p:cNvPr id="420" name="正方形/長方形 419">
              <a:extLst>
                <a:ext uri="{FF2B5EF4-FFF2-40B4-BE49-F238E27FC236}">
                  <a16:creationId xmlns:a16="http://schemas.microsoft.com/office/drawing/2014/main" id="{ECC05F70-119F-5219-0CA6-C562300B33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1" name="正方形/長方形 420">
              <a:extLst>
                <a:ext uri="{FF2B5EF4-FFF2-40B4-BE49-F238E27FC236}">
                  <a16:creationId xmlns:a16="http://schemas.microsoft.com/office/drawing/2014/main" id="{7E403160-7D63-95AD-9154-AEEF232E1B5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2" name="グループ化 421">
            <a:extLst>
              <a:ext uri="{FF2B5EF4-FFF2-40B4-BE49-F238E27FC236}">
                <a16:creationId xmlns:a16="http://schemas.microsoft.com/office/drawing/2014/main" id="{3BB85F51-BEB9-67BB-82D7-EE509177DF28}"/>
              </a:ext>
            </a:extLst>
          </p:cNvPr>
          <p:cNvGrpSpPr/>
          <p:nvPr/>
        </p:nvGrpSpPr>
        <p:grpSpPr>
          <a:xfrm>
            <a:off x="1903270" y="2942681"/>
            <a:ext cx="164029" cy="164029"/>
            <a:chOff x="13168102" y="5848673"/>
            <a:chExt cx="240155" cy="240155"/>
          </a:xfrm>
        </p:grpSpPr>
        <p:sp>
          <p:nvSpPr>
            <p:cNvPr id="423" name="正方形/長方形 422">
              <a:extLst>
                <a:ext uri="{FF2B5EF4-FFF2-40B4-BE49-F238E27FC236}">
                  <a16:creationId xmlns:a16="http://schemas.microsoft.com/office/drawing/2014/main" id="{63F4E68D-FF84-9A20-F8E6-5E40AF296F0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4" name="正方形/長方形 423">
              <a:extLst>
                <a:ext uri="{FF2B5EF4-FFF2-40B4-BE49-F238E27FC236}">
                  <a16:creationId xmlns:a16="http://schemas.microsoft.com/office/drawing/2014/main" id="{99C9009E-9AD3-8512-01BB-1BD15F91199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5" name="グループ化 424">
            <a:extLst>
              <a:ext uri="{FF2B5EF4-FFF2-40B4-BE49-F238E27FC236}">
                <a16:creationId xmlns:a16="http://schemas.microsoft.com/office/drawing/2014/main" id="{0BE0D81A-AC33-DE93-DA53-F18078217343}"/>
              </a:ext>
            </a:extLst>
          </p:cNvPr>
          <p:cNvGrpSpPr/>
          <p:nvPr/>
        </p:nvGrpSpPr>
        <p:grpSpPr>
          <a:xfrm>
            <a:off x="1809825" y="4580981"/>
            <a:ext cx="164029" cy="164029"/>
            <a:chOff x="13168102" y="5848673"/>
            <a:chExt cx="240155" cy="240155"/>
          </a:xfrm>
        </p:grpSpPr>
        <p:sp>
          <p:nvSpPr>
            <p:cNvPr id="426" name="正方形/長方形 425">
              <a:extLst>
                <a:ext uri="{FF2B5EF4-FFF2-40B4-BE49-F238E27FC236}">
                  <a16:creationId xmlns:a16="http://schemas.microsoft.com/office/drawing/2014/main" id="{67F9E62C-E66B-27C4-13D9-1431373F9B8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7" name="正方形/長方形 426">
              <a:extLst>
                <a:ext uri="{FF2B5EF4-FFF2-40B4-BE49-F238E27FC236}">
                  <a16:creationId xmlns:a16="http://schemas.microsoft.com/office/drawing/2014/main" id="{44FEA9DD-BE2C-0DFA-5EF7-3B4E006A33C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8" name="グループ化 427">
            <a:extLst>
              <a:ext uri="{FF2B5EF4-FFF2-40B4-BE49-F238E27FC236}">
                <a16:creationId xmlns:a16="http://schemas.microsoft.com/office/drawing/2014/main" id="{4B8A9921-FC1D-E940-1E76-C4DEDC04C71D}"/>
              </a:ext>
            </a:extLst>
          </p:cNvPr>
          <p:cNvGrpSpPr/>
          <p:nvPr/>
        </p:nvGrpSpPr>
        <p:grpSpPr>
          <a:xfrm>
            <a:off x="4610044" y="6787606"/>
            <a:ext cx="164029" cy="164029"/>
            <a:chOff x="13168102" y="5848673"/>
            <a:chExt cx="240155" cy="240155"/>
          </a:xfrm>
        </p:grpSpPr>
        <p:sp>
          <p:nvSpPr>
            <p:cNvPr id="429" name="正方形/長方形 428">
              <a:extLst>
                <a:ext uri="{FF2B5EF4-FFF2-40B4-BE49-F238E27FC236}">
                  <a16:creationId xmlns:a16="http://schemas.microsoft.com/office/drawing/2014/main" id="{8A5A0181-7797-6C8B-BA3E-7AB5A31182F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0" name="正方形/長方形 429">
              <a:extLst>
                <a:ext uri="{FF2B5EF4-FFF2-40B4-BE49-F238E27FC236}">
                  <a16:creationId xmlns:a16="http://schemas.microsoft.com/office/drawing/2014/main" id="{C5571F6A-25F1-7681-7C74-F40D4336A46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1" name="グループ化 430">
            <a:extLst>
              <a:ext uri="{FF2B5EF4-FFF2-40B4-BE49-F238E27FC236}">
                <a16:creationId xmlns:a16="http://schemas.microsoft.com/office/drawing/2014/main" id="{3B5A20F3-B891-01DE-8079-476FD21D0EFB}"/>
              </a:ext>
            </a:extLst>
          </p:cNvPr>
          <p:cNvGrpSpPr/>
          <p:nvPr/>
        </p:nvGrpSpPr>
        <p:grpSpPr>
          <a:xfrm>
            <a:off x="2570132" y="6825303"/>
            <a:ext cx="164029" cy="164029"/>
            <a:chOff x="13168102" y="5848673"/>
            <a:chExt cx="240155" cy="240155"/>
          </a:xfrm>
        </p:grpSpPr>
        <p:sp>
          <p:nvSpPr>
            <p:cNvPr id="432" name="正方形/長方形 431">
              <a:extLst>
                <a:ext uri="{FF2B5EF4-FFF2-40B4-BE49-F238E27FC236}">
                  <a16:creationId xmlns:a16="http://schemas.microsoft.com/office/drawing/2014/main" id="{38A56493-9009-98BF-8653-0C2E52081EB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3" name="正方形/長方形 432">
              <a:extLst>
                <a:ext uri="{FF2B5EF4-FFF2-40B4-BE49-F238E27FC236}">
                  <a16:creationId xmlns:a16="http://schemas.microsoft.com/office/drawing/2014/main" id="{69B860D1-B1E0-9EB6-2024-79D311D436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4" name="グループ化 433">
            <a:extLst>
              <a:ext uri="{FF2B5EF4-FFF2-40B4-BE49-F238E27FC236}">
                <a16:creationId xmlns:a16="http://schemas.microsoft.com/office/drawing/2014/main" id="{9A62D71F-2ADC-1854-A695-99F10B084D7D}"/>
              </a:ext>
            </a:extLst>
          </p:cNvPr>
          <p:cNvGrpSpPr/>
          <p:nvPr/>
        </p:nvGrpSpPr>
        <p:grpSpPr>
          <a:xfrm>
            <a:off x="2217707" y="6374988"/>
            <a:ext cx="164029" cy="164029"/>
            <a:chOff x="13168102" y="5848673"/>
            <a:chExt cx="240155" cy="240155"/>
          </a:xfrm>
        </p:grpSpPr>
        <p:sp>
          <p:nvSpPr>
            <p:cNvPr id="435" name="正方形/長方形 434">
              <a:extLst>
                <a:ext uri="{FF2B5EF4-FFF2-40B4-BE49-F238E27FC236}">
                  <a16:creationId xmlns:a16="http://schemas.microsoft.com/office/drawing/2014/main" id="{A7A32EC9-881A-FC7F-36E3-3232C208AA1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6" name="正方形/長方形 435">
              <a:extLst>
                <a:ext uri="{FF2B5EF4-FFF2-40B4-BE49-F238E27FC236}">
                  <a16:creationId xmlns:a16="http://schemas.microsoft.com/office/drawing/2014/main" id="{0D3A74F7-A7F3-107A-2CDF-2E677A9F822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7" name="グループ化 436">
            <a:extLst>
              <a:ext uri="{FF2B5EF4-FFF2-40B4-BE49-F238E27FC236}">
                <a16:creationId xmlns:a16="http://schemas.microsoft.com/office/drawing/2014/main" id="{A2E0AB37-2033-8A57-57C5-07341ECD851C}"/>
              </a:ext>
            </a:extLst>
          </p:cNvPr>
          <p:cNvGrpSpPr/>
          <p:nvPr/>
        </p:nvGrpSpPr>
        <p:grpSpPr>
          <a:xfrm>
            <a:off x="5591252" y="2303976"/>
            <a:ext cx="164029" cy="164029"/>
            <a:chOff x="13168102" y="5848673"/>
            <a:chExt cx="240155" cy="240155"/>
          </a:xfrm>
        </p:grpSpPr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id="{9B06F9D7-3094-D21A-B7A9-834DB9125EE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正方形/長方形 438">
              <a:extLst>
                <a:ext uri="{FF2B5EF4-FFF2-40B4-BE49-F238E27FC236}">
                  <a16:creationId xmlns:a16="http://schemas.microsoft.com/office/drawing/2014/main" id="{B48A670F-BFF8-39DA-C8FD-80B1C943B44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0" name="グループ化 439">
            <a:extLst>
              <a:ext uri="{FF2B5EF4-FFF2-40B4-BE49-F238E27FC236}">
                <a16:creationId xmlns:a16="http://schemas.microsoft.com/office/drawing/2014/main" id="{83AC7CD8-CB58-5EFD-7D80-373FBB666532}"/>
              </a:ext>
            </a:extLst>
          </p:cNvPr>
          <p:cNvGrpSpPr/>
          <p:nvPr/>
        </p:nvGrpSpPr>
        <p:grpSpPr>
          <a:xfrm>
            <a:off x="6080106" y="1268247"/>
            <a:ext cx="164029" cy="164029"/>
            <a:chOff x="13168102" y="5848673"/>
            <a:chExt cx="240155" cy="240155"/>
          </a:xfrm>
        </p:grpSpPr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119EB1B2-A4A9-8161-42C8-A70845BB177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2" name="正方形/長方形 441">
              <a:extLst>
                <a:ext uri="{FF2B5EF4-FFF2-40B4-BE49-F238E27FC236}">
                  <a16:creationId xmlns:a16="http://schemas.microsoft.com/office/drawing/2014/main" id="{5B46B10D-CB5F-64C3-D679-91052BFFC3B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3" name="グループ化 442">
            <a:extLst>
              <a:ext uri="{FF2B5EF4-FFF2-40B4-BE49-F238E27FC236}">
                <a16:creationId xmlns:a16="http://schemas.microsoft.com/office/drawing/2014/main" id="{0A525881-EDCD-CB9D-F1B3-DF4F41674F86}"/>
              </a:ext>
            </a:extLst>
          </p:cNvPr>
          <p:cNvGrpSpPr/>
          <p:nvPr/>
        </p:nvGrpSpPr>
        <p:grpSpPr>
          <a:xfrm>
            <a:off x="9039225" y="2081346"/>
            <a:ext cx="164029" cy="164029"/>
            <a:chOff x="13168102" y="5848673"/>
            <a:chExt cx="240155" cy="240155"/>
          </a:xfrm>
        </p:grpSpPr>
        <p:sp>
          <p:nvSpPr>
            <p:cNvPr id="444" name="正方形/長方形 443">
              <a:extLst>
                <a:ext uri="{FF2B5EF4-FFF2-40B4-BE49-F238E27FC236}">
                  <a16:creationId xmlns:a16="http://schemas.microsoft.com/office/drawing/2014/main" id="{219185EB-B298-722E-A8B4-829F9DE4CD9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5" name="正方形/長方形 444">
              <a:extLst>
                <a:ext uri="{FF2B5EF4-FFF2-40B4-BE49-F238E27FC236}">
                  <a16:creationId xmlns:a16="http://schemas.microsoft.com/office/drawing/2014/main" id="{BD09ABC1-B8C7-B11E-8C4A-F74EA2D2C39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6" name="グループ化 445">
            <a:extLst>
              <a:ext uri="{FF2B5EF4-FFF2-40B4-BE49-F238E27FC236}">
                <a16:creationId xmlns:a16="http://schemas.microsoft.com/office/drawing/2014/main" id="{19F69390-2103-A9B6-7860-44D23FEAB2E5}"/>
              </a:ext>
            </a:extLst>
          </p:cNvPr>
          <p:cNvGrpSpPr/>
          <p:nvPr/>
        </p:nvGrpSpPr>
        <p:grpSpPr>
          <a:xfrm>
            <a:off x="10039397" y="2165508"/>
            <a:ext cx="164029" cy="164029"/>
            <a:chOff x="13168102" y="5848673"/>
            <a:chExt cx="240155" cy="240155"/>
          </a:xfrm>
        </p:grpSpPr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id="{1BCBD8CB-ABC3-58FE-7BE7-80F58F0A5DB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8" name="正方形/長方形 447">
              <a:extLst>
                <a:ext uri="{FF2B5EF4-FFF2-40B4-BE49-F238E27FC236}">
                  <a16:creationId xmlns:a16="http://schemas.microsoft.com/office/drawing/2014/main" id="{C0A806E2-F77D-9960-8539-007CEDC5183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9" name="グループ化 448">
            <a:extLst>
              <a:ext uri="{FF2B5EF4-FFF2-40B4-BE49-F238E27FC236}">
                <a16:creationId xmlns:a16="http://schemas.microsoft.com/office/drawing/2014/main" id="{6B9BE714-F2B9-416A-8D83-4C16828F17DD}"/>
              </a:ext>
            </a:extLst>
          </p:cNvPr>
          <p:cNvGrpSpPr/>
          <p:nvPr/>
        </p:nvGrpSpPr>
        <p:grpSpPr>
          <a:xfrm>
            <a:off x="8941562" y="2833611"/>
            <a:ext cx="164029" cy="164029"/>
            <a:chOff x="13168102" y="5848673"/>
            <a:chExt cx="240155" cy="240155"/>
          </a:xfrm>
        </p:grpSpPr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id="{8649F282-7BFF-FCB6-82B3-2938F090ACB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1" name="正方形/長方形 450">
              <a:extLst>
                <a:ext uri="{FF2B5EF4-FFF2-40B4-BE49-F238E27FC236}">
                  <a16:creationId xmlns:a16="http://schemas.microsoft.com/office/drawing/2014/main" id="{FDAE9C35-9893-937A-F3E3-A02F81E5E52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2" name="グループ化 451">
            <a:extLst>
              <a:ext uri="{FF2B5EF4-FFF2-40B4-BE49-F238E27FC236}">
                <a16:creationId xmlns:a16="http://schemas.microsoft.com/office/drawing/2014/main" id="{79F25F4B-BD21-C2E6-32FF-884737471358}"/>
              </a:ext>
            </a:extLst>
          </p:cNvPr>
          <p:cNvGrpSpPr/>
          <p:nvPr/>
        </p:nvGrpSpPr>
        <p:grpSpPr>
          <a:xfrm>
            <a:off x="9011238" y="3906374"/>
            <a:ext cx="164029" cy="164029"/>
            <a:chOff x="13168102" y="5848673"/>
            <a:chExt cx="240155" cy="240155"/>
          </a:xfrm>
        </p:grpSpPr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id="{4B2EC1A8-E0F6-B189-7973-C65DD55BAAA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4" name="正方形/長方形 453">
              <a:extLst>
                <a:ext uri="{FF2B5EF4-FFF2-40B4-BE49-F238E27FC236}">
                  <a16:creationId xmlns:a16="http://schemas.microsoft.com/office/drawing/2014/main" id="{75DE5814-0146-457C-122E-9CF9DEE6AB2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5" name="グループ化 454">
            <a:extLst>
              <a:ext uri="{FF2B5EF4-FFF2-40B4-BE49-F238E27FC236}">
                <a16:creationId xmlns:a16="http://schemas.microsoft.com/office/drawing/2014/main" id="{B42F81AF-E898-1665-99DF-E78584C495B5}"/>
              </a:ext>
            </a:extLst>
          </p:cNvPr>
          <p:cNvGrpSpPr/>
          <p:nvPr/>
        </p:nvGrpSpPr>
        <p:grpSpPr>
          <a:xfrm>
            <a:off x="5850700" y="5400565"/>
            <a:ext cx="164029" cy="164029"/>
            <a:chOff x="13168102" y="5848673"/>
            <a:chExt cx="240155" cy="240155"/>
          </a:xfrm>
        </p:grpSpPr>
        <p:sp>
          <p:nvSpPr>
            <p:cNvPr id="456" name="正方形/長方形 455">
              <a:extLst>
                <a:ext uri="{FF2B5EF4-FFF2-40B4-BE49-F238E27FC236}">
                  <a16:creationId xmlns:a16="http://schemas.microsoft.com/office/drawing/2014/main" id="{B69DF191-D095-C9E1-AE03-4119F471E47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7" name="正方形/長方形 456">
              <a:extLst>
                <a:ext uri="{FF2B5EF4-FFF2-40B4-BE49-F238E27FC236}">
                  <a16:creationId xmlns:a16="http://schemas.microsoft.com/office/drawing/2014/main" id="{024A4620-B387-2F1D-8DA2-3E8C11DE022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8" name="グループ化 457">
            <a:extLst>
              <a:ext uri="{FF2B5EF4-FFF2-40B4-BE49-F238E27FC236}">
                <a16:creationId xmlns:a16="http://schemas.microsoft.com/office/drawing/2014/main" id="{F3815841-59E9-DA32-CD82-D8E787B929C1}"/>
              </a:ext>
            </a:extLst>
          </p:cNvPr>
          <p:cNvGrpSpPr/>
          <p:nvPr/>
        </p:nvGrpSpPr>
        <p:grpSpPr>
          <a:xfrm>
            <a:off x="10694373" y="2957711"/>
            <a:ext cx="164029" cy="164029"/>
            <a:chOff x="13168102" y="5848673"/>
            <a:chExt cx="240155" cy="240155"/>
          </a:xfrm>
        </p:grpSpPr>
        <p:sp>
          <p:nvSpPr>
            <p:cNvPr id="459" name="正方形/長方形 458">
              <a:extLst>
                <a:ext uri="{FF2B5EF4-FFF2-40B4-BE49-F238E27FC236}">
                  <a16:creationId xmlns:a16="http://schemas.microsoft.com/office/drawing/2014/main" id="{1F877E27-7DF0-147F-C8DF-D9FF1FE20AA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0" name="正方形/長方形 459">
              <a:extLst>
                <a:ext uri="{FF2B5EF4-FFF2-40B4-BE49-F238E27FC236}">
                  <a16:creationId xmlns:a16="http://schemas.microsoft.com/office/drawing/2014/main" id="{1178CDB6-1111-7AB6-305F-D8B8C9260EB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1" name="グループ化 460">
            <a:extLst>
              <a:ext uri="{FF2B5EF4-FFF2-40B4-BE49-F238E27FC236}">
                <a16:creationId xmlns:a16="http://schemas.microsoft.com/office/drawing/2014/main" id="{4281DF6D-5073-9D74-2D2B-4C22741EE51A}"/>
              </a:ext>
            </a:extLst>
          </p:cNvPr>
          <p:cNvGrpSpPr/>
          <p:nvPr/>
        </p:nvGrpSpPr>
        <p:grpSpPr>
          <a:xfrm>
            <a:off x="7339062" y="3121740"/>
            <a:ext cx="164029" cy="164029"/>
            <a:chOff x="13168102" y="5848673"/>
            <a:chExt cx="240155" cy="240155"/>
          </a:xfrm>
        </p:grpSpPr>
        <p:sp>
          <p:nvSpPr>
            <p:cNvPr id="462" name="正方形/長方形 461">
              <a:extLst>
                <a:ext uri="{FF2B5EF4-FFF2-40B4-BE49-F238E27FC236}">
                  <a16:creationId xmlns:a16="http://schemas.microsoft.com/office/drawing/2014/main" id="{D5D0A669-F21C-9614-D043-8960AA6F155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3" name="正方形/長方形 462">
              <a:extLst>
                <a:ext uri="{FF2B5EF4-FFF2-40B4-BE49-F238E27FC236}">
                  <a16:creationId xmlns:a16="http://schemas.microsoft.com/office/drawing/2014/main" id="{11D9A5E5-884D-F06E-8B93-A7501A3F062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68" name="正方形/長方形 667">
            <a:extLst>
              <a:ext uri="{FF2B5EF4-FFF2-40B4-BE49-F238E27FC236}">
                <a16:creationId xmlns:a16="http://schemas.microsoft.com/office/drawing/2014/main" id="{6002025E-64DD-F040-705C-F35A6BF07E27}"/>
              </a:ext>
            </a:extLst>
          </p:cNvPr>
          <p:cNvSpPr/>
          <p:nvPr/>
        </p:nvSpPr>
        <p:spPr>
          <a:xfrm>
            <a:off x="10195877" y="2151073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69" name="正方形/長方形 668">
            <a:extLst>
              <a:ext uri="{FF2B5EF4-FFF2-40B4-BE49-F238E27FC236}">
                <a16:creationId xmlns:a16="http://schemas.microsoft.com/office/drawing/2014/main" id="{EA87F6DB-06BD-1DC4-4F93-7AAE17CB0000}"/>
              </a:ext>
            </a:extLst>
          </p:cNvPr>
          <p:cNvSpPr/>
          <p:nvPr/>
        </p:nvSpPr>
        <p:spPr>
          <a:xfrm>
            <a:off x="8009437" y="792338"/>
            <a:ext cx="834073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●若松公園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0" name="正方形/長方形 669">
            <a:extLst>
              <a:ext uri="{FF2B5EF4-FFF2-40B4-BE49-F238E27FC236}">
                <a16:creationId xmlns:a16="http://schemas.microsoft.com/office/drawing/2014/main" id="{BBA54933-3A3C-96BF-62E2-90F9B8DDE394}"/>
              </a:ext>
            </a:extLst>
          </p:cNvPr>
          <p:cNvSpPr/>
          <p:nvPr/>
        </p:nvSpPr>
        <p:spPr>
          <a:xfrm>
            <a:off x="5446077" y="520710"/>
            <a:ext cx="1132523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●実籾自然公園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1" name="正方形/長方形 670">
            <a:extLst>
              <a:ext uri="{FF2B5EF4-FFF2-40B4-BE49-F238E27FC236}">
                <a16:creationId xmlns:a16="http://schemas.microsoft.com/office/drawing/2014/main" id="{D0BE42F2-2635-FD73-10F8-41A7841C490B}"/>
              </a:ext>
            </a:extLst>
          </p:cNvPr>
          <p:cNvSpPr/>
          <p:nvPr/>
        </p:nvSpPr>
        <p:spPr>
          <a:xfrm>
            <a:off x="6236652" y="1250960"/>
            <a:ext cx="1567498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2" name="正方形/長方形 671">
            <a:extLst>
              <a:ext uri="{FF2B5EF4-FFF2-40B4-BE49-F238E27FC236}">
                <a16:creationId xmlns:a16="http://schemas.microsoft.com/office/drawing/2014/main" id="{D48B6517-FADD-4FA8-7C05-988D33A5DAA7}"/>
              </a:ext>
            </a:extLst>
          </p:cNvPr>
          <p:cNvSpPr/>
          <p:nvPr/>
        </p:nvSpPr>
        <p:spPr>
          <a:xfrm>
            <a:off x="9093253" y="2076353"/>
            <a:ext cx="893763" cy="36511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●文教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センター公園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3" name="正方形/長方形 672">
            <a:extLst>
              <a:ext uri="{FF2B5EF4-FFF2-40B4-BE49-F238E27FC236}">
                <a16:creationId xmlns:a16="http://schemas.microsoft.com/office/drawing/2014/main" id="{5F357C79-02B1-187D-6D91-1D2012DDCB23}"/>
              </a:ext>
            </a:extLst>
          </p:cNvPr>
          <p:cNvSpPr/>
          <p:nvPr/>
        </p:nvSpPr>
        <p:spPr>
          <a:xfrm>
            <a:off x="10720649" y="2781220"/>
            <a:ext cx="110384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●実籾３号公園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4" name="正方形/長方形 673">
            <a:extLst>
              <a:ext uri="{FF2B5EF4-FFF2-40B4-BE49-F238E27FC236}">
                <a16:creationId xmlns:a16="http://schemas.microsoft.com/office/drawing/2014/main" id="{94863115-17B0-5888-B38A-F4EF32C7FAE7}"/>
              </a:ext>
            </a:extLst>
          </p:cNvPr>
          <p:cNvSpPr/>
          <p:nvPr/>
        </p:nvSpPr>
        <p:spPr>
          <a:xfrm>
            <a:off x="8950745" y="2982923"/>
            <a:ext cx="110384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5" name="正方形/長方形 674">
            <a:extLst>
              <a:ext uri="{FF2B5EF4-FFF2-40B4-BE49-F238E27FC236}">
                <a16:creationId xmlns:a16="http://schemas.microsoft.com/office/drawing/2014/main" id="{2880E1AA-78C7-9513-51D4-902CDB00DE88}"/>
              </a:ext>
            </a:extLst>
          </p:cNvPr>
          <p:cNvSpPr/>
          <p:nvPr/>
        </p:nvSpPr>
        <p:spPr>
          <a:xfrm>
            <a:off x="7331495" y="3259147"/>
            <a:ext cx="631405" cy="40797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6" name="正方形/長方形 675">
            <a:extLst>
              <a:ext uri="{FF2B5EF4-FFF2-40B4-BE49-F238E27FC236}">
                <a16:creationId xmlns:a16="http://schemas.microsoft.com/office/drawing/2014/main" id="{508B79DB-25D2-58FE-AB55-69790D4C1D64}"/>
              </a:ext>
            </a:extLst>
          </p:cNvPr>
          <p:cNvSpPr/>
          <p:nvPr/>
        </p:nvSpPr>
        <p:spPr>
          <a:xfrm>
            <a:off x="9057108" y="3766841"/>
            <a:ext cx="125053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●こばと児童遊園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7" name="正方形/長方形 676">
            <a:extLst>
              <a:ext uri="{FF2B5EF4-FFF2-40B4-BE49-F238E27FC236}">
                <a16:creationId xmlns:a16="http://schemas.microsoft.com/office/drawing/2014/main" id="{805B2EC6-C428-32B8-9537-A349E8CD3BAD}"/>
              </a:ext>
            </a:extLst>
          </p:cNvPr>
          <p:cNvSpPr/>
          <p:nvPr/>
        </p:nvSpPr>
        <p:spPr>
          <a:xfrm>
            <a:off x="6012338" y="5384822"/>
            <a:ext cx="1132523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●実籾本郷公園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8" name="正方形/長方形 677">
            <a:extLst>
              <a:ext uri="{FF2B5EF4-FFF2-40B4-BE49-F238E27FC236}">
                <a16:creationId xmlns:a16="http://schemas.microsoft.com/office/drawing/2014/main" id="{F630CB32-E76C-A83A-C188-27B38E56DEF9}"/>
              </a:ext>
            </a:extLst>
          </p:cNvPr>
          <p:cNvSpPr/>
          <p:nvPr/>
        </p:nvSpPr>
        <p:spPr>
          <a:xfrm>
            <a:off x="4761070" y="6797982"/>
            <a:ext cx="1251268" cy="20072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近隣公園</a:t>
            </a:r>
          </a:p>
        </p:txBody>
      </p:sp>
      <p:sp>
        <p:nvSpPr>
          <p:cNvPr id="679" name="正方形/長方形 678">
            <a:extLst>
              <a:ext uri="{FF2B5EF4-FFF2-40B4-BE49-F238E27FC236}">
                <a16:creationId xmlns:a16="http://schemas.microsoft.com/office/drawing/2014/main" id="{90B6FD71-B68B-F876-C6FB-5F435E75C392}"/>
              </a:ext>
            </a:extLst>
          </p:cNvPr>
          <p:cNvSpPr/>
          <p:nvPr/>
        </p:nvSpPr>
        <p:spPr>
          <a:xfrm>
            <a:off x="2726213" y="6816747"/>
            <a:ext cx="1132523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●天津児童遊園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0" name="正方形/長方形 679">
            <a:extLst>
              <a:ext uri="{FF2B5EF4-FFF2-40B4-BE49-F238E27FC236}">
                <a16:creationId xmlns:a16="http://schemas.microsoft.com/office/drawing/2014/main" id="{BDBD50D8-FFDA-8ABA-AECA-AFCDC2AE3C17}"/>
              </a:ext>
            </a:extLst>
          </p:cNvPr>
          <p:cNvSpPr/>
          <p:nvPr/>
        </p:nvSpPr>
        <p:spPr>
          <a:xfrm>
            <a:off x="2367438" y="6369072"/>
            <a:ext cx="125523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1" name="正方形/長方形 680">
            <a:extLst>
              <a:ext uri="{FF2B5EF4-FFF2-40B4-BE49-F238E27FC236}">
                <a16:creationId xmlns:a16="http://schemas.microsoft.com/office/drawing/2014/main" id="{63A494B0-6433-F5F4-BE6A-2FB36AEB1796}"/>
              </a:ext>
            </a:extLst>
          </p:cNvPr>
          <p:cNvSpPr/>
          <p:nvPr/>
        </p:nvSpPr>
        <p:spPr>
          <a:xfrm>
            <a:off x="5743995" y="2287598"/>
            <a:ext cx="1400866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2" name="正方形/長方形 681">
            <a:extLst>
              <a:ext uri="{FF2B5EF4-FFF2-40B4-BE49-F238E27FC236}">
                <a16:creationId xmlns:a16="http://schemas.microsoft.com/office/drawing/2014/main" id="{45255E0B-EFEC-F097-49C4-FCF04AD2158B}"/>
              </a:ext>
            </a:extLst>
          </p:cNvPr>
          <p:cNvSpPr/>
          <p:nvPr/>
        </p:nvSpPr>
        <p:spPr>
          <a:xfrm>
            <a:off x="3511970" y="2014548"/>
            <a:ext cx="1400866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●新栄１号児童遊園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3" name="正方形/長方形 682">
            <a:extLst>
              <a:ext uri="{FF2B5EF4-FFF2-40B4-BE49-F238E27FC236}">
                <a16:creationId xmlns:a16="http://schemas.microsoft.com/office/drawing/2014/main" id="{CD7C8CE8-7CC2-2712-B70E-3555687DE851}"/>
              </a:ext>
            </a:extLst>
          </p:cNvPr>
          <p:cNvSpPr/>
          <p:nvPr/>
        </p:nvSpPr>
        <p:spPr>
          <a:xfrm>
            <a:off x="2995056" y="618183"/>
            <a:ext cx="1132523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●猪穴児童公園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4" name="正方形/長方形 683">
            <a:extLst>
              <a:ext uri="{FF2B5EF4-FFF2-40B4-BE49-F238E27FC236}">
                <a16:creationId xmlns:a16="http://schemas.microsoft.com/office/drawing/2014/main" id="{EC0606B7-F485-631C-61CC-75837E6065F3}"/>
              </a:ext>
            </a:extLst>
          </p:cNvPr>
          <p:cNvSpPr/>
          <p:nvPr/>
        </p:nvSpPr>
        <p:spPr>
          <a:xfrm>
            <a:off x="1964213" y="4568847"/>
            <a:ext cx="106473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●しらかば公園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5" name="正方形/長方形 684">
            <a:extLst>
              <a:ext uri="{FF2B5EF4-FFF2-40B4-BE49-F238E27FC236}">
                <a16:creationId xmlns:a16="http://schemas.microsoft.com/office/drawing/2014/main" id="{AA338CBC-9690-AFD5-7B74-F08A41CD84E4}"/>
              </a:ext>
            </a:extLst>
          </p:cNvPr>
          <p:cNvSpPr/>
          <p:nvPr/>
        </p:nvSpPr>
        <p:spPr>
          <a:xfrm>
            <a:off x="2055495" y="2929804"/>
            <a:ext cx="165528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●大久保４丁目１号公園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86" name="正方形/長方形 685">
            <a:extLst>
              <a:ext uri="{FF2B5EF4-FFF2-40B4-BE49-F238E27FC236}">
                <a16:creationId xmlns:a16="http://schemas.microsoft.com/office/drawing/2014/main" id="{21E11C59-0794-1C52-DBB0-ECC87F9299C4}"/>
              </a:ext>
            </a:extLst>
          </p:cNvPr>
          <p:cNvSpPr/>
          <p:nvPr/>
        </p:nvSpPr>
        <p:spPr>
          <a:xfrm>
            <a:off x="6349237" y="130601"/>
            <a:ext cx="1170751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習志野高等学校</a:t>
            </a:r>
          </a:p>
        </p:txBody>
      </p:sp>
      <p:sp>
        <p:nvSpPr>
          <p:cNvPr id="687" name="正方形/長方形 686">
            <a:extLst>
              <a:ext uri="{FF2B5EF4-FFF2-40B4-BE49-F238E27FC236}">
                <a16:creationId xmlns:a16="http://schemas.microsoft.com/office/drawing/2014/main" id="{43A77A82-8FB9-C9A3-76BF-25976D8CF2FA}"/>
              </a:ext>
            </a:extLst>
          </p:cNvPr>
          <p:cNvSpPr/>
          <p:nvPr/>
        </p:nvSpPr>
        <p:spPr>
          <a:xfrm>
            <a:off x="9527413" y="486042"/>
            <a:ext cx="850076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第四中学校</a:t>
            </a:r>
          </a:p>
        </p:txBody>
      </p:sp>
      <p:sp>
        <p:nvSpPr>
          <p:cNvPr id="688" name="正方形/長方形 687">
            <a:extLst>
              <a:ext uri="{FF2B5EF4-FFF2-40B4-BE49-F238E27FC236}">
                <a16:creationId xmlns:a16="http://schemas.microsoft.com/office/drawing/2014/main" id="{4D2C7CE9-B58D-91AC-1A14-D9D75794AF78}"/>
              </a:ext>
            </a:extLst>
          </p:cNvPr>
          <p:cNvSpPr/>
          <p:nvPr/>
        </p:nvSpPr>
        <p:spPr>
          <a:xfrm>
            <a:off x="9414496" y="1263794"/>
            <a:ext cx="1121741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東習志野小学校</a:t>
            </a:r>
          </a:p>
        </p:txBody>
      </p:sp>
      <p:sp>
        <p:nvSpPr>
          <p:cNvPr id="689" name="正方形/長方形 688">
            <a:extLst>
              <a:ext uri="{FF2B5EF4-FFF2-40B4-BE49-F238E27FC236}">
                <a16:creationId xmlns:a16="http://schemas.microsoft.com/office/drawing/2014/main" id="{28C38465-2AF0-F36A-18D2-DD4885313674}"/>
              </a:ext>
            </a:extLst>
          </p:cNvPr>
          <p:cNvSpPr/>
          <p:nvPr/>
        </p:nvSpPr>
        <p:spPr>
          <a:xfrm>
            <a:off x="5278836" y="6252806"/>
            <a:ext cx="1331514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県立実籾高等学校</a:t>
            </a:r>
          </a:p>
        </p:txBody>
      </p:sp>
      <p:sp>
        <p:nvSpPr>
          <p:cNvPr id="690" name="正方形/長方形 689">
            <a:extLst>
              <a:ext uri="{FF2B5EF4-FFF2-40B4-BE49-F238E27FC236}">
                <a16:creationId xmlns:a16="http://schemas.microsoft.com/office/drawing/2014/main" id="{F8A686FF-4517-7584-597B-4205DE1B42DA}"/>
              </a:ext>
            </a:extLst>
          </p:cNvPr>
          <p:cNvSpPr/>
          <p:nvPr/>
        </p:nvSpPr>
        <p:spPr>
          <a:xfrm>
            <a:off x="3980680" y="3312253"/>
            <a:ext cx="2065790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日本大学生産工学部実籾校舎</a:t>
            </a:r>
          </a:p>
        </p:txBody>
      </p:sp>
      <p:sp>
        <p:nvSpPr>
          <p:cNvPr id="691" name="正方形/長方形 690">
            <a:extLst>
              <a:ext uri="{FF2B5EF4-FFF2-40B4-BE49-F238E27FC236}">
                <a16:creationId xmlns:a16="http://schemas.microsoft.com/office/drawing/2014/main" id="{01C6A1C0-7FA1-C5C8-5044-3AB1856BA542}"/>
              </a:ext>
            </a:extLst>
          </p:cNvPr>
          <p:cNvSpPr/>
          <p:nvPr/>
        </p:nvSpPr>
        <p:spPr>
          <a:xfrm>
            <a:off x="3141426" y="3926038"/>
            <a:ext cx="881934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第二中学校</a:t>
            </a:r>
          </a:p>
        </p:txBody>
      </p:sp>
      <p:sp>
        <p:nvSpPr>
          <p:cNvPr id="692" name="正方形/長方形 691">
            <a:extLst>
              <a:ext uri="{FF2B5EF4-FFF2-40B4-BE49-F238E27FC236}">
                <a16:creationId xmlns:a16="http://schemas.microsoft.com/office/drawing/2014/main" id="{BB2E07C3-BA2E-C17B-3792-F40647D025B2}"/>
              </a:ext>
            </a:extLst>
          </p:cNvPr>
          <p:cNvSpPr/>
          <p:nvPr/>
        </p:nvSpPr>
        <p:spPr>
          <a:xfrm>
            <a:off x="4985077" y="5064480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実籾二丁目</a:t>
            </a:r>
          </a:p>
        </p:txBody>
      </p:sp>
      <p:sp>
        <p:nvSpPr>
          <p:cNvPr id="693" name="正方形/長方形 692">
            <a:extLst>
              <a:ext uri="{FF2B5EF4-FFF2-40B4-BE49-F238E27FC236}">
                <a16:creationId xmlns:a16="http://schemas.microsoft.com/office/drawing/2014/main" id="{5D6FBB74-6935-FA80-D2CC-F7C5BAEE053D}"/>
              </a:ext>
            </a:extLst>
          </p:cNvPr>
          <p:cNvSpPr/>
          <p:nvPr/>
        </p:nvSpPr>
        <p:spPr>
          <a:xfrm>
            <a:off x="6218507" y="3259147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一丁目</a:t>
            </a:r>
          </a:p>
        </p:txBody>
      </p:sp>
      <p:sp>
        <p:nvSpPr>
          <p:cNvPr id="694" name="正方形/長方形 693">
            <a:extLst>
              <a:ext uri="{FF2B5EF4-FFF2-40B4-BE49-F238E27FC236}">
                <a16:creationId xmlns:a16="http://schemas.microsoft.com/office/drawing/2014/main" id="{EECA3E47-4AFA-8BD7-6C54-0ED3115FA739}"/>
              </a:ext>
            </a:extLst>
          </p:cNvPr>
          <p:cNvSpPr/>
          <p:nvPr/>
        </p:nvSpPr>
        <p:spPr>
          <a:xfrm>
            <a:off x="8530702" y="4906972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95" name="正方形/長方形 694">
            <a:extLst>
              <a:ext uri="{FF2B5EF4-FFF2-40B4-BE49-F238E27FC236}">
                <a16:creationId xmlns:a16="http://schemas.microsoft.com/office/drawing/2014/main" id="{2C2EF6BA-BE44-4FA3-2ECB-15DBC56D0D03}"/>
              </a:ext>
            </a:extLst>
          </p:cNvPr>
          <p:cNvSpPr/>
          <p:nvPr/>
        </p:nvSpPr>
        <p:spPr>
          <a:xfrm>
            <a:off x="9214604" y="2790176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96" name="正方形/長方形 695">
            <a:extLst>
              <a:ext uri="{FF2B5EF4-FFF2-40B4-BE49-F238E27FC236}">
                <a16:creationId xmlns:a16="http://schemas.microsoft.com/office/drawing/2014/main" id="{25C2DB6A-57F9-C3B2-DA39-E34106CCB487}"/>
              </a:ext>
            </a:extLst>
          </p:cNvPr>
          <p:cNvSpPr/>
          <p:nvPr/>
        </p:nvSpPr>
        <p:spPr>
          <a:xfrm>
            <a:off x="7178533" y="1869510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97" name="正方形/長方形 696">
            <a:extLst>
              <a:ext uri="{FF2B5EF4-FFF2-40B4-BE49-F238E27FC236}">
                <a16:creationId xmlns:a16="http://schemas.microsoft.com/office/drawing/2014/main" id="{D453A128-2A3F-BB6F-F787-65F120A1569A}"/>
              </a:ext>
            </a:extLst>
          </p:cNvPr>
          <p:cNvSpPr/>
          <p:nvPr/>
        </p:nvSpPr>
        <p:spPr>
          <a:xfrm>
            <a:off x="5941076" y="1516832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98" name="正方形/長方形 697">
            <a:extLst>
              <a:ext uri="{FF2B5EF4-FFF2-40B4-BE49-F238E27FC236}">
                <a16:creationId xmlns:a16="http://schemas.microsoft.com/office/drawing/2014/main" id="{B62D6023-11CB-A570-C58D-DBB6357956EB}"/>
              </a:ext>
            </a:extLst>
          </p:cNvPr>
          <p:cNvSpPr/>
          <p:nvPr/>
        </p:nvSpPr>
        <p:spPr>
          <a:xfrm>
            <a:off x="3233119" y="1308394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新栄一丁目</a:t>
            </a:r>
          </a:p>
        </p:txBody>
      </p:sp>
      <p:sp>
        <p:nvSpPr>
          <p:cNvPr id="699" name="正方形/長方形 698">
            <a:extLst>
              <a:ext uri="{FF2B5EF4-FFF2-40B4-BE49-F238E27FC236}">
                <a16:creationId xmlns:a16="http://schemas.microsoft.com/office/drawing/2014/main" id="{B1E2A8E8-F91F-3ED3-38A6-67B9E5DFE6E4}"/>
              </a:ext>
            </a:extLst>
          </p:cNvPr>
          <p:cNvSpPr/>
          <p:nvPr/>
        </p:nvSpPr>
        <p:spPr>
          <a:xfrm>
            <a:off x="4135453" y="2974952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新栄二丁目</a:t>
            </a:r>
          </a:p>
        </p:txBody>
      </p:sp>
      <p:sp>
        <p:nvSpPr>
          <p:cNvPr id="700" name="正方形/長方形 699">
            <a:extLst>
              <a:ext uri="{FF2B5EF4-FFF2-40B4-BE49-F238E27FC236}">
                <a16:creationId xmlns:a16="http://schemas.microsoft.com/office/drawing/2014/main" id="{BE021671-5E03-D7F8-F322-D3C272CE4841}"/>
              </a:ext>
            </a:extLst>
          </p:cNvPr>
          <p:cNvSpPr/>
          <p:nvPr/>
        </p:nvSpPr>
        <p:spPr>
          <a:xfrm>
            <a:off x="3430586" y="5998416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1" name="正方形/長方形 700">
            <a:extLst>
              <a:ext uri="{FF2B5EF4-FFF2-40B4-BE49-F238E27FC236}">
                <a16:creationId xmlns:a16="http://schemas.microsoft.com/office/drawing/2014/main" id="{7A8E6037-F62B-7DB5-B45B-3C5DFE0D1727}"/>
              </a:ext>
            </a:extLst>
          </p:cNvPr>
          <p:cNvSpPr/>
          <p:nvPr/>
        </p:nvSpPr>
        <p:spPr>
          <a:xfrm>
            <a:off x="3956843" y="7631953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五丁目</a:t>
            </a:r>
          </a:p>
        </p:txBody>
      </p:sp>
      <p:sp>
        <p:nvSpPr>
          <p:cNvPr id="702" name="正方形/長方形 701">
            <a:extLst>
              <a:ext uri="{FF2B5EF4-FFF2-40B4-BE49-F238E27FC236}">
                <a16:creationId xmlns:a16="http://schemas.microsoft.com/office/drawing/2014/main" id="{481BBB0D-2979-3D42-B394-0319ADC85B8B}"/>
              </a:ext>
            </a:extLst>
          </p:cNvPr>
          <p:cNvSpPr/>
          <p:nvPr/>
        </p:nvSpPr>
        <p:spPr>
          <a:xfrm>
            <a:off x="6333466" y="7404986"/>
            <a:ext cx="55376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実籾本郷</a:t>
            </a:r>
          </a:p>
        </p:txBody>
      </p:sp>
      <p:sp>
        <p:nvSpPr>
          <p:cNvPr id="703" name="正方形/長方形 702">
            <a:extLst>
              <a:ext uri="{FF2B5EF4-FFF2-40B4-BE49-F238E27FC236}">
                <a16:creationId xmlns:a16="http://schemas.microsoft.com/office/drawing/2014/main" id="{309DE82C-D6BC-C767-89C7-95B77820B514}"/>
              </a:ext>
            </a:extLst>
          </p:cNvPr>
          <p:cNvSpPr/>
          <p:nvPr/>
        </p:nvSpPr>
        <p:spPr>
          <a:xfrm>
            <a:off x="1769426" y="5819278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4" name="正方形/長方形 703">
            <a:extLst>
              <a:ext uri="{FF2B5EF4-FFF2-40B4-BE49-F238E27FC236}">
                <a16:creationId xmlns:a16="http://schemas.microsoft.com/office/drawing/2014/main" id="{07860550-65E9-FE33-D199-E4098E5FB7A2}"/>
              </a:ext>
            </a:extLst>
          </p:cNvPr>
          <p:cNvSpPr/>
          <p:nvPr/>
        </p:nvSpPr>
        <p:spPr>
          <a:xfrm>
            <a:off x="1712821" y="2351899"/>
            <a:ext cx="738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5" name="正方形/長方形 704">
            <a:extLst>
              <a:ext uri="{FF2B5EF4-FFF2-40B4-BE49-F238E27FC236}">
                <a16:creationId xmlns:a16="http://schemas.microsoft.com/office/drawing/2014/main" id="{096A97EB-C075-553D-6289-C3AAF5EB0CD7}"/>
              </a:ext>
            </a:extLst>
          </p:cNvPr>
          <p:cNvSpPr/>
          <p:nvPr/>
        </p:nvSpPr>
        <p:spPr>
          <a:xfrm>
            <a:off x="2221306" y="632615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泉町三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6" name="正方形/長方形 705">
            <a:extLst>
              <a:ext uri="{FF2B5EF4-FFF2-40B4-BE49-F238E27FC236}">
                <a16:creationId xmlns:a16="http://schemas.microsoft.com/office/drawing/2014/main" id="{3E668BBE-7BD6-DD2E-6B64-4F649F22BD06}"/>
              </a:ext>
            </a:extLst>
          </p:cNvPr>
          <p:cNvSpPr/>
          <p:nvPr/>
        </p:nvSpPr>
        <p:spPr>
          <a:xfrm>
            <a:off x="7387113" y="269239"/>
            <a:ext cx="83407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7" name="正方形/長方形 706">
            <a:extLst>
              <a:ext uri="{FF2B5EF4-FFF2-40B4-BE49-F238E27FC236}">
                <a16:creationId xmlns:a16="http://schemas.microsoft.com/office/drawing/2014/main" id="{199AF0E3-3777-6009-7939-D0ADA3B5F1BA}"/>
              </a:ext>
            </a:extLst>
          </p:cNvPr>
          <p:cNvSpPr/>
          <p:nvPr/>
        </p:nvSpPr>
        <p:spPr>
          <a:xfrm>
            <a:off x="9220517" y="359674"/>
            <a:ext cx="83407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8" name="正方形/長方形 707">
            <a:extLst>
              <a:ext uri="{FF2B5EF4-FFF2-40B4-BE49-F238E27FC236}">
                <a16:creationId xmlns:a16="http://schemas.microsoft.com/office/drawing/2014/main" id="{9C461790-C16F-993B-F0C7-A6C17291684E}"/>
              </a:ext>
            </a:extLst>
          </p:cNvPr>
          <p:cNvSpPr/>
          <p:nvPr/>
        </p:nvSpPr>
        <p:spPr>
          <a:xfrm>
            <a:off x="10503665" y="484810"/>
            <a:ext cx="83407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09" name="正方形/長方形 708">
            <a:extLst>
              <a:ext uri="{FF2B5EF4-FFF2-40B4-BE49-F238E27FC236}">
                <a16:creationId xmlns:a16="http://schemas.microsoft.com/office/drawing/2014/main" id="{4D6C4049-80F1-9F15-2C0B-D2FA8CF1281E}"/>
              </a:ext>
            </a:extLst>
          </p:cNvPr>
          <p:cNvSpPr/>
          <p:nvPr/>
        </p:nvSpPr>
        <p:spPr>
          <a:xfrm>
            <a:off x="7761242" y="1343716"/>
            <a:ext cx="834073" cy="35225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★消防本部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東消防署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10" name="正方形/長方形 709">
            <a:extLst>
              <a:ext uri="{FF2B5EF4-FFF2-40B4-BE49-F238E27FC236}">
                <a16:creationId xmlns:a16="http://schemas.microsoft.com/office/drawing/2014/main" id="{0F431DC5-1DFA-8B7F-A079-36C40B8779FD}"/>
              </a:ext>
            </a:extLst>
          </p:cNvPr>
          <p:cNvSpPr/>
          <p:nvPr/>
        </p:nvSpPr>
        <p:spPr>
          <a:xfrm rot="21387926">
            <a:off x="7726565" y="4761037"/>
            <a:ext cx="290286" cy="249713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lang="ja-JP" altLang="en-US" sz="1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主要地方道千葉鎌ケ谷松戸線</a:t>
            </a:r>
            <a:endParaRPr kumimoji="1" lang="ja-JP" altLang="en-US" sz="1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11" name="正方形/長方形 710">
            <a:extLst>
              <a:ext uri="{FF2B5EF4-FFF2-40B4-BE49-F238E27FC236}">
                <a16:creationId xmlns:a16="http://schemas.microsoft.com/office/drawing/2014/main" id="{9AF6366E-1E04-ED42-06CB-23A194C8F89C}"/>
              </a:ext>
            </a:extLst>
          </p:cNvPr>
          <p:cNvSpPr/>
          <p:nvPr/>
        </p:nvSpPr>
        <p:spPr>
          <a:xfrm rot="1400379">
            <a:off x="8664306" y="6059852"/>
            <a:ext cx="2133544" cy="24407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/>
            <a:r>
              <a:rPr lang="ja-JP" altLang="en-US" sz="1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主要地方道長沼船橋線</a:t>
            </a:r>
            <a:endParaRPr kumimoji="1" lang="ja-JP" altLang="en-US" sz="1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750" name="グループ化 749">
            <a:extLst>
              <a:ext uri="{FF2B5EF4-FFF2-40B4-BE49-F238E27FC236}">
                <a16:creationId xmlns:a16="http://schemas.microsoft.com/office/drawing/2014/main" id="{96332163-15AF-F20E-3C56-B45F3EFF02B7}"/>
              </a:ext>
            </a:extLst>
          </p:cNvPr>
          <p:cNvGrpSpPr/>
          <p:nvPr/>
        </p:nvGrpSpPr>
        <p:grpSpPr>
          <a:xfrm>
            <a:off x="314325" y="8717366"/>
            <a:ext cx="1130284" cy="351234"/>
            <a:chOff x="14020014" y="7510819"/>
            <a:chExt cx="1130284" cy="351234"/>
          </a:xfrm>
        </p:grpSpPr>
        <p:sp>
          <p:nvSpPr>
            <p:cNvPr id="751" name="正方形/長方形 750">
              <a:extLst>
                <a:ext uri="{FF2B5EF4-FFF2-40B4-BE49-F238E27FC236}">
                  <a16:creationId xmlns:a16="http://schemas.microsoft.com/office/drawing/2014/main" id="{7072B98B-E8E1-E770-9A72-71D7E2E21520}"/>
                </a:ext>
              </a:extLst>
            </p:cNvPr>
            <p:cNvSpPr/>
            <p:nvPr/>
          </p:nvSpPr>
          <p:spPr>
            <a:xfrm>
              <a:off x="14020014" y="7510819"/>
              <a:ext cx="1130284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52" name="グループ化 751">
              <a:extLst>
                <a:ext uri="{FF2B5EF4-FFF2-40B4-BE49-F238E27FC236}">
                  <a16:creationId xmlns:a16="http://schemas.microsoft.com/office/drawing/2014/main" id="{F1C8373E-19AE-7AF1-FD14-2E368D378813}"/>
                </a:ext>
              </a:extLst>
            </p:cNvPr>
            <p:cNvGrpSpPr/>
            <p:nvPr/>
          </p:nvGrpSpPr>
          <p:grpSpPr>
            <a:xfrm>
              <a:off x="14042813" y="7536405"/>
              <a:ext cx="1094781" cy="285685"/>
              <a:chOff x="5592607" y="1723796"/>
              <a:chExt cx="1094781" cy="285685"/>
            </a:xfrm>
          </p:grpSpPr>
          <p:sp>
            <p:nvSpPr>
              <p:cNvPr id="753" name="正方形/長方形 752">
                <a:extLst>
                  <a:ext uri="{FF2B5EF4-FFF2-40B4-BE49-F238E27FC236}">
                    <a16:creationId xmlns:a16="http://schemas.microsoft.com/office/drawing/2014/main" id="{E32EB2D2-7373-18F9-1651-8D6E7F70E0F2}"/>
                  </a:ext>
                </a:extLst>
              </p:cNvPr>
              <p:cNvSpPr/>
              <p:nvPr/>
            </p:nvSpPr>
            <p:spPr>
              <a:xfrm>
                <a:off x="55926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54" name="グループ化 753">
                <a:extLst>
                  <a:ext uri="{FF2B5EF4-FFF2-40B4-BE49-F238E27FC236}">
                    <a16:creationId xmlns:a16="http://schemas.microsoft.com/office/drawing/2014/main" id="{D61E91D2-6634-09C9-A18B-0FD32A3AE18A}"/>
                  </a:ext>
                </a:extLst>
              </p:cNvPr>
              <p:cNvGrpSpPr/>
              <p:nvPr/>
            </p:nvGrpSpPr>
            <p:grpSpPr>
              <a:xfrm>
                <a:off x="5665185" y="1886055"/>
                <a:ext cx="960348" cy="123426"/>
                <a:chOff x="4148313" y="1687220"/>
                <a:chExt cx="960348" cy="123426"/>
              </a:xfrm>
            </p:grpSpPr>
            <p:grpSp>
              <p:nvGrpSpPr>
                <p:cNvPr id="757" name="グループ化 756">
                  <a:extLst>
                    <a:ext uri="{FF2B5EF4-FFF2-40B4-BE49-F238E27FC236}">
                      <a16:creationId xmlns:a16="http://schemas.microsoft.com/office/drawing/2014/main" id="{CDE60E83-8CC8-1CBB-7440-7D09EABBE9B4}"/>
                    </a:ext>
                  </a:extLst>
                </p:cNvPr>
                <p:cNvGrpSpPr/>
                <p:nvPr/>
              </p:nvGrpSpPr>
              <p:grpSpPr>
                <a:xfrm>
                  <a:off x="4148313" y="1687220"/>
                  <a:ext cx="960348" cy="63236"/>
                  <a:chOff x="4149218" y="1687220"/>
                  <a:chExt cx="960348" cy="63236"/>
                </a:xfrm>
              </p:grpSpPr>
              <p:sp>
                <p:nvSpPr>
                  <p:cNvPr id="761" name="正方形/長方形 760">
                    <a:extLst>
                      <a:ext uri="{FF2B5EF4-FFF2-40B4-BE49-F238E27FC236}">
                        <a16:creationId xmlns:a16="http://schemas.microsoft.com/office/drawing/2014/main" id="{F8C77612-756C-16AE-BCBF-872C89612C2C}"/>
                      </a:ext>
                    </a:extLst>
                  </p:cNvPr>
                  <p:cNvSpPr/>
                  <p:nvPr/>
                </p:nvSpPr>
                <p:spPr>
                  <a:xfrm>
                    <a:off x="4149218" y="1687220"/>
                    <a:ext cx="480771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2" name="正方形/長方形 761">
                    <a:extLst>
                      <a:ext uri="{FF2B5EF4-FFF2-40B4-BE49-F238E27FC236}">
                        <a16:creationId xmlns:a16="http://schemas.microsoft.com/office/drawing/2014/main" id="{F883995B-6CAC-FDCC-A16A-2E7B1E5D1AB6}"/>
                      </a:ext>
                    </a:extLst>
                  </p:cNvPr>
                  <p:cNvSpPr/>
                  <p:nvPr/>
                </p:nvSpPr>
                <p:spPr>
                  <a:xfrm>
                    <a:off x="4628795" y="1687220"/>
                    <a:ext cx="480771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758" name="グループ化 757">
                  <a:extLst>
                    <a:ext uri="{FF2B5EF4-FFF2-40B4-BE49-F238E27FC236}">
                      <a16:creationId xmlns:a16="http://schemas.microsoft.com/office/drawing/2014/main" id="{3E3C6AA0-F9F0-0A74-0145-8C63054CDAD0}"/>
                    </a:ext>
                  </a:extLst>
                </p:cNvPr>
                <p:cNvGrpSpPr/>
                <p:nvPr/>
              </p:nvGrpSpPr>
              <p:grpSpPr>
                <a:xfrm>
                  <a:off x="4148313" y="1747410"/>
                  <a:ext cx="960348" cy="63236"/>
                  <a:chOff x="4149218" y="1687220"/>
                  <a:chExt cx="960348" cy="63236"/>
                </a:xfrm>
              </p:grpSpPr>
              <p:sp>
                <p:nvSpPr>
                  <p:cNvPr id="759" name="正方形/長方形 758">
                    <a:extLst>
                      <a:ext uri="{FF2B5EF4-FFF2-40B4-BE49-F238E27FC236}">
                        <a16:creationId xmlns:a16="http://schemas.microsoft.com/office/drawing/2014/main" id="{105D05A5-8CE5-0B13-D07C-E8F2674DA64D}"/>
                      </a:ext>
                    </a:extLst>
                  </p:cNvPr>
                  <p:cNvSpPr/>
                  <p:nvPr/>
                </p:nvSpPr>
                <p:spPr>
                  <a:xfrm>
                    <a:off x="4149218" y="1687220"/>
                    <a:ext cx="480771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760" name="正方形/長方形 759">
                    <a:extLst>
                      <a:ext uri="{FF2B5EF4-FFF2-40B4-BE49-F238E27FC236}">
                        <a16:creationId xmlns:a16="http://schemas.microsoft.com/office/drawing/2014/main" id="{FF6735A7-6150-5D45-AFAB-981D8F1F3FF0}"/>
                      </a:ext>
                    </a:extLst>
                  </p:cNvPr>
                  <p:cNvSpPr/>
                  <p:nvPr/>
                </p:nvSpPr>
                <p:spPr>
                  <a:xfrm>
                    <a:off x="4628795" y="1687220"/>
                    <a:ext cx="480771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755" name="正方形/長方形 754">
                <a:extLst>
                  <a:ext uri="{FF2B5EF4-FFF2-40B4-BE49-F238E27FC236}">
                    <a16:creationId xmlns:a16="http://schemas.microsoft.com/office/drawing/2014/main" id="{F55AC102-089B-96CC-39F8-C1F96C071E4F}"/>
                  </a:ext>
                </a:extLst>
              </p:cNvPr>
              <p:cNvSpPr/>
              <p:nvPr/>
            </p:nvSpPr>
            <p:spPr>
              <a:xfrm>
                <a:off x="600080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6" name="正方形/長方形 755">
                <a:extLst>
                  <a:ext uri="{FF2B5EF4-FFF2-40B4-BE49-F238E27FC236}">
                    <a16:creationId xmlns:a16="http://schemas.microsoft.com/office/drawing/2014/main" id="{1EA7684C-E0EA-2509-364A-D3E097D3BC77}"/>
                  </a:ext>
                </a:extLst>
              </p:cNvPr>
              <p:cNvSpPr/>
              <p:nvPr/>
            </p:nvSpPr>
            <p:spPr>
              <a:xfrm>
                <a:off x="6397665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63" name="正方形/長方形 762">
            <a:extLst>
              <a:ext uri="{FF2B5EF4-FFF2-40B4-BE49-F238E27FC236}">
                <a16:creationId xmlns:a16="http://schemas.microsoft.com/office/drawing/2014/main" id="{6482F7D3-39B2-2603-2A3F-BE2DB99463A2}"/>
              </a:ext>
            </a:extLst>
          </p:cNvPr>
          <p:cNvSpPr/>
          <p:nvPr/>
        </p:nvSpPr>
        <p:spPr>
          <a:xfrm>
            <a:off x="153166" y="9344557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764" name="表 763">
            <a:extLst>
              <a:ext uri="{FF2B5EF4-FFF2-40B4-BE49-F238E27FC236}">
                <a16:creationId xmlns:a16="http://schemas.microsoft.com/office/drawing/2014/main" id="{8BF443D3-1BCB-6B7A-8EFB-478D824EA299}"/>
              </a:ext>
            </a:extLst>
          </p:cNvPr>
          <p:cNvGraphicFramePr>
            <a:graphicFrameLocks noGrp="1"/>
          </p:cNvGraphicFramePr>
          <p:nvPr/>
        </p:nvGraphicFramePr>
        <p:xfrm>
          <a:off x="10042440" y="7879525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内水浸水想定区域：凡例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id="{34E319BE-00A4-8E2C-4475-8A634711C695}"/>
              </a:ext>
            </a:extLst>
          </p:cNvPr>
          <p:cNvGrpSpPr/>
          <p:nvPr/>
        </p:nvGrpSpPr>
        <p:grpSpPr>
          <a:xfrm>
            <a:off x="10178186" y="8243459"/>
            <a:ext cx="378884" cy="1169599"/>
            <a:chOff x="1465782" y="7718206"/>
            <a:chExt cx="378884" cy="1169599"/>
          </a:xfrm>
        </p:grpSpPr>
        <p:sp>
          <p:nvSpPr>
            <p:cNvPr id="766" name="正方形/長方形 765">
              <a:extLst>
                <a:ext uri="{FF2B5EF4-FFF2-40B4-BE49-F238E27FC236}">
                  <a16:creationId xmlns:a16="http://schemas.microsoft.com/office/drawing/2014/main" id="{F1AE70B9-66F7-A086-6799-9714391C863C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67" name="正方形/長方形 766">
              <a:extLst>
                <a:ext uri="{FF2B5EF4-FFF2-40B4-BE49-F238E27FC236}">
                  <a16:creationId xmlns:a16="http://schemas.microsoft.com/office/drawing/2014/main" id="{1E23C383-E100-3AF9-6DFA-5355A8D19FB6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68" name="正方形/長方形 767">
              <a:extLst>
                <a:ext uri="{FF2B5EF4-FFF2-40B4-BE49-F238E27FC236}">
                  <a16:creationId xmlns:a16="http://schemas.microsoft.com/office/drawing/2014/main" id="{4B007CE8-FC2D-8906-2C08-FFF4B3CF740F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69" name="正方形/長方形 768">
              <a:extLst>
                <a:ext uri="{FF2B5EF4-FFF2-40B4-BE49-F238E27FC236}">
                  <a16:creationId xmlns:a16="http://schemas.microsoft.com/office/drawing/2014/main" id="{20088BFD-8CCC-7904-333D-4EC9ABCE9850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70" name="正方形/長方形 769">
            <a:extLst>
              <a:ext uri="{FF2B5EF4-FFF2-40B4-BE49-F238E27FC236}">
                <a16:creationId xmlns:a16="http://schemas.microsoft.com/office/drawing/2014/main" id="{BC21AA2D-3AB6-895E-880D-519A2F3790D8}"/>
              </a:ext>
            </a:extLst>
          </p:cNvPr>
          <p:cNvSpPr/>
          <p:nvPr/>
        </p:nvSpPr>
        <p:spPr>
          <a:xfrm>
            <a:off x="9137971" y="82441"/>
            <a:ext cx="3465591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実籾小学校区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pSp>
        <p:nvGrpSpPr>
          <p:cNvPr id="771" name="グループ化 770">
            <a:extLst>
              <a:ext uri="{FF2B5EF4-FFF2-40B4-BE49-F238E27FC236}">
                <a16:creationId xmlns:a16="http://schemas.microsoft.com/office/drawing/2014/main" id="{742EE443-2F62-2B15-0E26-E55AB71AE741}"/>
              </a:ext>
            </a:extLst>
          </p:cNvPr>
          <p:cNvGrpSpPr/>
          <p:nvPr/>
        </p:nvGrpSpPr>
        <p:grpSpPr>
          <a:xfrm>
            <a:off x="3500378" y="2765775"/>
            <a:ext cx="164029" cy="164029"/>
            <a:chOff x="13168102" y="5848673"/>
            <a:chExt cx="240155" cy="240155"/>
          </a:xfrm>
        </p:grpSpPr>
        <p:sp>
          <p:nvSpPr>
            <p:cNvPr id="772" name="正方形/長方形 771">
              <a:extLst>
                <a:ext uri="{FF2B5EF4-FFF2-40B4-BE49-F238E27FC236}">
                  <a16:creationId xmlns:a16="http://schemas.microsoft.com/office/drawing/2014/main" id="{4C76FA33-1A51-03A4-9860-F8A8FFE129E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3" name="正方形/長方形 772">
              <a:extLst>
                <a:ext uri="{FF2B5EF4-FFF2-40B4-BE49-F238E27FC236}">
                  <a16:creationId xmlns:a16="http://schemas.microsoft.com/office/drawing/2014/main" id="{BF574A42-289E-11DF-B9BB-B6E914D06A8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74" name="正方形/長方形 773">
            <a:extLst>
              <a:ext uri="{FF2B5EF4-FFF2-40B4-BE49-F238E27FC236}">
                <a16:creationId xmlns:a16="http://schemas.microsoft.com/office/drawing/2014/main" id="{A9A75524-A58A-B245-8E16-5239693C173B}"/>
              </a:ext>
            </a:extLst>
          </p:cNvPr>
          <p:cNvSpPr/>
          <p:nvPr/>
        </p:nvSpPr>
        <p:spPr>
          <a:xfrm>
            <a:off x="3664370" y="2748009"/>
            <a:ext cx="158200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75" name="正方形/長方形 774">
            <a:extLst>
              <a:ext uri="{FF2B5EF4-FFF2-40B4-BE49-F238E27FC236}">
                <a16:creationId xmlns:a16="http://schemas.microsoft.com/office/drawing/2014/main" id="{A26BE09A-A531-BF4D-6FE9-4546C9F2AF07}"/>
              </a:ext>
            </a:extLst>
          </p:cNvPr>
          <p:cNvSpPr/>
          <p:nvPr/>
        </p:nvSpPr>
        <p:spPr>
          <a:xfrm>
            <a:off x="6056793" y="2450794"/>
            <a:ext cx="923128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実籾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776" name="フリーフォーム: 図形 775">
            <a:extLst>
              <a:ext uri="{FF2B5EF4-FFF2-40B4-BE49-F238E27FC236}">
                <a16:creationId xmlns:a16="http://schemas.microsoft.com/office/drawing/2014/main" id="{2CEA914B-3978-6E24-8FAE-7FDFB980AF42}"/>
              </a:ext>
            </a:extLst>
          </p:cNvPr>
          <p:cNvSpPr/>
          <p:nvPr/>
        </p:nvSpPr>
        <p:spPr>
          <a:xfrm>
            <a:off x="4565650" y="2552700"/>
            <a:ext cx="1322388" cy="285750"/>
          </a:xfrm>
          <a:custGeom>
            <a:avLst/>
            <a:gdLst>
              <a:gd name="connsiteX0" fmla="*/ 0 w 1322388"/>
              <a:gd name="connsiteY0" fmla="*/ 0 h 285750"/>
              <a:gd name="connsiteX1" fmla="*/ 368300 w 1322388"/>
              <a:gd name="connsiteY1" fmla="*/ 80963 h 285750"/>
              <a:gd name="connsiteX2" fmla="*/ 646113 w 1322388"/>
              <a:gd name="connsiteY2" fmla="*/ 142875 h 285750"/>
              <a:gd name="connsiteX3" fmla="*/ 1106488 w 1322388"/>
              <a:gd name="connsiteY3" fmla="*/ 236538 h 285750"/>
              <a:gd name="connsiteX4" fmla="*/ 1322388 w 1322388"/>
              <a:gd name="connsiteY4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2388" h="285750">
                <a:moveTo>
                  <a:pt x="0" y="0"/>
                </a:moveTo>
                <a:lnTo>
                  <a:pt x="368300" y="80963"/>
                </a:lnTo>
                <a:lnTo>
                  <a:pt x="646113" y="142875"/>
                </a:lnTo>
                <a:lnTo>
                  <a:pt x="1106488" y="236538"/>
                </a:lnTo>
                <a:lnTo>
                  <a:pt x="1322388" y="28575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6" name="正方形/長方形 825">
            <a:extLst>
              <a:ext uri="{FF2B5EF4-FFF2-40B4-BE49-F238E27FC236}">
                <a16:creationId xmlns:a16="http://schemas.microsoft.com/office/drawing/2014/main" id="{2F61DD1F-62BF-86C6-A143-08E00E38389D}"/>
              </a:ext>
            </a:extLst>
          </p:cNvPr>
          <p:cNvSpPr/>
          <p:nvPr/>
        </p:nvSpPr>
        <p:spPr>
          <a:xfrm>
            <a:off x="3268146" y="49633"/>
            <a:ext cx="117012" cy="105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sz="400" b="1" dirty="0">
              <a:solidFill>
                <a:schemeClr val="bg1"/>
              </a:solidFill>
            </a:endParaRPr>
          </a:p>
        </p:txBody>
      </p:sp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3904338A-89EA-0F72-696F-911B99E085B0}"/>
              </a:ext>
            </a:extLst>
          </p:cNvPr>
          <p:cNvSpPr/>
          <p:nvPr/>
        </p:nvSpPr>
        <p:spPr>
          <a:xfrm>
            <a:off x="4007644" y="2439591"/>
            <a:ext cx="154781" cy="19050"/>
          </a:xfrm>
          <a:custGeom>
            <a:avLst/>
            <a:gdLst>
              <a:gd name="connsiteX0" fmla="*/ 154781 w 154781"/>
              <a:gd name="connsiteY0" fmla="*/ 19050 h 19050"/>
              <a:gd name="connsiteX1" fmla="*/ 59531 w 154781"/>
              <a:gd name="connsiteY1" fmla="*/ 3572 h 19050"/>
              <a:gd name="connsiteX2" fmla="*/ 0 w 154781"/>
              <a:gd name="connsiteY2" fmla="*/ 0 h 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781" h="19050">
                <a:moveTo>
                  <a:pt x="154781" y="19050"/>
                </a:moveTo>
                <a:lnTo>
                  <a:pt x="59531" y="3572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: 図形 19">
            <a:extLst>
              <a:ext uri="{FF2B5EF4-FFF2-40B4-BE49-F238E27FC236}">
                <a16:creationId xmlns:a16="http://schemas.microsoft.com/office/drawing/2014/main" id="{CB66BE86-D1C0-394D-7377-82FAC7CF264D}"/>
              </a:ext>
            </a:extLst>
          </p:cNvPr>
          <p:cNvSpPr/>
          <p:nvPr/>
        </p:nvSpPr>
        <p:spPr>
          <a:xfrm>
            <a:off x="6442472" y="2944416"/>
            <a:ext cx="347662" cy="120253"/>
          </a:xfrm>
          <a:custGeom>
            <a:avLst/>
            <a:gdLst>
              <a:gd name="connsiteX0" fmla="*/ 347662 w 347662"/>
              <a:gd name="connsiteY0" fmla="*/ 120253 h 120253"/>
              <a:gd name="connsiteX1" fmla="*/ 246459 w 347662"/>
              <a:gd name="connsiteY1" fmla="*/ 92868 h 120253"/>
              <a:gd name="connsiteX2" fmla="*/ 108347 w 347662"/>
              <a:gd name="connsiteY2" fmla="*/ 39290 h 120253"/>
              <a:gd name="connsiteX3" fmla="*/ 48816 w 347662"/>
              <a:gd name="connsiteY3" fmla="*/ 21431 h 120253"/>
              <a:gd name="connsiteX4" fmla="*/ 0 w 347662"/>
              <a:gd name="connsiteY4" fmla="*/ 0 h 120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662" h="120253">
                <a:moveTo>
                  <a:pt x="347662" y="120253"/>
                </a:moveTo>
                <a:lnTo>
                  <a:pt x="246459" y="92868"/>
                </a:lnTo>
                <a:lnTo>
                  <a:pt x="108347" y="39290"/>
                </a:lnTo>
                <a:lnTo>
                  <a:pt x="48816" y="21431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D49C6192-D581-CF2E-1EAA-1AA3BEC40662}"/>
              </a:ext>
            </a:extLst>
          </p:cNvPr>
          <p:cNvSpPr/>
          <p:nvPr/>
        </p:nvSpPr>
        <p:spPr>
          <a:xfrm>
            <a:off x="9153525" y="4071938"/>
            <a:ext cx="83344" cy="214312"/>
          </a:xfrm>
          <a:custGeom>
            <a:avLst/>
            <a:gdLst>
              <a:gd name="connsiteX0" fmla="*/ 83344 w 83344"/>
              <a:gd name="connsiteY0" fmla="*/ 0 h 214312"/>
              <a:gd name="connsiteX1" fmla="*/ 19050 w 83344"/>
              <a:gd name="connsiteY1" fmla="*/ 69056 h 214312"/>
              <a:gd name="connsiteX2" fmla="*/ 0 w 83344"/>
              <a:gd name="connsiteY2" fmla="*/ 122634 h 214312"/>
              <a:gd name="connsiteX3" fmla="*/ 2381 w 83344"/>
              <a:gd name="connsiteY3" fmla="*/ 214312 h 21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344" h="214312">
                <a:moveTo>
                  <a:pt x="83344" y="0"/>
                </a:moveTo>
                <a:lnTo>
                  <a:pt x="19050" y="69056"/>
                </a:lnTo>
                <a:lnTo>
                  <a:pt x="0" y="122634"/>
                </a:lnTo>
                <a:cubicBezTo>
                  <a:pt x="794" y="153193"/>
                  <a:pt x="1587" y="183753"/>
                  <a:pt x="2381" y="21431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5A4311CE-341A-877A-C571-D022282A91F8}"/>
              </a:ext>
            </a:extLst>
          </p:cNvPr>
          <p:cNvSpPr/>
          <p:nvPr/>
        </p:nvSpPr>
        <p:spPr>
          <a:xfrm>
            <a:off x="10919222" y="2964656"/>
            <a:ext cx="192881" cy="372666"/>
          </a:xfrm>
          <a:custGeom>
            <a:avLst/>
            <a:gdLst>
              <a:gd name="connsiteX0" fmla="*/ 0 w 192881"/>
              <a:gd name="connsiteY0" fmla="*/ 372666 h 372666"/>
              <a:gd name="connsiteX1" fmla="*/ 61912 w 192881"/>
              <a:gd name="connsiteY1" fmla="*/ 261938 h 372666"/>
              <a:gd name="connsiteX2" fmla="*/ 115491 w 192881"/>
              <a:gd name="connsiteY2" fmla="*/ 171450 h 372666"/>
              <a:gd name="connsiteX3" fmla="*/ 192881 w 192881"/>
              <a:gd name="connsiteY3" fmla="*/ 0 h 37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881" h="372666">
                <a:moveTo>
                  <a:pt x="0" y="372666"/>
                </a:moveTo>
                <a:lnTo>
                  <a:pt x="61912" y="261938"/>
                </a:lnTo>
                <a:lnTo>
                  <a:pt x="115491" y="171450"/>
                </a:lnTo>
                <a:lnTo>
                  <a:pt x="192881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フリーフォーム: 図形 29">
            <a:extLst>
              <a:ext uri="{FF2B5EF4-FFF2-40B4-BE49-F238E27FC236}">
                <a16:creationId xmlns:a16="http://schemas.microsoft.com/office/drawing/2014/main" id="{E853ABEE-5EA5-B65B-1BA8-7AD75887AAC2}"/>
              </a:ext>
            </a:extLst>
          </p:cNvPr>
          <p:cNvSpPr/>
          <p:nvPr/>
        </p:nvSpPr>
        <p:spPr>
          <a:xfrm>
            <a:off x="6213872" y="3908822"/>
            <a:ext cx="122634" cy="121444"/>
          </a:xfrm>
          <a:custGeom>
            <a:avLst/>
            <a:gdLst>
              <a:gd name="connsiteX0" fmla="*/ 0 w 122634"/>
              <a:gd name="connsiteY0" fmla="*/ 121444 h 121444"/>
              <a:gd name="connsiteX1" fmla="*/ 35719 w 122634"/>
              <a:gd name="connsiteY1" fmla="*/ 63103 h 121444"/>
              <a:gd name="connsiteX2" fmla="*/ 121444 w 122634"/>
              <a:gd name="connsiteY2" fmla="*/ 0 h 121444"/>
              <a:gd name="connsiteX3" fmla="*/ 122634 w 122634"/>
              <a:gd name="connsiteY3" fmla="*/ 0 h 12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634" h="121444">
                <a:moveTo>
                  <a:pt x="0" y="121444"/>
                </a:moveTo>
                <a:lnTo>
                  <a:pt x="35719" y="63103"/>
                </a:lnTo>
                <a:lnTo>
                  <a:pt x="121444" y="0"/>
                </a:lnTo>
                <a:lnTo>
                  <a:pt x="1226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フリーフォーム: 図形 30">
            <a:extLst>
              <a:ext uri="{FF2B5EF4-FFF2-40B4-BE49-F238E27FC236}">
                <a16:creationId xmlns:a16="http://schemas.microsoft.com/office/drawing/2014/main" id="{24DC7A69-B611-0A9A-54A7-C7D79444F172}"/>
              </a:ext>
            </a:extLst>
          </p:cNvPr>
          <p:cNvSpPr/>
          <p:nvPr/>
        </p:nvSpPr>
        <p:spPr>
          <a:xfrm>
            <a:off x="5713809" y="3783806"/>
            <a:ext cx="75010" cy="179785"/>
          </a:xfrm>
          <a:custGeom>
            <a:avLst/>
            <a:gdLst>
              <a:gd name="connsiteX0" fmla="*/ 0 w 75010"/>
              <a:gd name="connsiteY0" fmla="*/ 179785 h 179785"/>
              <a:gd name="connsiteX1" fmla="*/ 27385 w 75010"/>
              <a:gd name="connsiteY1" fmla="*/ 115491 h 179785"/>
              <a:gd name="connsiteX2" fmla="*/ 50007 w 75010"/>
              <a:gd name="connsiteY2" fmla="*/ 47625 h 179785"/>
              <a:gd name="connsiteX3" fmla="*/ 75010 w 75010"/>
              <a:gd name="connsiteY3" fmla="*/ 0 h 179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010" h="179785">
                <a:moveTo>
                  <a:pt x="0" y="179785"/>
                </a:moveTo>
                <a:lnTo>
                  <a:pt x="27385" y="115491"/>
                </a:lnTo>
                <a:lnTo>
                  <a:pt x="50007" y="47625"/>
                </a:lnTo>
                <a:lnTo>
                  <a:pt x="7501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4" name="フリーフォーム: 図形 223">
            <a:extLst>
              <a:ext uri="{FF2B5EF4-FFF2-40B4-BE49-F238E27FC236}">
                <a16:creationId xmlns:a16="http://schemas.microsoft.com/office/drawing/2014/main" id="{334E134A-FEFE-C340-81A6-2A0EF830D4F8}"/>
              </a:ext>
            </a:extLst>
          </p:cNvPr>
          <p:cNvSpPr/>
          <p:nvPr/>
        </p:nvSpPr>
        <p:spPr>
          <a:xfrm>
            <a:off x="5626894" y="5074444"/>
            <a:ext cx="141684" cy="319087"/>
          </a:xfrm>
          <a:custGeom>
            <a:avLst/>
            <a:gdLst>
              <a:gd name="connsiteX0" fmla="*/ 141684 w 141684"/>
              <a:gd name="connsiteY0" fmla="*/ 0 h 319087"/>
              <a:gd name="connsiteX1" fmla="*/ 58340 w 141684"/>
              <a:gd name="connsiteY1" fmla="*/ 101203 h 319087"/>
              <a:gd name="connsiteX2" fmla="*/ 7144 w 141684"/>
              <a:gd name="connsiteY2" fmla="*/ 152400 h 319087"/>
              <a:gd name="connsiteX3" fmla="*/ 0 w 141684"/>
              <a:gd name="connsiteY3" fmla="*/ 182165 h 319087"/>
              <a:gd name="connsiteX4" fmla="*/ 20240 w 141684"/>
              <a:gd name="connsiteY4" fmla="*/ 220265 h 319087"/>
              <a:gd name="connsiteX5" fmla="*/ 35719 w 141684"/>
              <a:gd name="connsiteY5" fmla="*/ 267890 h 319087"/>
              <a:gd name="connsiteX6" fmla="*/ 25003 w 141684"/>
              <a:gd name="connsiteY6" fmla="*/ 319087 h 31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684" h="319087">
                <a:moveTo>
                  <a:pt x="141684" y="0"/>
                </a:moveTo>
                <a:lnTo>
                  <a:pt x="58340" y="101203"/>
                </a:lnTo>
                <a:lnTo>
                  <a:pt x="7144" y="152400"/>
                </a:lnTo>
                <a:lnTo>
                  <a:pt x="0" y="182165"/>
                </a:lnTo>
                <a:lnTo>
                  <a:pt x="20240" y="220265"/>
                </a:lnTo>
                <a:lnTo>
                  <a:pt x="35719" y="267890"/>
                </a:lnTo>
                <a:lnTo>
                  <a:pt x="25003" y="319087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フリーフォーム: 図形 225">
            <a:extLst>
              <a:ext uri="{FF2B5EF4-FFF2-40B4-BE49-F238E27FC236}">
                <a16:creationId xmlns:a16="http://schemas.microsoft.com/office/drawing/2014/main" id="{B12EB92B-1FC9-830B-DCBD-4309907A9C30}"/>
              </a:ext>
            </a:extLst>
          </p:cNvPr>
          <p:cNvSpPr/>
          <p:nvPr/>
        </p:nvSpPr>
        <p:spPr>
          <a:xfrm>
            <a:off x="7348538" y="7079456"/>
            <a:ext cx="84534" cy="383382"/>
          </a:xfrm>
          <a:custGeom>
            <a:avLst/>
            <a:gdLst>
              <a:gd name="connsiteX0" fmla="*/ 0 w 84534"/>
              <a:gd name="connsiteY0" fmla="*/ 0 h 383382"/>
              <a:gd name="connsiteX1" fmla="*/ 2381 w 84534"/>
              <a:gd name="connsiteY1" fmla="*/ 115491 h 383382"/>
              <a:gd name="connsiteX2" fmla="*/ 3571 w 84534"/>
              <a:gd name="connsiteY2" fmla="*/ 191691 h 383382"/>
              <a:gd name="connsiteX3" fmla="*/ 16668 w 84534"/>
              <a:gd name="connsiteY3" fmla="*/ 253603 h 383382"/>
              <a:gd name="connsiteX4" fmla="*/ 71437 w 84534"/>
              <a:gd name="connsiteY4" fmla="*/ 354807 h 383382"/>
              <a:gd name="connsiteX5" fmla="*/ 84534 w 84534"/>
              <a:gd name="connsiteY5" fmla="*/ 383382 h 38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34" h="383382">
                <a:moveTo>
                  <a:pt x="0" y="0"/>
                </a:moveTo>
                <a:cubicBezTo>
                  <a:pt x="794" y="38497"/>
                  <a:pt x="1587" y="76994"/>
                  <a:pt x="2381" y="115491"/>
                </a:cubicBezTo>
                <a:cubicBezTo>
                  <a:pt x="2778" y="140891"/>
                  <a:pt x="3174" y="166291"/>
                  <a:pt x="3571" y="191691"/>
                </a:cubicBezTo>
                <a:lnTo>
                  <a:pt x="16668" y="253603"/>
                </a:lnTo>
                <a:lnTo>
                  <a:pt x="71437" y="354807"/>
                </a:lnTo>
                <a:lnTo>
                  <a:pt x="84534" y="383382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9284D9B1-A927-C896-56D4-C9E1D89C4F4F}"/>
              </a:ext>
            </a:extLst>
          </p:cNvPr>
          <p:cNvSpPr/>
          <p:nvPr/>
        </p:nvSpPr>
        <p:spPr>
          <a:xfrm>
            <a:off x="3814763" y="7418784"/>
            <a:ext cx="169068" cy="20241"/>
          </a:xfrm>
          <a:custGeom>
            <a:avLst/>
            <a:gdLst>
              <a:gd name="connsiteX0" fmla="*/ 169068 w 169068"/>
              <a:gd name="connsiteY0" fmla="*/ 20241 h 20241"/>
              <a:gd name="connsiteX1" fmla="*/ 115490 w 169068"/>
              <a:gd name="connsiteY1" fmla="*/ 3572 h 20241"/>
              <a:gd name="connsiteX2" fmla="*/ 0 w 169068"/>
              <a:gd name="connsiteY2" fmla="*/ 0 h 20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068" h="20241">
                <a:moveTo>
                  <a:pt x="169068" y="20241"/>
                </a:moveTo>
                <a:lnTo>
                  <a:pt x="115490" y="3572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フリーフォーム 226"/>
          <p:cNvSpPr/>
          <p:nvPr/>
        </p:nvSpPr>
        <p:spPr>
          <a:xfrm>
            <a:off x="3314700" y="6350"/>
            <a:ext cx="69850" cy="114300"/>
          </a:xfrm>
          <a:custGeom>
            <a:avLst/>
            <a:gdLst>
              <a:gd name="connsiteX0" fmla="*/ 0 w 69850"/>
              <a:gd name="connsiteY0" fmla="*/ 114300 h 114300"/>
              <a:gd name="connsiteX1" fmla="*/ 69850 w 69850"/>
              <a:gd name="connsiteY1" fmla="*/ 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850" h="114300">
                <a:moveTo>
                  <a:pt x="0" y="114300"/>
                </a:moveTo>
                <a:lnTo>
                  <a:pt x="6985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4" name="線吹き出し 1 (枠付き) 463"/>
          <p:cNvSpPr/>
          <p:nvPr/>
        </p:nvSpPr>
        <p:spPr>
          <a:xfrm>
            <a:off x="11196257" y="3745359"/>
            <a:ext cx="1365775" cy="221393"/>
          </a:xfrm>
          <a:prstGeom prst="borderCallout1">
            <a:avLst>
              <a:gd name="adj1" fmla="val -3342"/>
              <a:gd name="adj2" fmla="val 15958"/>
              <a:gd name="adj3" fmla="val -249494"/>
              <a:gd name="adj4" fmla="val -12170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465" name="表 464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78189"/>
              </p:ext>
            </p:extLst>
          </p:nvPr>
        </p:nvGraphicFramePr>
        <p:xfrm>
          <a:off x="10756619" y="5393531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466" name="グループ化 465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42178" y="6252375"/>
            <a:ext cx="161663" cy="127168"/>
            <a:chOff x="13223829" y="3432784"/>
            <a:chExt cx="161663" cy="127168"/>
          </a:xfrm>
        </p:grpSpPr>
        <p:grpSp>
          <p:nvGrpSpPr>
            <p:cNvPr id="467" name="グループ化 466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9" name="正方形/長方形 468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0" name="正方形/長方形 469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1" name="楕円 470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8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2" name="グループ化 471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52654" y="6421874"/>
            <a:ext cx="140711" cy="122715"/>
            <a:chOff x="13234305" y="3606093"/>
            <a:chExt cx="140711" cy="122715"/>
          </a:xfrm>
        </p:grpSpPr>
        <p:sp>
          <p:nvSpPr>
            <p:cNvPr id="473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74" name="直線コネクタ 473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6" name="グループ化 475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48451" y="6601672"/>
            <a:ext cx="149117" cy="149117"/>
            <a:chOff x="13168102" y="5848673"/>
            <a:chExt cx="240155" cy="240155"/>
          </a:xfrm>
        </p:grpSpPr>
        <p:sp>
          <p:nvSpPr>
            <p:cNvPr id="477" name="正方形/長方形 476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8" name="正方形/長方形 477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79" name="直線コネクタ 478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12505" y="7003716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直線コネクタ 479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12505" y="7171594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" name="直線コネクタ 480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12505" y="7341850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直線コネクタ 481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11314" y="7683564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3" name="直線コネクタ 482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845" y="5637269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4" name="直線コネクタ 483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30451" y="5801575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直線コネクタ 484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845" y="5965881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66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263</Words>
  <Application>Microsoft Office PowerPoint</Application>
  <PresentationFormat>A3 297x420 mm</PresentationFormat>
  <Paragraphs>75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2026-09-16T01:58:43Z</dcterms:modified>
</cp:coreProperties>
</file>