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9CEC29B-0D37-C575-EA5B-7E6AE8E39F1C}"/>
              </a:ext>
            </a:extLst>
          </p:cNvPr>
          <p:cNvGrpSpPr/>
          <p:nvPr/>
        </p:nvGrpSpPr>
        <p:grpSpPr>
          <a:xfrm>
            <a:off x="8422" y="41259"/>
            <a:ext cx="12667326" cy="9568736"/>
            <a:chOff x="-13349" y="41259"/>
            <a:chExt cx="12667326" cy="9568736"/>
          </a:xfrm>
        </p:grpSpPr>
        <p:grpSp>
          <p:nvGrpSpPr>
            <p:cNvPr id="232" name="グループ化 231">
              <a:extLst>
                <a:ext uri="{FF2B5EF4-FFF2-40B4-BE49-F238E27FC236}">
                  <a16:creationId xmlns:a16="http://schemas.microsoft.com/office/drawing/2014/main" id="{A87E6D55-7280-3E7A-D1CF-BD2B3ABAFBBA}"/>
                </a:ext>
              </a:extLst>
            </p:cNvPr>
            <p:cNvGrpSpPr/>
            <p:nvPr/>
          </p:nvGrpSpPr>
          <p:grpSpPr>
            <a:xfrm>
              <a:off x="-13349" y="41259"/>
              <a:ext cx="12667326" cy="9568736"/>
              <a:chOff x="-13349" y="41259"/>
              <a:chExt cx="12667326" cy="9568736"/>
            </a:xfrm>
          </p:grpSpPr>
          <p:grpSp>
            <p:nvGrpSpPr>
              <p:cNvPr id="231" name="グループ化 230">
                <a:extLst>
                  <a:ext uri="{FF2B5EF4-FFF2-40B4-BE49-F238E27FC236}">
                    <a16:creationId xmlns:a16="http://schemas.microsoft.com/office/drawing/2014/main" id="{DE456D77-BFDC-01C4-9951-E228EE8B27D9}"/>
                  </a:ext>
                </a:extLst>
              </p:cNvPr>
              <p:cNvGrpSpPr/>
              <p:nvPr/>
            </p:nvGrpSpPr>
            <p:grpSpPr>
              <a:xfrm>
                <a:off x="-13349" y="41259"/>
                <a:ext cx="12667326" cy="9568736"/>
                <a:chOff x="0" y="32464"/>
                <a:chExt cx="12667326" cy="9568736"/>
              </a:xfrm>
            </p:grpSpPr>
            <p:grpSp>
              <p:nvGrpSpPr>
                <p:cNvPr id="230" name="グループ化 229">
                  <a:extLst>
                    <a:ext uri="{FF2B5EF4-FFF2-40B4-BE49-F238E27FC236}">
                      <a16:creationId xmlns:a16="http://schemas.microsoft.com/office/drawing/2014/main" id="{82AA3D11-19F3-0117-FFBB-70D21D4F451F}"/>
                    </a:ext>
                  </a:extLst>
                </p:cNvPr>
                <p:cNvGrpSpPr/>
                <p:nvPr/>
              </p:nvGrpSpPr>
              <p:grpSpPr>
                <a:xfrm>
                  <a:off x="113376" y="32464"/>
                  <a:ext cx="12553950" cy="9568736"/>
                  <a:chOff x="113376" y="32464"/>
                  <a:chExt cx="12553950" cy="9568736"/>
                </a:xfrm>
              </p:grpSpPr>
              <p:grpSp>
                <p:nvGrpSpPr>
                  <p:cNvPr id="228" name="グループ化 227">
                    <a:extLst>
                      <a:ext uri="{FF2B5EF4-FFF2-40B4-BE49-F238E27FC236}">
                        <a16:creationId xmlns:a16="http://schemas.microsoft.com/office/drawing/2014/main" id="{EB8AAB11-4287-8090-008B-D1B882C65681}"/>
                      </a:ext>
                    </a:extLst>
                  </p:cNvPr>
                  <p:cNvGrpSpPr/>
                  <p:nvPr/>
                </p:nvGrpSpPr>
                <p:grpSpPr>
                  <a:xfrm>
                    <a:off x="113376" y="32464"/>
                    <a:ext cx="12553950" cy="9568736"/>
                    <a:chOff x="113376" y="32464"/>
                    <a:chExt cx="12553950" cy="9568736"/>
                  </a:xfrm>
                </p:grpSpPr>
                <p:pic>
                  <p:nvPicPr>
                    <p:cNvPr id="4" name="図 3">
                      <a:extLst>
                        <a:ext uri="{FF2B5EF4-FFF2-40B4-BE49-F238E27FC236}">
                          <a16:creationId xmlns:a16="http://schemas.microsoft.com/office/drawing/2014/main" id="{317269F0-31AC-5026-0D16-58159E659AB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13376" y="32464"/>
                      <a:ext cx="12553950" cy="956873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" name="フリーフォーム 62">
                      <a:extLst>
                        <a:ext uri="{FF2B5EF4-FFF2-40B4-BE49-F238E27FC236}">
                          <a16:creationId xmlns:a16="http://schemas.microsoft.com/office/drawing/2014/main" id="{7E1D521C-F678-620A-6AB9-CD426EFA11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9313" y="3402429"/>
                      <a:ext cx="3118962" cy="6166069"/>
                    </a:xfrm>
                    <a:custGeom>
                      <a:avLst/>
                      <a:gdLst>
                        <a:gd name="connsiteX0" fmla="*/ 0 w 4820920"/>
                        <a:gd name="connsiteY0" fmla="*/ 0 h 9697720"/>
                        <a:gd name="connsiteX1" fmla="*/ 127000 w 4820920"/>
                        <a:gd name="connsiteY1" fmla="*/ 1488440 h 9697720"/>
                        <a:gd name="connsiteX2" fmla="*/ 208280 w 4820920"/>
                        <a:gd name="connsiteY2" fmla="*/ 1656080 h 9697720"/>
                        <a:gd name="connsiteX3" fmla="*/ 320040 w 4820920"/>
                        <a:gd name="connsiteY3" fmla="*/ 1859280 h 9697720"/>
                        <a:gd name="connsiteX4" fmla="*/ 980440 w 4820920"/>
                        <a:gd name="connsiteY4" fmla="*/ 2814320 h 9697720"/>
                        <a:gd name="connsiteX5" fmla="*/ 2032000 w 4820920"/>
                        <a:gd name="connsiteY5" fmla="*/ 4343400 h 9697720"/>
                        <a:gd name="connsiteX6" fmla="*/ 2164080 w 4820920"/>
                        <a:gd name="connsiteY6" fmla="*/ 4516120 h 9697720"/>
                        <a:gd name="connsiteX7" fmla="*/ 2270760 w 4820920"/>
                        <a:gd name="connsiteY7" fmla="*/ 4566920 h 9697720"/>
                        <a:gd name="connsiteX8" fmla="*/ 2463800 w 4820920"/>
                        <a:gd name="connsiteY8" fmla="*/ 4607560 h 9697720"/>
                        <a:gd name="connsiteX9" fmla="*/ 3032760 w 4820920"/>
                        <a:gd name="connsiteY9" fmla="*/ 4704080 h 9697720"/>
                        <a:gd name="connsiteX10" fmla="*/ 3139440 w 4820920"/>
                        <a:gd name="connsiteY10" fmla="*/ 4739640 h 9697720"/>
                        <a:gd name="connsiteX11" fmla="*/ 3235960 w 4820920"/>
                        <a:gd name="connsiteY11" fmla="*/ 4810760 h 9697720"/>
                        <a:gd name="connsiteX12" fmla="*/ 3652520 w 4820920"/>
                        <a:gd name="connsiteY12" fmla="*/ 5232400 h 9697720"/>
                        <a:gd name="connsiteX13" fmla="*/ 3855720 w 4820920"/>
                        <a:gd name="connsiteY13" fmla="*/ 5313680 h 9697720"/>
                        <a:gd name="connsiteX14" fmla="*/ 3942080 w 4820920"/>
                        <a:gd name="connsiteY14" fmla="*/ 5339080 h 9697720"/>
                        <a:gd name="connsiteX15" fmla="*/ 4246880 w 4820920"/>
                        <a:gd name="connsiteY15" fmla="*/ 5506720 h 9697720"/>
                        <a:gd name="connsiteX16" fmla="*/ 4465320 w 4820920"/>
                        <a:gd name="connsiteY16" fmla="*/ 5654040 h 9697720"/>
                        <a:gd name="connsiteX17" fmla="*/ 4734560 w 4820920"/>
                        <a:gd name="connsiteY17" fmla="*/ 6212840 h 9697720"/>
                        <a:gd name="connsiteX18" fmla="*/ 4795520 w 4820920"/>
                        <a:gd name="connsiteY18" fmla="*/ 6355080 h 9697720"/>
                        <a:gd name="connsiteX19" fmla="*/ 4820920 w 4820920"/>
                        <a:gd name="connsiteY19" fmla="*/ 6583680 h 9697720"/>
                        <a:gd name="connsiteX20" fmla="*/ 4754880 w 4820920"/>
                        <a:gd name="connsiteY20" fmla="*/ 7736840 h 9697720"/>
                        <a:gd name="connsiteX21" fmla="*/ 4719320 w 4820920"/>
                        <a:gd name="connsiteY21" fmla="*/ 7975600 h 9697720"/>
                        <a:gd name="connsiteX22" fmla="*/ 4673600 w 4820920"/>
                        <a:gd name="connsiteY22" fmla="*/ 8321040 h 9697720"/>
                        <a:gd name="connsiteX23" fmla="*/ 4673600 w 4820920"/>
                        <a:gd name="connsiteY23" fmla="*/ 9144000 h 9697720"/>
                        <a:gd name="connsiteX24" fmla="*/ 4688840 w 4820920"/>
                        <a:gd name="connsiteY24" fmla="*/ 9697720 h 9697720"/>
                        <a:gd name="connsiteX0" fmla="*/ 0 w 4693920"/>
                        <a:gd name="connsiteY0" fmla="*/ 0 h 8209280"/>
                        <a:gd name="connsiteX1" fmla="*/ 81280 w 4693920"/>
                        <a:gd name="connsiteY1" fmla="*/ 167640 h 8209280"/>
                        <a:gd name="connsiteX2" fmla="*/ 193040 w 4693920"/>
                        <a:gd name="connsiteY2" fmla="*/ 370840 h 8209280"/>
                        <a:gd name="connsiteX3" fmla="*/ 853440 w 4693920"/>
                        <a:gd name="connsiteY3" fmla="*/ 1325880 h 8209280"/>
                        <a:gd name="connsiteX4" fmla="*/ 1905000 w 4693920"/>
                        <a:gd name="connsiteY4" fmla="*/ 2854960 h 8209280"/>
                        <a:gd name="connsiteX5" fmla="*/ 2037080 w 4693920"/>
                        <a:gd name="connsiteY5" fmla="*/ 3027680 h 8209280"/>
                        <a:gd name="connsiteX6" fmla="*/ 2143760 w 4693920"/>
                        <a:gd name="connsiteY6" fmla="*/ 3078480 h 8209280"/>
                        <a:gd name="connsiteX7" fmla="*/ 2336800 w 4693920"/>
                        <a:gd name="connsiteY7" fmla="*/ 3119120 h 8209280"/>
                        <a:gd name="connsiteX8" fmla="*/ 2905760 w 4693920"/>
                        <a:gd name="connsiteY8" fmla="*/ 3215640 h 8209280"/>
                        <a:gd name="connsiteX9" fmla="*/ 3012440 w 4693920"/>
                        <a:gd name="connsiteY9" fmla="*/ 3251200 h 8209280"/>
                        <a:gd name="connsiteX10" fmla="*/ 3108960 w 4693920"/>
                        <a:gd name="connsiteY10" fmla="*/ 3322320 h 8209280"/>
                        <a:gd name="connsiteX11" fmla="*/ 3525520 w 4693920"/>
                        <a:gd name="connsiteY11" fmla="*/ 3743960 h 8209280"/>
                        <a:gd name="connsiteX12" fmla="*/ 3728720 w 4693920"/>
                        <a:gd name="connsiteY12" fmla="*/ 3825240 h 8209280"/>
                        <a:gd name="connsiteX13" fmla="*/ 3815080 w 4693920"/>
                        <a:gd name="connsiteY13" fmla="*/ 3850640 h 8209280"/>
                        <a:gd name="connsiteX14" fmla="*/ 4119880 w 4693920"/>
                        <a:gd name="connsiteY14" fmla="*/ 4018280 h 8209280"/>
                        <a:gd name="connsiteX15" fmla="*/ 4338320 w 4693920"/>
                        <a:gd name="connsiteY15" fmla="*/ 4165600 h 8209280"/>
                        <a:gd name="connsiteX16" fmla="*/ 4607560 w 4693920"/>
                        <a:gd name="connsiteY16" fmla="*/ 4724400 h 8209280"/>
                        <a:gd name="connsiteX17" fmla="*/ 4668520 w 4693920"/>
                        <a:gd name="connsiteY17" fmla="*/ 4866640 h 8209280"/>
                        <a:gd name="connsiteX18" fmla="*/ 4693920 w 4693920"/>
                        <a:gd name="connsiteY18" fmla="*/ 5095240 h 8209280"/>
                        <a:gd name="connsiteX19" fmla="*/ 4627880 w 4693920"/>
                        <a:gd name="connsiteY19" fmla="*/ 6248400 h 8209280"/>
                        <a:gd name="connsiteX20" fmla="*/ 4592320 w 4693920"/>
                        <a:gd name="connsiteY20" fmla="*/ 6487160 h 8209280"/>
                        <a:gd name="connsiteX21" fmla="*/ 4546600 w 4693920"/>
                        <a:gd name="connsiteY21" fmla="*/ 6832600 h 8209280"/>
                        <a:gd name="connsiteX22" fmla="*/ 4546600 w 4693920"/>
                        <a:gd name="connsiteY22" fmla="*/ 7655560 h 8209280"/>
                        <a:gd name="connsiteX23" fmla="*/ 4561840 w 4693920"/>
                        <a:gd name="connsiteY23" fmla="*/ 8209280 h 8209280"/>
                        <a:gd name="connsiteX0" fmla="*/ 0 w 4612640"/>
                        <a:gd name="connsiteY0" fmla="*/ 0 h 8041640"/>
                        <a:gd name="connsiteX1" fmla="*/ 111760 w 4612640"/>
                        <a:gd name="connsiteY1" fmla="*/ 203200 h 8041640"/>
                        <a:gd name="connsiteX2" fmla="*/ 772160 w 4612640"/>
                        <a:gd name="connsiteY2" fmla="*/ 1158240 h 8041640"/>
                        <a:gd name="connsiteX3" fmla="*/ 1823720 w 4612640"/>
                        <a:gd name="connsiteY3" fmla="*/ 2687320 h 8041640"/>
                        <a:gd name="connsiteX4" fmla="*/ 1955800 w 4612640"/>
                        <a:gd name="connsiteY4" fmla="*/ 2860040 h 8041640"/>
                        <a:gd name="connsiteX5" fmla="*/ 2062480 w 4612640"/>
                        <a:gd name="connsiteY5" fmla="*/ 2910840 h 8041640"/>
                        <a:gd name="connsiteX6" fmla="*/ 2255520 w 4612640"/>
                        <a:gd name="connsiteY6" fmla="*/ 2951480 h 8041640"/>
                        <a:gd name="connsiteX7" fmla="*/ 2824480 w 4612640"/>
                        <a:gd name="connsiteY7" fmla="*/ 3048000 h 8041640"/>
                        <a:gd name="connsiteX8" fmla="*/ 2931160 w 4612640"/>
                        <a:gd name="connsiteY8" fmla="*/ 3083560 h 8041640"/>
                        <a:gd name="connsiteX9" fmla="*/ 3027680 w 4612640"/>
                        <a:gd name="connsiteY9" fmla="*/ 3154680 h 8041640"/>
                        <a:gd name="connsiteX10" fmla="*/ 3444240 w 4612640"/>
                        <a:gd name="connsiteY10" fmla="*/ 3576320 h 8041640"/>
                        <a:gd name="connsiteX11" fmla="*/ 3647440 w 4612640"/>
                        <a:gd name="connsiteY11" fmla="*/ 3657600 h 8041640"/>
                        <a:gd name="connsiteX12" fmla="*/ 3733800 w 4612640"/>
                        <a:gd name="connsiteY12" fmla="*/ 3683000 h 8041640"/>
                        <a:gd name="connsiteX13" fmla="*/ 4038600 w 4612640"/>
                        <a:gd name="connsiteY13" fmla="*/ 3850640 h 8041640"/>
                        <a:gd name="connsiteX14" fmla="*/ 4257040 w 4612640"/>
                        <a:gd name="connsiteY14" fmla="*/ 3997960 h 8041640"/>
                        <a:gd name="connsiteX15" fmla="*/ 4526280 w 4612640"/>
                        <a:gd name="connsiteY15" fmla="*/ 4556760 h 8041640"/>
                        <a:gd name="connsiteX16" fmla="*/ 4587240 w 4612640"/>
                        <a:gd name="connsiteY16" fmla="*/ 4699000 h 8041640"/>
                        <a:gd name="connsiteX17" fmla="*/ 4612640 w 4612640"/>
                        <a:gd name="connsiteY17" fmla="*/ 4927600 h 8041640"/>
                        <a:gd name="connsiteX18" fmla="*/ 4546600 w 4612640"/>
                        <a:gd name="connsiteY18" fmla="*/ 6080760 h 8041640"/>
                        <a:gd name="connsiteX19" fmla="*/ 4511040 w 4612640"/>
                        <a:gd name="connsiteY19" fmla="*/ 6319520 h 8041640"/>
                        <a:gd name="connsiteX20" fmla="*/ 4465320 w 4612640"/>
                        <a:gd name="connsiteY20" fmla="*/ 6664960 h 8041640"/>
                        <a:gd name="connsiteX21" fmla="*/ 4465320 w 4612640"/>
                        <a:gd name="connsiteY21" fmla="*/ 7487920 h 8041640"/>
                        <a:gd name="connsiteX22" fmla="*/ 4480560 w 4612640"/>
                        <a:gd name="connsiteY22" fmla="*/ 8041640 h 8041640"/>
                        <a:gd name="connsiteX0" fmla="*/ 0 w 4500880"/>
                        <a:gd name="connsiteY0" fmla="*/ 0 h 7838440"/>
                        <a:gd name="connsiteX1" fmla="*/ 660400 w 4500880"/>
                        <a:gd name="connsiteY1" fmla="*/ 955040 h 7838440"/>
                        <a:gd name="connsiteX2" fmla="*/ 1711960 w 4500880"/>
                        <a:gd name="connsiteY2" fmla="*/ 2484120 h 7838440"/>
                        <a:gd name="connsiteX3" fmla="*/ 1844040 w 4500880"/>
                        <a:gd name="connsiteY3" fmla="*/ 2656840 h 7838440"/>
                        <a:gd name="connsiteX4" fmla="*/ 1950720 w 4500880"/>
                        <a:gd name="connsiteY4" fmla="*/ 2707640 h 7838440"/>
                        <a:gd name="connsiteX5" fmla="*/ 2143760 w 4500880"/>
                        <a:gd name="connsiteY5" fmla="*/ 2748280 h 7838440"/>
                        <a:gd name="connsiteX6" fmla="*/ 2712720 w 4500880"/>
                        <a:gd name="connsiteY6" fmla="*/ 2844800 h 7838440"/>
                        <a:gd name="connsiteX7" fmla="*/ 2819400 w 4500880"/>
                        <a:gd name="connsiteY7" fmla="*/ 2880360 h 7838440"/>
                        <a:gd name="connsiteX8" fmla="*/ 2915920 w 4500880"/>
                        <a:gd name="connsiteY8" fmla="*/ 2951480 h 7838440"/>
                        <a:gd name="connsiteX9" fmla="*/ 3332480 w 4500880"/>
                        <a:gd name="connsiteY9" fmla="*/ 3373120 h 7838440"/>
                        <a:gd name="connsiteX10" fmla="*/ 3535680 w 4500880"/>
                        <a:gd name="connsiteY10" fmla="*/ 3454400 h 7838440"/>
                        <a:gd name="connsiteX11" fmla="*/ 3622040 w 4500880"/>
                        <a:gd name="connsiteY11" fmla="*/ 3479800 h 7838440"/>
                        <a:gd name="connsiteX12" fmla="*/ 3926840 w 4500880"/>
                        <a:gd name="connsiteY12" fmla="*/ 3647440 h 7838440"/>
                        <a:gd name="connsiteX13" fmla="*/ 4145280 w 4500880"/>
                        <a:gd name="connsiteY13" fmla="*/ 3794760 h 7838440"/>
                        <a:gd name="connsiteX14" fmla="*/ 4414520 w 4500880"/>
                        <a:gd name="connsiteY14" fmla="*/ 4353560 h 7838440"/>
                        <a:gd name="connsiteX15" fmla="*/ 4475480 w 4500880"/>
                        <a:gd name="connsiteY15" fmla="*/ 4495800 h 7838440"/>
                        <a:gd name="connsiteX16" fmla="*/ 4500880 w 4500880"/>
                        <a:gd name="connsiteY16" fmla="*/ 4724400 h 7838440"/>
                        <a:gd name="connsiteX17" fmla="*/ 4434840 w 4500880"/>
                        <a:gd name="connsiteY17" fmla="*/ 5877560 h 7838440"/>
                        <a:gd name="connsiteX18" fmla="*/ 4399280 w 4500880"/>
                        <a:gd name="connsiteY18" fmla="*/ 6116320 h 7838440"/>
                        <a:gd name="connsiteX19" fmla="*/ 4353560 w 4500880"/>
                        <a:gd name="connsiteY19" fmla="*/ 6461760 h 7838440"/>
                        <a:gd name="connsiteX20" fmla="*/ 4353560 w 4500880"/>
                        <a:gd name="connsiteY20" fmla="*/ 7284720 h 7838440"/>
                        <a:gd name="connsiteX21" fmla="*/ 4368800 w 4500880"/>
                        <a:gd name="connsiteY21" fmla="*/ 7838440 h 7838440"/>
                        <a:gd name="connsiteX0" fmla="*/ 0 w 3840480"/>
                        <a:gd name="connsiteY0" fmla="*/ 0 h 6883400"/>
                        <a:gd name="connsiteX1" fmla="*/ 1051560 w 3840480"/>
                        <a:gd name="connsiteY1" fmla="*/ 1529080 h 6883400"/>
                        <a:gd name="connsiteX2" fmla="*/ 1183640 w 3840480"/>
                        <a:gd name="connsiteY2" fmla="*/ 1701800 h 6883400"/>
                        <a:gd name="connsiteX3" fmla="*/ 1290320 w 3840480"/>
                        <a:gd name="connsiteY3" fmla="*/ 1752600 h 6883400"/>
                        <a:gd name="connsiteX4" fmla="*/ 1483360 w 3840480"/>
                        <a:gd name="connsiteY4" fmla="*/ 1793240 h 6883400"/>
                        <a:gd name="connsiteX5" fmla="*/ 2052320 w 3840480"/>
                        <a:gd name="connsiteY5" fmla="*/ 1889760 h 6883400"/>
                        <a:gd name="connsiteX6" fmla="*/ 2159000 w 3840480"/>
                        <a:gd name="connsiteY6" fmla="*/ 1925320 h 6883400"/>
                        <a:gd name="connsiteX7" fmla="*/ 2255520 w 3840480"/>
                        <a:gd name="connsiteY7" fmla="*/ 1996440 h 6883400"/>
                        <a:gd name="connsiteX8" fmla="*/ 2672080 w 3840480"/>
                        <a:gd name="connsiteY8" fmla="*/ 2418080 h 6883400"/>
                        <a:gd name="connsiteX9" fmla="*/ 2875280 w 3840480"/>
                        <a:gd name="connsiteY9" fmla="*/ 2499360 h 6883400"/>
                        <a:gd name="connsiteX10" fmla="*/ 2961640 w 3840480"/>
                        <a:gd name="connsiteY10" fmla="*/ 2524760 h 6883400"/>
                        <a:gd name="connsiteX11" fmla="*/ 3266440 w 3840480"/>
                        <a:gd name="connsiteY11" fmla="*/ 2692400 h 6883400"/>
                        <a:gd name="connsiteX12" fmla="*/ 3484880 w 3840480"/>
                        <a:gd name="connsiteY12" fmla="*/ 2839720 h 6883400"/>
                        <a:gd name="connsiteX13" fmla="*/ 3754120 w 3840480"/>
                        <a:gd name="connsiteY13" fmla="*/ 3398520 h 6883400"/>
                        <a:gd name="connsiteX14" fmla="*/ 3815080 w 3840480"/>
                        <a:gd name="connsiteY14" fmla="*/ 3540760 h 6883400"/>
                        <a:gd name="connsiteX15" fmla="*/ 3840480 w 3840480"/>
                        <a:gd name="connsiteY15" fmla="*/ 3769360 h 6883400"/>
                        <a:gd name="connsiteX16" fmla="*/ 3774440 w 3840480"/>
                        <a:gd name="connsiteY16" fmla="*/ 4922520 h 6883400"/>
                        <a:gd name="connsiteX17" fmla="*/ 3738880 w 3840480"/>
                        <a:gd name="connsiteY17" fmla="*/ 5161280 h 6883400"/>
                        <a:gd name="connsiteX18" fmla="*/ 3693160 w 3840480"/>
                        <a:gd name="connsiteY18" fmla="*/ 5506720 h 6883400"/>
                        <a:gd name="connsiteX19" fmla="*/ 3693160 w 3840480"/>
                        <a:gd name="connsiteY19" fmla="*/ 6329680 h 6883400"/>
                        <a:gd name="connsiteX20" fmla="*/ 3708400 w 3840480"/>
                        <a:gd name="connsiteY20" fmla="*/ 6883400 h 6883400"/>
                        <a:gd name="connsiteX0" fmla="*/ 0 w 2788920"/>
                        <a:gd name="connsiteY0" fmla="*/ 0 h 5354320"/>
                        <a:gd name="connsiteX1" fmla="*/ 132080 w 2788920"/>
                        <a:gd name="connsiteY1" fmla="*/ 172720 h 5354320"/>
                        <a:gd name="connsiteX2" fmla="*/ 238760 w 2788920"/>
                        <a:gd name="connsiteY2" fmla="*/ 223520 h 5354320"/>
                        <a:gd name="connsiteX3" fmla="*/ 431800 w 2788920"/>
                        <a:gd name="connsiteY3" fmla="*/ 264160 h 5354320"/>
                        <a:gd name="connsiteX4" fmla="*/ 1000760 w 2788920"/>
                        <a:gd name="connsiteY4" fmla="*/ 360680 h 5354320"/>
                        <a:gd name="connsiteX5" fmla="*/ 1107440 w 2788920"/>
                        <a:gd name="connsiteY5" fmla="*/ 396240 h 5354320"/>
                        <a:gd name="connsiteX6" fmla="*/ 1203960 w 2788920"/>
                        <a:gd name="connsiteY6" fmla="*/ 467360 h 5354320"/>
                        <a:gd name="connsiteX7" fmla="*/ 1620520 w 2788920"/>
                        <a:gd name="connsiteY7" fmla="*/ 889000 h 5354320"/>
                        <a:gd name="connsiteX8" fmla="*/ 1823720 w 2788920"/>
                        <a:gd name="connsiteY8" fmla="*/ 970280 h 5354320"/>
                        <a:gd name="connsiteX9" fmla="*/ 1910080 w 2788920"/>
                        <a:gd name="connsiteY9" fmla="*/ 995680 h 5354320"/>
                        <a:gd name="connsiteX10" fmla="*/ 2214880 w 2788920"/>
                        <a:gd name="connsiteY10" fmla="*/ 1163320 h 5354320"/>
                        <a:gd name="connsiteX11" fmla="*/ 2433320 w 2788920"/>
                        <a:gd name="connsiteY11" fmla="*/ 1310640 h 5354320"/>
                        <a:gd name="connsiteX12" fmla="*/ 2702560 w 2788920"/>
                        <a:gd name="connsiteY12" fmla="*/ 1869440 h 5354320"/>
                        <a:gd name="connsiteX13" fmla="*/ 2763520 w 2788920"/>
                        <a:gd name="connsiteY13" fmla="*/ 2011680 h 5354320"/>
                        <a:gd name="connsiteX14" fmla="*/ 2788920 w 2788920"/>
                        <a:gd name="connsiteY14" fmla="*/ 2240280 h 5354320"/>
                        <a:gd name="connsiteX15" fmla="*/ 2722880 w 2788920"/>
                        <a:gd name="connsiteY15" fmla="*/ 3393440 h 5354320"/>
                        <a:gd name="connsiteX16" fmla="*/ 2687320 w 2788920"/>
                        <a:gd name="connsiteY16" fmla="*/ 3632200 h 5354320"/>
                        <a:gd name="connsiteX17" fmla="*/ 2641600 w 2788920"/>
                        <a:gd name="connsiteY17" fmla="*/ 3977640 h 5354320"/>
                        <a:gd name="connsiteX18" fmla="*/ 2641600 w 2788920"/>
                        <a:gd name="connsiteY18" fmla="*/ 4800600 h 5354320"/>
                        <a:gd name="connsiteX19" fmla="*/ 2656840 w 2788920"/>
                        <a:gd name="connsiteY19" fmla="*/ 5354320 h 5354320"/>
                        <a:gd name="connsiteX0" fmla="*/ 0 w 2788920"/>
                        <a:gd name="connsiteY0" fmla="*/ 0 h 5354320"/>
                        <a:gd name="connsiteX1" fmla="*/ 132080 w 2788920"/>
                        <a:gd name="connsiteY1" fmla="*/ 172720 h 5354320"/>
                        <a:gd name="connsiteX2" fmla="*/ 238760 w 2788920"/>
                        <a:gd name="connsiteY2" fmla="*/ 223520 h 5354320"/>
                        <a:gd name="connsiteX3" fmla="*/ 431800 w 2788920"/>
                        <a:gd name="connsiteY3" fmla="*/ 264160 h 5354320"/>
                        <a:gd name="connsiteX4" fmla="*/ 1000760 w 2788920"/>
                        <a:gd name="connsiteY4" fmla="*/ 360680 h 5354320"/>
                        <a:gd name="connsiteX5" fmla="*/ 1107440 w 2788920"/>
                        <a:gd name="connsiteY5" fmla="*/ 396240 h 5354320"/>
                        <a:gd name="connsiteX6" fmla="*/ 1203960 w 2788920"/>
                        <a:gd name="connsiteY6" fmla="*/ 467360 h 5354320"/>
                        <a:gd name="connsiteX7" fmla="*/ 1508270 w 2788920"/>
                        <a:gd name="connsiteY7" fmla="*/ 712031 h 5354320"/>
                        <a:gd name="connsiteX8" fmla="*/ 1823720 w 2788920"/>
                        <a:gd name="connsiteY8" fmla="*/ 970280 h 5354320"/>
                        <a:gd name="connsiteX9" fmla="*/ 1910080 w 2788920"/>
                        <a:gd name="connsiteY9" fmla="*/ 995680 h 5354320"/>
                        <a:gd name="connsiteX10" fmla="*/ 2214880 w 2788920"/>
                        <a:gd name="connsiteY10" fmla="*/ 1163320 h 5354320"/>
                        <a:gd name="connsiteX11" fmla="*/ 2433320 w 2788920"/>
                        <a:gd name="connsiteY11" fmla="*/ 1310640 h 5354320"/>
                        <a:gd name="connsiteX12" fmla="*/ 2702560 w 2788920"/>
                        <a:gd name="connsiteY12" fmla="*/ 1869440 h 5354320"/>
                        <a:gd name="connsiteX13" fmla="*/ 2763520 w 2788920"/>
                        <a:gd name="connsiteY13" fmla="*/ 2011680 h 5354320"/>
                        <a:gd name="connsiteX14" fmla="*/ 2788920 w 2788920"/>
                        <a:gd name="connsiteY14" fmla="*/ 2240280 h 5354320"/>
                        <a:gd name="connsiteX15" fmla="*/ 2722880 w 2788920"/>
                        <a:gd name="connsiteY15" fmla="*/ 3393440 h 5354320"/>
                        <a:gd name="connsiteX16" fmla="*/ 2687320 w 2788920"/>
                        <a:gd name="connsiteY16" fmla="*/ 3632200 h 5354320"/>
                        <a:gd name="connsiteX17" fmla="*/ 2641600 w 2788920"/>
                        <a:gd name="connsiteY17" fmla="*/ 3977640 h 5354320"/>
                        <a:gd name="connsiteX18" fmla="*/ 2641600 w 2788920"/>
                        <a:gd name="connsiteY18" fmla="*/ 4800600 h 5354320"/>
                        <a:gd name="connsiteX19" fmla="*/ 2656840 w 2788920"/>
                        <a:gd name="connsiteY19" fmla="*/ 5354320 h 5354320"/>
                        <a:gd name="connsiteX0" fmla="*/ 0 w 2788920"/>
                        <a:gd name="connsiteY0" fmla="*/ 0 h 5354320"/>
                        <a:gd name="connsiteX1" fmla="*/ 132080 w 2788920"/>
                        <a:gd name="connsiteY1" fmla="*/ 172720 h 5354320"/>
                        <a:gd name="connsiteX2" fmla="*/ 238760 w 2788920"/>
                        <a:gd name="connsiteY2" fmla="*/ 223520 h 5354320"/>
                        <a:gd name="connsiteX3" fmla="*/ 431800 w 2788920"/>
                        <a:gd name="connsiteY3" fmla="*/ 264160 h 5354320"/>
                        <a:gd name="connsiteX4" fmla="*/ 1000760 w 2788920"/>
                        <a:gd name="connsiteY4" fmla="*/ 360680 h 5354320"/>
                        <a:gd name="connsiteX5" fmla="*/ 1107440 w 2788920"/>
                        <a:gd name="connsiteY5" fmla="*/ 396240 h 5354320"/>
                        <a:gd name="connsiteX6" fmla="*/ 1203960 w 2788920"/>
                        <a:gd name="connsiteY6" fmla="*/ 467360 h 5354320"/>
                        <a:gd name="connsiteX7" fmla="*/ 1508270 w 2788920"/>
                        <a:gd name="connsiteY7" fmla="*/ 712031 h 5354320"/>
                        <a:gd name="connsiteX8" fmla="*/ 1823720 w 2788920"/>
                        <a:gd name="connsiteY8" fmla="*/ 970280 h 5354320"/>
                        <a:gd name="connsiteX9" fmla="*/ 1910080 w 2788920"/>
                        <a:gd name="connsiteY9" fmla="*/ 995680 h 5354320"/>
                        <a:gd name="connsiteX10" fmla="*/ 2214880 w 2788920"/>
                        <a:gd name="connsiteY10" fmla="*/ 1163320 h 5354320"/>
                        <a:gd name="connsiteX11" fmla="*/ 2433320 w 2788920"/>
                        <a:gd name="connsiteY11" fmla="*/ 1310640 h 5354320"/>
                        <a:gd name="connsiteX12" fmla="*/ 2702560 w 2788920"/>
                        <a:gd name="connsiteY12" fmla="*/ 1869440 h 5354320"/>
                        <a:gd name="connsiteX13" fmla="*/ 2763520 w 2788920"/>
                        <a:gd name="connsiteY13" fmla="*/ 2011680 h 5354320"/>
                        <a:gd name="connsiteX14" fmla="*/ 2788920 w 2788920"/>
                        <a:gd name="connsiteY14" fmla="*/ 2240280 h 5354320"/>
                        <a:gd name="connsiteX15" fmla="*/ 2722880 w 2788920"/>
                        <a:gd name="connsiteY15" fmla="*/ 3393440 h 5354320"/>
                        <a:gd name="connsiteX16" fmla="*/ 2687320 w 2788920"/>
                        <a:gd name="connsiteY16" fmla="*/ 3632200 h 5354320"/>
                        <a:gd name="connsiteX17" fmla="*/ 2641600 w 2788920"/>
                        <a:gd name="connsiteY17" fmla="*/ 3977640 h 5354320"/>
                        <a:gd name="connsiteX18" fmla="*/ 2641600 w 2788920"/>
                        <a:gd name="connsiteY18" fmla="*/ 4800600 h 5354320"/>
                        <a:gd name="connsiteX19" fmla="*/ 2656840 w 2788920"/>
                        <a:gd name="connsiteY19" fmla="*/ 5354320 h 5354320"/>
                        <a:gd name="connsiteX0" fmla="*/ 0 w 2788920"/>
                        <a:gd name="connsiteY0" fmla="*/ 0 h 5354320"/>
                        <a:gd name="connsiteX1" fmla="*/ 132080 w 2788920"/>
                        <a:gd name="connsiteY1" fmla="*/ 172720 h 5354320"/>
                        <a:gd name="connsiteX2" fmla="*/ 238760 w 2788920"/>
                        <a:gd name="connsiteY2" fmla="*/ 223520 h 5354320"/>
                        <a:gd name="connsiteX3" fmla="*/ 431800 w 2788920"/>
                        <a:gd name="connsiteY3" fmla="*/ 264160 h 5354320"/>
                        <a:gd name="connsiteX4" fmla="*/ 1000760 w 2788920"/>
                        <a:gd name="connsiteY4" fmla="*/ 360680 h 5354320"/>
                        <a:gd name="connsiteX5" fmla="*/ 1107440 w 2788920"/>
                        <a:gd name="connsiteY5" fmla="*/ 396240 h 5354320"/>
                        <a:gd name="connsiteX6" fmla="*/ 1349469 w 2788920"/>
                        <a:gd name="connsiteY6" fmla="*/ 623645 h 5354320"/>
                        <a:gd name="connsiteX7" fmla="*/ 1508270 w 2788920"/>
                        <a:gd name="connsiteY7" fmla="*/ 712031 h 5354320"/>
                        <a:gd name="connsiteX8" fmla="*/ 1823720 w 2788920"/>
                        <a:gd name="connsiteY8" fmla="*/ 970280 h 5354320"/>
                        <a:gd name="connsiteX9" fmla="*/ 1910080 w 2788920"/>
                        <a:gd name="connsiteY9" fmla="*/ 995680 h 5354320"/>
                        <a:gd name="connsiteX10" fmla="*/ 2214880 w 2788920"/>
                        <a:gd name="connsiteY10" fmla="*/ 1163320 h 5354320"/>
                        <a:gd name="connsiteX11" fmla="*/ 2433320 w 2788920"/>
                        <a:gd name="connsiteY11" fmla="*/ 1310640 h 5354320"/>
                        <a:gd name="connsiteX12" fmla="*/ 2702560 w 2788920"/>
                        <a:gd name="connsiteY12" fmla="*/ 1869440 h 5354320"/>
                        <a:gd name="connsiteX13" fmla="*/ 2763520 w 2788920"/>
                        <a:gd name="connsiteY13" fmla="*/ 2011680 h 5354320"/>
                        <a:gd name="connsiteX14" fmla="*/ 2788920 w 2788920"/>
                        <a:gd name="connsiteY14" fmla="*/ 2240280 h 5354320"/>
                        <a:gd name="connsiteX15" fmla="*/ 2722880 w 2788920"/>
                        <a:gd name="connsiteY15" fmla="*/ 3393440 h 5354320"/>
                        <a:gd name="connsiteX16" fmla="*/ 2687320 w 2788920"/>
                        <a:gd name="connsiteY16" fmla="*/ 3632200 h 5354320"/>
                        <a:gd name="connsiteX17" fmla="*/ 2641600 w 2788920"/>
                        <a:gd name="connsiteY17" fmla="*/ 3977640 h 5354320"/>
                        <a:gd name="connsiteX18" fmla="*/ 2641600 w 2788920"/>
                        <a:gd name="connsiteY18" fmla="*/ 4800600 h 5354320"/>
                        <a:gd name="connsiteX19" fmla="*/ 2656840 w 2788920"/>
                        <a:gd name="connsiteY19" fmla="*/ 5354320 h 5354320"/>
                        <a:gd name="connsiteX0" fmla="*/ 0 w 2788920"/>
                        <a:gd name="connsiteY0" fmla="*/ 11647 h 5365967"/>
                        <a:gd name="connsiteX1" fmla="*/ 132080 w 2788920"/>
                        <a:gd name="connsiteY1" fmla="*/ 184367 h 5365967"/>
                        <a:gd name="connsiteX2" fmla="*/ 238760 w 2788920"/>
                        <a:gd name="connsiteY2" fmla="*/ 235167 h 5365967"/>
                        <a:gd name="connsiteX3" fmla="*/ 431800 w 2788920"/>
                        <a:gd name="connsiteY3" fmla="*/ 275807 h 5365967"/>
                        <a:gd name="connsiteX4" fmla="*/ 732607 w 2788920"/>
                        <a:gd name="connsiteY4" fmla="*/ 0 h 5365967"/>
                        <a:gd name="connsiteX5" fmla="*/ 1107440 w 2788920"/>
                        <a:gd name="connsiteY5" fmla="*/ 407887 h 5365967"/>
                        <a:gd name="connsiteX6" fmla="*/ 1349469 w 2788920"/>
                        <a:gd name="connsiteY6" fmla="*/ 635292 h 5365967"/>
                        <a:gd name="connsiteX7" fmla="*/ 1508270 w 2788920"/>
                        <a:gd name="connsiteY7" fmla="*/ 723678 h 5365967"/>
                        <a:gd name="connsiteX8" fmla="*/ 1823720 w 2788920"/>
                        <a:gd name="connsiteY8" fmla="*/ 981927 h 5365967"/>
                        <a:gd name="connsiteX9" fmla="*/ 1910080 w 2788920"/>
                        <a:gd name="connsiteY9" fmla="*/ 1007327 h 5365967"/>
                        <a:gd name="connsiteX10" fmla="*/ 2214880 w 2788920"/>
                        <a:gd name="connsiteY10" fmla="*/ 1174967 h 5365967"/>
                        <a:gd name="connsiteX11" fmla="*/ 2433320 w 2788920"/>
                        <a:gd name="connsiteY11" fmla="*/ 1322287 h 5365967"/>
                        <a:gd name="connsiteX12" fmla="*/ 2702560 w 2788920"/>
                        <a:gd name="connsiteY12" fmla="*/ 1881087 h 5365967"/>
                        <a:gd name="connsiteX13" fmla="*/ 2763520 w 2788920"/>
                        <a:gd name="connsiteY13" fmla="*/ 2023327 h 5365967"/>
                        <a:gd name="connsiteX14" fmla="*/ 2788920 w 2788920"/>
                        <a:gd name="connsiteY14" fmla="*/ 2251927 h 5365967"/>
                        <a:gd name="connsiteX15" fmla="*/ 2722880 w 2788920"/>
                        <a:gd name="connsiteY15" fmla="*/ 3405087 h 5365967"/>
                        <a:gd name="connsiteX16" fmla="*/ 2687320 w 2788920"/>
                        <a:gd name="connsiteY16" fmla="*/ 3643847 h 5365967"/>
                        <a:gd name="connsiteX17" fmla="*/ 2641600 w 2788920"/>
                        <a:gd name="connsiteY17" fmla="*/ 3989287 h 5365967"/>
                        <a:gd name="connsiteX18" fmla="*/ 2641600 w 2788920"/>
                        <a:gd name="connsiteY18" fmla="*/ 4812247 h 5365967"/>
                        <a:gd name="connsiteX19" fmla="*/ 2656840 w 2788920"/>
                        <a:gd name="connsiteY19" fmla="*/ 5365967 h 5365967"/>
                        <a:gd name="connsiteX0" fmla="*/ 0 w 2788920"/>
                        <a:gd name="connsiteY0" fmla="*/ 11647 h 5365967"/>
                        <a:gd name="connsiteX1" fmla="*/ 132080 w 2788920"/>
                        <a:gd name="connsiteY1" fmla="*/ 184367 h 5365967"/>
                        <a:gd name="connsiteX2" fmla="*/ 238760 w 2788920"/>
                        <a:gd name="connsiteY2" fmla="*/ 235167 h 5365967"/>
                        <a:gd name="connsiteX3" fmla="*/ 431800 w 2788920"/>
                        <a:gd name="connsiteY3" fmla="*/ 275807 h 5365967"/>
                        <a:gd name="connsiteX4" fmla="*/ 732607 w 2788920"/>
                        <a:gd name="connsiteY4" fmla="*/ 0 h 5365967"/>
                        <a:gd name="connsiteX5" fmla="*/ 1107440 w 2788920"/>
                        <a:gd name="connsiteY5" fmla="*/ 378009 h 5365967"/>
                        <a:gd name="connsiteX6" fmla="*/ 1349469 w 2788920"/>
                        <a:gd name="connsiteY6" fmla="*/ 635292 h 5365967"/>
                        <a:gd name="connsiteX7" fmla="*/ 1508270 w 2788920"/>
                        <a:gd name="connsiteY7" fmla="*/ 723678 h 5365967"/>
                        <a:gd name="connsiteX8" fmla="*/ 1823720 w 2788920"/>
                        <a:gd name="connsiteY8" fmla="*/ 981927 h 5365967"/>
                        <a:gd name="connsiteX9" fmla="*/ 1910080 w 2788920"/>
                        <a:gd name="connsiteY9" fmla="*/ 1007327 h 5365967"/>
                        <a:gd name="connsiteX10" fmla="*/ 2214880 w 2788920"/>
                        <a:gd name="connsiteY10" fmla="*/ 1174967 h 5365967"/>
                        <a:gd name="connsiteX11" fmla="*/ 2433320 w 2788920"/>
                        <a:gd name="connsiteY11" fmla="*/ 1322287 h 5365967"/>
                        <a:gd name="connsiteX12" fmla="*/ 2702560 w 2788920"/>
                        <a:gd name="connsiteY12" fmla="*/ 1881087 h 5365967"/>
                        <a:gd name="connsiteX13" fmla="*/ 2763520 w 2788920"/>
                        <a:gd name="connsiteY13" fmla="*/ 2023327 h 5365967"/>
                        <a:gd name="connsiteX14" fmla="*/ 2788920 w 2788920"/>
                        <a:gd name="connsiteY14" fmla="*/ 2251927 h 5365967"/>
                        <a:gd name="connsiteX15" fmla="*/ 2722880 w 2788920"/>
                        <a:gd name="connsiteY15" fmla="*/ 3405087 h 5365967"/>
                        <a:gd name="connsiteX16" fmla="*/ 2687320 w 2788920"/>
                        <a:gd name="connsiteY16" fmla="*/ 3643847 h 5365967"/>
                        <a:gd name="connsiteX17" fmla="*/ 2641600 w 2788920"/>
                        <a:gd name="connsiteY17" fmla="*/ 3989287 h 5365967"/>
                        <a:gd name="connsiteX18" fmla="*/ 2641600 w 2788920"/>
                        <a:gd name="connsiteY18" fmla="*/ 4812247 h 5365967"/>
                        <a:gd name="connsiteX19" fmla="*/ 2656840 w 2788920"/>
                        <a:gd name="connsiteY19" fmla="*/ 5365967 h 5365967"/>
                        <a:gd name="connsiteX0" fmla="*/ 0 w 2788920"/>
                        <a:gd name="connsiteY0" fmla="*/ 101272 h 5455592"/>
                        <a:gd name="connsiteX1" fmla="*/ 132080 w 2788920"/>
                        <a:gd name="connsiteY1" fmla="*/ 273992 h 5455592"/>
                        <a:gd name="connsiteX2" fmla="*/ 238760 w 2788920"/>
                        <a:gd name="connsiteY2" fmla="*/ 324792 h 5455592"/>
                        <a:gd name="connsiteX3" fmla="*/ 363202 w 2788920"/>
                        <a:gd name="connsiteY3" fmla="*/ 0 h 5455592"/>
                        <a:gd name="connsiteX4" fmla="*/ 732607 w 2788920"/>
                        <a:gd name="connsiteY4" fmla="*/ 89625 h 5455592"/>
                        <a:gd name="connsiteX5" fmla="*/ 1107440 w 2788920"/>
                        <a:gd name="connsiteY5" fmla="*/ 467634 h 5455592"/>
                        <a:gd name="connsiteX6" fmla="*/ 1349469 w 2788920"/>
                        <a:gd name="connsiteY6" fmla="*/ 724917 h 5455592"/>
                        <a:gd name="connsiteX7" fmla="*/ 1508270 w 2788920"/>
                        <a:gd name="connsiteY7" fmla="*/ 813303 h 5455592"/>
                        <a:gd name="connsiteX8" fmla="*/ 1823720 w 2788920"/>
                        <a:gd name="connsiteY8" fmla="*/ 1071552 h 5455592"/>
                        <a:gd name="connsiteX9" fmla="*/ 1910080 w 2788920"/>
                        <a:gd name="connsiteY9" fmla="*/ 1096952 h 5455592"/>
                        <a:gd name="connsiteX10" fmla="*/ 2214880 w 2788920"/>
                        <a:gd name="connsiteY10" fmla="*/ 1264592 h 5455592"/>
                        <a:gd name="connsiteX11" fmla="*/ 2433320 w 2788920"/>
                        <a:gd name="connsiteY11" fmla="*/ 1411912 h 5455592"/>
                        <a:gd name="connsiteX12" fmla="*/ 2702560 w 2788920"/>
                        <a:gd name="connsiteY12" fmla="*/ 1970712 h 5455592"/>
                        <a:gd name="connsiteX13" fmla="*/ 2763520 w 2788920"/>
                        <a:gd name="connsiteY13" fmla="*/ 2112952 h 5455592"/>
                        <a:gd name="connsiteX14" fmla="*/ 2788920 w 2788920"/>
                        <a:gd name="connsiteY14" fmla="*/ 2341552 h 5455592"/>
                        <a:gd name="connsiteX15" fmla="*/ 2722880 w 2788920"/>
                        <a:gd name="connsiteY15" fmla="*/ 3494712 h 5455592"/>
                        <a:gd name="connsiteX16" fmla="*/ 2687320 w 2788920"/>
                        <a:gd name="connsiteY16" fmla="*/ 3733472 h 5455592"/>
                        <a:gd name="connsiteX17" fmla="*/ 2641600 w 2788920"/>
                        <a:gd name="connsiteY17" fmla="*/ 4078912 h 5455592"/>
                        <a:gd name="connsiteX18" fmla="*/ 2641600 w 2788920"/>
                        <a:gd name="connsiteY18" fmla="*/ 4901872 h 5455592"/>
                        <a:gd name="connsiteX19" fmla="*/ 2656840 w 2788920"/>
                        <a:gd name="connsiteY19" fmla="*/ 5455592 h 5455592"/>
                        <a:gd name="connsiteX0" fmla="*/ 0 w 2788920"/>
                        <a:gd name="connsiteY0" fmla="*/ 141911 h 5496231"/>
                        <a:gd name="connsiteX1" fmla="*/ 132080 w 2788920"/>
                        <a:gd name="connsiteY1" fmla="*/ 314631 h 5496231"/>
                        <a:gd name="connsiteX2" fmla="*/ 105723 w 2788920"/>
                        <a:gd name="connsiteY2" fmla="*/ 0 h 5496231"/>
                        <a:gd name="connsiteX3" fmla="*/ 363202 w 2788920"/>
                        <a:gd name="connsiteY3" fmla="*/ 40639 h 5496231"/>
                        <a:gd name="connsiteX4" fmla="*/ 732607 w 2788920"/>
                        <a:gd name="connsiteY4" fmla="*/ 130264 h 5496231"/>
                        <a:gd name="connsiteX5" fmla="*/ 1107440 w 2788920"/>
                        <a:gd name="connsiteY5" fmla="*/ 508273 h 5496231"/>
                        <a:gd name="connsiteX6" fmla="*/ 1349469 w 2788920"/>
                        <a:gd name="connsiteY6" fmla="*/ 765556 h 5496231"/>
                        <a:gd name="connsiteX7" fmla="*/ 1508270 w 2788920"/>
                        <a:gd name="connsiteY7" fmla="*/ 853942 h 5496231"/>
                        <a:gd name="connsiteX8" fmla="*/ 1823720 w 2788920"/>
                        <a:gd name="connsiteY8" fmla="*/ 1112191 h 5496231"/>
                        <a:gd name="connsiteX9" fmla="*/ 1910080 w 2788920"/>
                        <a:gd name="connsiteY9" fmla="*/ 1137591 h 5496231"/>
                        <a:gd name="connsiteX10" fmla="*/ 2214880 w 2788920"/>
                        <a:gd name="connsiteY10" fmla="*/ 1305231 h 5496231"/>
                        <a:gd name="connsiteX11" fmla="*/ 2433320 w 2788920"/>
                        <a:gd name="connsiteY11" fmla="*/ 1452551 h 5496231"/>
                        <a:gd name="connsiteX12" fmla="*/ 2702560 w 2788920"/>
                        <a:gd name="connsiteY12" fmla="*/ 2011351 h 5496231"/>
                        <a:gd name="connsiteX13" fmla="*/ 2763520 w 2788920"/>
                        <a:gd name="connsiteY13" fmla="*/ 2153591 h 5496231"/>
                        <a:gd name="connsiteX14" fmla="*/ 2788920 w 2788920"/>
                        <a:gd name="connsiteY14" fmla="*/ 2382191 h 5496231"/>
                        <a:gd name="connsiteX15" fmla="*/ 2722880 w 2788920"/>
                        <a:gd name="connsiteY15" fmla="*/ 3535351 h 5496231"/>
                        <a:gd name="connsiteX16" fmla="*/ 2687320 w 2788920"/>
                        <a:gd name="connsiteY16" fmla="*/ 3774111 h 5496231"/>
                        <a:gd name="connsiteX17" fmla="*/ 2641600 w 2788920"/>
                        <a:gd name="connsiteY17" fmla="*/ 4119551 h 5496231"/>
                        <a:gd name="connsiteX18" fmla="*/ 2641600 w 2788920"/>
                        <a:gd name="connsiteY18" fmla="*/ 4942511 h 5496231"/>
                        <a:gd name="connsiteX19" fmla="*/ 2656840 w 2788920"/>
                        <a:gd name="connsiteY19" fmla="*/ 5496231 h 5496231"/>
                        <a:gd name="connsiteX0" fmla="*/ 0 w 2788920"/>
                        <a:gd name="connsiteY0" fmla="*/ 141911 h 5496231"/>
                        <a:gd name="connsiteX1" fmla="*/ 105723 w 2788920"/>
                        <a:gd name="connsiteY1" fmla="*/ 0 h 5496231"/>
                        <a:gd name="connsiteX2" fmla="*/ 363202 w 2788920"/>
                        <a:gd name="connsiteY2" fmla="*/ 40639 h 5496231"/>
                        <a:gd name="connsiteX3" fmla="*/ 732607 w 2788920"/>
                        <a:gd name="connsiteY3" fmla="*/ 130264 h 5496231"/>
                        <a:gd name="connsiteX4" fmla="*/ 1107440 w 2788920"/>
                        <a:gd name="connsiteY4" fmla="*/ 508273 h 5496231"/>
                        <a:gd name="connsiteX5" fmla="*/ 1349469 w 2788920"/>
                        <a:gd name="connsiteY5" fmla="*/ 765556 h 5496231"/>
                        <a:gd name="connsiteX6" fmla="*/ 1508270 w 2788920"/>
                        <a:gd name="connsiteY6" fmla="*/ 853942 h 5496231"/>
                        <a:gd name="connsiteX7" fmla="*/ 1823720 w 2788920"/>
                        <a:gd name="connsiteY7" fmla="*/ 1112191 h 5496231"/>
                        <a:gd name="connsiteX8" fmla="*/ 1910080 w 2788920"/>
                        <a:gd name="connsiteY8" fmla="*/ 1137591 h 5496231"/>
                        <a:gd name="connsiteX9" fmla="*/ 2214880 w 2788920"/>
                        <a:gd name="connsiteY9" fmla="*/ 1305231 h 5496231"/>
                        <a:gd name="connsiteX10" fmla="*/ 2433320 w 2788920"/>
                        <a:gd name="connsiteY10" fmla="*/ 1452551 h 5496231"/>
                        <a:gd name="connsiteX11" fmla="*/ 2702560 w 2788920"/>
                        <a:gd name="connsiteY11" fmla="*/ 2011351 h 5496231"/>
                        <a:gd name="connsiteX12" fmla="*/ 2763520 w 2788920"/>
                        <a:gd name="connsiteY12" fmla="*/ 2153591 h 5496231"/>
                        <a:gd name="connsiteX13" fmla="*/ 2788920 w 2788920"/>
                        <a:gd name="connsiteY13" fmla="*/ 2382191 h 5496231"/>
                        <a:gd name="connsiteX14" fmla="*/ 2722880 w 2788920"/>
                        <a:gd name="connsiteY14" fmla="*/ 3535351 h 5496231"/>
                        <a:gd name="connsiteX15" fmla="*/ 2687320 w 2788920"/>
                        <a:gd name="connsiteY15" fmla="*/ 3774111 h 5496231"/>
                        <a:gd name="connsiteX16" fmla="*/ 2641600 w 2788920"/>
                        <a:gd name="connsiteY16" fmla="*/ 4119551 h 5496231"/>
                        <a:gd name="connsiteX17" fmla="*/ 2641600 w 2788920"/>
                        <a:gd name="connsiteY17" fmla="*/ 4942511 h 5496231"/>
                        <a:gd name="connsiteX18" fmla="*/ 2656840 w 2788920"/>
                        <a:gd name="connsiteY18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0639 h 5496231"/>
                        <a:gd name="connsiteX2" fmla="*/ 626884 w 2683197"/>
                        <a:gd name="connsiteY2" fmla="*/ 130264 h 5496231"/>
                        <a:gd name="connsiteX3" fmla="*/ 1001717 w 2683197"/>
                        <a:gd name="connsiteY3" fmla="*/ 508273 h 5496231"/>
                        <a:gd name="connsiteX4" fmla="*/ 1243746 w 2683197"/>
                        <a:gd name="connsiteY4" fmla="*/ 765556 h 5496231"/>
                        <a:gd name="connsiteX5" fmla="*/ 1402547 w 2683197"/>
                        <a:gd name="connsiteY5" fmla="*/ 853942 h 5496231"/>
                        <a:gd name="connsiteX6" fmla="*/ 1717997 w 2683197"/>
                        <a:gd name="connsiteY6" fmla="*/ 1112191 h 5496231"/>
                        <a:gd name="connsiteX7" fmla="*/ 1804357 w 2683197"/>
                        <a:gd name="connsiteY7" fmla="*/ 1137591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1001717 w 2683197"/>
                        <a:gd name="connsiteY3" fmla="*/ 508273 h 5496231"/>
                        <a:gd name="connsiteX4" fmla="*/ 1243746 w 2683197"/>
                        <a:gd name="connsiteY4" fmla="*/ 765556 h 5496231"/>
                        <a:gd name="connsiteX5" fmla="*/ 1402547 w 2683197"/>
                        <a:gd name="connsiteY5" fmla="*/ 853942 h 5496231"/>
                        <a:gd name="connsiteX6" fmla="*/ 1717997 w 2683197"/>
                        <a:gd name="connsiteY6" fmla="*/ 1112191 h 5496231"/>
                        <a:gd name="connsiteX7" fmla="*/ 1804357 w 2683197"/>
                        <a:gd name="connsiteY7" fmla="*/ 1137591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243746 w 2683197"/>
                        <a:gd name="connsiteY4" fmla="*/ 765556 h 5496231"/>
                        <a:gd name="connsiteX5" fmla="*/ 1402547 w 2683197"/>
                        <a:gd name="connsiteY5" fmla="*/ 853942 h 5496231"/>
                        <a:gd name="connsiteX6" fmla="*/ 1717997 w 2683197"/>
                        <a:gd name="connsiteY6" fmla="*/ 1112191 h 5496231"/>
                        <a:gd name="connsiteX7" fmla="*/ 1804357 w 2683197"/>
                        <a:gd name="connsiteY7" fmla="*/ 1137591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402547 w 2683197"/>
                        <a:gd name="connsiteY5" fmla="*/ 853942 h 5496231"/>
                        <a:gd name="connsiteX6" fmla="*/ 1717997 w 2683197"/>
                        <a:gd name="connsiteY6" fmla="*/ 1112191 h 5496231"/>
                        <a:gd name="connsiteX7" fmla="*/ 1804357 w 2683197"/>
                        <a:gd name="connsiteY7" fmla="*/ 1137591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340186 w 2683197"/>
                        <a:gd name="connsiteY5" fmla="*/ 835555 h 5496231"/>
                        <a:gd name="connsiteX6" fmla="*/ 1717997 w 2683197"/>
                        <a:gd name="connsiteY6" fmla="*/ 1112191 h 5496231"/>
                        <a:gd name="connsiteX7" fmla="*/ 1804357 w 2683197"/>
                        <a:gd name="connsiteY7" fmla="*/ 1137591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340186 w 2683197"/>
                        <a:gd name="connsiteY5" fmla="*/ 835555 h 5496231"/>
                        <a:gd name="connsiteX6" fmla="*/ 1572487 w 2683197"/>
                        <a:gd name="connsiteY6" fmla="*/ 939818 h 5496231"/>
                        <a:gd name="connsiteX7" fmla="*/ 1804357 w 2683197"/>
                        <a:gd name="connsiteY7" fmla="*/ 1137591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340186 w 2683197"/>
                        <a:gd name="connsiteY5" fmla="*/ 835555 h 5496231"/>
                        <a:gd name="connsiteX6" fmla="*/ 1572487 w 2683197"/>
                        <a:gd name="connsiteY6" fmla="*/ 939818 h 5496231"/>
                        <a:gd name="connsiteX7" fmla="*/ 1804357 w 2683197"/>
                        <a:gd name="connsiteY7" fmla="*/ 1089327 h 5496231"/>
                        <a:gd name="connsiteX8" fmla="*/ 2109157 w 2683197"/>
                        <a:gd name="connsiteY8" fmla="*/ 1305231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340186 w 2683197"/>
                        <a:gd name="connsiteY5" fmla="*/ 835555 h 5496231"/>
                        <a:gd name="connsiteX6" fmla="*/ 1572487 w 2683197"/>
                        <a:gd name="connsiteY6" fmla="*/ 939818 h 5496231"/>
                        <a:gd name="connsiteX7" fmla="*/ 1804357 w 2683197"/>
                        <a:gd name="connsiteY7" fmla="*/ 1089327 h 5496231"/>
                        <a:gd name="connsiteX8" fmla="*/ 2023931 w 2683197"/>
                        <a:gd name="connsiteY8" fmla="*/ 1204106 h 5496231"/>
                        <a:gd name="connsiteX9" fmla="*/ 2327597 w 2683197"/>
                        <a:gd name="connsiteY9" fmla="*/ 1452551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340186 w 2683197"/>
                        <a:gd name="connsiteY5" fmla="*/ 835555 h 5496231"/>
                        <a:gd name="connsiteX6" fmla="*/ 1572487 w 2683197"/>
                        <a:gd name="connsiteY6" fmla="*/ 939818 h 5496231"/>
                        <a:gd name="connsiteX7" fmla="*/ 1804357 w 2683197"/>
                        <a:gd name="connsiteY7" fmla="*/ 1089327 h 5496231"/>
                        <a:gd name="connsiteX8" fmla="*/ 2023931 w 2683197"/>
                        <a:gd name="connsiteY8" fmla="*/ 1204106 h 5496231"/>
                        <a:gd name="connsiteX9" fmla="*/ 2302653 w 2683197"/>
                        <a:gd name="connsiteY9" fmla="*/ 1429568 h 5496231"/>
                        <a:gd name="connsiteX10" fmla="*/ 2596837 w 2683197"/>
                        <a:gd name="connsiteY10" fmla="*/ 2011351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683197"/>
                        <a:gd name="connsiteY0" fmla="*/ 0 h 5496231"/>
                        <a:gd name="connsiteX1" fmla="*/ 257479 w 2683197"/>
                        <a:gd name="connsiteY1" fmla="*/ 47535 h 5496231"/>
                        <a:gd name="connsiteX2" fmla="*/ 626884 w 2683197"/>
                        <a:gd name="connsiteY2" fmla="*/ 130264 h 5496231"/>
                        <a:gd name="connsiteX3" fmla="*/ 802161 w 2683197"/>
                        <a:gd name="connsiteY3" fmla="*/ 273846 h 5496231"/>
                        <a:gd name="connsiteX4" fmla="*/ 1148126 w 2683197"/>
                        <a:gd name="connsiteY4" fmla="*/ 678220 h 5496231"/>
                        <a:gd name="connsiteX5" fmla="*/ 1340186 w 2683197"/>
                        <a:gd name="connsiteY5" fmla="*/ 835555 h 5496231"/>
                        <a:gd name="connsiteX6" fmla="*/ 1572487 w 2683197"/>
                        <a:gd name="connsiteY6" fmla="*/ 939818 h 5496231"/>
                        <a:gd name="connsiteX7" fmla="*/ 1804357 w 2683197"/>
                        <a:gd name="connsiteY7" fmla="*/ 1089327 h 5496231"/>
                        <a:gd name="connsiteX8" fmla="*/ 2023931 w 2683197"/>
                        <a:gd name="connsiteY8" fmla="*/ 1204106 h 5496231"/>
                        <a:gd name="connsiteX9" fmla="*/ 2302653 w 2683197"/>
                        <a:gd name="connsiteY9" fmla="*/ 1429568 h 5496231"/>
                        <a:gd name="connsiteX10" fmla="*/ 2470036 w 2683197"/>
                        <a:gd name="connsiteY10" fmla="*/ 1705675 h 5496231"/>
                        <a:gd name="connsiteX11" fmla="*/ 2657797 w 2683197"/>
                        <a:gd name="connsiteY11" fmla="*/ 2153591 h 5496231"/>
                        <a:gd name="connsiteX12" fmla="*/ 2683197 w 2683197"/>
                        <a:gd name="connsiteY12" fmla="*/ 2382191 h 5496231"/>
                        <a:gd name="connsiteX13" fmla="*/ 2617157 w 2683197"/>
                        <a:gd name="connsiteY13" fmla="*/ 3535351 h 5496231"/>
                        <a:gd name="connsiteX14" fmla="*/ 2581597 w 2683197"/>
                        <a:gd name="connsiteY14" fmla="*/ 3774111 h 5496231"/>
                        <a:gd name="connsiteX15" fmla="*/ 2535877 w 2683197"/>
                        <a:gd name="connsiteY15" fmla="*/ 4119551 h 5496231"/>
                        <a:gd name="connsiteX16" fmla="*/ 2535877 w 2683197"/>
                        <a:gd name="connsiteY16" fmla="*/ 4942511 h 5496231"/>
                        <a:gd name="connsiteX17" fmla="*/ 2551117 w 2683197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57797 w 2722693"/>
                        <a:gd name="connsiteY11" fmla="*/ 2153591 h 5496231"/>
                        <a:gd name="connsiteX12" fmla="*/ 2722693 w 2722693"/>
                        <a:gd name="connsiteY12" fmla="*/ 2623514 h 5496231"/>
                        <a:gd name="connsiteX13" fmla="*/ 2617157 w 2722693"/>
                        <a:gd name="connsiteY13" fmla="*/ 3535351 h 5496231"/>
                        <a:gd name="connsiteX14" fmla="*/ 2581597 w 2722693"/>
                        <a:gd name="connsiteY14" fmla="*/ 3774111 h 5496231"/>
                        <a:gd name="connsiteX15" fmla="*/ 2535877 w 2722693"/>
                        <a:gd name="connsiteY15" fmla="*/ 4119551 h 5496231"/>
                        <a:gd name="connsiteX16" fmla="*/ 2535877 w 2722693"/>
                        <a:gd name="connsiteY16" fmla="*/ 4942511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80663 w 2722693"/>
                        <a:gd name="connsiteY11" fmla="*/ 2289192 h 5496231"/>
                        <a:gd name="connsiteX12" fmla="*/ 2722693 w 2722693"/>
                        <a:gd name="connsiteY12" fmla="*/ 2623514 h 5496231"/>
                        <a:gd name="connsiteX13" fmla="*/ 2617157 w 2722693"/>
                        <a:gd name="connsiteY13" fmla="*/ 3535351 h 5496231"/>
                        <a:gd name="connsiteX14" fmla="*/ 2581597 w 2722693"/>
                        <a:gd name="connsiteY14" fmla="*/ 3774111 h 5496231"/>
                        <a:gd name="connsiteX15" fmla="*/ 2535877 w 2722693"/>
                        <a:gd name="connsiteY15" fmla="*/ 4119551 h 5496231"/>
                        <a:gd name="connsiteX16" fmla="*/ 2535877 w 2722693"/>
                        <a:gd name="connsiteY16" fmla="*/ 4942511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80663 w 2722693"/>
                        <a:gd name="connsiteY11" fmla="*/ 2289192 h 5496231"/>
                        <a:gd name="connsiteX12" fmla="*/ 2722693 w 2722693"/>
                        <a:gd name="connsiteY12" fmla="*/ 2623514 h 5496231"/>
                        <a:gd name="connsiteX13" fmla="*/ 2656653 w 2722693"/>
                        <a:gd name="connsiteY13" fmla="*/ 3535351 h 5496231"/>
                        <a:gd name="connsiteX14" fmla="*/ 2581597 w 2722693"/>
                        <a:gd name="connsiteY14" fmla="*/ 3774111 h 5496231"/>
                        <a:gd name="connsiteX15" fmla="*/ 2535877 w 2722693"/>
                        <a:gd name="connsiteY15" fmla="*/ 4119551 h 5496231"/>
                        <a:gd name="connsiteX16" fmla="*/ 2535877 w 2722693"/>
                        <a:gd name="connsiteY16" fmla="*/ 4942511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80663 w 2722693"/>
                        <a:gd name="connsiteY11" fmla="*/ 2289192 h 5496231"/>
                        <a:gd name="connsiteX12" fmla="*/ 2722693 w 2722693"/>
                        <a:gd name="connsiteY12" fmla="*/ 2623514 h 5496231"/>
                        <a:gd name="connsiteX13" fmla="*/ 2656653 w 2722693"/>
                        <a:gd name="connsiteY13" fmla="*/ 3535351 h 5496231"/>
                        <a:gd name="connsiteX14" fmla="*/ 2654352 w 2722693"/>
                        <a:gd name="connsiteY14" fmla="*/ 3886728 h 5496231"/>
                        <a:gd name="connsiteX15" fmla="*/ 2535877 w 2722693"/>
                        <a:gd name="connsiteY15" fmla="*/ 4119551 h 5496231"/>
                        <a:gd name="connsiteX16" fmla="*/ 2535877 w 2722693"/>
                        <a:gd name="connsiteY16" fmla="*/ 4942511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80663 w 2722693"/>
                        <a:gd name="connsiteY11" fmla="*/ 2289192 h 5496231"/>
                        <a:gd name="connsiteX12" fmla="*/ 2722693 w 2722693"/>
                        <a:gd name="connsiteY12" fmla="*/ 2623514 h 5496231"/>
                        <a:gd name="connsiteX13" fmla="*/ 2656653 w 2722693"/>
                        <a:gd name="connsiteY13" fmla="*/ 3535351 h 5496231"/>
                        <a:gd name="connsiteX14" fmla="*/ 2654352 w 2722693"/>
                        <a:gd name="connsiteY14" fmla="*/ 3886728 h 5496231"/>
                        <a:gd name="connsiteX15" fmla="*/ 2602395 w 2722693"/>
                        <a:gd name="connsiteY15" fmla="*/ 4528650 h 5496231"/>
                        <a:gd name="connsiteX16" fmla="*/ 2535877 w 2722693"/>
                        <a:gd name="connsiteY16" fmla="*/ 4942511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80663 w 2722693"/>
                        <a:gd name="connsiteY11" fmla="*/ 2289192 h 5496231"/>
                        <a:gd name="connsiteX12" fmla="*/ 2722693 w 2722693"/>
                        <a:gd name="connsiteY12" fmla="*/ 2623514 h 5496231"/>
                        <a:gd name="connsiteX13" fmla="*/ 2656653 w 2722693"/>
                        <a:gd name="connsiteY13" fmla="*/ 3535351 h 5496231"/>
                        <a:gd name="connsiteX14" fmla="*/ 2654352 w 2722693"/>
                        <a:gd name="connsiteY14" fmla="*/ 3886728 h 5496231"/>
                        <a:gd name="connsiteX15" fmla="*/ 2589924 w 2722693"/>
                        <a:gd name="connsiteY15" fmla="*/ 4533248 h 5496231"/>
                        <a:gd name="connsiteX16" fmla="*/ 2535877 w 2722693"/>
                        <a:gd name="connsiteY16" fmla="*/ 4942511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496231"/>
                        <a:gd name="connsiteX1" fmla="*/ 257479 w 2722693"/>
                        <a:gd name="connsiteY1" fmla="*/ 47535 h 5496231"/>
                        <a:gd name="connsiteX2" fmla="*/ 626884 w 2722693"/>
                        <a:gd name="connsiteY2" fmla="*/ 130264 h 5496231"/>
                        <a:gd name="connsiteX3" fmla="*/ 802161 w 2722693"/>
                        <a:gd name="connsiteY3" fmla="*/ 273846 h 5496231"/>
                        <a:gd name="connsiteX4" fmla="*/ 1148126 w 2722693"/>
                        <a:gd name="connsiteY4" fmla="*/ 678220 h 5496231"/>
                        <a:gd name="connsiteX5" fmla="*/ 1340186 w 2722693"/>
                        <a:gd name="connsiteY5" fmla="*/ 835555 h 5496231"/>
                        <a:gd name="connsiteX6" fmla="*/ 1572487 w 2722693"/>
                        <a:gd name="connsiteY6" fmla="*/ 939818 h 5496231"/>
                        <a:gd name="connsiteX7" fmla="*/ 1804357 w 2722693"/>
                        <a:gd name="connsiteY7" fmla="*/ 1089327 h 5496231"/>
                        <a:gd name="connsiteX8" fmla="*/ 2023931 w 2722693"/>
                        <a:gd name="connsiteY8" fmla="*/ 1204106 h 5496231"/>
                        <a:gd name="connsiteX9" fmla="*/ 2302653 w 2722693"/>
                        <a:gd name="connsiteY9" fmla="*/ 1429568 h 5496231"/>
                        <a:gd name="connsiteX10" fmla="*/ 2470036 w 2722693"/>
                        <a:gd name="connsiteY10" fmla="*/ 1705675 h 5496231"/>
                        <a:gd name="connsiteX11" fmla="*/ 2680663 w 2722693"/>
                        <a:gd name="connsiteY11" fmla="*/ 2289192 h 5496231"/>
                        <a:gd name="connsiteX12" fmla="*/ 2722693 w 2722693"/>
                        <a:gd name="connsiteY12" fmla="*/ 2623514 h 5496231"/>
                        <a:gd name="connsiteX13" fmla="*/ 2656653 w 2722693"/>
                        <a:gd name="connsiteY13" fmla="*/ 3535351 h 5496231"/>
                        <a:gd name="connsiteX14" fmla="*/ 2654352 w 2722693"/>
                        <a:gd name="connsiteY14" fmla="*/ 3886728 h 5496231"/>
                        <a:gd name="connsiteX15" fmla="*/ 2589924 w 2722693"/>
                        <a:gd name="connsiteY15" fmla="*/ 4533248 h 5496231"/>
                        <a:gd name="connsiteX16" fmla="*/ 2535877 w 2722693"/>
                        <a:gd name="connsiteY16" fmla="*/ 4958599 h 5496231"/>
                        <a:gd name="connsiteX17" fmla="*/ 2551117 w 2722693"/>
                        <a:gd name="connsiteY17" fmla="*/ 5496231 h 5496231"/>
                        <a:gd name="connsiteX0" fmla="*/ 0 w 2722693"/>
                        <a:gd name="connsiteY0" fmla="*/ 0 h 5767432"/>
                        <a:gd name="connsiteX1" fmla="*/ 257479 w 2722693"/>
                        <a:gd name="connsiteY1" fmla="*/ 47535 h 5767432"/>
                        <a:gd name="connsiteX2" fmla="*/ 626884 w 2722693"/>
                        <a:gd name="connsiteY2" fmla="*/ 130264 h 5767432"/>
                        <a:gd name="connsiteX3" fmla="*/ 802161 w 2722693"/>
                        <a:gd name="connsiteY3" fmla="*/ 273846 h 5767432"/>
                        <a:gd name="connsiteX4" fmla="*/ 1148126 w 2722693"/>
                        <a:gd name="connsiteY4" fmla="*/ 678220 h 5767432"/>
                        <a:gd name="connsiteX5" fmla="*/ 1340186 w 2722693"/>
                        <a:gd name="connsiteY5" fmla="*/ 835555 h 5767432"/>
                        <a:gd name="connsiteX6" fmla="*/ 1572487 w 2722693"/>
                        <a:gd name="connsiteY6" fmla="*/ 939818 h 5767432"/>
                        <a:gd name="connsiteX7" fmla="*/ 1804357 w 2722693"/>
                        <a:gd name="connsiteY7" fmla="*/ 1089327 h 5767432"/>
                        <a:gd name="connsiteX8" fmla="*/ 2023931 w 2722693"/>
                        <a:gd name="connsiteY8" fmla="*/ 1204106 h 5767432"/>
                        <a:gd name="connsiteX9" fmla="*/ 2302653 w 2722693"/>
                        <a:gd name="connsiteY9" fmla="*/ 1429568 h 5767432"/>
                        <a:gd name="connsiteX10" fmla="*/ 2470036 w 2722693"/>
                        <a:gd name="connsiteY10" fmla="*/ 1705675 h 5767432"/>
                        <a:gd name="connsiteX11" fmla="*/ 2680663 w 2722693"/>
                        <a:gd name="connsiteY11" fmla="*/ 2289192 h 5767432"/>
                        <a:gd name="connsiteX12" fmla="*/ 2722693 w 2722693"/>
                        <a:gd name="connsiteY12" fmla="*/ 2623514 h 5767432"/>
                        <a:gd name="connsiteX13" fmla="*/ 2656653 w 2722693"/>
                        <a:gd name="connsiteY13" fmla="*/ 3535351 h 5767432"/>
                        <a:gd name="connsiteX14" fmla="*/ 2654352 w 2722693"/>
                        <a:gd name="connsiteY14" fmla="*/ 3886728 h 5767432"/>
                        <a:gd name="connsiteX15" fmla="*/ 2589924 w 2722693"/>
                        <a:gd name="connsiteY15" fmla="*/ 4533248 h 5767432"/>
                        <a:gd name="connsiteX16" fmla="*/ 2535877 w 2722693"/>
                        <a:gd name="connsiteY16" fmla="*/ 4958599 h 5767432"/>
                        <a:gd name="connsiteX17" fmla="*/ 2536566 w 2722693"/>
                        <a:gd name="connsiteY17" fmla="*/ 5767432 h 5767432"/>
                        <a:gd name="connsiteX0" fmla="*/ 0 w 2722693"/>
                        <a:gd name="connsiteY0" fmla="*/ 0 h 5951297"/>
                        <a:gd name="connsiteX1" fmla="*/ 257479 w 2722693"/>
                        <a:gd name="connsiteY1" fmla="*/ 47535 h 5951297"/>
                        <a:gd name="connsiteX2" fmla="*/ 626884 w 2722693"/>
                        <a:gd name="connsiteY2" fmla="*/ 130264 h 5951297"/>
                        <a:gd name="connsiteX3" fmla="*/ 802161 w 2722693"/>
                        <a:gd name="connsiteY3" fmla="*/ 273846 h 5951297"/>
                        <a:gd name="connsiteX4" fmla="*/ 1148126 w 2722693"/>
                        <a:gd name="connsiteY4" fmla="*/ 678220 h 5951297"/>
                        <a:gd name="connsiteX5" fmla="*/ 1340186 w 2722693"/>
                        <a:gd name="connsiteY5" fmla="*/ 835555 h 5951297"/>
                        <a:gd name="connsiteX6" fmla="*/ 1572487 w 2722693"/>
                        <a:gd name="connsiteY6" fmla="*/ 939818 h 5951297"/>
                        <a:gd name="connsiteX7" fmla="*/ 1804357 w 2722693"/>
                        <a:gd name="connsiteY7" fmla="*/ 1089327 h 5951297"/>
                        <a:gd name="connsiteX8" fmla="*/ 2023931 w 2722693"/>
                        <a:gd name="connsiteY8" fmla="*/ 1204106 h 5951297"/>
                        <a:gd name="connsiteX9" fmla="*/ 2302653 w 2722693"/>
                        <a:gd name="connsiteY9" fmla="*/ 1429568 h 5951297"/>
                        <a:gd name="connsiteX10" fmla="*/ 2470036 w 2722693"/>
                        <a:gd name="connsiteY10" fmla="*/ 1705675 h 5951297"/>
                        <a:gd name="connsiteX11" fmla="*/ 2680663 w 2722693"/>
                        <a:gd name="connsiteY11" fmla="*/ 2289192 h 5951297"/>
                        <a:gd name="connsiteX12" fmla="*/ 2722693 w 2722693"/>
                        <a:gd name="connsiteY12" fmla="*/ 2623514 h 5951297"/>
                        <a:gd name="connsiteX13" fmla="*/ 2656653 w 2722693"/>
                        <a:gd name="connsiteY13" fmla="*/ 3535351 h 5951297"/>
                        <a:gd name="connsiteX14" fmla="*/ 2654352 w 2722693"/>
                        <a:gd name="connsiteY14" fmla="*/ 3886728 h 5951297"/>
                        <a:gd name="connsiteX15" fmla="*/ 2589924 w 2722693"/>
                        <a:gd name="connsiteY15" fmla="*/ 4533248 h 5951297"/>
                        <a:gd name="connsiteX16" fmla="*/ 2535877 w 2722693"/>
                        <a:gd name="connsiteY16" fmla="*/ 4958599 h 5951297"/>
                        <a:gd name="connsiteX17" fmla="*/ 2526172 w 2722693"/>
                        <a:gd name="connsiteY17" fmla="*/ 5951297 h 5951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722693" h="5951297">
                          <a:moveTo>
                            <a:pt x="0" y="0"/>
                          </a:moveTo>
                          <a:lnTo>
                            <a:pt x="257479" y="47535"/>
                          </a:lnTo>
                          <a:lnTo>
                            <a:pt x="626884" y="130264"/>
                          </a:lnTo>
                          <a:lnTo>
                            <a:pt x="802161" y="273846"/>
                          </a:lnTo>
                          <a:lnTo>
                            <a:pt x="1148126" y="678220"/>
                          </a:lnTo>
                          <a:cubicBezTo>
                            <a:pt x="1249563" y="759777"/>
                            <a:pt x="1226276" y="781578"/>
                            <a:pt x="1340186" y="835555"/>
                          </a:cubicBezTo>
                          <a:lnTo>
                            <a:pt x="1572487" y="939818"/>
                          </a:lnTo>
                          <a:lnTo>
                            <a:pt x="1804357" y="1089327"/>
                          </a:lnTo>
                          <a:lnTo>
                            <a:pt x="2023931" y="1204106"/>
                          </a:lnTo>
                          <a:lnTo>
                            <a:pt x="2302653" y="1429568"/>
                          </a:lnTo>
                          <a:lnTo>
                            <a:pt x="2470036" y="1705675"/>
                          </a:lnTo>
                          <a:lnTo>
                            <a:pt x="2680663" y="2289192"/>
                          </a:lnTo>
                          <a:lnTo>
                            <a:pt x="2722693" y="2623514"/>
                          </a:lnTo>
                          <a:lnTo>
                            <a:pt x="2656653" y="3535351"/>
                          </a:lnTo>
                          <a:lnTo>
                            <a:pt x="2654352" y="3886728"/>
                          </a:lnTo>
                          <a:lnTo>
                            <a:pt x="2589924" y="4533248"/>
                          </a:lnTo>
                          <a:lnTo>
                            <a:pt x="2535877" y="4958599"/>
                          </a:lnTo>
                          <a:cubicBezTo>
                            <a:pt x="2536107" y="5228210"/>
                            <a:pt x="2525942" y="5681686"/>
                            <a:pt x="2526172" y="5951297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2" name="フリーフォーム 64">
                    <a:extLst>
                      <a:ext uri="{FF2B5EF4-FFF2-40B4-BE49-F238E27FC236}">
                        <a16:creationId xmlns:a16="http://schemas.microsoft.com/office/drawing/2014/main" id="{65C7FA6A-0731-7E50-9A4C-8ED5CEF0C746}"/>
                      </a:ext>
                    </a:extLst>
                  </p:cNvPr>
                  <p:cNvSpPr/>
                  <p:nvPr/>
                </p:nvSpPr>
                <p:spPr>
                  <a:xfrm>
                    <a:off x="1733550" y="666750"/>
                    <a:ext cx="9391650" cy="8337550"/>
                  </a:xfrm>
                  <a:custGeom>
                    <a:avLst/>
                    <a:gdLst>
                      <a:gd name="connsiteX0" fmla="*/ 617220 w 6719356"/>
                      <a:gd name="connsiteY0" fmla="*/ 246248 h 5930768"/>
                      <a:gd name="connsiteX1" fmla="*/ 388620 w 6719356"/>
                      <a:gd name="connsiteY1" fmla="*/ 1059048 h 5930768"/>
                      <a:gd name="connsiteX2" fmla="*/ 1216660 w 6719356"/>
                      <a:gd name="connsiteY2" fmla="*/ 1274948 h 5930768"/>
                      <a:gd name="connsiteX3" fmla="*/ 1092200 w 6719356"/>
                      <a:gd name="connsiteY3" fmla="*/ 1739768 h 5930768"/>
                      <a:gd name="connsiteX4" fmla="*/ 510540 w 6719356"/>
                      <a:gd name="connsiteY4" fmla="*/ 1589908 h 5930768"/>
                      <a:gd name="connsiteX5" fmla="*/ 581660 w 6719356"/>
                      <a:gd name="connsiteY5" fmla="*/ 1305428 h 5930768"/>
                      <a:gd name="connsiteX6" fmla="*/ 337820 w 6719356"/>
                      <a:gd name="connsiteY6" fmla="*/ 1244468 h 5930768"/>
                      <a:gd name="connsiteX7" fmla="*/ 0 w 6719356"/>
                      <a:gd name="connsiteY7" fmla="*/ 2562728 h 5930768"/>
                      <a:gd name="connsiteX8" fmla="*/ 170180 w 6719356"/>
                      <a:gd name="connsiteY8" fmla="*/ 2628768 h 5930768"/>
                      <a:gd name="connsiteX9" fmla="*/ 464820 w 6719356"/>
                      <a:gd name="connsiteY9" fmla="*/ 2781168 h 5930768"/>
                      <a:gd name="connsiteX10" fmla="*/ 713740 w 6719356"/>
                      <a:gd name="connsiteY10" fmla="*/ 2943728 h 5930768"/>
                      <a:gd name="connsiteX11" fmla="*/ 1038860 w 6719356"/>
                      <a:gd name="connsiteY11" fmla="*/ 3639688 h 5930768"/>
                      <a:gd name="connsiteX12" fmla="*/ 1064260 w 6719356"/>
                      <a:gd name="connsiteY12" fmla="*/ 3868288 h 5930768"/>
                      <a:gd name="connsiteX13" fmla="*/ 998220 w 6719356"/>
                      <a:gd name="connsiteY13" fmla="*/ 5013828 h 5930768"/>
                      <a:gd name="connsiteX14" fmla="*/ 957580 w 6719356"/>
                      <a:gd name="connsiteY14" fmla="*/ 5326248 h 5930768"/>
                      <a:gd name="connsiteX15" fmla="*/ 909320 w 6719356"/>
                      <a:gd name="connsiteY15" fmla="*/ 5610728 h 5930768"/>
                      <a:gd name="connsiteX16" fmla="*/ 919480 w 6719356"/>
                      <a:gd name="connsiteY16" fmla="*/ 5930768 h 5930768"/>
                      <a:gd name="connsiteX17" fmla="*/ 4777740 w 6719356"/>
                      <a:gd name="connsiteY17" fmla="*/ 5039228 h 5930768"/>
                      <a:gd name="connsiteX18" fmla="*/ 4916681 w 6719356"/>
                      <a:gd name="connsiteY18" fmla="*/ 4759630 h 5930768"/>
                      <a:gd name="connsiteX19" fmla="*/ 5477197 w 6719356"/>
                      <a:gd name="connsiteY19" fmla="*/ 3814354 h 5930768"/>
                      <a:gd name="connsiteX20" fmla="*/ 6028212 w 6719356"/>
                      <a:gd name="connsiteY20" fmla="*/ 2845328 h 5930768"/>
                      <a:gd name="connsiteX21" fmla="*/ 6598227 w 6719356"/>
                      <a:gd name="connsiteY21" fmla="*/ 1812174 h 5930768"/>
                      <a:gd name="connsiteX22" fmla="*/ 6686105 w 6719356"/>
                      <a:gd name="connsiteY22" fmla="*/ 1648295 h 5930768"/>
                      <a:gd name="connsiteX23" fmla="*/ 6719356 w 6719356"/>
                      <a:gd name="connsiteY23" fmla="*/ 1553292 h 5930768"/>
                      <a:gd name="connsiteX24" fmla="*/ 5997336 w 6719356"/>
                      <a:gd name="connsiteY24" fmla="*/ 1232659 h 5930768"/>
                      <a:gd name="connsiteX25" fmla="*/ 5823956 w 6719356"/>
                      <a:gd name="connsiteY25" fmla="*/ 1156657 h 5930768"/>
                      <a:gd name="connsiteX26" fmla="*/ 5348943 w 6719356"/>
                      <a:gd name="connsiteY26" fmla="*/ 783771 h 5930768"/>
                      <a:gd name="connsiteX27" fmla="*/ 5192189 w 6719356"/>
                      <a:gd name="connsiteY27" fmla="*/ 638892 h 5930768"/>
                      <a:gd name="connsiteX28" fmla="*/ 5137562 w 6719356"/>
                      <a:gd name="connsiteY28" fmla="*/ 346759 h 5930768"/>
                      <a:gd name="connsiteX29" fmla="*/ 5082936 w 6719356"/>
                      <a:gd name="connsiteY29" fmla="*/ 349134 h 5930768"/>
                      <a:gd name="connsiteX30" fmla="*/ 4940432 w 6719356"/>
                      <a:gd name="connsiteY30" fmla="*/ 0 h 5930768"/>
                      <a:gd name="connsiteX31" fmla="*/ 4724301 w 6719356"/>
                      <a:gd name="connsiteY31" fmla="*/ 21376 h 5930768"/>
                      <a:gd name="connsiteX32" fmla="*/ 4731426 w 6719356"/>
                      <a:gd name="connsiteY32" fmla="*/ 54626 h 5930768"/>
                      <a:gd name="connsiteX33" fmla="*/ 3363389 w 6719356"/>
                      <a:gd name="connsiteY33" fmla="*/ 159129 h 5930768"/>
                      <a:gd name="connsiteX34" fmla="*/ 1118952 w 6719356"/>
                      <a:gd name="connsiteY34" fmla="*/ 342009 h 5930768"/>
                      <a:gd name="connsiteX35" fmla="*/ 617220 w 6719356"/>
                      <a:gd name="connsiteY35" fmla="*/ 246248 h 5930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6719356" h="5930768">
                        <a:moveTo>
                          <a:pt x="617220" y="246248"/>
                        </a:moveTo>
                        <a:lnTo>
                          <a:pt x="388620" y="1059048"/>
                        </a:lnTo>
                        <a:lnTo>
                          <a:pt x="1216660" y="1274948"/>
                        </a:lnTo>
                        <a:lnTo>
                          <a:pt x="1092200" y="1739768"/>
                        </a:lnTo>
                        <a:lnTo>
                          <a:pt x="510540" y="1589908"/>
                        </a:lnTo>
                        <a:lnTo>
                          <a:pt x="581660" y="1305428"/>
                        </a:lnTo>
                        <a:lnTo>
                          <a:pt x="337820" y="1244468"/>
                        </a:lnTo>
                        <a:lnTo>
                          <a:pt x="0" y="2562728"/>
                        </a:lnTo>
                        <a:lnTo>
                          <a:pt x="170180" y="2628768"/>
                        </a:lnTo>
                        <a:lnTo>
                          <a:pt x="464820" y="2781168"/>
                        </a:lnTo>
                        <a:lnTo>
                          <a:pt x="713740" y="2943728"/>
                        </a:lnTo>
                        <a:lnTo>
                          <a:pt x="1038860" y="3639688"/>
                        </a:lnTo>
                        <a:lnTo>
                          <a:pt x="1064260" y="3868288"/>
                        </a:lnTo>
                        <a:lnTo>
                          <a:pt x="998220" y="5013828"/>
                        </a:lnTo>
                        <a:lnTo>
                          <a:pt x="957580" y="5326248"/>
                        </a:lnTo>
                        <a:lnTo>
                          <a:pt x="909320" y="5610728"/>
                        </a:lnTo>
                        <a:lnTo>
                          <a:pt x="919480" y="5930768"/>
                        </a:lnTo>
                        <a:lnTo>
                          <a:pt x="4777740" y="5039228"/>
                        </a:lnTo>
                        <a:lnTo>
                          <a:pt x="4916681" y="4759630"/>
                        </a:lnTo>
                        <a:lnTo>
                          <a:pt x="5477197" y="3814354"/>
                        </a:lnTo>
                        <a:lnTo>
                          <a:pt x="6028212" y="2845328"/>
                        </a:lnTo>
                        <a:lnTo>
                          <a:pt x="6598227" y="1812174"/>
                        </a:lnTo>
                        <a:lnTo>
                          <a:pt x="6686105" y="1648295"/>
                        </a:lnTo>
                        <a:lnTo>
                          <a:pt x="6719356" y="1553292"/>
                        </a:lnTo>
                        <a:lnTo>
                          <a:pt x="5997336" y="1232659"/>
                        </a:lnTo>
                        <a:lnTo>
                          <a:pt x="5823956" y="1156657"/>
                        </a:lnTo>
                        <a:lnTo>
                          <a:pt x="5348943" y="783771"/>
                        </a:lnTo>
                        <a:lnTo>
                          <a:pt x="5192189" y="638892"/>
                        </a:lnTo>
                        <a:lnTo>
                          <a:pt x="5137562" y="346759"/>
                        </a:lnTo>
                        <a:lnTo>
                          <a:pt x="5082936" y="349134"/>
                        </a:lnTo>
                        <a:lnTo>
                          <a:pt x="4940432" y="0"/>
                        </a:lnTo>
                        <a:lnTo>
                          <a:pt x="4724301" y="21376"/>
                        </a:lnTo>
                        <a:lnTo>
                          <a:pt x="4731426" y="54626"/>
                        </a:lnTo>
                        <a:lnTo>
                          <a:pt x="3363389" y="159129"/>
                        </a:lnTo>
                        <a:lnTo>
                          <a:pt x="1118952" y="342009"/>
                        </a:lnTo>
                        <a:lnTo>
                          <a:pt x="617220" y="246248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" name="フリーフォーム 63">
                  <a:extLst>
                    <a:ext uri="{FF2B5EF4-FFF2-40B4-BE49-F238E27FC236}">
                      <a16:creationId xmlns:a16="http://schemas.microsoft.com/office/drawing/2014/main" id="{32AD8AA0-D2B8-7DEC-8398-8EC9BFD8D7A5}"/>
                    </a:ext>
                  </a:extLst>
                </p:cNvPr>
                <p:cNvSpPr/>
                <p:nvPr/>
              </p:nvSpPr>
              <p:spPr>
                <a:xfrm>
                  <a:off x="0" y="547232"/>
                  <a:ext cx="10837833" cy="2657487"/>
                </a:xfrm>
                <a:custGeom>
                  <a:avLst/>
                  <a:gdLst>
                    <a:gd name="connsiteX0" fmla="*/ 0 w 10916920"/>
                    <a:gd name="connsiteY0" fmla="*/ 5425440 h 5425440"/>
                    <a:gd name="connsiteX1" fmla="*/ 177800 w 10916920"/>
                    <a:gd name="connsiteY1" fmla="*/ 4937760 h 5425440"/>
                    <a:gd name="connsiteX2" fmla="*/ 254000 w 10916920"/>
                    <a:gd name="connsiteY2" fmla="*/ 4566920 h 5425440"/>
                    <a:gd name="connsiteX3" fmla="*/ 264160 w 10916920"/>
                    <a:gd name="connsiteY3" fmla="*/ 4226560 h 5425440"/>
                    <a:gd name="connsiteX4" fmla="*/ 248920 w 10916920"/>
                    <a:gd name="connsiteY4" fmla="*/ 3931920 h 5425440"/>
                    <a:gd name="connsiteX5" fmla="*/ 172720 w 10916920"/>
                    <a:gd name="connsiteY5" fmla="*/ 3484880 h 5425440"/>
                    <a:gd name="connsiteX6" fmla="*/ 137160 w 10916920"/>
                    <a:gd name="connsiteY6" fmla="*/ 3114040 h 5425440"/>
                    <a:gd name="connsiteX7" fmla="*/ 198120 w 10916920"/>
                    <a:gd name="connsiteY7" fmla="*/ 2682240 h 5425440"/>
                    <a:gd name="connsiteX8" fmla="*/ 330200 w 10916920"/>
                    <a:gd name="connsiteY8" fmla="*/ 2316480 h 5425440"/>
                    <a:gd name="connsiteX9" fmla="*/ 985520 w 10916920"/>
                    <a:gd name="connsiteY9" fmla="*/ 1097280 h 5425440"/>
                    <a:gd name="connsiteX10" fmla="*/ 1366520 w 10916920"/>
                    <a:gd name="connsiteY10" fmla="*/ 431800 h 5425440"/>
                    <a:gd name="connsiteX11" fmla="*/ 1518920 w 10916920"/>
                    <a:gd name="connsiteY11" fmla="*/ 274320 h 5425440"/>
                    <a:gd name="connsiteX12" fmla="*/ 1732280 w 10916920"/>
                    <a:gd name="connsiteY12" fmla="*/ 137160 h 5425440"/>
                    <a:gd name="connsiteX13" fmla="*/ 2042160 w 10916920"/>
                    <a:gd name="connsiteY13" fmla="*/ 20320 h 5425440"/>
                    <a:gd name="connsiteX14" fmla="*/ 2260600 w 10916920"/>
                    <a:gd name="connsiteY14" fmla="*/ 0 h 5425440"/>
                    <a:gd name="connsiteX15" fmla="*/ 2936240 w 10916920"/>
                    <a:gd name="connsiteY15" fmla="*/ 106680 h 5425440"/>
                    <a:gd name="connsiteX16" fmla="*/ 9128760 w 10916920"/>
                    <a:gd name="connsiteY16" fmla="*/ 1468120 h 5425440"/>
                    <a:gd name="connsiteX17" fmla="*/ 9977120 w 10916920"/>
                    <a:gd name="connsiteY17" fmla="*/ 1635760 h 5425440"/>
                    <a:gd name="connsiteX18" fmla="*/ 10388600 w 10916920"/>
                    <a:gd name="connsiteY18" fmla="*/ 1767840 h 5425440"/>
                    <a:gd name="connsiteX19" fmla="*/ 10627360 w 10916920"/>
                    <a:gd name="connsiteY19" fmla="*/ 1859280 h 5425440"/>
                    <a:gd name="connsiteX20" fmla="*/ 10916920 w 10916920"/>
                    <a:gd name="connsiteY20" fmla="*/ 2057400 h 5425440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330200 w 10916920"/>
                    <a:gd name="connsiteY8" fmla="*/ 2332516 h 5441476"/>
                    <a:gd name="connsiteX9" fmla="*/ 985520 w 10916920"/>
                    <a:gd name="connsiteY9" fmla="*/ 1113316 h 5441476"/>
                    <a:gd name="connsiteX10" fmla="*/ 1366520 w 10916920"/>
                    <a:gd name="connsiteY10" fmla="*/ 447836 h 5441476"/>
                    <a:gd name="connsiteX11" fmla="*/ 1518920 w 10916920"/>
                    <a:gd name="connsiteY11" fmla="*/ 290356 h 5441476"/>
                    <a:gd name="connsiteX12" fmla="*/ 1732280 w 10916920"/>
                    <a:gd name="connsiteY12" fmla="*/ 153196 h 5441476"/>
                    <a:gd name="connsiteX13" fmla="*/ 2042160 w 10916920"/>
                    <a:gd name="connsiteY13" fmla="*/ 36356 h 5441476"/>
                    <a:gd name="connsiteX14" fmla="*/ 2347536 w 10916920"/>
                    <a:gd name="connsiteY14" fmla="*/ 0 h 5441476"/>
                    <a:gd name="connsiteX15" fmla="*/ 2936240 w 10916920"/>
                    <a:gd name="connsiteY15" fmla="*/ 122716 h 5441476"/>
                    <a:gd name="connsiteX16" fmla="*/ 9128760 w 10916920"/>
                    <a:gd name="connsiteY16" fmla="*/ 1484156 h 5441476"/>
                    <a:gd name="connsiteX17" fmla="*/ 9977120 w 10916920"/>
                    <a:gd name="connsiteY17" fmla="*/ 1651796 h 5441476"/>
                    <a:gd name="connsiteX18" fmla="*/ 10388600 w 10916920"/>
                    <a:gd name="connsiteY18" fmla="*/ 1783876 h 5441476"/>
                    <a:gd name="connsiteX19" fmla="*/ 10627360 w 10916920"/>
                    <a:gd name="connsiteY19" fmla="*/ 1875316 h 5441476"/>
                    <a:gd name="connsiteX20" fmla="*/ 10916920 w 10916920"/>
                    <a:gd name="connsiteY20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330200 w 10916920"/>
                    <a:gd name="connsiteY8" fmla="*/ 2332516 h 5441476"/>
                    <a:gd name="connsiteX9" fmla="*/ 985520 w 10916920"/>
                    <a:gd name="connsiteY9" fmla="*/ 1113316 h 5441476"/>
                    <a:gd name="connsiteX10" fmla="*/ 1366520 w 10916920"/>
                    <a:gd name="connsiteY10" fmla="*/ 447836 h 5441476"/>
                    <a:gd name="connsiteX11" fmla="*/ 1518920 w 10916920"/>
                    <a:gd name="connsiteY11" fmla="*/ 290356 h 5441476"/>
                    <a:gd name="connsiteX12" fmla="*/ 1732280 w 10916920"/>
                    <a:gd name="connsiteY12" fmla="*/ 153196 h 5441476"/>
                    <a:gd name="connsiteX13" fmla="*/ 2347536 w 10916920"/>
                    <a:gd name="connsiteY13" fmla="*/ 0 h 5441476"/>
                    <a:gd name="connsiteX14" fmla="*/ 2936240 w 10916920"/>
                    <a:gd name="connsiteY14" fmla="*/ 122716 h 5441476"/>
                    <a:gd name="connsiteX15" fmla="*/ 9128760 w 10916920"/>
                    <a:gd name="connsiteY15" fmla="*/ 1484156 h 5441476"/>
                    <a:gd name="connsiteX16" fmla="*/ 9977120 w 10916920"/>
                    <a:gd name="connsiteY16" fmla="*/ 1651796 h 5441476"/>
                    <a:gd name="connsiteX17" fmla="*/ 10388600 w 10916920"/>
                    <a:gd name="connsiteY17" fmla="*/ 1783876 h 5441476"/>
                    <a:gd name="connsiteX18" fmla="*/ 10627360 w 10916920"/>
                    <a:gd name="connsiteY18" fmla="*/ 1875316 h 5441476"/>
                    <a:gd name="connsiteX19" fmla="*/ 10916920 w 10916920"/>
                    <a:gd name="connsiteY19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330200 w 10916920"/>
                    <a:gd name="connsiteY8" fmla="*/ 2332516 h 5441476"/>
                    <a:gd name="connsiteX9" fmla="*/ 985520 w 10916920"/>
                    <a:gd name="connsiteY9" fmla="*/ 1113316 h 5441476"/>
                    <a:gd name="connsiteX10" fmla="*/ 1366520 w 10916920"/>
                    <a:gd name="connsiteY10" fmla="*/ 447836 h 5441476"/>
                    <a:gd name="connsiteX11" fmla="*/ 1518920 w 10916920"/>
                    <a:gd name="connsiteY11" fmla="*/ 290356 h 5441476"/>
                    <a:gd name="connsiteX12" fmla="*/ 2347536 w 10916920"/>
                    <a:gd name="connsiteY12" fmla="*/ 0 h 5441476"/>
                    <a:gd name="connsiteX13" fmla="*/ 2936240 w 10916920"/>
                    <a:gd name="connsiteY13" fmla="*/ 122716 h 5441476"/>
                    <a:gd name="connsiteX14" fmla="*/ 9128760 w 10916920"/>
                    <a:gd name="connsiteY14" fmla="*/ 1484156 h 5441476"/>
                    <a:gd name="connsiteX15" fmla="*/ 9977120 w 10916920"/>
                    <a:gd name="connsiteY15" fmla="*/ 1651796 h 5441476"/>
                    <a:gd name="connsiteX16" fmla="*/ 10388600 w 10916920"/>
                    <a:gd name="connsiteY16" fmla="*/ 1783876 h 5441476"/>
                    <a:gd name="connsiteX17" fmla="*/ 10627360 w 10916920"/>
                    <a:gd name="connsiteY17" fmla="*/ 1875316 h 5441476"/>
                    <a:gd name="connsiteX18" fmla="*/ 10916920 w 10916920"/>
                    <a:gd name="connsiteY18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330200 w 10916920"/>
                    <a:gd name="connsiteY8" fmla="*/ 2332516 h 5441476"/>
                    <a:gd name="connsiteX9" fmla="*/ 985520 w 10916920"/>
                    <a:gd name="connsiteY9" fmla="*/ 1113316 h 5441476"/>
                    <a:gd name="connsiteX10" fmla="*/ 1366520 w 10916920"/>
                    <a:gd name="connsiteY10" fmla="*/ 447836 h 5441476"/>
                    <a:gd name="connsiteX11" fmla="*/ 2347536 w 10916920"/>
                    <a:gd name="connsiteY11" fmla="*/ 0 h 5441476"/>
                    <a:gd name="connsiteX12" fmla="*/ 2936240 w 10916920"/>
                    <a:gd name="connsiteY12" fmla="*/ 122716 h 5441476"/>
                    <a:gd name="connsiteX13" fmla="*/ 9128760 w 10916920"/>
                    <a:gd name="connsiteY13" fmla="*/ 1484156 h 5441476"/>
                    <a:gd name="connsiteX14" fmla="*/ 9977120 w 10916920"/>
                    <a:gd name="connsiteY14" fmla="*/ 1651796 h 5441476"/>
                    <a:gd name="connsiteX15" fmla="*/ 10388600 w 10916920"/>
                    <a:gd name="connsiteY15" fmla="*/ 1783876 h 5441476"/>
                    <a:gd name="connsiteX16" fmla="*/ 10627360 w 10916920"/>
                    <a:gd name="connsiteY16" fmla="*/ 1875316 h 5441476"/>
                    <a:gd name="connsiteX17" fmla="*/ 10916920 w 10916920"/>
                    <a:gd name="connsiteY17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330200 w 10916920"/>
                    <a:gd name="connsiteY8" fmla="*/ 2332516 h 5441476"/>
                    <a:gd name="connsiteX9" fmla="*/ 985520 w 10916920"/>
                    <a:gd name="connsiteY9" fmla="*/ 1113316 h 5441476"/>
                    <a:gd name="connsiteX10" fmla="*/ 2347536 w 10916920"/>
                    <a:gd name="connsiteY10" fmla="*/ 0 h 5441476"/>
                    <a:gd name="connsiteX11" fmla="*/ 2936240 w 10916920"/>
                    <a:gd name="connsiteY11" fmla="*/ 122716 h 5441476"/>
                    <a:gd name="connsiteX12" fmla="*/ 9128760 w 10916920"/>
                    <a:gd name="connsiteY12" fmla="*/ 1484156 h 5441476"/>
                    <a:gd name="connsiteX13" fmla="*/ 9977120 w 10916920"/>
                    <a:gd name="connsiteY13" fmla="*/ 1651796 h 5441476"/>
                    <a:gd name="connsiteX14" fmla="*/ 10388600 w 10916920"/>
                    <a:gd name="connsiteY14" fmla="*/ 1783876 h 5441476"/>
                    <a:gd name="connsiteX15" fmla="*/ 10627360 w 10916920"/>
                    <a:gd name="connsiteY15" fmla="*/ 1875316 h 5441476"/>
                    <a:gd name="connsiteX16" fmla="*/ 10916920 w 10916920"/>
                    <a:gd name="connsiteY16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330200 w 10916920"/>
                    <a:gd name="connsiteY8" fmla="*/ 2332516 h 5441476"/>
                    <a:gd name="connsiteX9" fmla="*/ 2347536 w 10916920"/>
                    <a:gd name="connsiteY9" fmla="*/ 0 h 5441476"/>
                    <a:gd name="connsiteX10" fmla="*/ 2936240 w 10916920"/>
                    <a:gd name="connsiteY10" fmla="*/ 122716 h 5441476"/>
                    <a:gd name="connsiteX11" fmla="*/ 9128760 w 10916920"/>
                    <a:gd name="connsiteY11" fmla="*/ 1484156 h 5441476"/>
                    <a:gd name="connsiteX12" fmla="*/ 9977120 w 10916920"/>
                    <a:gd name="connsiteY12" fmla="*/ 1651796 h 5441476"/>
                    <a:gd name="connsiteX13" fmla="*/ 10388600 w 10916920"/>
                    <a:gd name="connsiteY13" fmla="*/ 1783876 h 5441476"/>
                    <a:gd name="connsiteX14" fmla="*/ 10627360 w 10916920"/>
                    <a:gd name="connsiteY14" fmla="*/ 1875316 h 5441476"/>
                    <a:gd name="connsiteX15" fmla="*/ 10916920 w 10916920"/>
                    <a:gd name="connsiteY15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198120 w 10916920"/>
                    <a:gd name="connsiteY7" fmla="*/ 2698276 h 5441476"/>
                    <a:gd name="connsiteX8" fmla="*/ 2347536 w 10916920"/>
                    <a:gd name="connsiteY8" fmla="*/ 0 h 5441476"/>
                    <a:gd name="connsiteX9" fmla="*/ 2936240 w 10916920"/>
                    <a:gd name="connsiteY9" fmla="*/ 122716 h 5441476"/>
                    <a:gd name="connsiteX10" fmla="*/ 9128760 w 10916920"/>
                    <a:gd name="connsiteY10" fmla="*/ 1484156 h 5441476"/>
                    <a:gd name="connsiteX11" fmla="*/ 9977120 w 10916920"/>
                    <a:gd name="connsiteY11" fmla="*/ 1651796 h 5441476"/>
                    <a:gd name="connsiteX12" fmla="*/ 10388600 w 10916920"/>
                    <a:gd name="connsiteY12" fmla="*/ 1783876 h 5441476"/>
                    <a:gd name="connsiteX13" fmla="*/ 10627360 w 10916920"/>
                    <a:gd name="connsiteY13" fmla="*/ 1875316 h 5441476"/>
                    <a:gd name="connsiteX14" fmla="*/ 10916920 w 10916920"/>
                    <a:gd name="connsiteY14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204116 w 10916920"/>
                    <a:gd name="connsiteY7" fmla="*/ 2688655 h 5441476"/>
                    <a:gd name="connsiteX8" fmla="*/ 2347536 w 10916920"/>
                    <a:gd name="connsiteY8" fmla="*/ 0 h 5441476"/>
                    <a:gd name="connsiteX9" fmla="*/ 2936240 w 10916920"/>
                    <a:gd name="connsiteY9" fmla="*/ 122716 h 5441476"/>
                    <a:gd name="connsiteX10" fmla="*/ 9128760 w 10916920"/>
                    <a:gd name="connsiteY10" fmla="*/ 1484156 h 5441476"/>
                    <a:gd name="connsiteX11" fmla="*/ 9977120 w 10916920"/>
                    <a:gd name="connsiteY11" fmla="*/ 1651796 h 5441476"/>
                    <a:gd name="connsiteX12" fmla="*/ 10388600 w 10916920"/>
                    <a:gd name="connsiteY12" fmla="*/ 1783876 h 5441476"/>
                    <a:gd name="connsiteX13" fmla="*/ 10627360 w 10916920"/>
                    <a:gd name="connsiteY13" fmla="*/ 1875316 h 5441476"/>
                    <a:gd name="connsiteX14" fmla="*/ 10916920 w 10916920"/>
                    <a:gd name="connsiteY14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137160 w 10916920"/>
                    <a:gd name="connsiteY6" fmla="*/ 3130076 h 5441476"/>
                    <a:gd name="connsiteX7" fmla="*/ 2347536 w 10916920"/>
                    <a:gd name="connsiteY7" fmla="*/ 0 h 5441476"/>
                    <a:gd name="connsiteX8" fmla="*/ 2936240 w 10916920"/>
                    <a:gd name="connsiteY8" fmla="*/ 122716 h 5441476"/>
                    <a:gd name="connsiteX9" fmla="*/ 9128760 w 10916920"/>
                    <a:gd name="connsiteY9" fmla="*/ 1484156 h 5441476"/>
                    <a:gd name="connsiteX10" fmla="*/ 9977120 w 10916920"/>
                    <a:gd name="connsiteY10" fmla="*/ 1651796 h 5441476"/>
                    <a:gd name="connsiteX11" fmla="*/ 10388600 w 10916920"/>
                    <a:gd name="connsiteY11" fmla="*/ 1783876 h 5441476"/>
                    <a:gd name="connsiteX12" fmla="*/ 10627360 w 10916920"/>
                    <a:gd name="connsiteY12" fmla="*/ 1875316 h 5441476"/>
                    <a:gd name="connsiteX13" fmla="*/ 10916920 w 10916920"/>
                    <a:gd name="connsiteY13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172720 w 10916920"/>
                    <a:gd name="connsiteY5" fmla="*/ 3500916 h 5441476"/>
                    <a:gd name="connsiteX6" fmla="*/ 2347536 w 10916920"/>
                    <a:gd name="connsiteY6" fmla="*/ 0 h 5441476"/>
                    <a:gd name="connsiteX7" fmla="*/ 2936240 w 10916920"/>
                    <a:gd name="connsiteY7" fmla="*/ 122716 h 5441476"/>
                    <a:gd name="connsiteX8" fmla="*/ 9128760 w 10916920"/>
                    <a:gd name="connsiteY8" fmla="*/ 1484156 h 5441476"/>
                    <a:gd name="connsiteX9" fmla="*/ 9977120 w 10916920"/>
                    <a:gd name="connsiteY9" fmla="*/ 1651796 h 5441476"/>
                    <a:gd name="connsiteX10" fmla="*/ 10388600 w 10916920"/>
                    <a:gd name="connsiteY10" fmla="*/ 1783876 h 5441476"/>
                    <a:gd name="connsiteX11" fmla="*/ 10627360 w 10916920"/>
                    <a:gd name="connsiteY11" fmla="*/ 1875316 h 5441476"/>
                    <a:gd name="connsiteX12" fmla="*/ 10916920 w 10916920"/>
                    <a:gd name="connsiteY12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48920 w 10916920"/>
                    <a:gd name="connsiteY4" fmla="*/ 3947956 h 5441476"/>
                    <a:gd name="connsiteX5" fmla="*/ 2347536 w 10916920"/>
                    <a:gd name="connsiteY5" fmla="*/ 0 h 5441476"/>
                    <a:gd name="connsiteX6" fmla="*/ 2936240 w 10916920"/>
                    <a:gd name="connsiteY6" fmla="*/ 122716 h 5441476"/>
                    <a:gd name="connsiteX7" fmla="*/ 9128760 w 10916920"/>
                    <a:gd name="connsiteY7" fmla="*/ 1484156 h 5441476"/>
                    <a:gd name="connsiteX8" fmla="*/ 9977120 w 10916920"/>
                    <a:gd name="connsiteY8" fmla="*/ 1651796 h 5441476"/>
                    <a:gd name="connsiteX9" fmla="*/ 10388600 w 10916920"/>
                    <a:gd name="connsiteY9" fmla="*/ 1783876 h 5441476"/>
                    <a:gd name="connsiteX10" fmla="*/ 10627360 w 10916920"/>
                    <a:gd name="connsiteY10" fmla="*/ 1875316 h 5441476"/>
                    <a:gd name="connsiteX11" fmla="*/ 10916920 w 10916920"/>
                    <a:gd name="connsiteY11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64160 w 10916920"/>
                    <a:gd name="connsiteY3" fmla="*/ 4242596 h 5441476"/>
                    <a:gd name="connsiteX4" fmla="*/ 2347536 w 10916920"/>
                    <a:gd name="connsiteY4" fmla="*/ 0 h 5441476"/>
                    <a:gd name="connsiteX5" fmla="*/ 2936240 w 10916920"/>
                    <a:gd name="connsiteY5" fmla="*/ 122716 h 5441476"/>
                    <a:gd name="connsiteX6" fmla="*/ 9128760 w 10916920"/>
                    <a:gd name="connsiteY6" fmla="*/ 1484156 h 5441476"/>
                    <a:gd name="connsiteX7" fmla="*/ 9977120 w 10916920"/>
                    <a:gd name="connsiteY7" fmla="*/ 1651796 h 5441476"/>
                    <a:gd name="connsiteX8" fmla="*/ 10388600 w 10916920"/>
                    <a:gd name="connsiteY8" fmla="*/ 1783876 h 5441476"/>
                    <a:gd name="connsiteX9" fmla="*/ 10627360 w 10916920"/>
                    <a:gd name="connsiteY9" fmla="*/ 1875316 h 5441476"/>
                    <a:gd name="connsiteX10" fmla="*/ 10916920 w 10916920"/>
                    <a:gd name="connsiteY10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54000 w 10916920"/>
                    <a:gd name="connsiteY2" fmla="*/ 4582956 h 5441476"/>
                    <a:gd name="connsiteX3" fmla="*/ 2347536 w 10916920"/>
                    <a:gd name="connsiteY3" fmla="*/ 0 h 5441476"/>
                    <a:gd name="connsiteX4" fmla="*/ 2936240 w 10916920"/>
                    <a:gd name="connsiteY4" fmla="*/ 122716 h 5441476"/>
                    <a:gd name="connsiteX5" fmla="*/ 9128760 w 10916920"/>
                    <a:gd name="connsiteY5" fmla="*/ 1484156 h 5441476"/>
                    <a:gd name="connsiteX6" fmla="*/ 9977120 w 10916920"/>
                    <a:gd name="connsiteY6" fmla="*/ 1651796 h 5441476"/>
                    <a:gd name="connsiteX7" fmla="*/ 10388600 w 10916920"/>
                    <a:gd name="connsiteY7" fmla="*/ 1783876 h 5441476"/>
                    <a:gd name="connsiteX8" fmla="*/ 10627360 w 10916920"/>
                    <a:gd name="connsiteY8" fmla="*/ 1875316 h 5441476"/>
                    <a:gd name="connsiteX9" fmla="*/ 10916920 w 10916920"/>
                    <a:gd name="connsiteY9" fmla="*/ 2073436 h 5441476"/>
                    <a:gd name="connsiteX0" fmla="*/ 0 w 10916920"/>
                    <a:gd name="connsiteY0" fmla="*/ 5441476 h 5441476"/>
                    <a:gd name="connsiteX1" fmla="*/ 177800 w 10916920"/>
                    <a:gd name="connsiteY1" fmla="*/ 4953796 h 5441476"/>
                    <a:gd name="connsiteX2" fmla="*/ 2347536 w 10916920"/>
                    <a:gd name="connsiteY2" fmla="*/ 0 h 5441476"/>
                    <a:gd name="connsiteX3" fmla="*/ 2936240 w 10916920"/>
                    <a:gd name="connsiteY3" fmla="*/ 122716 h 5441476"/>
                    <a:gd name="connsiteX4" fmla="*/ 9128760 w 10916920"/>
                    <a:gd name="connsiteY4" fmla="*/ 1484156 h 5441476"/>
                    <a:gd name="connsiteX5" fmla="*/ 9977120 w 10916920"/>
                    <a:gd name="connsiteY5" fmla="*/ 1651796 h 5441476"/>
                    <a:gd name="connsiteX6" fmla="*/ 10388600 w 10916920"/>
                    <a:gd name="connsiteY6" fmla="*/ 1783876 h 5441476"/>
                    <a:gd name="connsiteX7" fmla="*/ 10627360 w 10916920"/>
                    <a:gd name="connsiteY7" fmla="*/ 1875316 h 5441476"/>
                    <a:gd name="connsiteX8" fmla="*/ 10916920 w 10916920"/>
                    <a:gd name="connsiteY8" fmla="*/ 2073436 h 5441476"/>
                    <a:gd name="connsiteX0" fmla="*/ 0 w 10916920"/>
                    <a:gd name="connsiteY0" fmla="*/ 5441476 h 5441476"/>
                    <a:gd name="connsiteX1" fmla="*/ 2347536 w 10916920"/>
                    <a:gd name="connsiteY1" fmla="*/ 0 h 5441476"/>
                    <a:gd name="connsiteX2" fmla="*/ 2936240 w 10916920"/>
                    <a:gd name="connsiteY2" fmla="*/ 122716 h 5441476"/>
                    <a:gd name="connsiteX3" fmla="*/ 9128760 w 10916920"/>
                    <a:gd name="connsiteY3" fmla="*/ 1484156 h 5441476"/>
                    <a:gd name="connsiteX4" fmla="*/ 9977120 w 10916920"/>
                    <a:gd name="connsiteY4" fmla="*/ 1651796 h 5441476"/>
                    <a:gd name="connsiteX5" fmla="*/ 10388600 w 10916920"/>
                    <a:gd name="connsiteY5" fmla="*/ 1783876 h 5441476"/>
                    <a:gd name="connsiteX6" fmla="*/ 10627360 w 10916920"/>
                    <a:gd name="connsiteY6" fmla="*/ 1875316 h 5441476"/>
                    <a:gd name="connsiteX7" fmla="*/ 10916920 w 10916920"/>
                    <a:gd name="connsiteY7" fmla="*/ 2073436 h 5441476"/>
                    <a:gd name="connsiteX0" fmla="*/ 0 w 8569384"/>
                    <a:gd name="connsiteY0" fmla="*/ 0 h 2073436"/>
                    <a:gd name="connsiteX1" fmla="*/ 588704 w 8569384"/>
                    <a:gd name="connsiteY1" fmla="*/ 122716 h 2073436"/>
                    <a:gd name="connsiteX2" fmla="*/ 6781224 w 8569384"/>
                    <a:gd name="connsiteY2" fmla="*/ 1484156 h 2073436"/>
                    <a:gd name="connsiteX3" fmla="*/ 7629584 w 8569384"/>
                    <a:gd name="connsiteY3" fmla="*/ 1651796 h 2073436"/>
                    <a:gd name="connsiteX4" fmla="*/ 8041064 w 8569384"/>
                    <a:gd name="connsiteY4" fmla="*/ 1783876 h 2073436"/>
                    <a:gd name="connsiteX5" fmla="*/ 8279824 w 8569384"/>
                    <a:gd name="connsiteY5" fmla="*/ 1875316 h 2073436"/>
                    <a:gd name="connsiteX6" fmla="*/ 8569384 w 8569384"/>
                    <a:gd name="connsiteY6" fmla="*/ 2073436 h 2073436"/>
                    <a:gd name="connsiteX0" fmla="*/ 0 w 8569384"/>
                    <a:gd name="connsiteY0" fmla="*/ 0 h 2073436"/>
                    <a:gd name="connsiteX1" fmla="*/ 1901732 w 8569384"/>
                    <a:gd name="connsiteY1" fmla="*/ 430603 h 2073436"/>
                    <a:gd name="connsiteX2" fmla="*/ 6781224 w 8569384"/>
                    <a:gd name="connsiteY2" fmla="*/ 1484156 h 2073436"/>
                    <a:gd name="connsiteX3" fmla="*/ 7629584 w 8569384"/>
                    <a:gd name="connsiteY3" fmla="*/ 1651796 h 2073436"/>
                    <a:gd name="connsiteX4" fmla="*/ 8041064 w 8569384"/>
                    <a:gd name="connsiteY4" fmla="*/ 1783876 h 2073436"/>
                    <a:gd name="connsiteX5" fmla="*/ 8279824 w 8569384"/>
                    <a:gd name="connsiteY5" fmla="*/ 1875316 h 2073436"/>
                    <a:gd name="connsiteX6" fmla="*/ 8569384 w 8569384"/>
                    <a:gd name="connsiteY6" fmla="*/ 2073436 h 2073436"/>
                    <a:gd name="connsiteX0" fmla="*/ 0 w 8569384"/>
                    <a:gd name="connsiteY0" fmla="*/ 0 h 2073436"/>
                    <a:gd name="connsiteX1" fmla="*/ 1901732 w 8569384"/>
                    <a:gd name="connsiteY1" fmla="*/ 430603 h 2073436"/>
                    <a:gd name="connsiteX2" fmla="*/ 6523415 w 8569384"/>
                    <a:gd name="connsiteY2" fmla="*/ 1509813 h 2073436"/>
                    <a:gd name="connsiteX3" fmla="*/ 7629584 w 8569384"/>
                    <a:gd name="connsiteY3" fmla="*/ 1651796 h 2073436"/>
                    <a:gd name="connsiteX4" fmla="*/ 8041064 w 8569384"/>
                    <a:gd name="connsiteY4" fmla="*/ 1783876 h 2073436"/>
                    <a:gd name="connsiteX5" fmla="*/ 8279824 w 8569384"/>
                    <a:gd name="connsiteY5" fmla="*/ 1875316 h 2073436"/>
                    <a:gd name="connsiteX6" fmla="*/ 8569384 w 8569384"/>
                    <a:gd name="connsiteY6" fmla="*/ 2073436 h 2073436"/>
                    <a:gd name="connsiteX0" fmla="*/ 0 w 8569384"/>
                    <a:gd name="connsiteY0" fmla="*/ 0 h 2073436"/>
                    <a:gd name="connsiteX1" fmla="*/ 1901732 w 8569384"/>
                    <a:gd name="connsiteY1" fmla="*/ 430603 h 2073436"/>
                    <a:gd name="connsiteX2" fmla="*/ 6523415 w 8569384"/>
                    <a:gd name="connsiteY2" fmla="*/ 1509813 h 2073436"/>
                    <a:gd name="connsiteX3" fmla="*/ 7287837 w 8569384"/>
                    <a:gd name="connsiteY3" fmla="*/ 1699903 h 2073436"/>
                    <a:gd name="connsiteX4" fmla="*/ 8041064 w 8569384"/>
                    <a:gd name="connsiteY4" fmla="*/ 1783876 h 2073436"/>
                    <a:gd name="connsiteX5" fmla="*/ 8279824 w 8569384"/>
                    <a:gd name="connsiteY5" fmla="*/ 1875316 h 2073436"/>
                    <a:gd name="connsiteX6" fmla="*/ 8569384 w 8569384"/>
                    <a:gd name="connsiteY6" fmla="*/ 2073436 h 2073436"/>
                    <a:gd name="connsiteX0" fmla="*/ 0 w 8569384"/>
                    <a:gd name="connsiteY0" fmla="*/ 0 h 2073436"/>
                    <a:gd name="connsiteX1" fmla="*/ 1901732 w 8569384"/>
                    <a:gd name="connsiteY1" fmla="*/ 430603 h 2073436"/>
                    <a:gd name="connsiteX2" fmla="*/ 6523415 w 8569384"/>
                    <a:gd name="connsiteY2" fmla="*/ 1509813 h 2073436"/>
                    <a:gd name="connsiteX3" fmla="*/ 7287837 w 8569384"/>
                    <a:gd name="connsiteY3" fmla="*/ 1699903 h 2073436"/>
                    <a:gd name="connsiteX4" fmla="*/ 7675335 w 8569384"/>
                    <a:gd name="connsiteY4" fmla="*/ 1777462 h 2073436"/>
                    <a:gd name="connsiteX5" fmla="*/ 8279824 w 8569384"/>
                    <a:gd name="connsiteY5" fmla="*/ 1875316 h 2073436"/>
                    <a:gd name="connsiteX6" fmla="*/ 8569384 w 8569384"/>
                    <a:gd name="connsiteY6" fmla="*/ 2073436 h 2073436"/>
                    <a:gd name="connsiteX0" fmla="*/ 0 w 8569384"/>
                    <a:gd name="connsiteY0" fmla="*/ 0 h 2073436"/>
                    <a:gd name="connsiteX1" fmla="*/ 1901732 w 8569384"/>
                    <a:gd name="connsiteY1" fmla="*/ 430603 h 2073436"/>
                    <a:gd name="connsiteX2" fmla="*/ 6523415 w 8569384"/>
                    <a:gd name="connsiteY2" fmla="*/ 1509813 h 2073436"/>
                    <a:gd name="connsiteX3" fmla="*/ 7287837 w 8569384"/>
                    <a:gd name="connsiteY3" fmla="*/ 1699903 h 2073436"/>
                    <a:gd name="connsiteX4" fmla="*/ 7675335 w 8569384"/>
                    <a:gd name="connsiteY4" fmla="*/ 1777462 h 2073436"/>
                    <a:gd name="connsiteX5" fmla="*/ 8060986 w 8569384"/>
                    <a:gd name="connsiteY5" fmla="*/ 1920216 h 2073436"/>
                    <a:gd name="connsiteX6" fmla="*/ 8569384 w 8569384"/>
                    <a:gd name="connsiteY6" fmla="*/ 2073436 h 2073436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5335 w 8527415"/>
                    <a:gd name="connsiteY4" fmla="*/ 1777462 h 2217758"/>
                    <a:gd name="connsiteX5" fmla="*/ 8060986 w 8527415"/>
                    <a:gd name="connsiteY5" fmla="*/ 1920216 h 2217758"/>
                    <a:gd name="connsiteX6" fmla="*/ 8527415 w 8527415"/>
                    <a:gd name="connsiteY6" fmla="*/ 2217758 h 2217758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5335 w 8527415"/>
                    <a:gd name="connsiteY4" fmla="*/ 1777462 h 2217758"/>
                    <a:gd name="connsiteX5" fmla="*/ 8060986 w 8527415"/>
                    <a:gd name="connsiteY5" fmla="*/ 1920216 h 2217758"/>
                    <a:gd name="connsiteX6" fmla="*/ 8280598 w 8527415"/>
                    <a:gd name="connsiteY6" fmla="*/ 2047235 h 2217758"/>
                    <a:gd name="connsiteX7" fmla="*/ 8527415 w 8527415"/>
                    <a:gd name="connsiteY7" fmla="*/ 2217758 h 2217758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2337 w 8527415"/>
                    <a:gd name="connsiteY4" fmla="*/ 1793497 h 2217758"/>
                    <a:gd name="connsiteX5" fmla="*/ 8060986 w 8527415"/>
                    <a:gd name="connsiteY5" fmla="*/ 1920216 h 2217758"/>
                    <a:gd name="connsiteX6" fmla="*/ 8280598 w 8527415"/>
                    <a:gd name="connsiteY6" fmla="*/ 2047235 h 2217758"/>
                    <a:gd name="connsiteX7" fmla="*/ 8527415 w 8527415"/>
                    <a:gd name="connsiteY7" fmla="*/ 2217758 h 2217758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2337 w 8527415"/>
                    <a:gd name="connsiteY4" fmla="*/ 1793497 h 2217758"/>
                    <a:gd name="connsiteX5" fmla="*/ 8060986 w 8527415"/>
                    <a:gd name="connsiteY5" fmla="*/ 1920216 h 2217758"/>
                    <a:gd name="connsiteX6" fmla="*/ 8280598 w 8527415"/>
                    <a:gd name="connsiteY6" fmla="*/ 2047235 h 2217758"/>
                    <a:gd name="connsiteX7" fmla="*/ 8527415 w 8527415"/>
                    <a:gd name="connsiteY7" fmla="*/ 2217758 h 2217758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2337 w 8527415"/>
                    <a:gd name="connsiteY4" fmla="*/ 1793497 h 2217758"/>
                    <a:gd name="connsiteX5" fmla="*/ 8060986 w 8527415"/>
                    <a:gd name="connsiteY5" fmla="*/ 1920216 h 2217758"/>
                    <a:gd name="connsiteX6" fmla="*/ 8280598 w 8527415"/>
                    <a:gd name="connsiteY6" fmla="*/ 2047235 h 2217758"/>
                    <a:gd name="connsiteX7" fmla="*/ 8527415 w 8527415"/>
                    <a:gd name="connsiteY7" fmla="*/ 2217758 h 2217758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2337 w 8527415"/>
                    <a:gd name="connsiteY4" fmla="*/ 1793497 h 2217758"/>
                    <a:gd name="connsiteX5" fmla="*/ 8060986 w 8527415"/>
                    <a:gd name="connsiteY5" fmla="*/ 1929838 h 2217758"/>
                    <a:gd name="connsiteX6" fmla="*/ 8280598 w 8527415"/>
                    <a:gd name="connsiteY6" fmla="*/ 2047235 h 2217758"/>
                    <a:gd name="connsiteX7" fmla="*/ 8527415 w 8527415"/>
                    <a:gd name="connsiteY7" fmla="*/ 2217758 h 2217758"/>
                    <a:gd name="connsiteX0" fmla="*/ 0 w 8527415"/>
                    <a:gd name="connsiteY0" fmla="*/ 0 h 2217758"/>
                    <a:gd name="connsiteX1" fmla="*/ 1901732 w 8527415"/>
                    <a:gd name="connsiteY1" fmla="*/ 430603 h 2217758"/>
                    <a:gd name="connsiteX2" fmla="*/ 6523415 w 8527415"/>
                    <a:gd name="connsiteY2" fmla="*/ 1509813 h 2217758"/>
                    <a:gd name="connsiteX3" fmla="*/ 7287837 w 8527415"/>
                    <a:gd name="connsiteY3" fmla="*/ 1699903 h 2217758"/>
                    <a:gd name="connsiteX4" fmla="*/ 7672337 w 8527415"/>
                    <a:gd name="connsiteY4" fmla="*/ 1793497 h 2217758"/>
                    <a:gd name="connsiteX5" fmla="*/ 8060986 w 8527415"/>
                    <a:gd name="connsiteY5" fmla="*/ 1929838 h 2217758"/>
                    <a:gd name="connsiteX6" fmla="*/ 8286593 w 8527415"/>
                    <a:gd name="connsiteY6" fmla="*/ 2034406 h 2217758"/>
                    <a:gd name="connsiteX7" fmla="*/ 8527415 w 8527415"/>
                    <a:gd name="connsiteY7" fmla="*/ 2217758 h 2217758"/>
                    <a:gd name="connsiteX0" fmla="*/ 0 w 8509428"/>
                    <a:gd name="connsiteY0" fmla="*/ 0 h 2246622"/>
                    <a:gd name="connsiteX1" fmla="*/ 1901732 w 8509428"/>
                    <a:gd name="connsiteY1" fmla="*/ 430603 h 2246622"/>
                    <a:gd name="connsiteX2" fmla="*/ 6523415 w 8509428"/>
                    <a:gd name="connsiteY2" fmla="*/ 1509813 h 2246622"/>
                    <a:gd name="connsiteX3" fmla="*/ 7287837 w 8509428"/>
                    <a:gd name="connsiteY3" fmla="*/ 1699903 h 2246622"/>
                    <a:gd name="connsiteX4" fmla="*/ 7672337 w 8509428"/>
                    <a:gd name="connsiteY4" fmla="*/ 1793497 h 2246622"/>
                    <a:gd name="connsiteX5" fmla="*/ 8060986 w 8509428"/>
                    <a:gd name="connsiteY5" fmla="*/ 1929838 h 2246622"/>
                    <a:gd name="connsiteX6" fmla="*/ 8286593 w 8509428"/>
                    <a:gd name="connsiteY6" fmla="*/ 2034406 h 2246622"/>
                    <a:gd name="connsiteX7" fmla="*/ 8509428 w 8509428"/>
                    <a:gd name="connsiteY7" fmla="*/ 2246622 h 2246622"/>
                    <a:gd name="connsiteX0" fmla="*/ 0 w 8527415"/>
                    <a:gd name="connsiteY0" fmla="*/ 0 h 2237001"/>
                    <a:gd name="connsiteX1" fmla="*/ 1901732 w 8527415"/>
                    <a:gd name="connsiteY1" fmla="*/ 430603 h 2237001"/>
                    <a:gd name="connsiteX2" fmla="*/ 6523415 w 8527415"/>
                    <a:gd name="connsiteY2" fmla="*/ 1509813 h 2237001"/>
                    <a:gd name="connsiteX3" fmla="*/ 7287837 w 8527415"/>
                    <a:gd name="connsiteY3" fmla="*/ 1699903 h 2237001"/>
                    <a:gd name="connsiteX4" fmla="*/ 7672337 w 8527415"/>
                    <a:gd name="connsiteY4" fmla="*/ 1793497 h 2237001"/>
                    <a:gd name="connsiteX5" fmla="*/ 8060986 w 8527415"/>
                    <a:gd name="connsiteY5" fmla="*/ 1929838 h 2237001"/>
                    <a:gd name="connsiteX6" fmla="*/ 8286593 w 8527415"/>
                    <a:gd name="connsiteY6" fmla="*/ 2034406 h 2237001"/>
                    <a:gd name="connsiteX7" fmla="*/ 8527415 w 8527415"/>
                    <a:gd name="connsiteY7" fmla="*/ 2237001 h 2237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527415" h="2237001">
                      <a:moveTo>
                        <a:pt x="0" y="0"/>
                      </a:moveTo>
                      <a:lnTo>
                        <a:pt x="1901732" y="430603"/>
                      </a:lnTo>
                      <a:lnTo>
                        <a:pt x="6523415" y="1509813"/>
                      </a:lnTo>
                      <a:lnTo>
                        <a:pt x="7287837" y="1699903"/>
                      </a:lnTo>
                      <a:lnTo>
                        <a:pt x="7672337" y="1793497"/>
                      </a:lnTo>
                      <a:cubicBezTo>
                        <a:pt x="7888822" y="1871016"/>
                        <a:pt x="7922442" y="1890805"/>
                        <a:pt x="8060986" y="1929838"/>
                      </a:cubicBezTo>
                      <a:cubicBezTo>
                        <a:pt x="8133191" y="1978592"/>
                        <a:pt x="8214388" y="1985652"/>
                        <a:pt x="8286593" y="2034406"/>
                      </a:cubicBezTo>
                      <a:lnTo>
                        <a:pt x="8527415" y="2237001"/>
                      </a:lnTo>
                    </a:path>
                  </a:pathLst>
                </a:custGeom>
                <a:noFill/>
                <a:ln w="381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grpSp>
            <p:nvGrpSpPr>
              <p:cNvPr id="229" name="グループ化 228">
                <a:extLst>
                  <a:ext uri="{FF2B5EF4-FFF2-40B4-BE49-F238E27FC236}">
                    <a16:creationId xmlns:a16="http://schemas.microsoft.com/office/drawing/2014/main" id="{159B6A14-4751-25A5-ED97-F3F1E25CB8D7}"/>
                  </a:ext>
                </a:extLst>
              </p:cNvPr>
              <p:cNvGrpSpPr/>
              <p:nvPr/>
            </p:nvGrpSpPr>
            <p:grpSpPr>
              <a:xfrm>
                <a:off x="113376" y="893029"/>
                <a:ext cx="8875149" cy="8708172"/>
                <a:chOff x="113376" y="893029"/>
                <a:chExt cx="8875149" cy="8708172"/>
              </a:xfrm>
            </p:grpSpPr>
            <p:grpSp>
              <p:nvGrpSpPr>
                <p:cNvPr id="193" name="グループ化 192">
                  <a:extLst>
                    <a:ext uri="{FF2B5EF4-FFF2-40B4-BE49-F238E27FC236}">
                      <a16:creationId xmlns:a16="http://schemas.microsoft.com/office/drawing/2014/main" id="{F371A05D-0A41-5F0E-B4B8-A29F8E2ADFE0}"/>
                    </a:ext>
                  </a:extLst>
                </p:cNvPr>
                <p:cNvGrpSpPr/>
                <p:nvPr/>
              </p:nvGrpSpPr>
              <p:grpSpPr>
                <a:xfrm>
                  <a:off x="8305387" y="2345379"/>
                  <a:ext cx="683138" cy="642758"/>
                  <a:chOff x="8305387" y="2345379"/>
                  <a:chExt cx="683138" cy="642758"/>
                </a:xfrm>
              </p:grpSpPr>
              <p:sp>
                <p:nvSpPr>
                  <p:cNvPr id="178" name="正方形/長方形 177">
                    <a:extLst>
                      <a:ext uri="{FF2B5EF4-FFF2-40B4-BE49-F238E27FC236}">
                        <a16:creationId xmlns:a16="http://schemas.microsoft.com/office/drawing/2014/main" id="{270EE9F9-39D2-463D-552B-33B5E9F3FCAD}"/>
                      </a:ext>
                    </a:extLst>
                  </p:cNvPr>
                  <p:cNvSpPr/>
                  <p:nvPr/>
                </p:nvSpPr>
                <p:spPr>
                  <a:xfrm>
                    <a:off x="8646470" y="2665331"/>
                    <a:ext cx="342055" cy="32117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9" name="正方形/長方形 178">
                    <a:extLst>
                      <a:ext uri="{FF2B5EF4-FFF2-40B4-BE49-F238E27FC236}">
                        <a16:creationId xmlns:a16="http://schemas.microsoft.com/office/drawing/2014/main" id="{83233370-0F96-7C7A-487E-DD7084133CDB}"/>
                      </a:ext>
                    </a:extLst>
                  </p:cNvPr>
                  <p:cNvSpPr/>
                  <p:nvPr/>
                </p:nvSpPr>
                <p:spPr>
                  <a:xfrm>
                    <a:off x="8646470" y="2345379"/>
                    <a:ext cx="342055" cy="32117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0" name="正方形/長方形 179">
                    <a:extLst>
                      <a:ext uri="{FF2B5EF4-FFF2-40B4-BE49-F238E27FC236}">
                        <a16:creationId xmlns:a16="http://schemas.microsoft.com/office/drawing/2014/main" id="{FF533958-DF86-D9B0-AAED-AAE44331F293}"/>
                      </a:ext>
                    </a:extLst>
                  </p:cNvPr>
                  <p:cNvSpPr/>
                  <p:nvPr/>
                </p:nvSpPr>
                <p:spPr>
                  <a:xfrm>
                    <a:off x="8305387" y="2666967"/>
                    <a:ext cx="342055" cy="32117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96" name="グループ化 195">
                  <a:extLst>
                    <a:ext uri="{FF2B5EF4-FFF2-40B4-BE49-F238E27FC236}">
                      <a16:creationId xmlns:a16="http://schemas.microsoft.com/office/drawing/2014/main" id="{B63FEA91-2BD9-0BEB-0961-D7FE1F1C9C91}"/>
                    </a:ext>
                  </a:extLst>
                </p:cNvPr>
                <p:cNvGrpSpPr/>
                <p:nvPr/>
              </p:nvGrpSpPr>
              <p:grpSpPr>
                <a:xfrm>
                  <a:off x="4304828" y="893029"/>
                  <a:ext cx="1804436" cy="2051386"/>
                  <a:chOff x="4304828" y="893029"/>
                  <a:chExt cx="1804436" cy="2051386"/>
                </a:xfrm>
              </p:grpSpPr>
              <p:sp>
                <p:nvSpPr>
                  <p:cNvPr id="169" name="正方形/長方形 168">
                    <a:extLst>
                      <a:ext uri="{FF2B5EF4-FFF2-40B4-BE49-F238E27FC236}">
                        <a16:creationId xmlns:a16="http://schemas.microsoft.com/office/drawing/2014/main" id="{E8BD260B-6F9F-0327-605D-5A695F9E6200}"/>
                      </a:ext>
                    </a:extLst>
                  </p:cNvPr>
                  <p:cNvSpPr/>
                  <p:nvPr/>
                </p:nvSpPr>
                <p:spPr>
                  <a:xfrm>
                    <a:off x="4646885" y="893029"/>
                    <a:ext cx="342055" cy="62694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1" name="正方形/長方形 170">
                    <a:extLst>
                      <a:ext uri="{FF2B5EF4-FFF2-40B4-BE49-F238E27FC236}">
                        <a16:creationId xmlns:a16="http://schemas.microsoft.com/office/drawing/2014/main" id="{0F878F56-41D6-2DC4-CFAC-D90FC750BB2A}"/>
                      </a:ext>
                    </a:extLst>
                  </p:cNvPr>
                  <p:cNvSpPr/>
                  <p:nvPr/>
                </p:nvSpPr>
                <p:spPr>
                  <a:xfrm>
                    <a:off x="4646883" y="1519977"/>
                    <a:ext cx="1462381" cy="35287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172" name="正方形/長方形 171">
                    <a:extLst>
                      <a:ext uri="{FF2B5EF4-FFF2-40B4-BE49-F238E27FC236}">
                        <a16:creationId xmlns:a16="http://schemas.microsoft.com/office/drawing/2014/main" id="{76614705-4ADB-B4B7-9067-85E0C457C294}"/>
                      </a:ext>
                    </a:extLst>
                  </p:cNvPr>
                  <p:cNvSpPr/>
                  <p:nvPr/>
                </p:nvSpPr>
                <p:spPr>
                  <a:xfrm>
                    <a:off x="5767209" y="1872853"/>
                    <a:ext cx="342055" cy="344731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4" name="正方形/長方形 193">
                    <a:extLst>
                      <a:ext uri="{FF2B5EF4-FFF2-40B4-BE49-F238E27FC236}">
                        <a16:creationId xmlns:a16="http://schemas.microsoft.com/office/drawing/2014/main" id="{19FB478F-6AA9-23EB-5E03-4CD3FC8804CA}"/>
                      </a:ext>
                    </a:extLst>
                  </p:cNvPr>
                  <p:cNvSpPr/>
                  <p:nvPr/>
                </p:nvSpPr>
                <p:spPr>
                  <a:xfrm>
                    <a:off x="4646885" y="1872853"/>
                    <a:ext cx="342055" cy="107156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5" name="正方形/長方形 194">
                    <a:extLst>
                      <a:ext uri="{FF2B5EF4-FFF2-40B4-BE49-F238E27FC236}">
                        <a16:creationId xmlns:a16="http://schemas.microsoft.com/office/drawing/2014/main" id="{B371676D-4E12-5066-B6AE-5729801193B8}"/>
                      </a:ext>
                    </a:extLst>
                  </p:cNvPr>
                  <p:cNvSpPr/>
                  <p:nvPr/>
                </p:nvSpPr>
                <p:spPr>
                  <a:xfrm>
                    <a:off x="4304828" y="1872852"/>
                    <a:ext cx="342055" cy="59524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18" name="グループ化 217">
                  <a:extLst>
                    <a:ext uri="{FF2B5EF4-FFF2-40B4-BE49-F238E27FC236}">
                      <a16:creationId xmlns:a16="http://schemas.microsoft.com/office/drawing/2014/main" id="{DD704CBE-B2DA-9A1C-B5C2-3F95D497DAE7}"/>
                    </a:ext>
                  </a:extLst>
                </p:cNvPr>
                <p:cNvGrpSpPr/>
                <p:nvPr/>
              </p:nvGrpSpPr>
              <p:grpSpPr>
                <a:xfrm>
                  <a:off x="113376" y="5168106"/>
                  <a:ext cx="3382300" cy="4433095"/>
                  <a:chOff x="113376" y="5168106"/>
                  <a:chExt cx="3382300" cy="4433095"/>
                </a:xfrm>
              </p:grpSpPr>
              <p:sp>
                <p:nvSpPr>
                  <p:cNvPr id="197" name="正方形/長方形 196">
                    <a:extLst>
                      <a:ext uri="{FF2B5EF4-FFF2-40B4-BE49-F238E27FC236}">
                        <a16:creationId xmlns:a16="http://schemas.microsoft.com/office/drawing/2014/main" id="{46128594-0CEE-2354-5325-D915B5362EDB}"/>
                      </a:ext>
                    </a:extLst>
                  </p:cNvPr>
                  <p:cNvSpPr/>
                  <p:nvPr/>
                </p:nvSpPr>
                <p:spPr>
                  <a:xfrm>
                    <a:off x="2867025" y="5488782"/>
                    <a:ext cx="334257" cy="71437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9" name="正方形/長方形 198">
                    <a:extLst>
                      <a:ext uri="{FF2B5EF4-FFF2-40B4-BE49-F238E27FC236}">
                        <a16:creationId xmlns:a16="http://schemas.microsoft.com/office/drawing/2014/main" id="{E244B338-439D-0D94-D5F6-3F4B7F3AEC72}"/>
                      </a:ext>
                    </a:extLst>
                  </p:cNvPr>
                  <p:cNvSpPr/>
                  <p:nvPr/>
                </p:nvSpPr>
                <p:spPr>
                  <a:xfrm>
                    <a:off x="1763608" y="5488782"/>
                    <a:ext cx="342055" cy="145811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0" name="正方形/長方形 199">
                    <a:extLst>
                      <a:ext uri="{FF2B5EF4-FFF2-40B4-BE49-F238E27FC236}">
                        <a16:creationId xmlns:a16="http://schemas.microsoft.com/office/drawing/2014/main" id="{B9544A30-FA4B-694B-CF99-8F1D79750F42}"/>
                      </a:ext>
                    </a:extLst>
                  </p:cNvPr>
                  <p:cNvSpPr/>
                  <p:nvPr/>
                </p:nvSpPr>
                <p:spPr>
                  <a:xfrm>
                    <a:off x="1398587" y="5168107"/>
                    <a:ext cx="365021" cy="359171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1" name="正方形/長方形 200">
                    <a:extLst>
                      <a:ext uri="{FF2B5EF4-FFF2-40B4-BE49-F238E27FC236}">
                        <a16:creationId xmlns:a16="http://schemas.microsoft.com/office/drawing/2014/main" id="{A8D71C18-3AA1-1940-936E-00D25F67A917}"/>
                      </a:ext>
                    </a:extLst>
                  </p:cNvPr>
                  <p:cNvSpPr/>
                  <p:nvPr/>
                </p:nvSpPr>
                <p:spPr>
                  <a:xfrm>
                    <a:off x="1057164" y="5488782"/>
                    <a:ext cx="342055" cy="109140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2" name="正方形/長方形 201">
                    <a:extLst>
                      <a:ext uri="{FF2B5EF4-FFF2-40B4-BE49-F238E27FC236}">
                        <a16:creationId xmlns:a16="http://schemas.microsoft.com/office/drawing/2014/main" id="{3A606B7E-4925-A5D2-DBBB-011C61F7F623}"/>
                      </a:ext>
                    </a:extLst>
                  </p:cNvPr>
                  <p:cNvSpPr/>
                  <p:nvPr/>
                </p:nvSpPr>
                <p:spPr>
                  <a:xfrm>
                    <a:off x="717437" y="5168106"/>
                    <a:ext cx="342055" cy="141208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3" name="正方形/長方形 202">
                    <a:extLst>
                      <a:ext uri="{FF2B5EF4-FFF2-40B4-BE49-F238E27FC236}">
                        <a16:creationId xmlns:a16="http://schemas.microsoft.com/office/drawing/2014/main" id="{EDE24F94-BEF5-F851-AC15-7C1B8C2413FC}"/>
                      </a:ext>
                    </a:extLst>
                  </p:cNvPr>
                  <p:cNvSpPr/>
                  <p:nvPr/>
                </p:nvSpPr>
                <p:spPr>
                  <a:xfrm>
                    <a:off x="327026" y="5168106"/>
                    <a:ext cx="390412" cy="109140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4" name="正方形/長方形 203">
                    <a:extLst>
                      <a:ext uri="{FF2B5EF4-FFF2-40B4-BE49-F238E27FC236}">
                        <a16:creationId xmlns:a16="http://schemas.microsoft.com/office/drawing/2014/main" id="{F3990046-9FBC-C05A-627E-43CC9A37ECC7}"/>
                      </a:ext>
                    </a:extLst>
                  </p:cNvPr>
                  <p:cNvSpPr/>
                  <p:nvPr/>
                </p:nvSpPr>
                <p:spPr>
                  <a:xfrm>
                    <a:off x="113376" y="6259513"/>
                    <a:ext cx="609457" cy="32067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5" name="正方形/長方形 204">
                    <a:extLst>
                      <a:ext uri="{FF2B5EF4-FFF2-40B4-BE49-F238E27FC236}">
                        <a16:creationId xmlns:a16="http://schemas.microsoft.com/office/drawing/2014/main" id="{94515A4B-84AF-3C5A-D85E-B9528BFC6D77}"/>
                      </a:ext>
                    </a:extLst>
                  </p:cNvPr>
                  <p:cNvSpPr/>
                  <p:nvPr/>
                </p:nvSpPr>
                <p:spPr>
                  <a:xfrm>
                    <a:off x="633414" y="8418513"/>
                    <a:ext cx="765382" cy="34131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6" name="正方形/長方形 205">
                    <a:extLst>
                      <a:ext uri="{FF2B5EF4-FFF2-40B4-BE49-F238E27FC236}">
                        <a16:creationId xmlns:a16="http://schemas.microsoft.com/office/drawing/2014/main" id="{5B577863-54A0-4672-F5D5-96231B2F3E9C}"/>
                      </a:ext>
                    </a:extLst>
                  </p:cNvPr>
                  <p:cNvSpPr/>
                  <p:nvPr/>
                </p:nvSpPr>
                <p:spPr>
                  <a:xfrm>
                    <a:off x="1033566" y="7677149"/>
                    <a:ext cx="365021" cy="74136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7" name="正方形/長方形 206">
                    <a:extLst>
                      <a:ext uri="{FF2B5EF4-FFF2-40B4-BE49-F238E27FC236}">
                        <a16:creationId xmlns:a16="http://schemas.microsoft.com/office/drawing/2014/main" id="{F237C356-A383-D879-0AF7-D2C0EECFCA1D}"/>
                      </a:ext>
                    </a:extLst>
                  </p:cNvPr>
                  <p:cNvSpPr/>
                  <p:nvPr/>
                </p:nvSpPr>
                <p:spPr>
                  <a:xfrm>
                    <a:off x="298346" y="8759825"/>
                    <a:ext cx="745383" cy="34131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8" name="正方形/長方形 207">
                    <a:extLst>
                      <a:ext uri="{FF2B5EF4-FFF2-40B4-BE49-F238E27FC236}">
                        <a16:creationId xmlns:a16="http://schemas.microsoft.com/office/drawing/2014/main" id="{95EC2B65-EF7E-4FBF-2346-6D970BA74EE5}"/>
                      </a:ext>
                    </a:extLst>
                  </p:cNvPr>
                  <p:cNvSpPr/>
                  <p:nvPr/>
                </p:nvSpPr>
                <p:spPr>
                  <a:xfrm>
                    <a:off x="671037" y="9101138"/>
                    <a:ext cx="365021" cy="36124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9" name="正方形/長方形 208">
                    <a:extLst>
                      <a:ext uri="{FF2B5EF4-FFF2-40B4-BE49-F238E27FC236}">
                        <a16:creationId xmlns:a16="http://schemas.microsoft.com/office/drawing/2014/main" id="{323237C6-8B42-8FAE-96E2-9E93D84C0C24}"/>
                      </a:ext>
                    </a:extLst>
                  </p:cNvPr>
                  <p:cNvSpPr/>
                  <p:nvPr/>
                </p:nvSpPr>
                <p:spPr>
                  <a:xfrm>
                    <a:off x="114963" y="9101136"/>
                    <a:ext cx="554485" cy="36124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0" name="正方形/長方形 209">
                    <a:extLst>
                      <a:ext uri="{FF2B5EF4-FFF2-40B4-BE49-F238E27FC236}">
                        <a16:creationId xmlns:a16="http://schemas.microsoft.com/office/drawing/2014/main" id="{FF20BD2F-5C23-4B92-9A2F-FEAE01D00B14}"/>
                      </a:ext>
                    </a:extLst>
                  </p:cNvPr>
                  <p:cNvSpPr/>
                  <p:nvPr/>
                </p:nvSpPr>
                <p:spPr>
                  <a:xfrm>
                    <a:off x="117725" y="9462383"/>
                    <a:ext cx="554485" cy="13881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1" name="正方形/長方形 210">
                    <a:extLst>
                      <a:ext uri="{FF2B5EF4-FFF2-40B4-BE49-F238E27FC236}">
                        <a16:creationId xmlns:a16="http://schemas.microsoft.com/office/drawing/2014/main" id="{EB406002-EA22-C6C3-77FA-7915382E8FD8}"/>
                      </a:ext>
                    </a:extLst>
                  </p:cNvPr>
                  <p:cNvSpPr/>
                  <p:nvPr/>
                </p:nvSpPr>
                <p:spPr>
                  <a:xfrm>
                    <a:off x="2830512" y="7661275"/>
                    <a:ext cx="353339" cy="74294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2" name="正方形/長方形 211">
                    <a:extLst>
                      <a:ext uri="{FF2B5EF4-FFF2-40B4-BE49-F238E27FC236}">
                        <a16:creationId xmlns:a16="http://schemas.microsoft.com/office/drawing/2014/main" id="{F111BF31-B902-AF60-B798-8D81675A2250}"/>
                      </a:ext>
                    </a:extLst>
                  </p:cNvPr>
                  <p:cNvSpPr/>
                  <p:nvPr/>
                </p:nvSpPr>
                <p:spPr>
                  <a:xfrm>
                    <a:off x="2477172" y="7661275"/>
                    <a:ext cx="353339" cy="742949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3" name="正方形/長方形 212">
                    <a:extLst>
                      <a:ext uri="{FF2B5EF4-FFF2-40B4-BE49-F238E27FC236}">
                        <a16:creationId xmlns:a16="http://schemas.microsoft.com/office/drawing/2014/main" id="{C9626807-EC25-4AC5-EEDB-F0008017AD0E}"/>
                      </a:ext>
                    </a:extLst>
                  </p:cNvPr>
                  <p:cNvSpPr/>
                  <p:nvPr/>
                </p:nvSpPr>
                <p:spPr>
                  <a:xfrm>
                    <a:off x="2477171" y="8404224"/>
                    <a:ext cx="357689" cy="72707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4" name="正方形/長方形 213">
                    <a:extLst>
                      <a:ext uri="{FF2B5EF4-FFF2-40B4-BE49-F238E27FC236}">
                        <a16:creationId xmlns:a16="http://schemas.microsoft.com/office/drawing/2014/main" id="{A4AADEF7-1687-A7C0-5785-D84506561F40}"/>
                      </a:ext>
                    </a:extLst>
                  </p:cNvPr>
                  <p:cNvSpPr/>
                  <p:nvPr/>
                </p:nvSpPr>
                <p:spPr>
                  <a:xfrm>
                    <a:off x="2835276" y="8787807"/>
                    <a:ext cx="348576" cy="81339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5" name="正方形/長方形 214">
                    <a:extLst>
                      <a:ext uri="{FF2B5EF4-FFF2-40B4-BE49-F238E27FC236}">
                        <a16:creationId xmlns:a16="http://schemas.microsoft.com/office/drawing/2014/main" id="{F2969F9E-4702-3C30-C793-3F5D007F7E95}"/>
                      </a:ext>
                    </a:extLst>
                  </p:cNvPr>
                  <p:cNvSpPr/>
                  <p:nvPr/>
                </p:nvSpPr>
                <p:spPr>
                  <a:xfrm>
                    <a:off x="3183851" y="8787807"/>
                    <a:ext cx="311825" cy="34349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6" name="正方形/長方形 215">
                    <a:extLst>
                      <a:ext uri="{FF2B5EF4-FFF2-40B4-BE49-F238E27FC236}">
                        <a16:creationId xmlns:a16="http://schemas.microsoft.com/office/drawing/2014/main" id="{356C8387-7A19-8E2A-735B-C155B6C14082}"/>
                      </a:ext>
                    </a:extLst>
                  </p:cNvPr>
                  <p:cNvSpPr/>
                  <p:nvPr/>
                </p:nvSpPr>
                <p:spPr>
                  <a:xfrm>
                    <a:off x="3182261" y="9131300"/>
                    <a:ext cx="313415" cy="315913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7" name="正方形/長方形 216">
                    <a:extLst>
                      <a:ext uri="{FF2B5EF4-FFF2-40B4-BE49-F238E27FC236}">
                        <a16:creationId xmlns:a16="http://schemas.microsoft.com/office/drawing/2014/main" id="{2AF42396-06BC-9A1D-48CF-4157294B133E}"/>
                      </a:ext>
                    </a:extLst>
                  </p:cNvPr>
                  <p:cNvSpPr/>
                  <p:nvPr/>
                </p:nvSpPr>
                <p:spPr>
                  <a:xfrm>
                    <a:off x="3183851" y="9445805"/>
                    <a:ext cx="311825" cy="15539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27" name="グループ化 226">
                  <a:extLst>
                    <a:ext uri="{FF2B5EF4-FFF2-40B4-BE49-F238E27FC236}">
                      <a16:creationId xmlns:a16="http://schemas.microsoft.com/office/drawing/2014/main" id="{6A0C377D-4FE0-67B8-BBAE-57029AADFF58}"/>
                    </a:ext>
                  </a:extLst>
                </p:cNvPr>
                <p:cNvGrpSpPr/>
                <p:nvPr/>
              </p:nvGrpSpPr>
              <p:grpSpPr>
                <a:xfrm>
                  <a:off x="4908666" y="8437165"/>
                  <a:ext cx="3331650" cy="1164036"/>
                  <a:chOff x="4908666" y="8437165"/>
                  <a:chExt cx="3331650" cy="1164036"/>
                </a:xfrm>
              </p:grpSpPr>
              <p:sp>
                <p:nvSpPr>
                  <p:cNvPr id="219" name="正方形/長方形 218">
                    <a:extLst>
                      <a:ext uri="{FF2B5EF4-FFF2-40B4-BE49-F238E27FC236}">
                        <a16:creationId xmlns:a16="http://schemas.microsoft.com/office/drawing/2014/main" id="{F80C7BCA-5B6B-BD26-883E-C45EF98BF6B8}"/>
                      </a:ext>
                    </a:extLst>
                  </p:cNvPr>
                  <p:cNvSpPr/>
                  <p:nvPr/>
                </p:nvSpPr>
                <p:spPr>
                  <a:xfrm>
                    <a:off x="7189407" y="8437165"/>
                    <a:ext cx="1050909" cy="34131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0" name="正方形/長方形 219">
                    <a:extLst>
                      <a:ext uri="{FF2B5EF4-FFF2-40B4-BE49-F238E27FC236}">
                        <a16:creationId xmlns:a16="http://schemas.microsoft.com/office/drawing/2014/main" id="{399DE81E-5083-6E61-30A8-AAC6180D9B70}"/>
                      </a:ext>
                    </a:extLst>
                  </p:cNvPr>
                  <p:cNvSpPr/>
                  <p:nvPr/>
                </p:nvSpPr>
                <p:spPr>
                  <a:xfrm>
                    <a:off x="7189408" y="8778477"/>
                    <a:ext cx="718724" cy="34131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1" name="正方形/長方形 220">
                    <a:extLst>
                      <a:ext uri="{FF2B5EF4-FFF2-40B4-BE49-F238E27FC236}">
                        <a16:creationId xmlns:a16="http://schemas.microsoft.com/office/drawing/2014/main" id="{17D71A14-2811-3515-A27C-F18E7532518B}"/>
                      </a:ext>
                    </a:extLst>
                  </p:cNvPr>
                  <p:cNvSpPr/>
                  <p:nvPr/>
                </p:nvSpPr>
                <p:spPr>
                  <a:xfrm>
                    <a:off x="7189408" y="9119791"/>
                    <a:ext cx="335342" cy="36234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2" name="正方形/長方形 221">
                    <a:extLst>
                      <a:ext uri="{FF2B5EF4-FFF2-40B4-BE49-F238E27FC236}">
                        <a16:creationId xmlns:a16="http://schemas.microsoft.com/office/drawing/2014/main" id="{414E0F40-D67E-5DF1-7A4A-0A15652B4672}"/>
                      </a:ext>
                    </a:extLst>
                  </p:cNvPr>
                  <p:cNvSpPr/>
                  <p:nvPr/>
                </p:nvSpPr>
                <p:spPr>
                  <a:xfrm>
                    <a:off x="6293644" y="9119789"/>
                    <a:ext cx="895347" cy="36234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3" name="正方形/長方形 222">
                    <a:extLst>
                      <a:ext uri="{FF2B5EF4-FFF2-40B4-BE49-F238E27FC236}">
                        <a16:creationId xmlns:a16="http://schemas.microsoft.com/office/drawing/2014/main" id="{84A37613-631A-CB50-379D-0C81D937C8A7}"/>
                      </a:ext>
                    </a:extLst>
                  </p:cNvPr>
                  <p:cNvSpPr/>
                  <p:nvPr/>
                </p:nvSpPr>
                <p:spPr>
                  <a:xfrm>
                    <a:off x="6293644" y="9482139"/>
                    <a:ext cx="1231106" cy="11906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4" name="正方形/長方形 223">
                    <a:extLst>
                      <a:ext uri="{FF2B5EF4-FFF2-40B4-BE49-F238E27FC236}">
                        <a16:creationId xmlns:a16="http://schemas.microsoft.com/office/drawing/2014/main" id="{B523E81F-645A-9D25-4EC3-4D7DCA613491}"/>
                      </a:ext>
                    </a:extLst>
                  </p:cNvPr>
                  <p:cNvSpPr/>
                  <p:nvPr/>
                </p:nvSpPr>
                <p:spPr>
                  <a:xfrm>
                    <a:off x="5961665" y="9482138"/>
                    <a:ext cx="335342" cy="11906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5" name="正方形/長方形 224">
                    <a:extLst>
                      <a:ext uri="{FF2B5EF4-FFF2-40B4-BE49-F238E27FC236}">
                        <a16:creationId xmlns:a16="http://schemas.microsoft.com/office/drawing/2014/main" id="{8C7ACD3D-64FD-9F66-80D4-A77D93046094}"/>
                      </a:ext>
                    </a:extLst>
                  </p:cNvPr>
                  <p:cNvSpPr/>
                  <p:nvPr/>
                </p:nvSpPr>
                <p:spPr>
                  <a:xfrm>
                    <a:off x="4910139" y="9481752"/>
                    <a:ext cx="1051110" cy="119062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6" name="正方形/長方形 225">
                    <a:extLst>
                      <a:ext uri="{FF2B5EF4-FFF2-40B4-BE49-F238E27FC236}">
                        <a16:creationId xmlns:a16="http://schemas.microsoft.com/office/drawing/2014/main" id="{58C5C5BB-0EEB-CC37-5069-B05AD57D8F3F}"/>
                      </a:ext>
                    </a:extLst>
                  </p:cNvPr>
                  <p:cNvSpPr/>
                  <p:nvPr/>
                </p:nvSpPr>
                <p:spPr>
                  <a:xfrm>
                    <a:off x="4908666" y="9118201"/>
                    <a:ext cx="1051110" cy="362349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4880C7CD-23E8-3564-F967-90DF182BF147}"/>
                </a:ext>
              </a:extLst>
            </p:cNvPr>
            <p:cNvGrpSpPr/>
            <p:nvPr/>
          </p:nvGrpSpPr>
          <p:grpSpPr>
            <a:xfrm>
              <a:off x="102394" y="5662613"/>
              <a:ext cx="2397919" cy="3943350"/>
              <a:chOff x="102394" y="5662613"/>
              <a:chExt cx="2397919" cy="3943350"/>
            </a:xfrm>
          </p:grpSpPr>
          <p:sp>
            <p:nvSpPr>
              <p:cNvPr id="6" name="フリーフォーム: 図形 5">
                <a:extLst>
                  <a:ext uri="{FF2B5EF4-FFF2-40B4-BE49-F238E27FC236}">
                    <a16:creationId xmlns:a16="http://schemas.microsoft.com/office/drawing/2014/main" id="{5032A63B-6BF7-1E7B-4E70-E4D811735BDA}"/>
                  </a:ext>
                </a:extLst>
              </p:cNvPr>
              <p:cNvSpPr/>
              <p:nvPr/>
            </p:nvSpPr>
            <p:spPr>
              <a:xfrm>
                <a:off x="308372" y="7697391"/>
                <a:ext cx="900112" cy="1908572"/>
              </a:xfrm>
              <a:custGeom>
                <a:avLst/>
                <a:gdLst>
                  <a:gd name="connsiteX0" fmla="*/ 0 w 900112"/>
                  <a:gd name="connsiteY0" fmla="*/ 1908572 h 1908572"/>
                  <a:gd name="connsiteX1" fmla="*/ 185737 w 900112"/>
                  <a:gd name="connsiteY1" fmla="*/ 1644253 h 1908572"/>
                  <a:gd name="connsiteX2" fmla="*/ 280987 w 900112"/>
                  <a:gd name="connsiteY2" fmla="*/ 1412081 h 1908572"/>
                  <a:gd name="connsiteX3" fmla="*/ 614362 w 900112"/>
                  <a:gd name="connsiteY3" fmla="*/ 856059 h 1908572"/>
                  <a:gd name="connsiteX4" fmla="*/ 770334 w 900112"/>
                  <a:gd name="connsiteY4" fmla="*/ 440531 h 1908572"/>
                  <a:gd name="connsiteX5" fmla="*/ 832247 w 900112"/>
                  <a:gd name="connsiteY5" fmla="*/ 214312 h 1908572"/>
                  <a:gd name="connsiteX6" fmla="*/ 900112 w 900112"/>
                  <a:gd name="connsiteY6" fmla="*/ 0 h 1908572"/>
                  <a:gd name="connsiteX0" fmla="*/ 0 w 900112"/>
                  <a:gd name="connsiteY0" fmla="*/ 1908572 h 1908572"/>
                  <a:gd name="connsiteX1" fmla="*/ 142875 w 900112"/>
                  <a:gd name="connsiteY1" fmla="*/ 1702593 h 1908572"/>
                  <a:gd name="connsiteX2" fmla="*/ 280987 w 900112"/>
                  <a:gd name="connsiteY2" fmla="*/ 1412081 h 1908572"/>
                  <a:gd name="connsiteX3" fmla="*/ 614362 w 900112"/>
                  <a:gd name="connsiteY3" fmla="*/ 856059 h 1908572"/>
                  <a:gd name="connsiteX4" fmla="*/ 770334 w 900112"/>
                  <a:gd name="connsiteY4" fmla="*/ 440531 h 1908572"/>
                  <a:gd name="connsiteX5" fmla="*/ 832247 w 900112"/>
                  <a:gd name="connsiteY5" fmla="*/ 214312 h 1908572"/>
                  <a:gd name="connsiteX6" fmla="*/ 900112 w 900112"/>
                  <a:gd name="connsiteY6" fmla="*/ 0 h 190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0112" h="1908572">
                    <a:moveTo>
                      <a:pt x="0" y="1908572"/>
                    </a:moveTo>
                    <a:lnTo>
                      <a:pt x="142875" y="1702593"/>
                    </a:lnTo>
                    <a:lnTo>
                      <a:pt x="280987" y="1412081"/>
                    </a:lnTo>
                    <a:lnTo>
                      <a:pt x="614362" y="856059"/>
                    </a:lnTo>
                    <a:lnTo>
                      <a:pt x="770334" y="440531"/>
                    </a:lnTo>
                    <a:lnTo>
                      <a:pt x="832247" y="214312"/>
                    </a:lnTo>
                    <a:lnTo>
                      <a:pt x="9001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フリーフォーム: 図形 6">
                <a:extLst>
                  <a:ext uri="{FF2B5EF4-FFF2-40B4-BE49-F238E27FC236}">
                    <a16:creationId xmlns:a16="http://schemas.microsoft.com/office/drawing/2014/main" id="{E6C545F1-9615-96E7-8AD9-7DE349A46A1D}"/>
                  </a:ext>
                </a:extLst>
              </p:cNvPr>
              <p:cNvSpPr/>
              <p:nvPr/>
            </p:nvSpPr>
            <p:spPr>
              <a:xfrm>
                <a:off x="102394" y="6087666"/>
                <a:ext cx="1370409" cy="1541859"/>
              </a:xfrm>
              <a:custGeom>
                <a:avLst/>
                <a:gdLst>
                  <a:gd name="connsiteX0" fmla="*/ 1122759 w 1370409"/>
                  <a:gd name="connsiteY0" fmla="*/ 1541859 h 1541859"/>
                  <a:gd name="connsiteX1" fmla="*/ 1328737 w 1370409"/>
                  <a:gd name="connsiteY1" fmla="*/ 822722 h 1541859"/>
                  <a:gd name="connsiteX2" fmla="*/ 1370409 w 1370409"/>
                  <a:gd name="connsiteY2" fmla="*/ 552450 h 1541859"/>
                  <a:gd name="connsiteX3" fmla="*/ 1318022 w 1370409"/>
                  <a:gd name="connsiteY3" fmla="*/ 385762 h 1541859"/>
                  <a:gd name="connsiteX4" fmla="*/ 1235869 w 1370409"/>
                  <a:gd name="connsiteY4" fmla="*/ 214312 h 1541859"/>
                  <a:gd name="connsiteX5" fmla="*/ 997744 w 1370409"/>
                  <a:gd name="connsiteY5" fmla="*/ 0 h 1541859"/>
                  <a:gd name="connsiteX6" fmla="*/ 0 w 1370409"/>
                  <a:gd name="connsiteY6" fmla="*/ 102393 h 1541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70409" h="1541859">
                    <a:moveTo>
                      <a:pt x="1122759" y="1541859"/>
                    </a:moveTo>
                    <a:lnTo>
                      <a:pt x="1328737" y="822722"/>
                    </a:lnTo>
                    <a:lnTo>
                      <a:pt x="1370409" y="552450"/>
                    </a:lnTo>
                    <a:lnTo>
                      <a:pt x="1318022" y="385762"/>
                    </a:lnTo>
                    <a:lnTo>
                      <a:pt x="1235869" y="214312"/>
                    </a:lnTo>
                    <a:lnTo>
                      <a:pt x="997744" y="0"/>
                    </a:lnTo>
                    <a:lnTo>
                      <a:pt x="0" y="102393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フリーフォーム: 図形 7">
                <a:extLst>
                  <a:ext uri="{FF2B5EF4-FFF2-40B4-BE49-F238E27FC236}">
                    <a16:creationId xmlns:a16="http://schemas.microsoft.com/office/drawing/2014/main" id="{BF202195-D932-9451-6835-60B5354D3F61}"/>
                  </a:ext>
                </a:extLst>
              </p:cNvPr>
              <p:cNvSpPr/>
              <p:nvPr/>
            </p:nvSpPr>
            <p:spPr>
              <a:xfrm>
                <a:off x="1563291" y="5662613"/>
                <a:ext cx="937022" cy="333375"/>
              </a:xfrm>
              <a:custGeom>
                <a:avLst/>
                <a:gdLst>
                  <a:gd name="connsiteX0" fmla="*/ 0 w 937022"/>
                  <a:gd name="connsiteY0" fmla="*/ 333375 h 333375"/>
                  <a:gd name="connsiteX1" fmla="*/ 0 w 937022"/>
                  <a:gd name="connsiteY1" fmla="*/ 333375 h 333375"/>
                  <a:gd name="connsiteX2" fmla="*/ 67865 w 937022"/>
                  <a:gd name="connsiteY2" fmla="*/ 125015 h 333375"/>
                  <a:gd name="connsiteX3" fmla="*/ 298847 w 937022"/>
                  <a:gd name="connsiteY3" fmla="*/ 286940 h 333375"/>
                  <a:gd name="connsiteX4" fmla="*/ 335756 w 937022"/>
                  <a:gd name="connsiteY4" fmla="*/ 183356 h 333375"/>
                  <a:gd name="connsiteX5" fmla="*/ 371475 w 937022"/>
                  <a:gd name="connsiteY5" fmla="*/ 101203 h 333375"/>
                  <a:gd name="connsiteX6" fmla="*/ 503634 w 937022"/>
                  <a:gd name="connsiteY6" fmla="*/ 38100 h 333375"/>
                  <a:gd name="connsiteX7" fmla="*/ 623887 w 937022"/>
                  <a:gd name="connsiteY7" fmla="*/ 0 h 333375"/>
                  <a:gd name="connsiteX8" fmla="*/ 803672 w 937022"/>
                  <a:gd name="connsiteY8" fmla="*/ 21431 h 333375"/>
                  <a:gd name="connsiteX9" fmla="*/ 937022 w 937022"/>
                  <a:gd name="connsiteY9" fmla="*/ 79771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7022" h="333375">
                    <a:moveTo>
                      <a:pt x="0" y="333375"/>
                    </a:moveTo>
                    <a:lnTo>
                      <a:pt x="0" y="333375"/>
                    </a:lnTo>
                    <a:lnTo>
                      <a:pt x="67865" y="125015"/>
                    </a:lnTo>
                    <a:lnTo>
                      <a:pt x="298847" y="286940"/>
                    </a:lnTo>
                    <a:lnTo>
                      <a:pt x="335756" y="183356"/>
                    </a:lnTo>
                    <a:lnTo>
                      <a:pt x="371475" y="101203"/>
                    </a:lnTo>
                    <a:lnTo>
                      <a:pt x="503634" y="38100"/>
                    </a:lnTo>
                    <a:lnTo>
                      <a:pt x="623887" y="0"/>
                    </a:lnTo>
                    <a:lnTo>
                      <a:pt x="803672" y="21431"/>
                    </a:lnTo>
                    <a:lnTo>
                      <a:pt x="937022" y="79771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C24DFE87-FB30-38A3-CBA6-9837F70BEEC9}"/>
              </a:ext>
            </a:extLst>
          </p:cNvPr>
          <p:cNvGraphicFramePr>
            <a:graphicFrameLocks noGrp="1"/>
          </p:cNvGraphicFramePr>
          <p:nvPr/>
        </p:nvGraphicFramePr>
        <p:xfrm>
          <a:off x="10073736" y="7896523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8C4FD51-87BD-A50F-7195-8727BCD0E754}"/>
              </a:ext>
            </a:extLst>
          </p:cNvPr>
          <p:cNvGrpSpPr/>
          <p:nvPr/>
        </p:nvGrpSpPr>
        <p:grpSpPr>
          <a:xfrm>
            <a:off x="10209482" y="8260457"/>
            <a:ext cx="378884" cy="1169599"/>
            <a:chOff x="1465782" y="7718206"/>
            <a:chExt cx="378884" cy="116959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28EC6F33-0584-950E-B95A-C65852446929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847E6778-1E66-FEE6-3B7E-194246F1FD8C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22D0B5B3-7437-2DE3-9AF1-E282033AD6D8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B4E8D91E-837E-C829-AE38-7003F9ADDFD3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B3F6DCD-2A79-AB68-904F-0D4FCCF1F292}"/>
              </a:ext>
            </a:extLst>
          </p:cNvPr>
          <p:cNvSpPr/>
          <p:nvPr/>
        </p:nvSpPr>
        <p:spPr>
          <a:xfrm>
            <a:off x="51155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15469D3-280A-B4F9-9106-28342A6EEDE0}"/>
              </a:ext>
            </a:extLst>
          </p:cNvPr>
          <p:cNvGrpSpPr/>
          <p:nvPr/>
        </p:nvGrpSpPr>
        <p:grpSpPr>
          <a:xfrm>
            <a:off x="7340382" y="2244605"/>
            <a:ext cx="164029" cy="164029"/>
            <a:chOff x="13168102" y="5848673"/>
            <a:chExt cx="240155" cy="240155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447D7EE-1F3A-2D8F-1244-E7C8DB1B74D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D6BB63A2-FCBF-FFC1-1251-9DFF8BFBF4F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4C67790-FF32-F887-3689-07EBF3908FCD}"/>
              </a:ext>
            </a:extLst>
          </p:cNvPr>
          <p:cNvGrpSpPr/>
          <p:nvPr/>
        </p:nvGrpSpPr>
        <p:grpSpPr>
          <a:xfrm>
            <a:off x="5478078" y="3911943"/>
            <a:ext cx="187286" cy="179669"/>
            <a:chOff x="13234305" y="3606093"/>
            <a:chExt cx="140711" cy="122715"/>
          </a:xfrm>
        </p:grpSpPr>
        <p:sp>
          <p:nvSpPr>
            <p:cNvPr id="26" name="フリーフォーム 2864">
              <a:extLst>
                <a:ext uri="{FF2B5EF4-FFF2-40B4-BE49-F238E27FC236}">
                  <a16:creationId xmlns:a16="http://schemas.microsoft.com/office/drawing/2014/main" id="{0B82D909-974B-3D5F-8F2D-BB7323A0CDDB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83BFC06E-7D21-4DF7-98D9-454DFEAB9B4A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フリーフォーム 2866">
              <a:extLst>
                <a:ext uri="{FF2B5EF4-FFF2-40B4-BE49-F238E27FC236}">
                  <a16:creationId xmlns:a16="http://schemas.microsoft.com/office/drawing/2014/main" id="{95F04E07-9687-5A82-AE08-4CA5559BE66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32023D3D-B48E-7EE8-F477-819F3B547A0B}"/>
              </a:ext>
            </a:extLst>
          </p:cNvPr>
          <p:cNvGrpSpPr/>
          <p:nvPr/>
        </p:nvGrpSpPr>
        <p:grpSpPr>
          <a:xfrm>
            <a:off x="5862884" y="3166658"/>
            <a:ext cx="315035" cy="247816"/>
            <a:chOff x="13223829" y="3432784"/>
            <a:chExt cx="161663" cy="12716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FF8DD579-E1A8-50A8-93D4-7D6389A0B0E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3" name="正方形/長方形 232">
                <a:extLst>
                  <a:ext uri="{FF2B5EF4-FFF2-40B4-BE49-F238E27FC236}">
                    <a16:creationId xmlns:a16="http://schemas.microsoft.com/office/drawing/2014/main" id="{2AA36D60-F0B3-FD54-9D3C-FD43707ABD6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4" name="正方形/長方形 233">
                <a:extLst>
                  <a:ext uri="{FF2B5EF4-FFF2-40B4-BE49-F238E27FC236}">
                    <a16:creationId xmlns:a16="http://schemas.microsoft.com/office/drawing/2014/main" id="{340B38CF-8CE5-4285-C3B5-2CA057CC6F75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5" name="楕円 234">
                <a:extLst>
                  <a:ext uri="{FF2B5EF4-FFF2-40B4-BE49-F238E27FC236}">
                    <a16:creationId xmlns:a16="http://schemas.microsoft.com/office/drawing/2014/main" id="{527C065A-77A8-1E38-30D0-9DCCB58A446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" name="フリーフォーム 2859">
              <a:extLst>
                <a:ext uri="{FF2B5EF4-FFF2-40B4-BE49-F238E27FC236}">
                  <a16:creationId xmlns:a16="http://schemas.microsoft.com/office/drawing/2014/main" id="{9DB64EA6-5BC0-90C7-CA37-3570CCCC639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9" name="グループ化 368">
            <a:extLst>
              <a:ext uri="{FF2B5EF4-FFF2-40B4-BE49-F238E27FC236}">
                <a16:creationId xmlns:a16="http://schemas.microsoft.com/office/drawing/2014/main" id="{C1B7C0D4-5EA7-7970-82A0-24C0EA5CA116}"/>
              </a:ext>
            </a:extLst>
          </p:cNvPr>
          <p:cNvGrpSpPr/>
          <p:nvPr/>
        </p:nvGrpSpPr>
        <p:grpSpPr>
          <a:xfrm>
            <a:off x="5031034" y="5114521"/>
            <a:ext cx="315035" cy="247816"/>
            <a:chOff x="13223829" y="3432784"/>
            <a:chExt cx="161663" cy="127168"/>
          </a:xfrm>
        </p:grpSpPr>
        <p:grpSp>
          <p:nvGrpSpPr>
            <p:cNvPr id="370" name="グループ化 369">
              <a:extLst>
                <a:ext uri="{FF2B5EF4-FFF2-40B4-BE49-F238E27FC236}">
                  <a16:creationId xmlns:a16="http://schemas.microsoft.com/office/drawing/2014/main" id="{E264C02F-6438-3DC9-C616-BF43A9CBBF1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2" name="正方形/長方形 371">
                <a:extLst>
                  <a:ext uri="{FF2B5EF4-FFF2-40B4-BE49-F238E27FC236}">
                    <a16:creationId xmlns:a16="http://schemas.microsoft.com/office/drawing/2014/main" id="{777CD074-4365-AB22-41EA-F361AF3BE1C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3" name="正方形/長方形 372">
                <a:extLst>
                  <a:ext uri="{FF2B5EF4-FFF2-40B4-BE49-F238E27FC236}">
                    <a16:creationId xmlns:a16="http://schemas.microsoft.com/office/drawing/2014/main" id="{1D096FE4-612D-78A7-69A6-00A47CF3709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4" name="楕円 373">
                <a:extLst>
                  <a:ext uri="{FF2B5EF4-FFF2-40B4-BE49-F238E27FC236}">
                    <a16:creationId xmlns:a16="http://schemas.microsoft.com/office/drawing/2014/main" id="{A546FED1-99E0-B50F-6701-F0EFCAE3FF3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1" name="フリーフォーム 2859">
              <a:extLst>
                <a:ext uri="{FF2B5EF4-FFF2-40B4-BE49-F238E27FC236}">
                  <a16:creationId xmlns:a16="http://schemas.microsoft.com/office/drawing/2014/main" id="{57DCFE52-059B-E99E-752E-71DCC308A7E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5" name="グループ化 374">
            <a:extLst>
              <a:ext uri="{FF2B5EF4-FFF2-40B4-BE49-F238E27FC236}">
                <a16:creationId xmlns:a16="http://schemas.microsoft.com/office/drawing/2014/main" id="{1E1900F1-9813-933C-7699-2DE519DD4CB4}"/>
              </a:ext>
            </a:extLst>
          </p:cNvPr>
          <p:cNvGrpSpPr/>
          <p:nvPr/>
        </p:nvGrpSpPr>
        <p:grpSpPr>
          <a:xfrm>
            <a:off x="173284" y="2733271"/>
            <a:ext cx="315035" cy="247816"/>
            <a:chOff x="13223829" y="3432784"/>
            <a:chExt cx="161663" cy="127168"/>
          </a:xfrm>
        </p:grpSpPr>
        <p:grpSp>
          <p:nvGrpSpPr>
            <p:cNvPr id="376" name="グループ化 375">
              <a:extLst>
                <a:ext uri="{FF2B5EF4-FFF2-40B4-BE49-F238E27FC236}">
                  <a16:creationId xmlns:a16="http://schemas.microsoft.com/office/drawing/2014/main" id="{D03DA4B1-A50A-1DB3-198A-8C8FBA0B123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8" name="正方形/長方形 377">
                <a:extLst>
                  <a:ext uri="{FF2B5EF4-FFF2-40B4-BE49-F238E27FC236}">
                    <a16:creationId xmlns:a16="http://schemas.microsoft.com/office/drawing/2014/main" id="{030E8016-74FA-4920-9711-0592A765972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9" name="正方形/長方形 378">
                <a:extLst>
                  <a:ext uri="{FF2B5EF4-FFF2-40B4-BE49-F238E27FC236}">
                    <a16:creationId xmlns:a16="http://schemas.microsoft.com/office/drawing/2014/main" id="{51632057-40FE-8244-E86F-77964153139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0" name="楕円 379">
                <a:extLst>
                  <a:ext uri="{FF2B5EF4-FFF2-40B4-BE49-F238E27FC236}">
                    <a16:creationId xmlns:a16="http://schemas.microsoft.com/office/drawing/2014/main" id="{97B1C43F-8CE1-3639-707C-6DFFB66D20F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7" name="フリーフォーム 2859">
              <a:extLst>
                <a:ext uri="{FF2B5EF4-FFF2-40B4-BE49-F238E27FC236}">
                  <a16:creationId xmlns:a16="http://schemas.microsoft.com/office/drawing/2014/main" id="{A9A93DAC-C538-3B69-9565-C8D0AD7E644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1" name="グループ化 380">
            <a:extLst>
              <a:ext uri="{FF2B5EF4-FFF2-40B4-BE49-F238E27FC236}">
                <a16:creationId xmlns:a16="http://schemas.microsoft.com/office/drawing/2014/main" id="{DC3C4675-66DF-AA69-5FEE-16E807A8A0AA}"/>
              </a:ext>
            </a:extLst>
          </p:cNvPr>
          <p:cNvGrpSpPr/>
          <p:nvPr/>
        </p:nvGrpSpPr>
        <p:grpSpPr>
          <a:xfrm>
            <a:off x="655884" y="7171921"/>
            <a:ext cx="315035" cy="247816"/>
            <a:chOff x="13223829" y="3432784"/>
            <a:chExt cx="161663" cy="127168"/>
          </a:xfrm>
        </p:grpSpPr>
        <p:grpSp>
          <p:nvGrpSpPr>
            <p:cNvPr id="382" name="グループ化 381">
              <a:extLst>
                <a:ext uri="{FF2B5EF4-FFF2-40B4-BE49-F238E27FC236}">
                  <a16:creationId xmlns:a16="http://schemas.microsoft.com/office/drawing/2014/main" id="{7DAC035A-8F5F-A518-FB31-EADE06D414E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4" name="正方形/長方形 383">
                <a:extLst>
                  <a:ext uri="{FF2B5EF4-FFF2-40B4-BE49-F238E27FC236}">
                    <a16:creationId xmlns:a16="http://schemas.microsoft.com/office/drawing/2014/main" id="{E86269C5-11BE-D7DF-FD2A-C6D68C79321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5" name="正方形/長方形 384">
                <a:extLst>
                  <a:ext uri="{FF2B5EF4-FFF2-40B4-BE49-F238E27FC236}">
                    <a16:creationId xmlns:a16="http://schemas.microsoft.com/office/drawing/2014/main" id="{CCCC6F44-2A76-BE4A-77F2-38BFA0A13A2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6" name="楕円 385">
                <a:extLst>
                  <a:ext uri="{FF2B5EF4-FFF2-40B4-BE49-F238E27FC236}">
                    <a16:creationId xmlns:a16="http://schemas.microsoft.com/office/drawing/2014/main" id="{3F92DE47-8851-87B9-4052-6A515E60026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3" name="フリーフォーム 2859">
              <a:extLst>
                <a:ext uri="{FF2B5EF4-FFF2-40B4-BE49-F238E27FC236}">
                  <a16:creationId xmlns:a16="http://schemas.microsoft.com/office/drawing/2014/main" id="{BC5B655D-486C-CE0A-A464-FF1C146D40CD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7" name="グループ化 386">
            <a:extLst>
              <a:ext uri="{FF2B5EF4-FFF2-40B4-BE49-F238E27FC236}">
                <a16:creationId xmlns:a16="http://schemas.microsoft.com/office/drawing/2014/main" id="{EB54A451-4DA1-3243-2C92-DCFEDBDF4507}"/>
              </a:ext>
            </a:extLst>
          </p:cNvPr>
          <p:cNvGrpSpPr/>
          <p:nvPr/>
        </p:nvGrpSpPr>
        <p:grpSpPr>
          <a:xfrm>
            <a:off x="6176578" y="4620931"/>
            <a:ext cx="187286" cy="179669"/>
            <a:chOff x="13234305" y="3606093"/>
            <a:chExt cx="140711" cy="122715"/>
          </a:xfrm>
        </p:grpSpPr>
        <p:sp>
          <p:nvSpPr>
            <p:cNvPr id="388" name="フリーフォーム 2864">
              <a:extLst>
                <a:ext uri="{FF2B5EF4-FFF2-40B4-BE49-F238E27FC236}">
                  <a16:creationId xmlns:a16="http://schemas.microsoft.com/office/drawing/2014/main" id="{F55C8857-9494-FAAB-02CF-36E9D5F35AC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9" name="直線コネクタ 388">
              <a:extLst>
                <a:ext uri="{FF2B5EF4-FFF2-40B4-BE49-F238E27FC236}">
                  <a16:creationId xmlns:a16="http://schemas.microsoft.com/office/drawing/2014/main" id="{8F4DB136-A594-494E-F12D-18E47E5CC30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フリーフォーム 2866">
              <a:extLst>
                <a:ext uri="{FF2B5EF4-FFF2-40B4-BE49-F238E27FC236}">
                  <a16:creationId xmlns:a16="http://schemas.microsoft.com/office/drawing/2014/main" id="{1B85CDB2-EDBE-716B-239E-8AD82A396BE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1" name="グループ化 390">
            <a:extLst>
              <a:ext uri="{FF2B5EF4-FFF2-40B4-BE49-F238E27FC236}">
                <a16:creationId xmlns:a16="http://schemas.microsoft.com/office/drawing/2014/main" id="{3864A138-F7FB-9E1A-4D54-0111C025661C}"/>
              </a:ext>
            </a:extLst>
          </p:cNvPr>
          <p:cNvGrpSpPr/>
          <p:nvPr/>
        </p:nvGrpSpPr>
        <p:grpSpPr>
          <a:xfrm>
            <a:off x="5484428" y="4868581"/>
            <a:ext cx="187286" cy="179669"/>
            <a:chOff x="13234305" y="3606093"/>
            <a:chExt cx="140711" cy="122715"/>
          </a:xfrm>
        </p:grpSpPr>
        <p:sp>
          <p:nvSpPr>
            <p:cNvPr id="392" name="フリーフォーム 2864">
              <a:extLst>
                <a:ext uri="{FF2B5EF4-FFF2-40B4-BE49-F238E27FC236}">
                  <a16:creationId xmlns:a16="http://schemas.microsoft.com/office/drawing/2014/main" id="{F72F06B5-52AC-CAD6-BDCA-AA46804FC6BC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3" name="直線コネクタ 392">
              <a:extLst>
                <a:ext uri="{FF2B5EF4-FFF2-40B4-BE49-F238E27FC236}">
                  <a16:creationId xmlns:a16="http://schemas.microsoft.com/office/drawing/2014/main" id="{116DC414-BC36-3C3D-093F-BC876FC3ABE0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4" name="フリーフォーム 2866">
              <a:extLst>
                <a:ext uri="{FF2B5EF4-FFF2-40B4-BE49-F238E27FC236}">
                  <a16:creationId xmlns:a16="http://schemas.microsoft.com/office/drawing/2014/main" id="{66C044AE-03EF-937E-882C-80E9105D297E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5" name="グループ化 394">
            <a:extLst>
              <a:ext uri="{FF2B5EF4-FFF2-40B4-BE49-F238E27FC236}">
                <a16:creationId xmlns:a16="http://schemas.microsoft.com/office/drawing/2014/main" id="{8189F115-8DA8-A85F-C8BA-B9E69DC0BC88}"/>
              </a:ext>
            </a:extLst>
          </p:cNvPr>
          <p:cNvGrpSpPr/>
          <p:nvPr/>
        </p:nvGrpSpPr>
        <p:grpSpPr>
          <a:xfrm>
            <a:off x="829878" y="2576231"/>
            <a:ext cx="187286" cy="179669"/>
            <a:chOff x="13234305" y="3606093"/>
            <a:chExt cx="140711" cy="122715"/>
          </a:xfrm>
        </p:grpSpPr>
        <p:sp>
          <p:nvSpPr>
            <p:cNvPr id="396" name="フリーフォーム 2864">
              <a:extLst>
                <a:ext uri="{FF2B5EF4-FFF2-40B4-BE49-F238E27FC236}">
                  <a16:creationId xmlns:a16="http://schemas.microsoft.com/office/drawing/2014/main" id="{76075AD3-ABBE-6964-DCAB-8D1CD7330B0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7" name="直線コネクタ 396">
              <a:extLst>
                <a:ext uri="{FF2B5EF4-FFF2-40B4-BE49-F238E27FC236}">
                  <a16:creationId xmlns:a16="http://schemas.microsoft.com/office/drawing/2014/main" id="{E446E19F-90A1-A122-32D8-4AE868D7D143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フリーフォーム 2866">
              <a:extLst>
                <a:ext uri="{FF2B5EF4-FFF2-40B4-BE49-F238E27FC236}">
                  <a16:creationId xmlns:a16="http://schemas.microsoft.com/office/drawing/2014/main" id="{051CB0B6-0646-5EDF-FFE9-15784841F330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9" name="グループ化 398">
            <a:extLst>
              <a:ext uri="{FF2B5EF4-FFF2-40B4-BE49-F238E27FC236}">
                <a16:creationId xmlns:a16="http://schemas.microsoft.com/office/drawing/2014/main" id="{A6EA1D5E-324C-6517-CC8F-618D85E6EDFE}"/>
              </a:ext>
            </a:extLst>
          </p:cNvPr>
          <p:cNvGrpSpPr/>
          <p:nvPr/>
        </p:nvGrpSpPr>
        <p:grpSpPr>
          <a:xfrm>
            <a:off x="213928" y="7014881"/>
            <a:ext cx="187286" cy="179669"/>
            <a:chOff x="13234305" y="3606093"/>
            <a:chExt cx="140711" cy="122715"/>
          </a:xfrm>
        </p:grpSpPr>
        <p:sp>
          <p:nvSpPr>
            <p:cNvPr id="400" name="フリーフォーム 2864">
              <a:extLst>
                <a:ext uri="{FF2B5EF4-FFF2-40B4-BE49-F238E27FC236}">
                  <a16:creationId xmlns:a16="http://schemas.microsoft.com/office/drawing/2014/main" id="{0CFC8B61-104C-7D92-1E18-F811CDCDD3D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1" name="直線コネクタ 400">
              <a:extLst>
                <a:ext uri="{FF2B5EF4-FFF2-40B4-BE49-F238E27FC236}">
                  <a16:creationId xmlns:a16="http://schemas.microsoft.com/office/drawing/2014/main" id="{94652C00-AE1D-6585-C161-DABBE67BE4C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フリーフォーム 2866">
              <a:extLst>
                <a:ext uri="{FF2B5EF4-FFF2-40B4-BE49-F238E27FC236}">
                  <a16:creationId xmlns:a16="http://schemas.microsoft.com/office/drawing/2014/main" id="{73F405FA-65DE-EF32-937A-2B886086C31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3" name="グループ化 402">
            <a:extLst>
              <a:ext uri="{FF2B5EF4-FFF2-40B4-BE49-F238E27FC236}">
                <a16:creationId xmlns:a16="http://schemas.microsoft.com/office/drawing/2014/main" id="{2AC7CADE-BB7D-ACB7-B6C8-0E763AF7C42B}"/>
              </a:ext>
            </a:extLst>
          </p:cNvPr>
          <p:cNvGrpSpPr/>
          <p:nvPr/>
        </p:nvGrpSpPr>
        <p:grpSpPr>
          <a:xfrm>
            <a:off x="9277132" y="1920755"/>
            <a:ext cx="164029" cy="164029"/>
            <a:chOff x="13168102" y="5848673"/>
            <a:chExt cx="240155" cy="240155"/>
          </a:xfrm>
        </p:grpSpPr>
        <p:sp>
          <p:nvSpPr>
            <p:cNvPr id="404" name="正方形/長方形 403">
              <a:extLst>
                <a:ext uri="{FF2B5EF4-FFF2-40B4-BE49-F238E27FC236}">
                  <a16:creationId xmlns:a16="http://schemas.microsoft.com/office/drawing/2014/main" id="{AAAF5B47-0066-3B3A-89DC-7539D439033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5" name="正方形/長方形 404">
              <a:extLst>
                <a:ext uri="{FF2B5EF4-FFF2-40B4-BE49-F238E27FC236}">
                  <a16:creationId xmlns:a16="http://schemas.microsoft.com/office/drawing/2014/main" id="{AA7CAA00-3E0B-8AC4-59C0-DBEA591EC38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6" name="グループ化 405">
            <a:extLst>
              <a:ext uri="{FF2B5EF4-FFF2-40B4-BE49-F238E27FC236}">
                <a16:creationId xmlns:a16="http://schemas.microsoft.com/office/drawing/2014/main" id="{B68A9989-F159-79BD-CB44-8D824430564D}"/>
              </a:ext>
            </a:extLst>
          </p:cNvPr>
          <p:cNvGrpSpPr/>
          <p:nvPr/>
        </p:nvGrpSpPr>
        <p:grpSpPr>
          <a:xfrm>
            <a:off x="4381282" y="2562105"/>
            <a:ext cx="164029" cy="164029"/>
            <a:chOff x="13168102" y="5848673"/>
            <a:chExt cx="240155" cy="240155"/>
          </a:xfrm>
        </p:grpSpPr>
        <p:sp>
          <p:nvSpPr>
            <p:cNvPr id="407" name="正方形/長方形 406">
              <a:extLst>
                <a:ext uri="{FF2B5EF4-FFF2-40B4-BE49-F238E27FC236}">
                  <a16:creationId xmlns:a16="http://schemas.microsoft.com/office/drawing/2014/main" id="{34EB8D22-7925-4C5B-76D3-AFFF0AEA0BB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8" name="正方形/長方形 407">
              <a:extLst>
                <a:ext uri="{FF2B5EF4-FFF2-40B4-BE49-F238E27FC236}">
                  <a16:creationId xmlns:a16="http://schemas.microsoft.com/office/drawing/2014/main" id="{FA3632A8-4205-98EA-D295-1E6B718B2D2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9" name="グループ化 408">
            <a:extLst>
              <a:ext uri="{FF2B5EF4-FFF2-40B4-BE49-F238E27FC236}">
                <a16:creationId xmlns:a16="http://schemas.microsoft.com/office/drawing/2014/main" id="{5B2F7584-18E1-D7AE-1DFF-AE1C09B09EFE}"/>
              </a:ext>
            </a:extLst>
          </p:cNvPr>
          <p:cNvGrpSpPr/>
          <p:nvPr/>
        </p:nvGrpSpPr>
        <p:grpSpPr>
          <a:xfrm>
            <a:off x="3689132" y="3921005"/>
            <a:ext cx="164029" cy="164029"/>
            <a:chOff x="13168102" y="5848673"/>
            <a:chExt cx="240155" cy="240155"/>
          </a:xfrm>
        </p:grpSpPr>
        <p:sp>
          <p:nvSpPr>
            <p:cNvPr id="410" name="正方形/長方形 409">
              <a:extLst>
                <a:ext uri="{FF2B5EF4-FFF2-40B4-BE49-F238E27FC236}">
                  <a16:creationId xmlns:a16="http://schemas.microsoft.com/office/drawing/2014/main" id="{AF17DB7B-0C28-8CF0-CD36-9088EF9DC17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1" name="正方形/長方形 410">
              <a:extLst>
                <a:ext uri="{FF2B5EF4-FFF2-40B4-BE49-F238E27FC236}">
                  <a16:creationId xmlns:a16="http://schemas.microsoft.com/office/drawing/2014/main" id="{977097D3-8A2F-3997-02A9-2DB319D92D3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2" name="グループ化 411">
            <a:extLst>
              <a:ext uri="{FF2B5EF4-FFF2-40B4-BE49-F238E27FC236}">
                <a16:creationId xmlns:a16="http://schemas.microsoft.com/office/drawing/2014/main" id="{76CB608F-0084-668C-97E3-39385D0EC8E6}"/>
              </a:ext>
            </a:extLst>
          </p:cNvPr>
          <p:cNvGrpSpPr/>
          <p:nvPr/>
        </p:nvGrpSpPr>
        <p:grpSpPr>
          <a:xfrm>
            <a:off x="5194082" y="6359405"/>
            <a:ext cx="164029" cy="164029"/>
            <a:chOff x="13168102" y="5848673"/>
            <a:chExt cx="240155" cy="240155"/>
          </a:xfrm>
        </p:grpSpPr>
        <p:sp>
          <p:nvSpPr>
            <p:cNvPr id="413" name="正方形/長方形 412">
              <a:extLst>
                <a:ext uri="{FF2B5EF4-FFF2-40B4-BE49-F238E27FC236}">
                  <a16:creationId xmlns:a16="http://schemas.microsoft.com/office/drawing/2014/main" id="{B4C6C052-BB2C-870B-2C41-769D03E85C5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4" name="正方形/長方形 413">
              <a:extLst>
                <a:ext uri="{FF2B5EF4-FFF2-40B4-BE49-F238E27FC236}">
                  <a16:creationId xmlns:a16="http://schemas.microsoft.com/office/drawing/2014/main" id="{442CBABE-1D98-A067-5242-C4F9EE3B30B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5" name="グループ化 414">
            <a:extLst>
              <a:ext uri="{FF2B5EF4-FFF2-40B4-BE49-F238E27FC236}">
                <a16:creationId xmlns:a16="http://schemas.microsoft.com/office/drawing/2014/main" id="{E7805D92-B8D0-9FC2-DBDB-8894966B6329}"/>
              </a:ext>
            </a:extLst>
          </p:cNvPr>
          <p:cNvGrpSpPr/>
          <p:nvPr/>
        </p:nvGrpSpPr>
        <p:grpSpPr>
          <a:xfrm>
            <a:off x="6800632" y="6454655"/>
            <a:ext cx="164029" cy="164029"/>
            <a:chOff x="13168102" y="5848673"/>
            <a:chExt cx="240155" cy="240155"/>
          </a:xfrm>
        </p:grpSpPr>
        <p:sp>
          <p:nvSpPr>
            <p:cNvPr id="416" name="正方形/長方形 415">
              <a:extLst>
                <a:ext uri="{FF2B5EF4-FFF2-40B4-BE49-F238E27FC236}">
                  <a16:creationId xmlns:a16="http://schemas.microsoft.com/office/drawing/2014/main" id="{2E356A26-31F9-F405-97F9-1C1F708354C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7" name="正方形/長方形 416">
              <a:extLst>
                <a:ext uri="{FF2B5EF4-FFF2-40B4-BE49-F238E27FC236}">
                  <a16:creationId xmlns:a16="http://schemas.microsoft.com/office/drawing/2014/main" id="{1C90DB9C-CB24-C296-A6BB-145067F5A0B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8" name="グループ化 417">
            <a:extLst>
              <a:ext uri="{FF2B5EF4-FFF2-40B4-BE49-F238E27FC236}">
                <a16:creationId xmlns:a16="http://schemas.microsoft.com/office/drawing/2014/main" id="{72E203CD-531F-9011-38D1-3F5D0077F1A0}"/>
              </a:ext>
            </a:extLst>
          </p:cNvPr>
          <p:cNvGrpSpPr/>
          <p:nvPr/>
        </p:nvGrpSpPr>
        <p:grpSpPr>
          <a:xfrm>
            <a:off x="5111532" y="7489705"/>
            <a:ext cx="164029" cy="164029"/>
            <a:chOff x="13168102" y="5848673"/>
            <a:chExt cx="240155" cy="240155"/>
          </a:xfrm>
        </p:grpSpPr>
        <p:sp>
          <p:nvSpPr>
            <p:cNvPr id="419" name="正方形/長方形 418">
              <a:extLst>
                <a:ext uri="{FF2B5EF4-FFF2-40B4-BE49-F238E27FC236}">
                  <a16:creationId xmlns:a16="http://schemas.microsoft.com/office/drawing/2014/main" id="{4055FCC3-D1E2-AEBB-D57C-871A76EAEC3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0" name="正方形/長方形 419">
              <a:extLst>
                <a:ext uri="{FF2B5EF4-FFF2-40B4-BE49-F238E27FC236}">
                  <a16:creationId xmlns:a16="http://schemas.microsoft.com/office/drawing/2014/main" id="{42DC4058-6305-ECC7-6EBA-AF271CC7417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1" name="グループ化 420">
            <a:extLst>
              <a:ext uri="{FF2B5EF4-FFF2-40B4-BE49-F238E27FC236}">
                <a16:creationId xmlns:a16="http://schemas.microsoft.com/office/drawing/2014/main" id="{8258C8CB-065D-558C-F0E1-17B1CD1B6CC7}"/>
              </a:ext>
            </a:extLst>
          </p:cNvPr>
          <p:cNvGrpSpPr/>
          <p:nvPr/>
        </p:nvGrpSpPr>
        <p:grpSpPr>
          <a:xfrm>
            <a:off x="2641382" y="7814508"/>
            <a:ext cx="164029" cy="164029"/>
            <a:chOff x="13168102" y="5848673"/>
            <a:chExt cx="240155" cy="240155"/>
          </a:xfrm>
        </p:grpSpPr>
        <p:sp>
          <p:nvSpPr>
            <p:cNvPr id="422" name="正方形/長方形 421">
              <a:extLst>
                <a:ext uri="{FF2B5EF4-FFF2-40B4-BE49-F238E27FC236}">
                  <a16:creationId xmlns:a16="http://schemas.microsoft.com/office/drawing/2014/main" id="{21D0F0E4-1451-77C4-A44C-1C7C3D2FB12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3" name="正方形/長方形 422">
              <a:extLst>
                <a:ext uri="{FF2B5EF4-FFF2-40B4-BE49-F238E27FC236}">
                  <a16:creationId xmlns:a16="http://schemas.microsoft.com/office/drawing/2014/main" id="{57588631-E8DF-CD6D-FA30-2F3FBD55F46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4" name="グループ化 423">
            <a:extLst>
              <a:ext uri="{FF2B5EF4-FFF2-40B4-BE49-F238E27FC236}">
                <a16:creationId xmlns:a16="http://schemas.microsoft.com/office/drawing/2014/main" id="{25007985-6DA6-BFA0-51ED-A1AFEC2663F7}"/>
              </a:ext>
            </a:extLst>
          </p:cNvPr>
          <p:cNvGrpSpPr/>
          <p:nvPr/>
        </p:nvGrpSpPr>
        <p:grpSpPr>
          <a:xfrm>
            <a:off x="622082" y="5076705"/>
            <a:ext cx="164029" cy="164029"/>
            <a:chOff x="13168102" y="5848673"/>
            <a:chExt cx="240155" cy="240155"/>
          </a:xfrm>
        </p:grpSpPr>
        <p:sp>
          <p:nvSpPr>
            <p:cNvPr id="425" name="正方形/長方形 424">
              <a:extLst>
                <a:ext uri="{FF2B5EF4-FFF2-40B4-BE49-F238E27FC236}">
                  <a16:creationId xmlns:a16="http://schemas.microsoft.com/office/drawing/2014/main" id="{54E48BC8-ED3A-86AE-B098-259451E513D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6" name="正方形/長方形 425">
              <a:extLst>
                <a:ext uri="{FF2B5EF4-FFF2-40B4-BE49-F238E27FC236}">
                  <a16:creationId xmlns:a16="http://schemas.microsoft.com/office/drawing/2014/main" id="{C272EE9C-6746-4C96-59C7-33D0FCDF7E6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7" name="グループ化 426">
            <a:extLst>
              <a:ext uri="{FF2B5EF4-FFF2-40B4-BE49-F238E27FC236}">
                <a16:creationId xmlns:a16="http://schemas.microsoft.com/office/drawing/2014/main" id="{B712163B-8131-2469-9FC3-2963DA022833}"/>
              </a:ext>
            </a:extLst>
          </p:cNvPr>
          <p:cNvGrpSpPr/>
          <p:nvPr/>
        </p:nvGrpSpPr>
        <p:grpSpPr>
          <a:xfrm>
            <a:off x="5240517" y="9174978"/>
            <a:ext cx="164029" cy="164029"/>
            <a:chOff x="13168102" y="5848673"/>
            <a:chExt cx="240155" cy="240155"/>
          </a:xfrm>
        </p:grpSpPr>
        <p:sp>
          <p:nvSpPr>
            <p:cNvPr id="428" name="正方形/長方形 427">
              <a:extLst>
                <a:ext uri="{FF2B5EF4-FFF2-40B4-BE49-F238E27FC236}">
                  <a16:creationId xmlns:a16="http://schemas.microsoft.com/office/drawing/2014/main" id="{515FF897-5B91-B9F8-206E-799B26FDE5F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9" name="正方形/長方形 428">
              <a:extLst>
                <a:ext uri="{FF2B5EF4-FFF2-40B4-BE49-F238E27FC236}">
                  <a16:creationId xmlns:a16="http://schemas.microsoft.com/office/drawing/2014/main" id="{7CFFD46D-3897-4426-6B11-DB994AC076B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0" name="グループ化 429">
            <a:extLst>
              <a:ext uri="{FF2B5EF4-FFF2-40B4-BE49-F238E27FC236}">
                <a16:creationId xmlns:a16="http://schemas.microsoft.com/office/drawing/2014/main" id="{7C3BD53C-9442-CEED-4875-0D2CB298294F}"/>
              </a:ext>
            </a:extLst>
          </p:cNvPr>
          <p:cNvGrpSpPr/>
          <p:nvPr/>
        </p:nvGrpSpPr>
        <p:grpSpPr>
          <a:xfrm>
            <a:off x="7854732" y="7642105"/>
            <a:ext cx="164029" cy="164029"/>
            <a:chOff x="13168102" y="5848673"/>
            <a:chExt cx="240155" cy="240155"/>
          </a:xfrm>
        </p:grpSpPr>
        <p:sp>
          <p:nvSpPr>
            <p:cNvPr id="431" name="正方形/長方形 430">
              <a:extLst>
                <a:ext uri="{FF2B5EF4-FFF2-40B4-BE49-F238E27FC236}">
                  <a16:creationId xmlns:a16="http://schemas.microsoft.com/office/drawing/2014/main" id="{121C574D-7B5C-5687-A1DF-D145820C902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2" name="正方形/長方形 431">
              <a:extLst>
                <a:ext uri="{FF2B5EF4-FFF2-40B4-BE49-F238E27FC236}">
                  <a16:creationId xmlns:a16="http://schemas.microsoft.com/office/drawing/2014/main" id="{081338CE-073B-9D24-5CA0-018C496DF9C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E74592A8-FE5E-6989-968B-B8B58C081FC7}"/>
              </a:ext>
            </a:extLst>
          </p:cNvPr>
          <p:cNvSpPr/>
          <p:nvPr/>
        </p:nvSpPr>
        <p:spPr>
          <a:xfrm>
            <a:off x="9448165" y="1912948"/>
            <a:ext cx="18961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●東習志野５丁目１号公園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4" name="正方形/長方形 433">
            <a:extLst>
              <a:ext uri="{FF2B5EF4-FFF2-40B4-BE49-F238E27FC236}">
                <a16:creationId xmlns:a16="http://schemas.microsoft.com/office/drawing/2014/main" id="{D6EA29CC-CF52-EEC6-2905-7342246431A2}"/>
              </a:ext>
            </a:extLst>
          </p:cNvPr>
          <p:cNvSpPr/>
          <p:nvPr/>
        </p:nvSpPr>
        <p:spPr>
          <a:xfrm>
            <a:off x="7508240" y="2233623"/>
            <a:ext cx="125476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●あたご児童遊園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5" name="正方形/長方形 434">
            <a:extLst>
              <a:ext uri="{FF2B5EF4-FFF2-40B4-BE49-F238E27FC236}">
                <a16:creationId xmlns:a16="http://schemas.microsoft.com/office/drawing/2014/main" id="{4649C136-9407-2A6D-DB2B-68A03F7F3508}"/>
              </a:ext>
            </a:extLst>
          </p:cNvPr>
          <p:cNvSpPr/>
          <p:nvPr/>
        </p:nvSpPr>
        <p:spPr>
          <a:xfrm>
            <a:off x="4536440" y="2544773"/>
            <a:ext cx="18961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●東習志野２丁目児童公園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6" name="正方形/長方形 435">
            <a:extLst>
              <a:ext uri="{FF2B5EF4-FFF2-40B4-BE49-F238E27FC236}">
                <a16:creationId xmlns:a16="http://schemas.microsoft.com/office/drawing/2014/main" id="{5FA45CED-E80B-70C5-64FB-5C312BB4D7A6}"/>
              </a:ext>
            </a:extLst>
          </p:cNvPr>
          <p:cNvSpPr/>
          <p:nvPr/>
        </p:nvSpPr>
        <p:spPr>
          <a:xfrm>
            <a:off x="3844290" y="3900498"/>
            <a:ext cx="82296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●若松公園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7" name="正方形/長方形 436">
            <a:extLst>
              <a:ext uri="{FF2B5EF4-FFF2-40B4-BE49-F238E27FC236}">
                <a16:creationId xmlns:a16="http://schemas.microsoft.com/office/drawing/2014/main" id="{60F290A7-6D73-9398-074D-F6FCA8FC5BF1}"/>
              </a:ext>
            </a:extLst>
          </p:cNvPr>
          <p:cNvSpPr/>
          <p:nvPr/>
        </p:nvSpPr>
        <p:spPr>
          <a:xfrm>
            <a:off x="2799714" y="7814925"/>
            <a:ext cx="109283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8" name="正方形/長方形 437">
            <a:extLst>
              <a:ext uri="{FF2B5EF4-FFF2-40B4-BE49-F238E27FC236}">
                <a16:creationId xmlns:a16="http://schemas.microsoft.com/office/drawing/2014/main" id="{8106CC9A-D6C7-7687-C7DD-7B49CA0B73F1}"/>
              </a:ext>
            </a:extLst>
          </p:cNvPr>
          <p:cNvSpPr/>
          <p:nvPr/>
        </p:nvSpPr>
        <p:spPr>
          <a:xfrm>
            <a:off x="5206364" y="7628850"/>
            <a:ext cx="109283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9" name="正方形/長方形 438">
            <a:extLst>
              <a:ext uri="{FF2B5EF4-FFF2-40B4-BE49-F238E27FC236}">
                <a16:creationId xmlns:a16="http://schemas.microsoft.com/office/drawing/2014/main" id="{2A4B308E-ABA4-7903-E504-08C82A024B0E}"/>
              </a:ext>
            </a:extLst>
          </p:cNvPr>
          <p:cNvSpPr/>
          <p:nvPr/>
        </p:nvSpPr>
        <p:spPr>
          <a:xfrm>
            <a:off x="7865824" y="7473527"/>
            <a:ext cx="109283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●実籾３号公園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0" name="正方形/長方形 439">
            <a:extLst>
              <a:ext uri="{FF2B5EF4-FFF2-40B4-BE49-F238E27FC236}">
                <a16:creationId xmlns:a16="http://schemas.microsoft.com/office/drawing/2014/main" id="{00CFA3FF-9DAB-11EE-3E93-2246CAB1AB0C}"/>
              </a:ext>
            </a:extLst>
          </p:cNvPr>
          <p:cNvSpPr/>
          <p:nvPr/>
        </p:nvSpPr>
        <p:spPr>
          <a:xfrm>
            <a:off x="6895465" y="6596073"/>
            <a:ext cx="189611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●東習志野４丁目児童遊園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DF33B247-DA3E-03F2-DD03-16567C2CD686}"/>
              </a:ext>
            </a:extLst>
          </p:cNvPr>
          <p:cNvSpPr/>
          <p:nvPr/>
        </p:nvSpPr>
        <p:spPr>
          <a:xfrm>
            <a:off x="5352415" y="6342073"/>
            <a:ext cx="134366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●文教センター公園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DC0415D9-BBF8-FF03-2351-861319FD75C4}"/>
              </a:ext>
            </a:extLst>
          </p:cNvPr>
          <p:cNvSpPr/>
          <p:nvPr/>
        </p:nvSpPr>
        <p:spPr>
          <a:xfrm>
            <a:off x="5248752" y="8997563"/>
            <a:ext cx="121158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●こばと児童遊園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7" name="正方形/長方形 496">
            <a:extLst>
              <a:ext uri="{FF2B5EF4-FFF2-40B4-BE49-F238E27FC236}">
                <a16:creationId xmlns:a16="http://schemas.microsoft.com/office/drawing/2014/main" id="{AE92BA46-062B-BD2C-3E79-590C39FC33DD}"/>
              </a:ext>
            </a:extLst>
          </p:cNvPr>
          <p:cNvSpPr/>
          <p:nvPr/>
        </p:nvSpPr>
        <p:spPr>
          <a:xfrm>
            <a:off x="995092" y="2850325"/>
            <a:ext cx="1186133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習志野高等学校</a:t>
            </a:r>
          </a:p>
        </p:txBody>
      </p:sp>
      <p:sp>
        <p:nvSpPr>
          <p:cNvPr id="498" name="正方形/長方形 497">
            <a:extLst>
              <a:ext uri="{FF2B5EF4-FFF2-40B4-BE49-F238E27FC236}">
                <a16:creationId xmlns:a16="http://schemas.microsoft.com/office/drawing/2014/main" id="{5D6D8F9A-12FA-F565-BF78-21A794E6DE2C}"/>
              </a:ext>
            </a:extLst>
          </p:cNvPr>
          <p:cNvSpPr/>
          <p:nvPr/>
        </p:nvSpPr>
        <p:spPr>
          <a:xfrm>
            <a:off x="6007361" y="3865830"/>
            <a:ext cx="850377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第四中学校</a:t>
            </a:r>
          </a:p>
        </p:txBody>
      </p:sp>
      <p:sp>
        <p:nvSpPr>
          <p:cNvPr id="499" name="正方形/長方形 498">
            <a:extLst>
              <a:ext uri="{FF2B5EF4-FFF2-40B4-BE49-F238E27FC236}">
                <a16:creationId xmlns:a16="http://schemas.microsoft.com/office/drawing/2014/main" id="{9CE0BF69-8976-2C24-C0C8-D0524D6AA61E}"/>
              </a:ext>
            </a:extLst>
          </p:cNvPr>
          <p:cNvSpPr/>
          <p:nvPr/>
        </p:nvSpPr>
        <p:spPr>
          <a:xfrm>
            <a:off x="5802573" y="5112462"/>
            <a:ext cx="1153058" cy="1978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東習志野小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500" name="正方形/長方形 499">
            <a:extLst>
              <a:ext uri="{FF2B5EF4-FFF2-40B4-BE49-F238E27FC236}">
                <a16:creationId xmlns:a16="http://schemas.microsoft.com/office/drawing/2014/main" id="{45202954-9E88-01C8-C10D-B3F595ECB4C0}"/>
              </a:ext>
            </a:extLst>
          </p:cNvPr>
          <p:cNvSpPr/>
          <p:nvPr/>
        </p:nvSpPr>
        <p:spPr>
          <a:xfrm>
            <a:off x="3131581" y="5219734"/>
            <a:ext cx="142541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★消防本部東消防署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941FFA63-94DB-8BAA-98F1-00B6AA264C60}"/>
              </a:ext>
            </a:extLst>
          </p:cNvPr>
          <p:cNvSpPr/>
          <p:nvPr/>
        </p:nvSpPr>
        <p:spPr>
          <a:xfrm>
            <a:off x="793171" y="5056538"/>
            <a:ext cx="1578554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1CF9D3AE-387A-DC86-67AC-61FC284843ED}"/>
              </a:ext>
            </a:extLst>
          </p:cNvPr>
          <p:cNvSpPr/>
          <p:nvPr/>
        </p:nvSpPr>
        <p:spPr>
          <a:xfrm>
            <a:off x="5456491" y="3677329"/>
            <a:ext cx="8161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東習志野三丁目</a:t>
            </a:r>
          </a:p>
        </p:txBody>
      </p:sp>
      <p:sp>
        <p:nvSpPr>
          <p:cNvPr id="503" name="正方形/長方形 502">
            <a:extLst>
              <a:ext uri="{FF2B5EF4-FFF2-40B4-BE49-F238E27FC236}">
                <a16:creationId xmlns:a16="http://schemas.microsoft.com/office/drawing/2014/main" id="{31D30C34-3B78-77C7-AF29-C2A58EB59360}"/>
              </a:ext>
            </a:extLst>
          </p:cNvPr>
          <p:cNvSpPr/>
          <p:nvPr/>
        </p:nvSpPr>
        <p:spPr>
          <a:xfrm>
            <a:off x="7508240" y="3892527"/>
            <a:ext cx="8161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04" name="正方形/長方形 503">
            <a:extLst>
              <a:ext uri="{FF2B5EF4-FFF2-40B4-BE49-F238E27FC236}">
                <a16:creationId xmlns:a16="http://schemas.microsoft.com/office/drawing/2014/main" id="{A20CC5E6-78A8-3864-5527-77B6294FBE02}"/>
              </a:ext>
            </a:extLst>
          </p:cNvPr>
          <p:cNvSpPr/>
          <p:nvPr/>
        </p:nvSpPr>
        <p:spPr>
          <a:xfrm>
            <a:off x="9603740" y="4149702"/>
            <a:ext cx="8161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東習志野五丁目</a:t>
            </a:r>
          </a:p>
        </p:txBody>
      </p:sp>
      <p:sp>
        <p:nvSpPr>
          <p:cNvPr id="505" name="正方形/長方形 504">
            <a:extLst>
              <a:ext uri="{FF2B5EF4-FFF2-40B4-BE49-F238E27FC236}">
                <a16:creationId xmlns:a16="http://schemas.microsoft.com/office/drawing/2014/main" id="{31A4F27A-76AC-8B07-7CD6-5074E9988173}"/>
              </a:ext>
            </a:extLst>
          </p:cNvPr>
          <p:cNvSpPr/>
          <p:nvPr/>
        </p:nvSpPr>
        <p:spPr>
          <a:xfrm>
            <a:off x="3201447" y="3491091"/>
            <a:ext cx="8161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06" name="正方形/長方形 505">
            <a:extLst>
              <a:ext uri="{FF2B5EF4-FFF2-40B4-BE49-F238E27FC236}">
                <a16:creationId xmlns:a16="http://schemas.microsoft.com/office/drawing/2014/main" id="{CA101694-B786-7811-D47A-F2546512698F}"/>
              </a:ext>
            </a:extLst>
          </p:cNvPr>
          <p:cNvSpPr/>
          <p:nvPr/>
        </p:nvSpPr>
        <p:spPr>
          <a:xfrm>
            <a:off x="898778" y="2192560"/>
            <a:ext cx="8161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東習志野一丁目</a:t>
            </a:r>
          </a:p>
        </p:txBody>
      </p:sp>
      <p:sp>
        <p:nvSpPr>
          <p:cNvPr id="507" name="正方形/長方形 506">
            <a:extLst>
              <a:ext uri="{FF2B5EF4-FFF2-40B4-BE49-F238E27FC236}">
                <a16:creationId xmlns:a16="http://schemas.microsoft.com/office/drawing/2014/main" id="{D1E3ED45-5B97-3D27-F795-C95E890722A6}"/>
              </a:ext>
            </a:extLst>
          </p:cNvPr>
          <p:cNvSpPr/>
          <p:nvPr/>
        </p:nvSpPr>
        <p:spPr>
          <a:xfrm>
            <a:off x="5584683" y="7457585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実籾四丁目</a:t>
            </a:r>
          </a:p>
        </p:txBody>
      </p:sp>
      <p:sp>
        <p:nvSpPr>
          <p:cNvPr id="508" name="正方形/長方形 507">
            <a:extLst>
              <a:ext uri="{FF2B5EF4-FFF2-40B4-BE49-F238E27FC236}">
                <a16:creationId xmlns:a16="http://schemas.microsoft.com/office/drawing/2014/main" id="{31E060D5-594D-8C8E-6D2B-BFA93AC061DD}"/>
              </a:ext>
            </a:extLst>
          </p:cNvPr>
          <p:cNvSpPr/>
          <p:nvPr/>
        </p:nvSpPr>
        <p:spPr>
          <a:xfrm>
            <a:off x="530083" y="5480671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実籾六丁目</a:t>
            </a:r>
          </a:p>
        </p:txBody>
      </p:sp>
      <p:sp>
        <p:nvSpPr>
          <p:cNvPr id="509" name="正方形/長方形 508">
            <a:extLst>
              <a:ext uri="{FF2B5EF4-FFF2-40B4-BE49-F238E27FC236}">
                <a16:creationId xmlns:a16="http://schemas.microsoft.com/office/drawing/2014/main" id="{AE7AEA88-8D65-A3B6-5ADA-2EBB8493CB2B}"/>
              </a:ext>
            </a:extLst>
          </p:cNvPr>
          <p:cNvSpPr/>
          <p:nvPr/>
        </p:nvSpPr>
        <p:spPr>
          <a:xfrm>
            <a:off x="2575830" y="6037096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実籾五丁目</a:t>
            </a:r>
          </a:p>
        </p:txBody>
      </p:sp>
      <p:sp>
        <p:nvSpPr>
          <p:cNvPr id="510" name="正方形/長方形 509">
            <a:extLst>
              <a:ext uri="{FF2B5EF4-FFF2-40B4-BE49-F238E27FC236}">
                <a16:creationId xmlns:a16="http://schemas.microsoft.com/office/drawing/2014/main" id="{FCE69305-FA82-EFB9-20BD-DF2B2EAAF350}"/>
              </a:ext>
            </a:extLst>
          </p:cNvPr>
          <p:cNvSpPr/>
          <p:nvPr/>
        </p:nvSpPr>
        <p:spPr>
          <a:xfrm>
            <a:off x="956831" y="8187365"/>
            <a:ext cx="625617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実籾一丁目</a:t>
            </a:r>
          </a:p>
        </p:txBody>
      </p:sp>
      <p:sp>
        <p:nvSpPr>
          <p:cNvPr id="549" name="正方形/長方形 548">
            <a:extLst>
              <a:ext uri="{FF2B5EF4-FFF2-40B4-BE49-F238E27FC236}">
                <a16:creationId xmlns:a16="http://schemas.microsoft.com/office/drawing/2014/main" id="{4CF9A838-4EDC-CAFF-67E7-E32CCCE1753A}"/>
              </a:ext>
            </a:extLst>
          </p:cNvPr>
          <p:cNvSpPr/>
          <p:nvPr/>
        </p:nvSpPr>
        <p:spPr>
          <a:xfrm>
            <a:off x="2888638" y="110950"/>
            <a:ext cx="3525216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東習志野小学校区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1" name="正方形/長方形 440">
            <a:extLst>
              <a:ext uri="{FF2B5EF4-FFF2-40B4-BE49-F238E27FC236}">
                <a16:creationId xmlns:a16="http://schemas.microsoft.com/office/drawing/2014/main" id="{526A83BD-8F83-7459-EAA4-DED118FA376D}"/>
              </a:ext>
            </a:extLst>
          </p:cNvPr>
          <p:cNvSpPr/>
          <p:nvPr/>
        </p:nvSpPr>
        <p:spPr>
          <a:xfrm rot="17983609">
            <a:off x="1026686" y="2928233"/>
            <a:ext cx="290286" cy="249713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rtlCol="0" anchor="ctr"/>
          <a:lstStyle/>
          <a:p>
            <a:pPr algn="ctr"/>
            <a:r>
              <a:rPr lang="ja-JP" altLang="en-US" sz="1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主要地方道千葉鎌ケ谷松戸線</a:t>
            </a:r>
            <a:endParaRPr kumimoji="1" lang="ja-JP" altLang="en-US" sz="14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80" name="グループ化 479">
            <a:extLst>
              <a:ext uri="{FF2B5EF4-FFF2-40B4-BE49-F238E27FC236}">
                <a16:creationId xmlns:a16="http://schemas.microsoft.com/office/drawing/2014/main" id="{AC1E0CF3-4BC8-2467-6D52-FC31F15608E9}"/>
              </a:ext>
            </a:extLst>
          </p:cNvPr>
          <p:cNvGrpSpPr/>
          <p:nvPr/>
        </p:nvGrpSpPr>
        <p:grpSpPr>
          <a:xfrm>
            <a:off x="8357952" y="9102379"/>
            <a:ext cx="1489543" cy="351234"/>
            <a:chOff x="13970713" y="7510819"/>
            <a:chExt cx="1489543" cy="351234"/>
          </a:xfrm>
        </p:grpSpPr>
        <p:sp>
          <p:nvSpPr>
            <p:cNvPr id="481" name="正方形/長方形 480">
              <a:extLst>
                <a:ext uri="{FF2B5EF4-FFF2-40B4-BE49-F238E27FC236}">
                  <a16:creationId xmlns:a16="http://schemas.microsoft.com/office/drawing/2014/main" id="{D03ECAAC-F8F6-EC9B-0977-DA9571A66FA5}"/>
                </a:ext>
              </a:extLst>
            </p:cNvPr>
            <p:cNvSpPr/>
            <p:nvPr/>
          </p:nvSpPr>
          <p:spPr>
            <a:xfrm>
              <a:off x="13970713" y="7510819"/>
              <a:ext cx="1487091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82" name="グループ化 481">
              <a:extLst>
                <a:ext uri="{FF2B5EF4-FFF2-40B4-BE49-F238E27FC236}">
                  <a16:creationId xmlns:a16="http://schemas.microsoft.com/office/drawing/2014/main" id="{40AF2E66-CF97-C5DE-72F0-8E5FE1AB8E12}"/>
                </a:ext>
              </a:extLst>
            </p:cNvPr>
            <p:cNvGrpSpPr/>
            <p:nvPr/>
          </p:nvGrpSpPr>
          <p:grpSpPr>
            <a:xfrm>
              <a:off x="13974943" y="7536405"/>
              <a:ext cx="1485313" cy="285685"/>
              <a:chOff x="5524737" y="1723796"/>
              <a:chExt cx="1485313" cy="285685"/>
            </a:xfrm>
          </p:grpSpPr>
          <p:sp>
            <p:nvSpPr>
              <p:cNvPr id="483" name="正方形/長方形 482">
                <a:extLst>
                  <a:ext uri="{FF2B5EF4-FFF2-40B4-BE49-F238E27FC236}">
                    <a16:creationId xmlns:a16="http://schemas.microsoft.com/office/drawing/2014/main" id="{99E2DABB-FD9E-FF16-D501-5B3A4E9AF09B}"/>
                  </a:ext>
                </a:extLst>
              </p:cNvPr>
              <p:cNvSpPr/>
              <p:nvPr/>
            </p:nvSpPr>
            <p:spPr>
              <a:xfrm>
                <a:off x="552473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84" name="グループ化 483">
                <a:extLst>
                  <a:ext uri="{FF2B5EF4-FFF2-40B4-BE49-F238E27FC236}">
                    <a16:creationId xmlns:a16="http://schemas.microsoft.com/office/drawing/2014/main" id="{B2EB3F88-7144-CF46-FB41-FBCD081FAAB2}"/>
                  </a:ext>
                </a:extLst>
              </p:cNvPr>
              <p:cNvGrpSpPr/>
              <p:nvPr/>
            </p:nvGrpSpPr>
            <p:grpSpPr>
              <a:xfrm>
                <a:off x="5553622" y="1886055"/>
                <a:ext cx="1408498" cy="123426"/>
                <a:chOff x="4036750" y="1687220"/>
                <a:chExt cx="1408498" cy="123426"/>
              </a:xfrm>
            </p:grpSpPr>
            <p:grpSp>
              <p:nvGrpSpPr>
                <p:cNvPr id="487" name="グループ化 486">
                  <a:extLst>
                    <a:ext uri="{FF2B5EF4-FFF2-40B4-BE49-F238E27FC236}">
                      <a16:creationId xmlns:a16="http://schemas.microsoft.com/office/drawing/2014/main" id="{AAE9FF20-B310-52B8-F86A-C88EE480E425}"/>
                    </a:ext>
                  </a:extLst>
                </p:cNvPr>
                <p:cNvGrpSpPr/>
                <p:nvPr/>
              </p:nvGrpSpPr>
              <p:grpSpPr>
                <a:xfrm>
                  <a:off x="4036750" y="1687220"/>
                  <a:ext cx="1408498" cy="63236"/>
                  <a:chOff x="4037655" y="1687220"/>
                  <a:chExt cx="1408498" cy="63236"/>
                </a:xfrm>
              </p:grpSpPr>
              <p:sp>
                <p:nvSpPr>
                  <p:cNvPr id="491" name="正方形/長方形 490">
                    <a:extLst>
                      <a:ext uri="{FF2B5EF4-FFF2-40B4-BE49-F238E27FC236}">
                        <a16:creationId xmlns:a16="http://schemas.microsoft.com/office/drawing/2014/main" id="{981F4EE7-CA50-513D-8479-066E35541CCA}"/>
                      </a:ext>
                    </a:extLst>
                  </p:cNvPr>
                  <p:cNvSpPr/>
                  <p:nvPr/>
                </p:nvSpPr>
                <p:spPr>
                  <a:xfrm>
                    <a:off x="4037655" y="1687220"/>
                    <a:ext cx="703897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2" name="正方形/長方形 491">
                    <a:extLst>
                      <a:ext uri="{FF2B5EF4-FFF2-40B4-BE49-F238E27FC236}">
                        <a16:creationId xmlns:a16="http://schemas.microsoft.com/office/drawing/2014/main" id="{EF7FDCCD-8AF6-4E1C-3053-AD7A37DE95EA}"/>
                      </a:ext>
                    </a:extLst>
                  </p:cNvPr>
                  <p:cNvSpPr/>
                  <p:nvPr/>
                </p:nvSpPr>
                <p:spPr>
                  <a:xfrm>
                    <a:off x="4742256" y="1687220"/>
                    <a:ext cx="703897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88" name="グループ化 487">
                  <a:extLst>
                    <a:ext uri="{FF2B5EF4-FFF2-40B4-BE49-F238E27FC236}">
                      <a16:creationId xmlns:a16="http://schemas.microsoft.com/office/drawing/2014/main" id="{90FA606A-86AE-4D2D-4EA8-BF59572D383B}"/>
                    </a:ext>
                  </a:extLst>
                </p:cNvPr>
                <p:cNvGrpSpPr/>
                <p:nvPr/>
              </p:nvGrpSpPr>
              <p:grpSpPr>
                <a:xfrm>
                  <a:off x="4036750" y="1747410"/>
                  <a:ext cx="1408498" cy="63236"/>
                  <a:chOff x="4037655" y="1687220"/>
                  <a:chExt cx="1408498" cy="63236"/>
                </a:xfrm>
              </p:grpSpPr>
              <p:sp>
                <p:nvSpPr>
                  <p:cNvPr id="489" name="正方形/長方形 488">
                    <a:extLst>
                      <a:ext uri="{FF2B5EF4-FFF2-40B4-BE49-F238E27FC236}">
                        <a16:creationId xmlns:a16="http://schemas.microsoft.com/office/drawing/2014/main" id="{414C90E3-74DF-F51C-281F-1098B60D5368}"/>
                      </a:ext>
                    </a:extLst>
                  </p:cNvPr>
                  <p:cNvSpPr/>
                  <p:nvPr/>
                </p:nvSpPr>
                <p:spPr>
                  <a:xfrm>
                    <a:off x="4037655" y="1687220"/>
                    <a:ext cx="703897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90" name="正方形/長方形 489">
                    <a:extLst>
                      <a:ext uri="{FF2B5EF4-FFF2-40B4-BE49-F238E27FC236}">
                        <a16:creationId xmlns:a16="http://schemas.microsoft.com/office/drawing/2014/main" id="{AD23C15B-BF56-F804-23D2-BD9536CEB25C}"/>
                      </a:ext>
                    </a:extLst>
                  </p:cNvPr>
                  <p:cNvSpPr/>
                  <p:nvPr/>
                </p:nvSpPr>
                <p:spPr>
                  <a:xfrm>
                    <a:off x="4742256" y="1687220"/>
                    <a:ext cx="703897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85" name="正方形/長方形 484">
                <a:extLst>
                  <a:ext uri="{FF2B5EF4-FFF2-40B4-BE49-F238E27FC236}">
                    <a16:creationId xmlns:a16="http://schemas.microsoft.com/office/drawing/2014/main" id="{9E18740A-B884-8B67-2589-D180E5AB164B}"/>
                  </a:ext>
                </a:extLst>
              </p:cNvPr>
              <p:cNvSpPr/>
              <p:nvPr/>
            </p:nvSpPr>
            <p:spPr>
              <a:xfrm>
                <a:off x="6112723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6" name="正方形/長方形 485">
                <a:extLst>
                  <a:ext uri="{FF2B5EF4-FFF2-40B4-BE49-F238E27FC236}">
                    <a16:creationId xmlns:a16="http://schemas.microsoft.com/office/drawing/2014/main" id="{B2759F34-53FA-B26F-C12E-C22E2923908F}"/>
                  </a:ext>
                </a:extLst>
              </p:cNvPr>
              <p:cNvSpPr/>
              <p:nvPr/>
            </p:nvSpPr>
            <p:spPr>
              <a:xfrm>
                <a:off x="6720327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AC3371B7-00FA-8C73-C315-639FF48758B8}"/>
              </a:ext>
            </a:extLst>
          </p:cNvPr>
          <p:cNvSpPr/>
          <p:nvPr/>
        </p:nvSpPr>
        <p:spPr>
          <a:xfrm>
            <a:off x="1100904" y="9376307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21" name="フリーフォーム: 図形 20">
            <a:extLst>
              <a:ext uri="{FF2B5EF4-FFF2-40B4-BE49-F238E27FC236}">
                <a16:creationId xmlns:a16="http://schemas.microsoft.com/office/drawing/2014/main" id="{D3850AEE-8F6A-BC22-4974-FC4C2834A39C}"/>
              </a:ext>
            </a:extLst>
          </p:cNvPr>
          <p:cNvSpPr/>
          <p:nvPr/>
        </p:nvSpPr>
        <p:spPr>
          <a:xfrm>
            <a:off x="8715930" y="2437442"/>
            <a:ext cx="1686719" cy="496888"/>
          </a:xfrm>
          <a:custGeom>
            <a:avLst/>
            <a:gdLst>
              <a:gd name="connsiteX0" fmla="*/ 0 w 892969"/>
              <a:gd name="connsiteY0" fmla="*/ 0 h 302418"/>
              <a:gd name="connsiteX1" fmla="*/ 419100 w 892969"/>
              <a:gd name="connsiteY1" fmla="*/ 88106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6718 w 892969"/>
              <a:gd name="connsiteY1" fmla="*/ 95250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6718 w 892969"/>
              <a:gd name="connsiteY1" fmla="*/ 95250 h 302418"/>
              <a:gd name="connsiteX2" fmla="*/ 502444 w 892969"/>
              <a:gd name="connsiteY2" fmla="*/ 119062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3146 w 892969"/>
              <a:gd name="connsiteY1" fmla="*/ 101203 h 302418"/>
              <a:gd name="connsiteX2" fmla="*/ 502444 w 892969"/>
              <a:gd name="connsiteY2" fmla="*/ 119062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92969"/>
              <a:gd name="connsiteY0" fmla="*/ 0 h 302418"/>
              <a:gd name="connsiteX1" fmla="*/ 413146 w 892969"/>
              <a:gd name="connsiteY1" fmla="*/ 101203 h 302418"/>
              <a:gd name="connsiteX2" fmla="*/ 502444 w 892969"/>
              <a:gd name="connsiteY2" fmla="*/ 119062 h 302418"/>
              <a:gd name="connsiteX3" fmla="*/ 616744 w 892969"/>
              <a:gd name="connsiteY3" fmla="*/ 163115 h 302418"/>
              <a:gd name="connsiteX4" fmla="*/ 892969 w 892969"/>
              <a:gd name="connsiteY4" fmla="*/ 302418 h 302418"/>
              <a:gd name="connsiteX0" fmla="*/ 0 w 752475"/>
              <a:gd name="connsiteY0" fmla="*/ 0 h 234553"/>
              <a:gd name="connsiteX1" fmla="*/ 413146 w 752475"/>
              <a:gd name="connsiteY1" fmla="*/ 101203 h 234553"/>
              <a:gd name="connsiteX2" fmla="*/ 502444 w 752475"/>
              <a:gd name="connsiteY2" fmla="*/ 119062 h 234553"/>
              <a:gd name="connsiteX3" fmla="*/ 616744 w 752475"/>
              <a:gd name="connsiteY3" fmla="*/ 163115 h 234553"/>
              <a:gd name="connsiteX4" fmla="*/ 752475 w 752475"/>
              <a:gd name="connsiteY4" fmla="*/ 234553 h 234553"/>
              <a:gd name="connsiteX0" fmla="*/ 0 w 697706"/>
              <a:gd name="connsiteY0" fmla="*/ 0 h 200025"/>
              <a:gd name="connsiteX1" fmla="*/ 413146 w 697706"/>
              <a:gd name="connsiteY1" fmla="*/ 101203 h 200025"/>
              <a:gd name="connsiteX2" fmla="*/ 502444 w 697706"/>
              <a:gd name="connsiteY2" fmla="*/ 119062 h 200025"/>
              <a:gd name="connsiteX3" fmla="*/ 616744 w 697706"/>
              <a:gd name="connsiteY3" fmla="*/ 163115 h 200025"/>
              <a:gd name="connsiteX4" fmla="*/ 697706 w 697706"/>
              <a:gd name="connsiteY4" fmla="*/ 200025 h 200025"/>
              <a:gd name="connsiteX0" fmla="*/ 0 w 1083469"/>
              <a:gd name="connsiteY0" fmla="*/ 0 h 276225"/>
              <a:gd name="connsiteX1" fmla="*/ 413146 w 1083469"/>
              <a:gd name="connsiteY1" fmla="*/ 101203 h 276225"/>
              <a:gd name="connsiteX2" fmla="*/ 502444 w 1083469"/>
              <a:gd name="connsiteY2" fmla="*/ 119062 h 276225"/>
              <a:gd name="connsiteX3" fmla="*/ 616744 w 1083469"/>
              <a:gd name="connsiteY3" fmla="*/ 163115 h 276225"/>
              <a:gd name="connsiteX4" fmla="*/ 1083469 w 1083469"/>
              <a:gd name="connsiteY4" fmla="*/ 276225 h 276225"/>
              <a:gd name="connsiteX0" fmla="*/ 0 w 1085850"/>
              <a:gd name="connsiteY0" fmla="*/ 0 h 300038"/>
              <a:gd name="connsiteX1" fmla="*/ 413146 w 1085850"/>
              <a:gd name="connsiteY1" fmla="*/ 101203 h 300038"/>
              <a:gd name="connsiteX2" fmla="*/ 502444 w 1085850"/>
              <a:gd name="connsiteY2" fmla="*/ 119062 h 300038"/>
              <a:gd name="connsiteX3" fmla="*/ 616744 w 1085850"/>
              <a:gd name="connsiteY3" fmla="*/ 163115 h 300038"/>
              <a:gd name="connsiteX4" fmla="*/ 1085850 w 1085850"/>
              <a:gd name="connsiteY4" fmla="*/ 300038 h 300038"/>
              <a:gd name="connsiteX0" fmla="*/ 0 w 1085850"/>
              <a:gd name="connsiteY0" fmla="*/ 0 h 300038"/>
              <a:gd name="connsiteX1" fmla="*/ 413146 w 1085850"/>
              <a:gd name="connsiteY1" fmla="*/ 101203 h 300038"/>
              <a:gd name="connsiteX2" fmla="*/ 502444 w 1085850"/>
              <a:gd name="connsiteY2" fmla="*/ 119062 h 300038"/>
              <a:gd name="connsiteX3" fmla="*/ 700088 w 1085850"/>
              <a:gd name="connsiteY3" fmla="*/ 170259 h 300038"/>
              <a:gd name="connsiteX4" fmla="*/ 1085850 w 1085850"/>
              <a:gd name="connsiteY4" fmla="*/ 300038 h 300038"/>
              <a:gd name="connsiteX0" fmla="*/ 0 w 1321594"/>
              <a:gd name="connsiteY0" fmla="*/ 0 h 357188"/>
              <a:gd name="connsiteX1" fmla="*/ 648890 w 1321594"/>
              <a:gd name="connsiteY1" fmla="*/ 158353 h 357188"/>
              <a:gd name="connsiteX2" fmla="*/ 738188 w 1321594"/>
              <a:gd name="connsiteY2" fmla="*/ 176212 h 357188"/>
              <a:gd name="connsiteX3" fmla="*/ 935832 w 1321594"/>
              <a:gd name="connsiteY3" fmla="*/ 227409 h 357188"/>
              <a:gd name="connsiteX4" fmla="*/ 1321594 w 1321594"/>
              <a:gd name="connsiteY4" fmla="*/ 357188 h 357188"/>
              <a:gd name="connsiteX0" fmla="*/ 0 w 1321594"/>
              <a:gd name="connsiteY0" fmla="*/ 0 h 357188"/>
              <a:gd name="connsiteX1" fmla="*/ 565547 w 1321594"/>
              <a:gd name="connsiteY1" fmla="*/ 136922 h 357188"/>
              <a:gd name="connsiteX2" fmla="*/ 738188 w 1321594"/>
              <a:gd name="connsiteY2" fmla="*/ 176212 h 357188"/>
              <a:gd name="connsiteX3" fmla="*/ 935832 w 1321594"/>
              <a:gd name="connsiteY3" fmla="*/ 227409 h 357188"/>
              <a:gd name="connsiteX4" fmla="*/ 1321594 w 1321594"/>
              <a:gd name="connsiteY4" fmla="*/ 357188 h 357188"/>
              <a:gd name="connsiteX0" fmla="*/ 0 w 1159669"/>
              <a:gd name="connsiteY0" fmla="*/ 0 h 300038"/>
              <a:gd name="connsiteX1" fmla="*/ 403622 w 1159669"/>
              <a:gd name="connsiteY1" fmla="*/ 79772 h 300038"/>
              <a:gd name="connsiteX2" fmla="*/ 576263 w 1159669"/>
              <a:gd name="connsiteY2" fmla="*/ 119062 h 300038"/>
              <a:gd name="connsiteX3" fmla="*/ 773907 w 1159669"/>
              <a:gd name="connsiteY3" fmla="*/ 170259 h 300038"/>
              <a:gd name="connsiteX4" fmla="*/ 1159669 w 1159669"/>
              <a:gd name="connsiteY4" fmla="*/ 300038 h 300038"/>
              <a:gd name="connsiteX0" fmla="*/ 0 w 1712119"/>
              <a:gd name="connsiteY0" fmla="*/ 0 h 449263"/>
              <a:gd name="connsiteX1" fmla="*/ 403622 w 1712119"/>
              <a:gd name="connsiteY1" fmla="*/ 79772 h 449263"/>
              <a:gd name="connsiteX2" fmla="*/ 576263 w 1712119"/>
              <a:gd name="connsiteY2" fmla="*/ 119062 h 449263"/>
              <a:gd name="connsiteX3" fmla="*/ 773907 w 1712119"/>
              <a:gd name="connsiteY3" fmla="*/ 170259 h 449263"/>
              <a:gd name="connsiteX4" fmla="*/ 1712119 w 1712119"/>
              <a:gd name="connsiteY4" fmla="*/ 449263 h 449263"/>
              <a:gd name="connsiteX0" fmla="*/ 0 w 1686719"/>
              <a:gd name="connsiteY0" fmla="*/ 0 h 496888"/>
              <a:gd name="connsiteX1" fmla="*/ 403622 w 1686719"/>
              <a:gd name="connsiteY1" fmla="*/ 79772 h 496888"/>
              <a:gd name="connsiteX2" fmla="*/ 576263 w 1686719"/>
              <a:gd name="connsiteY2" fmla="*/ 119062 h 496888"/>
              <a:gd name="connsiteX3" fmla="*/ 773907 w 1686719"/>
              <a:gd name="connsiteY3" fmla="*/ 170259 h 496888"/>
              <a:gd name="connsiteX4" fmla="*/ 1686719 w 1686719"/>
              <a:gd name="connsiteY4" fmla="*/ 496888 h 496888"/>
              <a:gd name="connsiteX0" fmla="*/ 0 w 1686719"/>
              <a:gd name="connsiteY0" fmla="*/ 0 h 496888"/>
              <a:gd name="connsiteX1" fmla="*/ 403622 w 1686719"/>
              <a:gd name="connsiteY1" fmla="*/ 79772 h 496888"/>
              <a:gd name="connsiteX2" fmla="*/ 576263 w 1686719"/>
              <a:gd name="connsiteY2" fmla="*/ 119062 h 496888"/>
              <a:gd name="connsiteX3" fmla="*/ 1320007 w 1686719"/>
              <a:gd name="connsiteY3" fmla="*/ 338534 h 496888"/>
              <a:gd name="connsiteX4" fmla="*/ 1686719 w 1686719"/>
              <a:gd name="connsiteY4" fmla="*/ 496888 h 496888"/>
              <a:gd name="connsiteX0" fmla="*/ 0 w 1686719"/>
              <a:gd name="connsiteY0" fmla="*/ 0 h 496888"/>
              <a:gd name="connsiteX1" fmla="*/ 403622 w 1686719"/>
              <a:gd name="connsiteY1" fmla="*/ 79772 h 496888"/>
              <a:gd name="connsiteX2" fmla="*/ 658813 w 1686719"/>
              <a:gd name="connsiteY2" fmla="*/ 157162 h 496888"/>
              <a:gd name="connsiteX3" fmla="*/ 1320007 w 1686719"/>
              <a:gd name="connsiteY3" fmla="*/ 338534 h 496888"/>
              <a:gd name="connsiteX4" fmla="*/ 1686719 w 1686719"/>
              <a:gd name="connsiteY4" fmla="*/ 496888 h 496888"/>
              <a:gd name="connsiteX0" fmla="*/ 0 w 1686719"/>
              <a:gd name="connsiteY0" fmla="*/ 0 h 496888"/>
              <a:gd name="connsiteX1" fmla="*/ 400447 w 1686719"/>
              <a:gd name="connsiteY1" fmla="*/ 108347 h 496888"/>
              <a:gd name="connsiteX2" fmla="*/ 658813 w 1686719"/>
              <a:gd name="connsiteY2" fmla="*/ 157162 h 496888"/>
              <a:gd name="connsiteX3" fmla="*/ 1320007 w 1686719"/>
              <a:gd name="connsiteY3" fmla="*/ 338534 h 496888"/>
              <a:gd name="connsiteX4" fmla="*/ 1686719 w 1686719"/>
              <a:gd name="connsiteY4" fmla="*/ 496888 h 49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6719" h="496888">
                <a:moveTo>
                  <a:pt x="0" y="0"/>
                </a:moveTo>
                <a:lnTo>
                  <a:pt x="400447" y="108347"/>
                </a:lnTo>
                <a:lnTo>
                  <a:pt x="658813" y="157162"/>
                </a:lnTo>
                <a:lnTo>
                  <a:pt x="1320007" y="338534"/>
                </a:lnTo>
                <a:lnTo>
                  <a:pt x="1686719" y="49688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01B75E4A-E661-4FFF-1579-A1147BF0CA76}"/>
              </a:ext>
            </a:extLst>
          </p:cNvPr>
          <p:cNvSpPr/>
          <p:nvPr/>
        </p:nvSpPr>
        <p:spPr>
          <a:xfrm>
            <a:off x="4752975" y="1569244"/>
            <a:ext cx="277416" cy="61912"/>
          </a:xfrm>
          <a:custGeom>
            <a:avLst/>
            <a:gdLst>
              <a:gd name="connsiteX0" fmla="*/ 0 w 277416"/>
              <a:gd name="connsiteY0" fmla="*/ 0 h 61912"/>
              <a:gd name="connsiteX1" fmla="*/ 114300 w 277416"/>
              <a:gd name="connsiteY1" fmla="*/ 23812 h 61912"/>
              <a:gd name="connsiteX2" fmla="*/ 277416 w 277416"/>
              <a:gd name="connsiteY2" fmla="*/ 61912 h 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416" h="61912">
                <a:moveTo>
                  <a:pt x="0" y="0"/>
                </a:moveTo>
                <a:lnTo>
                  <a:pt x="114300" y="23812"/>
                </a:lnTo>
                <a:lnTo>
                  <a:pt x="277416" y="6191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フリーフォーム: 図形 22">
            <a:extLst>
              <a:ext uri="{FF2B5EF4-FFF2-40B4-BE49-F238E27FC236}">
                <a16:creationId xmlns:a16="http://schemas.microsoft.com/office/drawing/2014/main" id="{558D6E1E-E6FB-E118-B590-CB1B709FBB7E}"/>
              </a:ext>
            </a:extLst>
          </p:cNvPr>
          <p:cNvSpPr/>
          <p:nvPr/>
        </p:nvSpPr>
        <p:spPr>
          <a:xfrm>
            <a:off x="65669" y="568320"/>
            <a:ext cx="301784" cy="63591"/>
          </a:xfrm>
          <a:custGeom>
            <a:avLst/>
            <a:gdLst>
              <a:gd name="connsiteX0" fmla="*/ 0 w 892969"/>
              <a:gd name="connsiteY0" fmla="*/ 0 h 302418"/>
              <a:gd name="connsiteX1" fmla="*/ 419100 w 892969"/>
              <a:gd name="connsiteY1" fmla="*/ 88106 h 302418"/>
              <a:gd name="connsiteX2" fmla="*/ 502444 w 892969"/>
              <a:gd name="connsiteY2" fmla="*/ 109537 h 302418"/>
              <a:gd name="connsiteX3" fmla="*/ 845344 w 892969"/>
              <a:gd name="connsiteY3" fmla="*/ 245268 h 302418"/>
              <a:gd name="connsiteX4" fmla="*/ 892969 w 892969"/>
              <a:gd name="connsiteY4" fmla="*/ 302418 h 302418"/>
              <a:gd name="connsiteX0" fmla="*/ 0 w 845344"/>
              <a:gd name="connsiteY0" fmla="*/ 0 h 245268"/>
              <a:gd name="connsiteX1" fmla="*/ 419100 w 845344"/>
              <a:gd name="connsiteY1" fmla="*/ 88106 h 245268"/>
              <a:gd name="connsiteX2" fmla="*/ 502444 w 845344"/>
              <a:gd name="connsiteY2" fmla="*/ 109537 h 245268"/>
              <a:gd name="connsiteX3" fmla="*/ 845344 w 845344"/>
              <a:gd name="connsiteY3" fmla="*/ 245268 h 245268"/>
              <a:gd name="connsiteX0" fmla="*/ 0 w 609298"/>
              <a:gd name="connsiteY0" fmla="*/ 0 h 172342"/>
              <a:gd name="connsiteX1" fmla="*/ 419100 w 609298"/>
              <a:gd name="connsiteY1" fmla="*/ 88106 h 172342"/>
              <a:gd name="connsiteX2" fmla="*/ 502444 w 609298"/>
              <a:gd name="connsiteY2" fmla="*/ 109537 h 172342"/>
              <a:gd name="connsiteX3" fmla="*/ 609298 w 609298"/>
              <a:gd name="connsiteY3" fmla="*/ 172342 h 172342"/>
              <a:gd name="connsiteX0" fmla="*/ 0 w 502444"/>
              <a:gd name="connsiteY0" fmla="*/ 0 h 109537"/>
              <a:gd name="connsiteX1" fmla="*/ 419100 w 502444"/>
              <a:gd name="connsiteY1" fmla="*/ 88106 h 109537"/>
              <a:gd name="connsiteX2" fmla="*/ 502444 w 502444"/>
              <a:gd name="connsiteY2" fmla="*/ 109537 h 109537"/>
              <a:gd name="connsiteX0" fmla="*/ 0 w 419100"/>
              <a:gd name="connsiteY0" fmla="*/ 0 h 88106"/>
              <a:gd name="connsiteX1" fmla="*/ 419100 w 419100"/>
              <a:gd name="connsiteY1" fmla="*/ 88106 h 88106"/>
              <a:gd name="connsiteX0" fmla="*/ 0 w 416547"/>
              <a:gd name="connsiteY0" fmla="*/ 0 h 105609"/>
              <a:gd name="connsiteX1" fmla="*/ 416547 w 416547"/>
              <a:gd name="connsiteY1" fmla="*/ 105609 h 105609"/>
              <a:gd name="connsiteX0" fmla="*/ 0 w 323404"/>
              <a:gd name="connsiteY0" fmla="*/ 0 h 77898"/>
              <a:gd name="connsiteX1" fmla="*/ 323404 w 323404"/>
              <a:gd name="connsiteY1" fmla="*/ 77898 h 77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04" h="77898">
                <a:moveTo>
                  <a:pt x="0" y="0"/>
                </a:moveTo>
                <a:cubicBezTo>
                  <a:pt x="138849" y="35203"/>
                  <a:pt x="184555" y="42695"/>
                  <a:pt x="323404" y="7789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フリーフォーム: 図形 23">
            <a:extLst>
              <a:ext uri="{FF2B5EF4-FFF2-40B4-BE49-F238E27FC236}">
                <a16:creationId xmlns:a16="http://schemas.microsoft.com/office/drawing/2014/main" id="{9CB0DD24-04C9-9ADD-03AC-192376C4310C}"/>
              </a:ext>
            </a:extLst>
          </p:cNvPr>
          <p:cNvSpPr/>
          <p:nvPr/>
        </p:nvSpPr>
        <p:spPr>
          <a:xfrm>
            <a:off x="8106300" y="7655013"/>
            <a:ext cx="283369" cy="545306"/>
          </a:xfrm>
          <a:custGeom>
            <a:avLst/>
            <a:gdLst>
              <a:gd name="connsiteX0" fmla="*/ 0 w 192881"/>
              <a:gd name="connsiteY0" fmla="*/ 372666 h 372666"/>
              <a:gd name="connsiteX1" fmla="*/ 61912 w 192881"/>
              <a:gd name="connsiteY1" fmla="*/ 261938 h 372666"/>
              <a:gd name="connsiteX2" fmla="*/ 115491 w 192881"/>
              <a:gd name="connsiteY2" fmla="*/ 171450 h 372666"/>
              <a:gd name="connsiteX3" fmla="*/ 192881 w 192881"/>
              <a:gd name="connsiteY3" fmla="*/ 0 h 372666"/>
              <a:gd name="connsiteX0" fmla="*/ 0 w 263128"/>
              <a:gd name="connsiteY0" fmla="*/ 503634 h 503634"/>
              <a:gd name="connsiteX1" fmla="*/ 61912 w 263128"/>
              <a:gd name="connsiteY1" fmla="*/ 392906 h 503634"/>
              <a:gd name="connsiteX2" fmla="*/ 115491 w 263128"/>
              <a:gd name="connsiteY2" fmla="*/ 302418 h 503634"/>
              <a:gd name="connsiteX3" fmla="*/ 263128 w 263128"/>
              <a:gd name="connsiteY3" fmla="*/ 0 h 503634"/>
              <a:gd name="connsiteX0" fmla="*/ 0 w 263128"/>
              <a:gd name="connsiteY0" fmla="*/ 503634 h 503634"/>
              <a:gd name="connsiteX1" fmla="*/ 61912 w 263128"/>
              <a:gd name="connsiteY1" fmla="*/ 392906 h 503634"/>
              <a:gd name="connsiteX2" fmla="*/ 134541 w 263128"/>
              <a:gd name="connsiteY2" fmla="*/ 271462 h 503634"/>
              <a:gd name="connsiteX3" fmla="*/ 263128 w 263128"/>
              <a:gd name="connsiteY3" fmla="*/ 0 h 503634"/>
              <a:gd name="connsiteX0" fmla="*/ 0 w 283369"/>
              <a:gd name="connsiteY0" fmla="*/ 545306 h 545306"/>
              <a:gd name="connsiteX1" fmla="*/ 61912 w 283369"/>
              <a:gd name="connsiteY1" fmla="*/ 434578 h 545306"/>
              <a:gd name="connsiteX2" fmla="*/ 134541 w 283369"/>
              <a:gd name="connsiteY2" fmla="*/ 313134 h 545306"/>
              <a:gd name="connsiteX3" fmla="*/ 283369 w 283369"/>
              <a:gd name="connsiteY3" fmla="*/ 0 h 545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369" h="545306">
                <a:moveTo>
                  <a:pt x="0" y="545306"/>
                </a:moveTo>
                <a:lnTo>
                  <a:pt x="61912" y="434578"/>
                </a:lnTo>
                <a:lnTo>
                  <a:pt x="134541" y="313134"/>
                </a:lnTo>
                <a:cubicBezTo>
                  <a:pt x="160338" y="255984"/>
                  <a:pt x="257572" y="57150"/>
                  <a:pt x="283369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6" name="フリーフォーム: 図形 235">
            <a:extLst>
              <a:ext uri="{FF2B5EF4-FFF2-40B4-BE49-F238E27FC236}">
                <a16:creationId xmlns:a16="http://schemas.microsoft.com/office/drawing/2014/main" id="{C4E009AC-3069-D4BC-1251-0CCC438DC55C}"/>
              </a:ext>
            </a:extLst>
          </p:cNvPr>
          <p:cNvSpPr/>
          <p:nvPr/>
        </p:nvSpPr>
        <p:spPr>
          <a:xfrm>
            <a:off x="786263" y="9178539"/>
            <a:ext cx="165497" cy="191690"/>
          </a:xfrm>
          <a:custGeom>
            <a:avLst/>
            <a:gdLst>
              <a:gd name="connsiteX0" fmla="*/ 0 w 122634"/>
              <a:gd name="connsiteY0" fmla="*/ 121444 h 121444"/>
              <a:gd name="connsiteX1" fmla="*/ 35719 w 122634"/>
              <a:gd name="connsiteY1" fmla="*/ 63103 h 121444"/>
              <a:gd name="connsiteX2" fmla="*/ 121444 w 122634"/>
              <a:gd name="connsiteY2" fmla="*/ 0 h 121444"/>
              <a:gd name="connsiteX3" fmla="*/ 122634 w 122634"/>
              <a:gd name="connsiteY3" fmla="*/ 0 h 121444"/>
              <a:gd name="connsiteX0" fmla="*/ 0 w 241697"/>
              <a:gd name="connsiteY0" fmla="*/ 207169 h 207169"/>
              <a:gd name="connsiteX1" fmla="*/ 35719 w 241697"/>
              <a:gd name="connsiteY1" fmla="*/ 148828 h 207169"/>
              <a:gd name="connsiteX2" fmla="*/ 121444 w 241697"/>
              <a:gd name="connsiteY2" fmla="*/ 85725 h 207169"/>
              <a:gd name="connsiteX3" fmla="*/ 241697 w 241697"/>
              <a:gd name="connsiteY3" fmla="*/ 0 h 207169"/>
              <a:gd name="connsiteX0" fmla="*/ 0 w 173831"/>
              <a:gd name="connsiteY0" fmla="*/ 164306 h 164306"/>
              <a:gd name="connsiteX1" fmla="*/ 35719 w 173831"/>
              <a:gd name="connsiteY1" fmla="*/ 105965 h 164306"/>
              <a:gd name="connsiteX2" fmla="*/ 121444 w 173831"/>
              <a:gd name="connsiteY2" fmla="*/ 42862 h 164306"/>
              <a:gd name="connsiteX3" fmla="*/ 173831 w 173831"/>
              <a:gd name="connsiteY3" fmla="*/ 0 h 164306"/>
              <a:gd name="connsiteX0" fmla="*/ 0 w 165497"/>
              <a:gd name="connsiteY0" fmla="*/ 191690 h 191690"/>
              <a:gd name="connsiteX1" fmla="*/ 27385 w 165497"/>
              <a:gd name="connsiteY1" fmla="*/ 105965 h 191690"/>
              <a:gd name="connsiteX2" fmla="*/ 113110 w 165497"/>
              <a:gd name="connsiteY2" fmla="*/ 42862 h 191690"/>
              <a:gd name="connsiteX3" fmla="*/ 165497 w 165497"/>
              <a:gd name="connsiteY3" fmla="*/ 0 h 19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497" h="191690">
                <a:moveTo>
                  <a:pt x="0" y="191690"/>
                </a:moveTo>
                <a:lnTo>
                  <a:pt x="27385" y="105965"/>
                </a:lnTo>
                <a:lnTo>
                  <a:pt x="113110" y="42862"/>
                </a:lnTo>
                <a:cubicBezTo>
                  <a:pt x="113507" y="42862"/>
                  <a:pt x="165100" y="0"/>
                  <a:pt x="165497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7" name="フリーフォーム: 図形 236">
            <a:extLst>
              <a:ext uri="{FF2B5EF4-FFF2-40B4-BE49-F238E27FC236}">
                <a16:creationId xmlns:a16="http://schemas.microsoft.com/office/drawing/2014/main" id="{CF503A3A-A157-A484-C470-69C02DF9BC01}"/>
              </a:ext>
            </a:extLst>
          </p:cNvPr>
          <p:cNvSpPr/>
          <p:nvPr/>
        </p:nvSpPr>
        <p:spPr>
          <a:xfrm>
            <a:off x="111919" y="7439025"/>
            <a:ext cx="79772" cy="22622"/>
          </a:xfrm>
          <a:custGeom>
            <a:avLst/>
            <a:gdLst>
              <a:gd name="connsiteX0" fmla="*/ 79772 w 79772"/>
              <a:gd name="connsiteY0" fmla="*/ 22622 h 22622"/>
              <a:gd name="connsiteX1" fmla="*/ 0 w 79772"/>
              <a:gd name="connsiteY1" fmla="*/ 0 h 2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772" h="22622">
                <a:moveTo>
                  <a:pt x="79772" y="22622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8" name="フリーフォーム: 図形 237">
            <a:extLst>
              <a:ext uri="{FF2B5EF4-FFF2-40B4-BE49-F238E27FC236}">
                <a16:creationId xmlns:a16="http://schemas.microsoft.com/office/drawing/2014/main" id="{1CB16519-38AB-C8D1-C361-0CC34FFCD0AD}"/>
              </a:ext>
            </a:extLst>
          </p:cNvPr>
          <p:cNvSpPr/>
          <p:nvPr/>
        </p:nvSpPr>
        <p:spPr>
          <a:xfrm>
            <a:off x="5378054" y="9420225"/>
            <a:ext cx="92868" cy="135731"/>
          </a:xfrm>
          <a:custGeom>
            <a:avLst/>
            <a:gdLst>
              <a:gd name="connsiteX0" fmla="*/ 46435 w 46435"/>
              <a:gd name="connsiteY0" fmla="*/ 0 h 70247"/>
              <a:gd name="connsiteX1" fmla="*/ 4763 w 46435"/>
              <a:gd name="connsiteY1" fmla="*/ 47625 h 70247"/>
              <a:gd name="connsiteX2" fmla="*/ 0 w 46435"/>
              <a:gd name="connsiteY2" fmla="*/ 70247 h 70247"/>
              <a:gd name="connsiteX0" fmla="*/ 57150 w 57150"/>
              <a:gd name="connsiteY0" fmla="*/ 0 h 85725"/>
              <a:gd name="connsiteX1" fmla="*/ 4763 w 57150"/>
              <a:gd name="connsiteY1" fmla="*/ 63103 h 85725"/>
              <a:gd name="connsiteX2" fmla="*/ 0 w 57150"/>
              <a:gd name="connsiteY2" fmla="*/ 85725 h 85725"/>
              <a:gd name="connsiteX0" fmla="*/ 92868 w 92868"/>
              <a:gd name="connsiteY0" fmla="*/ 0 h 135731"/>
              <a:gd name="connsiteX1" fmla="*/ 4763 w 92868"/>
              <a:gd name="connsiteY1" fmla="*/ 113109 h 135731"/>
              <a:gd name="connsiteX2" fmla="*/ 0 w 92868"/>
              <a:gd name="connsiteY2" fmla="*/ 135731 h 135731"/>
              <a:gd name="connsiteX0" fmla="*/ 92868 w 92868"/>
              <a:gd name="connsiteY0" fmla="*/ 0 h 135731"/>
              <a:gd name="connsiteX1" fmla="*/ 21432 w 92868"/>
              <a:gd name="connsiteY1" fmla="*/ 101203 h 135731"/>
              <a:gd name="connsiteX2" fmla="*/ 0 w 92868"/>
              <a:gd name="connsiteY2" fmla="*/ 135731 h 135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68" h="135731">
                <a:moveTo>
                  <a:pt x="92868" y="0"/>
                </a:moveTo>
                <a:lnTo>
                  <a:pt x="21432" y="101203"/>
                </a:lnTo>
                <a:lnTo>
                  <a:pt x="0" y="13573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フリーフォーム: 図形 238">
            <a:extLst>
              <a:ext uri="{FF2B5EF4-FFF2-40B4-BE49-F238E27FC236}">
                <a16:creationId xmlns:a16="http://schemas.microsoft.com/office/drawing/2014/main" id="{A0C10D92-D494-EC0B-5C97-0825E9D596DE}"/>
              </a:ext>
            </a:extLst>
          </p:cNvPr>
          <p:cNvSpPr/>
          <p:nvPr/>
        </p:nvSpPr>
        <p:spPr>
          <a:xfrm>
            <a:off x="89297" y="8934450"/>
            <a:ext cx="48816" cy="101203"/>
          </a:xfrm>
          <a:custGeom>
            <a:avLst/>
            <a:gdLst>
              <a:gd name="connsiteX0" fmla="*/ 48816 w 48816"/>
              <a:gd name="connsiteY0" fmla="*/ 0 h 101203"/>
              <a:gd name="connsiteX1" fmla="*/ 10716 w 48816"/>
              <a:gd name="connsiteY1" fmla="*/ 60722 h 101203"/>
              <a:gd name="connsiteX2" fmla="*/ 0 w 48816"/>
              <a:gd name="connsiteY2" fmla="*/ 101203 h 10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816" h="101203">
                <a:moveTo>
                  <a:pt x="48816" y="0"/>
                </a:moveTo>
                <a:lnTo>
                  <a:pt x="10716" y="60722"/>
                </a:lnTo>
                <a:lnTo>
                  <a:pt x="0" y="10120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0" name="フリーフォーム: 図形 239">
            <a:extLst>
              <a:ext uri="{FF2B5EF4-FFF2-40B4-BE49-F238E27FC236}">
                <a16:creationId xmlns:a16="http://schemas.microsoft.com/office/drawing/2014/main" id="{B5616712-5A12-DB5A-D5F4-65110F584C8C}"/>
              </a:ext>
            </a:extLst>
          </p:cNvPr>
          <p:cNvSpPr/>
          <p:nvPr/>
        </p:nvSpPr>
        <p:spPr>
          <a:xfrm>
            <a:off x="1171829" y="7650322"/>
            <a:ext cx="489346" cy="167878"/>
          </a:xfrm>
          <a:custGeom>
            <a:avLst/>
            <a:gdLst>
              <a:gd name="connsiteX0" fmla="*/ 347662 w 347662"/>
              <a:gd name="connsiteY0" fmla="*/ 120253 h 120253"/>
              <a:gd name="connsiteX1" fmla="*/ 246459 w 347662"/>
              <a:gd name="connsiteY1" fmla="*/ 92868 h 120253"/>
              <a:gd name="connsiteX2" fmla="*/ 108347 w 347662"/>
              <a:gd name="connsiteY2" fmla="*/ 39290 h 120253"/>
              <a:gd name="connsiteX3" fmla="*/ 48816 w 347662"/>
              <a:gd name="connsiteY3" fmla="*/ 21431 h 120253"/>
              <a:gd name="connsiteX4" fmla="*/ 0 w 347662"/>
              <a:gd name="connsiteY4" fmla="*/ 0 h 120253"/>
              <a:gd name="connsiteX0" fmla="*/ 489346 w 489346"/>
              <a:gd name="connsiteY0" fmla="*/ 167878 h 167878"/>
              <a:gd name="connsiteX1" fmla="*/ 246459 w 489346"/>
              <a:gd name="connsiteY1" fmla="*/ 92868 h 167878"/>
              <a:gd name="connsiteX2" fmla="*/ 108347 w 489346"/>
              <a:gd name="connsiteY2" fmla="*/ 39290 h 167878"/>
              <a:gd name="connsiteX3" fmla="*/ 48816 w 489346"/>
              <a:gd name="connsiteY3" fmla="*/ 21431 h 167878"/>
              <a:gd name="connsiteX4" fmla="*/ 0 w 489346"/>
              <a:gd name="connsiteY4" fmla="*/ 0 h 167878"/>
              <a:gd name="connsiteX0" fmla="*/ 489346 w 489346"/>
              <a:gd name="connsiteY0" fmla="*/ 167878 h 167878"/>
              <a:gd name="connsiteX1" fmla="*/ 263128 w 489346"/>
              <a:gd name="connsiteY1" fmla="*/ 100012 h 167878"/>
              <a:gd name="connsiteX2" fmla="*/ 108347 w 489346"/>
              <a:gd name="connsiteY2" fmla="*/ 39290 h 167878"/>
              <a:gd name="connsiteX3" fmla="*/ 48816 w 489346"/>
              <a:gd name="connsiteY3" fmla="*/ 21431 h 167878"/>
              <a:gd name="connsiteX4" fmla="*/ 0 w 489346"/>
              <a:gd name="connsiteY4" fmla="*/ 0 h 16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346" h="167878">
                <a:moveTo>
                  <a:pt x="489346" y="167878"/>
                </a:moveTo>
                <a:lnTo>
                  <a:pt x="263128" y="100012"/>
                </a:lnTo>
                <a:lnTo>
                  <a:pt x="108347" y="39290"/>
                </a:lnTo>
                <a:lnTo>
                  <a:pt x="48816" y="21431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1" name="線吹き出し 1 (枠付き) 240"/>
          <p:cNvSpPr/>
          <p:nvPr/>
        </p:nvSpPr>
        <p:spPr>
          <a:xfrm>
            <a:off x="8548770" y="8032749"/>
            <a:ext cx="1365775" cy="221393"/>
          </a:xfrm>
          <a:prstGeom prst="borderCallout1">
            <a:avLst>
              <a:gd name="adj1" fmla="val 45417"/>
              <a:gd name="adj2" fmla="val -2175"/>
              <a:gd name="adj3" fmla="val -60193"/>
              <a:gd name="adj4" fmla="val -20074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242" name="表 241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660392"/>
              </p:ext>
            </p:extLst>
          </p:nvPr>
        </p:nvGraphicFramePr>
        <p:xfrm>
          <a:off x="10772711" y="541767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43" name="グループ化 242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10858270" y="6276522"/>
            <a:ext cx="161663" cy="127168"/>
            <a:chOff x="13223829" y="3432784"/>
            <a:chExt cx="161663" cy="127168"/>
          </a:xfrm>
        </p:grpSpPr>
        <p:grpSp>
          <p:nvGrpSpPr>
            <p:cNvPr id="244" name="グループ化 243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46" name="正方形/長方形 245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7" name="正方形/長方形 246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8" name="楕円 247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5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10868746" y="6446021"/>
            <a:ext cx="140711" cy="122715"/>
            <a:chOff x="13234305" y="3606093"/>
            <a:chExt cx="140711" cy="122715"/>
          </a:xfrm>
        </p:grpSpPr>
        <p:sp>
          <p:nvSpPr>
            <p:cNvPr id="250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1" name="直線コネクタ 250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3" name="グループ化 252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10864543" y="6625819"/>
            <a:ext cx="149117" cy="149117"/>
            <a:chOff x="13168102" y="5848673"/>
            <a:chExt cx="240155" cy="240155"/>
          </a:xfrm>
        </p:grpSpPr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56" name="直線コネクタ 255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10828597" y="702786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直線コネクタ 256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10828597" y="719574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直線コネクタ 257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10828597" y="736599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直線コネクタ 258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10827406" y="7707711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直線コネクタ 25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38937" y="566141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直線コネクタ 26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46543" y="582572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直線コネクタ 261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38937" y="599002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640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192</Words>
  <Application>Microsoft Office PowerPoint</Application>
  <PresentationFormat>A3 297x420 mm</PresentationFormat>
  <Paragraphs>51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2026-09-16T01:57:47Z</dcterms:modified>
</cp:coreProperties>
</file>