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9310053A-F2DA-97C1-8963-C61E81E2FBCB}"/>
              </a:ext>
            </a:extLst>
          </p:cNvPr>
          <p:cNvGrpSpPr/>
          <p:nvPr/>
        </p:nvGrpSpPr>
        <p:grpSpPr>
          <a:xfrm>
            <a:off x="58412" y="0"/>
            <a:ext cx="12643642" cy="9601200"/>
            <a:chOff x="58412" y="1"/>
            <a:chExt cx="12643642" cy="9601200"/>
          </a:xfrm>
        </p:grpSpPr>
        <p:grpSp>
          <p:nvGrpSpPr>
            <p:cNvPr id="147" name="グループ化 146">
              <a:extLst>
                <a:ext uri="{FF2B5EF4-FFF2-40B4-BE49-F238E27FC236}">
                  <a16:creationId xmlns:a16="http://schemas.microsoft.com/office/drawing/2014/main" id="{CCA34B87-E976-FB66-A526-8C42B006F3E5}"/>
                </a:ext>
              </a:extLst>
            </p:cNvPr>
            <p:cNvGrpSpPr/>
            <p:nvPr/>
          </p:nvGrpSpPr>
          <p:grpSpPr>
            <a:xfrm>
              <a:off x="58412" y="1"/>
              <a:ext cx="12643642" cy="9601200"/>
              <a:chOff x="58412" y="1"/>
              <a:chExt cx="12643642" cy="9601200"/>
            </a:xfrm>
          </p:grpSpPr>
          <p:grpSp>
            <p:nvGrpSpPr>
              <p:cNvPr id="146" name="グループ化 145">
                <a:extLst>
                  <a:ext uri="{FF2B5EF4-FFF2-40B4-BE49-F238E27FC236}">
                    <a16:creationId xmlns:a16="http://schemas.microsoft.com/office/drawing/2014/main" id="{92C1A707-6D1F-FC7B-9E42-83842391A46D}"/>
                  </a:ext>
                </a:extLst>
              </p:cNvPr>
              <p:cNvGrpSpPr/>
              <p:nvPr/>
            </p:nvGrpSpPr>
            <p:grpSpPr>
              <a:xfrm>
                <a:off x="58412" y="1"/>
                <a:ext cx="12643642" cy="9601200"/>
                <a:chOff x="58412" y="1"/>
                <a:chExt cx="12643642" cy="9601200"/>
              </a:xfrm>
            </p:grpSpPr>
            <p:pic>
              <p:nvPicPr>
                <p:cNvPr id="145" name="図 144">
                  <a:extLst>
                    <a:ext uri="{FF2B5EF4-FFF2-40B4-BE49-F238E27FC236}">
                      <a16:creationId xmlns:a16="http://schemas.microsoft.com/office/drawing/2014/main" id="{DF8AFF2B-65B0-D14A-9F69-6F7DF90071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383" y="1"/>
                  <a:ext cx="12578671" cy="9601200"/>
                </a:xfrm>
                <a:prstGeom prst="rect">
                  <a:avLst/>
                </a:prstGeom>
              </p:spPr>
            </p:pic>
            <p:sp>
              <p:nvSpPr>
                <p:cNvPr id="2" name="フリーフォーム 3">
                  <a:extLst>
                    <a:ext uri="{FF2B5EF4-FFF2-40B4-BE49-F238E27FC236}">
                      <a16:creationId xmlns:a16="http://schemas.microsoft.com/office/drawing/2014/main" id="{F6E000F4-1302-D7B6-6E70-FC4C8659A49D}"/>
                    </a:ext>
                  </a:extLst>
                </p:cNvPr>
                <p:cNvSpPr/>
                <p:nvPr/>
              </p:nvSpPr>
              <p:spPr>
                <a:xfrm>
                  <a:off x="101600" y="942975"/>
                  <a:ext cx="4549506" cy="8633837"/>
                </a:xfrm>
                <a:custGeom>
                  <a:avLst/>
                  <a:gdLst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67246 w 4950788"/>
                    <a:gd name="connsiteY7" fmla="*/ 8405597 h 9555972"/>
                    <a:gd name="connsiteX8" fmla="*/ 2851601 w 4950788"/>
                    <a:gd name="connsiteY8" fmla="*/ 8442468 h 9555972"/>
                    <a:gd name="connsiteX9" fmla="*/ 3500530 w 4950788"/>
                    <a:gd name="connsiteY9" fmla="*/ 8538333 h 9555972"/>
                    <a:gd name="connsiteX10" fmla="*/ 3618517 w 4950788"/>
                    <a:gd name="connsiteY10" fmla="*/ 855308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51601 w 4950788"/>
                    <a:gd name="connsiteY8" fmla="*/ 8442468 h 9555972"/>
                    <a:gd name="connsiteX9" fmla="*/ 3500530 w 4950788"/>
                    <a:gd name="connsiteY9" fmla="*/ 8538333 h 9555972"/>
                    <a:gd name="connsiteX10" fmla="*/ 3618517 w 4950788"/>
                    <a:gd name="connsiteY10" fmla="*/ 855308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500530 w 4950788"/>
                    <a:gd name="connsiteY9" fmla="*/ 8538333 h 9555972"/>
                    <a:gd name="connsiteX10" fmla="*/ 3618517 w 4950788"/>
                    <a:gd name="connsiteY10" fmla="*/ 855308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490370 w 4950788"/>
                    <a:gd name="connsiteY9" fmla="*/ 8528173 h 9555972"/>
                    <a:gd name="connsiteX10" fmla="*/ 3618517 w 4950788"/>
                    <a:gd name="connsiteY10" fmla="*/ 855308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490370 w 4950788"/>
                    <a:gd name="connsiteY9" fmla="*/ 8528173 h 9555972"/>
                    <a:gd name="connsiteX10" fmla="*/ 3613437 w 4950788"/>
                    <a:gd name="connsiteY10" fmla="*/ 859880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490370 w 4950788"/>
                    <a:gd name="connsiteY9" fmla="*/ 8553573 h 9555972"/>
                    <a:gd name="connsiteX10" fmla="*/ 3613437 w 4950788"/>
                    <a:gd name="connsiteY10" fmla="*/ 859880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490370 w 4950788"/>
                    <a:gd name="connsiteY9" fmla="*/ 8553573 h 9555972"/>
                    <a:gd name="connsiteX10" fmla="*/ 3643917 w 4950788"/>
                    <a:gd name="connsiteY10" fmla="*/ 859372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950788"/>
                    <a:gd name="connsiteY0" fmla="*/ 0 h 9555972"/>
                    <a:gd name="connsiteX1" fmla="*/ 251460 w 4950788"/>
                    <a:gd name="connsiteY1" fmla="*/ 533400 h 9555972"/>
                    <a:gd name="connsiteX2" fmla="*/ 274320 w 4950788"/>
                    <a:gd name="connsiteY2" fmla="*/ 731520 h 9555972"/>
                    <a:gd name="connsiteX3" fmla="*/ 701040 w 4950788"/>
                    <a:gd name="connsiteY3" fmla="*/ 5425440 h 9555972"/>
                    <a:gd name="connsiteX4" fmla="*/ 883920 w 4950788"/>
                    <a:gd name="connsiteY4" fmla="*/ 5730240 h 9555972"/>
                    <a:gd name="connsiteX5" fmla="*/ 1485900 w 4950788"/>
                    <a:gd name="connsiteY5" fmla="*/ 6621780 h 9555972"/>
                    <a:gd name="connsiteX6" fmla="*/ 2505014 w 4950788"/>
                    <a:gd name="connsiteY6" fmla="*/ 8147501 h 9555972"/>
                    <a:gd name="connsiteX7" fmla="*/ 2682486 w 4950788"/>
                    <a:gd name="connsiteY7" fmla="*/ 8370037 h 9555972"/>
                    <a:gd name="connsiteX8" fmla="*/ 2866841 w 4950788"/>
                    <a:gd name="connsiteY8" fmla="*/ 8427228 h 9555972"/>
                    <a:gd name="connsiteX9" fmla="*/ 3490370 w 4950788"/>
                    <a:gd name="connsiteY9" fmla="*/ 8533253 h 9555972"/>
                    <a:gd name="connsiteX10" fmla="*/ 3643917 w 4950788"/>
                    <a:gd name="connsiteY10" fmla="*/ 8593721 h 9555972"/>
                    <a:gd name="connsiteX11" fmla="*/ 3780749 w 4950788"/>
                    <a:gd name="connsiteY11" fmla="*/ 8707939 h 9555972"/>
                    <a:gd name="connsiteX12" fmla="*/ 4075717 w 4950788"/>
                    <a:gd name="connsiteY12" fmla="*/ 9010281 h 9555972"/>
                    <a:gd name="connsiteX13" fmla="*/ 4267446 w 4950788"/>
                    <a:gd name="connsiteY13" fmla="*/ 9120894 h 9555972"/>
                    <a:gd name="connsiteX14" fmla="*/ 4464091 w 4950788"/>
                    <a:gd name="connsiteY14" fmla="*/ 9202010 h 9555972"/>
                    <a:gd name="connsiteX15" fmla="*/ 4645988 w 4950788"/>
                    <a:gd name="connsiteY15" fmla="*/ 9310165 h 9555972"/>
                    <a:gd name="connsiteX16" fmla="*/ 4837717 w 4950788"/>
                    <a:gd name="connsiteY16" fmla="*/ 9437985 h 9555972"/>
                    <a:gd name="connsiteX17" fmla="*/ 4950788 w 4950788"/>
                    <a:gd name="connsiteY17" fmla="*/ 9555972 h 9555972"/>
                    <a:gd name="connsiteX0" fmla="*/ 0 w 4699328"/>
                    <a:gd name="connsiteY0" fmla="*/ 0 h 9022572"/>
                    <a:gd name="connsiteX1" fmla="*/ 22860 w 4699328"/>
                    <a:gd name="connsiteY1" fmla="*/ 198120 h 9022572"/>
                    <a:gd name="connsiteX2" fmla="*/ 449580 w 4699328"/>
                    <a:gd name="connsiteY2" fmla="*/ 4892040 h 9022572"/>
                    <a:gd name="connsiteX3" fmla="*/ 632460 w 4699328"/>
                    <a:gd name="connsiteY3" fmla="*/ 5196840 h 9022572"/>
                    <a:gd name="connsiteX4" fmla="*/ 1234440 w 4699328"/>
                    <a:gd name="connsiteY4" fmla="*/ 6088380 h 9022572"/>
                    <a:gd name="connsiteX5" fmla="*/ 2253554 w 4699328"/>
                    <a:gd name="connsiteY5" fmla="*/ 7614101 h 9022572"/>
                    <a:gd name="connsiteX6" fmla="*/ 2431026 w 4699328"/>
                    <a:gd name="connsiteY6" fmla="*/ 7836637 h 9022572"/>
                    <a:gd name="connsiteX7" fmla="*/ 2615381 w 4699328"/>
                    <a:gd name="connsiteY7" fmla="*/ 7893828 h 9022572"/>
                    <a:gd name="connsiteX8" fmla="*/ 3238910 w 4699328"/>
                    <a:gd name="connsiteY8" fmla="*/ 7999853 h 9022572"/>
                    <a:gd name="connsiteX9" fmla="*/ 3392457 w 4699328"/>
                    <a:gd name="connsiteY9" fmla="*/ 8060321 h 9022572"/>
                    <a:gd name="connsiteX10" fmla="*/ 3529289 w 4699328"/>
                    <a:gd name="connsiteY10" fmla="*/ 8174539 h 9022572"/>
                    <a:gd name="connsiteX11" fmla="*/ 3824257 w 4699328"/>
                    <a:gd name="connsiteY11" fmla="*/ 8476881 h 9022572"/>
                    <a:gd name="connsiteX12" fmla="*/ 4015986 w 4699328"/>
                    <a:gd name="connsiteY12" fmla="*/ 8587494 h 9022572"/>
                    <a:gd name="connsiteX13" fmla="*/ 4212631 w 4699328"/>
                    <a:gd name="connsiteY13" fmla="*/ 8668610 h 9022572"/>
                    <a:gd name="connsiteX14" fmla="*/ 4394528 w 4699328"/>
                    <a:gd name="connsiteY14" fmla="*/ 8776765 h 9022572"/>
                    <a:gd name="connsiteX15" fmla="*/ 4586257 w 4699328"/>
                    <a:gd name="connsiteY15" fmla="*/ 8904585 h 9022572"/>
                    <a:gd name="connsiteX16" fmla="*/ 4699328 w 4699328"/>
                    <a:gd name="connsiteY16" fmla="*/ 9022572 h 9022572"/>
                    <a:gd name="connsiteX0" fmla="*/ 0 w 4676468"/>
                    <a:gd name="connsiteY0" fmla="*/ 0 h 8824452"/>
                    <a:gd name="connsiteX1" fmla="*/ 426720 w 4676468"/>
                    <a:gd name="connsiteY1" fmla="*/ 4693920 h 8824452"/>
                    <a:gd name="connsiteX2" fmla="*/ 609600 w 4676468"/>
                    <a:gd name="connsiteY2" fmla="*/ 4998720 h 8824452"/>
                    <a:gd name="connsiteX3" fmla="*/ 1211580 w 4676468"/>
                    <a:gd name="connsiteY3" fmla="*/ 5890260 h 8824452"/>
                    <a:gd name="connsiteX4" fmla="*/ 2230694 w 4676468"/>
                    <a:gd name="connsiteY4" fmla="*/ 7415981 h 8824452"/>
                    <a:gd name="connsiteX5" fmla="*/ 2408166 w 4676468"/>
                    <a:gd name="connsiteY5" fmla="*/ 7638517 h 8824452"/>
                    <a:gd name="connsiteX6" fmla="*/ 2592521 w 4676468"/>
                    <a:gd name="connsiteY6" fmla="*/ 7695708 h 8824452"/>
                    <a:gd name="connsiteX7" fmla="*/ 3216050 w 4676468"/>
                    <a:gd name="connsiteY7" fmla="*/ 7801733 h 8824452"/>
                    <a:gd name="connsiteX8" fmla="*/ 3369597 w 4676468"/>
                    <a:gd name="connsiteY8" fmla="*/ 7862201 h 8824452"/>
                    <a:gd name="connsiteX9" fmla="*/ 3506429 w 4676468"/>
                    <a:gd name="connsiteY9" fmla="*/ 7976419 h 8824452"/>
                    <a:gd name="connsiteX10" fmla="*/ 3801397 w 4676468"/>
                    <a:gd name="connsiteY10" fmla="*/ 8278761 h 8824452"/>
                    <a:gd name="connsiteX11" fmla="*/ 3993126 w 4676468"/>
                    <a:gd name="connsiteY11" fmla="*/ 8389374 h 8824452"/>
                    <a:gd name="connsiteX12" fmla="*/ 4189771 w 4676468"/>
                    <a:gd name="connsiteY12" fmla="*/ 8470490 h 8824452"/>
                    <a:gd name="connsiteX13" fmla="*/ 4371668 w 4676468"/>
                    <a:gd name="connsiteY13" fmla="*/ 8578645 h 8824452"/>
                    <a:gd name="connsiteX14" fmla="*/ 4563397 w 4676468"/>
                    <a:gd name="connsiteY14" fmla="*/ 8706465 h 8824452"/>
                    <a:gd name="connsiteX15" fmla="*/ 4676468 w 4676468"/>
                    <a:gd name="connsiteY15" fmla="*/ 8824452 h 8824452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85941 w 4654243"/>
                    <a:gd name="connsiteY5" fmla="*/ 7552792 h 8738727"/>
                    <a:gd name="connsiteX6" fmla="*/ 2570296 w 4654243"/>
                    <a:gd name="connsiteY6" fmla="*/ 7609983 h 8738727"/>
                    <a:gd name="connsiteX7" fmla="*/ 3193825 w 4654243"/>
                    <a:gd name="connsiteY7" fmla="*/ 7716008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85941 w 4654243"/>
                    <a:gd name="connsiteY5" fmla="*/ 7536917 h 8738727"/>
                    <a:gd name="connsiteX6" fmla="*/ 2570296 w 4654243"/>
                    <a:gd name="connsiteY6" fmla="*/ 7609983 h 8738727"/>
                    <a:gd name="connsiteX7" fmla="*/ 3193825 w 4654243"/>
                    <a:gd name="connsiteY7" fmla="*/ 7716008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85941 w 4654243"/>
                    <a:gd name="connsiteY5" fmla="*/ 7536917 h 8738727"/>
                    <a:gd name="connsiteX6" fmla="*/ 2570296 w 4654243"/>
                    <a:gd name="connsiteY6" fmla="*/ 7590933 h 8738727"/>
                    <a:gd name="connsiteX7" fmla="*/ 3193825 w 4654243"/>
                    <a:gd name="connsiteY7" fmla="*/ 7716008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85941 w 4654243"/>
                    <a:gd name="connsiteY5" fmla="*/ 7536917 h 8738727"/>
                    <a:gd name="connsiteX6" fmla="*/ 2570296 w 4654243"/>
                    <a:gd name="connsiteY6" fmla="*/ 7590933 h 8738727"/>
                    <a:gd name="connsiteX7" fmla="*/ 3200175 w 4654243"/>
                    <a:gd name="connsiteY7" fmla="*/ 7677908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85941 w 4654243"/>
                    <a:gd name="connsiteY5" fmla="*/ 7536917 h 8738727"/>
                    <a:gd name="connsiteX6" fmla="*/ 2570296 w 4654243"/>
                    <a:gd name="connsiteY6" fmla="*/ 7590933 h 8738727"/>
                    <a:gd name="connsiteX7" fmla="*/ 3193825 w 4654243"/>
                    <a:gd name="connsiteY7" fmla="*/ 7700133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90933 h 8738727"/>
                    <a:gd name="connsiteX7" fmla="*/ 3193825 w 4654243"/>
                    <a:gd name="connsiteY7" fmla="*/ 7700133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700133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692990 h 8738727"/>
                    <a:gd name="connsiteX8" fmla="*/ 3347372 w 4654243"/>
                    <a:gd name="connsiteY8" fmla="*/ 7776476 h 8738727"/>
                    <a:gd name="connsiteX9" fmla="*/ 3484204 w 4654243"/>
                    <a:gd name="connsiteY9" fmla="*/ 7890694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692990 h 8738727"/>
                    <a:gd name="connsiteX8" fmla="*/ 3347372 w 4654243"/>
                    <a:gd name="connsiteY8" fmla="*/ 7776476 h 8738727"/>
                    <a:gd name="connsiteX9" fmla="*/ 3481823 w 4654243"/>
                    <a:gd name="connsiteY9" fmla="*/ 7894266 h 8738727"/>
                    <a:gd name="connsiteX10" fmla="*/ 3779172 w 4654243"/>
                    <a:gd name="connsiteY10" fmla="*/ 8193036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692990 h 8738727"/>
                    <a:gd name="connsiteX8" fmla="*/ 3347372 w 4654243"/>
                    <a:gd name="connsiteY8" fmla="*/ 7776476 h 8738727"/>
                    <a:gd name="connsiteX9" fmla="*/ 3481823 w 4654243"/>
                    <a:gd name="connsiteY9" fmla="*/ 7894266 h 8738727"/>
                    <a:gd name="connsiteX10" fmla="*/ 3697019 w 4654243"/>
                    <a:gd name="connsiteY10" fmla="*/ 8129933 h 8738727"/>
                    <a:gd name="connsiteX11" fmla="*/ 3970901 w 4654243"/>
                    <a:gd name="connsiteY11" fmla="*/ 8303649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692990 h 8738727"/>
                    <a:gd name="connsiteX8" fmla="*/ 3347372 w 4654243"/>
                    <a:gd name="connsiteY8" fmla="*/ 7776476 h 8738727"/>
                    <a:gd name="connsiteX9" fmla="*/ 3481823 w 4654243"/>
                    <a:gd name="connsiteY9" fmla="*/ 7894266 h 8738727"/>
                    <a:gd name="connsiteX10" fmla="*/ 3697019 w 4654243"/>
                    <a:gd name="connsiteY10" fmla="*/ 8129933 h 8738727"/>
                    <a:gd name="connsiteX11" fmla="*/ 3975664 w 4654243"/>
                    <a:gd name="connsiteY11" fmla="*/ 8296506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654243"/>
                    <a:gd name="connsiteY0" fmla="*/ 0 h 8738727"/>
                    <a:gd name="connsiteX1" fmla="*/ 404495 w 4654243"/>
                    <a:gd name="connsiteY1" fmla="*/ 4608195 h 8738727"/>
                    <a:gd name="connsiteX2" fmla="*/ 587375 w 4654243"/>
                    <a:gd name="connsiteY2" fmla="*/ 4912995 h 8738727"/>
                    <a:gd name="connsiteX3" fmla="*/ 1189355 w 4654243"/>
                    <a:gd name="connsiteY3" fmla="*/ 5804535 h 8738727"/>
                    <a:gd name="connsiteX4" fmla="*/ 2208469 w 4654243"/>
                    <a:gd name="connsiteY4" fmla="*/ 7330256 h 8738727"/>
                    <a:gd name="connsiteX5" fmla="*/ 2354984 w 4654243"/>
                    <a:gd name="connsiteY5" fmla="*/ 7516677 h 8738727"/>
                    <a:gd name="connsiteX6" fmla="*/ 2570296 w 4654243"/>
                    <a:gd name="connsiteY6" fmla="*/ 7587361 h 8738727"/>
                    <a:gd name="connsiteX7" fmla="*/ 3193825 w 4654243"/>
                    <a:gd name="connsiteY7" fmla="*/ 7692990 h 8738727"/>
                    <a:gd name="connsiteX8" fmla="*/ 3347372 w 4654243"/>
                    <a:gd name="connsiteY8" fmla="*/ 7776476 h 8738727"/>
                    <a:gd name="connsiteX9" fmla="*/ 3481823 w 4654243"/>
                    <a:gd name="connsiteY9" fmla="*/ 7894266 h 8738727"/>
                    <a:gd name="connsiteX10" fmla="*/ 3697019 w 4654243"/>
                    <a:gd name="connsiteY10" fmla="*/ 8129933 h 8738727"/>
                    <a:gd name="connsiteX11" fmla="*/ 3975664 w 4654243"/>
                    <a:gd name="connsiteY11" fmla="*/ 8296506 h 8738727"/>
                    <a:gd name="connsiteX12" fmla="*/ 4167546 w 4654243"/>
                    <a:gd name="connsiteY12" fmla="*/ 8384765 h 8738727"/>
                    <a:gd name="connsiteX13" fmla="*/ 4349443 w 4654243"/>
                    <a:gd name="connsiteY13" fmla="*/ 8492920 h 8738727"/>
                    <a:gd name="connsiteX14" fmla="*/ 4541172 w 4654243"/>
                    <a:gd name="connsiteY14" fmla="*/ 8620740 h 8738727"/>
                    <a:gd name="connsiteX15" fmla="*/ 4654243 w 4654243"/>
                    <a:gd name="connsiteY15" fmla="*/ 8738727 h 8738727"/>
                    <a:gd name="connsiteX0" fmla="*/ 0 w 4541172"/>
                    <a:gd name="connsiteY0" fmla="*/ 0 h 8620740"/>
                    <a:gd name="connsiteX1" fmla="*/ 404495 w 4541172"/>
                    <a:gd name="connsiteY1" fmla="*/ 4608195 h 8620740"/>
                    <a:gd name="connsiteX2" fmla="*/ 587375 w 4541172"/>
                    <a:gd name="connsiteY2" fmla="*/ 4912995 h 8620740"/>
                    <a:gd name="connsiteX3" fmla="*/ 1189355 w 4541172"/>
                    <a:gd name="connsiteY3" fmla="*/ 5804535 h 8620740"/>
                    <a:gd name="connsiteX4" fmla="*/ 2208469 w 4541172"/>
                    <a:gd name="connsiteY4" fmla="*/ 7330256 h 8620740"/>
                    <a:gd name="connsiteX5" fmla="*/ 2354984 w 4541172"/>
                    <a:gd name="connsiteY5" fmla="*/ 7516677 h 8620740"/>
                    <a:gd name="connsiteX6" fmla="*/ 2570296 w 4541172"/>
                    <a:gd name="connsiteY6" fmla="*/ 7587361 h 8620740"/>
                    <a:gd name="connsiteX7" fmla="*/ 3193825 w 4541172"/>
                    <a:gd name="connsiteY7" fmla="*/ 7692990 h 8620740"/>
                    <a:gd name="connsiteX8" fmla="*/ 3347372 w 4541172"/>
                    <a:gd name="connsiteY8" fmla="*/ 7776476 h 8620740"/>
                    <a:gd name="connsiteX9" fmla="*/ 3481823 w 4541172"/>
                    <a:gd name="connsiteY9" fmla="*/ 7894266 h 8620740"/>
                    <a:gd name="connsiteX10" fmla="*/ 3697019 w 4541172"/>
                    <a:gd name="connsiteY10" fmla="*/ 8129933 h 8620740"/>
                    <a:gd name="connsiteX11" fmla="*/ 3975664 w 4541172"/>
                    <a:gd name="connsiteY11" fmla="*/ 8296506 h 8620740"/>
                    <a:gd name="connsiteX12" fmla="*/ 4167546 w 4541172"/>
                    <a:gd name="connsiteY12" fmla="*/ 8384765 h 8620740"/>
                    <a:gd name="connsiteX13" fmla="*/ 4349443 w 4541172"/>
                    <a:gd name="connsiteY13" fmla="*/ 8492920 h 8620740"/>
                    <a:gd name="connsiteX14" fmla="*/ 4541172 w 4541172"/>
                    <a:gd name="connsiteY14" fmla="*/ 8620740 h 8620740"/>
                    <a:gd name="connsiteX0" fmla="*/ 0 w 4549506"/>
                    <a:gd name="connsiteY0" fmla="*/ 0 h 8633837"/>
                    <a:gd name="connsiteX1" fmla="*/ 404495 w 4549506"/>
                    <a:gd name="connsiteY1" fmla="*/ 4608195 h 8633837"/>
                    <a:gd name="connsiteX2" fmla="*/ 587375 w 4549506"/>
                    <a:gd name="connsiteY2" fmla="*/ 4912995 h 8633837"/>
                    <a:gd name="connsiteX3" fmla="*/ 1189355 w 4549506"/>
                    <a:gd name="connsiteY3" fmla="*/ 5804535 h 8633837"/>
                    <a:gd name="connsiteX4" fmla="*/ 2208469 w 4549506"/>
                    <a:gd name="connsiteY4" fmla="*/ 7330256 h 8633837"/>
                    <a:gd name="connsiteX5" fmla="*/ 2354984 w 4549506"/>
                    <a:gd name="connsiteY5" fmla="*/ 7516677 h 8633837"/>
                    <a:gd name="connsiteX6" fmla="*/ 2570296 w 4549506"/>
                    <a:gd name="connsiteY6" fmla="*/ 7587361 h 8633837"/>
                    <a:gd name="connsiteX7" fmla="*/ 3193825 w 4549506"/>
                    <a:gd name="connsiteY7" fmla="*/ 7692990 h 8633837"/>
                    <a:gd name="connsiteX8" fmla="*/ 3347372 w 4549506"/>
                    <a:gd name="connsiteY8" fmla="*/ 7776476 h 8633837"/>
                    <a:gd name="connsiteX9" fmla="*/ 3481823 w 4549506"/>
                    <a:gd name="connsiteY9" fmla="*/ 7894266 h 8633837"/>
                    <a:gd name="connsiteX10" fmla="*/ 3697019 w 4549506"/>
                    <a:gd name="connsiteY10" fmla="*/ 8129933 h 8633837"/>
                    <a:gd name="connsiteX11" fmla="*/ 3975664 w 4549506"/>
                    <a:gd name="connsiteY11" fmla="*/ 8296506 h 8633837"/>
                    <a:gd name="connsiteX12" fmla="*/ 4167546 w 4549506"/>
                    <a:gd name="connsiteY12" fmla="*/ 8384765 h 8633837"/>
                    <a:gd name="connsiteX13" fmla="*/ 4349443 w 4549506"/>
                    <a:gd name="connsiteY13" fmla="*/ 8492920 h 8633837"/>
                    <a:gd name="connsiteX14" fmla="*/ 4549506 w 4549506"/>
                    <a:gd name="connsiteY14" fmla="*/ 8633837 h 8633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549506" h="8633837">
                      <a:moveTo>
                        <a:pt x="0" y="0"/>
                      </a:moveTo>
                      <a:lnTo>
                        <a:pt x="404495" y="4608195"/>
                      </a:lnTo>
                      <a:lnTo>
                        <a:pt x="587375" y="4912995"/>
                      </a:lnTo>
                      <a:lnTo>
                        <a:pt x="1189355" y="5804535"/>
                      </a:lnTo>
                      <a:lnTo>
                        <a:pt x="2208469" y="7330256"/>
                      </a:lnTo>
                      <a:lnTo>
                        <a:pt x="2354984" y="7516677"/>
                      </a:lnTo>
                      <a:lnTo>
                        <a:pt x="2570296" y="7587361"/>
                      </a:lnTo>
                      <a:lnTo>
                        <a:pt x="3193825" y="7692990"/>
                      </a:lnTo>
                      <a:lnTo>
                        <a:pt x="3347372" y="7776476"/>
                      </a:lnTo>
                      <a:lnTo>
                        <a:pt x="3481823" y="7894266"/>
                      </a:lnTo>
                      <a:lnTo>
                        <a:pt x="3697019" y="8129933"/>
                      </a:lnTo>
                      <a:cubicBezTo>
                        <a:pt x="3789901" y="8185457"/>
                        <a:pt x="3880400" y="8244554"/>
                        <a:pt x="3975664" y="8296506"/>
                      </a:cubicBezTo>
                      <a:lnTo>
                        <a:pt x="4167546" y="8384765"/>
                      </a:lnTo>
                      <a:lnTo>
                        <a:pt x="4349443" y="8492920"/>
                      </a:lnTo>
                      <a:lnTo>
                        <a:pt x="4549506" y="8633837"/>
                      </a:lnTo>
                    </a:path>
                  </a:pathLst>
                </a:custGeom>
                <a:noFill/>
                <a:ln w="3810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" name="フリーフォーム 4">
                  <a:extLst>
                    <a:ext uri="{FF2B5EF4-FFF2-40B4-BE49-F238E27FC236}">
                      <a16:creationId xmlns:a16="http://schemas.microsoft.com/office/drawing/2014/main" id="{3369D3C5-B854-2989-4786-0EFD993E7854}"/>
                    </a:ext>
                  </a:extLst>
                </p:cNvPr>
                <p:cNvSpPr/>
                <p:nvPr/>
              </p:nvSpPr>
              <p:spPr>
                <a:xfrm>
                  <a:off x="58412" y="6465257"/>
                  <a:ext cx="10732770" cy="2473960"/>
                </a:xfrm>
                <a:custGeom>
                  <a:avLst/>
                  <a:gdLst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68400 w 9265920"/>
                    <a:gd name="connsiteY5" fmla="*/ 431800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59560 w 9265920"/>
                    <a:gd name="connsiteY8" fmla="*/ 137160 h 3230880"/>
                    <a:gd name="connsiteX9" fmla="*/ 1691640 w 9265920"/>
                    <a:gd name="connsiteY9" fmla="*/ 55880 h 3230880"/>
                    <a:gd name="connsiteX10" fmla="*/ 1818640 w 9265920"/>
                    <a:gd name="connsiteY10" fmla="*/ 3556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68400 w 9265920"/>
                    <a:gd name="connsiteY5" fmla="*/ 431800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691640 w 9265920"/>
                    <a:gd name="connsiteY9" fmla="*/ 55880 h 3230880"/>
                    <a:gd name="connsiteX10" fmla="*/ 1818640 w 9265920"/>
                    <a:gd name="connsiteY10" fmla="*/ 3556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68400 w 9265920"/>
                    <a:gd name="connsiteY5" fmla="*/ 431800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691640 w 9265920"/>
                    <a:gd name="connsiteY9" fmla="*/ 55880 h 3230880"/>
                    <a:gd name="connsiteX10" fmla="*/ 1828800 w 9265920"/>
                    <a:gd name="connsiteY10" fmla="*/ 2540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68400 w 9265920"/>
                    <a:gd name="connsiteY5" fmla="*/ 431800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691640 w 9265920"/>
                    <a:gd name="connsiteY9" fmla="*/ 30480 h 3230880"/>
                    <a:gd name="connsiteX10" fmla="*/ 1828800 w 9265920"/>
                    <a:gd name="connsiteY10" fmla="*/ 2540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68400 w 9265920"/>
                    <a:gd name="connsiteY5" fmla="*/ 431800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701800 w 9265920"/>
                    <a:gd name="connsiteY9" fmla="*/ 45720 h 3230880"/>
                    <a:gd name="connsiteX10" fmla="*/ 1828800 w 9265920"/>
                    <a:gd name="connsiteY10" fmla="*/ 2540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82396 w 9265920"/>
                    <a:gd name="connsiteY5" fmla="*/ 438798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701800 w 9265920"/>
                    <a:gd name="connsiteY9" fmla="*/ 45720 h 3230880"/>
                    <a:gd name="connsiteX10" fmla="*/ 1828800 w 9265920"/>
                    <a:gd name="connsiteY10" fmla="*/ 2540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5920"/>
                    <a:gd name="connsiteY0" fmla="*/ 3230880 h 3230880"/>
                    <a:gd name="connsiteX1" fmla="*/ 5080 w 9265920"/>
                    <a:gd name="connsiteY1" fmla="*/ 2814320 h 3230880"/>
                    <a:gd name="connsiteX2" fmla="*/ 66040 w 9265920"/>
                    <a:gd name="connsiteY2" fmla="*/ 2585720 h 3230880"/>
                    <a:gd name="connsiteX3" fmla="*/ 127000 w 9265920"/>
                    <a:gd name="connsiteY3" fmla="*/ 2362200 h 3230880"/>
                    <a:gd name="connsiteX4" fmla="*/ 533400 w 9265920"/>
                    <a:gd name="connsiteY4" fmla="*/ 1579880 h 3230880"/>
                    <a:gd name="connsiteX5" fmla="*/ 1173066 w 9265920"/>
                    <a:gd name="connsiteY5" fmla="*/ 438798 h 3230880"/>
                    <a:gd name="connsiteX6" fmla="*/ 1290320 w 9265920"/>
                    <a:gd name="connsiteY6" fmla="*/ 304800 h 3230880"/>
                    <a:gd name="connsiteX7" fmla="*/ 1427480 w 9265920"/>
                    <a:gd name="connsiteY7" fmla="*/ 198120 h 3230880"/>
                    <a:gd name="connsiteX8" fmla="*/ 1549400 w 9265920"/>
                    <a:gd name="connsiteY8" fmla="*/ 121920 h 3230880"/>
                    <a:gd name="connsiteX9" fmla="*/ 1701800 w 9265920"/>
                    <a:gd name="connsiteY9" fmla="*/ 45720 h 3230880"/>
                    <a:gd name="connsiteX10" fmla="*/ 1828800 w 9265920"/>
                    <a:gd name="connsiteY10" fmla="*/ 25400 h 3230880"/>
                    <a:gd name="connsiteX11" fmla="*/ 2037080 w 9265920"/>
                    <a:gd name="connsiteY11" fmla="*/ 0 h 3230880"/>
                    <a:gd name="connsiteX12" fmla="*/ 2245360 w 9265920"/>
                    <a:gd name="connsiteY12" fmla="*/ 25400 h 3230880"/>
                    <a:gd name="connsiteX13" fmla="*/ 8722360 w 9265920"/>
                    <a:gd name="connsiteY13" fmla="*/ 1442720 h 3230880"/>
                    <a:gd name="connsiteX14" fmla="*/ 9265920 w 9265920"/>
                    <a:gd name="connsiteY14" fmla="*/ 1559560 h 3230880"/>
                    <a:gd name="connsiteX0" fmla="*/ 0 w 9260840"/>
                    <a:gd name="connsiteY0" fmla="*/ 2814320 h 2814320"/>
                    <a:gd name="connsiteX1" fmla="*/ 60960 w 9260840"/>
                    <a:gd name="connsiteY1" fmla="*/ 2585720 h 2814320"/>
                    <a:gd name="connsiteX2" fmla="*/ 121920 w 9260840"/>
                    <a:gd name="connsiteY2" fmla="*/ 2362200 h 2814320"/>
                    <a:gd name="connsiteX3" fmla="*/ 528320 w 9260840"/>
                    <a:gd name="connsiteY3" fmla="*/ 1579880 h 2814320"/>
                    <a:gd name="connsiteX4" fmla="*/ 1167986 w 9260840"/>
                    <a:gd name="connsiteY4" fmla="*/ 438798 h 2814320"/>
                    <a:gd name="connsiteX5" fmla="*/ 1285240 w 9260840"/>
                    <a:gd name="connsiteY5" fmla="*/ 304800 h 2814320"/>
                    <a:gd name="connsiteX6" fmla="*/ 1422400 w 9260840"/>
                    <a:gd name="connsiteY6" fmla="*/ 198120 h 2814320"/>
                    <a:gd name="connsiteX7" fmla="*/ 1544320 w 9260840"/>
                    <a:gd name="connsiteY7" fmla="*/ 121920 h 2814320"/>
                    <a:gd name="connsiteX8" fmla="*/ 1696720 w 9260840"/>
                    <a:gd name="connsiteY8" fmla="*/ 45720 h 2814320"/>
                    <a:gd name="connsiteX9" fmla="*/ 1823720 w 9260840"/>
                    <a:gd name="connsiteY9" fmla="*/ 25400 h 2814320"/>
                    <a:gd name="connsiteX10" fmla="*/ 2032000 w 9260840"/>
                    <a:gd name="connsiteY10" fmla="*/ 0 h 2814320"/>
                    <a:gd name="connsiteX11" fmla="*/ 2240280 w 9260840"/>
                    <a:gd name="connsiteY11" fmla="*/ 25400 h 2814320"/>
                    <a:gd name="connsiteX12" fmla="*/ 8717280 w 9260840"/>
                    <a:gd name="connsiteY12" fmla="*/ 1442720 h 2814320"/>
                    <a:gd name="connsiteX13" fmla="*/ 9260840 w 9260840"/>
                    <a:gd name="connsiteY13" fmla="*/ 1559560 h 2814320"/>
                    <a:gd name="connsiteX0" fmla="*/ 0 w 9199880"/>
                    <a:gd name="connsiteY0" fmla="*/ 2585720 h 2585720"/>
                    <a:gd name="connsiteX1" fmla="*/ 60960 w 9199880"/>
                    <a:gd name="connsiteY1" fmla="*/ 2362200 h 2585720"/>
                    <a:gd name="connsiteX2" fmla="*/ 467360 w 9199880"/>
                    <a:gd name="connsiteY2" fmla="*/ 1579880 h 2585720"/>
                    <a:gd name="connsiteX3" fmla="*/ 1107026 w 9199880"/>
                    <a:gd name="connsiteY3" fmla="*/ 438798 h 2585720"/>
                    <a:gd name="connsiteX4" fmla="*/ 1224280 w 9199880"/>
                    <a:gd name="connsiteY4" fmla="*/ 304800 h 2585720"/>
                    <a:gd name="connsiteX5" fmla="*/ 1361440 w 9199880"/>
                    <a:gd name="connsiteY5" fmla="*/ 198120 h 2585720"/>
                    <a:gd name="connsiteX6" fmla="*/ 1483360 w 9199880"/>
                    <a:gd name="connsiteY6" fmla="*/ 121920 h 2585720"/>
                    <a:gd name="connsiteX7" fmla="*/ 1635760 w 9199880"/>
                    <a:gd name="connsiteY7" fmla="*/ 45720 h 2585720"/>
                    <a:gd name="connsiteX8" fmla="*/ 1762760 w 9199880"/>
                    <a:gd name="connsiteY8" fmla="*/ 25400 h 2585720"/>
                    <a:gd name="connsiteX9" fmla="*/ 1971040 w 9199880"/>
                    <a:gd name="connsiteY9" fmla="*/ 0 h 2585720"/>
                    <a:gd name="connsiteX10" fmla="*/ 2179320 w 9199880"/>
                    <a:gd name="connsiteY10" fmla="*/ 25400 h 2585720"/>
                    <a:gd name="connsiteX11" fmla="*/ 8656320 w 9199880"/>
                    <a:gd name="connsiteY11" fmla="*/ 1442720 h 2585720"/>
                    <a:gd name="connsiteX12" fmla="*/ 9199880 w 9199880"/>
                    <a:gd name="connsiteY12" fmla="*/ 1559560 h 2585720"/>
                    <a:gd name="connsiteX0" fmla="*/ 0 w 9138920"/>
                    <a:gd name="connsiteY0" fmla="*/ 2362200 h 2362200"/>
                    <a:gd name="connsiteX1" fmla="*/ 406400 w 9138920"/>
                    <a:gd name="connsiteY1" fmla="*/ 1579880 h 2362200"/>
                    <a:gd name="connsiteX2" fmla="*/ 1046066 w 9138920"/>
                    <a:gd name="connsiteY2" fmla="*/ 438798 h 2362200"/>
                    <a:gd name="connsiteX3" fmla="*/ 1163320 w 9138920"/>
                    <a:gd name="connsiteY3" fmla="*/ 304800 h 2362200"/>
                    <a:gd name="connsiteX4" fmla="*/ 1300480 w 9138920"/>
                    <a:gd name="connsiteY4" fmla="*/ 198120 h 2362200"/>
                    <a:gd name="connsiteX5" fmla="*/ 1422400 w 9138920"/>
                    <a:gd name="connsiteY5" fmla="*/ 121920 h 2362200"/>
                    <a:gd name="connsiteX6" fmla="*/ 1574800 w 9138920"/>
                    <a:gd name="connsiteY6" fmla="*/ 45720 h 2362200"/>
                    <a:gd name="connsiteX7" fmla="*/ 1701800 w 9138920"/>
                    <a:gd name="connsiteY7" fmla="*/ 25400 h 2362200"/>
                    <a:gd name="connsiteX8" fmla="*/ 1910080 w 9138920"/>
                    <a:gd name="connsiteY8" fmla="*/ 0 h 2362200"/>
                    <a:gd name="connsiteX9" fmla="*/ 2118360 w 9138920"/>
                    <a:gd name="connsiteY9" fmla="*/ 25400 h 2362200"/>
                    <a:gd name="connsiteX10" fmla="*/ 8595360 w 9138920"/>
                    <a:gd name="connsiteY10" fmla="*/ 1442720 h 2362200"/>
                    <a:gd name="connsiteX11" fmla="*/ 9138920 w 9138920"/>
                    <a:gd name="connsiteY11" fmla="*/ 1559560 h 236220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10732770 w 10732770"/>
                    <a:gd name="connsiteY11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10273038 w 10732770"/>
                    <a:gd name="connsiteY11" fmla="*/ 2069143 h 2473960"/>
                    <a:gd name="connsiteX12" fmla="*/ 10732770 w 10732770"/>
                    <a:gd name="connsiteY12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14238 w 10732770"/>
                    <a:gd name="connsiteY11" fmla="*/ 1745293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33288 w 10732770"/>
                    <a:gd name="connsiteY11" fmla="*/ 1719893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30113 w 10732770"/>
                    <a:gd name="connsiteY11" fmla="*/ 1738943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55513 w 10732770"/>
                    <a:gd name="connsiteY11" fmla="*/ 1735768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55513 w 10732770"/>
                    <a:gd name="connsiteY11" fmla="*/ 1735768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  <a:gd name="connsiteX0" fmla="*/ 0 w 10732770"/>
                    <a:gd name="connsiteY0" fmla="*/ 2362200 h 2473960"/>
                    <a:gd name="connsiteX1" fmla="*/ 406400 w 10732770"/>
                    <a:gd name="connsiteY1" fmla="*/ 1579880 h 2473960"/>
                    <a:gd name="connsiteX2" fmla="*/ 1046066 w 10732770"/>
                    <a:gd name="connsiteY2" fmla="*/ 438798 h 2473960"/>
                    <a:gd name="connsiteX3" fmla="*/ 1163320 w 10732770"/>
                    <a:gd name="connsiteY3" fmla="*/ 304800 h 2473960"/>
                    <a:gd name="connsiteX4" fmla="*/ 1300480 w 10732770"/>
                    <a:gd name="connsiteY4" fmla="*/ 198120 h 2473960"/>
                    <a:gd name="connsiteX5" fmla="*/ 1422400 w 10732770"/>
                    <a:gd name="connsiteY5" fmla="*/ 121920 h 2473960"/>
                    <a:gd name="connsiteX6" fmla="*/ 1574800 w 10732770"/>
                    <a:gd name="connsiteY6" fmla="*/ 45720 h 2473960"/>
                    <a:gd name="connsiteX7" fmla="*/ 1701800 w 10732770"/>
                    <a:gd name="connsiteY7" fmla="*/ 25400 h 2473960"/>
                    <a:gd name="connsiteX8" fmla="*/ 1910080 w 10732770"/>
                    <a:gd name="connsiteY8" fmla="*/ 0 h 2473960"/>
                    <a:gd name="connsiteX9" fmla="*/ 2118360 w 10732770"/>
                    <a:gd name="connsiteY9" fmla="*/ 25400 h 2473960"/>
                    <a:gd name="connsiteX10" fmla="*/ 8595360 w 10732770"/>
                    <a:gd name="connsiteY10" fmla="*/ 1442720 h 2473960"/>
                    <a:gd name="connsiteX11" fmla="*/ 9755513 w 10732770"/>
                    <a:gd name="connsiteY11" fmla="*/ 1735768 h 2473960"/>
                    <a:gd name="connsiteX12" fmla="*/ 10273038 w 10732770"/>
                    <a:gd name="connsiteY12" fmla="*/ 2069143 h 2473960"/>
                    <a:gd name="connsiteX13" fmla="*/ 10732770 w 10732770"/>
                    <a:gd name="connsiteY13" fmla="*/ 2473960 h 2473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732770" h="2473960">
                      <a:moveTo>
                        <a:pt x="0" y="2362200"/>
                      </a:moveTo>
                      <a:lnTo>
                        <a:pt x="406400" y="1579880"/>
                      </a:lnTo>
                      <a:lnTo>
                        <a:pt x="1046066" y="438798"/>
                      </a:lnTo>
                      <a:lnTo>
                        <a:pt x="1163320" y="304800"/>
                      </a:lnTo>
                      <a:lnTo>
                        <a:pt x="1300480" y="198120"/>
                      </a:lnTo>
                      <a:lnTo>
                        <a:pt x="1422400" y="121920"/>
                      </a:lnTo>
                      <a:lnTo>
                        <a:pt x="1574800" y="45720"/>
                      </a:lnTo>
                      <a:cubicBezTo>
                        <a:pt x="1620520" y="44027"/>
                        <a:pt x="1645920" y="33020"/>
                        <a:pt x="1701800" y="25400"/>
                      </a:cubicBezTo>
                      <a:cubicBezTo>
                        <a:pt x="1757680" y="17780"/>
                        <a:pt x="1840653" y="8467"/>
                        <a:pt x="1910080" y="0"/>
                      </a:cubicBezTo>
                      <a:lnTo>
                        <a:pt x="2118360" y="25400"/>
                      </a:lnTo>
                      <a:lnTo>
                        <a:pt x="8595360" y="1442720"/>
                      </a:lnTo>
                      <a:cubicBezTo>
                        <a:pt x="9845465" y="1743127"/>
                        <a:pt x="9475900" y="1631364"/>
                        <a:pt x="9755513" y="1735768"/>
                      </a:cubicBezTo>
                      <a:cubicBezTo>
                        <a:pt x="10022426" y="1859222"/>
                        <a:pt x="10087408" y="1961457"/>
                        <a:pt x="10273038" y="2069143"/>
                      </a:cubicBezTo>
                      <a:lnTo>
                        <a:pt x="10732770" y="2473960"/>
                      </a:lnTo>
                    </a:path>
                  </a:pathLst>
                </a:cu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" name="フリーフォーム 2">
                  <a:extLst>
                    <a:ext uri="{FF2B5EF4-FFF2-40B4-BE49-F238E27FC236}">
                      <a16:creationId xmlns:a16="http://schemas.microsoft.com/office/drawing/2014/main" id="{E6254F4F-249C-6B91-C607-A1CC82EED2C2}"/>
                    </a:ext>
                  </a:extLst>
                </p:cNvPr>
                <p:cNvSpPr/>
                <p:nvPr/>
              </p:nvSpPr>
              <p:spPr>
                <a:xfrm>
                  <a:off x="720090" y="783772"/>
                  <a:ext cx="11338238" cy="8403772"/>
                </a:xfrm>
                <a:custGeom>
                  <a:avLst/>
                  <a:gdLst>
                    <a:gd name="connsiteX0" fmla="*/ 11487987 w 11487987"/>
                    <a:gd name="connsiteY0" fmla="*/ 2402678 h 8511557"/>
                    <a:gd name="connsiteX1" fmla="*/ 3992083 w 11487987"/>
                    <a:gd name="connsiteY1" fmla="*/ 0 h 8511557"/>
                    <a:gd name="connsiteX2" fmla="*/ 4046189 w 11487987"/>
                    <a:gd name="connsiteY2" fmla="*/ 708795 h 8511557"/>
                    <a:gd name="connsiteX3" fmla="*/ 1719609 w 11487987"/>
                    <a:gd name="connsiteY3" fmla="*/ 908989 h 8511557"/>
                    <a:gd name="connsiteX4" fmla="*/ 1789948 w 11487987"/>
                    <a:gd name="connsiteY4" fmla="*/ 1855853 h 8511557"/>
                    <a:gd name="connsiteX5" fmla="*/ 956708 w 11487987"/>
                    <a:gd name="connsiteY5" fmla="*/ 1920781 h 8511557"/>
                    <a:gd name="connsiteX6" fmla="*/ 1200839 w 11487987"/>
                    <a:gd name="connsiteY6" fmla="*/ 4740860 h 8511557"/>
                    <a:gd name="connsiteX7" fmla="*/ 616945 w 11487987"/>
                    <a:gd name="connsiteY7" fmla="*/ 4788600 h 8511557"/>
                    <a:gd name="connsiteX8" fmla="*/ 631634 w 11487987"/>
                    <a:gd name="connsiteY8" fmla="*/ 4964870 h 8511557"/>
                    <a:gd name="connsiteX9" fmla="*/ 0 w 11487987"/>
                    <a:gd name="connsiteY9" fmla="*/ 5023626 h 8511557"/>
                    <a:gd name="connsiteX10" fmla="*/ 459036 w 11487987"/>
                    <a:gd name="connsiteY10" fmla="*/ 5747067 h 8511557"/>
                    <a:gd name="connsiteX11" fmla="*/ 1564396 w 11487987"/>
                    <a:gd name="connsiteY11" fmla="*/ 5647915 h 8511557"/>
                    <a:gd name="connsiteX12" fmla="*/ 1652530 w 11487987"/>
                    <a:gd name="connsiteY12" fmla="*/ 6562315 h 8511557"/>
                    <a:gd name="connsiteX13" fmla="*/ 1894902 w 11487987"/>
                    <a:gd name="connsiteY13" fmla="*/ 6591694 h 8511557"/>
                    <a:gd name="connsiteX14" fmla="*/ 1880212 w 11487987"/>
                    <a:gd name="connsiteY14" fmla="*/ 6690846 h 8511557"/>
                    <a:gd name="connsiteX15" fmla="*/ 2401677 w 11487987"/>
                    <a:gd name="connsiteY15" fmla="*/ 6834065 h 8511557"/>
                    <a:gd name="connsiteX16" fmla="*/ 2361282 w 11487987"/>
                    <a:gd name="connsiteY16" fmla="*/ 6991973 h 8511557"/>
                    <a:gd name="connsiteX17" fmla="*/ 2232752 w 11487987"/>
                    <a:gd name="connsiteY17" fmla="*/ 6984629 h 8511557"/>
                    <a:gd name="connsiteX18" fmla="*/ 1784733 w 11487987"/>
                    <a:gd name="connsiteY18" fmla="*/ 7083780 h 8511557"/>
                    <a:gd name="connsiteX19" fmla="*/ 1667220 w 11487987"/>
                    <a:gd name="connsiteY19" fmla="*/ 7619935 h 8511557"/>
                    <a:gd name="connsiteX20" fmla="*/ 1781061 w 11487987"/>
                    <a:gd name="connsiteY20" fmla="*/ 7781515 h 8511557"/>
                    <a:gd name="connsiteX21" fmla="*/ 1983036 w 11487987"/>
                    <a:gd name="connsiteY21" fmla="*/ 7840272 h 8511557"/>
                    <a:gd name="connsiteX22" fmla="*/ 2669755 w 11487987"/>
                    <a:gd name="connsiteY22" fmla="*/ 7961458 h 8511557"/>
                    <a:gd name="connsiteX23" fmla="*/ 2979061 w 11487987"/>
                    <a:gd name="connsiteY23" fmla="*/ 8224390 h 8511557"/>
                    <a:gd name="connsiteX24" fmla="*/ 3171766 w 11487987"/>
                    <a:gd name="connsiteY24" fmla="*/ 8432209 h 8511557"/>
                    <a:gd name="connsiteX25" fmla="*/ 3311571 w 11487987"/>
                    <a:gd name="connsiteY25" fmla="*/ 8511557 h 8511557"/>
                    <a:gd name="connsiteX26" fmla="*/ 3640301 w 11487987"/>
                    <a:gd name="connsiteY26" fmla="*/ 7207971 h 8511557"/>
                    <a:gd name="connsiteX27" fmla="*/ 3851898 w 11487987"/>
                    <a:gd name="connsiteY27" fmla="*/ 7264648 h 8511557"/>
                    <a:gd name="connsiteX28" fmla="*/ 3878347 w 11487987"/>
                    <a:gd name="connsiteY28" fmla="*/ 7328883 h 8511557"/>
                    <a:gd name="connsiteX29" fmla="*/ 3829227 w 11487987"/>
                    <a:gd name="connsiteY29" fmla="*/ 7532923 h 8511557"/>
                    <a:gd name="connsiteX30" fmla="*/ 4388447 w 11487987"/>
                    <a:gd name="connsiteY30" fmla="*/ 7676506 h 8511557"/>
                    <a:gd name="connsiteX31" fmla="*/ 4475352 w 11487987"/>
                    <a:gd name="connsiteY31" fmla="*/ 7291098 h 8511557"/>
                    <a:gd name="connsiteX32" fmla="*/ 3689422 w 11487987"/>
                    <a:gd name="connsiteY32" fmla="*/ 7098394 h 8511557"/>
                    <a:gd name="connsiteX33" fmla="*/ 3897240 w 11487987"/>
                    <a:gd name="connsiteY33" fmla="*/ 6289792 h 8511557"/>
                    <a:gd name="connsiteX34" fmla="*/ 4365776 w 11487987"/>
                    <a:gd name="connsiteY34" fmla="*/ 6395590 h 8511557"/>
                    <a:gd name="connsiteX35" fmla="*/ 4430010 w 11487987"/>
                    <a:gd name="connsiteY35" fmla="*/ 6338913 h 8511557"/>
                    <a:gd name="connsiteX36" fmla="*/ 8106503 w 11487987"/>
                    <a:gd name="connsiteY36" fmla="*/ 6013961 h 8511557"/>
                    <a:gd name="connsiteX37" fmla="*/ 7872235 w 11487987"/>
                    <a:gd name="connsiteY37" fmla="*/ 5458519 h 8511557"/>
                    <a:gd name="connsiteX38" fmla="*/ 7940248 w 11487987"/>
                    <a:gd name="connsiteY38" fmla="*/ 4982427 h 8511557"/>
                    <a:gd name="connsiteX39" fmla="*/ 7978033 w 11487987"/>
                    <a:gd name="connsiteY39" fmla="*/ 4336301 h 8511557"/>
                    <a:gd name="connsiteX40" fmla="*/ 8095167 w 11487987"/>
                    <a:gd name="connsiteY40" fmla="*/ 4007571 h 8511557"/>
                    <a:gd name="connsiteX41" fmla="*/ 8431455 w 11487987"/>
                    <a:gd name="connsiteY41" fmla="*/ 4034020 h 8511557"/>
                    <a:gd name="connsiteX42" fmla="*/ 8771521 w 11487987"/>
                    <a:gd name="connsiteY42" fmla="*/ 4037799 h 8511557"/>
                    <a:gd name="connsiteX43" fmla="*/ 9036017 w 11487987"/>
                    <a:gd name="connsiteY43" fmla="*/ 3973564 h 8511557"/>
                    <a:gd name="connsiteX44" fmla="*/ 9353412 w 11487987"/>
                    <a:gd name="connsiteY44" fmla="*/ 3803531 h 8511557"/>
                    <a:gd name="connsiteX45" fmla="*/ 9636800 w 11487987"/>
                    <a:gd name="connsiteY45" fmla="*/ 3716625 h 8511557"/>
                    <a:gd name="connsiteX46" fmla="*/ 9908853 w 11487987"/>
                    <a:gd name="connsiteY46" fmla="*/ 3659947 h 8511557"/>
                    <a:gd name="connsiteX47" fmla="*/ 10226248 w 11487987"/>
                    <a:gd name="connsiteY47" fmla="*/ 3618384 h 8511557"/>
                    <a:gd name="connsiteX48" fmla="*/ 10373610 w 11487987"/>
                    <a:gd name="connsiteY48" fmla="*/ 3576820 h 8511557"/>
                    <a:gd name="connsiteX49" fmla="*/ 10494523 w 11487987"/>
                    <a:gd name="connsiteY49" fmla="*/ 3531478 h 8511557"/>
                    <a:gd name="connsiteX50" fmla="*/ 10721233 w 11487987"/>
                    <a:gd name="connsiteY50" fmla="*/ 3429458 h 8511557"/>
                    <a:gd name="connsiteX51" fmla="*/ 10879931 w 11487987"/>
                    <a:gd name="connsiteY51" fmla="*/ 3285875 h 8511557"/>
                    <a:gd name="connsiteX52" fmla="*/ 11401366 w 11487987"/>
                    <a:gd name="connsiteY52" fmla="*/ 2590628 h 8511557"/>
                    <a:gd name="connsiteX53" fmla="*/ 11487987 w 11487987"/>
                    <a:gd name="connsiteY53" fmla="*/ 2402678 h 8511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11487987" h="8511557">
                      <a:moveTo>
                        <a:pt x="11487987" y="2402678"/>
                      </a:moveTo>
                      <a:lnTo>
                        <a:pt x="3992083" y="0"/>
                      </a:lnTo>
                      <a:lnTo>
                        <a:pt x="4046189" y="708795"/>
                      </a:lnTo>
                      <a:lnTo>
                        <a:pt x="1719609" y="908989"/>
                      </a:lnTo>
                      <a:lnTo>
                        <a:pt x="1789948" y="1855853"/>
                      </a:lnTo>
                      <a:lnTo>
                        <a:pt x="956708" y="1920781"/>
                      </a:lnTo>
                      <a:lnTo>
                        <a:pt x="1200839" y="4740860"/>
                      </a:lnTo>
                      <a:lnTo>
                        <a:pt x="616945" y="4788600"/>
                      </a:lnTo>
                      <a:lnTo>
                        <a:pt x="631634" y="4964870"/>
                      </a:lnTo>
                      <a:lnTo>
                        <a:pt x="0" y="5023626"/>
                      </a:lnTo>
                      <a:lnTo>
                        <a:pt x="459036" y="5747067"/>
                      </a:lnTo>
                      <a:lnTo>
                        <a:pt x="1564396" y="5647915"/>
                      </a:lnTo>
                      <a:lnTo>
                        <a:pt x="1652530" y="6562315"/>
                      </a:lnTo>
                      <a:lnTo>
                        <a:pt x="1894902" y="6591694"/>
                      </a:lnTo>
                      <a:lnTo>
                        <a:pt x="1880212" y="6690846"/>
                      </a:lnTo>
                      <a:lnTo>
                        <a:pt x="2401677" y="6834065"/>
                      </a:lnTo>
                      <a:lnTo>
                        <a:pt x="2361282" y="6991973"/>
                      </a:lnTo>
                      <a:lnTo>
                        <a:pt x="2232752" y="6984629"/>
                      </a:lnTo>
                      <a:lnTo>
                        <a:pt x="1784733" y="7083780"/>
                      </a:lnTo>
                      <a:lnTo>
                        <a:pt x="1667220" y="7619935"/>
                      </a:lnTo>
                      <a:lnTo>
                        <a:pt x="1781061" y="7781515"/>
                      </a:lnTo>
                      <a:lnTo>
                        <a:pt x="1983036" y="7840272"/>
                      </a:lnTo>
                      <a:lnTo>
                        <a:pt x="2669755" y="7961458"/>
                      </a:lnTo>
                      <a:lnTo>
                        <a:pt x="2979061" y="8224390"/>
                      </a:lnTo>
                      <a:lnTo>
                        <a:pt x="3171766" y="8432209"/>
                      </a:lnTo>
                      <a:lnTo>
                        <a:pt x="3311571" y="8511557"/>
                      </a:lnTo>
                      <a:lnTo>
                        <a:pt x="3640301" y="7207971"/>
                      </a:lnTo>
                      <a:lnTo>
                        <a:pt x="3851898" y="7264648"/>
                      </a:lnTo>
                      <a:lnTo>
                        <a:pt x="3878347" y="7328883"/>
                      </a:lnTo>
                      <a:lnTo>
                        <a:pt x="3829227" y="7532923"/>
                      </a:lnTo>
                      <a:lnTo>
                        <a:pt x="4388447" y="7676506"/>
                      </a:lnTo>
                      <a:lnTo>
                        <a:pt x="4475352" y="7291098"/>
                      </a:lnTo>
                      <a:lnTo>
                        <a:pt x="3689422" y="7098394"/>
                      </a:lnTo>
                      <a:lnTo>
                        <a:pt x="3897240" y="6289792"/>
                      </a:lnTo>
                      <a:lnTo>
                        <a:pt x="4365776" y="6395590"/>
                      </a:lnTo>
                      <a:lnTo>
                        <a:pt x="4430010" y="6338913"/>
                      </a:lnTo>
                      <a:lnTo>
                        <a:pt x="8106503" y="6013961"/>
                      </a:lnTo>
                      <a:lnTo>
                        <a:pt x="7872235" y="5458519"/>
                      </a:lnTo>
                      <a:lnTo>
                        <a:pt x="7940248" y="4982427"/>
                      </a:lnTo>
                      <a:lnTo>
                        <a:pt x="7978033" y="4336301"/>
                      </a:lnTo>
                      <a:lnTo>
                        <a:pt x="8095167" y="4007571"/>
                      </a:lnTo>
                      <a:lnTo>
                        <a:pt x="8431455" y="4034020"/>
                      </a:lnTo>
                      <a:lnTo>
                        <a:pt x="8771521" y="4037799"/>
                      </a:lnTo>
                      <a:lnTo>
                        <a:pt x="9036017" y="3973564"/>
                      </a:lnTo>
                      <a:lnTo>
                        <a:pt x="9353412" y="3803531"/>
                      </a:lnTo>
                      <a:lnTo>
                        <a:pt x="9636800" y="3716625"/>
                      </a:lnTo>
                      <a:lnTo>
                        <a:pt x="9908853" y="3659947"/>
                      </a:lnTo>
                      <a:lnTo>
                        <a:pt x="10226248" y="3618384"/>
                      </a:lnTo>
                      <a:lnTo>
                        <a:pt x="10373610" y="3576820"/>
                      </a:lnTo>
                      <a:lnTo>
                        <a:pt x="10494523" y="3531478"/>
                      </a:lnTo>
                      <a:lnTo>
                        <a:pt x="10721233" y="3429458"/>
                      </a:lnTo>
                      <a:lnTo>
                        <a:pt x="10879931" y="3285875"/>
                      </a:lnTo>
                      <a:lnTo>
                        <a:pt x="11401366" y="2590628"/>
                      </a:lnTo>
                      <a:lnTo>
                        <a:pt x="11487987" y="2402678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3" name="グループ化 172">
                <a:extLst>
                  <a:ext uri="{FF2B5EF4-FFF2-40B4-BE49-F238E27FC236}">
                    <a16:creationId xmlns:a16="http://schemas.microsoft.com/office/drawing/2014/main" id="{1EADB16C-71A7-CC79-B4EC-82B4A858B5A2}"/>
                  </a:ext>
                </a:extLst>
              </p:cNvPr>
              <p:cNvGrpSpPr/>
              <p:nvPr/>
            </p:nvGrpSpPr>
            <p:grpSpPr>
              <a:xfrm>
                <a:off x="1030423" y="1862997"/>
                <a:ext cx="7887041" cy="6434150"/>
                <a:chOff x="1030423" y="1862997"/>
                <a:chExt cx="7887041" cy="6434150"/>
              </a:xfrm>
            </p:grpSpPr>
            <p:grpSp>
              <p:nvGrpSpPr>
                <p:cNvPr id="5" name="グループ化 4">
                  <a:extLst>
                    <a:ext uri="{FF2B5EF4-FFF2-40B4-BE49-F238E27FC236}">
                      <a16:creationId xmlns:a16="http://schemas.microsoft.com/office/drawing/2014/main" id="{448722CB-B2B5-F5D0-C327-FC752C6408BE}"/>
                    </a:ext>
                  </a:extLst>
                </p:cNvPr>
                <p:cNvGrpSpPr/>
                <p:nvPr/>
              </p:nvGrpSpPr>
              <p:grpSpPr>
                <a:xfrm>
                  <a:off x="7722399" y="1862997"/>
                  <a:ext cx="513984" cy="454660"/>
                  <a:chOff x="8063596" y="1705610"/>
                  <a:chExt cx="513984" cy="454660"/>
                </a:xfrm>
              </p:grpSpPr>
              <p:sp>
                <p:nvSpPr>
                  <p:cNvPr id="6" name="正方形/長方形 5">
                    <a:extLst>
                      <a:ext uri="{FF2B5EF4-FFF2-40B4-BE49-F238E27FC236}">
                        <a16:creationId xmlns:a16="http://schemas.microsoft.com/office/drawing/2014/main" id="{1EC0DF85-89C1-EA25-C6AC-2BB734A464CF}"/>
                      </a:ext>
                    </a:extLst>
                  </p:cNvPr>
                  <p:cNvSpPr/>
                  <p:nvPr/>
                </p:nvSpPr>
                <p:spPr>
                  <a:xfrm>
                    <a:off x="8320589" y="1918970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" name="正方形/長方形 6">
                    <a:extLst>
                      <a:ext uri="{FF2B5EF4-FFF2-40B4-BE49-F238E27FC236}">
                        <a16:creationId xmlns:a16="http://schemas.microsoft.com/office/drawing/2014/main" id="{53384385-12FA-BBE6-87FD-B040B79FB650}"/>
                      </a:ext>
                    </a:extLst>
                  </p:cNvPr>
                  <p:cNvSpPr/>
                  <p:nvPr/>
                </p:nvSpPr>
                <p:spPr>
                  <a:xfrm>
                    <a:off x="8320588" y="1705610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" name="正方形/長方形 7">
                    <a:extLst>
                      <a:ext uri="{FF2B5EF4-FFF2-40B4-BE49-F238E27FC236}">
                        <a16:creationId xmlns:a16="http://schemas.microsoft.com/office/drawing/2014/main" id="{E1B0B828-A9F9-DED5-7CCD-F221A62AA83B}"/>
                      </a:ext>
                    </a:extLst>
                  </p:cNvPr>
                  <p:cNvSpPr/>
                  <p:nvPr/>
                </p:nvSpPr>
                <p:spPr>
                  <a:xfrm>
                    <a:off x="8063596" y="1705610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9" name="正方形/長方形 8">
                  <a:extLst>
                    <a:ext uri="{FF2B5EF4-FFF2-40B4-BE49-F238E27FC236}">
                      <a16:creationId xmlns:a16="http://schemas.microsoft.com/office/drawing/2014/main" id="{B40DD521-63B2-7D80-774D-B3979D9D7CA8}"/>
                    </a:ext>
                  </a:extLst>
                </p:cNvPr>
                <p:cNvSpPr/>
                <p:nvPr/>
              </p:nvSpPr>
              <p:spPr>
                <a:xfrm>
                  <a:off x="8462831" y="204968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" name="正方形/長方形 9">
                  <a:extLst>
                    <a:ext uri="{FF2B5EF4-FFF2-40B4-BE49-F238E27FC236}">
                      <a16:creationId xmlns:a16="http://schemas.microsoft.com/office/drawing/2014/main" id="{8C3A894F-1F16-D98A-D944-C194696B43C3}"/>
                    </a:ext>
                  </a:extLst>
                </p:cNvPr>
                <p:cNvSpPr/>
                <p:nvPr/>
              </p:nvSpPr>
              <p:spPr>
                <a:xfrm>
                  <a:off x="7979391" y="3083264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1" name="グループ化 10">
                  <a:extLst>
                    <a:ext uri="{FF2B5EF4-FFF2-40B4-BE49-F238E27FC236}">
                      <a16:creationId xmlns:a16="http://schemas.microsoft.com/office/drawing/2014/main" id="{37180496-B1FB-6793-B01B-316E7AF7522E}"/>
                    </a:ext>
                  </a:extLst>
                </p:cNvPr>
                <p:cNvGrpSpPr/>
                <p:nvPr/>
              </p:nvGrpSpPr>
              <p:grpSpPr>
                <a:xfrm>
                  <a:off x="7984471" y="3593804"/>
                  <a:ext cx="513982" cy="482803"/>
                  <a:chOff x="8325668" y="3419704"/>
                  <a:chExt cx="513982" cy="482803"/>
                </a:xfrm>
              </p:grpSpPr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2F79E438-92E2-3BEF-5592-5BFF44FAD627}"/>
                      </a:ext>
                    </a:extLst>
                  </p:cNvPr>
                  <p:cNvSpPr/>
                  <p:nvPr/>
                </p:nvSpPr>
                <p:spPr>
                  <a:xfrm>
                    <a:off x="8325668" y="3419907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046480F9-67B3-5ACC-366C-C12FA13E8C9A}"/>
                      </a:ext>
                    </a:extLst>
                  </p:cNvPr>
                  <p:cNvSpPr/>
                  <p:nvPr/>
                </p:nvSpPr>
                <p:spPr>
                  <a:xfrm>
                    <a:off x="8326936" y="3661092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" name="正方形/長方形 13">
                    <a:extLst>
                      <a:ext uri="{FF2B5EF4-FFF2-40B4-BE49-F238E27FC236}">
                        <a16:creationId xmlns:a16="http://schemas.microsoft.com/office/drawing/2014/main" id="{DF8809DC-5DC1-68B2-9E1E-B8FCC636DACD}"/>
                      </a:ext>
                    </a:extLst>
                  </p:cNvPr>
                  <p:cNvSpPr/>
                  <p:nvPr/>
                </p:nvSpPr>
                <p:spPr>
                  <a:xfrm>
                    <a:off x="8580119" y="3419704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" name="正方形/長方形 14">
                    <a:extLst>
                      <a:ext uri="{FF2B5EF4-FFF2-40B4-BE49-F238E27FC236}">
                        <a16:creationId xmlns:a16="http://schemas.microsoft.com/office/drawing/2014/main" id="{84B884BF-FA3C-7B11-790F-9DE43BCC4EE3}"/>
                      </a:ext>
                    </a:extLst>
                  </p:cNvPr>
                  <p:cNvSpPr/>
                  <p:nvPr/>
                </p:nvSpPr>
                <p:spPr>
                  <a:xfrm>
                    <a:off x="8582659" y="3661207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6" name="グループ化 15">
                  <a:extLst>
                    <a:ext uri="{FF2B5EF4-FFF2-40B4-BE49-F238E27FC236}">
                      <a16:creationId xmlns:a16="http://schemas.microsoft.com/office/drawing/2014/main" id="{E8DAEA29-991B-CA8B-8A57-C66CC844F093}"/>
                    </a:ext>
                  </a:extLst>
                </p:cNvPr>
                <p:cNvGrpSpPr/>
                <p:nvPr/>
              </p:nvGrpSpPr>
              <p:grpSpPr>
                <a:xfrm>
                  <a:off x="3975039" y="2104297"/>
                  <a:ext cx="256991" cy="482600"/>
                  <a:chOff x="4334016" y="1946910"/>
                  <a:chExt cx="256991" cy="482600"/>
                </a:xfrm>
              </p:grpSpPr>
              <p:sp>
                <p:nvSpPr>
                  <p:cNvPr id="17" name="正方形/長方形 16">
                    <a:extLst>
                      <a:ext uri="{FF2B5EF4-FFF2-40B4-BE49-F238E27FC236}">
                        <a16:creationId xmlns:a16="http://schemas.microsoft.com/office/drawing/2014/main" id="{3F7EE935-BF75-40F4-081A-F55A29BB7B9A}"/>
                      </a:ext>
                    </a:extLst>
                  </p:cNvPr>
                  <p:cNvSpPr/>
                  <p:nvPr/>
                </p:nvSpPr>
                <p:spPr>
                  <a:xfrm>
                    <a:off x="4334016" y="19469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" name="正方形/長方形 17">
                    <a:extLst>
                      <a:ext uri="{FF2B5EF4-FFF2-40B4-BE49-F238E27FC236}">
                        <a16:creationId xmlns:a16="http://schemas.microsoft.com/office/drawing/2014/main" id="{E1FE2ED9-5DC8-8095-224C-0CC46269FDF1}"/>
                      </a:ext>
                    </a:extLst>
                  </p:cNvPr>
                  <p:cNvSpPr/>
                  <p:nvPr/>
                </p:nvSpPr>
                <p:spPr>
                  <a:xfrm>
                    <a:off x="4334016" y="2188210"/>
                    <a:ext cx="256991" cy="24130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9" name="グループ化 18">
                  <a:extLst>
                    <a:ext uri="{FF2B5EF4-FFF2-40B4-BE49-F238E27FC236}">
                      <a16:creationId xmlns:a16="http://schemas.microsoft.com/office/drawing/2014/main" id="{B351E216-D18E-96BA-F240-FCEAF92F6ED7}"/>
                    </a:ext>
                  </a:extLst>
                </p:cNvPr>
                <p:cNvGrpSpPr/>
                <p:nvPr/>
              </p:nvGrpSpPr>
              <p:grpSpPr>
                <a:xfrm>
                  <a:off x="3975039" y="3599087"/>
                  <a:ext cx="509764" cy="482498"/>
                  <a:chOff x="4316236" y="3441700"/>
                  <a:chExt cx="509764" cy="482498"/>
                </a:xfrm>
              </p:grpSpPr>
              <p:sp>
                <p:nvSpPr>
                  <p:cNvPr id="20" name="正方形/長方形 19">
                    <a:extLst>
                      <a:ext uri="{FF2B5EF4-FFF2-40B4-BE49-F238E27FC236}">
                        <a16:creationId xmlns:a16="http://schemas.microsoft.com/office/drawing/2014/main" id="{645C863F-FBC1-2073-609F-362C613B0098}"/>
                      </a:ext>
                    </a:extLst>
                  </p:cNvPr>
                  <p:cNvSpPr/>
                  <p:nvPr/>
                </p:nvSpPr>
                <p:spPr>
                  <a:xfrm>
                    <a:off x="4569009" y="3441700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" name="正方形/長方形 20">
                    <a:extLst>
                      <a:ext uri="{FF2B5EF4-FFF2-40B4-BE49-F238E27FC236}">
                        <a16:creationId xmlns:a16="http://schemas.microsoft.com/office/drawing/2014/main" id="{EE1A23C3-C027-7555-0A75-D0E9CDC97AB0}"/>
                      </a:ext>
                    </a:extLst>
                  </p:cNvPr>
                  <p:cNvSpPr/>
                  <p:nvPr/>
                </p:nvSpPr>
                <p:spPr>
                  <a:xfrm>
                    <a:off x="4569009" y="3682898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" name="正方形/長方形 21">
                    <a:extLst>
                      <a:ext uri="{FF2B5EF4-FFF2-40B4-BE49-F238E27FC236}">
                        <a16:creationId xmlns:a16="http://schemas.microsoft.com/office/drawing/2014/main" id="{ADCA8E7F-4ABD-A115-15E0-469CE752DC55}"/>
                      </a:ext>
                    </a:extLst>
                  </p:cNvPr>
                  <p:cNvSpPr/>
                  <p:nvPr/>
                </p:nvSpPr>
                <p:spPr>
                  <a:xfrm>
                    <a:off x="4316236" y="3682898"/>
                    <a:ext cx="256991" cy="2413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D8059683-FEFE-F6FA-0074-1D0F1D9B9BEC}"/>
                    </a:ext>
                  </a:extLst>
                </p:cNvPr>
                <p:cNvSpPr/>
                <p:nvPr/>
              </p:nvSpPr>
              <p:spPr>
                <a:xfrm>
                  <a:off x="3721856" y="408453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38A7FEBD-7956-AE90-9E06-797300B2CD14}"/>
                    </a:ext>
                  </a:extLst>
                </p:cNvPr>
                <p:cNvSpPr/>
                <p:nvPr/>
              </p:nvSpPr>
              <p:spPr>
                <a:xfrm>
                  <a:off x="4743068" y="4566726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2262ACCF-BCF6-FED8-6CFA-DB012576D18E}"/>
                    </a:ext>
                  </a:extLst>
                </p:cNvPr>
                <p:cNvSpPr/>
                <p:nvPr/>
              </p:nvSpPr>
              <p:spPr>
                <a:xfrm>
                  <a:off x="3468673" y="408453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FC7B3841-31D7-7B8D-0899-0DE98483E360}"/>
                    </a:ext>
                  </a:extLst>
                </p:cNvPr>
                <p:cNvSpPr/>
                <p:nvPr/>
              </p:nvSpPr>
              <p:spPr>
                <a:xfrm>
                  <a:off x="4230352" y="432573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29FAADC9-4D73-D7D5-0FD2-8184A736942B}"/>
                    </a:ext>
                  </a:extLst>
                </p:cNvPr>
                <p:cNvSpPr/>
                <p:nvPr/>
              </p:nvSpPr>
              <p:spPr>
                <a:xfrm>
                  <a:off x="4230352" y="4566726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EE12DE3E-F372-8CE6-AC90-D788414B06CA}"/>
                    </a:ext>
                  </a:extLst>
                </p:cNvPr>
                <p:cNvSpPr/>
                <p:nvPr/>
              </p:nvSpPr>
              <p:spPr>
                <a:xfrm>
                  <a:off x="4229039" y="4808635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B2AC640C-21AF-6D0A-5DF0-49855CF4F03F}"/>
                    </a:ext>
                  </a:extLst>
                </p:cNvPr>
                <p:cNvSpPr/>
                <p:nvPr/>
              </p:nvSpPr>
              <p:spPr>
                <a:xfrm>
                  <a:off x="2699679" y="408453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E10EE4CD-0C9B-7AF6-9054-D1D3A3CB9E9D}"/>
                    </a:ext>
                  </a:extLst>
                </p:cNvPr>
                <p:cNvSpPr/>
                <p:nvPr/>
              </p:nvSpPr>
              <p:spPr>
                <a:xfrm>
                  <a:off x="2955768" y="408453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FD5C0EA0-B50B-C4E2-222A-9712FE0C5A9E}"/>
                    </a:ext>
                  </a:extLst>
                </p:cNvPr>
                <p:cNvSpPr/>
                <p:nvPr/>
              </p:nvSpPr>
              <p:spPr>
                <a:xfrm>
                  <a:off x="2442237" y="4318982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D66B030A-2D08-FE5D-2467-B07FD083B731}"/>
                    </a:ext>
                  </a:extLst>
                </p:cNvPr>
                <p:cNvSpPr/>
                <p:nvPr/>
              </p:nvSpPr>
              <p:spPr>
                <a:xfrm>
                  <a:off x="2440129" y="4560282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D54C0C06-764B-8C00-70C6-9B2D2C18745D}"/>
                    </a:ext>
                  </a:extLst>
                </p:cNvPr>
                <p:cNvSpPr/>
                <p:nvPr/>
              </p:nvSpPr>
              <p:spPr>
                <a:xfrm>
                  <a:off x="2438021" y="4799549"/>
                  <a:ext cx="256991" cy="24937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正方形/長方形 129">
                  <a:extLst>
                    <a:ext uri="{FF2B5EF4-FFF2-40B4-BE49-F238E27FC236}">
                      <a16:creationId xmlns:a16="http://schemas.microsoft.com/office/drawing/2014/main" id="{DF1F1107-B8A7-3271-421A-A237EF96E48D}"/>
                    </a:ext>
                  </a:extLst>
                </p:cNvPr>
                <p:cNvSpPr/>
                <p:nvPr/>
              </p:nvSpPr>
              <p:spPr>
                <a:xfrm>
                  <a:off x="2696713" y="4325730"/>
                  <a:ext cx="1536629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23C06E3B-074F-001B-5EFD-78F9BB177D8B}"/>
                    </a:ext>
                  </a:extLst>
                </p:cNvPr>
                <p:cNvSpPr/>
                <p:nvPr/>
              </p:nvSpPr>
              <p:spPr>
                <a:xfrm>
                  <a:off x="2699819" y="4566726"/>
                  <a:ext cx="1530983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D495D02C-8B63-6C31-1CAB-D5A961B1A9E7}"/>
                    </a:ext>
                  </a:extLst>
                </p:cNvPr>
                <p:cNvSpPr/>
                <p:nvPr/>
              </p:nvSpPr>
              <p:spPr>
                <a:xfrm>
                  <a:off x="2690127" y="4808635"/>
                  <a:ext cx="1540675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3" name="正方形/長方形 132">
                  <a:extLst>
                    <a:ext uri="{FF2B5EF4-FFF2-40B4-BE49-F238E27FC236}">
                      <a16:creationId xmlns:a16="http://schemas.microsoft.com/office/drawing/2014/main" id="{8C5ACB0E-D66B-4CC3-B88A-4B658FB6ACDA}"/>
                    </a:ext>
                  </a:extLst>
                </p:cNvPr>
                <p:cNvSpPr/>
                <p:nvPr/>
              </p:nvSpPr>
              <p:spPr>
                <a:xfrm>
                  <a:off x="3215490" y="5049199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4" name="正方形/長方形 133">
                  <a:extLst>
                    <a:ext uri="{FF2B5EF4-FFF2-40B4-BE49-F238E27FC236}">
                      <a16:creationId xmlns:a16="http://schemas.microsoft.com/office/drawing/2014/main" id="{6DD2E2EB-E93D-AE7C-DDB6-0B6A0341DF28}"/>
                    </a:ext>
                  </a:extLst>
                </p:cNvPr>
                <p:cNvSpPr/>
                <p:nvPr/>
              </p:nvSpPr>
              <p:spPr>
                <a:xfrm>
                  <a:off x="4743068" y="4808389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5" name="正方形/長方形 134">
                  <a:extLst>
                    <a:ext uri="{FF2B5EF4-FFF2-40B4-BE49-F238E27FC236}">
                      <a16:creationId xmlns:a16="http://schemas.microsoft.com/office/drawing/2014/main" id="{D1AE4819-77AF-3405-461E-1E0D116EDEE8}"/>
                    </a:ext>
                  </a:extLst>
                </p:cNvPr>
                <p:cNvSpPr/>
                <p:nvPr/>
              </p:nvSpPr>
              <p:spPr>
                <a:xfrm>
                  <a:off x="4996790" y="480717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6" name="正方形/長方形 135">
                  <a:extLst>
                    <a:ext uri="{FF2B5EF4-FFF2-40B4-BE49-F238E27FC236}">
                      <a16:creationId xmlns:a16="http://schemas.microsoft.com/office/drawing/2014/main" id="{694C3945-82EB-F2F3-EA15-090ED98774CA}"/>
                    </a:ext>
                  </a:extLst>
                </p:cNvPr>
                <p:cNvSpPr/>
                <p:nvPr/>
              </p:nvSpPr>
              <p:spPr>
                <a:xfrm>
                  <a:off x="4999330" y="4566726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" name="正方形/長方形 136">
                  <a:extLst>
                    <a:ext uri="{FF2B5EF4-FFF2-40B4-BE49-F238E27FC236}">
                      <a16:creationId xmlns:a16="http://schemas.microsoft.com/office/drawing/2014/main" id="{C01F9E71-645A-AC9F-5DBB-BE6E34FE8A99}"/>
                    </a:ext>
                  </a:extLst>
                </p:cNvPr>
                <p:cNvSpPr/>
                <p:nvPr/>
              </p:nvSpPr>
              <p:spPr>
                <a:xfrm>
                  <a:off x="5253357" y="4567159"/>
                  <a:ext cx="3445306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" name="正方形/長方形 137">
                  <a:extLst>
                    <a:ext uri="{FF2B5EF4-FFF2-40B4-BE49-F238E27FC236}">
                      <a16:creationId xmlns:a16="http://schemas.microsoft.com/office/drawing/2014/main" id="{BE651A29-7495-D91A-1C4D-E74285DAD193}"/>
                    </a:ext>
                  </a:extLst>
                </p:cNvPr>
                <p:cNvSpPr/>
                <p:nvPr/>
              </p:nvSpPr>
              <p:spPr>
                <a:xfrm>
                  <a:off x="5504034" y="432573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9" name="正方形/長方形 138">
                  <a:extLst>
                    <a:ext uri="{FF2B5EF4-FFF2-40B4-BE49-F238E27FC236}">
                      <a16:creationId xmlns:a16="http://schemas.microsoft.com/office/drawing/2014/main" id="{6FC3C7CF-DD16-DDEE-083B-EF2FBC4C6617}"/>
                    </a:ext>
                  </a:extLst>
                </p:cNvPr>
                <p:cNvSpPr/>
                <p:nvPr/>
              </p:nvSpPr>
              <p:spPr>
                <a:xfrm>
                  <a:off x="5760296" y="432573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0" name="正方形/長方形 139">
                  <a:extLst>
                    <a:ext uri="{FF2B5EF4-FFF2-40B4-BE49-F238E27FC236}">
                      <a16:creationId xmlns:a16="http://schemas.microsoft.com/office/drawing/2014/main" id="{ECA8CB69-3650-2C63-4FA8-899C07862BC2}"/>
                    </a:ext>
                  </a:extLst>
                </p:cNvPr>
                <p:cNvSpPr/>
                <p:nvPr/>
              </p:nvSpPr>
              <p:spPr>
                <a:xfrm>
                  <a:off x="6016864" y="432573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1" name="正方形/長方形 140">
                  <a:extLst>
                    <a:ext uri="{FF2B5EF4-FFF2-40B4-BE49-F238E27FC236}">
                      <a16:creationId xmlns:a16="http://schemas.microsoft.com/office/drawing/2014/main" id="{9911799B-2453-6C8E-B7CB-526117D21340}"/>
                    </a:ext>
                  </a:extLst>
                </p:cNvPr>
                <p:cNvSpPr/>
                <p:nvPr/>
              </p:nvSpPr>
              <p:spPr>
                <a:xfrm>
                  <a:off x="6024315" y="4806749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2" name="正方形/長方形 141">
                  <a:extLst>
                    <a:ext uri="{FF2B5EF4-FFF2-40B4-BE49-F238E27FC236}">
                      <a16:creationId xmlns:a16="http://schemas.microsoft.com/office/drawing/2014/main" id="{F4CFCD47-AB23-E15E-8000-000B232AD24E}"/>
                    </a:ext>
                  </a:extLst>
                </p:cNvPr>
                <p:cNvSpPr/>
                <p:nvPr/>
              </p:nvSpPr>
              <p:spPr>
                <a:xfrm>
                  <a:off x="6275073" y="4809130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3" name="正方形/長方形 142">
                  <a:extLst>
                    <a:ext uri="{FF2B5EF4-FFF2-40B4-BE49-F238E27FC236}">
                      <a16:creationId xmlns:a16="http://schemas.microsoft.com/office/drawing/2014/main" id="{F4FC3EFD-CBF9-3BC9-1B58-F8FD0B530E8D}"/>
                    </a:ext>
                  </a:extLst>
                </p:cNvPr>
                <p:cNvSpPr/>
                <p:nvPr/>
              </p:nvSpPr>
              <p:spPr>
                <a:xfrm>
                  <a:off x="6535305" y="4807249"/>
                  <a:ext cx="2163358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4" name="正方形/長方形 143">
                  <a:extLst>
                    <a:ext uri="{FF2B5EF4-FFF2-40B4-BE49-F238E27FC236}">
                      <a16:creationId xmlns:a16="http://schemas.microsoft.com/office/drawing/2014/main" id="{AB8952E3-4DDE-B6BE-47B9-31B0861BFC3C}"/>
                    </a:ext>
                  </a:extLst>
                </p:cNvPr>
                <p:cNvSpPr/>
                <p:nvPr/>
              </p:nvSpPr>
              <p:spPr>
                <a:xfrm>
                  <a:off x="6280162" y="4325730"/>
                  <a:ext cx="515342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8" name="正方形/長方形 147">
                  <a:extLst>
                    <a:ext uri="{FF2B5EF4-FFF2-40B4-BE49-F238E27FC236}">
                      <a16:creationId xmlns:a16="http://schemas.microsoft.com/office/drawing/2014/main" id="{72FB60C2-A696-8D66-6C3C-08D913AF9706}"/>
                    </a:ext>
                  </a:extLst>
                </p:cNvPr>
                <p:cNvSpPr/>
                <p:nvPr/>
              </p:nvSpPr>
              <p:spPr>
                <a:xfrm>
                  <a:off x="2716571" y="5052632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9" name="正方形/長方形 148">
                  <a:extLst>
                    <a:ext uri="{FF2B5EF4-FFF2-40B4-BE49-F238E27FC236}">
                      <a16:creationId xmlns:a16="http://schemas.microsoft.com/office/drawing/2014/main" id="{C6054A46-9D76-A009-C740-2BA1B197BBBF}"/>
                    </a:ext>
                  </a:extLst>
                </p:cNvPr>
                <p:cNvSpPr/>
                <p:nvPr/>
              </p:nvSpPr>
              <p:spPr>
                <a:xfrm>
                  <a:off x="2716571" y="5292880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0" name="正方形/長方形 149">
                  <a:extLst>
                    <a:ext uri="{FF2B5EF4-FFF2-40B4-BE49-F238E27FC236}">
                      <a16:creationId xmlns:a16="http://schemas.microsoft.com/office/drawing/2014/main" id="{04032F84-AA29-1FBF-F087-373A726A5548}"/>
                    </a:ext>
                  </a:extLst>
                </p:cNvPr>
                <p:cNvSpPr/>
                <p:nvPr/>
              </p:nvSpPr>
              <p:spPr>
                <a:xfrm>
                  <a:off x="2972944" y="5292880"/>
                  <a:ext cx="239816" cy="23786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1" name="正方形/長方形 150">
                  <a:extLst>
                    <a:ext uri="{FF2B5EF4-FFF2-40B4-BE49-F238E27FC236}">
                      <a16:creationId xmlns:a16="http://schemas.microsoft.com/office/drawing/2014/main" id="{CA2BFAE0-42BF-100C-D3DD-79F911E3E125}"/>
                    </a:ext>
                  </a:extLst>
                </p:cNvPr>
                <p:cNvSpPr/>
                <p:nvPr/>
              </p:nvSpPr>
              <p:spPr>
                <a:xfrm>
                  <a:off x="1030423" y="578342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2" name="正方形/長方形 151">
                  <a:extLst>
                    <a:ext uri="{FF2B5EF4-FFF2-40B4-BE49-F238E27FC236}">
                      <a16:creationId xmlns:a16="http://schemas.microsoft.com/office/drawing/2014/main" id="{D095A271-B82F-8EF2-5164-A41D24B64BBB}"/>
                    </a:ext>
                  </a:extLst>
                </p:cNvPr>
                <p:cNvSpPr/>
                <p:nvPr/>
              </p:nvSpPr>
              <p:spPr>
                <a:xfrm>
                  <a:off x="1287414" y="5783421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3" name="正方形/長方形 152">
                  <a:extLst>
                    <a:ext uri="{FF2B5EF4-FFF2-40B4-BE49-F238E27FC236}">
                      <a16:creationId xmlns:a16="http://schemas.microsoft.com/office/drawing/2014/main" id="{6FBB2B0E-3245-5487-72C8-A14360B174D2}"/>
                    </a:ext>
                  </a:extLst>
                </p:cNvPr>
                <p:cNvSpPr/>
                <p:nvPr/>
              </p:nvSpPr>
              <p:spPr>
                <a:xfrm>
                  <a:off x="1544405" y="5781198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" name="正方形/長方形 153">
                  <a:extLst>
                    <a:ext uri="{FF2B5EF4-FFF2-40B4-BE49-F238E27FC236}">
                      <a16:creationId xmlns:a16="http://schemas.microsoft.com/office/drawing/2014/main" id="{FC716EF3-499F-0A0D-1D02-82340683FA27}"/>
                    </a:ext>
                  </a:extLst>
                </p:cNvPr>
                <p:cNvSpPr/>
                <p:nvPr/>
              </p:nvSpPr>
              <p:spPr>
                <a:xfrm>
                  <a:off x="1287414" y="6022498"/>
                  <a:ext cx="974774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5" name="正方形/長方形 154">
                  <a:extLst>
                    <a:ext uri="{FF2B5EF4-FFF2-40B4-BE49-F238E27FC236}">
                      <a16:creationId xmlns:a16="http://schemas.microsoft.com/office/drawing/2014/main" id="{36CE95EA-55CA-F9A7-C4C1-6CCFFFCD93C1}"/>
                    </a:ext>
                  </a:extLst>
                </p:cNvPr>
                <p:cNvSpPr/>
                <p:nvPr/>
              </p:nvSpPr>
              <p:spPr>
                <a:xfrm>
                  <a:off x="1544405" y="6263094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6" name="正方形/長方形 155">
                  <a:extLst>
                    <a:ext uri="{FF2B5EF4-FFF2-40B4-BE49-F238E27FC236}">
                      <a16:creationId xmlns:a16="http://schemas.microsoft.com/office/drawing/2014/main" id="{108DB084-C3CF-D0EF-3940-89CBBA99D446}"/>
                    </a:ext>
                  </a:extLst>
                </p:cNvPr>
                <p:cNvSpPr/>
                <p:nvPr/>
              </p:nvSpPr>
              <p:spPr>
                <a:xfrm>
                  <a:off x="1801396" y="6263094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7" name="正方形/長方形 156">
                  <a:extLst>
                    <a:ext uri="{FF2B5EF4-FFF2-40B4-BE49-F238E27FC236}">
                      <a16:creationId xmlns:a16="http://schemas.microsoft.com/office/drawing/2014/main" id="{6E27D5CA-9E3A-89CC-9CAA-5E8CC8F1DEA4}"/>
                    </a:ext>
                  </a:extLst>
                </p:cNvPr>
                <p:cNvSpPr/>
                <p:nvPr/>
              </p:nvSpPr>
              <p:spPr>
                <a:xfrm>
                  <a:off x="2053728" y="6263094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8" name="正方形/長方形 157">
                  <a:extLst>
                    <a:ext uri="{FF2B5EF4-FFF2-40B4-BE49-F238E27FC236}">
                      <a16:creationId xmlns:a16="http://schemas.microsoft.com/office/drawing/2014/main" id="{34252D35-0D29-FFED-D409-89C110A8B7A9}"/>
                    </a:ext>
                  </a:extLst>
                </p:cNvPr>
                <p:cNvSpPr/>
                <p:nvPr/>
              </p:nvSpPr>
              <p:spPr>
                <a:xfrm>
                  <a:off x="2306061" y="6263094"/>
                  <a:ext cx="208460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9" name="正方形/長方形 158">
                  <a:extLst>
                    <a:ext uri="{FF2B5EF4-FFF2-40B4-BE49-F238E27FC236}">
                      <a16:creationId xmlns:a16="http://schemas.microsoft.com/office/drawing/2014/main" id="{7670F029-0272-6580-AA7B-00C9483F3885}"/>
                    </a:ext>
                  </a:extLst>
                </p:cNvPr>
                <p:cNvSpPr/>
                <p:nvPr/>
              </p:nvSpPr>
              <p:spPr>
                <a:xfrm>
                  <a:off x="2306061" y="6504394"/>
                  <a:ext cx="208460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0" name="正方形/長方形 159">
                  <a:extLst>
                    <a:ext uri="{FF2B5EF4-FFF2-40B4-BE49-F238E27FC236}">
                      <a16:creationId xmlns:a16="http://schemas.microsoft.com/office/drawing/2014/main" id="{F0CEAF12-59B0-63B7-6E79-331A8C6478CC}"/>
                    </a:ext>
                  </a:extLst>
                </p:cNvPr>
                <p:cNvSpPr/>
                <p:nvPr/>
              </p:nvSpPr>
              <p:spPr>
                <a:xfrm>
                  <a:off x="5929761" y="6812361"/>
                  <a:ext cx="256991" cy="47103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1" name="正方形/長方形 160">
                  <a:extLst>
                    <a:ext uri="{FF2B5EF4-FFF2-40B4-BE49-F238E27FC236}">
                      <a16:creationId xmlns:a16="http://schemas.microsoft.com/office/drawing/2014/main" id="{074992F1-B84B-D1FD-CE5A-E3A84B5106A8}"/>
                    </a:ext>
                  </a:extLst>
                </p:cNvPr>
                <p:cNvSpPr/>
                <p:nvPr/>
              </p:nvSpPr>
              <p:spPr>
                <a:xfrm>
                  <a:off x="5929761" y="7524697"/>
                  <a:ext cx="256991" cy="7453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2" name="正方形/長方形 161">
                  <a:extLst>
                    <a:ext uri="{FF2B5EF4-FFF2-40B4-BE49-F238E27FC236}">
                      <a16:creationId xmlns:a16="http://schemas.microsoft.com/office/drawing/2014/main" id="{0EE8CD0C-C3EC-30A0-438C-9D9ED7FFF02A}"/>
                    </a:ext>
                  </a:extLst>
                </p:cNvPr>
                <p:cNvSpPr/>
                <p:nvPr/>
              </p:nvSpPr>
              <p:spPr>
                <a:xfrm>
                  <a:off x="5929761" y="7283397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3" name="正方形/長方形 162">
                  <a:extLst>
                    <a:ext uri="{FF2B5EF4-FFF2-40B4-BE49-F238E27FC236}">
                      <a16:creationId xmlns:a16="http://schemas.microsoft.com/office/drawing/2014/main" id="{D849A12A-E386-BBFD-4A3B-8FC341FFBFF9}"/>
                    </a:ext>
                  </a:extLst>
                </p:cNvPr>
                <p:cNvSpPr/>
                <p:nvPr/>
              </p:nvSpPr>
              <p:spPr>
                <a:xfrm>
                  <a:off x="6186752" y="7283397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4" name="正方形/長方形 163">
                  <a:extLst>
                    <a:ext uri="{FF2B5EF4-FFF2-40B4-BE49-F238E27FC236}">
                      <a16:creationId xmlns:a16="http://schemas.microsoft.com/office/drawing/2014/main" id="{CD54146E-1AB8-F3A7-BEE0-D13124A40F4B}"/>
                    </a:ext>
                  </a:extLst>
                </p:cNvPr>
                <p:cNvSpPr/>
                <p:nvPr/>
              </p:nvSpPr>
              <p:spPr>
                <a:xfrm>
                  <a:off x="6443743" y="7283397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5" name="正方形/長方形 164">
                  <a:extLst>
                    <a:ext uri="{FF2B5EF4-FFF2-40B4-BE49-F238E27FC236}">
                      <a16:creationId xmlns:a16="http://schemas.microsoft.com/office/drawing/2014/main" id="{6B12EF93-AA28-01FA-5285-82D8FA2DEF21}"/>
                    </a:ext>
                  </a:extLst>
                </p:cNvPr>
                <p:cNvSpPr/>
                <p:nvPr/>
              </p:nvSpPr>
              <p:spPr>
                <a:xfrm>
                  <a:off x="6700734" y="7283397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6" name="正方形/長方形 165">
                  <a:extLst>
                    <a:ext uri="{FF2B5EF4-FFF2-40B4-BE49-F238E27FC236}">
                      <a16:creationId xmlns:a16="http://schemas.microsoft.com/office/drawing/2014/main" id="{C2A5BCA1-587F-56D1-8775-10CE8680699D}"/>
                    </a:ext>
                  </a:extLst>
                </p:cNvPr>
                <p:cNvSpPr/>
                <p:nvPr/>
              </p:nvSpPr>
              <p:spPr>
                <a:xfrm>
                  <a:off x="6700734" y="7524697"/>
                  <a:ext cx="256991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7" name="正方形/長方形 166">
                  <a:extLst>
                    <a:ext uri="{FF2B5EF4-FFF2-40B4-BE49-F238E27FC236}">
                      <a16:creationId xmlns:a16="http://schemas.microsoft.com/office/drawing/2014/main" id="{01C8FC44-77F6-EBB5-5236-F06E3123FEB9}"/>
                    </a:ext>
                  </a:extLst>
                </p:cNvPr>
                <p:cNvSpPr/>
                <p:nvPr/>
              </p:nvSpPr>
              <p:spPr>
                <a:xfrm>
                  <a:off x="5676900" y="752469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8" name="正方形/長方形 167">
                  <a:extLst>
                    <a:ext uri="{FF2B5EF4-FFF2-40B4-BE49-F238E27FC236}">
                      <a16:creationId xmlns:a16="http://schemas.microsoft.com/office/drawing/2014/main" id="{EAC56E4E-08F4-FFC1-7BB4-5F5DEEB49EC7}"/>
                    </a:ext>
                  </a:extLst>
                </p:cNvPr>
                <p:cNvSpPr/>
                <p:nvPr/>
              </p:nvSpPr>
              <p:spPr>
                <a:xfrm>
                  <a:off x="5676900" y="776599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0" name="正方形/長方形 169">
                  <a:extLst>
                    <a:ext uri="{FF2B5EF4-FFF2-40B4-BE49-F238E27FC236}">
                      <a16:creationId xmlns:a16="http://schemas.microsoft.com/office/drawing/2014/main" id="{1162960D-15F1-3500-0601-92CFD72528ED}"/>
                    </a:ext>
                  </a:extLst>
                </p:cNvPr>
                <p:cNvSpPr/>
                <p:nvPr/>
              </p:nvSpPr>
              <p:spPr>
                <a:xfrm>
                  <a:off x="8660473" y="805584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1" name="正方形/長方形 170">
                  <a:extLst>
                    <a:ext uri="{FF2B5EF4-FFF2-40B4-BE49-F238E27FC236}">
                      <a16:creationId xmlns:a16="http://schemas.microsoft.com/office/drawing/2014/main" id="{8D0413D8-1DFD-0BC8-FDD1-A34439B3417D}"/>
                    </a:ext>
                  </a:extLst>
                </p:cNvPr>
                <p:cNvSpPr/>
                <p:nvPr/>
              </p:nvSpPr>
              <p:spPr>
                <a:xfrm>
                  <a:off x="8660473" y="781454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2" name="正方形/長方形 171">
                  <a:extLst>
                    <a:ext uri="{FF2B5EF4-FFF2-40B4-BE49-F238E27FC236}">
                      <a16:creationId xmlns:a16="http://schemas.microsoft.com/office/drawing/2014/main" id="{9E04AB83-1744-CD82-AA08-0BDFBE7708DB}"/>
                    </a:ext>
                  </a:extLst>
                </p:cNvPr>
                <p:cNvSpPr/>
                <p:nvPr/>
              </p:nvSpPr>
              <p:spPr>
                <a:xfrm>
                  <a:off x="8403482" y="8055847"/>
                  <a:ext cx="256991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78" name="グループ化 177">
              <a:extLst>
                <a:ext uri="{FF2B5EF4-FFF2-40B4-BE49-F238E27FC236}">
                  <a16:creationId xmlns:a16="http://schemas.microsoft.com/office/drawing/2014/main" id="{44C51AC3-02A5-5EEF-9E17-D480454A6ECC}"/>
                </a:ext>
              </a:extLst>
            </p:cNvPr>
            <p:cNvGrpSpPr/>
            <p:nvPr/>
          </p:nvGrpSpPr>
          <p:grpSpPr>
            <a:xfrm>
              <a:off x="2994422" y="2784872"/>
              <a:ext cx="9703594" cy="2940844"/>
              <a:chOff x="2994422" y="2784872"/>
              <a:chExt cx="9703594" cy="2940844"/>
            </a:xfrm>
          </p:grpSpPr>
          <p:sp>
            <p:nvSpPr>
              <p:cNvPr id="169" name="フリーフォーム: 図形 168">
                <a:extLst>
                  <a:ext uri="{FF2B5EF4-FFF2-40B4-BE49-F238E27FC236}">
                    <a16:creationId xmlns:a16="http://schemas.microsoft.com/office/drawing/2014/main" id="{9BAB6AE3-C610-7600-117E-D9EB17093B00}"/>
                  </a:ext>
                </a:extLst>
              </p:cNvPr>
              <p:cNvSpPr/>
              <p:nvPr/>
            </p:nvSpPr>
            <p:spPr>
              <a:xfrm>
                <a:off x="2994422" y="4874381"/>
                <a:ext cx="1318740" cy="851335"/>
              </a:xfrm>
              <a:custGeom>
                <a:avLst/>
                <a:gdLst>
                  <a:gd name="connsiteX0" fmla="*/ 48816 w 1318740"/>
                  <a:gd name="connsiteY0" fmla="*/ 851335 h 851335"/>
                  <a:gd name="connsiteX1" fmla="*/ 48816 w 1318740"/>
                  <a:gd name="connsiteY1" fmla="*/ 851335 h 851335"/>
                  <a:gd name="connsiteX2" fmla="*/ 0 w 1318740"/>
                  <a:gd name="connsiteY2" fmla="*/ 123863 h 851335"/>
                  <a:gd name="connsiteX3" fmla="*/ 1318740 w 1318740"/>
                  <a:gd name="connsiteY3" fmla="*/ 0 h 851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8740" h="851335">
                    <a:moveTo>
                      <a:pt x="48816" y="851335"/>
                    </a:moveTo>
                    <a:lnTo>
                      <a:pt x="48816" y="851335"/>
                    </a:lnTo>
                    <a:lnTo>
                      <a:pt x="0" y="123863"/>
                    </a:lnTo>
                    <a:lnTo>
                      <a:pt x="131874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5" name="フリーフォーム: 図形 174">
                <a:extLst>
                  <a:ext uri="{FF2B5EF4-FFF2-40B4-BE49-F238E27FC236}">
                    <a16:creationId xmlns:a16="http://schemas.microsoft.com/office/drawing/2014/main" id="{B28B2925-A976-B4D4-E3E6-0D2C01D6B270}"/>
                  </a:ext>
                </a:extLst>
              </p:cNvPr>
              <p:cNvSpPr/>
              <p:nvPr/>
            </p:nvSpPr>
            <p:spPr>
              <a:xfrm>
                <a:off x="4403876" y="4538133"/>
                <a:ext cx="3777343" cy="325362"/>
              </a:xfrm>
              <a:custGeom>
                <a:avLst/>
                <a:gdLst>
                  <a:gd name="connsiteX0" fmla="*/ 0 w 3777343"/>
                  <a:gd name="connsiteY0" fmla="*/ 325362 h 325362"/>
                  <a:gd name="connsiteX1" fmla="*/ 1314753 w 3777343"/>
                  <a:gd name="connsiteY1" fmla="*/ 0 h 325362"/>
                  <a:gd name="connsiteX2" fmla="*/ 3312886 w 3777343"/>
                  <a:gd name="connsiteY2" fmla="*/ 114905 h 325362"/>
                  <a:gd name="connsiteX3" fmla="*/ 3777343 w 3777343"/>
                  <a:gd name="connsiteY3" fmla="*/ 217715 h 325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7343" h="325362">
                    <a:moveTo>
                      <a:pt x="0" y="325362"/>
                    </a:moveTo>
                    <a:lnTo>
                      <a:pt x="1314753" y="0"/>
                    </a:lnTo>
                    <a:lnTo>
                      <a:pt x="3312886" y="114905"/>
                    </a:lnTo>
                    <a:lnTo>
                      <a:pt x="3777343" y="217715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6" name="フリーフォーム: 図形 175">
                <a:extLst>
                  <a:ext uri="{FF2B5EF4-FFF2-40B4-BE49-F238E27FC236}">
                    <a16:creationId xmlns:a16="http://schemas.microsoft.com/office/drawing/2014/main" id="{E811E4C8-6C0F-0355-FE37-AEE583273F2D}"/>
                  </a:ext>
                </a:extLst>
              </p:cNvPr>
              <p:cNvSpPr/>
              <p:nvPr/>
            </p:nvSpPr>
            <p:spPr>
              <a:xfrm>
                <a:off x="8345714" y="3283857"/>
                <a:ext cx="4027715" cy="1660676"/>
              </a:xfrm>
              <a:custGeom>
                <a:avLst/>
                <a:gdLst>
                  <a:gd name="connsiteX0" fmla="*/ 0 w 4027715"/>
                  <a:gd name="connsiteY0" fmla="*/ 1505857 h 1660676"/>
                  <a:gd name="connsiteX1" fmla="*/ 215296 w 4027715"/>
                  <a:gd name="connsiteY1" fmla="*/ 1557867 h 1660676"/>
                  <a:gd name="connsiteX2" fmla="*/ 389467 w 4027715"/>
                  <a:gd name="connsiteY2" fmla="*/ 1551819 h 1660676"/>
                  <a:gd name="connsiteX3" fmla="*/ 397934 w 4027715"/>
                  <a:gd name="connsiteY3" fmla="*/ 1544562 h 1660676"/>
                  <a:gd name="connsiteX4" fmla="*/ 661610 w 4027715"/>
                  <a:gd name="connsiteY4" fmla="*/ 1514324 h 1660676"/>
                  <a:gd name="connsiteX5" fmla="*/ 803124 w 4027715"/>
                  <a:gd name="connsiteY5" fmla="*/ 1517953 h 1660676"/>
                  <a:gd name="connsiteX6" fmla="*/ 1201057 w 4027715"/>
                  <a:gd name="connsiteY6" fmla="*/ 1571172 h 1660676"/>
                  <a:gd name="connsiteX7" fmla="*/ 1374019 w 4027715"/>
                  <a:gd name="connsiteY7" fmla="*/ 1660676 h 1660676"/>
                  <a:gd name="connsiteX8" fmla="*/ 1540934 w 4027715"/>
                  <a:gd name="connsiteY8" fmla="*/ 1653419 h 1660676"/>
                  <a:gd name="connsiteX9" fmla="*/ 2619829 w 4027715"/>
                  <a:gd name="connsiteY9" fmla="*/ 1393372 h 1660676"/>
                  <a:gd name="connsiteX10" fmla="*/ 2766181 w 4027715"/>
                  <a:gd name="connsiteY10" fmla="*/ 1361924 h 1660676"/>
                  <a:gd name="connsiteX11" fmla="*/ 2922210 w 4027715"/>
                  <a:gd name="connsiteY11" fmla="*/ 1274838 h 1660676"/>
                  <a:gd name="connsiteX12" fmla="*/ 3057676 w 4027715"/>
                  <a:gd name="connsiteY12" fmla="*/ 1227667 h 1660676"/>
                  <a:gd name="connsiteX13" fmla="*/ 3237896 w 4027715"/>
                  <a:gd name="connsiteY13" fmla="*/ 1123648 h 1660676"/>
                  <a:gd name="connsiteX14" fmla="*/ 3409648 w 4027715"/>
                  <a:gd name="connsiteY14" fmla="*/ 973667 h 1660676"/>
                  <a:gd name="connsiteX15" fmla="*/ 3525762 w 4027715"/>
                  <a:gd name="connsiteY15" fmla="*/ 774095 h 1660676"/>
                  <a:gd name="connsiteX16" fmla="*/ 3620105 w 4027715"/>
                  <a:gd name="connsiteY16" fmla="*/ 624114 h 1660676"/>
                  <a:gd name="connsiteX17" fmla="*/ 3715657 w 4027715"/>
                  <a:gd name="connsiteY17" fmla="*/ 523724 h 1660676"/>
                  <a:gd name="connsiteX18" fmla="*/ 3777343 w 4027715"/>
                  <a:gd name="connsiteY18" fmla="*/ 379791 h 1660676"/>
                  <a:gd name="connsiteX19" fmla="*/ 4027715 w 4027715"/>
                  <a:gd name="connsiteY19" fmla="*/ 0 h 166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027715" h="1660676">
                    <a:moveTo>
                      <a:pt x="0" y="1505857"/>
                    </a:moveTo>
                    <a:lnTo>
                      <a:pt x="215296" y="1557867"/>
                    </a:lnTo>
                    <a:lnTo>
                      <a:pt x="389467" y="1551819"/>
                    </a:lnTo>
                    <a:lnTo>
                      <a:pt x="397934" y="1544562"/>
                    </a:lnTo>
                    <a:lnTo>
                      <a:pt x="661610" y="1514324"/>
                    </a:lnTo>
                    <a:lnTo>
                      <a:pt x="803124" y="1517953"/>
                    </a:lnTo>
                    <a:lnTo>
                      <a:pt x="1201057" y="1571172"/>
                    </a:lnTo>
                    <a:lnTo>
                      <a:pt x="1374019" y="1660676"/>
                    </a:lnTo>
                    <a:lnTo>
                      <a:pt x="1540934" y="1653419"/>
                    </a:lnTo>
                    <a:lnTo>
                      <a:pt x="2619829" y="1393372"/>
                    </a:lnTo>
                    <a:lnTo>
                      <a:pt x="2766181" y="1361924"/>
                    </a:lnTo>
                    <a:lnTo>
                      <a:pt x="2922210" y="1274838"/>
                    </a:lnTo>
                    <a:lnTo>
                      <a:pt x="3057676" y="1227667"/>
                    </a:lnTo>
                    <a:lnTo>
                      <a:pt x="3237896" y="1123648"/>
                    </a:lnTo>
                    <a:lnTo>
                      <a:pt x="3409648" y="973667"/>
                    </a:lnTo>
                    <a:lnTo>
                      <a:pt x="3525762" y="774095"/>
                    </a:lnTo>
                    <a:lnTo>
                      <a:pt x="3620105" y="624114"/>
                    </a:lnTo>
                    <a:lnTo>
                      <a:pt x="3715657" y="523724"/>
                    </a:lnTo>
                    <a:lnTo>
                      <a:pt x="3777343" y="379791"/>
                    </a:lnTo>
                    <a:lnTo>
                      <a:pt x="4027715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7" name="フリーフォーム: 図形 176">
                <a:extLst>
                  <a:ext uri="{FF2B5EF4-FFF2-40B4-BE49-F238E27FC236}">
                    <a16:creationId xmlns:a16="http://schemas.microsoft.com/office/drawing/2014/main" id="{A832D2A5-2419-7649-AB02-5FA6992F04A0}"/>
                  </a:ext>
                </a:extLst>
              </p:cNvPr>
              <p:cNvSpPr/>
              <p:nvPr/>
            </p:nvSpPr>
            <p:spPr>
              <a:xfrm>
                <a:off x="12420600" y="2784872"/>
                <a:ext cx="277416" cy="414337"/>
              </a:xfrm>
              <a:custGeom>
                <a:avLst/>
                <a:gdLst>
                  <a:gd name="connsiteX0" fmla="*/ 0 w 277416"/>
                  <a:gd name="connsiteY0" fmla="*/ 414337 h 414337"/>
                  <a:gd name="connsiteX1" fmla="*/ 277416 w 277416"/>
                  <a:gd name="connsiteY1" fmla="*/ 0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7416" h="414337">
                    <a:moveTo>
                      <a:pt x="0" y="414337"/>
                    </a:moveTo>
                    <a:lnTo>
                      <a:pt x="277416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DBFC3682-6AEB-04ED-ACF3-EF28D5E02237}"/>
              </a:ext>
            </a:extLst>
          </p:cNvPr>
          <p:cNvSpPr/>
          <p:nvPr/>
        </p:nvSpPr>
        <p:spPr>
          <a:xfrm>
            <a:off x="97774" y="533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1" name="正方形/長方形 180">
            <a:extLst>
              <a:ext uri="{FF2B5EF4-FFF2-40B4-BE49-F238E27FC236}">
                <a16:creationId xmlns:a16="http://schemas.microsoft.com/office/drawing/2014/main" id="{A5B922DC-C114-C361-D3E0-8CB3D05F0EA8}"/>
              </a:ext>
            </a:extLst>
          </p:cNvPr>
          <p:cNvSpPr/>
          <p:nvPr/>
        </p:nvSpPr>
        <p:spPr>
          <a:xfrm>
            <a:off x="153167" y="91726"/>
            <a:ext cx="3393598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実花小学校区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pSp>
        <p:nvGrpSpPr>
          <p:cNvPr id="194" name="グループ化 193">
            <a:extLst>
              <a:ext uri="{FF2B5EF4-FFF2-40B4-BE49-F238E27FC236}">
                <a16:creationId xmlns:a16="http://schemas.microsoft.com/office/drawing/2014/main" id="{F3A4A69D-850D-EC16-246D-003720EB8181}"/>
              </a:ext>
            </a:extLst>
          </p:cNvPr>
          <p:cNvGrpSpPr/>
          <p:nvPr/>
        </p:nvGrpSpPr>
        <p:grpSpPr>
          <a:xfrm>
            <a:off x="11454806" y="8685102"/>
            <a:ext cx="1130284" cy="351234"/>
            <a:chOff x="14020014" y="7510819"/>
            <a:chExt cx="1130284" cy="351234"/>
          </a:xfrm>
        </p:grpSpPr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1FEDD70A-2780-4595-2797-D15E24B6F73B}"/>
                </a:ext>
              </a:extLst>
            </p:cNvPr>
            <p:cNvSpPr/>
            <p:nvPr/>
          </p:nvSpPr>
          <p:spPr>
            <a:xfrm>
              <a:off x="14020014" y="7510819"/>
              <a:ext cx="1130284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92" name="グループ化 191">
              <a:extLst>
                <a:ext uri="{FF2B5EF4-FFF2-40B4-BE49-F238E27FC236}">
                  <a16:creationId xmlns:a16="http://schemas.microsoft.com/office/drawing/2014/main" id="{8F0B0654-2608-ACD7-8D5A-1D67BF717E20}"/>
                </a:ext>
              </a:extLst>
            </p:cNvPr>
            <p:cNvGrpSpPr/>
            <p:nvPr/>
          </p:nvGrpSpPr>
          <p:grpSpPr>
            <a:xfrm>
              <a:off x="14042813" y="7536405"/>
              <a:ext cx="1094781" cy="285685"/>
              <a:chOff x="5592607" y="1723796"/>
              <a:chExt cx="1094781" cy="285685"/>
            </a:xfrm>
          </p:grpSpPr>
          <p:sp>
            <p:nvSpPr>
              <p:cNvPr id="182" name="正方形/長方形 181">
                <a:extLst>
                  <a:ext uri="{FF2B5EF4-FFF2-40B4-BE49-F238E27FC236}">
                    <a16:creationId xmlns:a16="http://schemas.microsoft.com/office/drawing/2014/main" id="{9BC2C37A-D1DD-ED84-8AA3-B9AFFD940974}"/>
                  </a:ext>
                </a:extLst>
              </p:cNvPr>
              <p:cNvSpPr/>
              <p:nvPr/>
            </p:nvSpPr>
            <p:spPr>
              <a:xfrm>
                <a:off x="55926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9" name="グループ化 188">
                <a:extLst>
                  <a:ext uri="{FF2B5EF4-FFF2-40B4-BE49-F238E27FC236}">
                    <a16:creationId xmlns:a16="http://schemas.microsoft.com/office/drawing/2014/main" id="{5D0870F4-9346-B43A-995D-B7B456AB2B7C}"/>
                  </a:ext>
                </a:extLst>
              </p:cNvPr>
              <p:cNvGrpSpPr/>
              <p:nvPr/>
            </p:nvGrpSpPr>
            <p:grpSpPr>
              <a:xfrm>
                <a:off x="5665185" y="1886055"/>
                <a:ext cx="960348" cy="123426"/>
                <a:chOff x="4148313" y="1687220"/>
                <a:chExt cx="960348" cy="123426"/>
              </a:xfrm>
            </p:grpSpPr>
            <p:grpSp>
              <p:nvGrpSpPr>
                <p:cNvPr id="185" name="グループ化 184">
                  <a:extLst>
                    <a:ext uri="{FF2B5EF4-FFF2-40B4-BE49-F238E27FC236}">
                      <a16:creationId xmlns:a16="http://schemas.microsoft.com/office/drawing/2014/main" id="{524A4F2B-E091-A5F9-FA59-416E9DB08C00}"/>
                    </a:ext>
                  </a:extLst>
                </p:cNvPr>
                <p:cNvGrpSpPr/>
                <p:nvPr/>
              </p:nvGrpSpPr>
              <p:grpSpPr>
                <a:xfrm>
                  <a:off x="4148313" y="1687220"/>
                  <a:ext cx="960348" cy="63236"/>
                  <a:chOff x="4149218" y="1687220"/>
                  <a:chExt cx="960348" cy="63236"/>
                </a:xfrm>
              </p:grpSpPr>
              <p:sp>
                <p:nvSpPr>
                  <p:cNvPr id="183" name="正方形/長方形 182">
                    <a:extLst>
                      <a:ext uri="{FF2B5EF4-FFF2-40B4-BE49-F238E27FC236}">
                        <a16:creationId xmlns:a16="http://schemas.microsoft.com/office/drawing/2014/main" id="{7E7509E2-4FA2-72DE-E07B-BF139A504004}"/>
                      </a:ext>
                    </a:extLst>
                  </p:cNvPr>
                  <p:cNvSpPr/>
                  <p:nvPr/>
                </p:nvSpPr>
                <p:spPr>
                  <a:xfrm>
                    <a:off x="4149218" y="1687220"/>
                    <a:ext cx="480771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4" name="正方形/長方形 183">
                    <a:extLst>
                      <a:ext uri="{FF2B5EF4-FFF2-40B4-BE49-F238E27FC236}">
                        <a16:creationId xmlns:a16="http://schemas.microsoft.com/office/drawing/2014/main" id="{B392B9F6-F2CD-A668-F6C1-DDF548922245}"/>
                      </a:ext>
                    </a:extLst>
                  </p:cNvPr>
                  <p:cNvSpPr/>
                  <p:nvPr/>
                </p:nvSpPr>
                <p:spPr>
                  <a:xfrm>
                    <a:off x="4628795" y="1687220"/>
                    <a:ext cx="480771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186" name="グループ化 185">
                  <a:extLst>
                    <a:ext uri="{FF2B5EF4-FFF2-40B4-BE49-F238E27FC236}">
                      <a16:creationId xmlns:a16="http://schemas.microsoft.com/office/drawing/2014/main" id="{63194169-15FC-B6E3-B101-D4BC3E36803E}"/>
                    </a:ext>
                  </a:extLst>
                </p:cNvPr>
                <p:cNvGrpSpPr/>
                <p:nvPr/>
              </p:nvGrpSpPr>
              <p:grpSpPr>
                <a:xfrm>
                  <a:off x="4148313" y="1747410"/>
                  <a:ext cx="960348" cy="63236"/>
                  <a:chOff x="4149218" y="1687220"/>
                  <a:chExt cx="960348" cy="63236"/>
                </a:xfrm>
              </p:grpSpPr>
              <p:sp>
                <p:nvSpPr>
                  <p:cNvPr id="187" name="正方形/長方形 186">
                    <a:extLst>
                      <a:ext uri="{FF2B5EF4-FFF2-40B4-BE49-F238E27FC236}">
                        <a16:creationId xmlns:a16="http://schemas.microsoft.com/office/drawing/2014/main" id="{16012912-4416-48F8-9FDA-2E7B3EDD3DCA}"/>
                      </a:ext>
                    </a:extLst>
                  </p:cNvPr>
                  <p:cNvSpPr/>
                  <p:nvPr/>
                </p:nvSpPr>
                <p:spPr>
                  <a:xfrm>
                    <a:off x="4149218" y="1687220"/>
                    <a:ext cx="480771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188" name="正方形/長方形 187">
                    <a:extLst>
                      <a:ext uri="{FF2B5EF4-FFF2-40B4-BE49-F238E27FC236}">
                        <a16:creationId xmlns:a16="http://schemas.microsoft.com/office/drawing/2014/main" id="{C0C49825-1D66-69AA-00B7-C2E97DB4A0D9}"/>
                      </a:ext>
                    </a:extLst>
                  </p:cNvPr>
                  <p:cNvSpPr/>
                  <p:nvPr/>
                </p:nvSpPr>
                <p:spPr>
                  <a:xfrm>
                    <a:off x="4628795" y="1687220"/>
                    <a:ext cx="480771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190" name="正方形/長方形 189">
                <a:extLst>
                  <a:ext uri="{FF2B5EF4-FFF2-40B4-BE49-F238E27FC236}">
                    <a16:creationId xmlns:a16="http://schemas.microsoft.com/office/drawing/2014/main" id="{BD95F562-E4C2-C064-4778-3BE59D8A2DFF}"/>
                  </a:ext>
                </a:extLst>
              </p:cNvPr>
              <p:cNvSpPr/>
              <p:nvPr/>
            </p:nvSpPr>
            <p:spPr>
              <a:xfrm>
                <a:off x="600080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正方形/長方形 190">
                <a:extLst>
                  <a:ext uri="{FF2B5EF4-FFF2-40B4-BE49-F238E27FC236}">
                    <a16:creationId xmlns:a16="http://schemas.microsoft.com/office/drawing/2014/main" id="{4B33C15A-548D-A762-7800-C06FB93A45F2}"/>
                  </a:ext>
                </a:extLst>
              </p:cNvPr>
              <p:cNvSpPr/>
              <p:nvPr/>
            </p:nvSpPr>
            <p:spPr>
              <a:xfrm>
                <a:off x="6397665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95" name="正方形/長方形 194">
            <a:extLst>
              <a:ext uri="{FF2B5EF4-FFF2-40B4-BE49-F238E27FC236}">
                <a16:creationId xmlns:a16="http://schemas.microsoft.com/office/drawing/2014/main" id="{E45D95CF-F324-4F5A-139A-3F9E7B55AD48}"/>
              </a:ext>
            </a:extLst>
          </p:cNvPr>
          <p:cNvSpPr/>
          <p:nvPr/>
        </p:nvSpPr>
        <p:spPr>
          <a:xfrm>
            <a:off x="153166" y="9344557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196" name="表 195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998482"/>
              </p:ext>
            </p:extLst>
          </p:nvPr>
        </p:nvGraphicFramePr>
        <p:xfrm>
          <a:off x="10774877" y="119776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421" name="グループ化 420">
            <a:extLst>
              <a:ext uri="{FF2B5EF4-FFF2-40B4-BE49-F238E27FC236}">
                <a16:creationId xmlns:a16="http://schemas.microsoft.com/office/drawing/2014/main" id="{BAAB59A5-891C-DBAE-1F18-8666A78EED1C}"/>
              </a:ext>
            </a:extLst>
          </p:cNvPr>
          <p:cNvGrpSpPr/>
          <p:nvPr/>
        </p:nvGrpSpPr>
        <p:grpSpPr>
          <a:xfrm>
            <a:off x="8679409" y="2291049"/>
            <a:ext cx="164029" cy="164029"/>
            <a:chOff x="13168102" y="5848673"/>
            <a:chExt cx="240155" cy="240155"/>
          </a:xfrm>
        </p:grpSpPr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id="{5B5A62A1-3A44-D445-B135-A2089F30078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0" name="正方形/長方形 419">
              <a:extLst>
                <a:ext uri="{FF2B5EF4-FFF2-40B4-BE49-F238E27FC236}">
                  <a16:creationId xmlns:a16="http://schemas.microsoft.com/office/drawing/2014/main" id="{E76FBB8C-6714-C1BA-F46D-C18F7A8CA30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56" name="表 255">
            <a:extLst>
              <a:ext uri="{FF2B5EF4-FFF2-40B4-BE49-F238E27FC236}">
                <a16:creationId xmlns:a16="http://schemas.microsoft.com/office/drawing/2014/main" id="{533B7631-7A7C-EE9A-54B7-9198ADC6C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927753"/>
              </p:ext>
            </p:extLst>
          </p:nvPr>
        </p:nvGraphicFramePr>
        <p:xfrm>
          <a:off x="10042440" y="5717350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id="{C6987CDB-9A04-3961-4344-972596D487E4}"/>
              </a:ext>
            </a:extLst>
          </p:cNvPr>
          <p:cNvGrpSpPr/>
          <p:nvPr/>
        </p:nvGrpSpPr>
        <p:grpSpPr>
          <a:xfrm>
            <a:off x="10178186" y="6081284"/>
            <a:ext cx="378884" cy="1169599"/>
            <a:chOff x="1465782" y="7718206"/>
            <a:chExt cx="378884" cy="1169599"/>
          </a:xfrm>
        </p:grpSpPr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47E73353-223D-180D-B28F-B8600F9753D8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489D0D54-4932-8356-2CB6-BCB48999E0FC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E7CCCA8D-41E4-27BF-30DF-21CAB81A2DD7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67B36DE2-2088-22DA-EDE0-7BB168A9FDD0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2" name="グループ化 261">
            <a:extLst>
              <a:ext uri="{FF2B5EF4-FFF2-40B4-BE49-F238E27FC236}">
                <a16:creationId xmlns:a16="http://schemas.microsoft.com/office/drawing/2014/main" id="{926569F0-EF29-34D6-FCE1-3819D3BFA162}"/>
              </a:ext>
            </a:extLst>
          </p:cNvPr>
          <p:cNvGrpSpPr/>
          <p:nvPr/>
        </p:nvGrpSpPr>
        <p:grpSpPr>
          <a:xfrm>
            <a:off x="9572377" y="3319749"/>
            <a:ext cx="164029" cy="164029"/>
            <a:chOff x="13168102" y="5848673"/>
            <a:chExt cx="240155" cy="240155"/>
          </a:xfrm>
        </p:grpSpPr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18070B56-F070-94ED-1C32-287988EBE64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DFEEE208-4296-E706-DF2C-7ED05B38089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5" name="グループ化 264">
            <a:extLst>
              <a:ext uri="{FF2B5EF4-FFF2-40B4-BE49-F238E27FC236}">
                <a16:creationId xmlns:a16="http://schemas.microsoft.com/office/drawing/2014/main" id="{4549FF6B-7824-4CD7-D1B9-4C0666E3EAA0}"/>
              </a:ext>
            </a:extLst>
          </p:cNvPr>
          <p:cNvGrpSpPr/>
          <p:nvPr/>
        </p:nvGrpSpPr>
        <p:grpSpPr>
          <a:xfrm>
            <a:off x="9077352" y="7528901"/>
            <a:ext cx="164029" cy="164029"/>
            <a:chOff x="13168102" y="5848673"/>
            <a:chExt cx="240155" cy="240155"/>
          </a:xfrm>
        </p:grpSpPr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8E81AF36-4AD3-F6C3-CECD-2E8EB683B6B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31CF001E-F153-B2EA-BD57-F494D815C96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C2338225-B93D-03D6-82D1-E21129D3FE0C}"/>
              </a:ext>
            </a:extLst>
          </p:cNvPr>
          <p:cNvGrpSpPr/>
          <p:nvPr/>
        </p:nvGrpSpPr>
        <p:grpSpPr>
          <a:xfrm>
            <a:off x="7770046" y="7745945"/>
            <a:ext cx="164029" cy="164029"/>
            <a:chOff x="13168102" y="5848673"/>
            <a:chExt cx="240155" cy="240155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2CF8C505-4F15-A40F-8F1A-483793E667B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6A4234E7-A607-3AEE-0374-94C9166CD41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F9E9CBAE-76BF-B8AE-B01B-0C1B823AAB95}"/>
              </a:ext>
            </a:extLst>
          </p:cNvPr>
          <p:cNvGrpSpPr/>
          <p:nvPr/>
        </p:nvGrpSpPr>
        <p:grpSpPr>
          <a:xfrm>
            <a:off x="5748365" y="7995977"/>
            <a:ext cx="164029" cy="164029"/>
            <a:chOff x="13168102" y="5848673"/>
            <a:chExt cx="240155" cy="240155"/>
          </a:xfrm>
        </p:grpSpPr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7D5D8ACA-F466-DF4A-5077-7389EF67B65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021D59B4-8F76-C930-2E55-347B710AE49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4" name="グループ化 273">
            <a:extLst>
              <a:ext uri="{FF2B5EF4-FFF2-40B4-BE49-F238E27FC236}">
                <a16:creationId xmlns:a16="http://schemas.microsoft.com/office/drawing/2014/main" id="{DAAB55E9-5CE1-9F0D-8A9E-7CD8B6D6D37B}"/>
              </a:ext>
            </a:extLst>
          </p:cNvPr>
          <p:cNvGrpSpPr/>
          <p:nvPr/>
        </p:nvGrpSpPr>
        <p:grpSpPr>
          <a:xfrm>
            <a:off x="2740846" y="4912993"/>
            <a:ext cx="164029" cy="164029"/>
            <a:chOff x="13168102" y="5848673"/>
            <a:chExt cx="240155" cy="240155"/>
          </a:xfrm>
        </p:grpSpPr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2FC9B325-F6E7-7DBF-3F85-C96D9C2D091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0" name="正方形/長方形 379">
              <a:extLst>
                <a:ext uri="{FF2B5EF4-FFF2-40B4-BE49-F238E27FC236}">
                  <a16:creationId xmlns:a16="http://schemas.microsoft.com/office/drawing/2014/main" id="{4D0E2D57-D4FF-3A8F-9D93-04463FF2C4C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1" name="グループ化 380">
            <a:extLst>
              <a:ext uri="{FF2B5EF4-FFF2-40B4-BE49-F238E27FC236}">
                <a16:creationId xmlns:a16="http://schemas.microsoft.com/office/drawing/2014/main" id="{1C8D083C-D48B-6FA9-C8E5-ECD4DA8A8F53}"/>
              </a:ext>
            </a:extLst>
          </p:cNvPr>
          <p:cNvGrpSpPr/>
          <p:nvPr/>
        </p:nvGrpSpPr>
        <p:grpSpPr>
          <a:xfrm>
            <a:off x="2616745" y="6351268"/>
            <a:ext cx="164029" cy="164029"/>
            <a:chOff x="13168102" y="5848673"/>
            <a:chExt cx="240155" cy="240155"/>
          </a:xfrm>
        </p:grpSpPr>
        <p:sp>
          <p:nvSpPr>
            <p:cNvPr id="382" name="正方形/長方形 381">
              <a:extLst>
                <a:ext uri="{FF2B5EF4-FFF2-40B4-BE49-F238E27FC236}">
                  <a16:creationId xmlns:a16="http://schemas.microsoft.com/office/drawing/2014/main" id="{534FB708-6255-0893-8A7A-9867A6B3389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079A60CF-2B72-0A2B-7867-CD512194A4E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4" name="グループ化 383">
            <a:extLst>
              <a:ext uri="{FF2B5EF4-FFF2-40B4-BE49-F238E27FC236}">
                <a16:creationId xmlns:a16="http://schemas.microsoft.com/office/drawing/2014/main" id="{349D27BF-972F-81D1-B2C4-25CD045DE283}"/>
              </a:ext>
            </a:extLst>
          </p:cNvPr>
          <p:cNvGrpSpPr/>
          <p:nvPr/>
        </p:nvGrpSpPr>
        <p:grpSpPr>
          <a:xfrm>
            <a:off x="2342102" y="8919843"/>
            <a:ext cx="164029" cy="164029"/>
            <a:chOff x="13168102" y="5848673"/>
            <a:chExt cx="240155" cy="240155"/>
          </a:xfrm>
        </p:grpSpPr>
        <p:sp>
          <p:nvSpPr>
            <p:cNvPr id="387" name="正方形/長方形 386">
              <a:extLst>
                <a:ext uri="{FF2B5EF4-FFF2-40B4-BE49-F238E27FC236}">
                  <a16:creationId xmlns:a16="http://schemas.microsoft.com/office/drawing/2014/main" id="{C787DB45-06EE-901B-0674-EBDFC051178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9" name="正方形/長方形 388">
              <a:extLst>
                <a:ext uri="{FF2B5EF4-FFF2-40B4-BE49-F238E27FC236}">
                  <a16:creationId xmlns:a16="http://schemas.microsoft.com/office/drawing/2014/main" id="{BABDDDA2-872B-7BC7-A4B8-2372A9FB2AE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1" name="グループ化 390">
            <a:extLst>
              <a:ext uri="{FF2B5EF4-FFF2-40B4-BE49-F238E27FC236}">
                <a16:creationId xmlns:a16="http://schemas.microsoft.com/office/drawing/2014/main" id="{52976B9A-79F7-34E4-A72B-583647CA56CD}"/>
              </a:ext>
            </a:extLst>
          </p:cNvPr>
          <p:cNvGrpSpPr/>
          <p:nvPr/>
        </p:nvGrpSpPr>
        <p:grpSpPr>
          <a:xfrm>
            <a:off x="5259415" y="8856402"/>
            <a:ext cx="164029" cy="164029"/>
            <a:chOff x="13168102" y="5848673"/>
            <a:chExt cx="240155" cy="240155"/>
          </a:xfrm>
        </p:grpSpPr>
        <p:sp>
          <p:nvSpPr>
            <p:cNvPr id="392" name="正方形/長方形 391">
              <a:extLst>
                <a:ext uri="{FF2B5EF4-FFF2-40B4-BE49-F238E27FC236}">
                  <a16:creationId xmlns:a16="http://schemas.microsoft.com/office/drawing/2014/main" id="{A865B9E6-C28E-EF1D-00AF-2275DB24534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3" name="正方形/長方形 392">
              <a:extLst>
                <a:ext uri="{FF2B5EF4-FFF2-40B4-BE49-F238E27FC236}">
                  <a16:creationId xmlns:a16="http://schemas.microsoft.com/office/drawing/2014/main" id="{82298A48-A861-318A-193D-1A7257361D0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5" name="グループ化 204">
            <a:extLst>
              <a:ext uri="{FF2B5EF4-FFF2-40B4-BE49-F238E27FC236}">
                <a16:creationId xmlns:a16="http://schemas.microsoft.com/office/drawing/2014/main" id="{AD1C857F-C258-6CCA-FC3B-E1D47A044890}"/>
              </a:ext>
            </a:extLst>
          </p:cNvPr>
          <p:cNvGrpSpPr/>
          <p:nvPr/>
        </p:nvGrpSpPr>
        <p:grpSpPr>
          <a:xfrm>
            <a:off x="6584899" y="8915054"/>
            <a:ext cx="187286" cy="179669"/>
            <a:chOff x="13234305" y="3606093"/>
            <a:chExt cx="140711" cy="122715"/>
          </a:xfrm>
        </p:grpSpPr>
        <p:sp>
          <p:nvSpPr>
            <p:cNvPr id="206" name="フリーフォーム 2864">
              <a:extLst>
                <a:ext uri="{FF2B5EF4-FFF2-40B4-BE49-F238E27FC236}">
                  <a16:creationId xmlns:a16="http://schemas.microsoft.com/office/drawing/2014/main" id="{D8EE894A-3490-3B1D-38DA-5553888F8342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07" name="直線コネクタ 206">
              <a:extLst>
                <a:ext uri="{FF2B5EF4-FFF2-40B4-BE49-F238E27FC236}">
                  <a16:creationId xmlns:a16="http://schemas.microsoft.com/office/drawing/2014/main" id="{54B29ADC-FEC8-CB99-B346-AAFF1888C82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フリーフォーム 2866">
              <a:extLst>
                <a:ext uri="{FF2B5EF4-FFF2-40B4-BE49-F238E27FC236}">
                  <a16:creationId xmlns:a16="http://schemas.microsoft.com/office/drawing/2014/main" id="{B592BC7C-F350-92A6-83C5-4BE1578079E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2" name="グループ化 211">
            <a:extLst>
              <a:ext uri="{FF2B5EF4-FFF2-40B4-BE49-F238E27FC236}">
                <a16:creationId xmlns:a16="http://schemas.microsoft.com/office/drawing/2014/main" id="{E1017A6A-FDBC-C8D0-2CFB-B4056C5821EC}"/>
              </a:ext>
            </a:extLst>
          </p:cNvPr>
          <p:cNvGrpSpPr/>
          <p:nvPr/>
        </p:nvGrpSpPr>
        <p:grpSpPr>
          <a:xfrm>
            <a:off x="6849122" y="1712297"/>
            <a:ext cx="236690" cy="204806"/>
            <a:chOff x="13223829" y="3432784"/>
            <a:chExt cx="161663" cy="127168"/>
          </a:xfrm>
        </p:grpSpPr>
        <p:grpSp>
          <p:nvGrpSpPr>
            <p:cNvPr id="213" name="グループ化 212">
              <a:extLst>
                <a:ext uri="{FF2B5EF4-FFF2-40B4-BE49-F238E27FC236}">
                  <a16:creationId xmlns:a16="http://schemas.microsoft.com/office/drawing/2014/main" id="{690605A3-B6C0-6E80-09D9-17E1380DEB8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6" name="正方形/長方形 215">
                <a:extLst>
                  <a:ext uri="{FF2B5EF4-FFF2-40B4-BE49-F238E27FC236}">
                    <a16:creationId xmlns:a16="http://schemas.microsoft.com/office/drawing/2014/main" id="{F3C99AD4-7AF9-7B88-2171-C0CC0C3FAC2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7" name="正方形/長方形 216">
                <a:extLst>
                  <a:ext uri="{FF2B5EF4-FFF2-40B4-BE49-F238E27FC236}">
                    <a16:creationId xmlns:a16="http://schemas.microsoft.com/office/drawing/2014/main" id="{2E965794-B745-8AEF-ECCA-A86505103B7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8" name="楕円 217">
                <a:extLst>
                  <a:ext uri="{FF2B5EF4-FFF2-40B4-BE49-F238E27FC236}">
                    <a16:creationId xmlns:a16="http://schemas.microsoft.com/office/drawing/2014/main" id="{B4B40AE6-3DEB-F6A6-9632-53CDE6F17EB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4" name="フリーフォーム 2859">
              <a:extLst>
                <a:ext uri="{FF2B5EF4-FFF2-40B4-BE49-F238E27FC236}">
                  <a16:creationId xmlns:a16="http://schemas.microsoft.com/office/drawing/2014/main" id="{F28FDD66-8914-B44B-AAB8-1C324C633F8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1F7248AC-0A0E-E005-E186-9BF0CE0D849E}"/>
              </a:ext>
            </a:extLst>
          </p:cNvPr>
          <p:cNvGrpSpPr/>
          <p:nvPr/>
        </p:nvGrpSpPr>
        <p:grpSpPr>
          <a:xfrm>
            <a:off x="8442972" y="2274272"/>
            <a:ext cx="236690" cy="204806"/>
            <a:chOff x="13223829" y="3432784"/>
            <a:chExt cx="161663" cy="127168"/>
          </a:xfrm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CBAB8E62-960B-69CF-D87D-EE8A8E25583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3" name="正方形/長方形 222">
                <a:extLst>
                  <a:ext uri="{FF2B5EF4-FFF2-40B4-BE49-F238E27FC236}">
                    <a16:creationId xmlns:a16="http://schemas.microsoft.com/office/drawing/2014/main" id="{818014E9-9D8C-E21D-3FFB-C0B1AABBDBC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5" name="正方形/長方形 424">
                <a:extLst>
                  <a:ext uri="{FF2B5EF4-FFF2-40B4-BE49-F238E27FC236}">
                    <a16:creationId xmlns:a16="http://schemas.microsoft.com/office/drawing/2014/main" id="{EFFE05D8-1EF4-D088-9548-F435CF2A112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0" name="楕円 429">
                <a:extLst>
                  <a:ext uri="{FF2B5EF4-FFF2-40B4-BE49-F238E27FC236}">
                    <a16:creationId xmlns:a16="http://schemas.microsoft.com/office/drawing/2014/main" id="{06856F97-3497-160D-78E1-82F1196D922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2" name="フリーフォーム 2859">
              <a:extLst>
                <a:ext uri="{FF2B5EF4-FFF2-40B4-BE49-F238E27FC236}">
                  <a16:creationId xmlns:a16="http://schemas.microsoft.com/office/drawing/2014/main" id="{02A3824A-C372-8DF2-1213-84B63028B09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2" name="グループ化 441">
            <a:extLst>
              <a:ext uri="{FF2B5EF4-FFF2-40B4-BE49-F238E27FC236}">
                <a16:creationId xmlns:a16="http://schemas.microsoft.com/office/drawing/2014/main" id="{0CA53B02-094D-679D-2606-95D9E73D6153}"/>
              </a:ext>
            </a:extLst>
          </p:cNvPr>
          <p:cNvGrpSpPr/>
          <p:nvPr/>
        </p:nvGrpSpPr>
        <p:grpSpPr>
          <a:xfrm>
            <a:off x="6946849" y="9317288"/>
            <a:ext cx="187286" cy="179669"/>
            <a:chOff x="13234305" y="3606093"/>
            <a:chExt cx="140711" cy="122715"/>
          </a:xfrm>
        </p:grpSpPr>
        <p:sp>
          <p:nvSpPr>
            <p:cNvPr id="443" name="フリーフォーム 2864">
              <a:extLst>
                <a:ext uri="{FF2B5EF4-FFF2-40B4-BE49-F238E27FC236}">
                  <a16:creationId xmlns:a16="http://schemas.microsoft.com/office/drawing/2014/main" id="{5B2C8904-1314-C494-C48F-C6F66C209F3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44" name="直線コネクタ 443">
              <a:extLst>
                <a:ext uri="{FF2B5EF4-FFF2-40B4-BE49-F238E27FC236}">
                  <a16:creationId xmlns:a16="http://schemas.microsoft.com/office/drawing/2014/main" id="{B7A9C2F6-55BA-C7B9-C91C-0DBC9E5E161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5" name="フリーフォーム 2866">
              <a:extLst>
                <a:ext uri="{FF2B5EF4-FFF2-40B4-BE49-F238E27FC236}">
                  <a16:creationId xmlns:a16="http://schemas.microsoft.com/office/drawing/2014/main" id="{4E38B912-EBF4-46FA-92A8-D10381B0E9B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6" name="グループ化 445">
            <a:extLst>
              <a:ext uri="{FF2B5EF4-FFF2-40B4-BE49-F238E27FC236}">
                <a16:creationId xmlns:a16="http://schemas.microsoft.com/office/drawing/2014/main" id="{1141EBD7-03DA-6518-6707-F0579063D5AD}"/>
              </a:ext>
            </a:extLst>
          </p:cNvPr>
          <p:cNvGrpSpPr/>
          <p:nvPr/>
        </p:nvGrpSpPr>
        <p:grpSpPr>
          <a:xfrm>
            <a:off x="3416908" y="5914679"/>
            <a:ext cx="187286" cy="179669"/>
            <a:chOff x="13234305" y="3606093"/>
            <a:chExt cx="140711" cy="122715"/>
          </a:xfrm>
        </p:grpSpPr>
        <p:sp>
          <p:nvSpPr>
            <p:cNvPr id="447" name="フリーフォーム 2864">
              <a:extLst>
                <a:ext uri="{FF2B5EF4-FFF2-40B4-BE49-F238E27FC236}">
                  <a16:creationId xmlns:a16="http://schemas.microsoft.com/office/drawing/2014/main" id="{1F9D68B5-A227-0A5D-90A7-CC303E2B1CD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48" name="直線コネクタ 447">
              <a:extLst>
                <a:ext uri="{FF2B5EF4-FFF2-40B4-BE49-F238E27FC236}">
                  <a16:creationId xmlns:a16="http://schemas.microsoft.com/office/drawing/2014/main" id="{A6CE0ECB-EFA6-610D-E299-919CE8C5AC4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フリーフォーム 2866">
              <a:extLst>
                <a:ext uri="{FF2B5EF4-FFF2-40B4-BE49-F238E27FC236}">
                  <a16:creationId xmlns:a16="http://schemas.microsoft.com/office/drawing/2014/main" id="{89C75C1A-710E-9FC1-852F-A05CAA55CE7A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0" name="グループ化 449">
            <a:extLst>
              <a:ext uri="{FF2B5EF4-FFF2-40B4-BE49-F238E27FC236}">
                <a16:creationId xmlns:a16="http://schemas.microsoft.com/office/drawing/2014/main" id="{B5F953B9-94FD-B5B1-155B-C970C7952558}"/>
              </a:ext>
            </a:extLst>
          </p:cNvPr>
          <p:cNvGrpSpPr/>
          <p:nvPr/>
        </p:nvGrpSpPr>
        <p:grpSpPr>
          <a:xfrm>
            <a:off x="3269427" y="5544522"/>
            <a:ext cx="236690" cy="204806"/>
            <a:chOff x="13223829" y="3432784"/>
            <a:chExt cx="161663" cy="127168"/>
          </a:xfrm>
        </p:grpSpPr>
        <p:grpSp>
          <p:nvGrpSpPr>
            <p:cNvPr id="451" name="グループ化 450">
              <a:extLst>
                <a:ext uri="{FF2B5EF4-FFF2-40B4-BE49-F238E27FC236}">
                  <a16:creationId xmlns:a16="http://schemas.microsoft.com/office/drawing/2014/main" id="{D8EBAA6E-9357-E8F0-A849-990E27ED478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53" name="正方形/長方形 452">
                <a:extLst>
                  <a:ext uri="{FF2B5EF4-FFF2-40B4-BE49-F238E27FC236}">
                    <a16:creationId xmlns:a16="http://schemas.microsoft.com/office/drawing/2014/main" id="{20B1CACF-22AA-B294-FE86-8FA8F02B7B4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4" name="正方形/長方形 453">
                <a:extLst>
                  <a:ext uri="{FF2B5EF4-FFF2-40B4-BE49-F238E27FC236}">
                    <a16:creationId xmlns:a16="http://schemas.microsoft.com/office/drawing/2014/main" id="{FB7023A1-0B75-9CCB-1835-52E1D969F2A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5" name="楕円 454">
                <a:extLst>
                  <a:ext uri="{FF2B5EF4-FFF2-40B4-BE49-F238E27FC236}">
                    <a16:creationId xmlns:a16="http://schemas.microsoft.com/office/drawing/2014/main" id="{E47E18F8-8133-AE73-2729-B7F1FE626D0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52" name="フリーフォーム 2859">
              <a:extLst>
                <a:ext uri="{FF2B5EF4-FFF2-40B4-BE49-F238E27FC236}">
                  <a16:creationId xmlns:a16="http://schemas.microsoft.com/office/drawing/2014/main" id="{254E255D-32A7-54CA-D9EF-D7FFBD4DFBB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9" name="グループ化 458">
            <a:extLst>
              <a:ext uri="{FF2B5EF4-FFF2-40B4-BE49-F238E27FC236}">
                <a16:creationId xmlns:a16="http://schemas.microsoft.com/office/drawing/2014/main" id="{6F498C6D-A4A0-6329-8B7B-2665E5649648}"/>
              </a:ext>
            </a:extLst>
          </p:cNvPr>
          <p:cNvGrpSpPr/>
          <p:nvPr/>
        </p:nvGrpSpPr>
        <p:grpSpPr>
          <a:xfrm>
            <a:off x="6752402" y="8392497"/>
            <a:ext cx="236690" cy="204806"/>
            <a:chOff x="13223829" y="3432784"/>
            <a:chExt cx="161663" cy="127168"/>
          </a:xfrm>
        </p:grpSpPr>
        <p:grpSp>
          <p:nvGrpSpPr>
            <p:cNvPr id="460" name="グループ化 459">
              <a:extLst>
                <a:ext uri="{FF2B5EF4-FFF2-40B4-BE49-F238E27FC236}">
                  <a16:creationId xmlns:a16="http://schemas.microsoft.com/office/drawing/2014/main" id="{D9BC85B3-97BE-5A8F-46B0-046100A449E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2" name="正方形/長方形 461">
                <a:extLst>
                  <a:ext uri="{FF2B5EF4-FFF2-40B4-BE49-F238E27FC236}">
                    <a16:creationId xmlns:a16="http://schemas.microsoft.com/office/drawing/2014/main" id="{8037AE0D-1722-875F-D385-9507002BF81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6FFCD0F8-446A-F008-71AC-D5AA8A2347B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4" name="楕円 463">
                <a:extLst>
                  <a:ext uri="{FF2B5EF4-FFF2-40B4-BE49-F238E27FC236}">
                    <a16:creationId xmlns:a16="http://schemas.microsoft.com/office/drawing/2014/main" id="{969C2ED2-461F-EEFD-C069-AD30714A00B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1" name="フリーフォーム 2859">
              <a:extLst>
                <a:ext uri="{FF2B5EF4-FFF2-40B4-BE49-F238E27FC236}">
                  <a16:creationId xmlns:a16="http://schemas.microsoft.com/office/drawing/2014/main" id="{D8F1EC33-18BF-87E1-471F-43E51279AD9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5" name="グループ化 464">
            <a:extLst>
              <a:ext uri="{FF2B5EF4-FFF2-40B4-BE49-F238E27FC236}">
                <a16:creationId xmlns:a16="http://schemas.microsoft.com/office/drawing/2014/main" id="{D4D6DA3F-699C-F190-3D43-88598EE7118B}"/>
              </a:ext>
            </a:extLst>
          </p:cNvPr>
          <p:cNvGrpSpPr/>
          <p:nvPr/>
        </p:nvGrpSpPr>
        <p:grpSpPr>
          <a:xfrm>
            <a:off x="2840802" y="8017847"/>
            <a:ext cx="236690" cy="204806"/>
            <a:chOff x="13223829" y="3432784"/>
            <a:chExt cx="161663" cy="127168"/>
          </a:xfrm>
        </p:grpSpPr>
        <p:grpSp>
          <p:nvGrpSpPr>
            <p:cNvPr id="466" name="グループ化 465">
              <a:extLst>
                <a:ext uri="{FF2B5EF4-FFF2-40B4-BE49-F238E27FC236}">
                  <a16:creationId xmlns:a16="http://schemas.microsoft.com/office/drawing/2014/main" id="{E9CBE397-BD8D-D2DC-8CF3-BF707420912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8" name="正方形/長方形 467">
                <a:extLst>
                  <a:ext uri="{FF2B5EF4-FFF2-40B4-BE49-F238E27FC236}">
                    <a16:creationId xmlns:a16="http://schemas.microsoft.com/office/drawing/2014/main" id="{11DF4E34-E97C-BF63-52FB-640A6718B6E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9" name="正方形/長方形 468">
                <a:extLst>
                  <a:ext uri="{FF2B5EF4-FFF2-40B4-BE49-F238E27FC236}">
                    <a16:creationId xmlns:a16="http://schemas.microsoft.com/office/drawing/2014/main" id="{6A84B5AC-DF69-8339-825D-8EB9CA3A811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0" name="楕円 469">
                <a:extLst>
                  <a:ext uri="{FF2B5EF4-FFF2-40B4-BE49-F238E27FC236}">
                    <a16:creationId xmlns:a16="http://schemas.microsoft.com/office/drawing/2014/main" id="{B1D3C9ED-A863-A6EC-6476-5FA0C55CFF0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7" name="フリーフォーム 2859">
              <a:extLst>
                <a:ext uri="{FF2B5EF4-FFF2-40B4-BE49-F238E27FC236}">
                  <a16:creationId xmlns:a16="http://schemas.microsoft.com/office/drawing/2014/main" id="{024D9792-E040-A615-ABE1-6F7C5B84D52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1" name="グループ化 470">
            <a:extLst>
              <a:ext uri="{FF2B5EF4-FFF2-40B4-BE49-F238E27FC236}">
                <a16:creationId xmlns:a16="http://schemas.microsoft.com/office/drawing/2014/main" id="{1F99912F-09BF-E94F-BB49-BB4378C526F8}"/>
              </a:ext>
            </a:extLst>
          </p:cNvPr>
          <p:cNvGrpSpPr/>
          <p:nvPr/>
        </p:nvGrpSpPr>
        <p:grpSpPr>
          <a:xfrm>
            <a:off x="3294129" y="7975254"/>
            <a:ext cx="187286" cy="179669"/>
            <a:chOff x="13234305" y="3606093"/>
            <a:chExt cx="140711" cy="122715"/>
          </a:xfrm>
        </p:grpSpPr>
        <p:sp>
          <p:nvSpPr>
            <p:cNvPr id="472" name="フリーフォーム 2864">
              <a:extLst>
                <a:ext uri="{FF2B5EF4-FFF2-40B4-BE49-F238E27FC236}">
                  <a16:creationId xmlns:a16="http://schemas.microsoft.com/office/drawing/2014/main" id="{CB7C7438-37BC-1BEA-4E0F-4CCF7CA1B6D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73" name="直線コネクタ 472">
              <a:extLst>
                <a:ext uri="{FF2B5EF4-FFF2-40B4-BE49-F238E27FC236}">
                  <a16:creationId xmlns:a16="http://schemas.microsoft.com/office/drawing/2014/main" id="{A0E46EE6-47C0-0B93-068F-DE3AA6FD3AE8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4" name="フリーフォーム 2866">
              <a:extLst>
                <a:ext uri="{FF2B5EF4-FFF2-40B4-BE49-F238E27FC236}">
                  <a16:creationId xmlns:a16="http://schemas.microsoft.com/office/drawing/2014/main" id="{247F42BF-8594-F35E-9441-045ED771695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30" name="正方形/長方形 529">
            <a:extLst>
              <a:ext uri="{FF2B5EF4-FFF2-40B4-BE49-F238E27FC236}">
                <a16:creationId xmlns:a16="http://schemas.microsoft.com/office/drawing/2014/main" id="{BCD5ACD5-9406-647D-100B-203649BD4411}"/>
              </a:ext>
            </a:extLst>
          </p:cNvPr>
          <p:cNvSpPr/>
          <p:nvPr/>
        </p:nvSpPr>
        <p:spPr>
          <a:xfrm rot="21300709">
            <a:off x="376057" y="2857500"/>
            <a:ext cx="290286" cy="249713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lang="ja-JP" altLang="en-US" sz="1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主要地方道千葉鎌ケ谷松戸線</a:t>
            </a:r>
            <a:endParaRPr kumimoji="1" lang="ja-JP" altLang="en-US" sz="1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1" name="正方形/長方形 530">
            <a:extLst>
              <a:ext uri="{FF2B5EF4-FFF2-40B4-BE49-F238E27FC236}">
                <a16:creationId xmlns:a16="http://schemas.microsoft.com/office/drawing/2014/main" id="{52C89ED3-0608-5302-3F4C-318343EBD265}"/>
              </a:ext>
            </a:extLst>
          </p:cNvPr>
          <p:cNvSpPr/>
          <p:nvPr/>
        </p:nvSpPr>
        <p:spPr>
          <a:xfrm>
            <a:off x="7058977" y="1706381"/>
            <a:ext cx="22390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●習志野高等学校第二グラウンド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2" name="正方形/長方形 531">
            <a:extLst>
              <a:ext uri="{FF2B5EF4-FFF2-40B4-BE49-F238E27FC236}">
                <a16:creationId xmlns:a16="http://schemas.microsoft.com/office/drawing/2014/main" id="{C862D637-EFDF-BE67-B0E0-77AB24FAEE97}"/>
              </a:ext>
            </a:extLst>
          </p:cNvPr>
          <p:cNvSpPr/>
          <p:nvPr/>
        </p:nvSpPr>
        <p:spPr>
          <a:xfrm>
            <a:off x="8854440" y="2271769"/>
            <a:ext cx="154686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●習志野ふれあい広場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3" name="正方形/長方形 532">
            <a:extLst>
              <a:ext uri="{FF2B5EF4-FFF2-40B4-BE49-F238E27FC236}">
                <a16:creationId xmlns:a16="http://schemas.microsoft.com/office/drawing/2014/main" id="{6F91A938-2214-2569-7A9A-C27D4581A241}"/>
              </a:ext>
            </a:extLst>
          </p:cNvPr>
          <p:cNvSpPr/>
          <p:nvPr/>
        </p:nvSpPr>
        <p:spPr>
          <a:xfrm>
            <a:off x="9737090" y="3306773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●東習志野８丁目児童公園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4" name="正方形/長方形 533">
            <a:extLst>
              <a:ext uri="{FF2B5EF4-FFF2-40B4-BE49-F238E27FC236}">
                <a16:creationId xmlns:a16="http://schemas.microsoft.com/office/drawing/2014/main" id="{AC3C2779-F178-9C27-DB71-8C8DE6440CAC}"/>
              </a:ext>
            </a:extLst>
          </p:cNvPr>
          <p:cNvSpPr/>
          <p:nvPr/>
        </p:nvSpPr>
        <p:spPr>
          <a:xfrm>
            <a:off x="9255760" y="7523173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●東習志野５丁目１号公園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5" name="正方形/長方形 534">
            <a:extLst>
              <a:ext uri="{FF2B5EF4-FFF2-40B4-BE49-F238E27FC236}">
                <a16:creationId xmlns:a16="http://schemas.microsoft.com/office/drawing/2014/main" id="{86836F68-28E6-C39A-21A4-28A3F94D8939}"/>
              </a:ext>
            </a:extLst>
          </p:cNvPr>
          <p:cNvSpPr/>
          <p:nvPr/>
        </p:nvSpPr>
        <p:spPr>
          <a:xfrm>
            <a:off x="7947025" y="7730746"/>
            <a:ext cx="120840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●あたご児童遊園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6" name="正方形/長方形 535">
            <a:extLst>
              <a:ext uri="{FF2B5EF4-FFF2-40B4-BE49-F238E27FC236}">
                <a16:creationId xmlns:a16="http://schemas.microsoft.com/office/drawing/2014/main" id="{03062373-880A-C18E-063C-482A9A220F1F}"/>
              </a:ext>
            </a:extLst>
          </p:cNvPr>
          <p:cNvSpPr/>
          <p:nvPr/>
        </p:nvSpPr>
        <p:spPr>
          <a:xfrm>
            <a:off x="5908675" y="7978396"/>
            <a:ext cx="184467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●東習志野２丁目児童公園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7" name="正方形/長方形 536">
            <a:extLst>
              <a:ext uri="{FF2B5EF4-FFF2-40B4-BE49-F238E27FC236}">
                <a16:creationId xmlns:a16="http://schemas.microsoft.com/office/drawing/2014/main" id="{3E09D37B-0944-7A33-E647-487AC6F8242B}"/>
              </a:ext>
            </a:extLst>
          </p:cNvPr>
          <p:cNvSpPr/>
          <p:nvPr/>
        </p:nvSpPr>
        <p:spPr>
          <a:xfrm>
            <a:off x="5424805" y="8847076"/>
            <a:ext cx="819785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●若松公園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8" name="正方形/長方形 537">
            <a:extLst>
              <a:ext uri="{FF2B5EF4-FFF2-40B4-BE49-F238E27FC236}">
                <a16:creationId xmlns:a16="http://schemas.microsoft.com/office/drawing/2014/main" id="{0D6DED12-1AF5-7842-8167-D65EF26EC7A9}"/>
              </a:ext>
            </a:extLst>
          </p:cNvPr>
          <p:cNvSpPr/>
          <p:nvPr/>
        </p:nvSpPr>
        <p:spPr>
          <a:xfrm>
            <a:off x="2517775" y="8896606"/>
            <a:ext cx="1139825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●実籾自然公園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9" name="正方形/長方形 538">
            <a:extLst>
              <a:ext uri="{FF2B5EF4-FFF2-40B4-BE49-F238E27FC236}">
                <a16:creationId xmlns:a16="http://schemas.microsoft.com/office/drawing/2014/main" id="{C961270A-E852-22A9-0B6B-0ACB668DD2F0}"/>
              </a:ext>
            </a:extLst>
          </p:cNvPr>
          <p:cNvSpPr/>
          <p:nvPr/>
        </p:nvSpPr>
        <p:spPr>
          <a:xfrm>
            <a:off x="2765425" y="6332476"/>
            <a:ext cx="1856105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40" name="正方形/長方形 539">
            <a:extLst>
              <a:ext uri="{FF2B5EF4-FFF2-40B4-BE49-F238E27FC236}">
                <a16:creationId xmlns:a16="http://schemas.microsoft.com/office/drawing/2014/main" id="{B663EFB6-B1CE-C400-24E1-A7AF71A9AF0A}"/>
              </a:ext>
            </a:extLst>
          </p:cNvPr>
          <p:cNvSpPr/>
          <p:nvPr/>
        </p:nvSpPr>
        <p:spPr>
          <a:xfrm>
            <a:off x="2765425" y="4711282"/>
            <a:ext cx="857885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●実花広場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52" name="正方形/長方形 551">
            <a:extLst>
              <a:ext uri="{FF2B5EF4-FFF2-40B4-BE49-F238E27FC236}">
                <a16:creationId xmlns:a16="http://schemas.microsoft.com/office/drawing/2014/main" id="{FE900703-3DCA-3049-8833-C1CAEB803CA8}"/>
              </a:ext>
            </a:extLst>
          </p:cNvPr>
          <p:cNvSpPr/>
          <p:nvPr/>
        </p:nvSpPr>
        <p:spPr>
          <a:xfrm>
            <a:off x="3471593" y="5717350"/>
            <a:ext cx="857886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実花小学校</a:t>
            </a:r>
          </a:p>
        </p:txBody>
      </p:sp>
      <p:sp>
        <p:nvSpPr>
          <p:cNvPr id="553" name="正方形/長方形 552">
            <a:extLst>
              <a:ext uri="{FF2B5EF4-FFF2-40B4-BE49-F238E27FC236}">
                <a16:creationId xmlns:a16="http://schemas.microsoft.com/office/drawing/2014/main" id="{26757101-C2B2-4304-9EBB-40F3BA570FB5}"/>
              </a:ext>
            </a:extLst>
          </p:cNvPr>
          <p:cNvSpPr/>
          <p:nvPr/>
        </p:nvSpPr>
        <p:spPr>
          <a:xfrm>
            <a:off x="6580553" y="8597710"/>
            <a:ext cx="857886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第四中学校</a:t>
            </a:r>
          </a:p>
        </p:txBody>
      </p:sp>
      <p:sp>
        <p:nvSpPr>
          <p:cNvPr id="554" name="正方形/長方形 553">
            <a:extLst>
              <a:ext uri="{FF2B5EF4-FFF2-40B4-BE49-F238E27FC236}">
                <a16:creationId xmlns:a16="http://schemas.microsoft.com/office/drawing/2014/main" id="{602F8C68-4572-1F39-43A0-26E52433A9C4}"/>
              </a:ext>
            </a:extLst>
          </p:cNvPr>
          <p:cNvSpPr/>
          <p:nvPr/>
        </p:nvSpPr>
        <p:spPr>
          <a:xfrm>
            <a:off x="7167293" y="9275632"/>
            <a:ext cx="857886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東部体育館</a:t>
            </a:r>
          </a:p>
        </p:txBody>
      </p:sp>
      <p:sp>
        <p:nvSpPr>
          <p:cNvPr id="555" name="正方形/長方形 554">
            <a:extLst>
              <a:ext uri="{FF2B5EF4-FFF2-40B4-BE49-F238E27FC236}">
                <a16:creationId xmlns:a16="http://schemas.microsoft.com/office/drawing/2014/main" id="{4DF710E3-C722-8868-8BB7-A8BE89A2085C}"/>
              </a:ext>
            </a:extLst>
          </p:cNvPr>
          <p:cNvSpPr/>
          <p:nvPr/>
        </p:nvSpPr>
        <p:spPr>
          <a:xfrm>
            <a:off x="3094989" y="8182548"/>
            <a:ext cx="1196976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習志野高等学校</a:t>
            </a:r>
          </a:p>
        </p:txBody>
      </p:sp>
      <p:sp>
        <p:nvSpPr>
          <p:cNvPr id="289" name="正方形/長方形 288">
            <a:extLst>
              <a:ext uri="{FF2B5EF4-FFF2-40B4-BE49-F238E27FC236}">
                <a16:creationId xmlns:a16="http://schemas.microsoft.com/office/drawing/2014/main" id="{1B6392A6-A1B2-1FD7-6766-4BEE4A0606AF}"/>
              </a:ext>
            </a:extLst>
          </p:cNvPr>
          <p:cNvSpPr/>
          <p:nvPr/>
        </p:nvSpPr>
        <p:spPr>
          <a:xfrm>
            <a:off x="6135942" y="3798346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東習志野七丁目</a:t>
            </a:r>
          </a:p>
        </p:txBody>
      </p:sp>
      <p:sp>
        <p:nvSpPr>
          <p:cNvPr id="290" name="正方形/長方形 289">
            <a:extLst>
              <a:ext uri="{FF2B5EF4-FFF2-40B4-BE49-F238E27FC236}">
                <a16:creationId xmlns:a16="http://schemas.microsoft.com/office/drawing/2014/main" id="{F618D722-2710-C669-6E9F-9FCCA01A3041}"/>
              </a:ext>
            </a:extLst>
          </p:cNvPr>
          <p:cNvSpPr/>
          <p:nvPr/>
        </p:nvSpPr>
        <p:spPr>
          <a:xfrm>
            <a:off x="2970467" y="4195088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東習志野六丁目</a:t>
            </a:r>
          </a:p>
        </p:txBody>
      </p:sp>
      <p:sp>
        <p:nvSpPr>
          <p:cNvPr id="291" name="正方形/長方形 290">
            <a:extLst>
              <a:ext uri="{FF2B5EF4-FFF2-40B4-BE49-F238E27FC236}">
                <a16:creationId xmlns:a16="http://schemas.microsoft.com/office/drawing/2014/main" id="{57387FD6-0BF3-B546-2629-3CC69C88483A}"/>
              </a:ext>
            </a:extLst>
          </p:cNvPr>
          <p:cNvSpPr/>
          <p:nvPr/>
        </p:nvSpPr>
        <p:spPr>
          <a:xfrm>
            <a:off x="3370260" y="7695124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東習志野一丁目</a:t>
            </a:r>
          </a:p>
        </p:txBody>
      </p:sp>
      <p:sp>
        <p:nvSpPr>
          <p:cNvPr id="292" name="正方形/長方形 291">
            <a:extLst>
              <a:ext uri="{FF2B5EF4-FFF2-40B4-BE49-F238E27FC236}">
                <a16:creationId xmlns:a16="http://schemas.microsoft.com/office/drawing/2014/main" id="{E3C6B5A9-3EB6-61BA-43F9-0EDA16C4307A}"/>
              </a:ext>
            </a:extLst>
          </p:cNvPr>
          <p:cNvSpPr/>
          <p:nvPr/>
        </p:nvSpPr>
        <p:spPr>
          <a:xfrm>
            <a:off x="4965697" y="8577774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東習志野二丁目</a:t>
            </a:r>
          </a:p>
        </p:txBody>
      </p:sp>
      <p:sp>
        <p:nvSpPr>
          <p:cNvPr id="293" name="正方形/長方形 292">
            <a:extLst>
              <a:ext uri="{FF2B5EF4-FFF2-40B4-BE49-F238E27FC236}">
                <a16:creationId xmlns:a16="http://schemas.microsoft.com/office/drawing/2014/main" id="{25A7016D-BF05-0879-839D-5ED1C0030269}"/>
              </a:ext>
            </a:extLst>
          </p:cNvPr>
          <p:cNvSpPr/>
          <p:nvPr/>
        </p:nvSpPr>
        <p:spPr>
          <a:xfrm>
            <a:off x="6523117" y="8225627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東習志野三丁目</a:t>
            </a:r>
          </a:p>
        </p:txBody>
      </p:sp>
      <p:sp>
        <p:nvSpPr>
          <p:cNvPr id="294" name="正方形/長方形 293">
            <a:extLst>
              <a:ext uri="{FF2B5EF4-FFF2-40B4-BE49-F238E27FC236}">
                <a16:creationId xmlns:a16="http://schemas.microsoft.com/office/drawing/2014/main" id="{34C04812-C8B0-92A0-1302-431338CFFAC3}"/>
              </a:ext>
            </a:extLst>
          </p:cNvPr>
          <p:cNvSpPr/>
          <p:nvPr/>
        </p:nvSpPr>
        <p:spPr>
          <a:xfrm>
            <a:off x="7800658" y="8865802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東習志野四丁目</a:t>
            </a:r>
          </a:p>
        </p:txBody>
      </p:sp>
      <p:sp>
        <p:nvSpPr>
          <p:cNvPr id="295" name="正方形/長方形 294">
            <a:extLst>
              <a:ext uri="{FF2B5EF4-FFF2-40B4-BE49-F238E27FC236}">
                <a16:creationId xmlns:a16="http://schemas.microsoft.com/office/drawing/2014/main" id="{968B6D67-2125-3575-863A-74FC6EA87C16}"/>
              </a:ext>
            </a:extLst>
          </p:cNvPr>
          <p:cNvSpPr/>
          <p:nvPr/>
        </p:nvSpPr>
        <p:spPr>
          <a:xfrm>
            <a:off x="9073436" y="8969387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東習志野五丁目</a:t>
            </a:r>
          </a:p>
        </p:txBody>
      </p:sp>
      <p:sp>
        <p:nvSpPr>
          <p:cNvPr id="296" name="正方形/長方形 295">
            <a:extLst>
              <a:ext uri="{FF2B5EF4-FFF2-40B4-BE49-F238E27FC236}">
                <a16:creationId xmlns:a16="http://schemas.microsoft.com/office/drawing/2014/main" id="{E3AD89C5-48CD-4852-233F-19BF92C7EBC4}"/>
              </a:ext>
            </a:extLst>
          </p:cNvPr>
          <p:cNvSpPr/>
          <p:nvPr/>
        </p:nvSpPr>
        <p:spPr>
          <a:xfrm>
            <a:off x="9543416" y="3041763"/>
            <a:ext cx="85788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東習志野八丁目</a:t>
            </a:r>
          </a:p>
        </p:txBody>
      </p:sp>
      <p:grpSp>
        <p:nvGrpSpPr>
          <p:cNvPr id="378" name="グループ化 377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60436" y="978620"/>
            <a:ext cx="161663" cy="127168"/>
            <a:chOff x="13223829" y="3432784"/>
            <a:chExt cx="161663" cy="127168"/>
          </a:xfrm>
        </p:grpSpPr>
        <p:grpSp>
          <p:nvGrpSpPr>
            <p:cNvPr id="282" name="グループ化 28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4" name="正方形/長方形 28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5" name="正方形/長方形 28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楕円 28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9" name="グループ化 378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70912" y="1148119"/>
            <a:ext cx="140711" cy="122715"/>
            <a:chOff x="13234305" y="3606093"/>
            <a:chExt cx="140711" cy="122715"/>
          </a:xfrm>
        </p:grpSpPr>
        <p:sp>
          <p:nvSpPr>
            <p:cNvPr id="279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0" name="直線コネクタ 279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2" name="グループ化 421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66709" y="1327917"/>
            <a:ext cx="149117" cy="149117"/>
            <a:chOff x="13168102" y="5848673"/>
            <a:chExt cx="240155" cy="240155"/>
          </a:xfrm>
        </p:grpSpPr>
        <p:sp>
          <p:nvSpPr>
            <p:cNvPr id="423" name="正方形/長方形 422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4" name="正方形/長方形 423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26" name="直線コネクタ 425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30763" y="1729961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直線コネクタ 426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30763" y="1897839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直線コネクタ 427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30763" y="2068095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直線コネクタ 296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29572" y="240980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フリーフォーム: 図形 307">
            <a:extLst>
              <a:ext uri="{FF2B5EF4-FFF2-40B4-BE49-F238E27FC236}">
                <a16:creationId xmlns:a16="http://schemas.microsoft.com/office/drawing/2014/main" id="{87665C56-4FA1-639A-E752-C4DE4E412509}"/>
              </a:ext>
            </a:extLst>
          </p:cNvPr>
          <p:cNvSpPr/>
          <p:nvPr/>
        </p:nvSpPr>
        <p:spPr>
          <a:xfrm>
            <a:off x="2648515" y="6580319"/>
            <a:ext cx="388700" cy="86213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45344"/>
              <a:gd name="connsiteY0" fmla="*/ 0 h 245268"/>
              <a:gd name="connsiteX1" fmla="*/ 419100 w 845344"/>
              <a:gd name="connsiteY1" fmla="*/ 88106 h 245268"/>
              <a:gd name="connsiteX2" fmla="*/ 502444 w 845344"/>
              <a:gd name="connsiteY2" fmla="*/ 109537 h 245268"/>
              <a:gd name="connsiteX3" fmla="*/ 845344 w 845344"/>
              <a:gd name="connsiteY3" fmla="*/ 245268 h 245268"/>
              <a:gd name="connsiteX0" fmla="*/ 0 w 609298"/>
              <a:gd name="connsiteY0" fmla="*/ 0 h 172342"/>
              <a:gd name="connsiteX1" fmla="*/ 419100 w 609298"/>
              <a:gd name="connsiteY1" fmla="*/ 88106 h 172342"/>
              <a:gd name="connsiteX2" fmla="*/ 502444 w 609298"/>
              <a:gd name="connsiteY2" fmla="*/ 109537 h 172342"/>
              <a:gd name="connsiteX3" fmla="*/ 609298 w 609298"/>
              <a:gd name="connsiteY3" fmla="*/ 172342 h 172342"/>
              <a:gd name="connsiteX0" fmla="*/ 0 w 502444"/>
              <a:gd name="connsiteY0" fmla="*/ 0 h 109537"/>
              <a:gd name="connsiteX1" fmla="*/ 419100 w 502444"/>
              <a:gd name="connsiteY1" fmla="*/ 88106 h 109537"/>
              <a:gd name="connsiteX2" fmla="*/ 502444 w 502444"/>
              <a:gd name="connsiteY2" fmla="*/ 109537 h 109537"/>
              <a:gd name="connsiteX0" fmla="*/ 0 w 419100"/>
              <a:gd name="connsiteY0" fmla="*/ 0 h 88106"/>
              <a:gd name="connsiteX1" fmla="*/ 419100 w 419100"/>
              <a:gd name="connsiteY1" fmla="*/ 88106 h 88106"/>
              <a:gd name="connsiteX0" fmla="*/ 0 w 416547"/>
              <a:gd name="connsiteY0" fmla="*/ 0 h 105609"/>
              <a:gd name="connsiteX1" fmla="*/ 416547 w 416547"/>
              <a:gd name="connsiteY1" fmla="*/ 105609 h 10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6547" h="105609">
                <a:moveTo>
                  <a:pt x="0" y="0"/>
                </a:moveTo>
                <a:lnTo>
                  <a:pt x="416547" y="10560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3" name="フリーフォーム: 図形 312">
            <a:extLst>
              <a:ext uri="{FF2B5EF4-FFF2-40B4-BE49-F238E27FC236}">
                <a16:creationId xmlns:a16="http://schemas.microsoft.com/office/drawing/2014/main" id="{054EBA2E-CC23-61E6-9F19-7F11E1C91726}"/>
              </a:ext>
            </a:extLst>
          </p:cNvPr>
          <p:cNvSpPr/>
          <p:nvPr/>
        </p:nvSpPr>
        <p:spPr>
          <a:xfrm>
            <a:off x="4311819" y="4375929"/>
            <a:ext cx="117237" cy="1375660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45344"/>
              <a:gd name="connsiteY0" fmla="*/ 0 h 245268"/>
              <a:gd name="connsiteX1" fmla="*/ 419100 w 845344"/>
              <a:gd name="connsiteY1" fmla="*/ 88106 h 245268"/>
              <a:gd name="connsiteX2" fmla="*/ 502444 w 845344"/>
              <a:gd name="connsiteY2" fmla="*/ 109537 h 245268"/>
              <a:gd name="connsiteX3" fmla="*/ 845344 w 845344"/>
              <a:gd name="connsiteY3" fmla="*/ 245268 h 245268"/>
              <a:gd name="connsiteX0" fmla="*/ 0 w 609298"/>
              <a:gd name="connsiteY0" fmla="*/ 0 h 172342"/>
              <a:gd name="connsiteX1" fmla="*/ 419100 w 609298"/>
              <a:gd name="connsiteY1" fmla="*/ 88106 h 172342"/>
              <a:gd name="connsiteX2" fmla="*/ 502444 w 609298"/>
              <a:gd name="connsiteY2" fmla="*/ 109537 h 172342"/>
              <a:gd name="connsiteX3" fmla="*/ 609298 w 609298"/>
              <a:gd name="connsiteY3" fmla="*/ 172342 h 172342"/>
              <a:gd name="connsiteX0" fmla="*/ 0 w 502444"/>
              <a:gd name="connsiteY0" fmla="*/ 0 h 109537"/>
              <a:gd name="connsiteX1" fmla="*/ 419100 w 502444"/>
              <a:gd name="connsiteY1" fmla="*/ 88106 h 109537"/>
              <a:gd name="connsiteX2" fmla="*/ 502444 w 502444"/>
              <a:gd name="connsiteY2" fmla="*/ 109537 h 109537"/>
              <a:gd name="connsiteX0" fmla="*/ 0 w 419100"/>
              <a:gd name="connsiteY0" fmla="*/ 0 h 88106"/>
              <a:gd name="connsiteX1" fmla="*/ 419100 w 419100"/>
              <a:gd name="connsiteY1" fmla="*/ 88106 h 88106"/>
              <a:gd name="connsiteX0" fmla="*/ 0 w 416547"/>
              <a:gd name="connsiteY0" fmla="*/ 0 h 105609"/>
              <a:gd name="connsiteX1" fmla="*/ 416547 w 416547"/>
              <a:gd name="connsiteY1" fmla="*/ 105609 h 105609"/>
              <a:gd name="connsiteX0" fmla="*/ 0 w 237917"/>
              <a:gd name="connsiteY0" fmla="*/ 0 h 474607"/>
              <a:gd name="connsiteX1" fmla="*/ 237917 w 237917"/>
              <a:gd name="connsiteY1" fmla="*/ 474607 h 474607"/>
              <a:gd name="connsiteX0" fmla="*/ 0 w 103945"/>
              <a:gd name="connsiteY0" fmla="*/ 0 h 1307407"/>
              <a:gd name="connsiteX1" fmla="*/ 103945 w 103945"/>
              <a:gd name="connsiteY1" fmla="*/ 1307407 h 1307407"/>
              <a:gd name="connsiteX0" fmla="*/ 0 w 125636"/>
              <a:gd name="connsiteY0" fmla="*/ 0 h 1663280"/>
              <a:gd name="connsiteX1" fmla="*/ 125636 w 125636"/>
              <a:gd name="connsiteY1" fmla="*/ 1663280 h 1663280"/>
              <a:gd name="connsiteX0" fmla="*/ 0 w 125636"/>
              <a:gd name="connsiteY0" fmla="*/ 0 h 1685158"/>
              <a:gd name="connsiteX1" fmla="*/ 125636 w 125636"/>
              <a:gd name="connsiteY1" fmla="*/ 1685158 h 168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36" h="1685158">
                <a:moveTo>
                  <a:pt x="0" y="0"/>
                </a:moveTo>
                <a:lnTo>
                  <a:pt x="125636" y="168515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7" name="フリーフォーム: 図形 316">
            <a:extLst>
              <a:ext uri="{FF2B5EF4-FFF2-40B4-BE49-F238E27FC236}">
                <a16:creationId xmlns:a16="http://schemas.microsoft.com/office/drawing/2014/main" id="{BA3C79BA-915D-98C9-4870-492A843E67FB}"/>
              </a:ext>
            </a:extLst>
          </p:cNvPr>
          <p:cNvSpPr/>
          <p:nvPr/>
        </p:nvSpPr>
        <p:spPr>
          <a:xfrm>
            <a:off x="4140038" y="2375452"/>
            <a:ext cx="117237" cy="1375660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45344"/>
              <a:gd name="connsiteY0" fmla="*/ 0 h 245268"/>
              <a:gd name="connsiteX1" fmla="*/ 419100 w 845344"/>
              <a:gd name="connsiteY1" fmla="*/ 88106 h 245268"/>
              <a:gd name="connsiteX2" fmla="*/ 502444 w 845344"/>
              <a:gd name="connsiteY2" fmla="*/ 109537 h 245268"/>
              <a:gd name="connsiteX3" fmla="*/ 845344 w 845344"/>
              <a:gd name="connsiteY3" fmla="*/ 245268 h 245268"/>
              <a:gd name="connsiteX0" fmla="*/ 0 w 609298"/>
              <a:gd name="connsiteY0" fmla="*/ 0 h 172342"/>
              <a:gd name="connsiteX1" fmla="*/ 419100 w 609298"/>
              <a:gd name="connsiteY1" fmla="*/ 88106 h 172342"/>
              <a:gd name="connsiteX2" fmla="*/ 502444 w 609298"/>
              <a:gd name="connsiteY2" fmla="*/ 109537 h 172342"/>
              <a:gd name="connsiteX3" fmla="*/ 609298 w 609298"/>
              <a:gd name="connsiteY3" fmla="*/ 172342 h 172342"/>
              <a:gd name="connsiteX0" fmla="*/ 0 w 502444"/>
              <a:gd name="connsiteY0" fmla="*/ 0 h 109537"/>
              <a:gd name="connsiteX1" fmla="*/ 419100 w 502444"/>
              <a:gd name="connsiteY1" fmla="*/ 88106 h 109537"/>
              <a:gd name="connsiteX2" fmla="*/ 502444 w 502444"/>
              <a:gd name="connsiteY2" fmla="*/ 109537 h 109537"/>
              <a:gd name="connsiteX0" fmla="*/ 0 w 419100"/>
              <a:gd name="connsiteY0" fmla="*/ 0 h 88106"/>
              <a:gd name="connsiteX1" fmla="*/ 419100 w 419100"/>
              <a:gd name="connsiteY1" fmla="*/ 88106 h 88106"/>
              <a:gd name="connsiteX0" fmla="*/ 0 w 416547"/>
              <a:gd name="connsiteY0" fmla="*/ 0 h 105609"/>
              <a:gd name="connsiteX1" fmla="*/ 416547 w 416547"/>
              <a:gd name="connsiteY1" fmla="*/ 105609 h 105609"/>
              <a:gd name="connsiteX0" fmla="*/ 0 w 237917"/>
              <a:gd name="connsiteY0" fmla="*/ 0 h 474607"/>
              <a:gd name="connsiteX1" fmla="*/ 237917 w 237917"/>
              <a:gd name="connsiteY1" fmla="*/ 474607 h 474607"/>
              <a:gd name="connsiteX0" fmla="*/ 0 w 103945"/>
              <a:gd name="connsiteY0" fmla="*/ 0 h 1307407"/>
              <a:gd name="connsiteX1" fmla="*/ 103945 w 103945"/>
              <a:gd name="connsiteY1" fmla="*/ 1307407 h 1307407"/>
              <a:gd name="connsiteX0" fmla="*/ 0 w 125636"/>
              <a:gd name="connsiteY0" fmla="*/ 0 h 1663280"/>
              <a:gd name="connsiteX1" fmla="*/ 125636 w 125636"/>
              <a:gd name="connsiteY1" fmla="*/ 1663280 h 1663280"/>
              <a:gd name="connsiteX0" fmla="*/ 0 w 125636"/>
              <a:gd name="connsiteY0" fmla="*/ 0 h 1685158"/>
              <a:gd name="connsiteX1" fmla="*/ 125636 w 125636"/>
              <a:gd name="connsiteY1" fmla="*/ 1685158 h 168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36" h="1685158">
                <a:moveTo>
                  <a:pt x="0" y="0"/>
                </a:moveTo>
                <a:lnTo>
                  <a:pt x="125636" y="168515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56" name="直線コネクタ 35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1103" y="363514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6" name="フリーフォーム: 図形 455">
            <a:extLst>
              <a:ext uri="{FF2B5EF4-FFF2-40B4-BE49-F238E27FC236}">
                <a16:creationId xmlns:a16="http://schemas.microsoft.com/office/drawing/2014/main" id="{5C6D4E58-B7D2-69B6-58C0-644CD9D431AF}"/>
              </a:ext>
            </a:extLst>
          </p:cNvPr>
          <p:cNvSpPr/>
          <p:nvPr/>
        </p:nvSpPr>
        <p:spPr>
          <a:xfrm>
            <a:off x="8744817" y="7931412"/>
            <a:ext cx="1159669" cy="300038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6718 w 892969"/>
              <a:gd name="connsiteY1" fmla="*/ 95250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6718 w 892969"/>
              <a:gd name="connsiteY1" fmla="*/ 95250 h 302418"/>
              <a:gd name="connsiteX2" fmla="*/ 502444 w 892969"/>
              <a:gd name="connsiteY2" fmla="*/ 119062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3146 w 892969"/>
              <a:gd name="connsiteY1" fmla="*/ 101203 h 302418"/>
              <a:gd name="connsiteX2" fmla="*/ 502444 w 892969"/>
              <a:gd name="connsiteY2" fmla="*/ 119062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3146 w 892969"/>
              <a:gd name="connsiteY1" fmla="*/ 101203 h 302418"/>
              <a:gd name="connsiteX2" fmla="*/ 502444 w 892969"/>
              <a:gd name="connsiteY2" fmla="*/ 119062 h 302418"/>
              <a:gd name="connsiteX3" fmla="*/ 616744 w 892969"/>
              <a:gd name="connsiteY3" fmla="*/ 163115 h 302418"/>
              <a:gd name="connsiteX4" fmla="*/ 892969 w 892969"/>
              <a:gd name="connsiteY4" fmla="*/ 302418 h 302418"/>
              <a:gd name="connsiteX0" fmla="*/ 0 w 752475"/>
              <a:gd name="connsiteY0" fmla="*/ 0 h 234553"/>
              <a:gd name="connsiteX1" fmla="*/ 413146 w 752475"/>
              <a:gd name="connsiteY1" fmla="*/ 101203 h 234553"/>
              <a:gd name="connsiteX2" fmla="*/ 502444 w 752475"/>
              <a:gd name="connsiteY2" fmla="*/ 119062 h 234553"/>
              <a:gd name="connsiteX3" fmla="*/ 616744 w 752475"/>
              <a:gd name="connsiteY3" fmla="*/ 163115 h 234553"/>
              <a:gd name="connsiteX4" fmla="*/ 752475 w 752475"/>
              <a:gd name="connsiteY4" fmla="*/ 234553 h 234553"/>
              <a:gd name="connsiteX0" fmla="*/ 0 w 697706"/>
              <a:gd name="connsiteY0" fmla="*/ 0 h 200025"/>
              <a:gd name="connsiteX1" fmla="*/ 413146 w 697706"/>
              <a:gd name="connsiteY1" fmla="*/ 101203 h 200025"/>
              <a:gd name="connsiteX2" fmla="*/ 502444 w 697706"/>
              <a:gd name="connsiteY2" fmla="*/ 119062 h 200025"/>
              <a:gd name="connsiteX3" fmla="*/ 616744 w 697706"/>
              <a:gd name="connsiteY3" fmla="*/ 163115 h 200025"/>
              <a:gd name="connsiteX4" fmla="*/ 697706 w 697706"/>
              <a:gd name="connsiteY4" fmla="*/ 200025 h 200025"/>
              <a:gd name="connsiteX0" fmla="*/ 0 w 1083469"/>
              <a:gd name="connsiteY0" fmla="*/ 0 h 276225"/>
              <a:gd name="connsiteX1" fmla="*/ 413146 w 1083469"/>
              <a:gd name="connsiteY1" fmla="*/ 101203 h 276225"/>
              <a:gd name="connsiteX2" fmla="*/ 502444 w 1083469"/>
              <a:gd name="connsiteY2" fmla="*/ 119062 h 276225"/>
              <a:gd name="connsiteX3" fmla="*/ 616744 w 1083469"/>
              <a:gd name="connsiteY3" fmla="*/ 163115 h 276225"/>
              <a:gd name="connsiteX4" fmla="*/ 1083469 w 1083469"/>
              <a:gd name="connsiteY4" fmla="*/ 276225 h 276225"/>
              <a:gd name="connsiteX0" fmla="*/ 0 w 1085850"/>
              <a:gd name="connsiteY0" fmla="*/ 0 h 300038"/>
              <a:gd name="connsiteX1" fmla="*/ 413146 w 1085850"/>
              <a:gd name="connsiteY1" fmla="*/ 101203 h 300038"/>
              <a:gd name="connsiteX2" fmla="*/ 502444 w 1085850"/>
              <a:gd name="connsiteY2" fmla="*/ 119062 h 300038"/>
              <a:gd name="connsiteX3" fmla="*/ 616744 w 1085850"/>
              <a:gd name="connsiteY3" fmla="*/ 163115 h 300038"/>
              <a:gd name="connsiteX4" fmla="*/ 1085850 w 1085850"/>
              <a:gd name="connsiteY4" fmla="*/ 300038 h 300038"/>
              <a:gd name="connsiteX0" fmla="*/ 0 w 1085850"/>
              <a:gd name="connsiteY0" fmla="*/ 0 h 300038"/>
              <a:gd name="connsiteX1" fmla="*/ 413146 w 1085850"/>
              <a:gd name="connsiteY1" fmla="*/ 101203 h 300038"/>
              <a:gd name="connsiteX2" fmla="*/ 502444 w 1085850"/>
              <a:gd name="connsiteY2" fmla="*/ 119062 h 300038"/>
              <a:gd name="connsiteX3" fmla="*/ 700088 w 1085850"/>
              <a:gd name="connsiteY3" fmla="*/ 170259 h 300038"/>
              <a:gd name="connsiteX4" fmla="*/ 1085850 w 1085850"/>
              <a:gd name="connsiteY4" fmla="*/ 300038 h 300038"/>
              <a:gd name="connsiteX0" fmla="*/ 0 w 1321594"/>
              <a:gd name="connsiteY0" fmla="*/ 0 h 357188"/>
              <a:gd name="connsiteX1" fmla="*/ 648890 w 1321594"/>
              <a:gd name="connsiteY1" fmla="*/ 158353 h 357188"/>
              <a:gd name="connsiteX2" fmla="*/ 738188 w 1321594"/>
              <a:gd name="connsiteY2" fmla="*/ 176212 h 357188"/>
              <a:gd name="connsiteX3" fmla="*/ 935832 w 1321594"/>
              <a:gd name="connsiteY3" fmla="*/ 227409 h 357188"/>
              <a:gd name="connsiteX4" fmla="*/ 1321594 w 1321594"/>
              <a:gd name="connsiteY4" fmla="*/ 357188 h 357188"/>
              <a:gd name="connsiteX0" fmla="*/ 0 w 1321594"/>
              <a:gd name="connsiteY0" fmla="*/ 0 h 357188"/>
              <a:gd name="connsiteX1" fmla="*/ 565547 w 1321594"/>
              <a:gd name="connsiteY1" fmla="*/ 136922 h 357188"/>
              <a:gd name="connsiteX2" fmla="*/ 738188 w 1321594"/>
              <a:gd name="connsiteY2" fmla="*/ 176212 h 357188"/>
              <a:gd name="connsiteX3" fmla="*/ 935832 w 1321594"/>
              <a:gd name="connsiteY3" fmla="*/ 227409 h 357188"/>
              <a:gd name="connsiteX4" fmla="*/ 1321594 w 1321594"/>
              <a:gd name="connsiteY4" fmla="*/ 357188 h 357188"/>
              <a:gd name="connsiteX0" fmla="*/ 0 w 1159669"/>
              <a:gd name="connsiteY0" fmla="*/ 0 h 300038"/>
              <a:gd name="connsiteX1" fmla="*/ 403622 w 1159669"/>
              <a:gd name="connsiteY1" fmla="*/ 79772 h 300038"/>
              <a:gd name="connsiteX2" fmla="*/ 576263 w 1159669"/>
              <a:gd name="connsiteY2" fmla="*/ 119062 h 300038"/>
              <a:gd name="connsiteX3" fmla="*/ 773907 w 1159669"/>
              <a:gd name="connsiteY3" fmla="*/ 170259 h 300038"/>
              <a:gd name="connsiteX4" fmla="*/ 1159669 w 1159669"/>
              <a:gd name="connsiteY4" fmla="*/ 300038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669" h="300038">
                <a:moveTo>
                  <a:pt x="0" y="0"/>
                </a:moveTo>
                <a:lnTo>
                  <a:pt x="403622" y="79772"/>
                </a:lnTo>
                <a:lnTo>
                  <a:pt x="576263" y="119062"/>
                </a:lnTo>
                <a:lnTo>
                  <a:pt x="773907" y="170259"/>
                </a:lnTo>
                <a:lnTo>
                  <a:pt x="1159669" y="3000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7" name="フリーフォーム: 図形 456">
            <a:extLst>
              <a:ext uri="{FF2B5EF4-FFF2-40B4-BE49-F238E27FC236}">
                <a16:creationId xmlns:a16="http://schemas.microsoft.com/office/drawing/2014/main" id="{BC7BE10A-D75A-E396-74A4-CE8700C606D2}"/>
              </a:ext>
            </a:extLst>
          </p:cNvPr>
          <p:cNvSpPr/>
          <p:nvPr/>
        </p:nvSpPr>
        <p:spPr>
          <a:xfrm>
            <a:off x="6037716" y="7342534"/>
            <a:ext cx="173831" cy="36908"/>
          </a:xfrm>
          <a:custGeom>
            <a:avLst/>
            <a:gdLst>
              <a:gd name="connsiteX0" fmla="*/ 0 w 277416"/>
              <a:gd name="connsiteY0" fmla="*/ 0 h 61912"/>
              <a:gd name="connsiteX1" fmla="*/ 114300 w 277416"/>
              <a:gd name="connsiteY1" fmla="*/ 23812 h 61912"/>
              <a:gd name="connsiteX2" fmla="*/ 277416 w 277416"/>
              <a:gd name="connsiteY2" fmla="*/ 61912 h 61912"/>
              <a:gd name="connsiteX0" fmla="*/ 0 w 205978"/>
              <a:gd name="connsiteY0" fmla="*/ 0 h 44052"/>
              <a:gd name="connsiteX1" fmla="*/ 114300 w 205978"/>
              <a:gd name="connsiteY1" fmla="*/ 23812 h 44052"/>
              <a:gd name="connsiteX2" fmla="*/ 205978 w 205978"/>
              <a:gd name="connsiteY2" fmla="*/ 44052 h 44052"/>
              <a:gd name="connsiteX0" fmla="*/ 0 w 205978"/>
              <a:gd name="connsiteY0" fmla="*/ 0 h 44052"/>
              <a:gd name="connsiteX1" fmla="*/ 104775 w 205978"/>
              <a:gd name="connsiteY1" fmla="*/ 19050 h 44052"/>
              <a:gd name="connsiteX2" fmla="*/ 205978 w 205978"/>
              <a:gd name="connsiteY2" fmla="*/ 44052 h 44052"/>
              <a:gd name="connsiteX0" fmla="*/ 0 w 173831"/>
              <a:gd name="connsiteY0" fmla="*/ 0 h 36908"/>
              <a:gd name="connsiteX1" fmla="*/ 72628 w 173831"/>
              <a:gd name="connsiteY1" fmla="*/ 11906 h 36908"/>
              <a:gd name="connsiteX2" fmla="*/ 173831 w 173831"/>
              <a:gd name="connsiteY2" fmla="*/ 36908 h 3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31" h="36908">
                <a:moveTo>
                  <a:pt x="0" y="0"/>
                </a:moveTo>
                <a:lnTo>
                  <a:pt x="72628" y="11906"/>
                </a:lnTo>
                <a:cubicBezTo>
                  <a:pt x="127000" y="24606"/>
                  <a:pt x="119459" y="24208"/>
                  <a:pt x="173831" y="3690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5" name="フリーフォーム: 図形 474">
            <a:extLst>
              <a:ext uri="{FF2B5EF4-FFF2-40B4-BE49-F238E27FC236}">
                <a16:creationId xmlns:a16="http://schemas.microsoft.com/office/drawing/2014/main" id="{157A843B-AC44-262F-D061-F4FEB4804119}"/>
              </a:ext>
            </a:extLst>
          </p:cNvPr>
          <p:cNvSpPr/>
          <p:nvPr/>
        </p:nvSpPr>
        <p:spPr>
          <a:xfrm>
            <a:off x="11947922" y="3369469"/>
            <a:ext cx="382191" cy="202406"/>
          </a:xfrm>
          <a:custGeom>
            <a:avLst/>
            <a:gdLst>
              <a:gd name="connsiteX0" fmla="*/ 0 w 382191"/>
              <a:gd name="connsiteY0" fmla="*/ 0 h 202406"/>
              <a:gd name="connsiteX1" fmla="*/ 136922 w 382191"/>
              <a:gd name="connsiteY1" fmla="*/ 76200 h 202406"/>
              <a:gd name="connsiteX2" fmla="*/ 232172 w 382191"/>
              <a:gd name="connsiteY2" fmla="*/ 147637 h 202406"/>
              <a:gd name="connsiteX3" fmla="*/ 280987 w 382191"/>
              <a:gd name="connsiteY3" fmla="*/ 183356 h 202406"/>
              <a:gd name="connsiteX4" fmla="*/ 315516 w 382191"/>
              <a:gd name="connsiteY4" fmla="*/ 192881 h 202406"/>
              <a:gd name="connsiteX5" fmla="*/ 382191 w 382191"/>
              <a:gd name="connsiteY5" fmla="*/ 202406 h 20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2191" h="202406">
                <a:moveTo>
                  <a:pt x="0" y="0"/>
                </a:moveTo>
                <a:lnTo>
                  <a:pt x="136922" y="76200"/>
                </a:lnTo>
                <a:lnTo>
                  <a:pt x="232172" y="147637"/>
                </a:lnTo>
                <a:lnTo>
                  <a:pt x="280987" y="183356"/>
                </a:lnTo>
                <a:lnTo>
                  <a:pt x="315516" y="192881"/>
                </a:lnTo>
                <a:lnTo>
                  <a:pt x="382191" y="202406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8" name="フリーフォーム 457"/>
          <p:cNvSpPr/>
          <p:nvPr/>
        </p:nvSpPr>
        <p:spPr>
          <a:xfrm>
            <a:off x="2724150" y="5410200"/>
            <a:ext cx="209550" cy="252413"/>
          </a:xfrm>
          <a:custGeom>
            <a:avLst/>
            <a:gdLst>
              <a:gd name="connsiteX0" fmla="*/ 209550 w 209550"/>
              <a:gd name="connsiteY0" fmla="*/ 245269 h 252413"/>
              <a:gd name="connsiteX1" fmla="*/ 16669 w 209550"/>
              <a:gd name="connsiteY1" fmla="*/ 252413 h 252413"/>
              <a:gd name="connsiteX2" fmla="*/ 9525 w 209550"/>
              <a:gd name="connsiteY2" fmla="*/ 116681 h 252413"/>
              <a:gd name="connsiteX3" fmla="*/ 0 w 209550"/>
              <a:gd name="connsiteY3" fmla="*/ 0 h 25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" h="252413">
                <a:moveTo>
                  <a:pt x="209550" y="245269"/>
                </a:moveTo>
                <a:lnTo>
                  <a:pt x="16669" y="252413"/>
                </a:lnTo>
                <a:lnTo>
                  <a:pt x="9525" y="116681"/>
                </a:lnTo>
                <a:lnTo>
                  <a:pt x="0" y="0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6" name="フリーフォーム 475"/>
          <p:cNvSpPr/>
          <p:nvPr/>
        </p:nvSpPr>
        <p:spPr>
          <a:xfrm>
            <a:off x="9565481" y="2571750"/>
            <a:ext cx="73819" cy="100013"/>
          </a:xfrm>
          <a:custGeom>
            <a:avLst/>
            <a:gdLst>
              <a:gd name="connsiteX0" fmla="*/ 73819 w 73819"/>
              <a:gd name="connsiteY0" fmla="*/ 0 h 100013"/>
              <a:gd name="connsiteX1" fmla="*/ 0 w 73819"/>
              <a:gd name="connsiteY1" fmla="*/ 11906 h 100013"/>
              <a:gd name="connsiteX2" fmla="*/ 7144 w 73819"/>
              <a:gd name="connsiteY2" fmla="*/ 100013 h 10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9" h="100013">
                <a:moveTo>
                  <a:pt x="73819" y="0"/>
                </a:moveTo>
                <a:lnTo>
                  <a:pt x="0" y="11906"/>
                </a:lnTo>
                <a:lnTo>
                  <a:pt x="7144" y="100013"/>
                </a:lnTo>
              </a:path>
            </a:pathLst>
          </a:custGeom>
          <a:noFill/>
          <a:ln w="381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7" name="フリーフォーム 196"/>
          <p:cNvSpPr/>
          <p:nvPr/>
        </p:nvSpPr>
        <p:spPr>
          <a:xfrm>
            <a:off x="8286750" y="4586288"/>
            <a:ext cx="9525" cy="140493"/>
          </a:xfrm>
          <a:custGeom>
            <a:avLst/>
            <a:gdLst>
              <a:gd name="connsiteX0" fmla="*/ 0 w 9525"/>
              <a:gd name="connsiteY0" fmla="*/ 0 h 140493"/>
              <a:gd name="connsiteX1" fmla="*/ 9525 w 9525"/>
              <a:gd name="connsiteY1" fmla="*/ 140493 h 140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140493">
                <a:moveTo>
                  <a:pt x="0" y="0"/>
                </a:moveTo>
                <a:lnTo>
                  <a:pt x="9525" y="14049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" name="フリーフォーム 197"/>
          <p:cNvSpPr/>
          <p:nvPr/>
        </p:nvSpPr>
        <p:spPr>
          <a:xfrm>
            <a:off x="8305800" y="4645819"/>
            <a:ext cx="109538" cy="35719"/>
          </a:xfrm>
          <a:custGeom>
            <a:avLst/>
            <a:gdLst>
              <a:gd name="connsiteX0" fmla="*/ 0 w 109538"/>
              <a:gd name="connsiteY0" fmla="*/ 0 h 35719"/>
              <a:gd name="connsiteX1" fmla="*/ 76200 w 109538"/>
              <a:gd name="connsiteY1" fmla="*/ 28575 h 35719"/>
              <a:gd name="connsiteX2" fmla="*/ 109538 w 109538"/>
              <a:gd name="connsiteY2" fmla="*/ 35719 h 3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8" h="35719">
                <a:moveTo>
                  <a:pt x="0" y="0"/>
                </a:moveTo>
                <a:lnTo>
                  <a:pt x="76200" y="28575"/>
                </a:lnTo>
                <a:lnTo>
                  <a:pt x="109538" y="357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1" name="直線コネクタ 23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8709" y="527820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線コネクタ 231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1103" y="692126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258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186</Words>
  <Application>Microsoft Office PowerPoint</Application>
  <PresentationFormat>A3 297x420 mm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2026-09-16T01:56:56Z</dcterms:modified>
</cp:coreProperties>
</file>