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3.xml" ContentType="application/vnd.openxmlformats-officedocument.presentationml.tags+xml"/>
  <Override PartName="/ppt/notesSlides/notesSlide33.xml" ContentType="application/vnd.openxmlformats-officedocument.presentationml.notesSlide+xml"/>
  <Override PartName="/ppt/tags/tag4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6"/>
  </p:notesMasterIdLst>
  <p:handoutMasterIdLst>
    <p:handoutMasterId r:id="rId37"/>
  </p:handoutMasterIdLst>
  <p:sldIdLst>
    <p:sldId id="823" r:id="rId2"/>
    <p:sldId id="833" r:id="rId3"/>
    <p:sldId id="924" r:id="rId4"/>
    <p:sldId id="947" r:id="rId5"/>
    <p:sldId id="949" r:id="rId6"/>
    <p:sldId id="948" r:id="rId7"/>
    <p:sldId id="950" r:id="rId8"/>
    <p:sldId id="951" r:id="rId9"/>
    <p:sldId id="952" r:id="rId10"/>
    <p:sldId id="953" r:id="rId11"/>
    <p:sldId id="954" r:id="rId12"/>
    <p:sldId id="955" r:id="rId13"/>
    <p:sldId id="956" r:id="rId14"/>
    <p:sldId id="957" r:id="rId15"/>
    <p:sldId id="958" r:id="rId16"/>
    <p:sldId id="959" r:id="rId17"/>
    <p:sldId id="960" r:id="rId18"/>
    <p:sldId id="962" r:id="rId19"/>
    <p:sldId id="961" r:id="rId20"/>
    <p:sldId id="963" r:id="rId21"/>
    <p:sldId id="964" r:id="rId22"/>
    <p:sldId id="965" r:id="rId23"/>
    <p:sldId id="966" r:id="rId24"/>
    <p:sldId id="967" r:id="rId25"/>
    <p:sldId id="968" r:id="rId26"/>
    <p:sldId id="969" r:id="rId27"/>
    <p:sldId id="970" r:id="rId28"/>
    <p:sldId id="971" r:id="rId29"/>
    <p:sldId id="972" r:id="rId30"/>
    <p:sldId id="973" r:id="rId31"/>
    <p:sldId id="974" r:id="rId32"/>
    <p:sldId id="978" r:id="rId33"/>
    <p:sldId id="979" r:id="rId34"/>
    <p:sldId id="870" r:id="rId35"/>
  </p:sldIdLst>
  <p:sldSz cx="9906000" cy="6858000" type="A4"/>
  <p:notesSz cx="6737350" cy="98679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0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26" userDrawn="1">
          <p15:clr>
            <a:srgbClr val="A4A3A4"/>
          </p15:clr>
        </p15:guide>
        <p15:guide id="2" pos="1464" userDrawn="1">
          <p15:clr>
            <a:srgbClr val="A4A3A4"/>
          </p15:clr>
        </p15:guide>
        <p15:guide id="3" orient="horz" pos="4577" userDrawn="1">
          <p15:clr>
            <a:srgbClr val="A4A3A4"/>
          </p15:clr>
        </p15:guide>
        <p15:guide id="4" pos="1442" userDrawn="1">
          <p15:clr>
            <a:srgbClr val="A4A3A4"/>
          </p15:clr>
        </p15:guide>
        <p15:guide id="5" orient="horz" pos="3143" userDrawn="1">
          <p15:clr>
            <a:srgbClr val="A4A3A4"/>
          </p15:clr>
        </p15:guide>
        <p15:guide id="6" orient="horz" pos="3109" userDrawn="1">
          <p15:clr>
            <a:srgbClr val="A4A3A4"/>
          </p15:clr>
        </p15:guide>
        <p15:guide id="7" pos="2156" userDrawn="1">
          <p15:clr>
            <a:srgbClr val="A4A3A4"/>
          </p15:clr>
        </p15:guide>
        <p15:guide id="8" pos="212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早川 誠貴" initials="早川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EEBF7"/>
    <a:srgbClr val="FFF2CC"/>
    <a:srgbClr val="A9D18E"/>
    <a:srgbClr val="FFFFFF"/>
    <a:srgbClr val="FF99CC"/>
    <a:srgbClr val="5B9BD5"/>
    <a:srgbClr val="FFFF00"/>
    <a:srgbClr val="00000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FD4443E-F989-4FC4-A0C8-D5A2AF1F390B}" styleName="濃色スタイル 1 - アクセント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濃色スタイル 1 - アクセント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9631B5-78F2-41C9-869B-9F39066F8104}" styleName="中間スタイル 3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濃色スタイル 1 - アクセント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中間スタイル 4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5023" autoAdjust="0"/>
  </p:normalViewPr>
  <p:slideViewPr>
    <p:cSldViewPr>
      <p:cViewPr varScale="1">
        <p:scale>
          <a:sx n="91" d="100"/>
          <a:sy n="91" d="100"/>
        </p:scale>
        <p:origin x="552" y="57"/>
      </p:cViewPr>
      <p:guideLst>
        <p:guide orient="horz" pos="2160"/>
        <p:guide pos="30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090"/>
    </p:cViewPr>
  </p:sorterViewPr>
  <p:notesViewPr>
    <p:cSldViewPr>
      <p:cViewPr>
        <p:scale>
          <a:sx n="100" d="100"/>
          <a:sy n="100" d="100"/>
        </p:scale>
        <p:origin x="2438" y="58"/>
      </p:cViewPr>
      <p:guideLst>
        <p:guide orient="horz" pos="4626"/>
        <p:guide pos="1464"/>
        <p:guide orient="horz" pos="4577"/>
        <p:guide pos="1442"/>
        <p:guide orient="horz" pos="3143"/>
        <p:guide orient="horz" pos="3109"/>
        <p:guide pos="2156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習志野市</a:t>
            </a:r>
            <a:endParaRPr lang="en-US" altLang="ja-JP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457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457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15B3215-D280-4866-8E25-C3F14D320CE9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9827255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習志野市</a:t>
            </a:r>
            <a:endParaRPr lang="en-US" altLang="ja-JP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457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5325" y="739775"/>
            <a:ext cx="53467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949" y="4687217"/>
            <a:ext cx="5391467" cy="44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457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F5544052-0E59-407E-9304-9DD2AC9C53C0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6040502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95325" y="739775"/>
            <a:ext cx="5346700" cy="3702050"/>
          </a:xfrm>
          <a:ln/>
        </p:spPr>
      </p:sp>
      <p:sp>
        <p:nvSpPr>
          <p:cNvPr id="14339" name="ノート プレースホルダー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25553">
              <a:defRPr/>
            </a:pPr>
            <a:endParaRPr lang="en-US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defTabSz="925553">
              <a:defRPr/>
            </a:pPr>
            <a:endParaRPr lang="ja-JP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lang="en-US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14340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085" indent="-28542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1673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98344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5015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1685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6835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502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1694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C5973FF-E225-4425-ABD5-B2A0CE527907}" type="slidenum">
              <a:rPr lang="en-US" altLang="ja-JP" smtClean="0"/>
              <a:pPr/>
              <a:t>1</a:t>
            </a:fld>
            <a:endParaRPr lang="en-US" altLang="ja-JP" dirty="0"/>
          </a:p>
        </p:txBody>
      </p:sp>
      <p:sp>
        <p:nvSpPr>
          <p:cNvPr id="14341" name="フッター プレースホルダー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085" indent="-28542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1673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98344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5015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1685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6835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502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1694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05532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32931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80571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11126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94397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9936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697894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27970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087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815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51377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E8C9A-8CFD-4069-80D8-023170531D4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7338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26610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831072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90150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98131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96107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570403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604651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835035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18521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6732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76507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504838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614580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381897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860901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80163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8509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65071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652426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68087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03292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3595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 userDrawn="1"/>
        </p:nvSpPr>
        <p:spPr bwMode="auto">
          <a:xfrm flipV="1">
            <a:off x="198438" y="6237288"/>
            <a:ext cx="9650412" cy="69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6" name="AutoShape 11"/>
          <p:cNvSpPr>
            <a:spLocks noChangeArrowheads="1"/>
          </p:cNvSpPr>
          <p:nvPr userDrawn="1"/>
        </p:nvSpPr>
        <p:spPr bwMode="auto">
          <a:xfrm flipV="1">
            <a:off x="128589" y="549275"/>
            <a:ext cx="9577387" cy="71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CC33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7" indent="0" algn="ctr">
              <a:buNone/>
              <a:defRPr sz="2000"/>
            </a:lvl2pPr>
            <a:lvl3pPr marL="914395" indent="0" algn="ctr">
              <a:buNone/>
              <a:defRPr sz="1800"/>
            </a:lvl3pPr>
            <a:lvl4pPr marL="1371592" indent="0" algn="ctr">
              <a:buNone/>
              <a:defRPr sz="1600"/>
            </a:lvl4pPr>
            <a:lvl5pPr marL="1828789" indent="0" algn="ctr">
              <a:buNone/>
              <a:defRPr sz="1600"/>
            </a:lvl5pPr>
            <a:lvl6pPr marL="2285987" indent="0" algn="ctr">
              <a:buNone/>
              <a:defRPr sz="1600"/>
            </a:lvl6pPr>
            <a:lvl7pPr marL="2743184" indent="0" algn="ctr">
              <a:buNone/>
              <a:defRPr sz="1600"/>
            </a:lvl7pPr>
            <a:lvl8pPr marL="3200381" indent="0" algn="ctr">
              <a:buNone/>
              <a:defRPr sz="1600"/>
            </a:lvl8pPr>
            <a:lvl9pPr marL="3657579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87FDF6-FA77-4017-9351-34BB70588107}" type="datetime1">
              <a:rPr lang="ja-JP" altLang="en-US" smtClean="0"/>
              <a:t>2026/9/8</a:t>
            </a:fld>
            <a:endParaRPr lang="ja-JP" altLang="en-US"/>
          </a:p>
        </p:txBody>
      </p:sp>
      <p:sp>
        <p:nvSpPr>
          <p:cNvPr id="15" name="フッター プレースホルダー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graphicFrame>
        <p:nvGraphicFramePr>
          <p:cNvPr id="9" name="オブジェクト 2">
            <a:extLst>
              <a:ext uri="{FF2B5EF4-FFF2-40B4-BE49-F238E27FC236}">
                <a16:creationId xmlns:a16="http://schemas.microsoft.com/office/drawing/2014/main" id="{756579DF-A954-4E69-81F6-7D95965C8177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544545454"/>
              </p:ext>
            </p:extLst>
          </p:nvPr>
        </p:nvGraphicFramePr>
        <p:xfrm>
          <a:off x="8066854" y="48369"/>
          <a:ext cx="4349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590753" imgH="3562313" progId="AcroExch.Document.11">
                  <p:embed/>
                </p:oleObj>
              </mc:Choice>
              <mc:Fallback>
                <p:oleObj name="Acrobat Document" r:id="rId2" imgW="3590753" imgH="3562313" progId="AcroExch.Document.11">
                  <p:embed/>
                  <p:pic>
                    <p:nvPicPr>
                      <p:cNvPr id="28" name="オブジェクト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6854" y="48369"/>
                        <a:ext cx="43497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A47D76B-F0E9-4E6B-B0E3-C822726679D3}"/>
              </a:ext>
            </a:extLst>
          </p:cNvPr>
          <p:cNvSpPr/>
          <p:nvPr userDrawn="1"/>
        </p:nvSpPr>
        <p:spPr>
          <a:xfrm>
            <a:off x="8475797" y="93916"/>
            <a:ext cx="1368000" cy="468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dist">
              <a:lnSpc>
                <a:spcPts val="1200"/>
              </a:lnSpc>
              <a:defRPr/>
            </a:pPr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習志野市</a:t>
            </a:r>
            <a:endParaRPr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>
              <a:lnSpc>
                <a:spcPts val="1200"/>
              </a:lnSpc>
              <a:defRPr/>
            </a:pPr>
            <a:r>
              <a:rPr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Narashino</a:t>
            </a:r>
            <a:r>
              <a:rPr lang="ja-JP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endParaRPr lang="ja-JP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11FFA7D-1B88-4CD0-951B-DB47588440FD}"/>
              </a:ext>
            </a:extLst>
          </p:cNvPr>
          <p:cNvSpPr/>
          <p:nvPr userDrawn="1"/>
        </p:nvSpPr>
        <p:spPr>
          <a:xfrm>
            <a:off x="1148648" y="6186514"/>
            <a:ext cx="1413281" cy="555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r>
              <a:rPr lang="ja-JP" altLang="en-US" sz="9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ご当地キャラクター</a:t>
            </a:r>
            <a:endParaRPr lang="en-US" altLang="ja-JP" sz="9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endParaRPr lang="en-US" altLang="ja-JP" sz="105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endParaRPr lang="ja-JP" altLang="en-US" sz="1600" b="1" kern="100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r>
              <a:rPr lang="ja-JP" altLang="en-US" sz="1400" b="1" kern="0" dirty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ナラシド♪</a:t>
            </a:r>
            <a:endParaRPr lang="ja-JP" altLang="en-US" sz="1400" b="1" kern="100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pic>
        <p:nvPicPr>
          <p:cNvPr id="12" name="Picture 259" descr="Z:\01 公共施設マネジメント関係\84 取材、照会文書対応_平成27年度～\300820_不動産証券化ジャーナル\習志野市ブランドロゴ.png">
            <a:extLst>
              <a:ext uri="{FF2B5EF4-FFF2-40B4-BE49-F238E27FC236}">
                <a16:creationId xmlns:a16="http://schemas.microsoft.com/office/drawing/2014/main" id="{F77AD1CC-9D4F-44EB-8365-57BEF5127A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5251266"/>
            <a:ext cx="1454080" cy="145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80" descr="\\intra.city.narashino.chiba.jp\Public\情報政策課\13文書統制\パワーポイントフォーマット\narashido_mae.jpg">
            <a:extLst>
              <a:ext uri="{FF2B5EF4-FFF2-40B4-BE49-F238E27FC236}">
                <a16:creationId xmlns:a16="http://schemas.microsoft.com/office/drawing/2014/main" id="{CCDE0616-478A-4464-909A-9087904280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070" y="5277967"/>
            <a:ext cx="1065643" cy="9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19482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C6D4-7D75-4E59-9E28-F2BAD20EDDEE}" type="datetime1">
              <a:rPr lang="ja-JP" altLang="en-US" smtClean="0"/>
              <a:t>2026/9/8</a:t>
            </a:fld>
            <a:endParaRPr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1665" y="6507391"/>
            <a:ext cx="22288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88FB8-BFA0-4B16-A564-6B6953D951DB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pic>
        <p:nvPicPr>
          <p:cNvPr id="6" name="Picture 161" descr="\\intra.city.narashino.chiba.jp\Public\情報政策課\13文書統制\パワーポイントフォーマット\C_color_1.png">
            <a:extLst>
              <a:ext uri="{FF2B5EF4-FFF2-40B4-BE49-F238E27FC236}">
                <a16:creationId xmlns:a16="http://schemas.microsoft.com/office/drawing/2014/main" id="{51B5D08F-7B35-4003-BDB4-8D76696001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15" y="-22696"/>
            <a:ext cx="1008113" cy="63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35984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  <a:endParaRPr lang="en-US" altLang="ja-JP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A5C0C550-317B-4B8B-9743-1AA638911D8D}" type="datetime1">
              <a:rPr lang="ja-JP" altLang="en-US" smtClean="0"/>
              <a:t>2026/9/8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1375" y="631657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1665" y="6507391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800" b="1">
                <a:solidFill>
                  <a:srgbClr val="00206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2B967236-2A4D-4A46-B8BA-3B07D58696CE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7" name="AutoShape 31"/>
          <p:cNvSpPr>
            <a:spLocks noChangeArrowheads="1"/>
          </p:cNvSpPr>
          <p:nvPr userDrawn="1"/>
        </p:nvSpPr>
        <p:spPr bwMode="auto">
          <a:xfrm flipV="1">
            <a:off x="200025" y="549275"/>
            <a:ext cx="9705976" cy="76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CC33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graphicFrame>
        <p:nvGraphicFramePr>
          <p:cNvPr id="9" name="オブジェクト 2">
            <a:extLst>
              <a:ext uri="{FF2B5EF4-FFF2-40B4-BE49-F238E27FC236}">
                <a16:creationId xmlns:a16="http://schemas.microsoft.com/office/drawing/2014/main" id="{83B6BCFB-B95A-4D09-8EDF-B7824593CB38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8066854" y="48369"/>
          <a:ext cx="4349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590753" imgH="3562313" progId="AcroExch.Document.11">
                  <p:embed/>
                </p:oleObj>
              </mc:Choice>
              <mc:Fallback>
                <p:oleObj name="Acrobat Document" r:id="rId4" imgW="3590753" imgH="3562313" progId="AcroExch.Document.11">
                  <p:embed/>
                  <p:pic>
                    <p:nvPicPr>
                      <p:cNvPr id="19" name="オブジェクト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6854" y="48369"/>
                        <a:ext cx="43497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7C1DA3-779C-4BFD-A8CD-602459DCE66C}"/>
              </a:ext>
            </a:extLst>
          </p:cNvPr>
          <p:cNvSpPr/>
          <p:nvPr userDrawn="1"/>
        </p:nvSpPr>
        <p:spPr>
          <a:xfrm>
            <a:off x="8475797" y="93916"/>
            <a:ext cx="1368000" cy="468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dist">
              <a:lnSpc>
                <a:spcPts val="1200"/>
              </a:lnSpc>
              <a:defRPr/>
            </a:pPr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習志野市</a:t>
            </a:r>
            <a:endParaRPr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>
              <a:lnSpc>
                <a:spcPts val="1200"/>
              </a:lnSpc>
              <a:defRPr/>
            </a:pPr>
            <a:r>
              <a:rPr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Narashino</a:t>
            </a:r>
            <a:r>
              <a:rPr lang="ja-JP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endParaRPr lang="ja-JP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7" r:id="rId1"/>
    <p:sldLayoutId id="2147485931" r:id="rId2"/>
  </p:sldLayoutIdLst>
  <p:transition spd="slow">
    <p:wip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5pPr>
      <a:lvl6pPr marL="457197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6pPr>
      <a:lvl7pPr marL="914395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7pPr>
      <a:lvl8pPr marL="1371592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8pPr>
      <a:lvl9pPr marL="1828789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9pPr>
    </p:titleStyle>
    <p:bodyStyle>
      <a:lvl1pPr marL="228599" indent="-228599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6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1.wdp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サブタイトル 3"/>
          <p:cNvSpPr txBox="1">
            <a:spLocks/>
          </p:cNvSpPr>
          <p:nvPr/>
        </p:nvSpPr>
        <p:spPr bwMode="auto">
          <a:xfrm>
            <a:off x="4325890" y="1193177"/>
            <a:ext cx="2357237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lnSpc>
                <a:spcPts val="1400"/>
              </a:lnSpc>
            </a:pPr>
            <a:endParaRPr lang="en-US" altLang="ja-JP" sz="120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6456" y="692696"/>
            <a:ext cx="9777536" cy="395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「災害発生時の身を守る行動と防災豆知識」</a:t>
            </a:r>
            <a:endParaRPr lang="en-US" altLang="ja-JP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目的：災害発生時に覚えておくとよい行動の一例や防災知識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　　　　の一部を紹介して、冷静な判断並びに色々と工夫する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　　　　ことの大切さについて理解を図る。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 　　①　二次災害防止のための行動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 　　②　不便な被災生活を緩和するための工夫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1928664" y="4805281"/>
            <a:ext cx="7548513" cy="73974"/>
          </a:xfrm>
          <a:prstGeom prst="rect">
            <a:avLst/>
          </a:prstGeom>
          <a:solidFill>
            <a:srgbClr val="33CC33"/>
          </a:solidFill>
          <a:ln>
            <a:noFill/>
          </a:ln>
          <a:effectLst>
            <a:innerShdw blurRad="63500" dist="381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dirty="0">
              <a:solidFill>
                <a:srgbClr val="CCFF66"/>
              </a:solidFill>
            </a:endParaRPr>
          </a:p>
        </p:txBody>
      </p:sp>
      <p:sp>
        <p:nvSpPr>
          <p:cNvPr id="24" name="サブタイトル 3"/>
          <p:cNvSpPr txBox="1">
            <a:spLocks/>
          </p:cNvSpPr>
          <p:nvPr/>
        </p:nvSpPr>
        <p:spPr bwMode="auto">
          <a:xfrm>
            <a:off x="6465168" y="5805264"/>
            <a:ext cx="2910217" cy="36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ja-JP" altLang="en-US" sz="180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危機管理監　亀﨑　智裕</a:t>
            </a:r>
            <a:endParaRPr lang="en-US" altLang="ja-JP" sz="1800" b="1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sp>
        <p:nvSpPr>
          <p:cNvPr id="25" name="サブタイトル 3"/>
          <p:cNvSpPr txBox="1">
            <a:spLocks/>
          </p:cNvSpPr>
          <p:nvPr/>
        </p:nvSpPr>
        <p:spPr bwMode="auto">
          <a:xfrm>
            <a:off x="5745088" y="4857099"/>
            <a:ext cx="3794268" cy="51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ja-JP" altLang="en-US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令和８年９月５日</a:t>
            </a:r>
            <a:r>
              <a:rPr lang="en-US" altLang="ja-JP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(</a:t>
            </a:r>
            <a:r>
              <a:rPr lang="ja-JP" altLang="en-US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土</a:t>
            </a:r>
            <a:r>
              <a:rPr lang="en-US" altLang="ja-JP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) </a:t>
            </a:r>
            <a:r>
              <a:rPr lang="ja-JP" altLang="en-US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　</a:t>
            </a:r>
            <a:endParaRPr lang="en-US" altLang="ja-JP" sz="2800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itchFamily="50" charset="-128"/>
            </a:endParaRPr>
          </a:p>
        </p:txBody>
      </p:sp>
      <p:sp>
        <p:nvSpPr>
          <p:cNvPr id="26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A47AE7E-7471-7BB9-B4E8-4A0E1BB8F2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376" y="3649993"/>
            <a:ext cx="675351" cy="9910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417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6641"/>
    </mc:Choice>
    <mc:Fallback xmlns="">
      <p:transition advTm="1664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10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ク　「発災時、使用中の電気製品のスイッチは、切りましょう」！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556792"/>
            <a:ext cx="9001000" cy="1748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火災につながる危険性がある使用中のアイロンうや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ヘアドライヤーなどの電気製品のスイッチを切り、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できれば、プラグをコンセントから抜きましょう。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F2E8F8A-A033-F491-0BA8-08B2E7D681DA}"/>
              </a:ext>
            </a:extLst>
          </p:cNvPr>
          <p:cNvSpPr/>
          <p:nvPr/>
        </p:nvSpPr>
        <p:spPr>
          <a:xfrm>
            <a:off x="126306" y="3356992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ケ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「部屋の中を裸足で歩くのはダメ、ケガをしないように」！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905D189-2644-D87F-E881-527D7C0AE451}"/>
              </a:ext>
            </a:extLst>
          </p:cNvPr>
          <p:cNvSpPr/>
          <p:nvPr/>
        </p:nvSpPr>
        <p:spPr>
          <a:xfrm>
            <a:off x="630363" y="3861048"/>
            <a:ext cx="6194845" cy="2540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夜間に地震が起こって停電すると、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真っ暗で何も見えないので危険です。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寝室に</a:t>
            </a:r>
            <a:r>
              <a:rPr kumimoji="1"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カゴを準備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し、その中に懐中電灯、スリッパ（運動靴）、携帯電話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や財布などを入れておくと安心です。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9C7707D-A296-4420-C682-49AD45D5B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6" t="7911" r="7292" b="12863"/>
          <a:stretch/>
        </p:blipFill>
        <p:spPr>
          <a:xfrm>
            <a:off x="6825208" y="4348749"/>
            <a:ext cx="2880320" cy="209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4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「スーパーで大地震に出逢ったら」？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69127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商品棚等の下敷きならないようすぐに店を出る。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揺れがおさまるまで姿勢を低くして身を守る。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2220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商品棚の近くや天井の照明器具から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離れ、買い物カゴやバッグなどで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頭を保護し、柱の近くなどで姿勢を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低くして身を守りましょう。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2229243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27265312-6C37-2761-18E9-2EAAC48E447F}"/>
              </a:ext>
            </a:extLst>
          </p:cNvPr>
          <p:cNvGrpSpPr/>
          <p:nvPr/>
        </p:nvGrpSpPr>
        <p:grpSpPr>
          <a:xfrm>
            <a:off x="6140739" y="3140968"/>
            <a:ext cx="3502418" cy="3101422"/>
            <a:chOff x="6140739" y="3140968"/>
            <a:chExt cx="3502418" cy="3101422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AEF8F24D-8BDB-08BD-BF28-1EE324937A1F}"/>
                </a:ext>
              </a:extLst>
            </p:cNvPr>
            <p:cNvGrpSpPr/>
            <p:nvPr/>
          </p:nvGrpSpPr>
          <p:grpSpPr>
            <a:xfrm>
              <a:off x="6140739" y="3140968"/>
              <a:ext cx="3502418" cy="3101422"/>
              <a:chOff x="6140739" y="3097984"/>
              <a:chExt cx="3502418" cy="3101422"/>
            </a:xfrm>
          </p:grpSpPr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8B9CF013-77E4-9E2C-108C-E19C52F58063}"/>
                  </a:ext>
                </a:extLst>
              </p:cNvPr>
              <p:cNvGrpSpPr/>
              <p:nvPr/>
            </p:nvGrpSpPr>
            <p:grpSpPr>
              <a:xfrm>
                <a:off x="7408928" y="3097984"/>
                <a:ext cx="1195587" cy="1973731"/>
                <a:chOff x="5104891" y="4668647"/>
                <a:chExt cx="1195587" cy="1973731"/>
              </a:xfrm>
            </p:grpSpPr>
            <p:sp>
              <p:nvSpPr>
                <p:cNvPr id="5" name="フリーフォーム: 図形 4">
                  <a:extLst>
                    <a:ext uri="{FF2B5EF4-FFF2-40B4-BE49-F238E27FC236}">
                      <a16:creationId xmlns:a16="http://schemas.microsoft.com/office/drawing/2014/main" id="{062117C7-E4CE-4F8E-6379-3581AEE93725}"/>
                    </a:ext>
                  </a:extLst>
                </p:cNvPr>
                <p:cNvSpPr/>
                <p:nvPr/>
              </p:nvSpPr>
              <p:spPr>
                <a:xfrm>
                  <a:off x="5104891" y="4689103"/>
                  <a:ext cx="561975" cy="1953275"/>
                </a:xfrm>
                <a:custGeom>
                  <a:avLst/>
                  <a:gdLst>
                    <a:gd name="connsiteX0" fmla="*/ 28575 w 561975"/>
                    <a:gd name="connsiteY0" fmla="*/ 0 h 1844675"/>
                    <a:gd name="connsiteX1" fmla="*/ 0 w 561975"/>
                    <a:gd name="connsiteY1" fmla="*/ 1565275 h 1844675"/>
                    <a:gd name="connsiteX2" fmla="*/ 517525 w 561975"/>
                    <a:gd name="connsiteY2" fmla="*/ 1844675 h 1844675"/>
                    <a:gd name="connsiteX3" fmla="*/ 561975 w 561975"/>
                    <a:gd name="connsiteY3" fmla="*/ 136525 h 1844675"/>
                    <a:gd name="connsiteX4" fmla="*/ 28575 w 561975"/>
                    <a:gd name="connsiteY4" fmla="*/ 0 h 1844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1975" h="1844675">
                      <a:moveTo>
                        <a:pt x="28575" y="0"/>
                      </a:moveTo>
                      <a:lnTo>
                        <a:pt x="0" y="1565275"/>
                      </a:lnTo>
                      <a:lnTo>
                        <a:pt x="517525" y="1844675"/>
                      </a:lnTo>
                      <a:lnTo>
                        <a:pt x="561975" y="136525"/>
                      </a:lnTo>
                      <a:lnTo>
                        <a:pt x="28575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6" name="フリーフォーム: 図形 5">
                  <a:extLst>
                    <a:ext uri="{FF2B5EF4-FFF2-40B4-BE49-F238E27FC236}">
                      <a16:creationId xmlns:a16="http://schemas.microsoft.com/office/drawing/2014/main" id="{04CFFD37-5DF4-A79C-A215-DF8C0E109BA1}"/>
                    </a:ext>
                  </a:extLst>
                </p:cNvPr>
                <p:cNvSpPr/>
                <p:nvPr/>
              </p:nvSpPr>
              <p:spPr>
                <a:xfrm>
                  <a:off x="5621424" y="4668647"/>
                  <a:ext cx="679054" cy="1966888"/>
                </a:xfrm>
                <a:custGeom>
                  <a:avLst/>
                  <a:gdLst>
                    <a:gd name="connsiteX0" fmla="*/ 28575 w 561975"/>
                    <a:gd name="connsiteY0" fmla="*/ 0 h 1844675"/>
                    <a:gd name="connsiteX1" fmla="*/ 0 w 561975"/>
                    <a:gd name="connsiteY1" fmla="*/ 1565275 h 1844675"/>
                    <a:gd name="connsiteX2" fmla="*/ 517525 w 561975"/>
                    <a:gd name="connsiteY2" fmla="*/ 1844675 h 1844675"/>
                    <a:gd name="connsiteX3" fmla="*/ 561975 w 561975"/>
                    <a:gd name="connsiteY3" fmla="*/ 136525 h 1844675"/>
                    <a:gd name="connsiteX4" fmla="*/ 28575 w 561975"/>
                    <a:gd name="connsiteY4" fmla="*/ 0 h 1844675"/>
                    <a:gd name="connsiteX0" fmla="*/ 28575 w 561975"/>
                    <a:gd name="connsiteY0" fmla="*/ 0 h 1844675"/>
                    <a:gd name="connsiteX1" fmla="*/ 0 w 561975"/>
                    <a:gd name="connsiteY1" fmla="*/ 1706203 h 1844675"/>
                    <a:gd name="connsiteX2" fmla="*/ 517525 w 561975"/>
                    <a:gd name="connsiteY2" fmla="*/ 1844675 h 1844675"/>
                    <a:gd name="connsiteX3" fmla="*/ 561975 w 561975"/>
                    <a:gd name="connsiteY3" fmla="*/ 136525 h 1844675"/>
                    <a:gd name="connsiteX4" fmla="*/ 28575 w 561975"/>
                    <a:gd name="connsiteY4" fmla="*/ 0 h 1844675"/>
                    <a:gd name="connsiteX0" fmla="*/ 28575 w 631825"/>
                    <a:gd name="connsiteY0" fmla="*/ 0 h 1706203"/>
                    <a:gd name="connsiteX1" fmla="*/ 0 w 631825"/>
                    <a:gd name="connsiteY1" fmla="*/ 1706203 h 1706203"/>
                    <a:gd name="connsiteX2" fmla="*/ 631825 w 631825"/>
                    <a:gd name="connsiteY2" fmla="*/ 1544828 h 1706203"/>
                    <a:gd name="connsiteX3" fmla="*/ 561975 w 631825"/>
                    <a:gd name="connsiteY3" fmla="*/ 136525 h 1706203"/>
                    <a:gd name="connsiteX4" fmla="*/ 28575 w 631825"/>
                    <a:gd name="connsiteY4" fmla="*/ 0 h 1706203"/>
                    <a:gd name="connsiteX0" fmla="*/ 28575 w 673100"/>
                    <a:gd name="connsiteY0" fmla="*/ 151328 h 1857531"/>
                    <a:gd name="connsiteX1" fmla="*/ 0 w 673100"/>
                    <a:gd name="connsiteY1" fmla="*/ 1857531 h 1857531"/>
                    <a:gd name="connsiteX2" fmla="*/ 631825 w 673100"/>
                    <a:gd name="connsiteY2" fmla="*/ 1696156 h 1857531"/>
                    <a:gd name="connsiteX3" fmla="*/ 673100 w 673100"/>
                    <a:gd name="connsiteY3" fmla="*/ 0 h 1857531"/>
                    <a:gd name="connsiteX4" fmla="*/ 28575 w 673100"/>
                    <a:gd name="connsiteY4" fmla="*/ 151328 h 1857531"/>
                    <a:gd name="connsiteX0" fmla="*/ 31750 w 673100"/>
                    <a:gd name="connsiteY0" fmla="*/ 145331 h 1857531"/>
                    <a:gd name="connsiteX1" fmla="*/ 0 w 673100"/>
                    <a:gd name="connsiteY1" fmla="*/ 1857531 h 1857531"/>
                    <a:gd name="connsiteX2" fmla="*/ 631825 w 673100"/>
                    <a:gd name="connsiteY2" fmla="*/ 1696156 h 1857531"/>
                    <a:gd name="connsiteX3" fmla="*/ 673100 w 673100"/>
                    <a:gd name="connsiteY3" fmla="*/ 0 h 1857531"/>
                    <a:gd name="connsiteX4" fmla="*/ 31750 w 673100"/>
                    <a:gd name="connsiteY4" fmla="*/ 145331 h 1857531"/>
                    <a:gd name="connsiteX0" fmla="*/ 37704 w 679054"/>
                    <a:gd name="connsiteY0" fmla="*/ 145331 h 1857531"/>
                    <a:gd name="connsiteX1" fmla="*/ 0 w 679054"/>
                    <a:gd name="connsiteY1" fmla="*/ 1857531 h 1857531"/>
                    <a:gd name="connsiteX2" fmla="*/ 637779 w 679054"/>
                    <a:gd name="connsiteY2" fmla="*/ 1696156 h 1857531"/>
                    <a:gd name="connsiteX3" fmla="*/ 679054 w 679054"/>
                    <a:gd name="connsiteY3" fmla="*/ 0 h 1857531"/>
                    <a:gd name="connsiteX4" fmla="*/ 37704 w 679054"/>
                    <a:gd name="connsiteY4" fmla="*/ 145331 h 1857531"/>
                    <a:gd name="connsiteX0" fmla="*/ 37704 w 679054"/>
                    <a:gd name="connsiteY0" fmla="*/ 145331 h 1857531"/>
                    <a:gd name="connsiteX1" fmla="*/ 7851 w 679054"/>
                    <a:gd name="connsiteY1" fmla="*/ 1639220 h 1857531"/>
                    <a:gd name="connsiteX2" fmla="*/ 0 w 679054"/>
                    <a:gd name="connsiteY2" fmla="*/ 1857531 h 1857531"/>
                    <a:gd name="connsiteX3" fmla="*/ 637779 w 679054"/>
                    <a:gd name="connsiteY3" fmla="*/ 1696156 h 1857531"/>
                    <a:gd name="connsiteX4" fmla="*/ 679054 w 679054"/>
                    <a:gd name="connsiteY4" fmla="*/ 0 h 1857531"/>
                    <a:gd name="connsiteX5" fmla="*/ 37704 w 679054"/>
                    <a:gd name="connsiteY5" fmla="*/ 145331 h 1857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054" h="1857531">
                      <a:moveTo>
                        <a:pt x="37704" y="145331"/>
                      </a:moveTo>
                      <a:cubicBezTo>
                        <a:pt x="26959" y="641420"/>
                        <a:pt x="18596" y="1143131"/>
                        <a:pt x="7851" y="1639220"/>
                      </a:cubicBezTo>
                      <a:lnTo>
                        <a:pt x="0" y="1857531"/>
                      </a:lnTo>
                      <a:lnTo>
                        <a:pt x="637779" y="1696156"/>
                      </a:lnTo>
                      <a:lnTo>
                        <a:pt x="679054" y="0"/>
                      </a:lnTo>
                      <a:lnTo>
                        <a:pt x="37704" y="14533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7" name="フリーフォーム: 図形 6">
                  <a:extLst>
                    <a:ext uri="{FF2B5EF4-FFF2-40B4-BE49-F238E27FC236}">
                      <a16:creationId xmlns:a16="http://schemas.microsoft.com/office/drawing/2014/main" id="{A8D4857E-5A74-3796-C853-733882783921}"/>
                    </a:ext>
                  </a:extLst>
                </p:cNvPr>
                <p:cNvSpPr/>
                <p:nvPr/>
              </p:nvSpPr>
              <p:spPr>
                <a:xfrm>
                  <a:off x="5106592" y="4673203"/>
                  <a:ext cx="1188244" cy="1965722"/>
                </a:xfrm>
                <a:custGeom>
                  <a:avLst/>
                  <a:gdLst>
                    <a:gd name="connsiteX0" fmla="*/ 28575 w 1183481"/>
                    <a:gd name="connsiteY0" fmla="*/ 0 h 1945481"/>
                    <a:gd name="connsiteX1" fmla="*/ 0 w 1183481"/>
                    <a:gd name="connsiteY1" fmla="*/ 1658540 h 1945481"/>
                    <a:gd name="connsiteX2" fmla="*/ 514350 w 1183481"/>
                    <a:gd name="connsiteY2" fmla="*/ 1945481 h 1945481"/>
                    <a:gd name="connsiteX3" fmla="*/ 1153715 w 1183481"/>
                    <a:gd name="connsiteY3" fmla="*/ 1768078 h 1945481"/>
                    <a:gd name="connsiteX4" fmla="*/ 1183481 w 1183481"/>
                    <a:gd name="connsiteY4" fmla="*/ 452437 h 1945481"/>
                    <a:gd name="connsiteX0" fmla="*/ 28575 w 1188244"/>
                    <a:gd name="connsiteY0" fmla="*/ 20241 h 1965722"/>
                    <a:gd name="connsiteX1" fmla="*/ 0 w 1188244"/>
                    <a:gd name="connsiteY1" fmla="*/ 1678781 h 1965722"/>
                    <a:gd name="connsiteX2" fmla="*/ 514350 w 1188244"/>
                    <a:gd name="connsiteY2" fmla="*/ 1965722 h 1965722"/>
                    <a:gd name="connsiteX3" fmla="*/ 1153715 w 1188244"/>
                    <a:gd name="connsiteY3" fmla="*/ 1788319 h 1965722"/>
                    <a:gd name="connsiteX4" fmla="*/ 1188244 w 1188244"/>
                    <a:gd name="connsiteY4" fmla="*/ 0 h 1965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88244" h="1965722">
                      <a:moveTo>
                        <a:pt x="28575" y="20241"/>
                      </a:moveTo>
                      <a:lnTo>
                        <a:pt x="0" y="1678781"/>
                      </a:lnTo>
                      <a:lnTo>
                        <a:pt x="514350" y="1965722"/>
                      </a:lnTo>
                      <a:lnTo>
                        <a:pt x="1153715" y="1788319"/>
                      </a:lnTo>
                      <a:cubicBezTo>
                        <a:pt x="1163637" y="1349772"/>
                        <a:pt x="1178322" y="438547"/>
                        <a:pt x="1188244" y="0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フリーフォーム: 図形 10">
                  <a:extLst>
                    <a:ext uri="{FF2B5EF4-FFF2-40B4-BE49-F238E27FC236}">
                      <a16:creationId xmlns:a16="http://schemas.microsoft.com/office/drawing/2014/main" id="{C44F42D6-74E9-E12C-E613-68FAF6227274}"/>
                    </a:ext>
                  </a:extLst>
                </p:cNvPr>
                <p:cNvSpPr/>
                <p:nvPr/>
              </p:nvSpPr>
              <p:spPr>
                <a:xfrm>
                  <a:off x="5619750" y="4836319"/>
                  <a:ext cx="39291" cy="1804987"/>
                </a:xfrm>
                <a:custGeom>
                  <a:avLst/>
                  <a:gdLst>
                    <a:gd name="connsiteX0" fmla="*/ 0 w 29766"/>
                    <a:gd name="connsiteY0" fmla="*/ 1503759 h 1503759"/>
                    <a:gd name="connsiteX1" fmla="*/ 29766 w 29766"/>
                    <a:gd name="connsiteY1" fmla="*/ 0 h 1503759"/>
                    <a:gd name="connsiteX2" fmla="*/ 29766 w 29766"/>
                    <a:gd name="connsiteY2" fmla="*/ 0 h 1503759"/>
                    <a:gd name="connsiteX3" fmla="*/ 29766 w 29766"/>
                    <a:gd name="connsiteY3" fmla="*/ 0 h 1503759"/>
                    <a:gd name="connsiteX0" fmla="*/ 0 w 39291"/>
                    <a:gd name="connsiteY0" fmla="*/ 1804987 h 1804987"/>
                    <a:gd name="connsiteX1" fmla="*/ 29766 w 39291"/>
                    <a:gd name="connsiteY1" fmla="*/ 301228 h 1804987"/>
                    <a:gd name="connsiteX2" fmla="*/ 29766 w 39291"/>
                    <a:gd name="connsiteY2" fmla="*/ 301228 h 1804987"/>
                    <a:gd name="connsiteX3" fmla="*/ 39291 w 39291"/>
                    <a:gd name="connsiteY3" fmla="*/ 0 h 1804987"/>
                    <a:gd name="connsiteX0" fmla="*/ 0 w 39291"/>
                    <a:gd name="connsiteY0" fmla="*/ 1804987 h 1804987"/>
                    <a:gd name="connsiteX1" fmla="*/ 29766 w 39291"/>
                    <a:gd name="connsiteY1" fmla="*/ 301228 h 1804987"/>
                    <a:gd name="connsiteX2" fmla="*/ 39291 w 39291"/>
                    <a:gd name="connsiteY2" fmla="*/ 0 h 1804987"/>
                    <a:gd name="connsiteX0" fmla="*/ 0 w 39291"/>
                    <a:gd name="connsiteY0" fmla="*/ 1804987 h 1804987"/>
                    <a:gd name="connsiteX1" fmla="*/ 39291 w 39291"/>
                    <a:gd name="connsiteY1" fmla="*/ 0 h 180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9291" h="1804987">
                      <a:moveTo>
                        <a:pt x="0" y="1804987"/>
                      </a:moveTo>
                      <a:lnTo>
                        <a:pt x="39291" y="0"/>
                      </a:ln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5" name="グループ化 374">
                <a:extLst>
                  <a:ext uri="{FF2B5EF4-FFF2-40B4-BE49-F238E27FC236}">
                    <a16:creationId xmlns:a16="http://schemas.microsoft.com/office/drawing/2014/main" id="{558C9478-3770-4BA8-6229-562E5324C2AF}"/>
                  </a:ext>
                </a:extLst>
              </p:cNvPr>
              <p:cNvGrpSpPr/>
              <p:nvPr/>
            </p:nvGrpSpPr>
            <p:grpSpPr>
              <a:xfrm>
                <a:off x="6140739" y="3351312"/>
                <a:ext cx="3502418" cy="2848094"/>
                <a:chOff x="2801545" y="1554044"/>
                <a:chExt cx="3502418" cy="2848094"/>
              </a:xfrm>
            </p:grpSpPr>
            <p:grpSp>
              <p:nvGrpSpPr>
                <p:cNvPr id="344" name="グループ化 343">
                  <a:extLst>
                    <a:ext uri="{FF2B5EF4-FFF2-40B4-BE49-F238E27FC236}">
                      <a16:creationId xmlns:a16="http://schemas.microsoft.com/office/drawing/2014/main" id="{EC3500BC-BC2A-CAF0-E8BE-501206E3CEF1}"/>
                    </a:ext>
                  </a:extLst>
                </p:cNvPr>
                <p:cNvGrpSpPr/>
                <p:nvPr/>
              </p:nvGrpSpPr>
              <p:grpSpPr>
                <a:xfrm>
                  <a:off x="4596400" y="2051889"/>
                  <a:ext cx="1265188" cy="2129123"/>
                  <a:chOff x="58597" y="916513"/>
                  <a:chExt cx="1265188" cy="2129123"/>
                </a:xfrm>
              </p:grpSpPr>
              <p:sp>
                <p:nvSpPr>
                  <p:cNvPr id="291" name="フリーフォーム: 図形 290">
                    <a:extLst>
                      <a:ext uri="{FF2B5EF4-FFF2-40B4-BE49-F238E27FC236}">
                        <a16:creationId xmlns:a16="http://schemas.microsoft.com/office/drawing/2014/main" id="{C8059B91-4EC5-4D8B-7D6E-CEB147B3321D}"/>
                      </a:ext>
                    </a:extLst>
                  </p:cNvPr>
                  <p:cNvSpPr/>
                  <p:nvPr/>
                </p:nvSpPr>
                <p:spPr>
                  <a:xfrm>
                    <a:off x="918268" y="1520611"/>
                    <a:ext cx="405517" cy="709490"/>
                  </a:xfrm>
                  <a:custGeom>
                    <a:avLst/>
                    <a:gdLst>
                      <a:gd name="connsiteX0" fmla="*/ 26767 w 405517"/>
                      <a:gd name="connsiteY0" fmla="*/ 642285 h 709490"/>
                      <a:gd name="connsiteX1" fmla="*/ 186311 w 405517"/>
                      <a:gd name="connsiteY1" fmla="*/ 707769 h 709490"/>
                      <a:gd name="connsiteX2" fmla="*/ 393480 w 405517"/>
                      <a:gd name="connsiteY2" fmla="*/ 670860 h 709490"/>
                      <a:gd name="connsiteX3" fmla="*/ 375620 w 405517"/>
                      <a:gd name="connsiteY3" fmla="*/ 475597 h 709490"/>
                      <a:gd name="connsiteX4" fmla="*/ 332758 w 405517"/>
                      <a:gd name="connsiteY4" fmla="*/ 310101 h 709490"/>
                      <a:gd name="connsiteX5" fmla="*/ 269655 w 405517"/>
                      <a:gd name="connsiteY5" fmla="*/ 145794 h 709490"/>
                      <a:gd name="connsiteX6" fmla="*/ 230364 w 405517"/>
                      <a:gd name="connsiteY6" fmla="*/ 23160 h 709490"/>
                      <a:gd name="connsiteX7" fmla="*/ 168452 w 405517"/>
                      <a:gd name="connsiteY7" fmla="*/ 30304 h 709490"/>
                      <a:gd name="connsiteX8" fmla="*/ 193455 w 405517"/>
                      <a:gd name="connsiteY8" fmla="*/ 329151 h 709490"/>
                      <a:gd name="connsiteX9" fmla="*/ 185120 w 405517"/>
                      <a:gd name="connsiteY9" fmla="*/ 455357 h 709490"/>
                      <a:gd name="connsiteX10" fmla="*/ 76773 w 405517"/>
                      <a:gd name="connsiteY10" fmla="*/ 463691 h 709490"/>
                      <a:gd name="connsiteX11" fmla="*/ 4145 w 405517"/>
                      <a:gd name="connsiteY11" fmla="*/ 537510 h 709490"/>
                      <a:gd name="connsiteX12" fmla="*/ 26767 w 405517"/>
                      <a:gd name="connsiteY12" fmla="*/ 642285 h 709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05517" h="709490">
                        <a:moveTo>
                          <a:pt x="26767" y="642285"/>
                        </a:moveTo>
                        <a:cubicBezTo>
                          <a:pt x="57128" y="670661"/>
                          <a:pt x="125192" y="703007"/>
                          <a:pt x="186311" y="707769"/>
                        </a:cubicBezTo>
                        <a:cubicBezTo>
                          <a:pt x="247430" y="712531"/>
                          <a:pt x="361929" y="709555"/>
                          <a:pt x="393480" y="670860"/>
                        </a:cubicBezTo>
                        <a:cubicBezTo>
                          <a:pt x="425031" y="632165"/>
                          <a:pt x="385740" y="535723"/>
                          <a:pt x="375620" y="475597"/>
                        </a:cubicBezTo>
                        <a:cubicBezTo>
                          <a:pt x="365500" y="415471"/>
                          <a:pt x="350419" y="365068"/>
                          <a:pt x="332758" y="310101"/>
                        </a:cubicBezTo>
                        <a:cubicBezTo>
                          <a:pt x="315097" y="255134"/>
                          <a:pt x="286721" y="193617"/>
                          <a:pt x="269655" y="145794"/>
                        </a:cubicBezTo>
                        <a:cubicBezTo>
                          <a:pt x="252589" y="97971"/>
                          <a:pt x="247231" y="42408"/>
                          <a:pt x="230364" y="23160"/>
                        </a:cubicBezTo>
                        <a:cubicBezTo>
                          <a:pt x="213497" y="3912"/>
                          <a:pt x="174604" y="-20695"/>
                          <a:pt x="168452" y="30304"/>
                        </a:cubicBezTo>
                        <a:cubicBezTo>
                          <a:pt x="162301" y="81302"/>
                          <a:pt x="190677" y="258309"/>
                          <a:pt x="193455" y="329151"/>
                        </a:cubicBezTo>
                        <a:cubicBezTo>
                          <a:pt x="196233" y="399993"/>
                          <a:pt x="204567" y="432934"/>
                          <a:pt x="185120" y="455357"/>
                        </a:cubicBezTo>
                        <a:cubicBezTo>
                          <a:pt x="165673" y="477780"/>
                          <a:pt x="106936" y="449999"/>
                          <a:pt x="76773" y="463691"/>
                        </a:cubicBezTo>
                        <a:cubicBezTo>
                          <a:pt x="46611" y="477383"/>
                          <a:pt x="11487" y="507149"/>
                          <a:pt x="4145" y="537510"/>
                        </a:cubicBezTo>
                        <a:cubicBezTo>
                          <a:pt x="-3197" y="567871"/>
                          <a:pt x="-3594" y="613909"/>
                          <a:pt x="26767" y="642285"/>
                        </a:cubicBezTo>
                        <a:close/>
                      </a:path>
                    </a:pathLst>
                  </a:custGeom>
                  <a:solidFill>
                    <a:srgbClr val="FF99CC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74" name="フリーフォーム: 図形 273">
                    <a:extLst>
                      <a:ext uri="{FF2B5EF4-FFF2-40B4-BE49-F238E27FC236}">
                        <a16:creationId xmlns:a16="http://schemas.microsoft.com/office/drawing/2014/main" id="{9CFFF4C5-78F6-6175-1B69-39BC487FF0DA}"/>
                      </a:ext>
                    </a:extLst>
                  </p:cNvPr>
                  <p:cNvSpPr/>
                  <p:nvPr/>
                </p:nvSpPr>
                <p:spPr>
                  <a:xfrm>
                    <a:off x="474343" y="1946004"/>
                    <a:ext cx="595312" cy="813197"/>
                  </a:xfrm>
                  <a:custGeom>
                    <a:avLst/>
                    <a:gdLst>
                      <a:gd name="connsiteX0" fmla="*/ 595312 w 595312"/>
                      <a:gd name="connsiteY0" fmla="*/ 785813 h 813197"/>
                      <a:gd name="connsiteX1" fmla="*/ 390525 w 595312"/>
                      <a:gd name="connsiteY1" fmla="*/ 813197 h 813197"/>
                      <a:gd name="connsiteX2" fmla="*/ 101203 w 595312"/>
                      <a:gd name="connsiteY2" fmla="*/ 813197 h 813197"/>
                      <a:gd name="connsiteX3" fmla="*/ 0 w 595312"/>
                      <a:gd name="connsiteY3" fmla="*/ 798909 h 813197"/>
                      <a:gd name="connsiteX4" fmla="*/ 58340 w 595312"/>
                      <a:gd name="connsiteY4" fmla="*/ 448866 h 813197"/>
                      <a:gd name="connsiteX5" fmla="*/ 34528 w 595312"/>
                      <a:gd name="connsiteY5" fmla="*/ 64294 h 813197"/>
                      <a:gd name="connsiteX6" fmla="*/ 97631 w 595312"/>
                      <a:gd name="connsiteY6" fmla="*/ 0 h 813197"/>
                      <a:gd name="connsiteX7" fmla="*/ 498872 w 595312"/>
                      <a:gd name="connsiteY7" fmla="*/ 13097 h 813197"/>
                      <a:gd name="connsiteX8" fmla="*/ 569119 w 595312"/>
                      <a:gd name="connsiteY8" fmla="*/ 91678 h 813197"/>
                      <a:gd name="connsiteX9" fmla="*/ 564356 w 595312"/>
                      <a:gd name="connsiteY9" fmla="*/ 582216 h 813197"/>
                      <a:gd name="connsiteX10" fmla="*/ 595312 w 595312"/>
                      <a:gd name="connsiteY10" fmla="*/ 785813 h 81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95312" h="813197">
                        <a:moveTo>
                          <a:pt x="595312" y="785813"/>
                        </a:moveTo>
                        <a:lnTo>
                          <a:pt x="390525" y="813197"/>
                        </a:lnTo>
                        <a:lnTo>
                          <a:pt x="101203" y="813197"/>
                        </a:lnTo>
                        <a:lnTo>
                          <a:pt x="0" y="798909"/>
                        </a:lnTo>
                        <a:lnTo>
                          <a:pt x="58340" y="448866"/>
                        </a:lnTo>
                        <a:lnTo>
                          <a:pt x="34528" y="64294"/>
                        </a:lnTo>
                        <a:lnTo>
                          <a:pt x="97631" y="0"/>
                        </a:lnTo>
                        <a:lnTo>
                          <a:pt x="498872" y="13097"/>
                        </a:lnTo>
                        <a:lnTo>
                          <a:pt x="569119" y="91678"/>
                        </a:lnTo>
                        <a:cubicBezTo>
                          <a:pt x="567531" y="255191"/>
                          <a:pt x="565944" y="418703"/>
                          <a:pt x="564356" y="582216"/>
                        </a:cubicBezTo>
                        <a:lnTo>
                          <a:pt x="595312" y="785813"/>
                        </a:lnTo>
                        <a:close/>
                      </a:path>
                    </a:pathLst>
                  </a:custGeom>
                  <a:solidFill>
                    <a:srgbClr val="FF99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258" name="グループ化 257">
                    <a:extLst>
                      <a:ext uri="{FF2B5EF4-FFF2-40B4-BE49-F238E27FC236}">
                        <a16:creationId xmlns:a16="http://schemas.microsoft.com/office/drawing/2014/main" id="{A7EFD907-73E0-70A2-B657-A5347E86E468}"/>
                      </a:ext>
                    </a:extLst>
                  </p:cNvPr>
                  <p:cNvGrpSpPr/>
                  <p:nvPr/>
                </p:nvGrpSpPr>
                <p:grpSpPr>
                  <a:xfrm>
                    <a:off x="519494" y="2326871"/>
                    <a:ext cx="610460" cy="551381"/>
                    <a:chOff x="3323346" y="3409950"/>
                    <a:chExt cx="504513" cy="501255"/>
                  </a:xfrm>
                </p:grpSpPr>
                <p:sp>
                  <p:nvSpPr>
                    <p:cNvPr id="256" name="フリーフォーム: 図形 255">
                      <a:extLst>
                        <a:ext uri="{FF2B5EF4-FFF2-40B4-BE49-F238E27FC236}">
                          <a16:creationId xmlns:a16="http://schemas.microsoft.com/office/drawing/2014/main" id="{7686477F-826D-DF53-5DB9-BDA90E1568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43288" y="3413523"/>
                      <a:ext cx="384571" cy="497682"/>
                    </a:xfrm>
                    <a:custGeom>
                      <a:avLst/>
                      <a:gdLst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2386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41685 w 384571"/>
                        <a:gd name="connsiteY8" fmla="*/ 491728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7682"/>
                        <a:gd name="connsiteX1" fmla="*/ 146446 w 384571"/>
                        <a:gd name="connsiteY1" fmla="*/ 61912 h 497682"/>
                        <a:gd name="connsiteX2" fmla="*/ 182165 w 384571"/>
                        <a:gd name="connsiteY2" fmla="*/ 20241 h 497682"/>
                        <a:gd name="connsiteX3" fmla="*/ 242887 w 384571"/>
                        <a:gd name="connsiteY3" fmla="*/ 0 h 497682"/>
                        <a:gd name="connsiteX4" fmla="*/ 301228 w 384571"/>
                        <a:gd name="connsiteY4" fmla="*/ 4762 h 497682"/>
                        <a:gd name="connsiteX5" fmla="*/ 361950 w 384571"/>
                        <a:gd name="connsiteY5" fmla="*/ 39291 h 497682"/>
                        <a:gd name="connsiteX6" fmla="*/ 384571 w 384571"/>
                        <a:gd name="connsiteY6" fmla="*/ 79772 h 497682"/>
                        <a:gd name="connsiteX7" fmla="*/ 285749 w 384571"/>
                        <a:gd name="connsiteY7" fmla="*/ 497682 h 497682"/>
                        <a:gd name="connsiteX8" fmla="*/ 141685 w 384571"/>
                        <a:gd name="connsiteY8" fmla="*/ 491728 h 497682"/>
                        <a:gd name="connsiteX9" fmla="*/ 167878 w 384571"/>
                        <a:gd name="connsiteY9" fmla="*/ 180975 h 497682"/>
                        <a:gd name="connsiteX10" fmla="*/ 147637 w 384571"/>
                        <a:gd name="connsiteY10" fmla="*/ 414337 h 497682"/>
                        <a:gd name="connsiteX11" fmla="*/ 91678 w 384571"/>
                        <a:gd name="connsiteY11" fmla="*/ 442912 h 497682"/>
                        <a:gd name="connsiteX12" fmla="*/ 28575 w 384571"/>
                        <a:gd name="connsiteY12" fmla="*/ 441722 h 497682"/>
                        <a:gd name="connsiteX13" fmla="*/ 0 w 384571"/>
                        <a:gd name="connsiteY13" fmla="*/ 394097 h 497682"/>
                        <a:gd name="connsiteX14" fmla="*/ 42862 w 384571"/>
                        <a:gd name="connsiteY14" fmla="*/ 252412 h 4976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84571" h="497682">
                          <a:moveTo>
                            <a:pt x="42862" y="252412"/>
                          </a:moveTo>
                          <a:lnTo>
                            <a:pt x="146446" y="61912"/>
                          </a:lnTo>
                          <a:lnTo>
                            <a:pt x="182165" y="20241"/>
                          </a:lnTo>
                          <a:lnTo>
                            <a:pt x="242887" y="0"/>
                          </a:lnTo>
                          <a:lnTo>
                            <a:pt x="301228" y="4762"/>
                          </a:lnTo>
                          <a:lnTo>
                            <a:pt x="361950" y="39291"/>
                          </a:lnTo>
                          <a:lnTo>
                            <a:pt x="384571" y="79772"/>
                          </a:lnTo>
                          <a:lnTo>
                            <a:pt x="285749" y="497682"/>
                          </a:lnTo>
                          <a:lnTo>
                            <a:pt x="141685" y="491728"/>
                          </a:lnTo>
                          <a:lnTo>
                            <a:pt x="167878" y="180975"/>
                          </a:lnTo>
                          <a:lnTo>
                            <a:pt x="147637" y="414337"/>
                          </a:lnTo>
                          <a:lnTo>
                            <a:pt x="91678" y="442912"/>
                          </a:lnTo>
                          <a:cubicBezTo>
                            <a:pt x="70644" y="439340"/>
                            <a:pt x="57943" y="453628"/>
                            <a:pt x="28575" y="441722"/>
                          </a:cubicBezTo>
                          <a:cubicBezTo>
                            <a:pt x="11907" y="425847"/>
                            <a:pt x="9525" y="409972"/>
                            <a:pt x="0" y="394097"/>
                          </a:cubicBezTo>
                          <a:cubicBezTo>
                            <a:pt x="1190" y="325438"/>
                            <a:pt x="28575" y="299640"/>
                            <a:pt x="42862" y="252412"/>
                          </a:cubicBezTo>
                          <a:close/>
                        </a:path>
                      </a:pathLst>
                    </a:custGeom>
                    <a:solidFill>
                      <a:srgbClr val="CC9900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257" name="フリーフォーム: 図形 256">
                      <a:extLst>
                        <a:ext uri="{FF2B5EF4-FFF2-40B4-BE49-F238E27FC236}">
                          <a16:creationId xmlns:a16="http://schemas.microsoft.com/office/drawing/2014/main" id="{596A0550-E0CD-7C91-167C-40F7FF2AA2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23346" y="3409950"/>
                      <a:ext cx="384571" cy="497682"/>
                    </a:xfrm>
                    <a:custGeom>
                      <a:avLst/>
                      <a:gdLst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2386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41685 w 384571"/>
                        <a:gd name="connsiteY8" fmla="*/ 491728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7682"/>
                        <a:gd name="connsiteX1" fmla="*/ 146446 w 384571"/>
                        <a:gd name="connsiteY1" fmla="*/ 61912 h 497682"/>
                        <a:gd name="connsiteX2" fmla="*/ 182165 w 384571"/>
                        <a:gd name="connsiteY2" fmla="*/ 20241 h 497682"/>
                        <a:gd name="connsiteX3" fmla="*/ 242887 w 384571"/>
                        <a:gd name="connsiteY3" fmla="*/ 0 h 497682"/>
                        <a:gd name="connsiteX4" fmla="*/ 301228 w 384571"/>
                        <a:gd name="connsiteY4" fmla="*/ 4762 h 497682"/>
                        <a:gd name="connsiteX5" fmla="*/ 361950 w 384571"/>
                        <a:gd name="connsiteY5" fmla="*/ 39291 h 497682"/>
                        <a:gd name="connsiteX6" fmla="*/ 384571 w 384571"/>
                        <a:gd name="connsiteY6" fmla="*/ 79772 h 497682"/>
                        <a:gd name="connsiteX7" fmla="*/ 285749 w 384571"/>
                        <a:gd name="connsiteY7" fmla="*/ 497682 h 497682"/>
                        <a:gd name="connsiteX8" fmla="*/ 141685 w 384571"/>
                        <a:gd name="connsiteY8" fmla="*/ 491728 h 497682"/>
                        <a:gd name="connsiteX9" fmla="*/ 167878 w 384571"/>
                        <a:gd name="connsiteY9" fmla="*/ 180975 h 497682"/>
                        <a:gd name="connsiteX10" fmla="*/ 147637 w 384571"/>
                        <a:gd name="connsiteY10" fmla="*/ 414337 h 497682"/>
                        <a:gd name="connsiteX11" fmla="*/ 91678 w 384571"/>
                        <a:gd name="connsiteY11" fmla="*/ 442912 h 497682"/>
                        <a:gd name="connsiteX12" fmla="*/ 28575 w 384571"/>
                        <a:gd name="connsiteY12" fmla="*/ 441722 h 497682"/>
                        <a:gd name="connsiteX13" fmla="*/ 0 w 384571"/>
                        <a:gd name="connsiteY13" fmla="*/ 394097 h 497682"/>
                        <a:gd name="connsiteX14" fmla="*/ 42862 w 384571"/>
                        <a:gd name="connsiteY14" fmla="*/ 252412 h 4976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84571" h="497682">
                          <a:moveTo>
                            <a:pt x="42862" y="252412"/>
                          </a:moveTo>
                          <a:lnTo>
                            <a:pt x="146446" y="61912"/>
                          </a:lnTo>
                          <a:lnTo>
                            <a:pt x="182165" y="20241"/>
                          </a:lnTo>
                          <a:lnTo>
                            <a:pt x="242887" y="0"/>
                          </a:lnTo>
                          <a:lnTo>
                            <a:pt x="301228" y="4762"/>
                          </a:lnTo>
                          <a:lnTo>
                            <a:pt x="361950" y="39291"/>
                          </a:lnTo>
                          <a:lnTo>
                            <a:pt x="384571" y="79772"/>
                          </a:lnTo>
                          <a:lnTo>
                            <a:pt x="285749" y="497682"/>
                          </a:lnTo>
                          <a:lnTo>
                            <a:pt x="141685" y="491728"/>
                          </a:lnTo>
                          <a:lnTo>
                            <a:pt x="167878" y="180975"/>
                          </a:lnTo>
                          <a:lnTo>
                            <a:pt x="147637" y="414337"/>
                          </a:lnTo>
                          <a:lnTo>
                            <a:pt x="91678" y="442912"/>
                          </a:lnTo>
                          <a:cubicBezTo>
                            <a:pt x="70644" y="439340"/>
                            <a:pt x="57943" y="453628"/>
                            <a:pt x="28575" y="441722"/>
                          </a:cubicBezTo>
                          <a:cubicBezTo>
                            <a:pt x="11907" y="425847"/>
                            <a:pt x="9525" y="409972"/>
                            <a:pt x="0" y="394097"/>
                          </a:cubicBezTo>
                          <a:cubicBezTo>
                            <a:pt x="1190" y="325438"/>
                            <a:pt x="28575" y="299640"/>
                            <a:pt x="42862" y="252412"/>
                          </a:cubicBezTo>
                          <a:close/>
                        </a:path>
                      </a:pathLst>
                    </a:custGeom>
                    <a:solidFill>
                      <a:srgbClr val="CC9900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  <p:sp>
                <p:nvSpPr>
                  <p:cNvPr id="275" name="楕円 274">
                    <a:extLst>
                      <a:ext uri="{FF2B5EF4-FFF2-40B4-BE49-F238E27FC236}">
                        <a16:creationId xmlns:a16="http://schemas.microsoft.com/office/drawing/2014/main" id="{B23E74BC-B9F0-96E5-5485-8A2E71FB2F3A}"/>
                      </a:ext>
                    </a:extLst>
                  </p:cNvPr>
                  <p:cNvSpPr/>
                  <p:nvPr/>
                </p:nvSpPr>
                <p:spPr>
                  <a:xfrm>
                    <a:off x="722701" y="1981882"/>
                    <a:ext cx="94181" cy="862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F2CC">
                          <a:shade val="30000"/>
                          <a:satMod val="115000"/>
                        </a:srgbClr>
                      </a:gs>
                      <a:gs pos="50000">
                        <a:srgbClr val="FFF2CC">
                          <a:shade val="67500"/>
                          <a:satMod val="115000"/>
                        </a:srgbClr>
                      </a:gs>
                      <a:gs pos="100000">
                        <a:srgbClr val="FFF2CC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grpSp>
                <p:nvGrpSpPr>
                  <p:cNvPr id="273" name="グループ化 272">
                    <a:extLst>
                      <a:ext uri="{FF2B5EF4-FFF2-40B4-BE49-F238E27FC236}">
                        <a16:creationId xmlns:a16="http://schemas.microsoft.com/office/drawing/2014/main" id="{37FB536F-CA36-5577-C344-2F0D6FDED31D}"/>
                      </a:ext>
                    </a:extLst>
                  </p:cNvPr>
                  <p:cNvGrpSpPr/>
                  <p:nvPr/>
                </p:nvGrpSpPr>
                <p:grpSpPr>
                  <a:xfrm>
                    <a:off x="243040" y="1092247"/>
                    <a:ext cx="1017621" cy="932360"/>
                    <a:chOff x="144740" y="797040"/>
                    <a:chExt cx="1017621" cy="932360"/>
                  </a:xfrm>
                </p:grpSpPr>
                <p:grpSp>
                  <p:nvGrpSpPr>
                    <p:cNvPr id="272" name="グループ化 271">
                      <a:extLst>
                        <a:ext uri="{FF2B5EF4-FFF2-40B4-BE49-F238E27FC236}">
                          <a16:creationId xmlns:a16="http://schemas.microsoft.com/office/drawing/2014/main" id="{52379A54-53C9-3F19-B0D7-66368A6A26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4740" y="1196752"/>
                      <a:ext cx="1017621" cy="493267"/>
                      <a:chOff x="238168" y="1902537"/>
                      <a:chExt cx="1017621" cy="493267"/>
                    </a:xfrm>
                  </p:grpSpPr>
                  <p:sp>
                    <p:nvSpPr>
                      <p:cNvPr id="269" name="楕円 268">
                        <a:extLst>
                          <a:ext uri="{FF2B5EF4-FFF2-40B4-BE49-F238E27FC236}">
                            <a16:creationId xmlns:a16="http://schemas.microsoft.com/office/drawing/2014/main" id="{0AE4AB66-541B-6C00-484A-D34ECCD193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8500" y="1902537"/>
                        <a:ext cx="417289" cy="461665"/>
                      </a:xfrm>
                      <a:prstGeom prst="ellips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8" name="楕円 267">
                        <a:extLst>
                          <a:ext uri="{FF2B5EF4-FFF2-40B4-BE49-F238E27FC236}">
                            <a16:creationId xmlns:a16="http://schemas.microsoft.com/office/drawing/2014/main" id="{779D2F25-4BDF-34EC-5EF8-5000354BF3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8168" y="1934139"/>
                        <a:ext cx="417289" cy="461665"/>
                      </a:xfrm>
                      <a:prstGeom prst="ellips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  <p:grpSp>
                  <p:nvGrpSpPr>
                    <p:cNvPr id="267" name="グループ化 266">
                      <a:extLst>
                        <a:ext uri="{FF2B5EF4-FFF2-40B4-BE49-F238E27FC236}">
                          <a16:creationId xmlns:a16="http://schemas.microsoft.com/office/drawing/2014/main" id="{681FC579-1A5A-0E36-0920-1CF843616D5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5572" y="881406"/>
                      <a:ext cx="906237" cy="847994"/>
                      <a:chOff x="205572" y="881406"/>
                      <a:chExt cx="906237" cy="847994"/>
                    </a:xfrm>
                  </p:grpSpPr>
                  <p:sp>
                    <p:nvSpPr>
                      <p:cNvPr id="259" name="楕円 258">
                        <a:extLst>
                          <a:ext uri="{FF2B5EF4-FFF2-40B4-BE49-F238E27FC236}">
                            <a16:creationId xmlns:a16="http://schemas.microsoft.com/office/drawing/2014/main" id="{FB7BF4E6-1F35-5333-71B0-A3A7BCDC7A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2480" y="881406"/>
                        <a:ext cx="792088" cy="847994"/>
                      </a:xfrm>
                      <a:prstGeom prst="ellipse">
                        <a:avLst/>
                      </a:prstGeom>
                      <a:solidFill>
                        <a:srgbClr val="FFF2CC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0" name="楕円 259">
                        <a:extLst>
                          <a:ext uri="{FF2B5EF4-FFF2-40B4-BE49-F238E27FC236}">
                            <a16:creationId xmlns:a16="http://schemas.microsoft.com/office/drawing/2014/main" id="{009534BF-194C-22C4-A202-CF4D011486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5658" y="1331896"/>
                        <a:ext cx="37785" cy="66937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1" name="楕円 260">
                        <a:extLst>
                          <a:ext uri="{FF2B5EF4-FFF2-40B4-BE49-F238E27FC236}">
                            <a16:creationId xmlns:a16="http://schemas.microsoft.com/office/drawing/2014/main" id="{959F7AD4-CB0F-1BE4-C900-84A77682A2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351" y="1334367"/>
                        <a:ext cx="34350" cy="66937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2" name="フリーフォーム: 図形 261">
                        <a:extLst>
                          <a:ext uri="{FF2B5EF4-FFF2-40B4-BE49-F238E27FC236}">
                            <a16:creationId xmlns:a16="http://schemas.microsoft.com/office/drawing/2014/main" id="{70FB3FD0-EB2D-2EFF-1767-6DECE9F7A4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4841" y="1384536"/>
                        <a:ext cx="40481" cy="71437"/>
                      </a:xfrm>
                      <a:custGeom>
                        <a:avLst/>
                        <a:gdLst>
                          <a:gd name="connsiteX0" fmla="*/ 0 w 40481"/>
                          <a:gd name="connsiteY0" fmla="*/ 0 h 71437"/>
                          <a:gd name="connsiteX1" fmla="*/ 40481 w 40481"/>
                          <a:gd name="connsiteY1" fmla="*/ 50006 h 71437"/>
                          <a:gd name="connsiteX2" fmla="*/ 1191 w 40481"/>
                          <a:gd name="connsiteY2" fmla="*/ 71437 h 7143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0481" h="71437">
                            <a:moveTo>
                              <a:pt x="0" y="0"/>
                            </a:moveTo>
                            <a:lnTo>
                              <a:pt x="40481" y="50006"/>
                            </a:lnTo>
                            <a:lnTo>
                              <a:pt x="1191" y="71437"/>
                            </a:lnTo>
                          </a:path>
                        </a:pathLst>
                      </a:cu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3" name="楕円 262">
                        <a:extLst>
                          <a:ext uri="{FF2B5EF4-FFF2-40B4-BE49-F238E27FC236}">
                            <a16:creationId xmlns:a16="http://schemas.microsoft.com/office/drawing/2014/main" id="{716C61D9-4E75-FF67-1543-31D0BFB731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2143" y="1506396"/>
                        <a:ext cx="97305" cy="126049"/>
                      </a:xfrm>
                      <a:prstGeom prst="ellipse">
                        <a:avLst/>
                      </a:prstGeom>
                      <a:solidFill>
                        <a:srgbClr val="FF99CC">
                          <a:alpha val="49804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4" name="楕円 263">
                        <a:extLst>
                          <a:ext uri="{FF2B5EF4-FFF2-40B4-BE49-F238E27FC236}">
                            <a16:creationId xmlns:a16="http://schemas.microsoft.com/office/drawing/2014/main" id="{C8540E0E-8CEB-8464-B451-E68184AD60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7851" y="1321511"/>
                        <a:ext cx="113958" cy="184885"/>
                      </a:xfrm>
                      <a:prstGeom prst="ellipse">
                        <a:avLst/>
                      </a:prstGeom>
                      <a:solidFill>
                        <a:srgbClr val="FFF2CC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266" name="楕円 265">
                        <a:extLst>
                          <a:ext uri="{FF2B5EF4-FFF2-40B4-BE49-F238E27FC236}">
                            <a16:creationId xmlns:a16="http://schemas.microsoft.com/office/drawing/2014/main" id="{601361B8-000B-4554-0233-1CE24F0CCB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5572" y="1301177"/>
                        <a:ext cx="166809" cy="216024"/>
                      </a:xfrm>
                      <a:prstGeom prst="ellipse">
                        <a:avLst/>
                      </a:prstGeom>
                      <a:solidFill>
                        <a:srgbClr val="FFF2CC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</p:grpSp>
                <p:sp>
                  <p:nvSpPr>
                    <p:cNvPr id="270" name="フリーフォーム: 図形 269">
                      <a:extLst>
                        <a:ext uri="{FF2B5EF4-FFF2-40B4-BE49-F238E27FC236}">
                          <a16:creationId xmlns:a16="http://schemas.microsoft.com/office/drawing/2014/main" id="{4F401049-0263-9B1C-0E18-8C8CDA1959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4906" y="797040"/>
                      <a:ext cx="976529" cy="631714"/>
                    </a:xfrm>
                    <a:custGeom>
                      <a:avLst/>
                      <a:gdLst>
                        <a:gd name="connsiteX0" fmla="*/ 467476 w 980574"/>
                        <a:gd name="connsiteY0" fmla="*/ 24627 h 614609"/>
                        <a:gd name="connsiteX1" fmla="*/ 291264 w 980574"/>
                        <a:gd name="connsiteY1" fmla="*/ 7958 h 614609"/>
                        <a:gd name="connsiteX2" fmla="*/ 100764 w 980574"/>
                        <a:gd name="connsiteY2" fmla="*/ 169883 h 614609"/>
                        <a:gd name="connsiteX3" fmla="*/ 6704 w 980574"/>
                        <a:gd name="connsiteY3" fmla="*/ 591364 h 614609"/>
                        <a:gd name="connsiteX4" fmla="*/ 17420 w 980574"/>
                        <a:gd name="connsiteY4" fmla="*/ 552074 h 614609"/>
                        <a:gd name="connsiteX5" fmla="*/ 96001 w 980574"/>
                        <a:gd name="connsiteY5" fmla="*/ 486589 h 614609"/>
                        <a:gd name="connsiteX6" fmla="*/ 224589 w 980574"/>
                        <a:gd name="connsiteY6" fmla="*/ 467539 h 614609"/>
                        <a:gd name="connsiteX7" fmla="*/ 379370 w 980574"/>
                        <a:gd name="connsiteY7" fmla="*/ 209174 h 614609"/>
                        <a:gd name="connsiteX8" fmla="*/ 379370 w 980574"/>
                        <a:gd name="connsiteY8" fmla="*/ 216318 h 614609"/>
                        <a:gd name="connsiteX9" fmla="*/ 484145 w 980574"/>
                        <a:gd name="connsiteY9" fmla="*/ 341333 h 614609"/>
                        <a:gd name="connsiteX10" fmla="*/ 702029 w 980574"/>
                        <a:gd name="connsiteY10" fmla="*/ 471111 h 614609"/>
                        <a:gd name="connsiteX11" fmla="*/ 967539 w 980574"/>
                        <a:gd name="connsiteY11" fmla="*/ 598508 h 614609"/>
                        <a:gd name="connsiteX12" fmla="*/ 937773 w 980574"/>
                        <a:gd name="connsiteY12" fmla="*/ 579458 h 614609"/>
                        <a:gd name="connsiteX13" fmla="*/ 921104 w 980574"/>
                        <a:gd name="connsiteY13" fmla="*/ 409199 h 614609"/>
                        <a:gd name="connsiteX14" fmla="*/ 898482 w 980574"/>
                        <a:gd name="connsiteY14" fmla="*/ 212746 h 614609"/>
                        <a:gd name="connsiteX15" fmla="*/ 725842 w 980574"/>
                        <a:gd name="connsiteY15" fmla="*/ 11530 h 614609"/>
                        <a:gd name="connsiteX16" fmla="*/ 467476 w 980574"/>
                        <a:gd name="connsiteY16" fmla="*/ 24627 h 614609"/>
                        <a:gd name="connsiteX0" fmla="*/ 467476 w 983724"/>
                        <a:gd name="connsiteY0" fmla="*/ 24627 h 614609"/>
                        <a:gd name="connsiteX1" fmla="*/ 291264 w 983724"/>
                        <a:gd name="connsiteY1" fmla="*/ 7958 h 614609"/>
                        <a:gd name="connsiteX2" fmla="*/ 100764 w 983724"/>
                        <a:gd name="connsiteY2" fmla="*/ 169883 h 614609"/>
                        <a:gd name="connsiteX3" fmla="*/ 6704 w 983724"/>
                        <a:gd name="connsiteY3" fmla="*/ 591364 h 614609"/>
                        <a:gd name="connsiteX4" fmla="*/ 17420 w 983724"/>
                        <a:gd name="connsiteY4" fmla="*/ 552074 h 614609"/>
                        <a:gd name="connsiteX5" fmla="*/ 96001 w 983724"/>
                        <a:gd name="connsiteY5" fmla="*/ 486589 h 614609"/>
                        <a:gd name="connsiteX6" fmla="*/ 224589 w 983724"/>
                        <a:gd name="connsiteY6" fmla="*/ 467539 h 614609"/>
                        <a:gd name="connsiteX7" fmla="*/ 379370 w 983724"/>
                        <a:gd name="connsiteY7" fmla="*/ 209174 h 614609"/>
                        <a:gd name="connsiteX8" fmla="*/ 379370 w 983724"/>
                        <a:gd name="connsiteY8" fmla="*/ 216318 h 614609"/>
                        <a:gd name="connsiteX9" fmla="*/ 484145 w 983724"/>
                        <a:gd name="connsiteY9" fmla="*/ 341333 h 614609"/>
                        <a:gd name="connsiteX10" fmla="*/ 702029 w 983724"/>
                        <a:gd name="connsiteY10" fmla="*/ 471111 h 614609"/>
                        <a:gd name="connsiteX11" fmla="*/ 967539 w 983724"/>
                        <a:gd name="connsiteY11" fmla="*/ 598508 h 614609"/>
                        <a:gd name="connsiteX12" fmla="*/ 950869 w 983724"/>
                        <a:gd name="connsiteY12" fmla="*/ 567552 h 614609"/>
                        <a:gd name="connsiteX13" fmla="*/ 921104 w 983724"/>
                        <a:gd name="connsiteY13" fmla="*/ 409199 h 614609"/>
                        <a:gd name="connsiteX14" fmla="*/ 898482 w 983724"/>
                        <a:gd name="connsiteY14" fmla="*/ 212746 h 614609"/>
                        <a:gd name="connsiteX15" fmla="*/ 725842 w 983724"/>
                        <a:gd name="connsiteY15" fmla="*/ 11530 h 614609"/>
                        <a:gd name="connsiteX16" fmla="*/ 467476 w 983724"/>
                        <a:gd name="connsiteY16" fmla="*/ 24627 h 614609"/>
                        <a:gd name="connsiteX0" fmla="*/ 467476 w 976928"/>
                        <a:gd name="connsiteY0" fmla="*/ 24627 h 614609"/>
                        <a:gd name="connsiteX1" fmla="*/ 291264 w 976928"/>
                        <a:gd name="connsiteY1" fmla="*/ 7958 h 614609"/>
                        <a:gd name="connsiteX2" fmla="*/ 100764 w 976928"/>
                        <a:gd name="connsiteY2" fmla="*/ 169883 h 614609"/>
                        <a:gd name="connsiteX3" fmla="*/ 6704 w 976928"/>
                        <a:gd name="connsiteY3" fmla="*/ 591364 h 614609"/>
                        <a:gd name="connsiteX4" fmla="*/ 17420 w 976928"/>
                        <a:gd name="connsiteY4" fmla="*/ 552074 h 614609"/>
                        <a:gd name="connsiteX5" fmla="*/ 96001 w 976928"/>
                        <a:gd name="connsiteY5" fmla="*/ 486589 h 614609"/>
                        <a:gd name="connsiteX6" fmla="*/ 224589 w 976928"/>
                        <a:gd name="connsiteY6" fmla="*/ 467539 h 614609"/>
                        <a:gd name="connsiteX7" fmla="*/ 379370 w 976928"/>
                        <a:gd name="connsiteY7" fmla="*/ 209174 h 614609"/>
                        <a:gd name="connsiteX8" fmla="*/ 379370 w 976928"/>
                        <a:gd name="connsiteY8" fmla="*/ 216318 h 614609"/>
                        <a:gd name="connsiteX9" fmla="*/ 484145 w 976928"/>
                        <a:gd name="connsiteY9" fmla="*/ 341333 h 614609"/>
                        <a:gd name="connsiteX10" fmla="*/ 702029 w 976928"/>
                        <a:gd name="connsiteY10" fmla="*/ 471111 h 614609"/>
                        <a:gd name="connsiteX11" fmla="*/ 959204 w 976928"/>
                        <a:gd name="connsiteY11" fmla="*/ 602080 h 614609"/>
                        <a:gd name="connsiteX12" fmla="*/ 950869 w 976928"/>
                        <a:gd name="connsiteY12" fmla="*/ 567552 h 614609"/>
                        <a:gd name="connsiteX13" fmla="*/ 921104 w 976928"/>
                        <a:gd name="connsiteY13" fmla="*/ 409199 h 614609"/>
                        <a:gd name="connsiteX14" fmla="*/ 898482 w 976928"/>
                        <a:gd name="connsiteY14" fmla="*/ 212746 h 614609"/>
                        <a:gd name="connsiteX15" fmla="*/ 725842 w 976928"/>
                        <a:gd name="connsiteY15" fmla="*/ 11530 h 614609"/>
                        <a:gd name="connsiteX16" fmla="*/ 467476 w 976928"/>
                        <a:gd name="connsiteY16" fmla="*/ 24627 h 614609"/>
                        <a:gd name="connsiteX0" fmla="*/ 467476 w 976928"/>
                        <a:gd name="connsiteY0" fmla="*/ 30833 h 620815"/>
                        <a:gd name="connsiteX1" fmla="*/ 291264 w 976928"/>
                        <a:gd name="connsiteY1" fmla="*/ 14164 h 620815"/>
                        <a:gd name="connsiteX2" fmla="*/ 100764 w 976928"/>
                        <a:gd name="connsiteY2" fmla="*/ 176089 h 620815"/>
                        <a:gd name="connsiteX3" fmla="*/ 6704 w 976928"/>
                        <a:gd name="connsiteY3" fmla="*/ 597570 h 620815"/>
                        <a:gd name="connsiteX4" fmla="*/ 17420 w 976928"/>
                        <a:gd name="connsiteY4" fmla="*/ 558280 h 620815"/>
                        <a:gd name="connsiteX5" fmla="*/ 96001 w 976928"/>
                        <a:gd name="connsiteY5" fmla="*/ 492795 h 620815"/>
                        <a:gd name="connsiteX6" fmla="*/ 224589 w 976928"/>
                        <a:gd name="connsiteY6" fmla="*/ 473745 h 620815"/>
                        <a:gd name="connsiteX7" fmla="*/ 379370 w 976928"/>
                        <a:gd name="connsiteY7" fmla="*/ 215380 h 620815"/>
                        <a:gd name="connsiteX8" fmla="*/ 379370 w 976928"/>
                        <a:gd name="connsiteY8" fmla="*/ 222524 h 620815"/>
                        <a:gd name="connsiteX9" fmla="*/ 484145 w 976928"/>
                        <a:gd name="connsiteY9" fmla="*/ 347539 h 620815"/>
                        <a:gd name="connsiteX10" fmla="*/ 702029 w 976928"/>
                        <a:gd name="connsiteY10" fmla="*/ 477317 h 620815"/>
                        <a:gd name="connsiteX11" fmla="*/ 959204 w 976928"/>
                        <a:gd name="connsiteY11" fmla="*/ 608286 h 620815"/>
                        <a:gd name="connsiteX12" fmla="*/ 950869 w 976928"/>
                        <a:gd name="connsiteY12" fmla="*/ 573758 h 620815"/>
                        <a:gd name="connsiteX13" fmla="*/ 921104 w 976928"/>
                        <a:gd name="connsiteY13" fmla="*/ 415405 h 620815"/>
                        <a:gd name="connsiteX14" fmla="*/ 898482 w 976928"/>
                        <a:gd name="connsiteY14" fmla="*/ 218952 h 620815"/>
                        <a:gd name="connsiteX15" fmla="*/ 709173 w 976928"/>
                        <a:gd name="connsiteY15" fmla="*/ 10592 h 620815"/>
                        <a:gd name="connsiteX16" fmla="*/ 467476 w 976928"/>
                        <a:gd name="connsiteY16" fmla="*/ 30833 h 620815"/>
                        <a:gd name="connsiteX0" fmla="*/ 467476 w 976928"/>
                        <a:gd name="connsiteY0" fmla="*/ 34324 h 624306"/>
                        <a:gd name="connsiteX1" fmla="*/ 291264 w 976928"/>
                        <a:gd name="connsiteY1" fmla="*/ 17655 h 624306"/>
                        <a:gd name="connsiteX2" fmla="*/ 100764 w 976928"/>
                        <a:gd name="connsiteY2" fmla="*/ 179580 h 624306"/>
                        <a:gd name="connsiteX3" fmla="*/ 6704 w 976928"/>
                        <a:gd name="connsiteY3" fmla="*/ 601061 h 624306"/>
                        <a:gd name="connsiteX4" fmla="*/ 17420 w 976928"/>
                        <a:gd name="connsiteY4" fmla="*/ 561771 h 624306"/>
                        <a:gd name="connsiteX5" fmla="*/ 96001 w 976928"/>
                        <a:gd name="connsiteY5" fmla="*/ 496286 h 624306"/>
                        <a:gd name="connsiteX6" fmla="*/ 224589 w 976928"/>
                        <a:gd name="connsiteY6" fmla="*/ 477236 h 624306"/>
                        <a:gd name="connsiteX7" fmla="*/ 379370 w 976928"/>
                        <a:gd name="connsiteY7" fmla="*/ 218871 h 624306"/>
                        <a:gd name="connsiteX8" fmla="*/ 379370 w 976928"/>
                        <a:gd name="connsiteY8" fmla="*/ 226015 h 624306"/>
                        <a:gd name="connsiteX9" fmla="*/ 484145 w 976928"/>
                        <a:gd name="connsiteY9" fmla="*/ 351030 h 624306"/>
                        <a:gd name="connsiteX10" fmla="*/ 702029 w 976928"/>
                        <a:gd name="connsiteY10" fmla="*/ 480808 h 624306"/>
                        <a:gd name="connsiteX11" fmla="*/ 959204 w 976928"/>
                        <a:gd name="connsiteY11" fmla="*/ 611777 h 624306"/>
                        <a:gd name="connsiteX12" fmla="*/ 950869 w 976928"/>
                        <a:gd name="connsiteY12" fmla="*/ 577249 h 624306"/>
                        <a:gd name="connsiteX13" fmla="*/ 921104 w 976928"/>
                        <a:gd name="connsiteY13" fmla="*/ 418896 h 624306"/>
                        <a:gd name="connsiteX14" fmla="*/ 898482 w 976928"/>
                        <a:gd name="connsiteY14" fmla="*/ 222443 h 624306"/>
                        <a:gd name="connsiteX15" fmla="*/ 709173 w 976928"/>
                        <a:gd name="connsiteY15" fmla="*/ 14083 h 624306"/>
                        <a:gd name="connsiteX16" fmla="*/ 467476 w 976928"/>
                        <a:gd name="connsiteY16" fmla="*/ 34324 h 624306"/>
                        <a:gd name="connsiteX0" fmla="*/ 473429 w 976928"/>
                        <a:gd name="connsiteY0" fmla="*/ 32323 h 619924"/>
                        <a:gd name="connsiteX1" fmla="*/ 291264 w 976928"/>
                        <a:gd name="connsiteY1" fmla="*/ 13273 h 619924"/>
                        <a:gd name="connsiteX2" fmla="*/ 100764 w 976928"/>
                        <a:gd name="connsiteY2" fmla="*/ 175198 h 619924"/>
                        <a:gd name="connsiteX3" fmla="*/ 6704 w 976928"/>
                        <a:gd name="connsiteY3" fmla="*/ 596679 h 619924"/>
                        <a:gd name="connsiteX4" fmla="*/ 17420 w 976928"/>
                        <a:gd name="connsiteY4" fmla="*/ 557389 h 619924"/>
                        <a:gd name="connsiteX5" fmla="*/ 96001 w 976928"/>
                        <a:gd name="connsiteY5" fmla="*/ 491904 h 619924"/>
                        <a:gd name="connsiteX6" fmla="*/ 224589 w 976928"/>
                        <a:gd name="connsiteY6" fmla="*/ 472854 h 619924"/>
                        <a:gd name="connsiteX7" fmla="*/ 379370 w 976928"/>
                        <a:gd name="connsiteY7" fmla="*/ 214489 h 619924"/>
                        <a:gd name="connsiteX8" fmla="*/ 379370 w 976928"/>
                        <a:gd name="connsiteY8" fmla="*/ 221633 h 619924"/>
                        <a:gd name="connsiteX9" fmla="*/ 484145 w 976928"/>
                        <a:gd name="connsiteY9" fmla="*/ 346648 h 619924"/>
                        <a:gd name="connsiteX10" fmla="*/ 702029 w 976928"/>
                        <a:gd name="connsiteY10" fmla="*/ 476426 h 619924"/>
                        <a:gd name="connsiteX11" fmla="*/ 959204 w 976928"/>
                        <a:gd name="connsiteY11" fmla="*/ 607395 h 619924"/>
                        <a:gd name="connsiteX12" fmla="*/ 950869 w 976928"/>
                        <a:gd name="connsiteY12" fmla="*/ 572867 h 619924"/>
                        <a:gd name="connsiteX13" fmla="*/ 921104 w 976928"/>
                        <a:gd name="connsiteY13" fmla="*/ 414514 h 619924"/>
                        <a:gd name="connsiteX14" fmla="*/ 898482 w 976928"/>
                        <a:gd name="connsiteY14" fmla="*/ 218061 h 619924"/>
                        <a:gd name="connsiteX15" fmla="*/ 709173 w 976928"/>
                        <a:gd name="connsiteY15" fmla="*/ 9701 h 619924"/>
                        <a:gd name="connsiteX16" fmla="*/ 473429 w 976928"/>
                        <a:gd name="connsiteY16" fmla="*/ 32323 h 619924"/>
                        <a:gd name="connsiteX0" fmla="*/ 473429 w 976928"/>
                        <a:gd name="connsiteY0" fmla="*/ 35550 h 623151"/>
                        <a:gd name="connsiteX1" fmla="*/ 291264 w 976928"/>
                        <a:gd name="connsiteY1" fmla="*/ 16500 h 623151"/>
                        <a:gd name="connsiteX2" fmla="*/ 100764 w 976928"/>
                        <a:gd name="connsiteY2" fmla="*/ 178425 h 623151"/>
                        <a:gd name="connsiteX3" fmla="*/ 6704 w 976928"/>
                        <a:gd name="connsiteY3" fmla="*/ 599906 h 623151"/>
                        <a:gd name="connsiteX4" fmla="*/ 17420 w 976928"/>
                        <a:gd name="connsiteY4" fmla="*/ 560616 h 623151"/>
                        <a:gd name="connsiteX5" fmla="*/ 96001 w 976928"/>
                        <a:gd name="connsiteY5" fmla="*/ 495131 h 623151"/>
                        <a:gd name="connsiteX6" fmla="*/ 224589 w 976928"/>
                        <a:gd name="connsiteY6" fmla="*/ 476081 h 623151"/>
                        <a:gd name="connsiteX7" fmla="*/ 379370 w 976928"/>
                        <a:gd name="connsiteY7" fmla="*/ 217716 h 623151"/>
                        <a:gd name="connsiteX8" fmla="*/ 379370 w 976928"/>
                        <a:gd name="connsiteY8" fmla="*/ 224860 h 623151"/>
                        <a:gd name="connsiteX9" fmla="*/ 484145 w 976928"/>
                        <a:gd name="connsiteY9" fmla="*/ 349875 h 623151"/>
                        <a:gd name="connsiteX10" fmla="*/ 702029 w 976928"/>
                        <a:gd name="connsiteY10" fmla="*/ 479653 h 623151"/>
                        <a:gd name="connsiteX11" fmla="*/ 959204 w 976928"/>
                        <a:gd name="connsiteY11" fmla="*/ 610622 h 623151"/>
                        <a:gd name="connsiteX12" fmla="*/ 950869 w 976928"/>
                        <a:gd name="connsiteY12" fmla="*/ 576094 h 623151"/>
                        <a:gd name="connsiteX13" fmla="*/ 921104 w 976928"/>
                        <a:gd name="connsiteY13" fmla="*/ 417741 h 623151"/>
                        <a:gd name="connsiteX14" fmla="*/ 898482 w 976928"/>
                        <a:gd name="connsiteY14" fmla="*/ 221288 h 623151"/>
                        <a:gd name="connsiteX15" fmla="*/ 709173 w 976928"/>
                        <a:gd name="connsiteY15" fmla="*/ 12928 h 623151"/>
                        <a:gd name="connsiteX16" fmla="*/ 473429 w 976928"/>
                        <a:gd name="connsiteY16" fmla="*/ 35550 h 623151"/>
                        <a:gd name="connsiteX0" fmla="*/ 473429 w 976928"/>
                        <a:gd name="connsiteY0" fmla="*/ 34904 h 622505"/>
                        <a:gd name="connsiteX1" fmla="*/ 291264 w 976928"/>
                        <a:gd name="connsiteY1" fmla="*/ 15854 h 622505"/>
                        <a:gd name="connsiteX2" fmla="*/ 100764 w 976928"/>
                        <a:gd name="connsiteY2" fmla="*/ 177779 h 622505"/>
                        <a:gd name="connsiteX3" fmla="*/ 6704 w 976928"/>
                        <a:gd name="connsiteY3" fmla="*/ 599260 h 622505"/>
                        <a:gd name="connsiteX4" fmla="*/ 17420 w 976928"/>
                        <a:gd name="connsiteY4" fmla="*/ 559970 h 622505"/>
                        <a:gd name="connsiteX5" fmla="*/ 96001 w 976928"/>
                        <a:gd name="connsiteY5" fmla="*/ 494485 h 622505"/>
                        <a:gd name="connsiteX6" fmla="*/ 224589 w 976928"/>
                        <a:gd name="connsiteY6" fmla="*/ 475435 h 622505"/>
                        <a:gd name="connsiteX7" fmla="*/ 379370 w 976928"/>
                        <a:gd name="connsiteY7" fmla="*/ 217070 h 622505"/>
                        <a:gd name="connsiteX8" fmla="*/ 379370 w 976928"/>
                        <a:gd name="connsiteY8" fmla="*/ 224214 h 622505"/>
                        <a:gd name="connsiteX9" fmla="*/ 484145 w 976928"/>
                        <a:gd name="connsiteY9" fmla="*/ 349229 h 622505"/>
                        <a:gd name="connsiteX10" fmla="*/ 702029 w 976928"/>
                        <a:gd name="connsiteY10" fmla="*/ 479007 h 622505"/>
                        <a:gd name="connsiteX11" fmla="*/ 959204 w 976928"/>
                        <a:gd name="connsiteY11" fmla="*/ 609976 h 622505"/>
                        <a:gd name="connsiteX12" fmla="*/ 950869 w 976928"/>
                        <a:gd name="connsiteY12" fmla="*/ 575448 h 622505"/>
                        <a:gd name="connsiteX13" fmla="*/ 921104 w 976928"/>
                        <a:gd name="connsiteY13" fmla="*/ 417095 h 622505"/>
                        <a:gd name="connsiteX14" fmla="*/ 898482 w 976928"/>
                        <a:gd name="connsiteY14" fmla="*/ 220642 h 622505"/>
                        <a:gd name="connsiteX15" fmla="*/ 709173 w 976928"/>
                        <a:gd name="connsiteY15" fmla="*/ 12282 h 622505"/>
                        <a:gd name="connsiteX16" fmla="*/ 473429 w 976928"/>
                        <a:gd name="connsiteY16" fmla="*/ 34904 h 622505"/>
                        <a:gd name="connsiteX0" fmla="*/ 473429 w 976928"/>
                        <a:gd name="connsiteY0" fmla="*/ 34115 h 621716"/>
                        <a:gd name="connsiteX1" fmla="*/ 291264 w 976928"/>
                        <a:gd name="connsiteY1" fmla="*/ 15065 h 621716"/>
                        <a:gd name="connsiteX2" fmla="*/ 100764 w 976928"/>
                        <a:gd name="connsiteY2" fmla="*/ 176990 h 621716"/>
                        <a:gd name="connsiteX3" fmla="*/ 6704 w 976928"/>
                        <a:gd name="connsiteY3" fmla="*/ 598471 h 621716"/>
                        <a:gd name="connsiteX4" fmla="*/ 17420 w 976928"/>
                        <a:gd name="connsiteY4" fmla="*/ 559181 h 621716"/>
                        <a:gd name="connsiteX5" fmla="*/ 96001 w 976928"/>
                        <a:gd name="connsiteY5" fmla="*/ 493696 h 621716"/>
                        <a:gd name="connsiteX6" fmla="*/ 224589 w 976928"/>
                        <a:gd name="connsiteY6" fmla="*/ 474646 h 621716"/>
                        <a:gd name="connsiteX7" fmla="*/ 379370 w 976928"/>
                        <a:gd name="connsiteY7" fmla="*/ 216281 h 621716"/>
                        <a:gd name="connsiteX8" fmla="*/ 379370 w 976928"/>
                        <a:gd name="connsiteY8" fmla="*/ 223425 h 621716"/>
                        <a:gd name="connsiteX9" fmla="*/ 484145 w 976928"/>
                        <a:gd name="connsiteY9" fmla="*/ 348440 h 621716"/>
                        <a:gd name="connsiteX10" fmla="*/ 702029 w 976928"/>
                        <a:gd name="connsiteY10" fmla="*/ 478218 h 621716"/>
                        <a:gd name="connsiteX11" fmla="*/ 959204 w 976928"/>
                        <a:gd name="connsiteY11" fmla="*/ 609187 h 621716"/>
                        <a:gd name="connsiteX12" fmla="*/ 950869 w 976928"/>
                        <a:gd name="connsiteY12" fmla="*/ 574659 h 621716"/>
                        <a:gd name="connsiteX13" fmla="*/ 921104 w 976928"/>
                        <a:gd name="connsiteY13" fmla="*/ 416306 h 621716"/>
                        <a:gd name="connsiteX14" fmla="*/ 898482 w 976928"/>
                        <a:gd name="connsiteY14" fmla="*/ 219853 h 621716"/>
                        <a:gd name="connsiteX15" fmla="*/ 709173 w 976928"/>
                        <a:gd name="connsiteY15" fmla="*/ 11493 h 621716"/>
                        <a:gd name="connsiteX16" fmla="*/ 473429 w 976928"/>
                        <a:gd name="connsiteY16" fmla="*/ 34115 h 621716"/>
                        <a:gd name="connsiteX0" fmla="*/ 473429 w 976928"/>
                        <a:gd name="connsiteY0" fmla="*/ 32712 h 620313"/>
                        <a:gd name="connsiteX1" fmla="*/ 415089 w 976928"/>
                        <a:gd name="connsiteY1" fmla="*/ 32712 h 620313"/>
                        <a:gd name="connsiteX2" fmla="*/ 291264 w 976928"/>
                        <a:gd name="connsiteY2" fmla="*/ 13662 h 620313"/>
                        <a:gd name="connsiteX3" fmla="*/ 100764 w 976928"/>
                        <a:gd name="connsiteY3" fmla="*/ 175587 h 620313"/>
                        <a:gd name="connsiteX4" fmla="*/ 6704 w 976928"/>
                        <a:gd name="connsiteY4" fmla="*/ 597068 h 620313"/>
                        <a:gd name="connsiteX5" fmla="*/ 17420 w 976928"/>
                        <a:gd name="connsiteY5" fmla="*/ 557778 h 620313"/>
                        <a:gd name="connsiteX6" fmla="*/ 96001 w 976928"/>
                        <a:gd name="connsiteY6" fmla="*/ 492293 h 620313"/>
                        <a:gd name="connsiteX7" fmla="*/ 224589 w 976928"/>
                        <a:gd name="connsiteY7" fmla="*/ 473243 h 620313"/>
                        <a:gd name="connsiteX8" fmla="*/ 379370 w 976928"/>
                        <a:gd name="connsiteY8" fmla="*/ 214878 h 620313"/>
                        <a:gd name="connsiteX9" fmla="*/ 379370 w 976928"/>
                        <a:gd name="connsiteY9" fmla="*/ 222022 h 620313"/>
                        <a:gd name="connsiteX10" fmla="*/ 484145 w 976928"/>
                        <a:gd name="connsiteY10" fmla="*/ 347037 h 620313"/>
                        <a:gd name="connsiteX11" fmla="*/ 702029 w 976928"/>
                        <a:gd name="connsiteY11" fmla="*/ 476815 h 620313"/>
                        <a:gd name="connsiteX12" fmla="*/ 959204 w 976928"/>
                        <a:gd name="connsiteY12" fmla="*/ 607784 h 620313"/>
                        <a:gd name="connsiteX13" fmla="*/ 950869 w 976928"/>
                        <a:gd name="connsiteY13" fmla="*/ 573256 h 620313"/>
                        <a:gd name="connsiteX14" fmla="*/ 921104 w 976928"/>
                        <a:gd name="connsiteY14" fmla="*/ 414903 h 620313"/>
                        <a:gd name="connsiteX15" fmla="*/ 898482 w 976928"/>
                        <a:gd name="connsiteY15" fmla="*/ 218450 h 620313"/>
                        <a:gd name="connsiteX16" fmla="*/ 709173 w 976928"/>
                        <a:gd name="connsiteY16" fmla="*/ 10090 h 620313"/>
                        <a:gd name="connsiteX17" fmla="*/ 473429 w 976928"/>
                        <a:gd name="connsiteY17" fmla="*/ 32712 h 620313"/>
                        <a:gd name="connsiteX0" fmla="*/ 467476 w 976928"/>
                        <a:gd name="connsiteY0" fmla="*/ 34609 h 619829"/>
                        <a:gd name="connsiteX1" fmla="*/ 415089 w 976928"/>
                        <a:gd name="connsiteY1" fmla="*/ 32228 h 619829"/>
                        <a:gd name="connsiteX2" fmla="*/ 291264 w 976928"/>
                        <a:gd name="connsiteY2" fmla="*/ 13178 h 619829"/>
                        <a:gd name="connsiteX3" fmla="*/ 100764 w 976928"/>
                        <a:gd name="connsiteY3" fmla="*/ 175103 h 619829"/>
                        <a:gd name="connsiteX4" fmla="*/ 6704 w 976928"/>
                        <a:gd name="connsiteY4" fmla="*/ 596584 h 619829"/>
                        <a:gd name="connsiteX5" fmla="*/ 17420 w 976928"/>
                        <a:gd name="connsiteY5" fmla="*/ 557294 h 619829"/>
                        <a:gd name="connsiteX6" fmla="*/ 96001 w 976928"/>
                        <a:gd name="connsiteY6" fmla="*/ 491809 h 619829"/>
                        <a:gd name="connsiteX7" fmla="*/ 224589 w 976928"/>
                        <a:gd name="connsiteY7" fmla="*/ 472759 h 619829"/>
                        <a:gd name="connsiteX8" fmla="*/ 379370 w 976928"/>
                        <a:gd name="connsiteY8" fmla="*/ 214394 h 619829"/>
                        <a:gd name="connsiteX9" fmla="*/ 379370 w 976928"/>
                        <a:gd name="connsiteY9" fmla="*/ 221538 h 619829"/>
                        <a:gd name="connsiteX10" fmla="*/ 484145 w 976928"/>
                        <a:gd name="connsiteY10" fmla="*/ 346553 h 619829"/>
                        <a:gd name="connsiteX11" fmla="*/ 702029 w 976928"/>
                        <a:gd name="connsiteY11" fmla="*/ 476331 h 619829"/>
                        <a:gd name="connsiteX12" fmla="*/ 959204 w 976928"/>
                        <a:gd name="connsiteY12" fmla="*/ 607300 h 619829"/>
                        <a:gd name="connsiteX13" fmla="*/ 950869 w 976928"/>
                        <a:gd name="connsiteY13" fmla="*/ 572772 h 619829"/>
                        <a:gd name="connsiteX14" fmla="*/ 921104 w 976928"/>
                        <a:gd name="connsiteY14" fmla="*/ 414419 h 619829"/>
                        <a:gd name="connsiteX15" fmla="*/ 898482 w 976928"/>
                        <a:gd name="connsiteY15" fmla="*/ 217966 h 619829"/>
                        <a:gd name="connsiteX16" fmla="*/ 709173 w 976928"/>
                        <a:gd name="connsiteY16" fmla="*/ 9606 h 619829"/>
                        <a:gd name="connsiteX17" fmla="*/ 467476 w 976928"/>
                        <a:gd name="connsiteY17" fmla="*/ 34609 h 619829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727"/>
                        <a:gd name="connsiteY0" fmla="*/ 35690 h 620910"/>
                        <a:gd name="connsiteX1" fmla="*/ 415089 w 976727"/>
                        <a:gd name="connsiteY1" fmla="*/ 33309 h 620910"/>
                        <a:gd name="connsiteX2" fmla="*/ 291264 w 976727"/>
                        <a:gd name="connsiteY2" fmla="*/ 14259 h 620910"/>
                        <a:gd name="connsiteX3" fmla="*/ 100764 w 976727"/>
                        <a:gd name="connsiteY3" fmla="*/ 176184 h 620910"/>
                        <a:gd name="connsiteX4" fmla="*/ 6704 w 976727"/>
                        <a:gd name="connsiteY4" fmla="*/ 597665 h 620910"/>
                        <a:gd name="connsiteX5" fmla="*/ 17420 w 976727"/>
                        <a:gd name="connsiteY5" fmla="*/ 558375 h 620910"/>
                        <a:gd name="connsiteX6" fmla="*/ 96001 w 976727"/>
                        <a:gd name="connsiteY6" fmla="*/ 492890 h 620910"/>
                        <a:gd name="connsiteX7" fmla="*/ 224589 w 976727"/>
                        <a:gd name="connsiteY7" fmla="*/ 473840 h 620910"/>
                        <a:gd name="connsiteX8" fmla="*/ 379370 w 976727"/>
                        <a:gd name="connsiteY8" fmla="*/ 215475 h 620910"/>
                        <a:gd name="connsiteX9" fmla="*/ 379370 w 976727"/>
                        <a:gd name="connsiteY9" fmla="*/ 222619 h 620910"/>
                        <a:gd name="connsiteX10" fmla="*/ 484145 w 976727"/>
                        <a:gd name="connsiteY10" fmla="*/ 347634 h 620910"/>
                        <a:gd name="connsiteX11" fmla="*/ 702029 w 976727"/>
                        <a:gd name="connsiteY11" fmla="*/ 477412 h 620910"/>
                        <a:gd name="connsiteX12" fmla="*/ 959204 w 976727"/>
                        <a:gd name="connsiteY12" fmla="*/ 608381 h 620910"/>
                        <a:gd name="connsiteX13" fmla="*/ 950869 w 976727"/>
                        <a:gd name="connsiteY13" fmla="*/ 573853 h 620910"/>
                        <a:gd name="connsiteX14" fmla="*/ 927057 w 976727"/>
                        <a:gd name="connsiteY14" fmla="*/ 415500 h 620910"/>
                        <a:gd name="connsiteX15" fmla="*/ 898482 w 976727"/>
                        <a:gd name="connsiteY15" fmla="*/ 219047 h 620910"/>
                        <a:gd name="connsiteX16" fmla="*/ 709173 w 976727"/>
                        <a:gd name="connsiteY16" fmla="*/ 10687 h 620910"/>
                        <a:gd name="connsiteX17" fmla="*/ 467476 w 976727"/>
                        <a:gd name="connsiteY17" fmla="*/ 35690 h 620910"/>
                        <a:gd name="connsiteX0" fmla="*/ 467476 w 976727"/>
                        <a:gd name="connsiteY0" fmla="*/ 34680 h 619900"/>
                        <a:gd name="connsiteX1" fmla="*/ 457952 w 976727"/>
                        <a:gd name="connsiteY1" fmla="*/ 35871 h 619900"/>
                        <a:gd name="connsiteX2" fmla="*/ 415089 w 976727"/>
                        <a:gd name="connsiteY2" fmla="*/ 32299 h 619900"/>
                        <a:gd name="connsiteX3" fmla="*/ 291264 w 976727"/>
                        <a:gd name="connsiteY3" fmla="*/ 13249 h 619900"/>
                        <a:gd name="connsiteX4" fmla="*/ 100764 w 976727"/>
                        <a:gd name="connsiteY4" fmla="*/ 175174 h 619900"/>
                        <a:gd name="connsiteX5" fmla="*/ 6704 w 976727"/>
                        <a:gd name="connsiteY5" fmla="*/ 596655 h 619900"/>
                        <a:gd name="connsiteX6" fmla="*/ 17420 w 976727"/>
                        <a:gd name="connsiteY6" fmla="*/ 557365 h 619900"/>
                        <a:gd name="connsiteX7" fmla="*/ 96001 w 976727"/>
                        <a:gd name="connsiteY7" fmla="*/ 491880 h 619900"/>
                        <a:gd name="connsiteX8" fmla="*/ 224589 w 976727"/>
                        <a:gd name="connsiteY8" fmla="*/ 472830 h 619900"/>
                        <a:gd name="connsiteX9" fmla="*/ 379370 w 976727"/>
                        <a:gd name="connsiteY9" fmla="*/ 214465 h 619900"/>
                        <a:gd name="connsiteX10" fmla="*/ 379370 w 976727"/>
                        <a:gd name="connsiteY10" fmla="*/ 221609 h 619900"/>
                        <a:gd name="connsiteX11" fmla="*/ 484145 w 976727"/>
                        <a:gd name="connsiteY11" fmla="*/ 346624 h 619900"/>
                        <a:gd name="connsiteX12" fmla="*/ 702029 w 976727"/>
                        <a:gd name="connsiteY12" fmla="*/ 476402 h 619900"/>
                        <a:gd name="connsiteX13" fmla="*/ 959204 w 976727"/>
                        <a:gd name="connsiteY13" fmla="*/ 607371 h 619900"/>
                        <a:gd name="connsiteX14" fmla="*/ 950869 w 976727"/>
                        <a:gd name="connsiteY14" fmla="*/ 572843 h 619900"/>
                        <a:gd name="connsiteX15" fmla="*/ 927057 w 976727"/>
                        <a:gd name="connsiteY15" fmla="*/ 414490 h 619900"/>
                        <a:gd name="connsiteX16" fmla="*/ 898482 w 976727"/>
                        <a:gd name="connsiteY16" fmla="*/ 218037 h 619900"/>
                        <a:gd name="connsiteX17" fmla="*/ 709173 w 976727"/>
                        <a:gd name="connsiteY17" fmla="*/ 9677 h 619900"/>
                        <a:gd name="connsiteX18" fmla="*/ 467476 w 976727"/>
                        <a:gd name="connsiteY18" fmla="*/ 34680 h 619900"/>
                        <a:gd name="connsiteX0" fmla="*/ 467476 w 976727"/>
                        <a:gd name="connsiteY0" fmla="*/ 34680 h 619900"/>
                        <a:gd name="connsiteX1" fmla="*/ 457952 w 976727"/>
                        <a:gd name="connsiteY1" fmla="*/ 35871 h 619900"/>
                        <a:gd name="connsiteX2" fmla="*/ 457951 w 976727"/>
                        <a:gd name="connsiteY2" fmla="*/ 33490 h 619900"/>
                        <a:gd name="connsiteX3" fmla="*/ 291264 w 976727"/>
                        <a:gd name="connsiteY3" fmla="*/ 13249 h 619900"/>
                        <a:gd name="connsiteX4" fmla="*/ 100764 w 976727"/>
                        <a:gd name="connsiteY4" fmla="*/ 175174 h 619900"/>
                        <a:gd name="connsiteX5" fmla="*/ 6704 w 976727"/>
                        <a:gd name="connsiteY5" fmla="*/ 596655 h 619900"/>
                        <a:gd name="connsiteX6" fmla="*/ 17420 w 976727"/>
                        <a:gd name="connsiteY6" fmla="*/ 557365 h 619900"/>
                        <a:gd name="connsiteX7" fmla="*/ 96001 w 976727"/>
                        <a:gd name="connsiteY7" fmla="*/ 491880 h 619900"/>
                        <a:gd name="connsiteX8" fmla="*/ 224589 w 976727"/>
                        <a:gd name="connsiteY8" fmla="*/ 472830 h 619900"/>
                        <a:gd name="connsiteX9" fmla="*/ 379370 w 976727"/>
                        <a:gd name="connsiteY9" fmla="*/ 214465 h 619900"/>
                        <a:gd name="connsiteX10" fmla="*/ 379370 w 976727"/>
                        <a:gd name="connsiteY10" fmla="*/ 221609 h 619900"/>
                        <a:gd name="connsiteX11" fmla="*/ 484145 w 976727"/>
                        <a:gd name="connsiteY11" fmla="*/ 346624 h 619900"/>
                        <a:gd name="connsiteX12" fmla="*/ 702029 w 976727"/>
                        <a:gd name="connsiteY12" fmla="*/ 476402 h 619900"/>
                        <a:gd name="connsiteX13" fmla="*/ 959204 w 976727"/>
                        <a:gd name="connsiteY13" fmla="*/ 607371 h 619900"/>
                        <a:gd name="connsiteX14" fmla="*/ 950869 w 976727"/>
                        <a:gd name="connsiteY14" fmla="*/ 572843 h 619900"/>
                        <a:gd name="connsiteX15" fmla="*/ 927057 w 976727"/>
                        <a:gd name="connsiteY15" fmla="*/ 414490 h 619900"/>
                        <a:gd name="connsiteX16" fmla="*/ 898482 w 976727"/>
                        <a:gd name="connsiteY16" fmla="*/ 218037 h 619900"/>
                        <a:gd name="connsiteX17" fmla="*/ 709173 w 976727"/>
                        <a:gd name="connsiteY17" fmla="*/ 9677 h 619900"/>
                        <a:gd name="connsiteX18" fmla="*/ 467476 w 976727"/>
                        <a:gd name="connsiteY18" fmla="*/ 34680 h 619900"/>
                        <a:gd name="connsiteX0" fmla="*/ 467476 w 976727"/>
                        <a:gd name="connsiteY0" fmla="*/ 34680 h 619900"/>
                        <a:gd name="connsiteX1" fmla="*/ 457952 w 976727"/>
                        <a:gd name="connsiteY1" fmla="*/ 35871 h 619900"/>
                        <a:gd name="connsiteX2" fmla="*/ 457951 w 976727"/>
                        <a:gd name="connsiteY2" fmla="*/ 33490 h 619900"/>
                        <a:gd name="connsiteX3" fmla="*/ 291264 w 976727"/>
                        <a:gd name="connsiteY3" fmla="*/ 13249 h 619900"/>
                        <a:gd name="connsiteX4" fmla="*/ 100764 w 976727"/>
                        <a:gd name="connsiteY4" fmla="*/ 175174 h 619900"/>
                        <a:gd name="connsiteX5" fmla="*/ 6704 w 976727"/>
                        <a:gd name="connsiteY5" fmla="*/ 596655 h 619900"/>
                        <a:gd name="connsiteX6" fmla="*/ 17420 w 976727"/>
                        <a:gd name="connsiteY6" fmla="*/ 557365 h 619900"/>
                        <a:gd name="connsiteX7" fmla="*/ 96001 w 976727"/>
                        <a:gd name="connsiteY7" fmla="*/ 491880 h 619900"/>
                        <a:gd name="connsiteX8" fmla="*/ 224589 w 976727"/>
                        <a:gd name="connsiteY8" fmla="*/ 472830 h 619900"/>
                        <a:gd name="connsiteX9" fmla="*/ 379370 w 976727"/>
                        <a:gd name="connsiteY9" fmla="*/ 214465 h 619900"/>
                        <a:gd name="connsiteX10" fmla="*/ 379370 w 976727"/>
                        <a:gd name="connsiteY10" fmla="*/ 221609 h 619900"/>
                        <a:gd name="connsiteX11" fmla="*/ 484145 w 976727"/>
                        <a:gd name="connsiteY11" fmla="*/ 346624 h 619900"/>
                        <a:gd name="connsiteX12" fmla="*/ 702029 w 976727"/>
                        <a:gd name="connsiteY12" fmla="*/ 476402 h 619900"/>
                        <a:gd name="connsiteX13" fmla="*/ 959204 w 976727"/>
                        <a:gd name="connsiteY13" fmla="*/ 607371 h 619900"/>
                        <a:gd name="connsiteX14" fmla="*/ 950869 w 976727"/>
                        <a:gd name="connsiteY14" fmla="*/ 572843 h 619900"/>
                        <a:gd name="connsiteX15" fmla="*/ 927057 w 976727"/>
                        <a:gd name="connsiteY15" fmla="*/ 414490 h 619900"/>
                        <a:gd name="connsiteX16" fmla="*/ 898482 w 976727"/>
                        <a:gd name="connsiteY16" fmla="*/ 218037 h 619900"/>
                        <a:gd name="connsiteX17" fmla="*/ 709173 w 976727"/>
                        <a:gd name="connsiteY17" fmla="*/ 9677 h 619900"/>
                        <a:gd name="connsiteX18" fmla="*/ 467476 w 976727"/>
                        <a:gd name="connsiteY18" fmla="*/ 34680 h 619900"/>
                        <a:gd name="connsiteX0" fmla="*/ 467476 w 976727"/>
                        <a:gd name="connsiteY0" fmla="*/ 42164 h 627384"/>
                        <a:gd name="connsiteX1" fmla="*/ 457952 w 976727"/>
                        <a:gd name="connsiteY1" fmla="*/ 43355 h 627384"/>
                        <a:gd name="connsiteX2" fmla="*/ 457951 w 976727"/>
                        <a:gd name="connsiteY2" fmla="*/ 40974 h 627384"/>
                        <a:gd name="connsiteX3" fmla="*/ 291264 w 976727"/>
                        <a:gd name="connsiteY3" fmla="*/ 20733 h 627384"/>
                        <a:gd name="connsiteX4" fmla="*/ 100764 w 976727"/>
                        <a:gd name="connsiteY4" fmla="*/ 182658 h 627384"/>
                        <a:gd name="connsiteX5" fmla="*/ 6704 w 976727"/>
                        <a:gd name="connsiteY5" fmla="*/ 604139 h 627384"/>
                        <a:gd name="connsiteX6" fmla="*/ 17420 w 976727"/>
                        <a:gd name="connsiteY6" fmla="*/ 564849 h 627384"/>
                        <a:gd name="connsiteX7" fmla="*/ 96001 w 976727"/>
                        <a:gd name="connsiteY7" fmla="*/ 499364 h 627384"/>
                        <a:gd name="connsiteX8" fmla="*/ 224589 w 976727"/>
                        <a:gd name="connsiteY8" fmla="*/ 480314 h 627384"/>
                        <a:gd name="connsiteX9" fmla="*/ 379370 w 976727"/>
                        <a:gd name="connsiteY9" fmla="*/ 221949 h 627384"/>
                        <a:gd name="connsiteX10" fmla="*/ 379370 w 976727"/>
                        <a:gd name="connsiteY10" fmla="*/ 229093 h 627384"/>
                        <a:gd name="connsiteX11" fmla="*/ 484145 w 976727"/>
                        <a:gd name="connsiteY11" fmla="*/ 354108 h 627384"/>
                        <a:gd name="connsiteX12" fmla="*/ 702029 w 976727"/>
                        <a:gd name="connsiteY12" fmla="*/ 483886 h 627384"/>
                        <a:gd name="connsiteX13" fmla="*/ 959204 w 976727"/>
                        <a:gd name="connsiteY13" fmla="*/ 614855 h 627384"/>
                        <a:gd name="connsiteX14" fmla="*/ 950869 w 976727"/>
                        <a:gd name="connsiteY14" fmla="*/ 580327 h 627384"/>
                        <a:gd name="connsiteX15" fmla="*/ 927057 w 976727"/>
                        <a:gd name="connsiteY15" fmla="*/ 421974 h 627384"/>
                        <a:gd name="connsiteX16" fmla="*/ 898482 w 976727"/>
                        <a:gd name="connsiteY16" fmla="*/ 225521 h 627384"/>
                        <a:gd name="connsiteX17" fmla="*/ 669882 w 976727"/>
                        <a:gd name="connsiteY17" fmla="*/ 8826 h 627384"/>
                        <a:gd name="connsiteX18" fmla="*/ 467476 w 976727"/>
                        <a:gd name="connsiteY18" fmla="*/ 42164 h 627384"/>
                        <a:gd name="connsiteX0" fmla="*/ 467476 w 976727"/>
                        <a:gd name="connsiteY0" fmla="*/ 46505 h 631725"/>
                        <a:gd name="connsiteX1" fmla="*/ 457952 w 976727"/>
                        <a:gd name="connsiteY1" fmla="*/ 47696 h 631725"/>
                        <a:gd name="connsiteX2" fmla="*/ 457951 w 976727"/>
                        <a:gd name="connsiteY2" fmla="*/ 45315 h 631725"/>
                        <a:gd name="connsiteX3" fmla="*/ 291264 w 976727"/>
                        <a:gd name="connsiteY3" fmla="*/ 25074 h 631725"/>
                        <a:gd name="connsiteX4" fmla="*/ 100764 w 976727"/>
                        <a:gd name="connsiteY4" fmla="*/ 186999 h 631725"/>
                        <a:gd name="connsiteX5" fmla="*/ 6704 w 976727"/>
                        <a:gd name="connsiteY5" fmla="*/ 608480 h 631725"/>
                        <a:gd name="connsiteX6" fmla="*/ 17420 w 976727"/>
                        <a:gd name="connsiteY6" fmla="*/ 569190 h 631725"/>
                        <a:gd name="connsiteX7" fmla="*/ 96001 w 976727"/>
                        <a:gd name="connsiteY7" fmla="*/ 503705 h 631725"/>
                        <a:gd name="connsiteX8" fmla="*/ 224589 w 976727"/>
                        <a:gd name="connsiteY8" fmla="*/ 484655 h 631725"/>
                        <a:gd name="connsiteX9" fmla="*/ 379370 w 976727"/>
                        <a:gd name="connsiteY9" fmla="*/ 226290 h 631725"/>
                        <a:gd name="connsiteX10" fmla="*/ 379370 w 976727"/>
                        <a:gd name="connsiteY10" fmla="*/ 233434 h 631725"/>
                        <a:gd name="connsiteX11" fmla="*/ 484145 w 976727"/>
                        <a:gd name="connsiteY11" fmla="*/ 358449 h 631725"/>
                        <a:gd name="connsiteX12" fmla="*/ 702029 w 976727"/>
                        <a:gd name="connsiteY12" fmla="*/ 488227 h 631725"/>
                        <a:gd name="connsiteX13" fmla="*/ 959204 w 976727"/>
                        <a:gd name="connsiteY13" fmla="*/ 619196 h 631725"/>
                        <a:gd name="connsiteX14" fmla="*/ 950869 w 976727"/>
                        <a:gd name="connsiteY14" fmla="*/ 584668 h 631725"/>
                        <a:gd name="connsiteX15" fmla="*/ 927057 w 976727"/>
                        <a:gd name="connsiteY15" fmla="*/ 426315 h 631725"/>
                        <a:gd name="connsiteX16" fmla="*/ 898482 w 976727"/>
                        <a:gd name="connsiteY16" fmla="*/ 229862 h 631725"/>
                        <a:gd name="connsiteX17" fmla="*/ 669882 w 976727"/>
                        <a:gd name="connsiteY17" fmla="*/ 8404 h 631725"/>
                        <a:gd name="connsiteX18" fmla="*/ 467476 w 976727"/>
                        <a:gd name="connsiteY18" fmla="*/ 46505 h 631725"/>
                        <a:gd name="connsiteX0" fmla="*/ 467476 w 976727"/>
                        <a:gd name="connsiteY0" fmla="*/ 46131 h 631351"/>
                        <a:gd name="connsiteX1" fmla="*/ 457952 w 976727"/>
                        <a:gd name="connsiteY1" fmla="*/ 47322 h 631351"/>
                        <a:gd name="connsiteX2" fmla="*/ 457951 w 976727"/>
                        <a:gd name="connsiteY2" fmla="*/ 44941 h 631351"/>
                        <a:gd name="connsiteX3" fmla="*/ 291264 w 976727"/>
                        <a:gd name="connsiteY3" fmla="*/ 24700 h 631351"/>
                        <a:gd name="connsiteX4" fmla="*/ 100764 w 976727"/>
                        <a:gd name="connsiteY4" fmla="*/ 186625 h 631351"/>
                        <a:gd name="connsiteX5" fmla="*/ 6704 w 976727"/>
                        <a:gd name="connsiteY5" fmla="*/ 608106 h 631351"/>
                        <a:gd name="connsiteX6" fmla="*/ 17420 w 976727"/>
                        <a:gd name="connsiteY6" fmla="*/ 568816 h 631351"/>
                        <a:gd name="connsiteX7" fmla="*/ 96001 w 976727"/>
                        <a:gd name="connsiteY7" fmla="*/ 503331 h 631351"/>
                        <a:gd name="connsiteX8" fmla="*/ 224589 w 976727"/>
                        <a:gd name="connsiteY8" fmla="*/ 484281 h 631351"/>
                        <a:gd name="connsiteX9" fmla="*/ 379370 w 976727"/>
                        <a:gd name="connsiteY9" fmla="*/ 225916 h 631351"/>
                        <a:gd name="connsiteX10" fmla="*/ 379370 w 976727"/>
                        <a:gd name="connsiteY10" fmla="*/ 233060 h 631351"/>
                        <a:gd name="connsiteX11" fmla="*/ 484145 w 976727"/>
                        <a:gd name="connsiteY11" fmla="*/ 358075 h 631351"/>
                        <a:gd name="connsiteX12" fmla="*/ 702029 w 976727"/>
                        <a:gd name="connsiteY12" fmla="*/ 487853 h 631351"/>
                        <a:gd name="connsiteX13" fmla="*/ 959204 w 976727"/>
                        <a:gd name="connsiteY13" fmla="*/ 618822 h 631351"/>
                        <a:gd name="connsiteX14" fmla="*/ 950869 w 976727"/>
                        <a:gd name="connsiteY14" fmla="*/ 584294 h 631351"/>
                        <a:gd name="connsiteX15" fmla="*/ 927057 w 976727"/>
                        <a:gd name="connsiteY15" fmla="*/ 425941 h 631351"/>
                        <a:gd name="connsiteX16" fmla="*/ 894910 w 976727"/>
                        <a:gd name="connsiteY16" fmla="*/ 223535 h 631351"/>
                        <a:gd name="connsiteX17" fmla="*/ 669882 w 976727"/>
                        <a:gd name="connsiteY17" fmla="*/ 8030 h 631351"/>
                        <a:gd name="connsiteX18" fmla="*/ 467476 w 976727"/>
                        <a:gd name="connsiteY18" fmla="*/ 46131 h 631351"/>
                        <a:gd name="connsiteX0" fmla="*/ 467476 w 976529"/>
                        <a:gd name="connsiteY0" fmla="*/ 46131 h 631351"/>
                        <a:gd name="connsiteX1" fmla="*/ 457952 w 976529"/>
                        <a:gd name="connsiteY1" fmla="*/ 47322 h 631351"/>
                        <a:gd name="connsiteX2" fmla="*/ 457951 w 976529"/>
                        <a:gd name="connsiteY2" fmla="*/ 44941 h 631351"/>
                        <a:gd name="connsiteX3" fmla="*/ 291264 w 976529"/>
                        <a:gd name="connsiteY3" fmla="*/ 24700 h 631351"/>
                        <a:gd name="connsiteX4" fmla="*/ 100764 w 976529"/>
                        <a:gd name="connsiteY4" fmla="*/ 186625 h 631351"/>
                        <a:gd name="connsiteX5" fmla="*/ 6704 w 976529"/>
                        <a:gd name="connsiteY5" fmla="*/ 608106 h 631351"/>
                        <a:gd name="connsiteX6" fmla="*/ 17420 w 976529"/>
                        <a:gd name="connsiteY6" fmla="*/ 568816 h 631351"/>
                        <a:gd name="connsiteX7" fmla="*/ 96001 w 976529"/>
                        <a:gd name="connsiteY7" fmla="*/ 503331 h 631351"/>
                        <a:gd name="connsiteX8" fmla="*/ 224589 w 976529"/>
                        <a:gd name="connsiteY8" fmla="*/ 484281 h 631351"/>
                        <a:gd name="connsiteX9" fmla="*/ 379370 w 976529"/>
                        <a:gd name="connsiteY9" fmla="*/ 225916 h 631351"/>
                        <a:gd name="connsiteX10" fmla="*/ 379370 w 976529"/>
                        <a:gd name="connsiteY10" fmla="*/ 233060 h 631351"/>
                        <a:gd name="connsiteX11" fmla="*/ 484145 w 976529"/>
                        <a:gd name="connsiteY11" fmla="*/ 358075 h 631351"/>
                        <a:gd name="connsiteX12" fmla="*/ 702029 w 976529"/>
                        <a:gd name="connsiteY12" fmla="*/ 487853 h 631351"/>
                        <a:gd name="connsiteX13" fmla="*/ 959204 w 976529"/>
                        <a:gd name="connsiteY13" fmla="*/ 618822 h 631351"/>
                        <a:gd name="connsiteX14" fmla="*/ 950869 w 976529"/>
                        <a:gd name="connsiteY14" fmla="*/ 584294 h 631351"/>
                        <a:gd name="connsiteX15" fmla="*/ 933011 w 976529"/>
                        <a:gd name="connsiteY15" fmla="*/ 430704 h 631351"/>
                        <a:gd name="connsiteX16" fmla="*/ 894910 w 976529"/>
                        <a:gd name="connsiteY16" fmla="*/ 223535 h 631351"/>
                        <a:gd name="connsiteX17" fmla="*/ 669882 w 976529"/>
                        <a:gd name="connsiteY17" fmla="*/ 8030 h 631351"/>
                        <a:gd name="connsiteX18" fmla="*/ 467476 w 976529"/>
                        <a:gd name="connsiteY18" fmla="*/ 46131 h 631351"/>
                        <a:gd name="connsiteX0" fmla="*/ 467476 w 976529"/>
                        <a:gd name="connsiteY0" fmla="*/ 45349 h 630569"/>
                        <a:gd name="connsiteX1" fmla="*/ 457952 w 976529"/>
                        <a:gd name="connsiteY1" fmla="*/ 46540 h 630569"/>
                        <a:gd name="connsiteX2" fmla="*/ 457951 w 976529"/>
                        <a:gd name="connsiteY2" fmla="*/ 44159 h 630569"/>
                        <a:gd name="connsiteX3" fmla="*/ 291264 w 976529"/>
                        <a:gd name="connsiteY3" fmla="*/ 23918 h 630569"/>
                        <a:gd name="connsiteX4" fmla="*/ 100764 w 976529"/>
                        <a:gd name="connsiteY4" fmla="*/ 185843 h 630569"/>
                        <a:gd name="connsiteX5" fmla="*/ 6704 w 976529"/>
                        <a:gd name="connsiteY5" fmla="*/ 607324 h 630569"/>
                        <a:gd name="connsiteX6" fmla="*/ 17420 w 976529"/>
                        <a:gd name="connsiteY6" fmla="*/ 568034 h 630569"/>
                        <a:gd name="connsiteX7" fmla="*/ 96001 w 976529"/>
                        <a:gd name="connsiteY7" fmla="*/ 502549 h 630569"/>
                        <a:gd name="connsiteX8" fmla="*/ 224589 w 976529"/>
                        <a:gd name="connsiteY8" fmla="*/ 483499 h 630569"/>
                        <a:gd name="connsiteX9" fmla="*/ 379370 w 976529"/>
                        <a:gd name="connsiteY9" fmla="*/ 225134 h 630569"/>
                        <a:gd name="connsiteX10" fmla="*/ 379370 w 976529"/>
                        <a:gd name="connsiteY10" fmla="*/ 232278 h 630569"/>
                        <a:gd name="connsiteX11" fmla="*/ 484145 w 976529"/>
                        <a:gd name="connsiteY11" fmla="*/ 357293 h 630569"/>
                        <a:gd name="connsiteX12" fmla="*/ 702029 w 976529"/>
                        <a:gd name="connsiteY12" fmla="*/ 487071 h 630569"/>
                        <a:gd name="connsiteX13" fmla="*/ 959204 w 976529"/>
                        <a:gd name="connsiteY13" fmla="*/ 618040 h 630569"/>
                        <a:gd name="connsiteX14" fmla="*/ 950869 w 976529"/>
                        <a:gd name="connsiteY14" fmla="*/ 583512 h 630569"/>
                        <a:gd name="connsiteX15" fmla="*/ 933011 w 976529"/>
                        <a:gd name="connsiteY15" fmla="*/ 429922 h 630569"/>
                        <a:gd name="connsiteX16" fmla="*/ 894910 w 976529"/>
                        <a:gd name="connsiteY16" fmla="*/ 222753 h 630569"/>
                        <a:gd name="connsiteX17" fmla="*/ 669882 w 976529"/>
                        <a:gd name="connsiteY17" fmla="*/ 7248 h 630569"/>
                        <a:gd name="connsiteX18" fmla="*/ 467476 w 976529"/>
                        <a:gd name="connsiteY18" fmla="*/ 45349 h 630569"/>
                        <a:gd name="connsiteX0" fmla="*/ 467476 w 976529"/>
                        <a:gd name="connsiteY0" fmla="*/ 46494 h 631714"/>
                        <a:gd name="connsiteX1" fmla="*/ 457952 w 976529"/>
                        <a:gd name="connsiteY1" fmla="*/ 47685 h 631714"/>
                        <a:gd name="connsiteX2" fmla="*/ 457951 w 976529"/>
                        <a:gd name="connsiteY2" fmla="*/ 45304 h 631714"/>
                        <a:gd name="connsiteX3" fmla="*/ 291264 w 976529"/>
                        <a:gd name="connsiteY3" fmla="*/ 25063 h 631714"/>
                        <a:gd name="connsiteX4" fmla="*/ 100764 w 976529"/>
                        <a:gd name="connsiteY4" fmla="*/ 186988 h 631714"/>
                        <a:gd name="connsiteX5" fmla="*/ 6704 w 976529"/>
                        <a:gd name="connsiteY5" fmla="*/ 608469 h 631714"/>
                        <a:gd name="connsiteX6" fmla="*/ 17420 w 976529"/>
                        <a:gd name="connsiteY6" fmla="*/ 569179 h 631714"/>
                        <a:gd name="connsiteX7" fmla="*/ 96001 w 976529"/>
                        <a:gd name="connsiteY7" fmla="*/ 503694 h 631714"/>
                        <a:gd name="connsiteX8" fmla="*/ 224589 w 976529"/>
                        <a:gd name="connsiteY8" fmla="*/ 484644 h 631714"/>
                        <a:gd name="connsiteX9" fmla="*/ 379370 w 976529"/>
                        <a:gd name="connsiteY9" fmla="*/ 226279 h 631714"/>
                        <a:gd name="connsiteX10" fmla="*/ 379370 w 976529"/>
                        <a:gd name="connsiteY10" fmla="*/ 233423 h 631714"/>
                        <a:gd name="connsiteX11" fmla="*/ 484145 w 976529"/>
                        <a:gd name="connsiteY11" fmla="*/ 358438 h 631714"/>
                        <a:gd name="connsiteX12" fmla="*/ 702029 w 976529"/>
                        <a:gd name="connsiteY12" fmla="*/ 488216 h 631714"/>
                        <a:gd name="connsiteX13" fmla="*/ 959204 w 976529"/>
                        <a:gd name="connsiteY13" fmla="*/ 619185 h 631714"/>
                        <a:gd name="connsiteX14" fmla="*/ 950869 w 976529"/>
                        <a:gd name="connsiteY14" fmla="*/ 584657 h 631714"/>
                        <a:gd name="connsiteX15" fmla="*/ 933011 w 976529"/>
                        <a:gd name="connsiteY15" fmla="*/ 431067 h 631714"/>
                        <a:gd name="connsiteX16" fmla="*/ 894910 w 976529"/>
                        <a:gd name="connsiteY16" fmla="*/ 223898 h 631714"/>
                        <a:gd name="connsiteX17" fmla="*/ 669882 w 976529"/>
                        <a:gd name="connsiteY17" fmla="*/ 8393 h 631714"/>
                        <a:gd name="connsiteX18" fmla="*/ 467476 w 976529"/>
                        <a:gd name="connsiteY18" fmla="*/ 46494 h 6317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976529" h="631714">
                          <a:moveTo>
                            <a:pt x="467476" y="46494"/>
                          </a:moveTo>
                          <a:cubicBezTo>
                            <a:pt x="441679" y="43518"/>
                            <a:pt x="466683" y="48082"/>
                            <a:pt x="457952" y="47685"/>
                          </a:cubicBezTo>
                          <a:cubicBezTo>
                            <a:pt x="449221" y="47288"/>
                            <a:pt x="481565" y="45502"/>
                            <a:pt x="457951" y="45304"/>
                          </a:cubicBezTo>
                          <a:cubicBezTo>
                            <a:pt x="434337" y="41534"/>
                            <a:pt x="350795" y="1449"/>
                            <a:pt x="291264" y="25063"/>
                          </a:cubicBezTo>
                          <a:cubicBezTo>
                            <a:pt x="231733" y="48677"/>
                            <a:pt x="148191" y="89754"/>
                            <a:pt x="100764" y="186988"/>
                          </a:cubicBezTo>
                          <a:cubicBezTo>
                            <a:pt x="53337" y="284222"/>
                            <a:pt x="20595" y="544771"/>
                            <a:pt x="6704" y="608469"/>
                          </a:cubicBezTo>
                          <a:cubicBezTo>
                            <a:pt x="-7187" y="672167"/>
                            <a:pt x="2537" y="586641"/>
                            <a:pt x="17420" y="569179"/>
                          </a:cubicBezTo>
                          <a:cubicBezTo>
                            <a:pt x="32303" y="551717"/>
                            <a:pt x="61473" y="517783"/>
                            <a:pt x="96001" y="503694"/>
                          </a:cubicBezTo>
                          <a:cubicBezTo>
                            <a:pt x="130529" y="489605"/>
                            <a:pt x="177361" y="530880"/>
                            <a:pt x="224589" y="484644"/>
                          </a:cubicBezTo>
                          <a:cubicBezTo>
                            <a:pt x="271817" y="438408"/>
                            <a:pt x="353573" y="268149"/>
                            <a:pt x="379370" y="226279"/>
                          </a:cubicBezTo>
                          <a:cubicBezTo>
                            <a:pt x="405167" y="184409"/>
                            <a:pt x="361908" y="211397"/>
                            <a:pt x="379370" y="233423"/>
                          </a:cubicBezTo>
                          <a:cubicBezTo>
                            <a:pt x="396832" y="255449"/>
                            <a:pt x="430368" y="315973"/>
                            <a:pt x="484145" y="358438"/>
                          </a:cubicBezTo>
                          <a:cubicBezTo>
                            <a:pt x="537922" y="400904"/>
                            <a:pt x="622853" y="444758"/>
                            <a:pt x="702029" y="488216"/>
                          </a:cubicBezTo>
                          <a:cubicBezTo>
                            <a:pt x="781206" y="531674"/>
                            <a:pt x="917731" y="603112"/>
                            <a:pt x="959204" y="619185"/>
                          </a:cubicBezTo>
                          <a:cubicBezTo>
                            <a:pt x="1000677" y="635258"/>
                            <a:pt x="955234" y="616010"/>
                            <a:pt x="950869" y="584657"/>
                          </a:cubicBezTo>
                          <a:cubicBezTo>
                            <a:pt x="946504" y="553304"/>
                            <a:pt x="942338" y="491194"/>
                            <a:pt x="933011" y="431067"/>
                          </a:cubicBezTo>
                          <a:cubicBezTo>
                            <a:pt x="923685" y="370941"/>
                            <a:pt x="934598" y="291367"/>
                            <a:pt x="894910" y="223898"/>
                          </a:cubicBezTo>
                          <a:cubicBezTo>
                            <a:pt x="862366" y="157620"/>
                            <a:pt x="772871" y="41135"/>
                            <a:pt x="669882" y="8393"/>
                          </a:cubicBezTo>
                          <a:cubicBezTo>
                            <a:pt x="566893" y="-24349"/>
                            <a:pt x="493273" y="49470"/>
                            <a:pt x="467476" y="46494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  <p:sp>
                <p:nvSpPr>
                  <p:cNvPr id="277" name="フリーフォーム: 図形 276">
                    <a:extLst>
                      <a:ext uri="{FF2B5EF4-FFF2-40B4-BE49-F238E27FC236}">
                        <a16:creationId xmlns:a16="http://schemas.microsoft.com/office/drawing/2014/main" id="{1E4FDB91-FB16-4244-F6F1-B760D1E12171}"/>
                      </a:ext>
                    </a:extLst>
                  </p:cNvPr>
                  <p:cNvSpPr/>
                  <p:nvPr/>
                </p:nvSpPr>
                <p:spPr>
                  <a:xfrm>
                    <a:off x="690395" y="2872878"/>
                    <a:ext cx="225346" cy="172757"/>
                  </a:xfrm>
                  <a:custGeom>
                    <a:avLst/>
                    <a:gdLst>
                      <a:gd name="connsiteX0" fmla="*/ 242888 w 242888"/>
                      <a:gd name="connsiteY0" fmla="*/ 175022 h 175022"/>
                      <a:gd name="connsiteX1" fmla="*/ 176213 w 242888"/>
                      <a:gd name="connsiteY1" fmla="*/ 0 h 175022"/>
                      <a:gd name="connsiteX2" fmla="*/ 0 w 242888"/>
                      <a:gd name="connsiteY2" fmla="*/ 17860 h 175022"/>
                      <a:gd name="connsiteX3" fmla="*/ 32147 w 242888"/>
                      <a:gd name="connsiteY3" fmla="*/ 95250 h 175022"/>
                      <a:gd name="connsiteX4" fmla="*/ 145257 w 242888"/>
                      <a:gd name="connsiteY4" fmla="*/ 170260 h 175022"/>
                      <a:gd name="connsiteX5" fmla="*/ 242888 w 242888"/>
                      <a:gd name="connsiteY5" fmla="*/ 175022 h 175022"/>
                      <a:gd name="connsiteX0" fmla="*/ 242888 w 242888"/>
                      <a:gd name="connsiteY0" fmla="*/ 175022 h 175022"/>
                      <a:gd name="connsiteX1" fmla="*/ 176213 w 242888"/>
                      <a:gd name="connsiteY1" fmla="*/ 0 h 175022"/>
                      <a:gd name="connsiteX2" fmla="*/ 0 w 242888"/>
                      <a:gd name="connsiteY2" fmla="*/ 17860 h 175022"/>
                      <a:gd name="connsiteX3" fmla="*/ 32147 w 242888"/>
                      <a:gd name="connsiteY3" fmla="*/ 95250 h 175022"/>
                      <a:gd name="connsiteX4" fmla="*/ 145257 w 242888"/>
                      <a:gd name="connsiteY4" fmla="*/ 170260 h 175022"/>
                      <a:gd name="connsiteX5" fmla="*/ 242888 w 242888"/>
                      <a:gd name="connsiteY5" fmla="*/ 175022 h 175022"/>
                      <a:gd name="connsiteX0" fmla="*/ 242888 w 242888"/>
                      <a:gd name="connsiteY0" fmla="*/ 175022 h 175022"/>
                      <a:gd name="connsiteX1" fmla="*/ 176213 w 242888"/>
                      <a:gd name="connsiteY1" fmla="*/ 0 h 175022"/>
                      <a:gd name="connsiteX2" fmla="*/ 0 w 242888"/>
                      <a:gd name="connsiteY2" fmla="*/ 17860 h 175022"/>
                      <a:gd name="connsiteX3" fmla="*/ 32147 w 242888"/>
                      <a:gd name="connsiteY3" fmla="*/ 95250 h 175022"/>
                      <a:gd name="connsiteX4" fmla="*/ 145257 w 242888"/>
                      <a:gd name="connsiteY4" fmla="*/ 170260 h 175022"/>
                      <a:gd name="connsiteX5" fmla="*/ 242888 w 242888"/>
                      <a:gd name="connsiteY5" fmla="*/ 175022 h 175022"/>
                      <a:gd name="connsiteX0" fmla="*/ 242888 w 242888"/>
                      <a:gd name="connsiteY0" fmla="*/ 175022 h 177403"/>
                      <a:gd name="connsiteX1" fmla="*/ 176213 w 242888"/>
                      <a:gd name="connsiteY1" fmla="*/ 0 h 177403"/>
                      <a:gd name="connsiteX2" fmla="*/ 0 w 242888"/>
                      <a:gd name="connsiteY2" fmla="*/ 17860 h 177403"/>
                      <a:gd name="connsiteX3" fmla="*/ 32147 w 242888"/>
                      <a:gd name="connsiteY3" fmla="*/ 95250 h 177403"/>
                      <a:gd name="connsiteX4" fmla="*/ 144066 w 242888"/>
                      <a:gd name="connsiteY4" fmla="*/ 177403 h 177403"/>
                      <a:gd name="connsiteX5" fmla="*/ 242888 w 242888"/>
                      <a:gd name="connsiteY5" fmla="*/ 175022 h 177403"/>
                      <a:gd name="connsiteX0" fmla="*/ 242888 w 242888"/>
                      <a:gd name="connsiteY0" fmla="*/ 175022 h 177403"/>
                      <a:gd name="connsiteX1" fmla="*/ 176213 w 242888"/>
                      <a:gd name="connsiteY1" fmla="*/ 0 h 177403"/>
                      <a:gd name="connsiteX2" fmla="*/ 0 w 242888"/>
                      <a:gd name="connsiteY2" fmla="*/ 17860 h 177403"/>
                      <a:gd name="connsiteX3" fmla="*/ 32147 w 242888"/>
                      <a:gd name="connsiteY3" fmla="*/ 95250 h 177403"/>
                      <a:gd name="connsiteX4" fmla="*/ 144066 w 242888"/>
                      <a:gd name="connsiteY4" fmla="*/ 177403 h 177403"/>
                      <a:gd name="connsiteX5" fmla="*/ 242888 w 242888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8816 w 259557"/>
                      <a:gd name="connsiteY3" fmla="*/ 95250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8816 w 259557"/>
                      <a:gd name="connsiteY3" fmla="*/ 95250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8816 w 259557"/>
                      <a:gd name="connsiteY3" fmla="*/ 95250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2863 w 259557"/>
                      <a:gd name="connsiteY3" fmla="*/ 104775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2863 w 259557"/>
                      <a:gd name="connsiteY3" fmla="*/ 104775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2863 w 259557"/>
                      <a:gd name="connsiteY3" fmla="*/ 104775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10716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7145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7145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7145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47881 w 247881"/>
                      <a:gd name="connsiteY0" fmla="*/ 179229 h 183024"/>
                      <a:gd name="connsiteX1" fmla="*/ 181206 w 247881"/>
                      <a:gd name="connsiteY1" fmla="*/ 4207 h 183024"/>
                      <a:gd name="connsiteX2" fmla="*/ 112 w 247881"/>
                      <a:gd name="connsiteY2" fmla="*/ 0 h 183024"/>
                      <a:gd name="connsiteX3" fmla="*/ 31187 w 247881"/>
                      <a:gd name="connsiteY3" fmla="*/ 108982 h 183024"/>
                      <a:gd name="connsiteX4" fmla="*/ 149059 w 247881"/>
                      <a:gd name="connsiteY4" fmla="*/ 181610 h 183024"/>
                      <a:gd name="connsiteX5" fmla="*/ 247881 w 247881"/>
                      <a:gd name="connsiteY5" fmla="*/ 179229 h 1830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7881" h="183024">
                        <a:moveTo>
                          <a:pt x="247881" y="179229"/>
                        </a:moveTo>
                        <a:lnTo>
                          <a:pt x="181206" y="4207"/>
                        </a:lnTo>
                        <a:cubicBezTo>
                          <a:pt x="114531" y="29211"/>
                          <a:pt x="76312" y="23811"/>
                          <a:pt x="112" y="0"/>
                        </a:cubicBezTo>
                        <a:cubicBezTo>
                          <a:pt x="906" y="42465"/>
                          <a:pt x="-6517" y="77233"/>
                          <a:pt x="31187" y="108982"/>
                        </a:cubicBezTo>
                        <a:cubicBezTo>
                          <a:pt x="74844" y="160179"/>
                          <a:pt x="83972" y="162560"/>
                          <a:pt x="149059" y="181610"/>
                        </a:cubicBezTo>
                        <a:cubicBezTo>
                          <a:pt x="186762" y="185578"/>
                          <a:pt x="214940" y="180023"/>
                          <a:pt x="247881" y="17922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78" name="フリーフォーム: 図形 277">
                    <a:extLst>
                      <a:ext uri="{FF2B5EF4-FFF2-40B4-BE49-F238E27FC236}">
                        <a16:creationId xmlns:a16="http://schemas.microsoft.com/office/drawing/2014/main" id="{7A8F7999-FC3B-0CD4-36BA-949DB0780081}"/>
                      </a:ext>
                    </a:extLst>
                  </p:cNvPr>
                  <p:cNvSpPr/>
                  <p:nvPr/>
                </p:nvSpPr>
                <p:spPr>
                  <a:xfrm>
                    <a:off x="856207" y="2872996"/>
                    <a:ext cx="177775" cy="172640"/>
                  </a:xfrm>
                  <a:custGeom>
                    <a:avLst/>
                    <a:gdLst>
                      <a:gd name="connsiteX0" fmla="*/ 0 w 176212"/>
                      <a:gd name="connsiteY0" fmla="*/ 11906 h 190500"/>
                      <a:gd name="connsiteX1" fmla="*/ 163116 w 176212"/>
                      <a:gd name="connsiteY1" fmla="*/ 0 h 190500"/>
                      <a:gd name="connsiteX2" fmla="*/ 176212 w 176212"/>
                      <a:gd name="connsiteY2" fmla="*/ 109537 h 190500"/>
                      <a:gd name="connsiteX3" fmla="*/ 135731 w 176212"/>
                      <a:gd name="connsiteY3" fmla="*/ 176212 h 190500"/>
                      <a:gd name="connsiteX4" fmla="*/ 52387 w 176212"/>
                      <a:gd name="connsiteY4" fmla="*/ 190500 h 190500"/>
                      <a:gd name="connsiteX5" fmla="*/ 0 w 176212"/>
                      <a:gd name="connsiteY5" fmla="*/ 11906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14300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3943"/>
                      <a:gd name="connsiteY0" fmla="*/ 23812 h 190500"/>
                      <a:gd name="connsiteX1" fmla="*/ 169070 w 183943"/>
                      <a:gd name="connsiteY1" fmla="*/ 0 h 190500"/>
                      <a:gd name="connsiteX2" fmla="*/ 182166 w 183943"/>
                      <a:gd name="connsiteY2" fmla="*/ 114300 h 190500"/>
                      <a:gd name="connsiteX3" fmla="*/ 141685 w 183943"/>
                      <a:gd name="connsiteY3" fmla="*/ 176212 h 190500"/>
                      <a:gd name="connsiteX4" fmla="*/ 58341 w 183943"/>
                      <a:gd name="connsiteY4" fmla="*/ 190500 h 190500"/>
                      <a:gd name="connsiteX5" fmla="*/ 0 w 183943"/>
                      <a:gd name="connsiteY5" fmla="*/ 23812 h 190500"/>
                      <a:gd name="connsiteX0" fmla="*/ 0 w 183943"/>
                      <a:gd name="connsiteY0" fmla="*/ 23812 h 190500"/>
                      <a:gd name="connsiteX1" fmla="*/ 169070 w 183943"/>
                      <a:gd name="connsiteY1" fmla="*/ 0 h 190500"/>
                      <a:gd name="connsiteX2" fmla="*/ 182166 w 183943"/>
                      <a:gd name="connsiteY2" fmla="*/ 114300 h 190500"/>
                      <a:gd name="connsiteX3" fmla="*/ 139304 w 183943"/>
                      <a:gd name="connsiteY3" fmla="*/ 186928 h 190500"/>
                      <a:gd name="connsiteX4" fmla="*/ 58341 w 183943"/>
                      <a:gd name="connsiteY4" fmla="*/ 190500 h 190500"/>
                      <a:gd name="connsiteX5" fmla="*/ 0 w 183943"/>
                      <a:gd name="connsiteY5" fmla="*/ 23812 h 190500"/>
                      <a:gd name="connsiteX0" fmla="*/ 0 w 183943"/>
                      <a:gd name="connsiteY0" fmla="*/ 23812 h 190500"/>
                      <a:gd name="connsiteX1" fmla="*/ 169070 w 183943"/>
                      <a:gd name="connsiteY1" fmla="*/ 0 h 190500"/>
                      <a:gd name="connsiteX2" fmla="*/ 182166 w 183943"/>
                      <a:gd name="connsiteY2" fmla="*/ 114300 h 190500"/>
                      <a:gd name="connsiteX3" fmla="*/ 139304 w 183943"/>
                      <a:gd name="connsiteY3" fmla="*/ 186928 h 190500"/>
                      <a:gd name="connsiteX4" fmla="*/ 58341 w 183943"/>
                      <a:gd name="connsiteY4" fmla="*/ 190500 h 190500"/>
                      <a:gd name="connsiteX5" fmla="*/ 0 w 183943"/>
                      <a:gd name="connsiteY5" fmla="*/ 23812 h 190500"/>
                      <a:gd name="connsiteX0" fmla="*/ 0 w 183406"/>
                      <a:gd name="connsiteY0" fmla="*/ 15477 h 182165"/>
                      <a:gd name="connsiteX1" fmla="*/ 165499 w 183406"/>
                      <a:gd name="connsiteY1" fmla="*/ 0 h 182165"/>
                      <a:gd name="connsiteX2" fmla="*/ 182166 w 183406"/>
                      <a:gd name="connsiteY2" fmla="*/ 105965 h 182165"/>
                      <a:gd name="connsiteX3" fmla="*/ 139304 w 183406"/>
                      <a:gd name="connsiteY3" fmla="*/ 178593 h 182165"/>
                      <a:gd name="connsiteX4" fmla="*/ 58341 w 183406"/>
                      <a:gd name="connsiteY4" fmla="*/ 182165 h 182165"/>
                      <a:gd name="connsiteX5" fmla="*/ 0 w 183406"/>
                      <a:gd name="connsiteY5" fmla="*/ 15477 h 182165"/>
                      <a:gd name="connsiteX0" fmla="*/ 0 w 183406"/>
                      <a:gd name="connsiteY0" fmla="*/ 15477 h 182165"/>
                      <a:gd name="connsiteX1" fmla="*/ 165499 w 183406"/>
                      <a:gd name="connsiteY1" fmla="*/ 0 h 182165"/>
                      <a:gd name="connsiteX2" fmla="*/ 182166 w 183406"/>
                      <a:gd name="connsiteY2" fmla="*/ 105965 h 182165"/>
                      <a:gd name="connsiteX3" fmla="*/ 139304 w 183406"/>
                      <a:gd name="connsiteY3" fmla="*/ 172640 h 182165"/>
                      <a:gd name="connsiteX4" fmla="*/ 58341 w 183406"/>
                      <a:gd name="connsiteY4" fmla="*/ 182165 h 182165"/>
                      <a:gd name="connsiteX5" fmla="*/ 0 w 183406"/>
                      <a:gd name="connsiteY5" fmla="*/ 15477 h 182165"/>
                      <a:gd name="connsiteX0" fmla="*/ 0 w 183094"/>
                      <a:gd name="connsiteY0" fmla="*/ 5952 h 172640"/>
                      <a:gd name="connsiteX1" fmla="*/ 161927 w 183094"/>
                      <a:gd name="connsiteY1" fmla="*/ 0 h 172640"/>
                      <a:gd name="connsiteX2" fmla="*/ 182166 w 183094"/>
                      <a:gd name="connsiteY2" fmla="*/ 96440 h 172640"/>
                      <a:gd name="connsiteX3" fmla="*/ 139304 w 183094"/>
                      <a:gd name="connsiteY3" fmla="*/ 163115 h 172640"/>
                      <a:gd name="connsiteX4" fmla="*/ 58341 w 183094"/>
                      <a:gd name="connsiteY4" fmla="*/ 172640 h 172640"/>
                      <a:gd name="connsiteX5" fmla="*/ 0 w 183094"/>
                      <a:gd name="connsiteY5" fmla="*/ 5952 h 172640"/>
                      <a:gd name="connsiteX0" fmla="*/ 0 w 177775"/>
                      <a:gd name="connsiteY0" fmla="*/ 5952 h 172640"/>
                      <a:gd name="connsiteX1" fmla="*/ 161927 w 177775"/>
                      <a:gd name="connsiteY1" fmla="*/ 0 h 172640"/>
                      <a:gd name="connsiteX2" fmla="*/ 176212 w 177775"/>
                      <a:gd name="connsiteY2" fmla="*/ 102393 h 172640"/>
                      <a:gd name="connsiteX3" fmla="*/ 139304 w 177775"/>
                      <a:gd name="connsiteY3" fmla="*/ 163115 h 172640"/>
                      <a:gd name="connsiteX4" fmla="*/ 58341 w 177775"/>
                      <a:gd name="connsiteY4" fmla="*/ 172640 h 172640"/>
                      <a:gd name="connsiteX5" fmla="*/ 0 w 177775"/>
                      <a:gd name="connsiteY5" fmla="*/ 5952 h 172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7775" h="172640">
                        <a:moveTo>
                          <a:pt x="0" y="5952"/>
                        </a:moveTo>
                        <a:cubicBezTo>
                          <a:pt x="75407" y="14684"/>
                          <a:pt x="104380" y="18652"/>
                          <a:pt x="161927" y="0"/>
                        </a:cubicBezTo>
                        <a:cubicBezTo>
                          <a:pt x="177007" y="43656"/>
                          <a:pt x="180181" y="63500"/>
                          <a:pt x="176212" y="102393"/>
                        </a:cubicBezTo>
                        <a:cubicBezTo>
                          <a:pt x="161925" y="126602"/>
                          <a:pt x="163116" y="138906"/>
                          <a:pt x="139304" y="163115"/>
                        </a:cubicBezTo>
                        <a:lnTo>
                          <a:pt x="58341" y="172640"/>
                        </a:lnTo>
                        <a:lnTo>
                          <a:pt x="0" y="595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8900000" scaled="1"/>
                    <a:tileRect/>
                  </a:gradFill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289" name="グループ化 288">
                    <a:extLst>
                      <a:ext uri="{FF2B5EF4-FFF2-40B4-BE49-F238E27FC236}">
                        <a16:creationId xmlns:a16="http://schemas.microsoft.com/office/drawing/2014/main" id="{82B784C7-14D4-DA68-EDBD-D0CDADE8EB98}"/>
                      </a:ext>
                    </a:extLst>
                  </p:cNvPr>
                  <p:cNvGrpSpPr/>
                  <p:nvPr/>
                </p:nvGrpSpPr>
                <p:grpSpPr>
                  <a:xfrm>
                    <a:off x="128463" y="916513"/>
                    <a:ext cx="1142127" cy="1011138"/>
                    <a:chOff x="3575704" y="1270586"/>
                    <a:chExt cx="1520171" cy="1223477"/>
                  </a:xfrm>
                </p:grpSpPr>
                <p:grpSp>
                  <p:nvGrpSpPr>
                    <p:cNvPr id="210" name="グループ化 209">
                      <a:extLst>
                        <a:ext uri="{FF2B5EF4-FFF2-40B4-BE49-F238E27FC236}">
                          <a16:creationId xmlns:a16="http://schemas.microsoft.com/office/drawing/2014/main" id="{CFF9E7F7-BC0A-00CE-FE08-69E6AD66B0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75704" y="1270586"/>
                      <a:ext cx="1520171" cy="777289"/>
                      <a:chOff x="3575704" y="1270586"/>
                      <a:chExt cx="1520171" cy="777289"/>
                    </a:xfrm>
                  </p:grpSpPr>
                  <p:sp>
                    <p:nvSpPr>
                      <p:cNvPr id="280" name="フリーフォーム: 図形 279">
                        <a:extLst>
                          <a:ext uri="{FF2B5EF4-FFF2-40B4-BE49-F238E27FC236}">
                            <a16:creationId xmlns:a16="http://schemas.microsoft.com/office/drawing/2014/main" id="{341E735C-FF6B-C5FF-42F9-E436A373E3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75704" y="1276894"/>
                        <a:ext cx="753665" cy="763191"/>
                      </a:xfrm>
                      <a:custGeom>
                        <a:avLst/>
                        <a:gdLst>
                          <a:gd name="connsiteX0" fmla="*/ 208359 w 726281"/>
                          <a:gd name="connsiteY0" fmla="*/ 0 h 753666"/>
                          <a:gd name="connsiteX1" fmla="*/ 0 w 726281"/>
                          <a:gd name="connsiteY1" fmla="*/ 597694 h 753666"/>
                          <a:gd name="connsiteX2" fmla="*/ 679847 w 726281"/>
                          <a:gd name="connsiteY2" fmla="*/ 753666 h 753666"/>
                          <a:gd name="connsiteX3" fmla="*/ 726281 w 726281"/>
                          <a:gd name="connsiteY3" fmla="*/ 121444 h 753666"/>
                          <a:gd name="connsiteX4" fmla="*/ 208359 w 726281"/>
                          <a:gd name="connsiteY4" fmla="*/ 0 h 753666"/>
                          <a:gd name="connsiteX0" fmla="*/ 215502 w 726281"/>
                          <a:gd name="connsiteY0" fmla="*/ 0 h 747713"/>
                          <a:gd name="connsiteX1" fmla="*/ 0 w 726281"/>
                          <a:gd name="connsiteY1" fmla="*/ 591741 h 747713"/>
                          <a:gd name="connsiteX2" fmla="*/ 679847 w 726281"/>
                          <a:gd name="connsiteY2" fmla="*/ 747713 h 747713"/>
                          <a:gd name="connsiteX3" fmla="*/ 726281 w 726281"/>
                          <a:gd name="connsiteY3" fmla="*/ 115491 h 747713"/>
                          <a:gd name="connsiteX4" fmla="*/ 215502 w 726281"/>
                          <a:gd name="connsiteY4" fmla="*/ 0 h 747713"/>
                          <a:gd name="connsiteX0" fmla="*/ 215502 w 753665"/>
                          <a:gd name="connsiteY0" fmla="*/ 0 h 747713"/>
                          <a:gd name="connsiteX1" fmla="*/ 0 w 753665"/>
                          <a:gd name="connsiteY1" fmla="*/ 591741 h 747713"/>
                          <a:gd name="connsiteX2" fmla="*/ 679847 w 753665"/>
                          <a:gd name="connsiteY2" fmla="*/ 747713 h 747713"/>
                          <a:gd name="connsiteX3" fmla="*/ 753665 w 753665"/>
                          <a:gd name="connsiteY3" fmla="*/ 117872 h 747713"/>
                          <a:gd name="connsiteX4" fmla="*/ 215502 w 753665"/>
                          <a:gd name="connsiteY4" fmla="*/ 0 h 747713"/>
                          <a:gd name="connsiteX0" fmla="*/ 215502 w 753665"/>
                          <a:gd name="connsiteY0" fmla="*/ 0 h 747713"/>
                          <a:gd name="connsiteX1" fmla="*/ 0 w 753665"/>
                          <a:gd name="connsiteY1" fmla="*/ 591741 h 747713"/>
                          <a:gd name="connsiteX2" fmla="*/ 694134 w 753665"/>
                          <a:gd name="connsiteY2" fmla="*/ 747713 h 747713"/>
                          <a:gd name="connsiteX3" fmla="*/ 753665 w 753665"/>
                          <a:gd name="connsiteY3" fmla="*/ 117872 h 747713"/>
                          <a:gd name="connsiteX4" fmla="*/ 215502 w 753665"/>
                          <a:gd name="connsiteY4" fmla="*/ 0 h 747713"/>
                          <a:gd name="connsiteX0" fmla="*/ 215502 w 753665"/>
                          <a:gd name="connsiteY0" fmla="*/ 0 h 759619"/>
                          <a:gd name="connsiteX1" fmla="*/ 0 w 753665"/>
                          <a:gd name="connsiteY1" fmla="*/ 591741 h 759619"/>
                          <a:gd name="connsiteX2" fmla="*/ 690562 w 753665"/>
                          <a:gd name="connsiteY2" fmla="*/ 759619 h 759619"/>
                          <a:gd name="connsiteX3" fmla="*/ 753665 w 753665"/>
                          <a:gd name="connsiteY3" fmla="*/ 117872 h 759619"/>
                          <a:gd name="connsiteX4" fmla="*/ 215502 w 753665"/>
                          <a:gd name="connsiteY4" fmla="*/ 0 h 759619"/>
                          <a:gd name="connsiteX0" fmla="*/ 215502 w 753665"/>
                          <a:gd name="connsiteY0" fmla="*/ 0 h 763191"/>
                          <a:gd name="connsiteX1" fmla="*/ 0 w 753665"/>
                          <a:gd name="connsiteY1" fmla="*/ 591741 h 763191"/>
                          <a:gd name="connsiteX2" fmla="*/ 690562 w 753665"/>
                          <a:gd name="connsiteY2" fmla="*/ 763191 h 763191"/>
                          <a:gd name="connsiteX3" fmla="*/ 753665 w 753665"/>
                          <a:gd name="connsiteY3" fmla="*/ 117872 h 763191"/>
                          <a:gd name="connsiteX4" fmla="*/ 215502 w 753665"/>
                          <a:gd name="connsiteY4" fmla="*/ 0 h 76319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53665" h="763191">
                            <a:moveTo>
                              <a:pt x="215502" y="0"/>
                            </a:moveTo>
                            <a:lnTo>
                              <a:pt x="0" y="591741"/>
                            </a:lnTo>
                            <a:lnTo>
                              <a:pt x="690562" y="763191"/>
                            </a:lnTo>
                            <a:lnTo>
                              <a:pt x="753665" y="117872"/>
                            </a:lnTo>
                            <a:lnTo>
                              <a:pt x="215502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A6A6A6">
                              <a:shade val="30000"/>
                              <a:satMod val="115000"/>
                            </a:srgbClr>
                          </a:gs>
                          <a:gs pos="50000">
                            <a:srgbClr val="A6A6A6">
                              <a:shade val="67500"/>
                              <a:satMod val="115000"/>
                            </a:srgbClr>
                          </a:gs>
                          <a:gs pos="100000">
                            <a:srgbClr val="A6A6A6">
                              <a:shade val="100000"/>
                              <a:satMod val="115000"/>
                            </a:srgbClr>
                          </a:gs>
                        </a:gsLst>
                        <a:path path="circle">
                          <a:fillToRect t="100000" r="100000"/>
                        </a:path>
                        <a:tileRect l="-100000" b="-100000"/>
                      </a:gra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1" name="フリーフォーム: 図形 280">
                        <a:extLst>
                          <a:ext uri="{FF2B5EF4-FFF2-40B4-BE49-F238E27FC236}">
                            <a16:creationId xmlns:a16="http://schemas.microsoft.com/office/drawing/2014/main" id="{0B4F3B19-8218-A3E8-7675-3BE76F6745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46946" y="1350930"/>
                        <a:ext cx="170982" cy="383965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58304 w 158304"/>
                          <a:gd name="connsiteY0" fmla="*/ 0 h 360914"/>
                          <a:gd name="connsiteX1" fmla="*/ 0 w 158304"/>
                          <a:gd name="connsiteY1" fmla="*/ 360914 h 360914"/>
                          <a:gd name="connsiteX0" fmla="*/ 170982 w 170982"/>
                          <a:gd name="connsiteY0" fmla="*/ 0 h 383964"/>
                          <a:gd name="connsiteX1" fmla="*/ 0 w 170982"/>
                          <a:gd name="connsiteY1" fmla="*/ 383964 h 38396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70982" h="383964">
                            <a:moveTo>
                              <a:pt x="170982" y="0"/>
                            </a:moveTo>
                            <a:cubicBezTo>
                              <a:pt x="127723" y="94853"/>
                              <a:pt x="43259" y="289111"/>
                              <a:pt x="0" y="383964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2" name="フリーフォーム: 図形 281">
                        <a:extLst>
                          <a:ext uri="{FF2B5EF4-FFF2-40B4-BE49-F238E27FC236}">
                            <a16:creationId xmlns:a16="http://schemas.microsoft.com/office/drawing/2014/main" id="{AA1964B8-D03C-6D19-5F2D-B809BF0801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86964" y="1399317"/>
                        <a:ext cx="114284" cy="41249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04775 w 104775"/>
                          <a:gd name="connsiteY0" fmla="*/ 0 h 347663"/>
                          <a:gd name="connsiteX1" fmla="*/ 0 w 104775"/>
                          <a:gd name="connsiteY1" fmla="*/ 347663 h 347663"/>
                          <a:gd name="connsiteX0" fmla="*/ 114284 w 114284"/>
                          <a:gd name="connsiteY0" fmla="*/ 0 h 412492"/>
                          <a:gd name="connsiteX1" fmla="*/ 0 w 114284"/>
                          <a:gd name="connsiteY1" fmla="*/ 412492 h 4124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14284" h="412492">
                            <a:moveTo>
                              <a:pt x="114284" y="0"/>
                            </a:moveTo>
                            <a:cubicBezTo>
                              <a:pt x="71025" y="94853"/>
                              <a:pt x="43259" y="317639"/>
                              <a:pt x="0" y="41249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3" name="フリーフォーム: 図形 282">
                        <a:extLst>
                          <a:ext uri="{FF2B5EF4-FFF2-40B4-BE49-F238E27FC236}">
                            <a16:creationId xmlns:a16="http://schemas.microsoft.com/office/drawing/2014/main" id="{ECB40A13-15C6-08DD-FCD0-8A023D88DF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79729" y="1399262"/>
                        <a:ext cx="388069" cy="127015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45281"/>
                          <a:gd name="connsiteY0" fmla="*/ 0 h 115491"/>
                          <a:gd name="connsiteX1" fmla="*/ 345281 w 345281"/>
                          <a:gd name="connsiteY1" fmla="*/ 115491 h 115491"/>
                          <a:gd name="connsiteX0" fmla="*/ 0 w 372222"/>
                          <a:gd name="connsiteY0" fmla="*/ 0 h 118372"/>
                          <a:gd name="connsiteX1" fmla="*/ 372222 w 372222"/>
                          <a:gd name="connsiteY1" fmla="*/ 118372 h 118372"/>
                          <a:gd name="connsiteX0" fmla="*/ 0 w 388069"/>
                          <a:gd name="connsiteY0" fmla="*/ 0 h 127015"/>
                          <a:gd name="connsiteX1" fmla="*/ 388069 w 388069"/>
                          <a:gd name="connsiteY1" fmla="*/ 127015 h 1270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88069" h="127015">
                            <a:moveTo>
                              <a:pt x="0" y="0"/>
                            </a:moveTo>
                            <a:cubicBezTo>
                              <a:pt x="159147" y="69849"/>
                              <a:pt x="245590" y="82169"/>
                              <a:pt x="388069" y="127015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4" name="フリーフォーム: 図形 283">
                        <a:extLst>
                          <a:ext uri="{FF2B5EF4-FFF2-40B4-BE49-F238E27FC236}">
                            <a16:creationId xmlns:a16="http://schemas.microsoft.com/office/drawing/2014/main" id="{6F32870F-8008-5613-753D-2CD5546216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04896" y="1548704"/>
                        <a:ext cx="440858" cy="13773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401241"/>
                          <a:gd name="connsiteY0" fmla="*/ 0 h 126207"/>
                          <a:gd name="connsiteX1" fmla="*/ 401241 w 401241"/>
                          <a:gd name="connsiteY1" fmla="*/ 126207 h 126207"/>
                          <a:gd name="connsiteX0" fmla="*/ 0 w 440858"/>
                          <a:gd name="connsiteY0" fmla="*/ 0 h 137732"/>
                          <a:gd name="connsiteX1" fmla="*/ 440858 w 440858"/>
                          <a:gd name="connsiteY1" fmla="*/ 137732 h 137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0858" h="137732">
                            <a:moveTo>
                              <a:pt x="0" y="0"/>
                            </a:moveTo>
                            <a:cubicBezTo>
                              <a:pt x="159147" y="69849"/>
                              <a:pt x="298379" y="92886"/>
                              <a:pt x="440858" y="13773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5" name="フリーフォーム: 図形 284">
                        <a:extLst>
                          <a:ext uri="{FF2B5EF4-FFF2-40B4-BE49-F238E27FC236}">
                            <a16:creationId xmlns:a16="http://schemas.microsoft.com/office/drawing/2014/main" id="{4DB01D0B-2B6F-6128-EDCC-948E856704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63628" y="1389459"/>
                        <a:ext cx="832247" cy="658416"/>
                      </a:xfrm>
                      <a:custGeom>
                        <a:avLst/>
                        <a:gdLst>
                          <a:gd name="connsiteX0" fmla="*/ 66675 w 835819"/>
                          <a:gd name="connsiteY0" fmla="*/ 7144 h 658416"/>
                          <a:gd name="connsiteX1" fmla="*/ 0 w 835819"/>
                          <a:gd name="connsiteY1" fmla="*/ 646510 h 658416"/>
                          <a:gd name="connsiteX2" fmla="*/ 835819 w 835819"/>
                          <a:gd name="connsiteY2" fmla="*/ 658416 h 658416"/>
                          <a:gd name="connsiteX3" fmla="*/ 678657 w 835819"/>
                          <a:gd name="connsiteY3" fmla="*/ 0 h 658416"/>
                          <a:gd name="connsiteX4" fmla="*/ 66675 w 835819"/>
                          <a:gd name="connsiteY4" fmla="*/ 7144 h 658416"/>
                          <a:gd name="connsiteX0" fmla="*/ 66675 w 835819"/>
                          <a:gd name="connsiteY0" fmla="*/ 7144 h 658416"/>
                          <a:gd name="connsiteX1" fmla="*/ 0 w 835819"/>
                          <a:gd name="connsiteY1" fmla="*/ 651272 h 658416"/>
                          <a:gd name="connsiteX2" fmla="*/ 835819 w 835819"/>
                          <a:gd name="connsiteY2" fmla="*/ 658416 h 658416"/>
                          <a:gd name="connsiteX3" fmla="*/ 678657 w 835819"/>
                          <a:gd name="connsiteY3" fmla="*/ 0 h 658416"/>
                          <a:gd name="connsiteX4" fmla="*/ 66675 w 835819"/>
                          <a:gd name="connsiteY4" fmla="*/ 7144 h 658416"/>
                          <a:gd name="connsiteX0" fmla="*/ 63103 w 832247"/>
                          <a:gd name="connsiteY0" fmla="*/ 7144 h 658416"/>
                          <a:gd name="connsiteX1" fmla="*/ 0 w 832247"/>
                          <a:gd name="connsiteY1" fmla="*/ 651272 h 658416"/>
                          <a:gd name="connsiteX2" fmla="*/ 832247 w 832247"/>
                          <a:gd name="connsiteY2" fmla="*/ 658416 h 658416"/>
                          <a:gd name="connsiteX3" fmla="*/ 675085 w 832247"/>
                          <a:gd name="connsiteY3" fmla="*/ 0 h 658416"/>
                          <a:gd name="connsiteX4" fmla="*/ 63103 w 832247"/>
                          <a:gd name="connsiteY4" fmla="*/ 7144 h 65841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32247" h="658416">
                            <a:moveTo>
                              <a:pt x="63103" y="7144"/>
                            </a:moveTo>
                            <a:lnTo>
                              <a:pt x="0" y="651272"/>
                            </a:lnTo>
                            <a:lnTo>
                              <a:pt x="832247" y="658416"/>
                            </a:lnTo>
                            <a:lnTo>
                              <a:pt x="675085" y="0"/>
                            </a:lnTo>
                            <a:lnTo>
                              <a:pt x="63103" y="7144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A6A6A6">
                              <a:shade val="30000"/>
                              <a:satMod val="115000"/>
                            </a:srgbClr>
                          </a:gs>
                          <a:gs pos="50000">
                            <a:srgbClr val="A6A6A6">
                              <a:shade val="67500"/>
                              <a:satMod val="115000"/>
                            </a:srgbClr>
                          </a:gs>
                          <a:gs pos="100000">
                            <a:srgbClr val="A6A6A6">
                              <a:shade val="100000"/>
                              <a:satMod val="115000"/>
                            </a:srgbClr>
                          </a:gs>
                        </a:gsLst>
                        <a:path path="circle">
                          <a:fillToRect l="100000" t="100000"/>
                        </a:path>
                        <a:tileRect r="-100000" b="-100000"/>
                      </a:gra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6" name="フリーフォーム: 図形 285">
                        <a:extLst>
                          <a:ext uri="{FF2B5EF4-FFF2-40B4-BE49-F238E27FC236}">
                            <a16:creationId xmlns:a16="http://schemas.microsoft.com/office/drawing/2014/main" id="{DD48AE68-6895-F914-6C1D-BC0746160C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22915" y="1534278"/>
                        <a:ext cx="447675" cy="2143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45281"/>
                          <a:gd name="connsiteY0" fmla="*/ 0 h 115491"/>
                          <a:gd name="connsiteX1" fmla="*/ 345281 w 345281"/>
                          <a:gd name="connsiteY1" fmla="*/ 115491 h 115491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53628"/>
                          <a:gd name="connsiteY0" fmla="*/ 0 h 35357"/>
                          <a:gd name="connsiteX1" fmla="*/ 453628 w 453628"/>
                          <a:gd name="connsiteY1" fmla="*/ 30957 h 35357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7675" h="21432">
                            <a:moveTo>
                              <a:pt x="0" y="0"/>
                            </a:moveTo>
                            <a:cubicBezTo>
                              <a:pt x="206772" y="16271"/>
                              <a:pt x="295671" y="15878"/>
                              <a:pt x="447675" y="2143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7" name="フリーフォーム: 図形 286">
                        <a:extLst>
                          <a:ext uri="{FF2B5EF4-FFF2-40B4-BE49-F238E27FC236}">
                            <a16:creationId xmlns:a16="http://schemas.microsoft.com/office/drawing/2014/main" id="{D55D208C-834C-9ABC-ED7E-9151E7CA56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18328" y="1681445"/>
                        <a:ext cx="497681" cy="22623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45281"/>
                          <a:gd name="connsiteY0" fmla="*/ 0 h 115491"/>
                          <a:gd name="connsiteX1" fmla="*/ 345281 w 345281"/>
                          <a:gd name="connsiteY1" fmla="*/ 115491 h 115491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53628"/>
                          <a:gd name="connsiteY0" fmla="*/ 0 h 35357"/>
                          <a:gd name="connsiteX1" fmla="*/ 453628 w 453628"/>
                          <a:gd name="connsiteY1" fmla="*/ 30957 h 35357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97681"/>
                          <a:gd name="connsiteY0" fmla="*/ 0 h 22623"/>
                          <a:gd name="connsiteX1" fmla="*/ 497681 w 497681"/>
                          <a:gd name="connsiteY1" fmla="*/ 22623 h 226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97681" h="22623">
                            <a:moveTo>
                              <a:pt x="0" y="0"/>
                            </a:moveTo>
                            <a:cubicBezTo>
                              <a:pt x="206772" y="16271"/>
                              <a:pt x="345677" y="17069"/>
                              <a:pt x="497681" y="22623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80" name="フリーフォーム: 図形 179">
                        <a:extLst>
                          <a:ext uri="{FF2B5EF4-FFF2-40B4-BE49-F238E27FC236}">
                            <a16:creationId xmlns:a16="http://schemas.microsoft.com/office/drawing/2014/main" id="{AED11C2E-4703-8EAD-7CAD-B0DF8F7D1A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73903" y="1479485"/>
                        <a:ext cx="14288" cy="386953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04775 w 104775"/>
                          <a:gd name="connsiteY0" fmla="*/ 0 h 347663"/>
                          <a:gd name="connsiteX1" fmla="*/ 0 w 104775"/>
                          <a:gd name="connsiteY1" fmla="*/ 347663 h 347663"/>
                          <a:gd name="connsiteX0" fmla="*/ 19050 w 19050"/>
                          <a:gd name="connsiteY0" fmla="*/ 0 h 385763"/>
                          <a:gd name="connsiteX1" fmla="*/ 0 w 19050"/>
                          <a:gd name="connsiteY1" fmla="*/ 385763 h 385763"/>
                          <a:gd name="connsiteX0" fmla="*/ 22552 w 22552"/>
                          <a:gd name="connsiteY0" fmla="*/ 0 h 385763"/>
                          <a:gd name="connsiteX1" fmla="*/ 3502 w 22552"/>
                          <a:gd name="connsiteY1" fmla="*/ 385763 h 385763"/>
                          <a:gd name="connsiteX0" fmla="*/ 20915 w 20915"/>
                          <a:gd name="connsiteY0" fmla="*/ 0 h 386953"/>
                          <a:gd name="connsiteX1" fmla="*/ 6627 w 20915"/>
                          <a:gd name="connsiteY1" fmla="*/ 386953 h 386953"/>
                          <a:gd name="connsiteX0" fmla="*/ 14288 w 14288"/>
                          <a:gd name="connsiteY0" fmla="*/ 0 h 386953"/>
                          <a:gd name="connsiteX1" fmla="*/ 0 w 14288"/>
                          <a:gd name="connsiteY1" fmla="*/ 386953 h 3869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4288" h="386953">
                            <a:moveTo>
                              <a:pt x="14288" y="0"/>
                            </a:moveTo>
                            <a:cubicBezTo>
                              <a:pt x="4367" y="146050"/>
                              <a:pt x="9921" y="290910"/>
                              <a:pt x="0" y="386953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82" name="フリーフォーム: 図形 181">
                        <a:extLst>
                          <a:ext uri="{FF2B5EF4-FFF2-40B4-BE49-F238E27FC236}">
                            <a16:creationId xmlns:a16="http://schemas.microsoft.com/office/drawing/2014/main" id="{A819B69D-FEC5-1B21-695B-D0C0D6A3FB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42752" y="1463227"/>
                        <a:ext cx="34604" cy="42267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04775 w 104775"/>
                          <a:gd name="connsiteY0" fmla="*/ 0 h 347663"/>
                          <a:gd name="connsiteX1" fmla="*/ 0 w 104775"/>
                          <a:gd name="connsiteY1" fmla="*/ 347663 h 347663"/>
                          <a:gd name="connsiteX0" fmla="*/ 19050 w 19050"/>
                          <a:gd name="connsiteY0" fmla="*/ 0 h 385763"/>
                          <a:gd name="connsiteX1" fmla="*/ 0 w 19050"/>
                          <a:gd name="connsiteY1" fmla="*/ 385763 h 385763"/>
                          <a:gd name="connsiteX0" fmla="*/ 22552 w 22552"/>
                          <a:gd name="connsiteY0" fmla="*/ 0 h 385763"/>
                          <a:gd name="connsiteX1" fmla="*/ 3502 w 22552"/>
                          <a:gd name="connsiteY1" fmla="*/ 385763 h 385763"/>
                          <a:gd name="connsiteX0" fmla="*/ 20915 w 20915"/>
                          <a:gd name="connsiteY0" fmla="*/ 0 h 386953"/>
                          <a:gd name="connsiteX1" fmla="*/ 6627 w 20915"/>
                          <a:gd name="connsiteY1" fmla="*/ 386953 h 386953"/>
                          <a:gd name="connsiteX0" fmla="*/ 14288 w 14288"/>
                          <a:gd name="connsiteY0" fmla="*/ 0 h 386953"/>
                          <a:gd name="connsiteX1" fmla="*/ 0 w 14288"/>
                          <a:gd name="connsiteY1" fmla="*/ 386953 h 386953"/>
                          <a:gd name="connsiteX0" fmla="*/ 1292 w 33539"/>
                          <a:gd name="connsiteY0" fmla="*/ 0 h 428625"/>
                          <a:gd name="connsiteX1" fmla="*/ 32248 w 33539"/>
                          <a:gd name="connsiteY1" fmla="*/ 428625 h 428625"/>
                          <a:gd name="connsiteX0" fmla="*/ 1504 w 32503"/>
                          <a:gd name="connsiteY0" fmla="*/ 0 h 428625"/>
                          <a:gd name="connsiteX1" fmla="*/ 32460 w 32503"/>
                          <a:gd name="connsiteY1" fmla="*/ 428625 h 428625"/>
                          <a:gd name="connsiteX0" fmla="*/ 0 w 31020"/>
                          <a:gd name="connsiteY0" fmla="*/ 0 h 428625"/>
                          <a:gd name="connsiteX1" fmla="*/ 30956 w 31020"/>
                          <a:gd name="connsiteY1" fmla="*/ 428625 h 428625"/>
                          <a:gd name="connsiteX0" fmla="*/ 0 w 34585"/>
                          <a:gd name="connsiteY0" fmla="*/ 0 h 422672"/>
                          <a:gd name="connsiteX1" fmla="*/ 34528 w 34585"/>
                          <a:gd name="connsiteY1" fmla="*/ 422672 h 422672"/>
                          <a:gd name="connsiteX0" fmla="*/ 0 w 34604"/>
                          <a:gd name="connsiteY0" fmla="*/ 0 h 422672"/>
                          <a:gd name="connsiteX1" fmla="*/ 34528 w 34604"/>
                          <a:gd name="connsiteY1" fmla="*/ 422672 h 4226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4604" h="422672">
                            <a:moveTo>
                              <a:pt x="0" y="0"/>
                            </a:moveTo>
                            <a:cubicBezTo>
                              <a:pt x="12700" y="161528"/>
                              <a:pt x="36115" y="325438"/>
                              <a:pt x="34528" y="42267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09" name="フリーフォーム: 図形 208">
                        <a:extLst>
                          <a:ext uri="{FF2B5EF4-FFF2-40B4-BE49-F238E27FC236}">
                            <a16:creationId xmlns:a16="http://schemas.microsoft.com/office/drawing/2014/main" id="{94F91283-857F-4513-2ACA-AA4CA88D67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90951" y="1270586"/>
                        <a:ext cx="1147764" cy="116681"/>
                      </a:xfrm>
                      <a:custGeom>
                        <a:avLst/>
                        <a:gdLst>
                          <a:gd name="connsiteX0" fmla="*/ 0 w 1115616"/>
                          <a:gd name="connsiteY0" fmla="*/ 0 h 123825"/>
                          <a:gd name="connsiteX1" fmla="*/ 470297 w 1115616"/>
                          <a:gd name="connsiteY1" fmla="*/ 11907 h 123825"/>
                          <a:gd name="connsiteX2" fmla="*/ 1115616 w 1115616"/>
                          <a:gd name="connsiteY2" fmla="*/ 95250 h 123825"/>
                          <a:gd name="connsiteX3" fmla="*/ 550069 w 1115616"/>
                          <a:gd name="connsiteY3" fmla="*/ 123825 h 123825"/>
                          <a:gd name="connsiteX4" fmla="*/ 0 w 1115616"/>
                          <a:gd name="connsiteY4" fmla="*/ 0 h 123825"/>
                          <a:gd name="connsiteX0" fmla="*/ 0 w 1154907"/>
                          <a:gd name="connsiteY0" fmla="*/ 0 h 123825"/>
                          <a:gd name="connsiteX1" fmla="*/ 470297 w 1154907"/>
                          <a:gd name="connsiteY1" fmla="*/ 11907 h 123825"/>
                          <a:gd name="connsiteX2" fmla="*/ 1154907 w 1154907"/>
                          <a:gd name="connsiteY2" fmla="*/ 119063 h 123825"/>
                          <a:gd name="connsiteX3" fmla="*/ 550069 w 1154907"/>
                          <a:gd name="connsiteY3" fmla="*/ 123825 h 123825"/>
                          <a:gd name="connsiteX4" fmla="*/ 0 w 1154907"/>
                          <a:gd name="connsiteY4" fmla="*/ 0 h 123825"/>
                          <a:gd name="connsiteX0" fmla="*/ 0 w 1154907"/>
                          <a:gd name="connsiteY0" fmla="*/ 0 h 123825"/>
                          <a:gd name="connsiteX1" fmla="*/ 470297 w 1154907"/>
                          <a:gd name="connsiteY1" fmla="*/ 11907 h 123825"/>
                          <a:gd name="connsiteX2" fmla="*/ 1154907 w 1154907"/>
                          <a:gd name="connsiteY2" fmla="*/ 119063 h 123825"/>
                          <a:gd name="connsiteX3" fmla="*/ 1138238 w 1154907"/>
                          <a:gd name="connsiteY3" fmla="*/ 116682 h 123825"/>
                          <a:gd name="connsiteX4" fmla="*/ 550069 w 1154907"/>
                          <a:gd name="connsiteY4" fmla="*/ 123825 h 123825"/>
                          <a:gd name="connsiteX5" fmla="*/ 0 w 1154907"/>
                          <a:gd name="connsiteY5" fmla="*/ 0 h 123825"/>
                          <a:gd name="connsiteX0" fmla="*/ 0 w 1147764"/>
                          <a:gd name="connsiteY0" fmla="*/ 0 h 116681"/>
                          <a:gd name="connsiteX1" fmla="*/ 463154 w 1147764"/>
                          <a:gd name="connsiteY1" fmla="*/ 4763 h 116681"/>
                          <a:gd name="connsiteX2" fmla="*/ 1147764 w 1147764"/>
                          <a:gd name="connsiteY2" fmla="*/ 111919 h 116681"/>
                          <a:gd name="connsiteX3" fmla="*/ 1131095 w 1147764"/>
                          <a:gd name="connsiteY3" fmla="*/ 109538 h 116681"/>
                          <a:gd name="connsiteX4" fmla="*/ 542926 w 1147764"/>
                          <a:gd name="connsiteY4" fmla="*/ 116681 h 116681"/>
                          <a:gd name="connsiteX5" fmla="*/ 0 w 1147764"/>
                          <a:gd name="connsiteY5" fmla="*/ 0 h 116681"/>
                          <a:gd name="connsiteX0" fmla="*/ 0 w 1147764"/>
                          <a:gd name="connsiteY0" fmla="*/ 4762 h 121443"/>
                          <a:gd name="connsiteX1" fmla="*/ 472679 w 1147764"/>
                          <a:gd name="connsiteY1" fmla="*/ 0 h 121443"/>
                          <a:gd name="connsiteX2" fmla="*/ 1147764 w 1147764"/>
                          <a:gd name="connsiteY2" fmla="*/ 116681 h 121443"/>
                          <a:gd name="connsiteX3" fmla="*/ 1131095 w 1147764"/>
                          <a:gd name="connsiteY3" fmla="*/ 114300 h 121443"/>
                          <a:gd name="connsiteX4" fmla="*/ 542926 w 1147764"/>
                          <a:gd name="connsiteY4" fmla="*/ 121443 h 121443"/>
                          <a:gd name="connsiteX5" fmla="*/ 0 w 1147764"/>
                          <a:gd name="connsiteY5" fmla="*/ 4762 h 121443"/>
                          <a:gd name="connsiteX0" fmla="*/ 0 w 1147764"/>
                          <a:gd name="connsiteY0" fmla="*/ 0 h 116681"/>
                          <a:gd name="connsiteX1" fmla="*/ 475060 w 1147764"/>
                          <a:gd name="connsiteY1" fmla="*/ 0 h 116681"/>
                          <a:gd name="connsiteX2" fmla="*/ 1147764 w 1147764"/>
                          <a:gd name="connsiteY2" fmla="*/ 111919 h 116681"/>
                          <a:gd name="connsiteX3" fmla="*/ 1131095 w 1147764"/>
                          <a:gd name="connsiteY3" fmla="*/ 109538 h 116681"/>
                          <a:gd name="connsiteX4" fmla="*/ 542926 w 1147764"/>
                          <a:gd name="connsiteY4" fmla="*/ 116681 h 116681"/>
                          <a:gd name="connsiteX5" fmla="*/ 0 w 1147764"/>
                          <a:gd name="connsiteY5" fmla="*/ 0 h 1166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147764" h="116681">
                            <a:moveTo>
                              <a:pt x="0" y="0"/>
                            </a:moveTo>
                            <a:lnTo>
                              <a:pt x="475060" y="0"/>
                            </a:lnTo>
                            <a:lnTo>
                              <a:pt x="1147764" y="111919"/>
                            </a:lnTo>
                            <a:cubicBezTo>
                              <a:pt x="1142604" y="111919"/>
                              <a:pt x="1136255" y="109538"/>
                              <a:pt x="1131095" y="109538"/>
                            </a:cubicBezTo>
                            <a:lnTo>
                              <a:pt x="542926" y="11668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9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9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95000"/>
                              <a:shade val="100000"/>
                              <a:satMod val="11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  <p:sp>
                  <p:nvSpPr>
                    <p:cNvPr id="288" name="フリーフォーム: 図形 287">
                      <a:extLst>
                        <a:ext uri="{FF2B5EF4-FFF2-40B4-BE49-F238E27FC236}">
                          <a16:creationId xmlns:a16="http://schemas.microsoft.com/office/drawing/2014/main" id="{2FA7BC3C-A9EC-DFCA-4AE4-1A4310E7D8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876" y="1979665"/>
                      <a:ext cx="1088675" cy="514398"/>
                    </a:xfrm>
                    <a:custGeom>
                      <a:avLst/>
                      <a:gdLst>
                        <a:gd name="connsiteX0" fmla="*/ 0 w 1187053"/>
                        <a:gd name="connsiteY0" fmla="*/ 0 h 689371"/>
                        <a:gd name="connsiteX1" fmla="*/ 250031 w 1187053"/>
                        <a:gd name="connsiteY1" fmla="*/ 689371 h 689371"/>
                        <a:gd name="connsiteX2" fmla="*/ 1187053 w 1187053"/>
                        <a:gd name="connsiteY2" fmla="*/ 595312 h 689371"/>
                        <a:gd name="connsiteX3" fmla="*/ 1034653 w 1187053"/>
                        <a:gd name="connsiteY3" fmla="*/ 85725 h 689371"/>
                        <a:gd name="connsiteX4" fmla="*/ 959644 w 1187053"/>
                        <a:gd name="connsiteY4" fmla="*/ 78581 h 689371"/>
                        <a:gd name="connsiteX5" fmla="*/ 1091803 w 1187053"/>
                        <a:gd name="connsiteY5" fmla="*/ 542925 h 689371"/>
                        <a:gd name="connsiteX6" fmla="*/ 284559 w 1187053"/>
                        <a:gd name="connsiteY6" fmla="*/ 628650 h 689371"/>
                        <a:gd name="connsiteX7" fmla="*/ 52388 w 1187053"/>
                        <a:gd name="connsiteY7" fmla="*/ 7143 h 689371"/>
                        <a:gd name="connsiteX8" fmla="*/ 0 w 1187053"/>
                        <a:gd name="connsiteY8" fmla="*/ 0 h 6893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187053" h="689371">
                          <a:moveTo>
                            <a:pt x="0" y="0"/>
                          </a:moveTo>
                          <a:lnTo>
                            <a:pt x="250031" y="689371"/>
                          </a:lnTo>
                          <a:lnTo>
                            <a:pt x="1187053" y="595312"/>
                          </a:lnTo>
                          <a:lnTo>
                            <a:pt x="1034653" y="85725"/>
                          </a:lnTo>
                          <a:lnTo>
                            <a:pt x="959644" y="78581"/>
                          </a:lnTo>
                          <a:lnTo>
                            <a:pt x="1091803" y="542925"/>
                          </a:lnTo>
                          <a:lnTo>
                            <a:pt x="284559" y="628650"/>
                          </a:lnTo>
                          <a:lnTo>
                            <a:pt x="52388" y="714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2">
                            <a:lumMod val="9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292" name="フリーフォーム: 図形 291">
                    <a:extLst>
                      <a:ext uri="{FF2B5EF4-FFF2-40B4-BE49-F238E27FC236}">
                        <a16:creationId xmlns:a16="http://schemas.microsoft.com/office/drawing/2014/main" id="{FD888C6B-1EDA-A371-A7E3-5BD932A6BA98}"/>
                      </a:ext>
                    </a:extLst>
                  </p:cNvPr>
                  <p:cNvSpPr/>
                  <p:nvPr/>
                </p:nvSpPr>
                <p:spPr>
                  <a:xfrm>
                    <a:off x="513747" y="1579654"/>
                    <a:ext cx="124200" cy="47232"/>
                  </a:xfrm>
                  <a:custGeom>
                    <a:avLst/>
                    <a:gdLst>
                      <a:gd name="connsiteX0" fmla="*/ 200025 w 200025"/>
                      <a:gd name="connsiteY0" fmla="*/ 0 h 57150"/>
                      <a:gd name="connsiteX1" fmla="*/ 151210 w 200025"/>
                      <a:gd name="connsiteY1" fmla="*/ 40482 h 57150"/>
                      <a:gd name="connsiteX2" fmla="*/ 0 w 200025"/>
                      <a:gd name="connsiteY2" fmla="*/ 57150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0025" h="57150">
                        <a:moveTo>
                          <a:pt x="200025" y="0"/>
                        </a:moveTo>
                        <a:cubicBezTo>
                          <a:pt x="192286" y="15478"/>
                          <a:pt x="184547" y="30957"/>
                          <a:pt x="151210" y="40482"/>
                        </a:cubicBezTo>
                        <a:cubicBezTo>
                          <a:pt x="117872" y="50007"/>
                          <a:pt x="58936" y="53578"/>
                          <a:pt x="0" y="57150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94" name="フリーフォーム: 図形 293">
                    <a:extLst>
                      <a:ext uri="{FF2B5EF4-FFF2-40B4-BE49-F238E27FC236}">
                        <a16:creationId xmlns:a16="http://schemas.microsoft.com/office/drawing/2014/main" id="{6C6367D1-6F38-791E-8928-27C7888F9D4C}"/>
                      </a:ext>
                    </a:extLst>
                  </p:cNvPr>
                  <p:cNvSpPr/>
                  <p:nvPr/>
                </p:nvSpPr>
                <p:spPr>
                  <a:xfrm>
                    <a:off x="567222" y="1731282"/>
                    <a:ext cx="25939" cy="52544"/>
                  </a:xfrm>
                  <a:custGeom>
                    <a:avLst/>
                    <a:gdLst>
                      <a:gd name="connsiteX0" fmla="*/ 38204 w 41775"/>
                      <a:gd name="connsiteY0" fmla="*/ 0 h 102394"/>
                      <a:gd name="connsiteX1" fmla="*/ 40585 w 41775"/>
                      <a:gd name="connsiteY1" fmla="*/ 30956 h 102394"/>
                      <a:gd name="connsiteX2" fmla="*/ 41775 w 41775"/>
                      <a:gd name="connsiteY2" fmla="*/ 34528 h 102394"/>
                      <a:gd name="connsiteX3" fmla="*/ 40585 w 41775"/>
                      <a:gd name="connsiteY3" fmla="*/ 55959 h 102394"/>
                      <a:gd name="connsiteX4" fmla="*/ 38204 w 41775"/>
                      <a:gd name="connsiteY4" fmla="*/ 67865 h 102394"/>
                      <a:gd name="connsiteX5" fmla="*/ 37013 w 41775"/>
                      <a:gd name="connsiteY5" fmla="*/ 76200 h 102394"/>
                      <a:gd name="connsiteX6" fmla="*/ 34632 w 41775"/>
                      <a:gd name="connsiteY6" fmla="*/ 82153 h 102394"/>
                      <a:gd name="connsiteX7" fmla="*/ 32250 w 41775"/>
                      <a:gd name="connsiteY7" fmla="*/ 91678 h 102394"/>
                      <a:gd name="connsiteX8" fmla="*/ 31060 w 41775"/>
                      <a:gd name="connsiteY8" fmla="*/ 96440 h 102394"/>
                      <a:gd name="connsiteX9" fmla="*/ 29869 w 41775"/>
                      <a:gd name="connsiteY9" fmla="*/ 100012 h 102394"/>
                      <a:gd name="connsiteX10" fmla="*/ 25107 w 41775"/>
                      <a:gd name="connsiteY10" fmla="*/ 102394 h 102394"/>
                      <a:gd name="connsiteX11" fmla="*/ 17963 w 41775"/>
                      <a:gd name="connsiteY11" fmla="*/ 94059 h 102394"/>
                      <a:gd name="connsiteX12" fmla="*/ 13200 w 41775"/>
                      <a:gd name="connsiteY12" fmla="*/ 84534 h 102394"/>
                      <a:gd name="connsiteX13" fmla="*/ 6057 w 41775"/>
                      <a:gd name="connsiteY13" fmla="*/ 76200 h 102394"/>
                      <a:gd name="connsiteX14" fmla="*/ 1294 w 41775"/>
                      <a:gd name="connsiteY14" fmla="*/ 65484 h 102394"/>
                      <a:gd name="connsiteX15" fmla="*/ 104 w 41775"/>
                      <a:gd name="connsiteY15" fmla="*/ 55959 h 102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1775" h="102394">
                        <a:moveTo>
                          <a:pt x="38204" y="0"/>
                        </a:moveTo>
                        <a:cubicBezTo>
                          <a:pt x="38806" y="12653"/>
                          <a:pt x="37923" y="20307"/>
                          <a:pt x="40585" y="30956"/>
                        </a:cubicBezTo>
                        <a:cubicBezTo>
                          <a:pt x="40889" y="32174"/>
                          <a:pt x="41378" y="33337"/>
                          <a:pt x="41775" y="34528"/>
                        </a:cubicBezTo>
                        <a:cubicBezTo>
                          <a:pt x="41378" y="41672"/>
                          <a:pt x="41347" y="48845"/>
                          <a:pt x="40585" y="55959"/>
                        </a:cubicBezTo>
                        <a:cubicBezTo>
                          <a:pt x="40154" y="59983"/>
                          <a:pt x="38777" y="63858"/>
                          <a:pt x="38204" y="67865"/>
                        </a:cubicBezTo>
                        <a:cubicBezTo>
                          <a:pt x="37807" y="70643"/>
                          <a:pt x="37694" y="73477"/>
                          <a:pt x="37013" y="76200"/>
                        </a:cubicBezTo>
                        <a:cubicBezTo>
                          <a:pt x="36495" y="78273"/>
                          <a:pt x="35261" y="80110"/>
                          <a:pt x="34632" y="82153"/>
                        </a:cubicBezTo>
                        <a:cubicBezTo>
                          <a:pt x="33669" y="85281"/>
                          <a:pt x="33044" y="88503"/>
                          <a:pt x="32250" y="91678"/>
                        </a:cubicBezTo>
                        <a:cubicBezTo>
                          <a:pt x="31853" y="93265"/>
                          <a:pt x="31578" y="94888"/>
                          <a:pt x="31060" y="96440"/>
                        </a:cubicBezTo>
                        <a:cubicBezTo>
                          <a:pt x="30663" y="97631"/>
                          <a:pt x="30756" y="99124"/>
                          <a:pt x="29869" y="100012"/>
                        </a:cubicBezTo>
                        <a:cubicBezTo>
                          <a:pt x="28614" y="101267"/>
                          <a:pt x="26694" y="101600"/>
                          <a:pt x="25107" y="102394"/>
                        </a:cubicBezTo>
                        <a:cubicBezTo>
                          <a:pt x="22205" y="99492"/>
                          <a:pt x="20102" y="97726"/>
                          <a:pt x="17963" y="94059"/>
                        </a:cubicBezTo>
                        <a:cubicBezTo>
                          <a:pt x="16174" y="90993"/>
                          <a:pt x="15330" y="87374"/>
                          <a:pt x="13200" y="84534"/>
                        </a:cubicBezTo>
                        <a:cubicBezTo>
                          <a:pt x="8619" y="78425"/>
                          <a:pt x="11032" y="81175"/>
                          <a:pt x="6057" y="76200"/>
                        </a:cubicBezTo>
                        <a:cubicBezTo>
                          <a:pt x="3222" y="67699"/>
                          <a:pt x="5067" y="71145"/>
                          <a:pt x="1294" y="65484"/>
                        </a:cubicBezTo>
                        <a:cubicBezTo>
                          <a:pt x="-523" y="60029"/>
                          <a:pt x="104" y="63167"/>
                          <a:pt x="104" y="55959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96" name="フリーフォーム: 図形 295">
                    <a:extLst>
                      <a:ext uri="{FF2B5EF4-FFF2-40B4-BE49-F238E27FC236}">
                        <a16:creationId xmlns:a16="http://schemas.microsoft.com/office/drawing/2014/main" id="{96181E81-B5AD-071F-EA71-54353124C458}"/>
                      </a:ext>
                    </a:extLst>
                  </p:cNvPr>
                  <p:cNvSpPr/>
                  <p:nvPr/>
                </p:nvSpPr>
                <p:spPr>
                  <a:xfrm>
                    <a:off x="58597" y="1439325"/>
                    <a:ext cx="185342" cy="341750"/>
                  </a:xfrm>
                  <a:custGeom>
                    <a:avLst/>
                    <a:gdLst>
                      <a:gd name="connsiteX0" fmla="*/ 194072 w 269081"/>
                      <a:gd name="connsiteY0" fmla="*/ 0 h 483394"/>
                      <a:gd name="connsiteX1" fmla="*/ 0 w 269081"/>
                      <a:gd name="connsiteY1" fmla="*/ 465534 h 483394"/>
                      <a:gd name="connsiteX2" fmla="*/ 264319 w 269081"/>
                      <a:gd name="connsiteY2" fmla="*/ 483394 h 483394"/>
                      <a:gd name="connsiteX3" fmla="*/ 269081 w 269081"/>
                      <a:gd name="connsiteY3" fmla="*/ 417909 h 483394"/>
                      <a:gd name="connsiteX4" fmla="*/ 83344 w 269081"/>
                      <a:gd name="connsiteY4" fmla="*/ 406003 h 483394"/>
                      <a:gd name="connsiteX5" fmla="*/ 252412 w 269081"/>
                      <a:gd name="connsiteY5" fmla="*/ 4762 h 483394"/>
                      <a:gd name="connsiteX6" fmla="*/ 194072 w 269081"/>
                      <a:gd name="connsiteY6" fmla="*/ 0 h 483394"/>
                      <a:gd name="connsiteX0" fmla="*/ 194072 w 311471"/>
                      <a:gd name="connsiteY0" fmla="*/ 0 h 483394"/>
                      <a:gd name="connsiteX1" fmla="*/ 0 w 311471"/>
                      <a:gd name="connsiteY1" fmla="*/ 465534 h 483394"/>
                      <a:gd name="connsiteX2" fmla="*/ 264319 w 311471"/>
                      <a:gd name="connsiteY2" fmla="*/ 483394 h 483394"/>
                      <a:gd name="connsiteX3" fmla="*/ 269081 w 311471"/>
                      <a:gd name="connsiteY3" fmla="*/ 417909 h 483394"/>
                      <a:gd name="connsiteX4" fmla="*/ 83344 w 311471"/>
                      <a:gd name="connsiteY4" fmla="*/ 406003 h 483394"/>
                      <a:gd name="connsiteX5" fmla="*/ 311471 w 311471"/>
                      <a:gd name="connsiteY5" fmla="*/ 33288 h 483394"/>
                      <a:gd name="connsiteX6" fmla="*/ 194072 w 311471"/>
                      <a:gd name="connsiteY6" fmla="*/ 0 h 483394"/>
                      <a:gd name="connsiteX0" fmla="*/ 257350 w 311471"/>
                      <a:gd name="connsiteY0" fmla="*/ 0 h 464378"/>
                      <a:gd name="connsiteX1" fmla="*/ 0 w 311471"/>
                      <a:gd name="connsiteY1" fmla="*/ 446518 h 464378"/>
                      <a:gd name="connsiteX2" fmla="*/ 264319 w 311471"/>
                      <a:gd name="connsiteY2" fmla="*/ 464378 h 464378"/>
                      <a:gd name="connsiteX3" fmla="*/ 269081 w 311471"/>
                      <a:gd name="connsiteY3" fmla="*/ 398893 h 464378"/>
                      <a:gd name="connsiteX4" fmla="*/ 83344 w 311471"/>
                      <a:gd name="connsiteY4" fmla="*/ 386987 h 464378"/>
                      <a:gd name="connsiteX5" fmla="*/ 311471 w 311471"/>
                      <a:gd name="connsiteY5" fmla="*/ 14272 h 464378"/>
                      <a:gd name="connsiteX6" fmla="*/ 257350 w 311471"/>
                      <a:gd name="connsiteY6" fmla="*/ 0 h 464378"/>
                      <a:gd name="connsiteX0" fmla="*/ 274224 w 328345"/>
                      <a:gd name="connsiteY0" fmla="*/ 0 h 464378"/>
                      <a:gd name="connsiteX1" fmla="*/ 0 w 328345"/>
                      <a:gd name="connsiteY1" fmla="*/ 437010 h 464378"/>
                      <a:gd name="connsiteX2" fmla="*/ 281193 w 328345"/>
                      <a:gd name="connsiteY2" fmla="*/ 464378 h 464378"/>
                      <a:gd name="connsiteX3" fmla="*/ 285955 w 328345"/>
                      <a:gd name="connsiteY3" fmla="*/ 398893 h 464378"/>
                      <a:gd name="connsiteX4" fmla="*/ 100218 w 328345"/>
                      <a:gd name="connsiteY4" fmla="*/ 386987 h 464378"/>
                      <a:gd name="connsiteX5" fmla="*/ 328345 w 328345"/>
                      <a:gd name="connsiteY5" fmla="*/ 14272 h 464378"/>
                      <a:gd name="connsiteX6" fmla="*/ 274224 w 328345"/>
                      <a:gd name="connsiteY6" fmla="*/ 0 h 464378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398893 h 454869"/>
                      <a:gd name="connsiteX4" fmla="*/ 100218 w 328345"/>
                      <a:gd name="connsiteY4" fmla="*/ 386987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408400 h 454869"/>
                      <a:gd name="connsiteX4" fmla="*/ 100218 w 328345"/>
                      <a:gd name="connsiteY4" fmla="*/ 386987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408400 h 454869"/>
                      <a:gd name="connsiteX4" fmla="*/ 98107 w 328345"/>
                      <a:gd name="connsiteY4" fmla="*/ 399664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413154 h 454869"/>
                      <a:gd name="connsiteX4" fmla="*/ 98107 w 328345"/>
                      <a:gd name="connsiteY4" fmla="*/ 399664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28345" h="454869">
                        <a:moveTo>
                          <a:pt x="274224" y="0"/>
                        </a:moveTo>
                        <a:lnTo>
                          <a:pt x="0" y="437010"/>
                        </a:lnTo>
                        <a:lnTo>
                          <a:pt x="281193" y="454869"/>
                        </a:lnTo>
                        <a:lnTo>
                          <a:pt x="285955" y="413154"/>
                        </a:lnTo>
                        <a:lnTo>
                          <a:pt x="98107" y="399664"/>
                        </a:lnTo>
                        <a:lnTo>
                          <a:pt x="328345" y="14272"/>
                        </a:lnTo>
                        <a:lnTo>
                          <a:pt x="274224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79" name="フリーフォーム: 図形 278">
                    <a:extLst>
                      <a:ext uri="{FF2B5EF4-FFF2-40B4-BE49-F238E27FC236}">
                        <a16:creationId xmlns:a16="http://schemas.microsoft.com/office/drawing/2014/main" id="{10FD396B-DBBA-4B9B-066B-6EBFB908AD63}"/>
                      </a:ext>
                    </a:extLst>
                  </p:cNvPr>
                  <p:cNvSpPr/>
                  <p:nvPr/>
                </p:nvSpPr>
                <p:spPr>
                  <a:xfrm>
                    <a:off x="211876" y="1473466"/>
                    <a:ext cx="355661" cy="906737"/>
                  </a:xfrm>
                  <a:custGeom>
                    <a:avLst/>
                    <a:gdLst>
                      <a:gd name="connsiteX0" fmla="*/ 165588 w 400960"/>
                      <a:gd name="connsiteY0" fmla="*/ 77673 h 1016552"/>
                      <a:gd name="connsiteX1" fmla="*/ 9616 w 400960"/>
                      <a:gd name="connsiteY1" fmla="*/ 46716 h 1016552"/>
                      <a:gd name="connsiteX2" fmla="*/ 54860 w 400960"/>
                      <a:gd name="connsiteY2" fmla="*/ 628932 h 1016552"/>
                      <a:gd name="connsiteX3" fmla="*/ 364423 w 400960"/>
                      <a:gd name="connsiteY3" fmla="*/ 1015885 h 1016552"/>
                      <a:gd name="connsiteX4" fmla="*/ 379901 w 400960"/>
                      <a:gd name="connsiteY4" fmla="*/ 717038 h 1016552"/>
                      <a:gd name="connsiteX5" fmla="*/ 228691 w 400960"/>
                      <a:gd name="connsiteY5" fmla="*/ 525348 h 1016552"/>
                      <a:gd name="connsiteX6" fmla="*/ 195354 w 400960"/>
                      <a:gd name="connsiteY6" fmla="*/ 413429 h 1016552"/>
                      <a:gd name="connsiteX7" fmla="*/ 165588 w 400960"/>
                      <a:gd name="connsiteY7" fmla="*/ 77673 h 1016552"/>
                      <a:gd name="connsiteX0" fmla="*/ 159242 w 394614"/>
                      <a:gd name="connsiteY0" fmla="*/ 40775 h 979654"/>
                      <a:gd name="connsiteX1" fmla="*/ 3270 w 394614"/>
                      <a:gd name="connsiteY1" fmla="*/ 9818 h 979654"/>
                      <a:gd name="connsiteX2" fmla="*/ 48514 w 394614"/>
                      <a:gd name="connsiteY2" fmla="*/ 592034 h 979654"/>
                      <a:gd name="connsiteX3" fmla="*/ 358077 w 394614"/>
                      <a:gd name="connsiteY3" fmla="*/ 978987 h 979654"/>
                      <a:gd name="connsiteX4" fmla="*/ 373555 w 394614"/>
                      <a:gd name="connsiteY4" fmla="*/ 680140 h 979654"/>
                      <a:gd name="connsiteX5" fmla="*/ 222345 w 394614"/>
                      <a:gd name="connsiteY5" fmla="*/ 488450 h 979654"/>
                      <a:gd name="connsiteX6" fmla="*/ 189008 w 394614"/>
                      <a:gd name="connsiteY6" fmla="*/ 376531 h 979654"/>
                      <a:gd name="connsiteX7" fmla="*/ 159242 w 394614"/>
                      <a:gd name="connsiteY7" fmla="*/ 40775 h 979654"/>
                      <a:gd name="connsiteX0" fmla="*/ 159242 w 394614"/>
                      <a:gd name="connsiteY0" fmla="*/ 31823 h 970702"/>
                      <a:gd name="connsiteX1" fmla="*/ 3270 w 394614"/>
                      <a:gd name="connsiteY1" fmla="*/ 866 h 970702"/>
                      <a:gd name="connsiteX2" fmla="*/ 48514 w 394614"/>
                      <a:gd name="connsiteY2" fmla="*/ 583082 h 970702"/>
                      <a:gd name="connsiteX3" fmla="*/ 358077 w 394614"/>
                      <a:gd name="connsiteY3" fmla="*/ 970035 h 970702"/>
                      <a:gd name="connsiteX4" fmla="*/ 373555 w 394614"/>
                      <a:gd name="connsiteY4" fmla="*/ 671188 h 970702"/>
                      <a:gd name="connsiteX5" fmla="*/ 222345 w 394614"/>
                      <a:gd name="connsiteY5" fmla="*/ 479498 h 970702"/>
                      <a:gd name="connsiteX6" fmla="*/ 189008 w 394614"/>
                      <a:gd name="connsiteY6" fmla="*/ 367579 h 970702"/>
                      <a:gd name="connsiteX7" fmla="*/ 159242 w 394614"/>
                      <a:gd name="connsiteY7" fmla="*/ 31823 h 970702"/>
                      <a:gd name="connsiteX0" fmla="*/ 159242 w 394024"/>
                      <a:gd name="connsiteY0" fmla="*/ 31823 h 970690"/>
                      <a:gd name="connsiteX1" fmla="*/ 3270 w 394024"/>
                      <a:gd name="connsiteY1" fmla="*/ 866 h 970690"/>
                      <a:gd name="connsiteX2" fmla="*/ 48514 w 394024"/>
                      <a:gd name="connsiteY2" fmla="*/ 583082 h 970690"/>
                      <a:gd name="connsiteX3" fmla="*/ 358077 w 394024"/>
                      <a:gd name="connsiteY3" fmla="*/ 970035 h 970690"/>
                      <a:gd name="connsiteX4" fmla="*/ 373555 w 394024"/>
                      <a:gd name="connsiteY4" fmla="*/ 671188 h 970690"/>
                      <a:gd name="connsiteX5" fmla="*/ 231870 w 394024"/>
                      <a:gd name="connsiteY5" fmla="*/ 504501 h 970690"/>
                      <a:gd name="connsiteX6" fmla="*/ 189008 w 394024"/>
                      <a:gd name="connsiteY6" fmla="*/ 367579 h 970690"/>
                      <a:gd name="connsiteX7" fmla="*/ 159242 w 394024"/>
                      <a:gd name="connsiteY7" fmla="*/ 31823 h 970690"/>
                      <a:gd name="connsiteX0" fmla="*/ 168612 w 403925"/>
                      <a:gd name="connsiteY0" fmla="*/ 66527 h 1005394"/>
                      <a:gd name="connsiteX1" fmla="*/ 12640 w 403925"/>
                      <a:gd name="connsiteY1" fmla="*/ 35570 h 1005394"/>
                      <a:gd name="connsiteX2" fmla="*/ 49549 w 403925"/>
                      <a:gd name="connsiteY2" fmla="*/ 617786 h 1005394"/>
                      <a:gd name="connsiteX3" fmla="*/ 367447 w 403925"/>
                      <a:gd name="connsiteY3" fmla="*/ 1004739 h 1005394"/>
                      <a:gd name="connsiteX4" fmla="*/ 382925 w 403925"/>
                      <a:gd name="connsiteY4" fmla="*/ 705892 h 1005394"/>
                      <a:gd name="connsiteX5" fmla="*/ 241240 w 403925"/>
                      <a:gd name="connsiteY5" fmla="*/ 539205 h 1005394"/>
                      <a:gd name="connsiteX6" fmla="*/ 198378 w 403925"/>
                      <a:gd name="connsiteY6" fmla="*/ 402283 h 1005394"/>
                      <a:gd name="connsiteX7" fmla="*/ 168612 w 403925"/>
                      <a:gd name="connsiteY7" fmla="*/ 66527 h 1005394"/>
                      <a:gd name="connsiteX0" fmla="*/ 160399 w 395712"/>
                      <a:gd name="connsiteY0" fmla="*/ 31015 h 969882"/>
                      <a:gd name="connsiteX1" fmla="*/ 4427 w 395712"/>
                      <a:gd name="connsiteY1" fmla="*/ 58 h 969882"/>
                      <a:gd name="connsiteX2" fmla="*/ 41336 w 395712"/>
                      <a:gd name="connsiteY2" fmla="*/ 582274 h 969882"/>
                      <a:gd name="connsiteX3" fmla="*/ 359234 w 395712"/>
                      <a:gd name="connsiteY3" fmla="*/ 969227 h 969882"/>
                      <a:gd name="connsiteX4" fmla="*/ 374712 w 395712"/>
                      <a:gd name="connsiteY4" fmla="*/ 670380 h 969882"/>
                      <a:gd name="connsiteX5" fmla="*/ 233027 w 395712"/>
                      <a:gd name="connsiteY5" fmla="*/ 503693 h 969882"/>
                      <a:gd name="connsiteX6" fmla="*/ 190165 w 395712"/>
                      <a:gd name="connsiteY6" fmla="*/ 366771 h 969882"/>
                      <a:gd name="connsiteX7" fmla="*/ 160399 w 395712"/>
                      <a:gd name="connsiteY7" fmla="*/ 31015 h 969882"/>
                      <a:gd name="connsiteX0" fmla="*/ 160399 w 374079"/>
                      <a:gd name="connsiteY0" fmla="*/ 31015 h 969302"/>
                      <a:gd name="connsiteX1" fmla="*/ 4427 w 374079"/>
                      <a:gd name="connsiteY1" fmla="*/ 58 h 969302"/>
                      <a:gd name="connsiteX2" fmla="*/ 41336 w 374079"/>
                      <a:gd name="connsiteY2" fmla="*/ 582274 h 969302"/>
                      <a:gd name="connsiteX3" fmla="*/ 359234 w 374079"/>
                      <a:gd name="connsiteY3" fmla="*/ 969227 h 969302"/>
                      <a:gd name="connsiteX4" fmla="*/ 312800 w 374079"/>
                      <a:gd name="connsiteY4" fmla="*/ 614421 h 969302"/>
                      <a:gd name="connsiteX5" fmla="*/ 233027 w 374079"/>
                      <a:gd name="connsiteY5" fmla="*/ 503693 h 969302"/>
                      <a:gd name="connsiteX6" fmla="*/ 190165 w 374079"/>
                      <a:gd name="connsiteY6" fmla="*/ 366771 h 969302"/>
                      <a:gd name="connsiteX7" fmla="*/ 160399 w 374079"/>
                      <a:gd name="connsiteY7" fmla="*/ 31015 h 969302"/>
                      <a:gd name="connsiteX0" fmla="*/ 160399 w 372823"/>
                      <a:gd name="connsiteY0" fmla="*/ 31015 h 969295"/>
                      <a:gd name="connsiteX1" fmla="*/ 4427 w 372823"/>
                      <a:gd name="connsiteY1" fmla="*/ 58 h 969295"/>
                      <a:gd name="connsiteX2" fmla="*/ 41336 w 372823"/>
                      <a:gd name="connsiteY2" fmla="*/ 582274 h 969295"/>
                      <a:gd name="connsiteX3" fmla="*/ 359234 w 372823"/>
                      <a:gd name="connsiteY3" fmla="*/ 969227 h 969295"/>
                      <a:gd name="connsiteX4" fmla="*/ 312800 w 372823"/>
                      <a:gd name="connsiteY4" fmla="*/ 614421 h 969295"/>
                      <a:gd name="connsiteX5" fmla="*/ 233027 w 372823"/>
                      <a:gd name="connsiteY5" fmla="*/ 503693 h 969295"/>
                      <a:gd name="connsiteX6" fmla="*/ 190165 w 372823"/>
                      <a:gd name="connsiteY6" fmla="*/ 366771 h 969295"/>
                      <a:gd name="connsiteX7" fmla="*/ 160399 w 372823"/>
                      <a:gd name="connsiteY7" fmla="*/ 31015 h 969295"/>
                      <a:gd name="connsiteX0" fmla="*/ 159383 w 355661"/>
                      <a:gd name="connsiteY0" fmla="*/ 31015 h 939543"/>
                      <a:gd name="connsiteX1" fmla="*/ 3411 w 355661"/>
                      <a:gd name="connsiteY1" fmla="*/ 58 h 939543"/>
                      <a:gd name="connsiteX2" fmla="*/ 40320 w 355661"/>
                      <a:gd name="connsiteY2" fmla="*/ 582274 h 939543"/>
                      <a:gd name="connsiteX3" fmla="*/ 337978 w 355661"/>
                      <a:gd name="connsiteY3" fmla="*/ 939461 h 939543"/>
                      <a:gd name="connsiteX4" fmla="*/ 311784 w 355661"/>
                      <a:gd name="connsiteY4" fmla="*/ 614421 h 939543"/>
                      <a:gd name="connsiteX5" fmla="*/ 232011 w 355661"/>
                      <a:gd name="connsiteY5" fmla="*/ 503693 h 939543"/>
                      <a:gd name="connsiteX6" fmla="*/ 189149 w 355661"/>
                      <a:gd name="connsiteY6" fmla="*/ 366771 h 939543"/>
                      <a:gd name="connsiteX7" fmla="*/ 159383 w 355661"/>
                      <a:gd name="connsiteY7" fmla="*/ 31015 h 9395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55661" h="939543">
                        <a:moveTo>
                          <a:pt x="159383" y="31015"/>
                        </a:moveTo>
                        <a:cubicBezTo>
                          <a:pt x="158192" y="22284"/>
                          <a:pt x="4205" y="5812"/>
                          <a:pt x="3411" y="58"/>
                        </a:cubicBezTo>
                        <a:cubicBezTo>
                          <a:pt x="2617" y="-5696"/>
                          <a:pt x="-15441" y="425707"/>
                          <a:pt x="40320" y="582274"/>
                        </a:cubicBezTo>
                        <a:cubicBezTo>
                          <a:pt x="96081" y="738841"/>
                          <a:pt x="292734" y="934103"/>
                          <a:pt x="337978" y="939461"/>
                        </a:cubicBezTo>
                        <a:cubicBezTo>
                          <a:pt x="383222" y="944819"/>
                          <a:pt x="329445" y="687049"/>
                          <a:pt x="311784" y="614421"/>
                        </a:cubicBezTo>
                        <a:cubicBezTo>
                          <a:pt x="294123" y="541793"/>
                          <a:pt x="262769" y="554295"/>
                          <a:pt x="232011" y="503693"/>
                        </a:cubicBezTo>
                        <a:cubicBezTo>
                          <a:pt x="201253" y="453092"/>
                          <a:pt x="201254" y="445551"/>
                          <a:pt x="189149" y="366771"/>
                        </a:cubicBezTo>
                        <a:cubicBezTo>
                          <a:pt x="177044" y="287991"/>
                          <a:pt x="160574" y="39746"/>
                          <a:pt x="159383" y="31015"/>
                        </a:cubicBezTo>
                        <a:close/>
                      </a:path>
                    </a:pathLst>
                  </a:custGeom>
                  <a:solidFill>
                    <a:srgbClr val="FF99CC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90" name="フリーフォーム: 図形 289">
                    <a:extLst>
                      <a:ext uri="{FF2B5EF4-FFF2-40B4-BE49-F238E27FC236}">
                        <a16:creationId xmlns:a16="http://schemas.microsoft.com/office/drawing/2014/main" id="{ED46BE8F-2586-9C29-330B-3886E7335FCC}"/>
                      </a:ext>
                    </a:extLst>
                  </p:cNvPr>
                  <p:cNvSpPr/>
                  <p:nvPr/>
                </p:nvSpPr>
                <p:spPr>
                  <a:xfrm>
                    <a:off x="176361" y="1327052"/>
                    <a:ext cx="193207" cy="205002"/>
                  </a:xfrm>
                  <a:custGeom>
                    <a:avLst/>
                    <a:gdLst>
                      <a:gd name="connsiteX0" fmla="*/ 220051 w 257159"/>
                      <a:gd name="connsiteY0" fmla="*/ 361603 h 363256"/>
                      <a:gd name="connsiteX1" fmla="*/ 66460 w 257159"/>
                      <a:gd name="connsiteY1" fmla="*/ 336599 h 363256"/>
                      <a:gd name="connsiteX2" fmla="*/ 58126 w 257159"/>
                      <a:gd name="connsiteY2" fmla="*/ 249684 h 363256"/>
                      <a:gd name="connsiteX3" fmla="*/ 5738 w 257159"/>
                      <a:gd name="connsiteY3" fmla="*/ 153243 h 363256"/>
                      <a:gd name="connsiteX4" fmla="*/ 2166 w 257159"/>
                      <a:gd name="connsiteY4" fmla="*/ 115143 h 363256"/>
                      <a:gd name="connsiteX5" fmla="*/ 12882 w 257159"/>
                      <a:gd name="connsiteY5" fmla="*/ 59184 h 363256"/>
                      <a:gd name="connsiteX6" fmla="*/ 58126 w 257159"/>
                      <a:gd name="connsiteY6" fmla="*/ 60374 h 363256"/>
                      <a:gd name="connsiteX7" fmla="*/ 64079 w 257159"/>
                      <a:gd name="connsiteY7" fmla="*/ 34181 h 363256"/>
                      <a:gd name="connsiteX8" fmla="*/ 91463 w 257159"/>
                      <a:gd name="connsiteY8" fmla="*/ 48468 h 363256"/>
                      <a:gd name="connsiteX9" fmla="*/ 99797 w 257159"/>
                      <a:gd name="connsiteY9" fmla="*/ 13940 h 363256"/>
                      <a:gd name="connsiteX10" fmla="*/ 135516 w 257159"/>
                      <a:gd name="connsiteY10" fmla="*/ 7987 h 363256"/>
                      <a:gd name="connsiteX11" fmla="*/ 206954 w 257159"/>
                      <a:gd name="connsiteY11" fmla="*/ 122287 h 363256"/>
                      <a:gd name="connsiteX12" fmla="*/ 214097 w 257159"/>
                      <a:gd name="connsiteY12" fmla="*/ 219918 h 363256"/>
                      <a:gd name="connsiteX13" fmla="*/ 253388 w 257159"/>
                      <a:gd name="connsiteY13" fmla="*/ 235396 h 363256"/>
                      <a:gd name="connsiteX14" fmla="*/ 251007 w 257159"/>
                      <a:gd name="connsiteY14" fmla="*/ 298499 h 363256"/>
                      <a:gd name="connsiteX15" fmla="*/ 220051 w 257159"/>
                      <a:gd name="connsiteY15" fmla="*/ 361603 h 363256"/>
                      <a:gd name="connsiteX0" fmla="*/ 220051 w 257159"/>
                      <a:gd name="connsiteY0" fmla="*/ 361603 h 363256"/>
                      <a:gd name="connsiteX1" fmla="*/ 66460 w 257159"/>
                      <a:gd name="connsiteY1" fmla="*/ 336599 h 363256"/>
                      <a:gd name="connsiteX2" fmla="*/ 58126 w 257159"/>
                      <a:gd name="connsiteY2" fmla="*/ 249684 h 363256"/>
                      <a:gd name="connsiteX3" fmla="*/ 5738 w 257159"/>
                      <a:gd name="connsiteY3" fmla="*/ 153243 h 363256"/>
                      <a:gd name="connsiteX4" fmla="*/ 2166 w 257159"/>
                      <a:gd name="connsiteY4" fmla="*/ 115143 h 363256"/>
                      <a:gd name="connsiteX5" fmla="*/ 12882 w 257159"/>
                      <a:gd name="connsiteY5" fmla="*/ 59184 h 363256"/>
                      <a:gd name="connsiteX6" fmla="*/ 50982 w 257159"/>
                      <a:gd name="connsiteY6" fmla="*/ 66327 h 363256"/>
                      <a:gd name="connsiteX7" fmla="*/ 64079 w 257159"/>
                      <a:gd name="connsiteY7" fmla="*/ 34181 h 363256"/>
                      <a:gd name="connsiteX8" fmla="*/ 91463 w 257159"/>
                      <a:gd name="connsiteY8" fmla="*/ 48468 h 363256"/>
                      <a:gd name="connsiteX9" fmla="*/ 99797 w 257159"/>
                      <a:gd name="connsiteY9" fmla="*/ 13940 h 363256"/>
                      <a:gd name="connsiteX10" fmla="*/ 135516 w 257159"/>
                      <a:gd name="connsiteY10" fmla="*/ 7987 h 363256"/>
                      <a:gd name="connsiteX11" fmla="*/ 206954 w 257159"/>
                      <a:gd name="connsiteY11" fmla="*/ 122287 h 363256"/>
                      <a:gd name="connsiteX12" fmla="*/ 214097 w 257159"/>
                      <a:gd name="connsiteY12" fmla="*/ 219918 h 363256"/>
                      <a:gd name="connsiteX13" fmla="*/ 253388 w 257159"/>
                      <a:gd name="connsiteY13" fmla="*/ 235396 h 363256"/>
                      <a:gd name="connsiteX14" fmla="*/ 251007 w 257159"/>
                      <a:gd name="connsiteY14" fmla="*/ 298499 h 363256"/>
                      <a:gd name="connsiteX15" fmla="*/ 220051 w 257159"/>
                      <a:gd name="connsiteY15" fmla="*/ 361603 h 363256"/>
                      <a:gd name="connsiteX0" fmla="*/ 220051 w 257159"/>
                      <a:gd name="connsiteY0" fmla="*/ 361520 h 363173"/>
                      <a:gd name="connsiteX1" fmla="*/ 66460 w 257159"/>
                      <a:gd name="connsiteY1" fmla="*/ 336516 h 363173"/>
                      <a:gd name="connsiteX2" fmla="*/ 58126 w 257159"/>
                      <a:gd name="connsiteY2" fmla="*/ 249601 h 363173"/>
                      <a:gd name="connsiteX3" fmla="*/ 5738 w 257159"/>
                      <a:gd name="connsiteY3" fmla="*/ 153160 h 363173"/>
                      <a:gd name="connsiteX4" fmla="*/ 2166 w 257159"/>
                      <a:gd name="connsiteY4" fmla="*/ 115060 h 363173"/>
                      <a:gd name="connsiteX5" fmla="*/ 12882 w 257159"/>
                      <a:gd name="connsiteY5" fmla="*/ 59101 h 363173"/>
                      <a:gd name="connsiteX6" fmla="*/ 50982 w 257159"/>
                      <a:gd name="connsiteY6" fmla="*/ 66244 h 363173"/>
                      <a:gd name="connsiteX7" fmla="*/ 64079 w 257159"/>
                      <a:gd name="connsiteY7" fmla="*/ 34098 h 363173"/>
                      <a:gd name="connsiteX8" fmla="*/ 96226 w 257159"/>
                      <a:gd name="connsiteY8" fmla="*/ 46004 h 363173"/>
                      <a:gd name="connsiteX9" fmla="*/ 99797 w 257159"/>
                      <a:gd name="connsiteY9" fmla="*/ 13857 h 363173"/>
                      <a:gd name="connsiteX10" fmla="*/ 135516 w 257159"/>
                      <a:gd name="connsiteY10" fmla="*/ 7904 h 363173"/>
                      <a:gd name="connsiteX11" fmla="*/ 206954 w 257159"/>
                      <a:gd name="connsiteY11" fmla="*/ 122204 h 363173"/>
                      <a:gd name="connsiteX12" fmla="*/ 214097 w 257159"/>
                      <a:gd name="connsiteY12" fmla="*/ 219835 h 363173"/>
                      <a:gd name="connsiteX13" fmla="*/ 253388 w 257159"/>
                      <a:gd name="connsiteY13" fmla="*/ 235313 h 363173"/>
                      <a:gd name="connsiteX14" fmla="*/ 251007 w 257159"/>
                      <a:gd name="connsiteY14" fmla="*/ 298416 h 363173"/>
                      <a:gd name="connsiteX15" fmla="*/ 220051 w 257159"/>
                      <a:gd name="connsiteY15" fmla="*/ 361520 h 363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57159" h="363173">
                        <a:moveTo>
                          <a:pt x="220051" y="361520"/>
                        </a:moveTo>
                        <a:cubicBezTo>
                          <a:pt x="189293" y="367870"/>
                          <a:pt x="93447" y="355169"/>
                          <a:pt x="66460" y="336516"/>
                        </a:cubicBezTo>
                        <a:cubicBezTo>
                          <a:pt x="39473" y="317863"/>
                          <a:pt x="68246" y="280160"/>
                          <a:pt x="58126" y="249601"/>
                        </a:cubicBezTo>
                        <a:cubicBezTo>
                          <a:pt x="48006" y="219042"/>
                          <a:pt x="15065" y="175583"/>
                          <a:pt x="5738" y="153160"/>
                        </a:cubicBezTo>
                        <a:cubicBezTo>
                          <a:pt x="-3589" y="130736"/>
                          <a:pt x="975" y="130736"/>
                          <a:pt x="2166" y="115060"/>
                        </a:cubicBezTo>
                        <a:cubicBezTo>
                          <a:pt x="3357" y="99384"/>
                          <a:pt x="4746" y="67237"/>
                          <a:pt x="12882" y="59101"/>
                        </a:cubicBezTo>
                        <a:cubicBezTo>
                          <a:pt x="21018" y="50965"/>
                          <a:pt x="42449" y="70411"/>
                          <a:pt x="50982" y="66244"/>
                        </a:cubicBezTo>
                        <a:cubicBezTo>
                          <a:pt x="59515" y="62077"/>
                          <a:pt x="56539" y="37471"/>
                          <a:pt x="64079" y="34098"/>
                        </a:cubicBezTo>
                        <a:cubicBezTo>
                          <a:pt x="71619" y="30725"/>
                          <a:pt x="90273" y="49377"/>
                          <a:pt x="96226" y="46004"/>
                        </a:cubicBezTo>
                        <a:cubicBezTo>
                          <a:pt x="102179" y="42631"/>
                          <a:pt x="93249" y="20207"/>
                          <a:pt x="99797" y="13857"/>
                        </a:cubicBezTo>
                        <a:cubicBezTo>
                          <a:pt x="106345" y="7507"/>
                          <a:pt x="117656" y="-10154"/>
                          <a:pt x="135516" y="7904"/>
                        </a:cubicBezTo>
                        <a:cubicBezTo>
                          <a:pt x="153376" y="25962"/>
                          <a:pt x="193857" y="86882"/>
                          <a:pt x="206954" y="122204"/>
                        </a:cubicBezTo>
                        <a:cubicBezTo>
                          <a:pt x="220051" y="157526"/>
                          <a:pt x="206358" y="200984"/>
                          <a:pt x="214097" y="219835"/>
                        </a:cubicBezTo>
                        <a:cubicBezTo>
                          <a:pt x="221836" y="238686"/>
                          <a:pt x="247236" y="222216"/>
                          <a:pt x="253388" y="235313"/>
                        </a:cubicBezTo>
                        <a:cubicBezTo>
                          <a:pt x="259540" y="248410"/>
                          <a:pt x="257754" y="276786"/>
                          <a:pt x="251007" y="298416"/>
                        </a:cubicBezTo>
                        <a:cubicBezTo>
                          <a:pt x="244260" y="320046"/>
                          <a:pt x="250809" y="355170"/>
                          <a:pt x="220051" y="361520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299" name="グループ化 298">
                    <a:extLst>
                      <a:ext uri="{FF2B5EF4-FFF2-40B4-BE49-F238E27FC236}">
                        <a16:creationId xmlns:a16="http://schemas.microsoft.com/office/drawing/2014/main" id="{D71A7B44-9AC1-EC8B-F9E0-5B441F10F71C}"/>
                      </a:ext>
                    </a:extLst>
                  </p:cNvPr>
                  <p:cNvGrpSpPr/>
                  <p:nvPr/>
                </p:nvGrpSpPr>
                <p:grpSpPr>
                  <a:xfrm>
                    <a:off x="115611" y="1990457"/>
                    <a:ext cx="478629" cy="934486"/>
                    <a:chOff x="4579737" y="3094468"/>
                    <a:chExt cx="543857" cy="1043241"/>
                  </a:xfrm>
                  <a:solidFill>
                    <a:srgbClr val="000000">
                      <a:alpha val="98824"/>
                    </a:srgbClr>
                  </a:solidFill>
                </p:grpSpPr>
                <p:sp>
                  <p:nvSpPr>
                    <p:cNvPr id="297" name="フリーフォーム: 図形 296">
                      <a:extLst>
                        <a:ext uri="{FF2B5EF4-FFF2-40B4-BE49-F238E27FC236}">
                          <a16:creationId xmlns:a16="http://schemas.microsoft.com/office/drawing/2014/main" id="{33E5B321-D618-8D1A-CE8C-AD00CFEB0E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79737" y="3094468"/>
                      <a:ext cx="543857" cy="1043241"/>
                    </a:xfrm>
                    <a:custGeom>
                      <a:avLst/>
                      <a:gdLst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8974 w 557413"/>
                        <a:gd name="connsiteY15" fmla="*/ 300869 h 1129386"/>
                        <a:gd name="connsiteX16" fmla="*/ 228974 w 557413"/>
                        <a:gd name="connsiteY16" fmla="*/ 266341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8974 w 557413"/>
                        <a:gd name="connsiteY15" fmla="*/ 300869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50405 w 557413"/>
                        <a:gd name="connsiteY16" fmla="*/ 221098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50405 w 557413"/>
                        <a:gd name="connsiteY16" fmla="*/ 221098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50405 w 557413"/>
                        <a:gd name="connsiteY16" fmla="*/ 221098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61121 w 557413"/>
                        <a:gd name="connsiteY16" fmla="*/ 216336 h 1129386"/>
                        <a:gd name="connsiteX17" fmla="*/ 221830 w 557413"/>
                        <a:gd name="connsiteY17" fmla="*/ 123466 h 1129386"/>
                        <a:gd name="connsiteX0" fmla="*/ 203428 w 539011"/>
                        <a:gd name="connsiteY0" fmla="*/ 123466 h 1129386"/>
                        <a:gd name="connsiteX1" fmla="*/ 160566 w 539011"/>
                        <a:gd name="connsiteY1" fmla="*/ 246101 h 1129386"/>
                        <a:gd name="connsiteX2" fmla="*/ 130800 w 539011"/>
                        <a:gd name="connsiteY2" fmla="*/ 315157 h 1129386"/>
                        <a:gd name="connsiteX3" fmla="*/ 78412 w 539011"/>
                        <a:gd name="connsiteY3" fmla="*/ 402073 h 1129386"/>
                        <a:gd name="connsiteX4" fmla="*/ 21262 w 539011"/>
                        <a:gd name="connsiteY4" fmla="*/ 685441 h 1129386"/>
                        <a:gd name="connsiteX5" fmla="*/ 6975 w 539011"/>
                        <a:gd name="connsiteY5" fmla="*/ 979526 h 1129386"/>
                        <a:gd name="connsiteX6" fmla="*/ 377259 w 539011"/>
                        <a:gd name="connsiteY6" fmla="*/ 1116448 h 1129386"/>
                        <a:gd name="connsiteX7" fmla="*/ 482034 w 539011"/>
                        <a:gd name="connsiteY7" fmla="*/ 1049773 h 1129386"/>
                        <a:gd name="connsiteX8" fmla="*/ 533231 w 539011"/>
                        <a:gd name="connsiteY8" fmla="*/ 463985 h 1129386"/>
                        <a:gd name="connsiteX9" fmla="*/ 528469 w 539011"/>
                        <a:gd name="connsiteY9" fmla="*/ 262769 h 1129386"/>
                        <a:gd name="connsiteX10" fmla="*/ 449887 w 539011"/>
                        <a:gd name="connsiteY10" fmla="*/ 27026 h 1129386"/>
                        <a:gd name="connsiteX11" fmla="*/ 411787 w 539011"/>
                        <a:gd name="connsiteY11" fmla="*/ 16310 h 1129386"/>
                        <a:gd name="connsiteX12" fmla="*/ 449887 w 539011"/>
                        <a:gd name="connsiteY12" fmla="*/ 127038 h 1129386"/>
                        <a:gd name="connsiteX13" fmla="*/ 448697 w 539011"/>
                        <a:gd name="connsiteY13" fmla="*/ 388976 h 1129386"/>
                        <a:gd name="connsiteX14" fmla="*/ 422503 w 539011"/>
                        <a:gd name="connsiteY14" fmla="*/ 366354 h 1129386"/>
                        <a:gd name="connsiteX15" fmla="*/ 205809 w 539011"/>
                        <a:gd name="connsiteY15" fmla="*/ 298488 h 1129386"/>
                        <a:gd name="connsiteX16" fmla="*/ 242719 w 539011"/>
                        <a:gd name="connsiteY16" fmla="*/ 216336 h 1129386"/>
                        <a:gd name="connsiteX17" fmla="*/ 203428 w 539011"/>
                        <a:gd name="connsiteY17" fmla="*/ 123466 h 1129386"/>
                        <a:gd name="connsiteX0" fmla="*/ 221038 w 556621"/>
                        <a:gd name="connsiteY0" fmla="*/ 123466 h 1143359"/>
                        <a:gd name="connsiteX1" fmla="*/ 178176 w 556621"/>
                        <a:gd name="connsiteY1" fmla="*/ 246101 h 1143359"/>
                        <a:gd name="connsiteX2" fmla="*/ 148410 w 556621"/>
                        <a:gd name="connsiteY2" fmla="*/ 315157 h 1143359"/>
                        <a:gd name="connsiteX3" fmla="*/ 96022 w 556621"/>
                        <a:gd name="connsiteY3" fmla="*/ 402073 h 1143359"/>
                        <a:gd name="connsiteX4" fmla="*/ 38872 w 556621"/>
                        <a:gd name="connsiteY4" fmla="*/ 685441 h 1143359"/>
                        <a:gd name="connsiteX5" fmla="*/ 24585 w 556621"/>
                        <a:gd name="connsiteY5" fmla="*/ 979526 h 1143359"/>
                        <a:gd name="connsiteX6" fmla="*/ 384154 w 556621"/>
                        <a:gd name="connsiteY6" fmla="*/ 1135498 h 1143359"/>
                        <a:gd name="connsiteX7" fmla="*/ 499644 w 556621"/>
                        <a:gd name="connsiteY7" fmla="*/ 1049773 h 1143359"/>
                        <a:gd name="connsiteX8" fmla="*/ 550841 w 556621"/>
                        <a:gd name="connsiteY8" fmla="*/ 463985 h 1143359"/>
                        <a:gd name="connsiteX9" fmla="*/ 546079 w 556621"/>
                        <a:gd name="connsiteY9" fmla="*/ 262769 h 1143359"/>
                        <a:gd name="connsiteX10" fmla="*/ 467497 w 556621"/>
                        <a:gd name="connsiteY10" fmla="*/ 27026 h 1143359"/>
                        <a:gd name="connsiteX11" fmla="*/ 429397 w 556621"/>
                        <a:gd name="connsiteY11" fmla="*/ 16310 h 1143359"/>
                        <a:gd name="connsiteX12" fmla="*/ 467497 w 556621"/>
                        <a:gd name="connsiteY12" fmla="*/ 127038 h 1143359"/>
                        <a:gd name="connsiteX13" fmla="*/ 466307 w 556621"/>
                        <a:gd name="connsiteY13" fmla="*/ 388976 h 1143359"/>
                        <a:gd name="connsiteX14" fmla="*/ 440113 w 556621"/>
                        <a:gd name="connsiteY14" fmla="*/ 366354 h 1143359"/>
                        <a:gd name="connsiteX15" fmla="*/ 223419 w 556621"/>
                        <a:gd name="connsiteY15" fmla="*/ 298488 h 1143359"/>
                        <a:gd name="connsiteX16" fmla="*/ 260329 w 556621"/>
                        <a:gd name="connsiteY16" fmla="*/ 216336 h 1143359"/>
                        <a:gd name="connsiteX17" fmla="*/ 221038 w 556621"/>
                        <a:gd name="connsiteY17" fmla="*/ 123466 h 1143359"/>
                        <a:gd name="connsiteX0" fmla="*/ 221038 w 556621"/>
                        <a:gd name="connsiteY0" fmla="*/ 123466 h 1141244"/>
                        <a:gd name="connsiteX1" fmla="*/ 178176 w 556621"/>
                        <a:gd name="connsiteY1" fmla="*/ 246101 h 1141244"/>
                        <a:gd name="connsiteX2" fmla="*/ 148410 w 556621"/>
                        <a:gd name="connsiteY2" fmla="*/ 315157 h 1141244"/>
                        <a:gd name="connsiteX3" fmla="*/ 96022 w 556621"/>
                        <a:gd name="connsiteY3" fmla="*/ 402073 h 1141244"/>
                        <a:gd name="connsiteX4" fmla="*/ 38872 w 556621"/>
                        <a:gd name="connsiteY4" fmla="*/ 685441 h 1141244"/>
                        <a:gd name="connsiteX5" fmla="*/ 24585 w 556621"/>
                        <a:gd name="connsiteY5" fmla="*/ 979526 h 1141244"/>
                        <a:gd name="connsiteX6" fmla="*/ 384154 w 556621"/>
                        <a:gd name="connsiteY6" fmla="*/ 1135498 h 1141244"/>
                        <a:gd name="connsiteX7" fmla="*/ 499644 w 556621"/>
                        <a:gd name="connsiteY7" fmla="*/ 1049773 h 1141244"/>
                        <a:gd name="connsiteX8" fmla="*/ 550841 w 556621"/>
                        <a:gd name="connsiteY8" fmla="*/ 463985 h 1141244"/>
                        <a:gd name="connsiteX9" fmla="*/ 546079 w 556621"/>
                        <a:gd name="connsiteY9" fmla="*/ 262769 h 1141244"/>
                        <a:gd name="connsiteX10" fmla="*/ 467497 w 556621"/>
                        <a:gd name="connsiteY10" fmla="*/ 27026 h 1141244"/>
                        <a:gd name="connsiteX11" fmla="*/ 429397 w 556621"/>
                        <a:gd name="connsiteY11" fmla="*/ 16310 h 1141244"/>
                        <a:gd name="connsiteX12" fmla="*/ 467497 w 556621"/>
                        <a:gd name="connsiteY12" fmla="*/ 127038 h 1141244"/>
                        <a:gd name="connsiteX13" fmla="*/ 466307 w 556621"/>
                        <a:gd name="connsiteY13" fmla="*/ 388976 h 1141244"/>
                        <a:gd name="connsiteX14" fmla="*/ 440113 w 556621"/>
                        <a:gd name="connsiteY14" fmla="*/ 366354 h 1141244"/>
                        <a:gd name="connsiteX15" fmla="*/ 223419 w 556621"/>
                        <a:gd name="connsiteY15" fmla="*/ 298488 h 1141244"/>
                        <a:gd name="connsiteX16" fmla="*/ 260329 w 556621"/>
                        <a:gd name="connsiteY16" fmla="*/ 216336 h 1141244"/>
                        <a:gd name="connsiteX17" fmla="*/ 221038 w 556621"/>
                        <a:gd name="connsiteY17" fmla="*/ 123466 h 1141244"/>
                        <a:gd name="connsiteX0" fmla="*/ 205774 w 541357"/>
                        <a:gd name="connsiteY0" fmla="*/ 123466 h 1141244"/>
                        <a:gd name="connsiteX1" fmla="*/ 162912 w 541357"/>
                        <a:gd name="connsiteY1" fmla="*/ 246101 h 1141244"/>
                        <a:gd name="connsiteX2" fmla="*/ 133146 w 541357"/>
                        <a:gd name="connsiteY2" fmla="*/ 315157 h 1141244"/>
                        <a:gd name="connsiteX3" fmla="*/ 80758 w 541357"/>
                        <a:gd name="connsiteY3" fmla="*/ 402073 h 1141244"/>
                        <a:gd name="connsiteX4" fmla="*/ 23608 w 541357"/>
                        <a:gd name="connsiteY4" fmla="*/ 685441 h 1141244"/>
                        <a:gd name="connsiteX5" fmla="*/ 9321 w 541357"/>
                        <a:gd name="connsiteY5" fmla="*/ 979526 h 1141244"/>
                        <a:gd name="connsiteX6" fmla="*/ 368890 w 541357"/>
                        <a:gd name="connsiteY6" fmla="*/ 1135498 h 1141244"/>
                        <a:gd name="connsiteX7" fmla="*/ 484380 w 541357"/>
                        <a:gd name="connsiteY7" fmla="*/ 1049773 h 1141244"/>
                        <a:gd name="connsiteX8" fmla="*/ 535577 w 541357"/>
                        <a:gd name="connsiteY8" fmla="*/ 463985 h 1141244"/>
                        <a:gd name="connsiteX9" fmla="*/ 530815 w 541357"/>
                        <a:gd name="connsiteY9" fmla="*/ 262769 h 1141244"/>
                        <a:gd name="connsiteX10" fmla="*/ 452233 w 541357"/>
                        <a:gd name="connsiteY10" fmla="*/ 27026 h 1141244"/>
                        <a:gd name="connsiteX11" fmla="*/ 414133 w 541357"/>
                        <a:gd name="connsiteY11" fmla="*/ 16310 h 1141244"/>
                        <a:gd name="connsiteX12" fmla="*/ 452233 w 541357"/>
                        <a:gd name="connsiteY12" fmla="*/ 127038 h 1141244"/>
                        <a:gd name="connsiteX13" fmla="*/ 451043 w 541357"/>
                        <a:gd name="connsiteY13" fmla="*/ 388976 h 1141244"/>
                        <a:gd name="connsiteX14" fmla="*/ 424849 w 541357"/>
                        <a:gd name="connsiteY14" fmla="*/ 366354 h 1141244"/>
                        <a:gd name="connsiteX15" fmla="*/ 208155 w 541357"/>
                        <a:gd name="connsiteY15" fmla="*/ 298488 h 1141244"/>
                        <a:gd name="connsiteX16" fmla="*/ 245065 w 541357"/>
                        <a:gd name="connsiteY16" fmla="*/ 216336 h 1141244"/>
                        <a:gd name="connsiteX17" fmla="*/ 205774 w 541357"/>
                        <a:gd name="connsiteY17" fmla="*/ 123466 h 1141244"/>
                        <a:gd name="connsiteX0" fmla="*/ 205774 w 545501"/>
                        <a:gd name="connsiteY0" fmla="*/ 123466 h 1140756"/>
                        <a:gd name="connsiteX1" fmla="*/ 162912 w 545501"/>
                        <a:gd name="connsiteY1" fmla="*/ 246101 h 1140756"/>
                        <a:gd name="connsiteX2" fmla="*/ 133146 w 545501"/>
                        <a:gd name="connsiteY2" fmla="*/ 315157 h 1140756"/>
                        <a:gd name="connsiteX3" fmla="*/ 80758 w 545501"/>
                        <a:gd name="connsiteY3" fmla="*/ 402073 h 1140756"/>
                        <a:gd name="connsiteX4" fmla="*/ 23608 w 545501"/>
                        <a:gd name="connsiteY4" fmla="*/ 685441 h 1140756"/>
                        <a:gd name="connsiteX5" fmla="*/ 9321 w 545501"/>
                        <a:gd name="connsiteY5" fmla="*/ 979526 h 1140756"/>
                        <a:gd name="connsiteX6" fmla="*/ 368890 w 545501"/>
                        <a:gd name="connsiteY6" fmla="*/ 1135498 h 1140756"/>
                        <a:gd name="connsiteX7" fmla="*/ 484380 w 545501"/>
                        <a:gd name="connsiteY7" fmla="*/ 1049773 h 1140756"/>
                        <a:gd name="connsiteX8" fmla="*/ 541530 w 545501"/>
                        <a:gd name="connsiteY8" fmla="*/ 478272 h 1140756"/>
                        <a:gd name="connsiteX9" fmla="*/ 530815 w 545501"/>
                        <a:gd name="connsiteY9" fmla="*/ 262769 h 1140756"/>
                        <a:gd name="connsiteX10" fmla="*/ 452233 w 545501"/>
                        <a:gd name="connsiteY10" fmla="*/ 27026 h 1140756"/>
                        <a:gd name="connsiteX11" fmla="*/ 414133 w 545501"/>
                        <a:gd name="connsiteY11" fmla="*/ 16310 h 1140756"/>
                        <a:gd name="connsiteX12" fmla="*/ 452233 w 545501"/>
                        <a:gd name="connsiteY12" fmla="*/ 127038 h 1140756"/>
                        <a:gd name="connsiteX13" fmla="*/ 451043 w 545501"/>
                        <a:gd name="connsiteY13" fmla="*/ 388976 h 1140756"/>
                        <a:gd name="connsiteX14" fmla="*/ 424849 w 545501"/>
                        <a:gd name="connsiteY14" fmla="*/ 366354 h 1140756"/>
                        <a:gd name="connsiteX15" fmla="*/ 208155 w 545501"/>
                        <a:gd name="connsiteY15" fmla="*/ 298488 h 1140756"/>
                        <a:gd name="connsiteX16" fmla="*/ 245065 w 545501"/>
                        <a:gd name="connsiteY16" fmla="*/ 216336 h 1140756"/>
                        <a:gd name="connsiteX17" fmla="*/ 205774 w 545501"/>
                        <a:gd name="connsiteY17" fmla="*/ 123466 h 1140756"/>
                        <a:gd name="connsiteX0" fmla="*/ 205774 w 543915"/>
                        <a:gd name="connsiteY0" fmla="*/ 123466 h 1140756"/>
                        <a:gd name="connsiteX1" fmla="*/ 162912 w 543915"/>
                        <a:gd name="connsiteY1" fmla="*/ 246101 h 1140756"/>
                        <a:gd name="connsiteX2" fmla="*/ 133146 w 543915"/>
                        <a:gd name="connsiteY2" fmla="*/ 315157 h 1140756"/>
                        <a:gd name="connsiteX3" fmla="*/ 80758 w 543915"/>
                        <a:gd name="connsiteY3" fmla="*/ 402073 h 1140756"/>
                        <a:gd name="connsiteX4" fmla="*/ 23608 w 543915"/>
                        <a:gd name="connsiteY4" fmla="*/ 685441 h 1140756"/>
                        <a:gd name="connsiteX5" fmla="*/ 9321 w 543915"/>
                        <a:gd name="connsiteY5" fmla="*/ 979526 h 1140756"/>
                        <a:gd name="connsiteX6" fmla="*/ 368890 w 543915"/>
                        <a:gd name="connsiteY6" fmla="*/ 1135498 h 1140756"/>
                        <a:gd name="connsiteX7" fmla="*/ 484380 w 543915"/>
                        <a:gd name="connsiteY7" fmla="*/ 1049773 h 1140756"/>
                        <a:gd name="connsiteX8" fmla="*/ 541530 w 543915"/>
                        <a:gd name="connsiteY8" fmla="*/ 478272 h 1140756"/>
                        <a:gd name="connsiteX9" fmla="*/ 530815 w 543915"/>
                        <a:gd name="connsiteY9" fmla="*/ 262769 h 1140756"/>
                        <a:gd name="connsiteX10" fmla="*/ 452233 w 543915"/>
                        <a:gd name="connsiteY10" fmla="*/ 27026 h 1140756"/>
                        <a:gd name="connsiteX11" fmla="*/ 414133 w 543915"/>
                        <a:gd name="connsiteY11" fmla="*/ 16310 h 1140756"/>
                        <a:gd name="connsiteX12" fmla="*/ 452233 w 543915"/>
                        <a:gd name="connsiteY12" fmla="*/ 127038 h 1140756"/>
                        <a:gd name="connsiteX13" fmla="*/ 451043 w 543915"/>
                        <a:gd name="connsiteY13" fmla="*/ 388976 h 1140756"/>
                        <a:gd name="connsiteX14" fmla="*/ 424849 w 543915"/>
                        <a:gd name="connsiteY14" fmla="*/ 366354 h 1140756"/>
                        <a:gd name="connsiteX15" fmla="*/ 208155 w 543915"/>
                        <a:gd name="connsiteY15" fmla="*/ 298488 h 1140756"/>
                        <a:gd name="connsiteX16" fmla="*/ 245065 w 543915"/>
                        <a:gd name="connsiteY16" fmla="*/ 216336 h 1140756"/>
                        <a:gd name="connsiteX17" fmla="*/ 205774 w 543915"/>
                        <a:gd name="connsiteY17" fmla="*/ 123466 h 1140756"/>
                        <a:gd name="connsiteX0" fmla="*/ 205774 w 543915"/>
                        <a:gd name="connsiteY0" fmla="*/ 111753 h 1129043"/>
                        <a:gd name="connsiteX1" fmla="*/ 162912 w 543915"/>
                        <a:gd name="connsiteY1" fmla="*/ 234388 h 1129043"/>
                        <a:gd name="connsiteX2" fmla="*/ 133146 w 543915"/>
                        <a:gd name="connsiteY2" fmla="*/ 303444 h 1129043"/>
                        <a:gd name="connsiteX3" fmla="*/ 80758 w 543915"/>
                        <a:gd name="connsiteY3" fmla="*/ 390360 h 1129043"/>
                        <a:gd name="connsiteX4" fmla="*/ 23608 w 543915"/>
                        <a:gd name="connsiteY4" fmla="*/ 673728 h 1129043"/>
                        <a:gd name="connsiteX5" fmla="*/ 9321 w 543915"/>
                        <a:gd name="connsiteY5" fmla="*/ 967813 h 1129043"/>
                        <a:gd name="connsiteX6" fmla="*/ 368890 w 543915"/>
                        <a:gd name="connsiteY6" fmla="*/ 1123785 h 1129043"/>
                        <a:gd name="connsiteX7" fmla="*/ 484380 w 543915"/>
                        <a:gd name="connsiteY7" fmla="*/ 1038060 h 1129043"/>
                        <a:gd name="connsiteX8" fmla="*/ 541530 w 543915"/>
                        <a:gd name="connsiteY8" fmla="*/ 466559 h 1129043"/>
                        <a:gd name="connsiteX9" fmla="*/ 530815 w 543915"/>
                        <a:gd name="connsiteY9" fmla="*/ 251056 h 1129043"/>
                        <a:gd name="connsiteX10" fmla="*/ 452233 w 543915"/>
                        <a:gd name="connsiteY10" fmla="*/ 15313 h 1129043"/>
                        <a:gd name="connsiteX11" fmla="*/ 414133 w 543915"/>
                        <a:gd name="connsiteY11" fmla="*/ 33172 h 1129043"/>
                        <a:gd name="connsiteX12" fmla="*/ 452233 w 543915"/>
                        <a:gd name="connsiteY12" fmla="*/ 115325 h 1129043"/>
                        <a:gd name="connsiteX13" fmla="*/ 451043 w 543915"/>
                        <a:gd name="connsiteY13" fmla="*/ 377263 h 1129043"/>
                        <a:gd name="connsiteX14" fmla="*/ 424849 w 543915"/>
                        <a:gd name="connsiteY14" fmla="*/ 354641 h 1129043"/>
                        <a:gd name="connsiteX15" fmla="*/ 208155 w 543915"/>
                        <a:gd name="connsiteY15" fmla="*/ 286775 h 1129043"/>
                        <a:gd name="connsiteX16" fmla="*/ 245065 w 543915"/>
                        <a:gd name="connsiteY16" fmla="*/ 204623 h 1129043"/>
                        <a:gd name="connsiteX17" fmla="*/ 205774 w 543915"/>
                        <a:gd name="connsiteY17" fmla="*/ 111753 h 1129043"/>
                        <a:gd name="connsiteX0" fmla="*/ 205774 w 543915"/>
                        <a:gd name="connsiteY0" fmla="*/ 109494 h 1126784"/>
                        <a:gd name="connsiteX1" fmla="*/ 162912 w 543915"/>
                        <a:gd name="connsiteY1" fmla="*/ 232129 h 1126784"/>
                        <a:gd name="connsiteX2" fmla="*/ 133146 w 543915"/>
                        <a:gd name="connsiteY2" fmla="*/ 301185 h 1126784"/>
                        <a:gd name="connsiteX3" fmla="*/ 80758 w 543915"/>
                        <a:gd name="connsiteY3" fmla="*/ 388101 h 1126784"/>
                        <a:gd name="connsiteX4" fmla="*/ 23608 w 543915"/>
                        <a:gd name="connsiteY4" fmla="*/ 671469 h 1126784"/>
                        <a:gd name="connsiteX5" fmla="*/ 9321 w 543915"/>
                        <a:gd name="connsiteY5" fmla="*/ 965554 h 1126784"/>
                        <a:gd name="connsiteX6" fmla="*/ 368890 w 543915"/>
                        <a:gd name="connsiteY6" fmla="*/ 1121526 h 1126784"/>
                        <a:gd name="connsiteX7" fmla="*/ 484380 w 543915"/>
                        <a:gd name="connsiteY7" fmla="*/ 1035801 h 1126784"/>
                        <a:gd name="connsiteX8" fmla="*/ 541530 w 543915"/>
                        <a:gd name="connsiteY8" fmla="*/ 464300 h 1126784"/>
                        <a:gd name="connsiteX9" fmla="*/ 530815 w 543915"/>
                        <a:gd name="connsiteY9" fmla="*/ 248797 h 1126784"/>
                        <a:gd name="connsiteX10" fmla="*/ 452233 w 543915"/>
                        <a:gd name="connsiteY10" fmla="*/ 13054 h 1126784"/>
                        <a:gd name="connsiteX11" fmla="*/ 414133 w 543915"/>
                        <a:gd name="connsiteY11" fmla="*/ 30913 h 1126784"/>
                        <a:gd name="connsiteX12" fmla="*/ 452233 w 543915"/>
                        <a:gd name="connsiteY12" fmla="*/ 113066 h 1126784"/>
                        <a:gd name="connsiteX13" fmla="*/ 451043 w 543915"/>
                        <a:gd name="connsiteY13" fmla="*/ 375004 h 1126784"/>
                        <a:gd name="connsiteX14" fmla="*/ 424849 w 543915"/>
                        <a:gd name="connsiteY14" fmla="*/ 352382 h 1126784"/>
                        <a:gd name="connsiteX15" fmla="*/ 208155 w 543915"/>
                        <a:gd name="connsiteY15" fmla="*/ 284516 h 1126784"/>
                        <a:gd name="connsiteX16" fmla="*/ 245065 w 543915"/>
                        <a:gd name="connsiteY16" fmla="*/ 202364 h 1126784"/>
                        <a:gd name="connsiteX17" fmla="*/ 205774 w 543915"/>
                        <a:gd name="connsiteY17" fmla="*/ 109494 h 1126784"/>
                        <a:gd name="connsiteX0" fmla="*/ 205774 w 543380"/>
                        <a:gd name="connsiteY0" fmla="*/ 82529 h 1099819"/>
                        <a:gd name="connsiteX1" fmla="*/ 162912 w 543380"/>
                        <a:gd name="connsiteY1" fmla="*/ 205164 h 1099819"/>
                        <a:gd name="connsiteX2" fmla="*/ 133146 w 543380"/>
                        <a:gd name="connsiteY2" fmla="*/ 274220 h 1099819"/>
                        <a:gd name="connsiteX3" fmla="*/ 80758 w 543380"/>
                        <a:gd name="connsiteY3" fmla="*/ 361136 h 1099819"/>
                        <a:gd name="connsiteX4" fmla="*/ 23608 w 543380"/>
                        <a:gd name="connsiteY4" fmla="*/ 644504 h 1099819"/>
                        <a:gd name="connsiteX5" fmla="*/ 9321 w 543380"/>
                        <a:gd name="connsiteY5" fmla="*/ 938589 h 1099819"/>
                        <a:gd name="connsiteX6" fmla="*/ 368890 w 543380"/>
                        <a:gd name="connsiteY6" fmla="*/ 1094561 h 1099819"/>
                        <a:gd name="connsiteX7" fmla="*/ 484380 w 543380"/>
                        <a:gd name="connsiteY7" fmla="*/ 1008836 h 1099819"/>
                        <a:gd name="connsiteX8" fmla="*/ 541530 w 543380"/>
                        <a:gd name="connsiteY8" fmla="*/ 437335 h 1099819"/>
                        <a:gd name="connsiteX9" fmla="*/ 530815 w 543380"/>
                        <a:gd name="connsiteY9" fmla="*/ 221832 h 1099819"/>
                        <a:gd name="connsiteX10" fmla="*/ 467711 w 543380"/>
                        <a:gd name="connsiteY10" fmla="*/ 34905 h 1099819"/>
                        <a:gd name="connsiteX11" fmla="*/ 414133 w 543380"/>
                        <a:gd name="connsiteY11" fmla="*/ 3948 h 1099819"/>
                        <a:gd name="connsiteX12" fmla="*/ 452233 w 543380"/>
                        <a:gd name="connsiteY12" fmla="*/ 86101 h 1099819"/>
                        <a:gd name="connsiteX13" fmla="*/ 451043 w 543380"/>
                        <a:gd name="connsiteY13" fmla="*/ 348039 h 1099819"/>
                        <a:gd name="connsiteX14" fmla="*/ 424849 w 543380"/>
                        <a:gd name="connsiteY14" fmla="*/ 325417 h 1099819"/>
                        <a:gd name="connsiteX15" fmla="*/ 208155 w 543380"/>
                        <a:gd name="connsiteY15" fmla="*/ 257551 h 1099819"/>
                        <a:gd name="connsiteX16" fmla="*/ 245065 w 543380"/>
                        <a:gd name="connsiteY16" fmla="*/ 175399 h 1099819"/>
                        <a:gd name="connsiteX17" fmla="*/ 205774 w 543380"/>
                        <a:gd name="connsiteY17" fmla="*/ 82529 h 109981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45729 h 1097509"/>
                        <a:gd name="connsiteX14" fmla="*/ 424849 w 543380"/>
                        <a:gd name="connsiteY14" fmla="*/ 323107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45729 h 1097509"/>
                        <a:gd name="connsiteX14" fmla="*/ 372462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45729 h 1097509"/>
                        <a:gd name="connsiteX14" fmla="*/ 372462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72462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2210 w 543380"/>
                        <a:gd name="connsiteY14" fmla="*/ 372009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5102 w 543380"/>
                        <a:gd name="connsiteY13" fmla="*/ 402217 h 1097509"/>
                        <a:gd name="connsiteX14" fmla="*/ 342210 w 543380"/>
                        <a:gd name="connsiteY14" fmla="*/ 372009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5102 w 543380"/>
                        <a:gd name="connsiteY13" fmla="*/ 402217 h 1097509"/>
                        <a:gd name="connsiteX14" fmla="*/ 342210 w 543380"/>
                        <a:gd name="connsiteY14" fmla="*/ 372009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60546 h 1099414"/>
                        <a:gd name="connsiteX1" fmla="*/ 162912 w 543380"/>
                        <a:gd name="connsiteY1" fmla="*/ 204759 h 1099414"/>
                        <a:gd name="connsiteX2" fmla="*/ 133146 w 543380"/>
                        <a:gd name="connsiteY2" fmla="*/ 273815 h 1099414"/>
                        <a:gd name="connsiteX3" fmla="*/ 80758 w 543380"/>
                        <a:gd name="connsiteY3" fmla="*/ 360731 h 1099414"/>
                        <a:gd name="connsiteX4" fmla="*/ 23608 w 543380"/>
                        <a:gd name="connsiteY4" fmla="*/ 644099 h 1099414"/>
                        <a:gd name="connsiteX5" fmla="*/ 9321 w 543380"/>
                        <a:gd name="connsiteY5" fmla="*/ 938184 h 1099414"/>
                        <a:gd name="connsiteX6" fmla="*/ 368890 w 543380"/>
                        <a:gd name="connsiteY6" fmla="*/ 1094156 h 1099414"/>
                        <a:gd name="connsiteX7" fmla="*/ 484380 w 543380"/>
                        <a:gd name="connsiteY7" fmla="*/ 1008431 h 1099414"/>
                        <a:gd name="connsiteX8" fmla="*/ 541530 w 543380"/>
                        <a:gd name="connsiteY8" fmla="*/ 436930 h 1099414"/>
                        <a:gd name="connsiteX9" fmla="*/ 530815 w 543380"/>
                        <a:gd name="connsiteY9" fmla="*/ 221427 h 1099414"/>
                        <a:gd name="connsiteX10" fmla="*/ 467711 w 543380"/>
                        <a:gd name="connsiteY10" fmla="*/ 34500 h 1099414"/>
                        <a:gd name="connsiteX11" fmla="*/ 414133 w 543380"/>
                        <a:gd name="connsiteY11" fmla="*/ 3543 h 1099414"/>
                        <a:gd name="connsiteX12" fmla="*/ 450881 w 543380"/>
                        <a:gd name="connsiteY12" fmla="*/ 120256 h 1099414"/>
                        <a:gd name="connsiteX13" fmla="*/ 455102 w 543380"/>
                        <a:gd name="connsiteY13" fmla="*/ 404122 h 1099414"/>
                        <a:gd name="connsiteX14" fmla="*/ 342210 w 543380"/>
                        <a:gd name="connsiteY14" fmla="*/ 373914 h 1099414"/>
                        <a:gd name="connsiteX15" fmla="*/ 231154 w 543380"/>
                        <a:gd name="connsiteY15" fmla="*/ 258476 h 1099414"/>
                        <a:gd name="connsiteX16" fmla="*/ 216655 w 543380"/>
                        <a:gd name="connsiteY16" fmla="*/ 224174 h 1099414"/>
                        <a:gd name="connsiteX17" fmla="*/ 177363 w 543380"/>
                        <a:gd name="connsiteY17" fmla="*/ 160546 h 1099414"/>
                        <a:gd name="connsiteX0" fmla="*/ 177363 w 543380"/>
                        <a:gd name="connsiteY0" fmla="*/ 135876 h 1074744"/>
                        <a:gd name="connsiteX1" fmla="*/ 162912 w 543380"/>
                        <a:gd name="connsiteY1" fmla="*/ 180089 h 1074744"/>
                        <a:gd name="connsiteX2" fmla="*/ 133146 w 543380"/>
                        <a:gd name="connsiteY2" fmla="*/ 249145 h 1074744"/>
                        <a:gd name="connsiteX3" fmla="*/ 80758 w 543380"/>
                        <a:gd name="connsiteY3" fmla="*/ 336061 h 1074744"/>
                        <a:gd name="connsiteX4" fmla="*/ 23608 w 543380"/>
                        <a:gd name="connsiteY4" fmla="*/ 619429 h 1074744"/>
                        <a:gd name="connsiteX5" fmla="*/ 9321 w 543380"/>
                        <a:gd name="connsiteY5" fmla="*/ 913514 h 1074744"/>
                        <a:gd name="connsiteX6" fmla="*/ 368890 w 543380"/>
                        <a:gd name="connsiteY6" fmla="*/ 1069486 h 1074744"/>
                        <a:gd name="connsiteX7" fmla="*/ 484380 w 543380"/>
                        <a:gd name="connsiteY7" fmla="*/ 983761 h 1074744"/>
                        <a:gd name="connsiteX8" fmla="*/ 541530 w 543380"/>
                        <a:gd name="connsiteY8" fmla="*/ 412260 h 1074744"/>
                        <a:gd name="connsiteX9" fmla="*/ 530815 w 543380"/>
                        <a:gd name="connsiteY9" fmla="*/ 196757 h 1074744"/>
                        <a:gd name="connsiteX10" fmla="*/ 467711 w 543380"/>
                        <a:gd name="connsiteY10" fmla="*/ 9830 h 1074744"/>
                        <a:gd name="connsiteX11" fmla="*/ 406015 w 543380"/>
                        <a:gd name="connsiteY11" fmla="*/ 33371 h 1074744"/>
                        <a:gd name="connsiteX12" fmla="*/ 450881 w 543380"/>
                        <a:gd name="connsiteY12" fmla="*/ 95586 h 1074744"/>
                        <a:gd name="connsiteX13" fmla="*/ 455102 w 543380"/>
                        <a:gd name="connsiteY13" fmla="*/ 379452 h 1074744"/>
                        <a:gd name="connsiteX14" fmla="*/ 342210 w 543380"/>
                        <a:gd name="connsiteY14" fmla="*/ 349244 h 1074744"/>
                        <a:gd name="connsiteX15" fmla="*/ 231154 w 543380"/>
                        <a:gd name="connsiteY15" fmla="*/ 233806 h 1074744"/>
                        <a:gd name="connsiteX16" fmla="*/ 216655 w 543380"/>
                        <a:gd name="connsiteY16" fmla="*/ 199504 h 1074744"/>
                        <a:gd name="connsiteX17" fmla="*/ 177363 w 543380"/>
                        <a:gd name="connsiteY17" fmla="*/ 135876 h 1074744"/>
                        <a:gd name="connsiteX0" fmla="*/ 177363 w 543690"/>
                        <a:gd name="connsiteY0" fmla="*/ 104355 h 1043223"/>
                        <a:gd name="connsiteX1" fmla="*/ 162912 w 543690"/>
                        <a:gd name="connsiteY1" fmla="*/ 148568 h 1043223"/>
                        <a:gd name="connsiteX2" fmla="*/ 133146 w 543690"/>
                        <a:gd name="connsiteY2" fmla="*/ 217624 h 1043223"/>
                        <a:gd name="connsiteX3" fmla="*/ 80758 w 543690"/>
                        <a:gd name="connsiteY3" fmla="*/ 304540 h 1043223"/>
                        <a:gd name="connsiteX4" fmla="*/ 23608 w 543690"/>
                        <a:gd name="connsiteY4" fmla="*/ 587908 h 1043223"/>
                        <a:gd name="connsiteX5" fmla="*/ 9321 w 543690"/>
                        <a:gd name="connsiteY5" fmla="*/ 881993 h 1043223"/>
                        <a:gd name="connsiteX6" fmla="*/ 368890 w 543690"/>
                        <a:gd name="connsiteY6" fmla="*/ 1037965 h 1043223"/>
                        <a:gd name="connsiteX7" fmla="*/ 484380 w 543690"/>
                        <a:gd name="connsiteY7" fmla="*/ 952240 h 1043223"/>
                        <a:gd name="connsiteX8" fmla="*/ 541530 w 543690"/>
                        <a:gd name="connsiteY8" fmla="*/ 380739 h 1043223"/>
                        <a:gd name="connsiteX9" fmla="*/ 530815 w 543690"/>
                        <a:gd name="connsiteY9" fmla="*/ 165236 h 1043223"/>
                        <a:gd name="connsiteX10" fmla="*/ 458241 w 543690"/>
                        <a:gd name="connsiteY10" fmla="*/ 30148 h 1043223"/>
                        <a:gd name="connsiteX11" fmla="*/ 406015 w 543690"/>
                        <a:gd name="connsiteY11" fmla="*/ 1850 h 1043223"/>
                        <a:gd name="connsiteX12" fmla="*/ 450881 w 543690"/>
                        <a:gd name="connsiteY12" fmla="*/ 64065 h 1043223"/>
                        <a:gd name="connsiteX13" fmla="*/ 455102 w 543690"/>
                        <a:gd name="connsiteY13" fmla="*/ 347931 h 1043223"/>
                        <a:gd name="connsiteX14" fmla="*/ 342210 w 543690"/>
                        <a:gd name="connsiteY14" fmla="*/ 317723 h 1043223"/>
                        <a:gd name="connsiteX15" fmla="*/ 231154 w 543690"/>
                        <a:gd name="connsiteY15" fmla="*/ 202285 h 1043223"/>
                        <a:gd name="connsiteX16" fmla="*/ 216655 w 543690"/>
                        <a:gd name="connsiteY16" fmla="*/ 167983 h 1043223"/>
                        <a:gd name="connsiteX17" fmla="*/ 177363 w 543690"/>
                        <a:gd name="connsiteY17" fmla="*/ 104355 h 1043223"/>
                        <a:gd name="connsiteX0" fmla="*/ 177363 w 543857"/>
                        <a:gd name="connsiteY0" fmla="*/ 104428 h 1043296"/>
                        <a:gd name="connsiteX1" fmla="*/ 162912 w 543857"/>
                        <a:gd name="connsiteY1" fmla="*/ 148641 h 1043296"/>
                        <a:gd name="connsiteX2" fmla="*/ 133146 w 543857"/>
                        <a:gd name="connsiteY2" fmla="*/ 217697 h 1043296"/>
                        <a:gd name="connsiteX3" fmla="*/ 80758 w 543857"/>
                        <a:gd name="connsiteY3" fmla="*/ 304613 h 1043296"/>
                        <a:gd name="connsiteX4" fmla="*/ 23608 w 543857"/>
                        <a:gd name="connsiteY4" fmla="*/ 587981 h 1043296"/>
                        <a:gd name="connsiteX5" fmla="*/ 9321 w 543857"/>
                        <a:gd name="connsiteY5" fmla="*/ 882066 h 1043296"/>
                        <a:gd name="connsiteX6" fmla="*/ 368890 w 543857"/>
                        <a:gd name="connsiteY6" fmla="*/ 1038038 h 1043296"/>
                        <a:gd name="connsiteX7" fmla="*/ 484380 w 543857"/>
                        <a:gd name="connsiteY7" fmla="*/ 952313 h 1043296"/>
                        <a:gd name="connsiteX8" fmla="*/ 541530 w 543857"/>
                        <a:gd name="connsiteY8" fmla="*/ 380812 h 1043296"/>
                        <a:gd name="connsiteX9" fmla="*/ 525404 w 543857"/>
                        <a:gd name="connsiteY9" fmla="*/ 169297 h 1043296"/>
                        <a:gd name="connsiteX10" fmla="*/ 458241 w 543857"/>
                        <a:gd name="connsiteY10" fmla="*/ 30221 h 1043296"/>
                        <a:gd name="connsiteX11" fmla="*/ 406015 w 543857"/>
                        <a:gd name="connsiteY11" fmla="*/ 1923 h 1043296"/>
                        <a:gd name="connsiteX12" fmla="*/ 450881 w 543857"/>
                        <a:gd name="connsiteY12" fmla="*/ 64138 h 1043296"/>
                        <a:gd name="connsiteX13" fmla="*/ 455102 w 543857"/>
                        <a:gd name="connsiteY13" fmla="*/ 348004 h 1043296"/>
                        <a:gd name="connsiteX14" fmla="*/ 342210 w 543857"/>
                        <a:gd name="connsiteY14" fmla="*/ 317796 h 1043296"/>
                        <a:gd name="connsiteX15" fmla="*/ 231154 w 543857"/>
                        <a:gd name="connsiteY15" fmla="*/ 202358 h 1043296"/>
                        <a:gd name="connsiteX16" fmla="*/ 216655 w 543857"/>
                        <a:gd name="connsiteY16" fmla="*/ 168056 h 1043296"/>
                        <a:gd name="connsiteX17" fmla="*/ 177363 w 543857"/>
                        <a:gd name="connsiteY17" fmla="*/ 104428 h 1043296"/>
                        <a:gd name="connsiteX0" fmla="*/ 177363 w 543857"/>
                        <a:gd name="connsiteY0" fmla="*/ 105150 h 1044018"/>
                        <a:gd name="connsiteX1" fmla="*/ 162912 w 543857"/>
                        <a:gd name="connsiteY1" fmla="*/ 149363 h 1044018"/>
                        <a:gd name="connsiteX2" fmla="*/ 133146 w 543857"/>
                        <a:gd name="connsiteY2" fmla="*/ 218419 h 1044018"/>
                        <a:gd name="connsiteX3" fmla="*/ 80758 w 543857"/>
                        <a:gd name="connsiteY3" fmla="*/ 305335 h 1044018"/>
                        <a:gd name="connsiteX4" fmla="*/ 23608 w 543857"/>
                        <a:gd name="connsiteY4" fmla="*/ 588703 h 1044018"/>
                        <a:gd name="connsiteX5" fmla="*/ 9321 w 543857"/>
                        <a:gd name="connsiteY5" fmla="*/ 882788 h 1044018"/>
                        <a:gd name="connsiteX6" fmla="*/ 368890 w 543857"/>
                        <a:gd name="connsiteY6" fmla="*/ 1038760 h 1044018"/>
                        <a:gd name="connsiteX7" fmla="*/ 484380 w 543857"/>
                        <a:gd name="connsiteY7" fmla="*/ 953035 h 1044018"/>
                        <a:gd name="connsiteX8" fmla="*/ 541530 w 543857"/>
                        <a:gd name="connsiteY8" fmla="*/ 381534 h 1044018"/>
                        <a:gd name="connsiteX9" fmla="*/ 525404 w 543857"/>
                        <a:gd name="connsiteY9" fmla="*/ 170019 h 1044018"/>
                        <a:gd name="connsiteX10" fmla="*/ 458241 w 543857"/>
                        <a:gd name="connsiteY10" fmla="*/ 30943 h 1044018"/>
                        <a:gd name="connsiteX11" fmla="*/ 406015 w 543857"/>
                        <a:gd name="connsiteY11" fmla="*/ 2645 h 1044018"/>
                        <a:gd name="connsiteX12" fmla="*/ 440058 w 543857"/>
                        <a:gd name="connsiteY12" fmla="*/ 75494 h 1044018"/>
                        <a:gd name="connsiteX13" fmla="*/ 455102 w 543857"/>
                        <a:gd name="connsiteY13" fmla="*/ 348726 h 1044018"/>
                        <a:gd name="connsiteX14" fmla="*/ 342210 w 543857"/>
                        <a:gd name="connsiteY14" fmla="*/ 318518 h 1044018"/>
                        <a:gd name="connsiteX15" fmla="*/ 231154 w 543857"/>
                        <a:gd name="connsiteY15" fmla="*/ 203080 h 1044018"/>
                        <a:gd name="connsiteX16" fmla="*/ 216655 w 543857"/>
                        <a:gd name="connsiteY16" fmla="*/ 168778 h 1044018"/>
                        <a:gd name="connsiteX17" fmla="*/ 177363 w 543857"/>
                        <a:gd name="connsiteY17" fmla="*/ 105150 h 1044018"/>
                        <a:gd name="connsiteX0" fmla="*/ 177363 w 543857"/>
                        <a:gd name="connsiteY0" fmla="*/ 104373 h 1043241"/>
                        <a:gd name="connsiteX1" fmla="*/ 162912 w 543857"/>
                        <a:gd name="connsiteY1" fmla="*/ 148586 h 1043241"/>
                        <a:gd name="connsiteX2" fmla="*/ 133146 w 543857"/>
                        <a:gd name="connsiteY2" fmla="*/ 217642 h 1043241"/>
                        <a:gd name="connsiteX3" fmla="*/ 80758 w 543857"/>
                        <a:gd name="connsiteY3" fmla="*/ 304558 h 1043241"/>
                        <a:gd name="connsiteX4" fmla="*/ 23608 w 543857"/>
                        <a:gd name="connsiteY4" fmla="*/ 587926 h 1043241"/>
                        <a:gd name="connsiteX5" fmla="*/ 9321 w 543857"/>
                        <a:gd name="connsiteY5" fmla="*/ 882011 h 1043241"/>
                        <a:gd name="connsiteX6" fmla="*/ 368890 w 543857"/>
                        <a:gd name="connsiteY6" fmla="*/ 1037983 h 1043241"/>
                        <a:gd name="connsiteX7" fmla="*/ 484380 w 543857"/>
                        <a:gd name="connsiteY7" fmla="*/ 952258 h 1043241"/>
                        <a:gd name="connsiteX8" fmla="*/ 541530 w 543857"/>
                        <a:gd name="connsiteY8" fmla="*/ 380757 h 1043241"/>
                        <a:gd name="connsiteX9" fmla="*/ 525404 w 543857"/>
                        <a:gd name="connsiteY9" fmla="*/ 169242 h 1043241"/>
                        <a:gd name="connsiteX10" fmla="*/ 458241 w 543857"/>
                        <a:gd name="connsiteY10" fmla="*/ 30166 h 1043241"/>
                        <a:gd name="connsiteX11" fmla="*/ 406015 w 543857"/>
                        <a:gd name="connsiteY11" fmla="*/ 1868 h 1043241"/>
                        <a:gd name="connsiteX12" fmla="*/ 440058 w 543857"/>
                        <a:gd name="connsiteY12" fmla="*/ 74717 h 1043241"/>
                        <a:gd name="connsiteX13" fmla="*/ 455102 w 543857"/>
                        <a:gd name="connsiteY13" fmla="*/ 347949 h 1043241"/>
                        <a:gd name="connsiteX14" fmla="*/ 342210 w 543857"/>
                        <a:gd name="connsiteY14" fmla="*/ 317741 h 1043241"/>
                        <a:gd name="connsiteX15" fmla="*/ 231154 w 543857"/>
                        <a:gd name="connsiteY15" fmla="*/ 202303 h 1043241"/>
                        <a:gd name="connsiteX16" fmla="*/ 216655 w 543857"/>
                        <a:gd name="connsiteY16" fmla="*/ 168001 h 1043241"/>
                        <a:gd name="connsiteX17" fmla="*/ 177363 w 543857"/>
                        <a:gd name="connsiteY17" fmla="*/ 104373 h 10432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543857" h="1043241">
                          <a:moveTo>
                            <a:pt x="177363" y="104373"/>
                          </a:moveTo>
                          <a:cubicBezTo>
                            <a:pt x="168406" y="101137"/>
                            <a:pt x="170281" y="129708"/>
                            <a:pt x="162912" y="148586"/>
                          </a:cubicBezTo>
                          <a:cubicBezTo>
                            <a:pt x="155543" y="167464"/>
                            <a:pt x="146838" y="191647"/>
                            <a:pt x="133146" y="217642"/>
                          </a:cubicBezTo>
                          <a:cubicBezTo>
                            <a:pt x="119454" y="243637"/>
                            <a:pt x="99014" y="242844"/>
                            <a:pt x="80758" y="304558"/>
                          </a:cubicBezTo>
                          <a:cubicBezTo>
                            <a:pt x="62502" y="366272"/>
                            <a:pt x="35514" y="491684"/>
                            <a:pt x="23608" y="587926"/>
                          </a:cubicBezTo>
                          <a:cubicBezTo>
                            <a:pt x="11702" y="684168"/>
                            <a:pt x="-13698" y="833195"/>
                            <a:pt x="9321" y="882011"/>
                          </a:cubicBezTo>
                          <a:cubicBezTo>
                            <a:pt x="32340" y="930827"/>
                            <a:pt x="320670" y="1031038"/>
                            <a:pt x="368890" y="1037983"/>
                          </a:cubicBezTo>
                          <a:cubicBezTo>
                            <a:pt x="417110" y="1044928"/>
                            <a:pt x="455607" y="1061796"/>
                            <a:pt x="484380" y="952258"/>
                          </a:cubicBezTo>
                          <a:cubicBezTo>
                            <a:pt x="513153" y="842720"/>
                            <a:pt x="534693" y="511260"/>
                            <a:pt x="541530" y="380757"/>
                          </a:cubicBezTo>
                          <a:cubicBezTo>
                            <a:pt x="548367" y="250254"/>
                            <a:pt x="539286" y="227674"/>
                            <a:pt x="525404" y="169242"/>
                          </a:cubicBezTo>
                          <a:cubicBezTo>
                            <a:pt x="511523" y="110810"/>
                            <a:pt x="474081" y="50086"/>
                            <a:pt x="458241" y="30166"/>
                          </a:cubicBezTo>
                          <a:cubicBezTo>
                            <a:pt x="442401" y="10246"/>
                            <a:pt x="409045" y="-5557"/>
                            <a:pt x="406015" y="1868"/>
                          </a:cubicBezTo>
                          <a:cubicBezTo>
                            <a:pt x="402985" y="9293"/>
                            <a:pt x="431877" y="17037"/>
                            <a:pt x="440058" y="74717"/>
                          </a:cubicBezTo>
                          <a:cubicBezTo>
                            <a:pt x="448239" y="132397"/>
                            <a:pt x="471410" y="307445"/>
                            <a:pt x="455102" y="347949"/>
                          </a:cubicBezTo>
                          <a:cubicBezTo>
                            <a:pt x="438794" y="388453"/>
                            <a:pt x="379535" y="342015"/>
                            <a:pt x="342210" y="317741"/>
                          </a:cubicBezTo>
                          <a:cubicBezTo>
                            <a:pt x="304885" y="293467"/>
                            <a:pt x="235520" y="205875"/>
                            <a:pt x="231154" y="202303"/>
                          </a:cubicBezTo>
                          <a:cubicBezTo>
                            <a:pt x="220835" y="196350"/>
                            <a:pt x="225620" y="184322"/>
                            <a:pt x="216655" y="168001"/>
                          </a:cubicBezTo>
                          <a:cubicBezTo>
                            <a:pt x="207690" y="151680"/>
                            <a:pt x="186320" y="107609"/>
                            <a:pt x="177363" y="104373"/>
                          </a:cubicBezTo>
                          <a:close/>
                        </a:path>
                      </a:pathLst>
                    </a:cu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298" name="フリーフォーム: 図形 297">
                      <a:extLst>
                        <a:ext uri="{FF2B5EF4-FFF2-40B4-BE49-F238E27FC236}">
                          <a16:creationId xmlns:a16="http://schemas.microsoft.com/office/drawing/2014/main" id="{08ED2D5D-EE89-7D9F-BFF2-DD8B69DBB0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3241" y="3487341"/>
                      <a:ext cx="79772" cy="598884"/>
                    </a:xfrm>
                    <a:custGeom>
                      <a:avLst/>
                      <a:gdLst>
                        <a:gd name="connsiteX0" fmla="*/ 79772 w 79772"/>
                        <a:gd name="connsiteY0" fmla="*/ 0 h 598884"/>
                        <a:gd name="connsiteX1" fmla="*/ 38100 w 79772"/>
                        <a:gd name="connsiteY1" fmla="*/ 166687 h 598884"/>
                        <a:gd name="connsiteX2" fmla="*/ 27384 w 79772"/>
                        <a:gd name="connsiteY2" fmla="*/ 295275 h 598884"/>
                        <a:gd name="connsiteX3" fmla="*/ 16668 w 79772"/>
                        <a:gd name="connsiteY3" fmla="*/ 379809 h 598884"/>
                        <a:gd name="connsiteX4" fmla="*/ 0 w 79772"/>
                        <a:gd name="connsiteY4" fmla="*/ 526256 h 598884"/>
                        <a:gd name="connsiteX5" fmla="*/ 16668 w 79772"/>
                        <a:gd name="connsiteY5" fmla="*/ 598884 h 5988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9772" h="598884">
                          <a:moveTo>
                            <a:pt x="79772" y="0"/>
                          </a:moveTo>
                          <a:lnTo>
                            <a:pt x="38100" y="166687"/>
                          </a:lnTo>
                          <a:lnTo>
                            <a:pt x="27384" y="295275"/>
                          </a:lnTo>
                          <a:lnTo>
                            <a:pt x="16668" y="379809"/>
                          </a:lnTo>
                          <a:lnTo>
                            <a:pt x="0" y="526256"/>
                          </a:lnTo>
                          <a:lnTo>
                            <a:pt x="16668" y="598884"/>
                          </a:lnTo>
                        </a:path>
                      </a:pathLst>
                    </a:custGeom>
                    <a:grpFill/>
                    <a:ln w="76200">
                      <a:solidFill>
                        <a:schemeClr val="tx1"/>
                      </a:solidFill>
                    </a:ln>
                    <a:effectLst>
                      <a:softEdge rad="3175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</p:grpSp>
            <p:grpSp>
              <p:nvGrpSpPr>
                <p:cNvPr id="309" name="グループ化 308">
                  <a:extLst>
                    <a:ext uri="{FF2B5EF4-FFF2-40B4-BE49-F238E27FC236}">
                      <a16:creationId xmlns:a16="http://schemas.microsoft.com/office/drawing/2014/main" id="{61B8C090-6E55-138D-601D-96F815727E3A}"/>
                    </a:ext>
                  </a:extLst>
                </p:cNvPr>
                <p:cNvGrpSpPr/>
                <p:nvPr/>
              </p:nvGrpSpPr>
              <p:grpSpPr>
                <a:xfrm>
                  <a:off x="5238283" y="1554044"/>
                  <a:ext cx="1065680" cy="1214216"/>
                  <a:chOff x="702947" y="494944"/>
                  <a:chExt cx="1065680" cy="1214216"/>
                </a:xfrm>
              </p:grpSpPr>
              <p:grpSp>
                <p:nvGrpSpPr>
                  <p:cNvPr id="308" name="グループ化 307">
                    <a:extLst>
                      <a:ext uri="{FF2B5EF4-FFF2-40B4-BE49-F238E27FC236}">
                        <a16:creationId xmlns:a16="http://schemas.microsoft.com/office/drawing/2014/main" id="{8C29273A-4214-66F3-7ACF-5DC2FBB9FFF4}"/>
                      </a:ext>
                    </a:extLst>
                  </p:cNvPr>
                  <p:cNvGrpSpPr/>
                  <p:nvPr/>
                </p:nvGrpSpPr>
                <p:grpSpPr>
                  <a:xfrm>
                    <a:off x="702947" y="589004"/>
                    <a:ext cx="1065680" cy="1120156"/>
                    <a:chOff x="756988" y="503383"/>
                    <a:chExt cx="1065680" cy="1120156"/>
                  </a:xfrm>
                </p:grpSpPr>
                <p:sp>
                  <p:nvSpPr>
                    <p:cNvPr id="295" name="フリーフォーム: 図形 294">
                      <a:extLst>
                        <a:ext uri="{FF2B5EF4-FFF2-40B4-BE49-F238E27FC236}">
                          <a16:creationId xmlns:a16="http://schemas.microsoft.com/office/drawing/2014/main" id="{AF60A9CC-038C-EDB1-E120-79DF22555F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6988" y="1570995"/>
                      <a:ext cx="25939" cy="52544"/>
                    </a:xfrm>
                    <a:custGeom>
                      <a:avLst/>
                      <a:gdLst>
                        <a:gd name="connsiteX0" fmla="*/ 38204 w 41775"/>
                        <a:gd name="connsiteY0" fmla="*/ 0 h 102394"/>
                        <a:gd name="connsiteX1" fmla="*/ 40585 w 41775"/>
                        <a:gd name="connsiteY1" fmla="*/ 30956 h 102394"/>
                        <a:gd name="connsiteX2" fmla="*/ 41775 w 41775"/>
                        <a:gd name="connsiteY2" fmla="*/ 34528 h 102394"/>
                        <a:gd name="connsiteX3" fmla="*/ 40585 w 41775"/>
                        <a:gd name="connsiteY3" fmla="*/ 55959 h 102394"/>
                        <a:gd name="connsiteX4" fmla="*/ 38204 w 41775"/>
                        <a:gd name="connsiteY4" fmla="*/ 67865 h 102394"/>
                        <a:gd name="connsiteX5" fmla="*/ 37013 w 41775"/>
                        <a:gd name="connsiteY5" fmla="*/ 76200 h 102394"/>
                        <a:gd name="connsiteX6" fmla="*/ 34632 w 41775"/>
                        <a:gd name="connsiteY6" fmla="*/ 82153 h 102394"/>
                        <a:gd name="connsiteX7" fmla="*/ 32250 w 41775"/>
                        <a:gd name="connsiteY7" fmla="*/ 91678 h 102394"/>
                        <a:gd name="connsiteX8" fmla="*/ 31060 w 41775"/>
                        <a:gd name="connsiteY8" fmla="*/ 96440 h 102394"/>
                        <a:gd name="connsiteX9" fmla="*/ 29869 w 41775"/>
                        <a:gd name="connsiteY9" fmla="*/ 100012 h 102394"/>
                        <a:gd name="connsiteX10" fmla="*/ 25107 w 41775"/>
                        <a:gd name="connsiteY10" fmla="*/ 102394 h 102394"/>
                        <a:gd name="connsiteX11" fmla="*/ 17963 w 41775"/>
                        <a:gd name="connsiteY11" fmla="*/ 94059 h 102394"/>
                        <a:gd name="connsiteX12" fmla="*/ 13200 w 41775"/>
                        <a:gd name="connsiteY12" fmla="*/ 84534 h 102394"/>
                        <a:gd name="connsiteX13" fmla="*/ 6057 w 41775"/>
                        <a:gd name="connsiteY13" fmla="*/ 76200 h 102394"/>
                        <a:gd name="connsiteX14" fmla="*/ 1294 w 41775"/>
                        <a:gd name="connsiteY14" fmla="*/ 65484 h 102394"/>
                        <a:gd name="connsiteX15" fmla="*/ 104 w 41775"/>
                        <a:gd name="connsiteY15" fmla="*/ 55959 h 1023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41775" h="102394">
                          <a:moveTo>
                            <a:pt x="38204" y="0"/>
                          </a:moveTo>
                          <a:cubicBezTo>
                            <a:pt x="38806" y="12653"/>
                            <a:pt x="37923" y="20307"/>
                            <a:pt x="40585" y="30956"/>
                          </a:cubicBezTo>
                          <a:cubicBezTo>
                            <a:pt x="40889" y="32174"/>
                            <a:pt x="41378" y="33337"/>
                            <a:pt x="41775" y="34528"/>
                          </a:cubicBezTo>
                          <a:cubicBezTo>
                            <a:pt x="41378" y="41672"/>
                            <a:pt x="41347" y="48845"/>
                            <a:pt x="40585" y="55959"/>
                          </a:cubicBezTo>
                          <a:cubicBezTo>
                            <a:pt x="40154" y="59983"/>
                            <a:pt x="38777" y="63858"/>
                            <a:pt x="38204" y="67865"/>
                          </a:cubicBezTo>
                          <a:cubicBezTo>
                            <a:pt x="37807" y="70643"/>
                            <a:pt x="37694" y="73477"/>
                            <a:pt x="37013" y="76200"/>
                          </a:cubicBezTo>
                          <a:cubicBezTo>
                            <a:pt x="36495" y="78273"/>
                            <a:pt x="35261" y="80110"/>
                            <a:pt x="34632" y="82153"/>
                          </a:cubicBezTo>
                          <a:cubicBezTo>
                            <a:pt x="33669" y="85281"/>
                            <a:pt x="33044" y="88503"/>
                            <a:pt x="32250" y="91678"/>
                          </a:cubicBezTo>
                          <a:cubicBezTo>
                            <a:pt x="31853" y="93265"/>
                            <a:pt x="31578" y="94888"/>
                            <a:pt x="31060" y="96440"/>
                          </a:cubicBezTo>
                          <a:cubicBezTo>
                            <a:pt x="30663" y="97631"/>
                            <a:pt x="30756" y="99124"/>
                            <a:pt x="29869" y="100012"/>
                          </a:cubicBezTo>
                          <a:cubicBezTo>
                            <a:pt x="28614" y="101267"/>
                            <a:pt x="26694" y="101600"/>
                            <a:pt x="25107" y="102394"/>
                          </a:cubicBezTo>
                          <a:cubicBezTo>
                            <a:pt x="22205" y="99492"/>
                            <a:pt x="20102" y="97726"/>
                            <a:pt x="17963" y="94059"/>
                          </a:cubicBezTo>
                          <a:cubicBezTo>
                            <a:pt x="16174" y="90993"/>
                            <a:pt x="15330" y="87374"/>
                            <a:pt x="13200" y="84534"/>
                          </a:cubicBezTo>
                          <a:cubicBezTo>
                            <a:pt x="8619" y="78425"/>
                            <a:pt x="11032" y="81175"/>
                            <a:pt x="6057" y="76200"/>
                          </a:cubicBezTo>
                          <a:cubicBezTo>
                            <a:pt x="3222" y="67699"/>
                            <a:pt x="5067" y="71145"/>
                            <a:pt x="1294" y="65484"/>
                          </a:cubicBezTo>
                          <a:cubicBezTo>
                            <a:pt x="-523" y="60029"/>
                            <a:pt x="104" y="63167"/>
                            <a:pt x="104" y="55959"/>
                          </a:cubicBez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0" name="フリーフォーム: 図形 299">
                      <a:extLst>
                        <a:ext uri="{FF2B5EF4-FFF2-40B4-BE49-F238E27FC236}">
                          <a16:creationId xmlns:a16="http://schemas.microsoft.com/office/drawing/2014/main" id="{DCDED8FD-B8FA-F69B-6173-89DFF977D9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4906" y="509745"/>
                      <a:ext cx="787762" cy="841754"/>
                    </a:xfrm>
                    <a:custGeom>
                      <a:avLst/>
                      <a:gdLst>
                        <a:gd name="connsiteX0" fmla="*/ 607264 w 806675"/>
                        <a:gd name="connsiteY0" fmla="*/ 844131 h 873430"/>
                        <a:gd name="connsiteX1" fmla="*/ 169114 w 806675"/>
                        <a:gd name="connsiteY1" fmla="*/ 327400 h 873430"/>
                        <a:gd name="connsiteX2" fmla="*/ 194117 w 806675"/>
                        <a:gd name="connsiteY2" fmla="*/ 272631 h 873430"/>
                        <a:gd name="connsiteX3" fmla="*/ 91724 w 806675"/>
                        <a:gd name="connsiteY3" fmla="*/ 167856 h 873430"/>
                        <a:gd name="connsiteX4" fmla="*/ 46 w 806675"/>
                        <a:gd name="connsiteY4" fmla="*/ 64272 h 873430"/>
                        <a:gd name="connsiteX5" fmla="*/ 81008 w 806675"/>
                        <a:gd name="connsiteY5" fmla="*/ 1169 h 873430"/>
                        <a:gd name="connsiteX6" fmla="*/ 197689 w 806675"/>
                        <a:gd name="connsiteY6" fmla="*/ 117850 h 873430"/>
                        <a:gd name="connsiteX7" fmla="*/ 285796 w 806675"/>
                        <a:gd name="connsiteY7" fmla="*/ 198813 h 873430"/>
                        <a:gd name="connsiteX8" fmla="*/ 346517 w 806675"/>
                        <a:gd name="connsiteY8" fmla="*/ 182144 h 873430"/>
                        <a:gd name="connsiteX9" fmla="*/ 427480 w 806675"/>
                        <a:gd name="connsiteY9" fmla="*/ 229769 h 873430"/>
                        <a:gd name="connsiteX10" fmla="*/ 785858 w 806675"/>
                        <a:gd name="connsiteY10" fmla="*/ 660775 h 873430"/>
                        <a:gd name="connsiteX11" fmla="*/ 746567 w 806675"/>
                        <a:gd name="connsiteY11" fmla="*/ 794125 h 873430"/>
                        <a:gd name="connsiteX12" fmla="*/ 607264 w 806675"/>
                        <a:gd name="connsiteY12" fmla="*/ 844131 h 873430"/>
                        <a:gd name="connsiteX0" fmla="*/ 607264 w 787825"/>
                        <a:gd name="connsiteY0" fmla="*/ 844131 h 873430"/>
                        <a:gd name="connsiteX1" fmla="*/ 169114 w 787825"/>
                        <a:gd name="connsiteY1" fmla="*/ 327400 h 873430"/>
                        <a:gd name="connsiteX2" fmla="*/ 194117 w 787825"/>
                        <a:gd name="connsiteY2" fmla="*/ 272631 h 873430"/>
                        <a:gd name="connsiteX3" fmla="*/ 91724 w 787825"/>
                        <a:gd name="connsiteY3" fmla="*/ 167856 h 873430"/>
                        <a:gd name="connsiteX4" fmla="*/ 46 w 787825"/>
                        <a:gd name="connsiteY4" fmla="*/ 64272 h 873430"/>
                        <a:gd name="connsiteX5" fmla="*/ 81008 w 787825"/>
                        <a:gd name="connsiteY5" fmla="*/ 1169 h 873430"/>
                        <a:gd name="connsiteX6" fmla="*/ 197689 w 787825"/>
                        <a:gd name="connsiteY6" fmla="*/ 117850 h 873430"/>
                        <a:gd name="connsiteX7" fmla="*/ 285796 w 787825"/>
                        <a:gd name="connsiteY7" fmla="*/ 198813 h 873430"/>
                        <a:gd name="connsiteX8" fmla="*/ 346517 w 787825"/>
                        <a:gd name="connsiteY8" fmla="*/ 182144 h 873430"/>
                        <a:gd name="connsiteX9" fmla="*/ 427480 w 787825"/>
                        <a:gd name="connsiteY9" fmla="*/ 229769 h 873430"/>
                        <a:gd name="connsiteX10" fmla="*/ 785858 w 787825"/>
                        <a:gd name="connsiteY10" fmla="*/ 660775 h 873430"/>
                        <a:gd name="connsiteX11" fmla="*/ 746567 w 787825"/>
                        <a:gd name="connsiteY11" fmla="*/ 794125 h 873430"/>
                        <a:gd name="connsiteX12" fmla="*/ 607264 w 787825"/>
                        <a:gd name="connsiteY12" fmla="*/ 844131 h 873430"/>
                        <a:gd name="connsiteX0" fmla="*/ 607264 w 788724"/>
                        <a:gd name="connsiteY0" fmla="*/ 844131 h 873430"/>
                        <a:gd name="connsiteX1" fmla="*/ 169114 w 788724"/>
                        <a:gd name="connsiteY1" fmla="*/ 327400 h 873430"/>
                        <a:gd name="connsiteX2" fmla="*/ 194117 w 788724"/>
                        <a:gd name="connsiteY2" fmla="*/ 272631 h 873430"/>
                        <a:gd name="connsiteX3" fmla="*/ 91724 w 788724"/>
                        <a:gd name="connsiteY3" fmla="*/ 167856 h 873430"/>
                        <a:gd name="connsiteX4" fmla="*/ 46 w 788724"/>
                        <a:gd name="connsiteY4" fmla="*/ 64272 h 873430"/>
                        <a:gd name="connsiteX5" fmla="*/ 81008 w 788724"/>
                        <a:gd name="connsiteY5" fmla="*/ 1169 h 873430"/>
                        <a:gd name="connsiteX6" fmla="*/ 197689 w 788724"/>
                        <a:gd name="connsiteY6" fmla="*/ 117850 h 873430"/>
                        <a:gd name="connsiteX7" fmla="*/ 285796 w 788724"/>
                        <a:gd name="connsiteY7" fmla="*/ 198813 h 873430"/>
                        <a:gd name="connsiteX8" fmla="*/ 346517 w 788724"/>
                        <a:gd name="connsiteY8" fmla="*/ 182144 h 873430"/>
                        <a:gd name="connsiteX9" fmla="*/ 427480 w 788724"/>
                        <a:gd name="connsiteY9" fmla="*/ 229769 h 873430"/>
                        <a:gd name="connsiteX10" fmla="*/ 785858 w 788724"/>
                        <a:gd name="connsiteY10" fmla="*/ 660775 h 873430"/>
                        <a:gd name="connsiteX11" fmla="*/ 746567 w 788724"/>
                        <a:gd name="connsiteY11" fmla="*/ 794125 h 873430"/>
                        <a:gd name="connsiteX12" fmla="*/ 607264 w 788724"/>
                        <a:gd name="connsiteY12" fmla="*/ 844131 h 873430"/>
                        <a:gd name="connsiteX0" fmla="*/ 607264 w 788724"/>
                        <a:gd name="connsiteY0" fmla="*/ 844131 h 846402"/>
                        <a:gd name="connsiteX1" fmla="*/ 169114 w 788724"/>
                        <a:gd name="connsiteY1" fmla="*/ 327400 h 846402"/>
                        <a:gd name="connsiteX2" fmla="*/ 194117 w 788724"/>
                        <a:gd name="connsiteY2" fmla="*/ 272631 h 846402"/>
                        <a:gd name="connsiteX3" fmla="*/ 91724 w 788724"/>
                        <a:gd name="connsiteY3" fmla="*/ 167856 h 846402"/>
                        <a:gd name="connsiteX4" fmla="*/ 46 w 788724"/>
                        <a:gd name="connsiteY4" fmla="*/ 64272 h 846402"/>
                        <a:gd name="connsiteX5" fmla="*/ 81008 w 788724"/>
                        <a:gd name="connsiteY5" fmla="*/ 1169 h 846402"/>
                        <a:gd name="connsiteX6" fmla="*/ 197689 w 788724"/>
                        <a:gd name="connsiteY6" fmla="*/ 117850 h 846402"/>
                        <a:gd name="connsiteX7" fmla="*/ 285796 w 788724"/>
                        <a:gd name="connsiteY7" fmla="*/ 198813 h 846402"/>
                        <a:gd name="connsiteX8" fmla="*/ 346517 w 788724"/>
                        <a:gd name="connsiteY8" fmla="*/ 182144 h 846402"/>
                        <a:gd name="connsiteX9" fmla="*/ 427480 w 788724"/>
                        <a:gd name="connsiteY9" fmla="*/ 229769 h 846402"/>
                        <a:gd name="connsiteX10" fmla="*/ 785858 w 788724"/>
                        <a:gd name="connsiteY10" fmla="*/ 660775 h 846402"/>
                        <a:gd name="connsiteX11" fmla="*/ 746567 w 788724"/>
                        <a:gd name="connsiteY11" fmla="*/ 794125 h 846402"/>
                        <a:gd name="connsiteX12" fmla="*/ 607264 w 788724"/>
                        <a:gd name="connsiteY12" fmla="*/ 844131 h 846402"/>
                        <a:gd name="connsiteX0" fmla="*/ 607264 w 788724"/>
                        <a:gd name="connsiteY0" fmla="*/ 844131 h 846779"/>
                        <a:gd name="connsiteX1" fmla="*/ 169114 w 788724"/>
                        <a:gd name="connsiteY1" fmla="*/ 327400 h 846779"/>
                        <a:gd name="connsiteX2" fmla="*/ 194117 w 788724"/>
                        <a:gd name="connsiteY2" fmla="*/ 272631 h 846779"/>
                        <a:gd name="connsiteX3" fmla="*/ 91724 w 788724"/>
                        <a:gd name="connsiteY3" fmla="*/ 167856 h 846779"/>
                        <a:gd name="connsiteX4" fmla="*/ 46 w 788724"/>
                        <a:gd name="connsiteY4" fmla="*/ 64272 h 846779"/>
                        <a:gd name="connsiteX5" fmla="*/ 81008 w 788724"/>
                        <a:gd name="connsiteY5" fmla="*/ 1169 h 846779"/>
                        <a:gd name="connsiteX6" fmla="*/ 197689 w 788724"/>
                        <a:gd name="connsiteY6" fmla="*/ 117850 h 846779"/>
                        <a:gd name="connsiteX7" fmla="*/ 285796 w 788724"/>
                        <a:gd name="connsiteY7" fmla="*/ 198813 h 846779"/>
                        <a:gd name="connsiteX8" fmla="*/ 346517 w 788724"/>
                        <a:gd name="connsiteY8" fmla="*/ 182144 h 846779"/>
                        <a:gd name="connsiteX9" fmla="*/ 427480 w 788724"/>
                        <a:gd name="connsiteY9" fmla="*/ 229769 h 846779"/>
                        <a:gd name="connsiteX10" fmla="*/ 785858 w 788724"/>
                        <a:gd name="connsiteY10" fmla="*/ 660775 h 846779"/>
                        <a:gd name="connsiteX11" fmla="*/ 746567 w 788724"/>
                        <a:gd name="connsiteY11" fmla="*/ 794125 h 846779"/>
                        <a:gd name="connsiteX12" fmla="*/ 607264 w 788724"/>
                        <a:gd name="connsiteY12" fmla="*/ 844131 h 846779"/>
                        <a:gd name="connsiteX0" fmla="*/ 613218 w 787706"/>
                        <a:gd name="connsiteY0" fmla="*/ 846512 h 849109"/>
                        <a:gd name="connsiteX1" fmla="*/ 169114 w 787706"/>
                        <a:gd name="connsiteY1" fmla="*/ 327400 h 849109"/>
                        <a:gd name="connsiteX2" fmla="*/ 194117 w 787706"/>
                        <a:gd name="connsiteY2" fmla="*/ 272631 h 849109"/>
                        <a:gd name="connsiteX3" fmla="*/ 91724 w 787706"/>
                        <a:gd name="connsiteY3" fmla="*/ 167856 h 849109"/>
                        <a:gd name="connsiteX4" fmla="*/ 46 w 787706"/>
                        <a:gd name="connsiteY4" fmla="*/ 64272 h 849109"/>
                        <a:gd name="connsiteX5" fmla="*/ 81008 w 787706"/>
                        <a:gd name="connsiteY5" fmla="*/ 1169 h 849109"/>
                        <a:gd name="connsiteX6" fmla="*/ 197689 w 787706"/>
                        <a:gd name="connsiteY6" fmla="*/ 117850 h 849109"/>
                        <a:gd name="connsiteX7" fmla="*/ 285796 w 787706"/>
                        <a:gd name="connsiteY7" fmla="*/ 198813 h 849109"/>
                        <a:gd name="connsiteX8" fmla="*/ 346517 w 787706"/>
                        <a:gd name="connsiteY8" fmla="*/ 182144 h 849109"/>
                        <a:gd name="connsiteX9" fmla="*/ 427480 w 787706"/>
                        <a:gd name="connsiteY9" fmla="*/ 229769 h 849109"/>
                        <a:gd name="connsiteX10" fmla="*/ 785858 w 787706"/>
                        <a:gd name="connsiteY10" fmla="*/ 660775 h 849109"/>
                        <a:gd name="connsiteX11" fmla="*/ 746567 w 787706"/>
                        <a:gd name="connsiteY11" fmla="*/ 794125 h 849109"/>
                        <a:gd name="connsiteX12" fmla="*/ 613218 w 787706"/>
                        <a:gd name="connsiteY12" fmla="*/ 846512 h 849109"/>
                        <a:gd name="connsiteX0" fmla="*/ 613218 w 787706"/>
                        <a:gd name="connsiteY0" fmla="*/ 846512 h 849109"/>
                        <a:gd name="connsiteX1" fmla="*/ 169114 w 787706"/>
                        <a:gd name="connsiteY1" fmla="*/ 327400 h 849109"/>
                        <a:gd name="connsiteX2" fmla="*/ 194117 w 787706"/>
                        <a:gd name="connsiteY2" fmla="*/ 272631 h 849109"/>
                        <a:gd name="connsiteX3" fmla="*/ 91724 w 787706"/>
                        <a:gd name="connsiteY3" fmla="*/ 167856 h 849109"/>
                        <a:gd name="connsiteX4" fmla="*/ 46 w 787706"/>
                        <a:gd name="connsiteY4" fmla="*/ 64272 h 849109"/>
                        <a:gd name="connsiteX5" fmla="*/ 81008 w 787706"/>
                        <a:gd name="connsiteY5" fmla="*/ 1169 h 849109"/>
                        <a:gd name="connsiteX6" fmla="*/ 197689 w 787706"/>
                        <a:gd name="connsiteY6" fmla="*/ 117850 h 849109"/>
                        <a:gd name="connsiteX7" fmla="*/ 285796 w 787706"/>
                        <a:gd name="connsiteY7" fmla="*/ 198813 h 849109"/>
                        <a:gd name="connsiteX8" fmla="*/ 346517 w 787706"/>
                        <a:gd name="connsiteY8" fmla="*/ 182144 h 849109"/>
                        <a:gd name="connsiteX9" fmla="*/ 427480 w 787706"/>
                        <a:gd name="connsiteY9" fmla="*/ 229769 h 849109"/>
                        <a:gd name="connsiteX10" fmla="*/ 785858 w 787706"/>
                        <a:gd name="connsiteY10" fmla="*/ 660775 h 849109"/>
                        <a:gd name="connsiteX11" fmla="*/ 746567 w 787706"/>
                        <a:gd name="connsiteY11" fmla="*/ 794125 h 849109"/>
                        <a:gd name="connsiteX12" fmla="*/ 613218 w 787706"/>
                        <a:gd name="connsiteY12" fmla="*/ 846512 h 849109"/>
                        <a:gd name="connsiteX0" fmla="*/ 607265 w 787771"/>
                        <a:gd name="connsiteY0" fmla="*/ 841749 h 844594"/>
                        <a:gd name="connsiteX1" fmla="*/ 169114 w 787771"/>
                        <a:gd name="connsiteY1" fmla="*/ 327400 h 844594"/>
                        <a:gd name="connsiteX2" fmla="*/ 194117 w 787771"/>
                        <a:gd name="connsiteY2" fmla="*/ 272631 h 844594"/>
                        <a:gd name="connsiteX3" fmla="*/ 91724 w 787771"/>
                        <a:gd name="connsiteY3" fmla="*/ 167856 h 844594"/>
                        <a:gd name="connsiteX4" fmla="*/ 46 w 787771"/>
                        <a:gd name="connsiteY4" fmla="*/ 64272 h 844594"/>
                        <a:gd name="connsiteX5" fmla="*/ 81008 w 787771"/>
                        <a:gd name="connsiteY5" fmla="*/ 1169 h 844594"/>
                        <a:gd name="connsiteX6" fmla="*/ 197689 w 787771"/>
                        <a:gd name="connsiteY6" fmla="*/ 117850 h 844594"/>
                        <a:gd name="connsiteX7" fmla="*/ 285796 w 787771"/>
                        <a:gd name="connsiteY7" fmla="*/ 198813 h 844594"/>
                        <a:gd name="connsiteX8" fmla="*/ 346517 w 787771"/>
                        <a:gd name="connsiteY8" fmla="*/ 182144 h 844594"/>
                        <a:gd name="connsiteX9" fmla="*/ 427480 w 787771"/>
                        <a:gd name="connsiteY9" fmla="*/ 229769 h 844594"/>
                        <a:gd name="connsiteX10" fmla="*/ 785858 w 787771"/>
                        <a:gd name="connsiteY10" fmla="*/ 660775 h 844594"/>
                        <a:gd name="connsiteX11" fmla="*/ 746567 w 787771"/>
                        <a:gd name="connsiteY11" fmla="*/ 794125 h 844594"/>
                        <a:gd name="connsiteX12" fmla="*/ 607265 w 787771"/>
                        <a:gd name="connsiteY12" fmla="*/ 841749 h 844594"/>
                        <a:gd name="connsiteX0" fmla="*/ 607265 w 787771"/>
                        <a:gd name="connsiteY0" fmla="*/ 841749 h 846277"/>
                        <a:gd name="connsiteX1" fmla="*/ 169114 w 787771"/>
                        <a:gd name="connsiteY1" fmla="*/ 327400 h 846277"/>
                        <a:gd name="connsiteX2" fmla="*/ 194117 w 787771"/>
                        <a:gd name="connsiteY2" fmla="*/ 272631 h 846277"/>
                        <a:gd name="connsiteX3" fmla="*/ 91724 w 787771"/>
                        <a:gd name="connsiteY3" fmla="*/ 167856 h 846277"/>
                        <a:gd name="connsiteX4" fmla="*/ 46 w 787771"/>
                        <a:gd name="connsiteY4" fmla="*/ 64272 h 846277"/>
                        <a:gd name="connsiteX5" fmla="*/ 81008 w 787771"/>
                        <a:gd name="connsiteY5" fmla="*/ 1169 h 846277"/>
                        <a:gd name="connsiteX6" fmla="*/ 197689 w 787771"/>
                        <a:gd name="connsiteY6" fmla="*/ 117850 h 846277"/>
                        <a:gd name="connsiteX7" fmla="*/ 285796 w 787771"/>
                        <a:gd name="connsiteY7" fmla="*/ 198813 h 846277"/>
                        <a:gd name="connsiteX8" fmla="*/ 346517 w 787771"/>
                        <a:gd name="connsiteY8" fmla="*/ 182144 h 846277"/>
                        <a:gd name="connsiteX9" fmla="*/ 427480 w 787771"/>
                        <a:gd name="connsiteY9" fmla="*/ 229769 h 846277"/>
                        <a:gd name="connsiteX10" fmla="*/ 785858 w 787771"/>
                        <a:gd name="connsiteY10" fmla="*/ 660775 h 846277"/>
                        <a:gd name="connsiteX11" fmla="*/ 746567 w 787771"/>
                        <a:gd name="connsiteY11" fmla="*/ 794125 h 846277"/>
                        <a:gd name="connsiteX12" fmla="*/ 607265 w 787771"/>
                        <a:gd name="connsiteY12" fmla="*/ 841749 h 846277"/>
                        <a:gd name="connsiteX0" fmla="*/ 607265 w 787771"/>
                        <a:gd name="connsiteY0" fmla="*/ 841749 h 872249"/>
                        <a:gd name="connsiteX1" fmla="*/ 169114 w 787771"/>
                        <a:gd name="connsiteY1" fmla="*/ 327400 h 872249"/>
                        <a:gd name="connsiteX2" fmla="*/ 194117 w 787771"/>
                        <a:gd name="connsiteY2" fmla="*/ 272631 h 872249"/>
                        <a:gd name="connsiteX3" fmla="*/ 91724 w 787771"/>
                        <a:gd name="connsiteY3" fmla="*/ 167856 h 872249"/>
                        <a:gd name="connsiteX4" fmla="*/ 46 w 787771"/>
                        <a:gd name="connsiteY4" fmla="*/ 64272 h 872249"/>
                        <a:gd name="connsiteX5" fmla="*/ 81008 w 787771"/>
                        <a:gd name="connsiteY5" fmla="*/ 1169 h 872249"/>
                        <a:gd name="connsiteX6" fmla="*/ 197689 w 787771"/>
                        <a:gd name="connsiteY6" fmla="*/ 117850 h 872249"/>
                        <a:gd name="connsiteX7" fmla="*/ 285796 w 787771"/>
                        <a:gd name="connsiteY7" fmla="*/ 198813 h 872249"/>
                        <a:gd name="connsiteX8" fmla="*/ 346517 w 787771"/>
                        <a:gd name="connsiteY8" fmla="*/ 182144 h 872249"/>
                        <a:gd name="connsiteX9" fmla="*/ 427480 w 787771"/>
                        <a:gd name="connsiteY9" fmla="*/ 229769 h 872249"/>
                        <a:gd name="connsiteX10" fmla="*/ 785858 w 787771"/>
                        <a:gd name="connsiteY10" fmla="*/ 660775 h 872249"/>
                        <a:gd name="connsiteX11" fmla="*/ 746567 w 787771"/>
                        <a:gd name="connsiteY11" fmla="*/ 796506 h 872249"/>
                        <a:gd name="connsiteX12" fmla="*/ 607265 w 787771"/>
                        <a:gd name="connsiteY12" fmla="*/ 841749 h 872249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4117 w 787771"/>
                        <a:gd name="connsiteY2" fmla="*/ 272631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4117 w 787771"/>
                        <a:gd name="connsiteY2" fmla="*/ 272631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0545 w 787771"/>
                        <a:gd name="connsiteY2" fmla="*/ 273822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0545 w 787771"/>
                        <a:gd name="connsiteY2" fmla="*/ 273822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529 w 788035"/>
                        <a:gd name="connsiteY0" fmla="*/ 841655 h 846554"/>
                        <a:gd name="connsiteX1" fmla="*/ 169378 w 788035"/>
                        <a:gd name="connsiteY1" fmla="*/ 327306 h 846554"/>
                        <a:gd name="connsiteX2" fmla="*/ 190809 w 788035"/>
                        <a:gd name="connsiteY2" fmla="*/ 273728 h 846554"/>
                        <a:gd name="connsiteX3" fmla="*/ 91988 w 788035"/>
                        <a:gd name="connsiteY3" fmla="*/ 167762 h 846554"/>
                        <a:gd name="connsiteX4" fmla="*/ 310 w 788035"/>
                        <a:gd name="connsiteY4" fmla="*/ 64178 h 846554"/>
                        <a:gd name="connsiteX5" fmla="*/ 81272 w 788035"/>
                        <a:gd name="connsiteY5" fmla="*/ 1075 h 846554"/>
                        <a:gd name="connsiteX6" fmla="*/ 197953 w 788035"/>
                        <a:gd name="connsiteY6" fmla="*/ 117756 h 846554"/>
                        <a:gd name="connsiteX7" fmla="*/ 286060 w 788035"/>
                        <a:gd name="connsiteY7" fmla="*/ 198719 h 846554"/>
                        <a:gd name="connsiteX8" fmla="*/ 346781 w 788035"/>
                        <a:gd name="connsiteY8" fmla="*/ 182050 h 846554"/>
                        <a:gd name="connsiteX9" fmla="*/ 427744 w 788035"/>
                        <a:gd name="connsiteY9" fmla="*/ 229675 h 846554"/>
                        <a:gd name="connsiteX10" fmla="*/ 786122 w 788035"/>
                        <a:gd name="connsiteY10" fmla="*/ 660681 h 846554"/>
                        <a:gd name="connsiteX11" fmla="*/ 746831 w 788035"/>
                        <a:gd name="connsiteY11" fmla="*/ 796412 h 846554"/>
                        <a:gd name="connsiteX12" fmla="*/ 607529 w 788035"/>
                        <a:gd name="connsiteY12" fmla="*/ 841655 h 846554"/>
                        <a:gd name="connsiteX0" fmla="*/ 607529 w 788035"/>
                        <a:gd name="connsiteY0" fmla="*/ 840727 h 845626"/>
                        <a:gd name="connsiteX1" fmla="*/ 169378 w 788035"/>
                        <a:gd name="connsiteY1" fmla="*/ 326378 h 845626"/>
                        <a:gd name="connsiteX2" fmla="*/ 190809 w 788035"/>
                        <a:gd name="connsiteY2" fmla="*/ 272800 h 845626"/>
                        <a:gd name="connsiteX3" fmla="*/ 91988 w 788035"/>
                        <a:gd name="connsiteY3" fmla="*/ 166834 h 845626"/>
                        <a:gd name="connsiteX4" fmla="*/ 310 w 788035"/>
                        <a:gd name="connsiteY4" fmla="*/ 63250 h 845626"/>
                        <a:gd name="connsiteX5" fmla="*/ 81272 w 788035"/>
                        <a:gd name="connsiteY5" fmla="*/ 147 h 845626"/>
                        <a:gd name="connsiteX6" fmla="*/ 197953 w 788035"/>
                        <a:gd name="connsiteY6" fmla="*/ 116828 h 845626"/>
                        <a:gd name="connsiteX7" fmla="*/ 286060 w 788035"/>
                        <a:gd name="connsiteY7" fmla="*/ 197791 h 845626"/>
                        <a:gd name="connsiteX8" fmla="*/ 346781 w 788035"/>
                        <a:gd name="connsiteY8" fmla="*/ 181122 h 845626"/>
                        <a:gd name="connsiteX9" fmla="*/ 427744 w 788035"/>
                        <a:gd name="connsiteY9" fmla="*/ 228747 h 845626"/>
                        <a:gd name="connsiteX10" fmla="*/ 786122 w 788035"/>
                        <a:gd name="connsiteY10" fmla="*/ 659753 h 845626"/>
                        <a:gd name="connsiteX11" fmla="*/ 746831 w 788035"/>
                        <a:gd name="connsiteY11" fmla="*/ 795484 h 845626"/>
                        <a:gd name="connsiteX12" fmla="*/ 607529 w 788035"/>
                        <a:gd name="connsiteY12" fmla="*/ 840727 h 845626"/>
                        <a:gd name="connsiteX0" fmla="*/ 607256 w 787762"/>
                        <a:gd name="connsiteY0" fmla="*/ 835999 h 840898"/>
                        <a:gd name="connsiteX1" fmla="*/ 169105 w 787762"/>
                        <a:gd name="connsiteY1" fmla="*/ 321650 h 840898"/>
                        <a:gd name="connsiteX2" fmla="*/ 190536 w 787762"/>
                        <a:gd name="connsiteY2" fmla="*/ 268072 h 840898"/>
                        <a:gd name="connsiteX3" fmla="*/ 91715 w 787762"/>
                        <a:gd name="connsiteY3" fmla="*/ 162106 h 840898"/>
                        <a:gd name="connsiteX4" fmla="*/ 37 w 787762"/>
                        <a:gd name="connsiteY4" fmla="*/ 58522 h 840898"/>
                        <a:gd name="connsiteX5" fmla="*/ 82190 w 787762"/>
                        <a:gd name="connsiteY5" fmla="*/ 182 h 840898"/>
                        <a:gd name="connsiteX6" fmla="*/ 197680 w 787762"/>
                        <a:gd name="connsiteY6" fmla="*/ 112100 h 840898"/>
                        <a:gd name="connsiteX7" fmla="*/ 285787 w 787762"/>
                        <a:gd name="connsiteY7" fmla="*/ 193063 h 840898"/>
                        <a:gd name="connsiteX8" fmla="*/ 346508 w 787762"/>
                        <a:gd name="connsiteY8" fmla="*/ 176394 h 840898"/>
                        <a:gd name="connsiteX9" fmla="*/ 427471 w 787762"/>
                        <a:gd name="connsiteY9" fmla="*/ 224019 h 840898"/>
                        <a:gd name="connsiteX10" fmla="*/ 785849 w 787762"/>
                        <a:gd name="connsiteY10" fmla="*/ 655025 h 840898"/>
                        <a:gd name="connsiteX11" fmla="*/ 746558 w 787762"/>
                        <a:gd name="connsiteY11" fmla="*/ 790756 h 840898"/>
                        <a:gd name="connsiteX12" fmla="*/ 607256 w 787762"/>
                        <a:gd name="connsiteY12" fmla="*/ 835999 h 840898"/>
                        <a:gd name="connsiteX0" fmla="*/ 607256 w 787762"/>
                        <a:gd name="connsiteY0" fmla="*/ 836855 h 841754"/>
                        <a:gd name="connsiteX1" fmla="*/ 169105 w 787762"/>
                        <a:gd name="connsiteY1" fmla="*/ 322506 h 841754"/>
                        <a:gd name="connsiteX2" fmla="*/ 190536 w 787762"/>
                        <a:gd name="connsiteY2" fmla="*/ 268928 h 841754"/>
                        <a:gd name="connsiteX3" fmla="*/ 91715 w 787762"/>
                        <a:gd name="connsiteY3" fmla="*/ 162962 h 841754"/>
                        <a:gd name="connsiteX4" fmla="*/ 37 w 787762"/>
                        <a:gd name="connsiteY4" fmla="*/ 59378 h 841754"/>
                        <a:gd name="connsiteX5" fmla="*/ 82190 w 787762"/>
                        <a:gd name="connsiteY5" fmla="*/ 1038 h 841754"/>
                        <a:gd name="connsiteX6" fmla="*/ 200062 w 787762"/>
                        <a:gd name="connsiteY6" fmla="*/ 107003 h 841754"/>
                        <a:gd name="connsiteX7" fmla="*/ 285787 w 787762"/>
                        <a:gd name="connsiteY7" fmla="*/ 193919 h 841754"/>
                        <a:gd name="connsiteX8" fmla="*/ 346508 w 787762"/>
                        <a:gd name="connsiteY8" fmla="*/ 177250 h 841754"/>
                        <a:gd name="connsiteX9" fmla="*/ 427471 w 787762"/>
                        <a:gd name="connsiteY9" fmla="*/ 224875 h 841754"/>
                        <a:gd name="connsiteX10" fmla="*/ 785849 w 787762"/>
                        <a:gd name="connsiteY10" fmla="*/ 655881 h 841754"/>
                        <a:gd name="connsiteX11" fmla="*/ 746558 w 787762"/>
                        <a:gd name="connsiteY11" fmla="*/ 791612 h 841754"/>
                        <a:gd name="connsiteX12" fmla="*/ 607256 w 787762"/>
                        <a:gd name="connsiteY12" fmla="*/ 836855 h 841754"/>
                        <a:gd name="connsiteX0" fmla="*/ 607256 w 787762"/>
                        <a:gd name="connsiteY0" fmla="*/ 836855 h 841754"/>
                        <a:gd name="connsiteX1" fmla="*/ 169105 w 787762"/>
                        <a:gd name="connsiteY1" fmla="*/ 322506 h 841754"/>
                        <a:gd name="connsiteX2" fmla="*/ 190536 w 787762"/>
                        <a:gd name="connsiteY2" fmla="*/ 268928 h 841754"/>
                        <a:gd name="connsiteX3" fmla="*/ 91715 w 787762"/>
                        <a:gd name="connsiteY3" fmla="*/ 162962 h 841754"/>
                        <a:gd name="connsiteX4" fmla="*/ 37 w 787762"/>
                        <a:gd name="connsiteY4" fmla="*/ 59378 h 841754"/>
                        <a:gd name="connsiteX5" fmla="*/ 82190 w 787762"/>
                        <a:gd name="connsiteY5" fmla="*/ 1038 h 841754"/>
                        <a:gd name="connsiteX6" fmla="*/ 200062 w 787762"/>
                        <a:gd name="connsiteY6" fmla="*/ 107003 h 841754"/>
                        <a:gd name="connsiteX7" fmla="*/ 285787 w 787762"/>
                        <a:gd name="connsiteY7" fmla="*/ 193919 h 841754"/>
                        <a:gd name="connsiteX8" fmla="*/ 346508 w 787762"/>
                        <a:gd name="connsiteY8" fmla="*/ 177250 h 841754"/>
                        <a:gd name="connsiteX9" fmla="*/ 427471 w 787762"/>
                        <a:gd name="connsiteY9" fmla="*/ 224875 h 841754"/>
                        <a:gd name="connsiteX10" fmla="*/ 785849 w 787762"/>
                        <a:gd name="connsiteY10" fmla="*/ 655881 h 841754"/>
                        <a:gd name="connsiteX11" fmla="*/ 746558 w 787762"/>
                        <a:gd name="connsiteY11" fmla="*/ 791612 h 841754"/>
                        <a:gd name="connsiteX12" fmla="*/ 607256 w 787762"/>
                        <a:gd name="connsiteY12" fmla="*/ 836855 h 841754"/>
                        <a:gd name="connsiteX0" fmla="*/ 607256 w 787762"/>
                        <a:gd name="connsiteY0" fmla="*/ 836855 h 841754"/>
                        <a:gd name="connsiteX1" fmla="*/ 169105 w 787762"/>
                        <a:gd name="connsiteY1" fmla="*/ 322506 h 841754"/>
                        <a:gd name="connsiteX2" fmla="*/ 190536 w 787762"/>
                        <a:gd name="connsiteY2" fmla="*/ 268928 h 841754"/>
                        <a:gd name="connsiteX3" fmla="*/ 91715 w 787762"/>
                        <a:gd name="connsiteY3" fmla="*/ 162962 h 841754"/>
                        <a:gd name="connsiteX4" fmla="*/ 37 w 787762"/>
                        <a:gd name="connsiteY4" fmla="*/ 59378 h 841754"/>
                        <a:gd name="connsiteX5" fmla="*/ 82190 w 787762"/>
                        <a:gd name="connsiteY5" fmla="*/ 1038 h 841754"/>
                        <a:gd name="connsiteX6" fmla="*/ 200062 w 787762"/>
                        <a:gd name="connsiteY6" fmla="*/ 107003 h 841754"/>
                        <a:gd name="connsiteX7" fmla="*/ 285787 w 787762"/>
                        <a:gd name="connsiteY7" fmla="*/ 193919 h 841754"/>
                        <a:gd name="connsiteX8" fmla="*/ 346508 w 787762"/>
                        <a:gd name="connsiteY8" fmla="*/ 177250 h 841754"/>
                        <a:gd name="connsiteX9" fmla="*/ 427471 w 787762"/>
                        <a:gd name="connsiteY9" fmla="*/ 224875 h 841754"/>
                        <a:gd name="connsiteX10" fmla="*/ 785849 w 787762"/>
                        <a:gd name="connsiteY10" fmla="*/ 655881 h 841754"/>
                        <a:gd name="connsiteX11" fmla="*/ 746558 w 787762"/>
                        <a:gd name="connsiteY11" fmla="*/ 791612 h 841754"/>
                        <a:gd name="connsiteX12" fmla="*/ 607256 w 787762"/>
                        <a:gd name="connsiteY12" fmla="*/ 836855 h 8417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787762" h="841754">
                          <a:moveTo>
                            <a:pt x="607256" y="836855"/>
                          </a:moveTo>
                          <a:cubicBezTo>
                            <a:pt x="547923" y="819393"/>
                            <a:pt x="170693" y="350485"/>
                            <a:pt x="169105" y="322506"/>
                          </a:cubicBezTo>
                          <a:cubicBezTo>
                            <a:pt x="167517" y="294527"/>
                            <a:pt x="203434" y="295519"/>
                            <a:pt x="190536" y="268928"/>
                          </a:cubicBezTo>
                          <a:cubicBezTo>
                            <a:pt x="177638" y="242337"/>
                            <a:pt x="123465" y="197887"/>
                            <a:pt x="91715" y="162962"/>
                          </a:cubicBezTo>
                          <a:cubicBezTo>
                            <a:pt x="59965" y="128037"/>
                            <a:pt x="1624" y="86365"/>
                            <a:pt x="37" y="59378"/>
                          </a:cubicBezTo>
                          <a:cubicBezTo>
                            <a:pt x="-1550" y="32391"/>
                            <a:pt x="48853" y="-6899"/>
                            <a:pt x="82190" y="1038"/>
                          </a:cubicBezTo>
                          <a:cubicBezTo>
                            <a:pt x="115527" y="8975"/>
                            <a:pt x="166129" y="74856"/>
                            <a:pt x="200062" y="107003"/>
                          </a:cubicBezTo>
                          <a:cubicBezTo>
                            <a:pt x="233995" y="139150"/>
                            <a:pt x="267332" y="186974"/>
                            <a:pt x="285787" y="193919"/>
                          </a:cubicBezTo>
                          <a:cubicBezTo>
                            <a:pt x="304242" y="200864"/>
                            <a:pt x="322894" y="175663"/>
                            <a:pt x="346508" y="177250"/>
                          </a:cubicBezTo>
                          <a:cubicBezTo>
                            <a:pt x="370122" y="178837"/>
                            <a:pt x="354247" y="145103"/>
                            <a:pt x="427471" y="224875"/>
                          </a:cubicBezTo>
                          <a:cubicBezTo>
                            <a:pt x="500694" y="304647"/>
                            <a:pt x="732668" y="561822"/>
                            <a:pt x="785849" y="655881"/>
                          </a:cubicBezTo>
                          <a:cubicBezTo>
                            <a:pt x="793786" y="733272"/>
                            <a:pt x="776323" y="761450"/>
                            <a:pt x="746558" y="791612"/>
                          </a:cubicBezTo>
                          <a:cubicBezTo>
                            <a:pt x="716793" y="821774"/>
                            <a:pt x="666589" y="854317"/>
                            <a:pt x="607256" y="836855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301" name="フリーフォーム: 図形 300">
                      <a:extLst>
                        <a:ext uri="{FF2B5EF4-FFF2-40B4-BE49-F238E27FC236}">
                          <a16:creationId xmlns:a16="http://schemas.microsoft.com/office/drawing/2014/main" id="{2D4FF715-CC58-08E4-2F82-0369BC3DF0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0399" y="503383"/>
                      <a:ext cx="178642" cy="177489"/>
                    </a:xfrm>
                    <a:custGeom>
                      <a:avLst/>
                      <a:gdLst>
                        <a:gd name="connsiteX0" fmla="*/ 0 w 147638"/>
                        <a:gd name="connsiteY0" fmla="*/ 52387 h 133350"/>
                        <a:gd name="connsiteX1" fmla="*/ 53578 w 147638"/>
                        <a:gd name="connsiteY1" fmla="*/ 0 h 133350"/>
                        <a:gd name="connsiteX2" fmla="*/ 147638 w 147638"/>
                        <a:gd name="connsiteY2" fmla="*/ 76200 h 133350"/>
                        <a:gd name="connsiteX3" fmla="*/ 82153 w 147638"/>
                        <a:gd name="connsiteY3" fmla="*/ 133350 h 133350"/>
                        <a:gd name="connsiteX4" fmla="*/ 0 w 147638"/>
                        <a:gd name="connsiteY4" fmla="*/ 52387 h 133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7638" h="133350">
                          <a:moveTo>
                            <a:pt x="0" y="52387"/>
                          </a:moveTo>
                          <a:lnTo>
                            <a:pt x="53578" y="0"/>
                          </a:lnTo>
                          <a:lnTo>
                            <a:pt x="147638" y="76200"/>
                          </a:lnTo>
                          <a:lnTo>
                            <a:pt x="82153" y="133350"/>
                          </a:lnTo>
                          <a:lnTo>
                            <a:pt x="0" y="52387"/>
                          </a:lnTo>
                          <a:close/>
                        </a:path>
                      </a:pathLst>
                    </a:custGeom>
                    <a:solidFill>
                      <a:srgbClr val="FF6699"/>
                    </a:solidFill>
                    <a:ln>
                      <a:noFill/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2" name="フリーフォーム: 図形 301">
                      <a:extLst>
                        <a:ext uri="{FF2B5EF4-FFF2-40B4-BE49-F238E27FC236}">
                          <a16:creationId xmlns:a16="http://schemas.microsoft.com/office/drawing/2014/main" id="{C64D5DCD-1261-30CE-3730-B366287A58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5462" y="783818"/>
                      <a:ext cx="302419" cy="298846"/>
                    </a:xfrm>
                    <a:custGeom>
                      <a:avLst/>
                      <a:gdLst>
                        <a:gd name="connsiteX0" fmla="*/ 100013 w 302419"/>
                        <a:gd name="connsiteY0" fmla="*/ 0 h 298846"/>
                        <a:gd name="connsiteX1" fmla="*/ 34529 w 302419"/>
                        <a:gd name="connsiteY1" fmla="*/ 29765 h 298846"/>
                        <a:gd name="connsiteX2" fmla="*/ 0 w 302419"/>
                        <a:gd name="connsiteY2" fmla="*/ 86915 h 298846"/>
                        <a:gd name="connsiteX3" fmla="*/ 7144 w 302419"/>
                        <a:gd name="connsiteY3" fmla="*/ 102393 h 298846"/>
                        <a:gd name="connsiteX4" fmla="*/ 165497 w 302419"/>
                        <a:gd name="connsiteY4" fmla="*/ 298846 h 298846"/>
                        <a:gd name="connsiteX5" fmla="*/ 198835 w 302419"/>
                        <a:gd name="connsiteY5" fmla="*/ 255984 h 298846"/>
                        <a:gd name="connsiteX6" fmla="*/ 230982 w 302419"/>
                        <a:gd name="connsiteY6" fmla="*/ 230981 h 298846"/>
                        <a:gd name="connsiteX7" fmla="*/ 302419 w 302419"/>
                        <a:gd name="connsiteY7" fmla="*/ 221456 h 298846"/>
                        <a:gd name="connsiteX8" fmla="*/ 100013 w 302419"/>
                        <a:gd name="connsiteY8" fmla="*/ 0 h 2988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2419" h="298846">
                          <a:moveTo>
                            <a:pt x="100013" y="0"/>
                          </a:moveTo>
                          <a:lnTo>
                            <a:pt x="34529" y="29765"/>
                          </a:lnTo>
                          <a:lnTo>
                            <a:pt x="0" y="86915"/>
                          </a:lnTo>
                          <a:lnTo>
                            <a:pt x="7144" y="102393"/>
                          </a:lnTo>
                          <a:lnTo>
                            <a:pt x="165497" y="298846"/>
                          </a:lnTo>
                          <a:lnTo>
                            <a:pt x="198835" y="255984"/>
                          </a:lnTo>
                          <a:lnTo>
                            <a:pt x="230982" y="230981"/>
                          </a:lnTo>
                          <a:lnTo>
                            <a:pt x="302419" y="221456"/>
                          </a:lnTo>
                          <a:lnTo>
                            <a:pt x="100013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3" name="フリーフォーム: 図形 302">
                      <a:extLst>
                        <a:ext uri="{FF2B5EF4-FFF2-40B4-BE49-F238E27FC236}">
                          <a16:creationId xmlns:a16="http://schemas.microsoft.com/office/drawing/2014/main" id="{43E5F228-E35D-798C-0744-DF60642EF7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03537" y="629036"/>
                      <a:ext cx="551260" cy="507207"/>
                    </a:xfrm>
                    <a:custGeom>
                      <a:avLst/>
                      <a:gdLst>
                        <a:gd name="connsiteX0" fmla="*/ 0 w 551260"/>
                        <a:gd name="connsiteY0" fmla="*/ 0 h 507207"/>
                        <a:gd name="connsiteX1" fmla="*/ 67866 w 551260"/>
                        <a:gd name="connsiteY1" fmla="*/ 71438 h 507207"/>
                        <a:gd name="connsiteX2" fmla="*/ 100013 w 551260"/>
                        <a:gd name="connsiteY2" fmla="*/ 94060 h 507207"/>
                        <a:gd name="connsiteX3" fmla="*/ 129779 w 551260"/>
                        <a:gd name="connsiteY3" fmla="*/ 89297 h 507207"/>
                        <a:gd name="connsiteX4" fmla="*/ 182166 w 551260"/>
                        <a:gd name="connsiteY4" fmla="*/ 89297 h 507207"/>
                        <a:gd name="connsiteX5" fmla="*/ 240507 w 551260"/>
                        <a:gd name="connsiteY5" fmla="*/ 146447 h 507207"/>
                        <a:gd name="connsiteX6" fmla="*/ 441722 w 551260"/>
                        <a:gd name="connsiteY6" fmla="*/ 369094 h 507207"/>
                        <a:gd name="connsiteX7" fmla="*/ 473869 w 551260"/>
                        <a:gd name="connsiteY7" fmla="*/ 415528 h 507207"/>
                        <a:gd name="connsiteX8" fmla="*/ 551260 w 551260"/>
                        <a:gd name="connsiteY8" fmla="*/ 507207 h 507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51260" h="507207">
                          <a:moveTo>
                            <a:pt x="0" y="0"/>
                          </a:moveTo>
                          <a:lnTo>
                            <a:pt x="67866" y="71438"/>
                          </a:lnTo>
                          <a:lnTo>
                            <a:pt x="100013" y="94060"/>
                          </a:lnTo>
                          <a:lnTo>
                            <a:pt x="129779" y="89297"/>
                          </a:lnTo>
                          <a:lnTo>
                            <a:pt x="182166" y="89297"/>
                          </a:lnTo>
                          <a:lnTo>
                            <a:pt x="240507" y="146447"/>
                          </a:lnTo>
                          <a:lnTo>
                            <a:pt x="441722" y="369094"/>
                          </a:lnTo>
                          <a:lnTo>
                            <a:pt x="473869" y="415528"/>
                          </a:lnTo>
                          <a:lnTo>
                            <a:pt x="551260" y="507207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bg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04" name="フリーフォーム: 図形 303">
                    <a:extLst>
                      <a:ext uri="{FF2B5EF4-FFF2-40B4-BE49-F238E27FC236}">
                        <a16:creationId xmlns:a16="http://schemas.microsoft.com/office/drawing/2014/main" id="{9684A483-70F1-9E8F-5131-771E50EB192D}"/>
                      </a:ext>
                    </a:extLst>
                  </p:cNvPr>
                  <p:cNvSpPr/>
                  <p:nvPr/>
                </p:nvSpPr>
                <p:spPr>
                  <a:xfrm>
                    <a:off x="1370199" y="494944"/>
                    <a:ext cx="80963" cy="188119"/>
                  </a:xfrm>
                  <a:custGeom>
                    <a:avLst/>
                    <a:gdLst>
                      <a:gd name="connsiteX0" fmla="*/ 80963 w 80963"/>
                      <a:gd name="connsiteY0" fmla="*/ 0 h 188119"/>
                      <a:gd name="connsiteX1" fmla="*/ 39291 w 80963"/>
                      <a:gd name="connsiteY1" fmla="*/ 77391 h 188119"/>
                      <a:gd name="connsiteX2" fmla="*/ 0 w 80963"/>
                      <a:gd name="connsiteY2" fmla="*/ 188119 h 1881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0963" h="188119">
                        <a:moveTo>
                          <a:pt x="80963" y="0"/>
                        </a:moveTo>
                        <a:cubicBezTo>
                          <a:pt x="66874" y="23019"/>
                          <a:pt x="52785" y="46038"/>
                          <a:pt x="39291" y="77391"/>
                        </a:cubicBezTo>
                        <a:cubicBezTo>
                          <a:pt x="25797" y="108744"/>
                          <a:pt x="12898" y="148431"/>
                          <a:pt x="0" y="188119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05" name="フリーフォーム: 図形 304">
                    <a:extLst>
                      <a:ext uri="{FF2B5EF4-FFF2-40B4-BE49-F238E27FC236}">
                        <a16:creationId xmlns:a16="http://schemas.microsoft.com/office/drawing/2014/main" id="{3F11EB4D-A7EA-8DCC-1F22-6E1E91B103F9}"/>
                      </a:ext>
                    </a:extLst>
                  </p:cNvPr>
                  <p:cNvSpPr/>
                  <p:nvPr/>
                </p:nvSpPr>
                <p:spPr>
                  <a:xfrm>
                    <a:off x="1447650" y="552475"/>
                    <a:ext cx="105965" cy="130969"/>
                  </a:xfrm>
                  <a:custGeom>
                    <a:avLst/>
                    <a:gdLst>
                      <a:gd name="connsiteX0" fmla="*/ 105965 w 105965"/>
                      <a:gd name="connsiteY0" fmla="*/ 0 h 130969"/>
                      <a:gd name="connsiteX1" fmla="*/ 47625 w 105965"/>
                      <a:gd name="connsiteY1" fmla="*/ 51197 h 130969"/>
                      <a:gd name="connsiteX2" fmla="*/ 0 w 105965"/>
                      <a:gd name="connsiteY2" fmla="*/ 130969 h 130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5965" h="130969">
                        <a:moveTo>
                          <a:pt x="105965" y="0"/>
                        </a:moveTo>
                        <a:cubicBezTo>
                          <a:pt x="85625" y="14684"/>
                          <a:pt x="65286" y="29369"/>
                          <a:pt x="47625" y="51197"/>
                        </a:cubicBezTo>
                        <a:cubicBezTo>
                          <a:pt x="29964" y="73025"/>
                          <a:pt x="14982" y="101997"/>
                          <a:pt x="0" y="130969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06" name="フリーフォーム: 図形 305">
                    <a:extLst>
                      <a:ext uri="{FF2B5EF4-FFF2-40B4-BE49-F238E27FC236}">
                        <a16:creationId xmlns:a16="http://schemas.microsoft.com/office/drawing/2014/main" id="{962B3F94-4850-830A-93E0-ECFA9DF90FC6}"/>
                      </a:ext>
                    </a:extLst>
                  </p:cNvPr>
                  <p:cNvSpPr/>
                  <p:nvPr/>
                </p:nvSpPr>
                <p:spPr>
                  <a:xfrm>
                    <a:off x="743650" y="525038"/>
                    <a:ext cx="188908" cy="379809"/>
                  </a:xfrm>
                  <a:custGeom>
                    <a:avLst/>
                    <a:gdLst>
                      <a:gd name="connsiteX0" fmla="*/ 0 w 188908"/>
                      <a:gd name="connsiteY0" fmla="*/ 0 h 379809"/>
                      <a:gd name="connsiteX1" fmla="*/ 120253 w 188908"/>
                      <a:gd name="connsiteY1" fmla="*/ 82153 h 379809"/>
                      <a:gd name="connsiteX2" fmla="*/ 188119 w 188908"/>
                      <a:gd name="connsiteY2" fmla="*/ 190500 h 379809"/>
                      <a:gd name="connsiteX3" fmla="*/ 151209 w 188908"/>
                      <a:gd name="connsiteY3" fmla="*/ 230981 h 379809"/>
                      <a:gd name="connsiteX4" fmla="*/ 61912 w 188908"/>
                      <a:gd name="connsiteY4" fmla="*/ 235744 h 379809"/>
                      <a:gd name="connsiteX5" fmla="*/ 132159 w 188908"/>
                      <a:gd name="connsiteY5" fmla="*/ 277415 h 379809"/>
                      <a:gd name="connsiteX6" fmla="*/ 145256 w 188908"/>
                      <a:gd name="connsiteY6" fmla="*/ 303609 h 379809"/>
                      <a:gd name="connsiteX7" fmla="*/ 122634 w 188908"/>
                      <a:gd name="connsiteY7" fmla="*/ 321469 h 379809"/>
                      <a:gd name="connsiteX8" fmla="*/ 76200 w 188908"/>
                      <a:gd name="connsiteY8" fmla="*/ 326231 h 379809"/>
                      <a:gd name="connsiteX9" fmla="*/ 114300 w 188908"/>
                      <a:gd name="connsiteY9" fmla="*/ 345281 h 379809"/>
                      <a:gd name="connsiteX10" fmla="*/ 105966 w 188908"/>
                      <a:gd name="connsiteY10" fmla="*/ 373856 h 379809"/>
                      <a:gd name="connsiteX11" fmla="*/ 76200 w 188908"/>
                      <a:gd name="connsiteY11" fmla="*/ 379809 h 37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88908" h="379809">
                        <a:moveTo>
                          <a:pt x="0" y="0"/>
                        </a:moveTo>
                        <a:cubicBezTo>
                          <a:pt x="44450" y="25201"/>
                          <a:pt x="88900" y="50403"/>
                          <a:pt x="120253" y="82153"/>
                        </a:cubicBezTo>
                        <a:cubicBezTo>
                          <a:pt x="151606" y="113903"/>
                          <a:pt x="182960" y="165695"/>
                          <a:pt x="188119" y="190500"/>
                        </a:cubicBezTo>
                        <a:cubicBezTo>
                          <a:pt x="193278" y="215305"/>
                          <a:pt x="172244" y="223440"/>
                          <a:pt x="151209" y="230981"/>
                        </a:cubicBezTo>
                        <a:cubicBezTo>
                          <a:pt x="130174" y="238522"/>
                          <a:pt x="65087" y="228005"/>
                          <a:pt x="61912" y="235744"/>
                        </a:cubicBezTo>
                        <a:cubicBezTo>
                          <a:pt x="58737" y="243483"/>
                          <a:pt x="118268" y="266104"/>
                          <a:pt x="132159" y="277415"/>
                        </a:cubicBezTo>
                        <a:cubicBezTo>
                          <a:pt x="146050" y="288726"/>
                          <a:pt x="146843" y="296267"/>
                          <a:pt x="145256" y="303609"/>
                        </a:cubicBezTo>
                        <a:cubicBezTo>
                          <a:pt x="143669" y="310951"/>
                          <a:pt x="134143" y="317699"/>
                          <a:pt x="122634" y="321469"/>
                        </a:cubicBezTo>
                        <a:cubicBezTo>
                          <a:pt x="111125" y="325239"/>
                          <a:pt x="77589" y="322262"/>
                          <a:pt x="76200" y="326231"/>
                        </a:cubicBezTo>
                        <a:cubicBezTo>
                          <a:pt x="74811" y="330200"/>
                          <a:pt x="109339" y="337344"/>
                          <a:pt x="114300" y="345281"/>
                        </a:cubicBezTo>
                        <a:cubicBezTo>
                          <a:pt x="119261" y="353219"/>
                          <a:pt x="112316" y="368101"/>
                          <a:pt x="105966" y="373856"/>
                        </a:cubicBezTo>
                        <a:cubicBezTo>
                          <a:pt x="99616" y="379611"/>
                          <a:pt x="87908" y="379710"/>
                          <a:pt x="76200" y="379809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43" name="グループ化 342">
                  <a:extLst>
                    <a:ext uri="{FF2B5EF4-FFF2-40B4-BE49-F238E27FC236}">
                      <a16:creationId xmlns:a16="http://schemas.microsoft.com/office/drawing/2014/main" id="{BD502BA8-34FA-50B6-4C55-91BAF46DD3B6}"/>
                    </a:ext>
                  </a:extLst>
                </p:cNvPr>
                <p:cNvGrpSpPr/>
                <p:nvPr/>
              </p:nvGrpSpPr>
              <p:grpSpPr>
                <a:xfrm>
                  <a:off x="3243618" y="1627849"/>
                  <a:ext cx="1147498" cy="1955803"/>
                  <a:chOff x="757337" y="3713644"/>
                  <a:chExt cx="1147498" cy="1955803"/>
                </a:xfrm>
              </p:grpSpPr>
              <p:sp>
                <p:nvSpPr>
                  <p:cNvPr id="340" name="フリーフォーム: 図形 339">
                    <a:extLst>
                      <a:ext uri="{FF2B5EF4-FFF2-40B4-BE49-F238E27FC236}">
                        <a16:creationId xmlns:a16="http://schemas.microsoft.com/office/drawing/2014/main" id="{14D5DCC8-C549-F4B2-93A7-9CC1D44A5F44}"/>
                      </a:ext>
                    </a:extLst>
                  </p:cNvPr>
                  <p:cNvSpPr/>
                  <p:nvPr/>
                </p:nvSpPr>
                <p:spPr>
                  <a:xfrm>
                    <a:off x="788282" y="3898635"/>
                    <a:ext cx="94331" cy="178037"/>
                  </a:xfrm>
                  <a:custGeom>
                    <a:avLst/>
                    <a:gdLst>
                      <a:gd name="connsiteX0" fmla="*/ 109814 w 113553"/>
                      <a:gd name="connsiteY0" fmla="*/ 10109 h 178037"/>
                      <a:gd name="connsiteX1" fmla="*/ 35995 w 113553"/>
                      <a:gd name="connsiteY1" fmla="*/ 2966 h 178037"/>
                      <a:gd name="connsiteX2" fmla="*/ 13373 w 113553"/>
                      <a:gd name="connsiteY2" fmla="*/ 29159 h 178037"/>
                      <a:gd name="connsiteX3" fmla="*/ 277 w 113553"/>
                      <a:gd name="connsiteY3" fmla="*/ 97025 h 178037"/>
                      <a:gd name="connsiteX4" fmla="*/ 5039 w 113553"/>
                      <a:gd name="connsiteY4" fmla="*/ 151794 h 178037"/>
                      <a:gd name="connsiteX5" fmla="*/ 12183 w 113553"/>
                      <a:gd name="connsiteY5" fmla="*/ 177987 h 178037"/>
                      <a:gd name="connsiteX6" fmla="*/ 40758 w 113553"/>
                      <a:gd name="connsiteY6" fmla="*/ 145841 h 178037"/>
                      <a:gd name="connsiteX7" fmla="*/ 70523 w 113553"/>
                      <a:gd name="connsiteY7" fmla="*/ 93453 h 178037"/>
                      <a:gd name="connsiteX8" fmla="*/ 99098 w 113553"/>
                      <a:gd name="connsiteY8" fmla="*/ 87500 h 178037"/>
                      <a:gd name="connsiteX9" fmla="*/ 109814 w 113553"/>
                      <a:gd name="connsiteY9" fmla="*/ 10109 h 178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3553" h="178037">
                        <a:moveTo>
                          <a:pt x="109814" y="10109"/>
                        </a:moveTo>
                        <a:cubicBezTo>
                          <a:pt x="99297" y="-3980"/>
                          <a:pt x="52068" y="-209"/>
                          <a:pt x="35995" y="2966"/>
                        </a:cubicBezTo>
                        <a:cubicBezTo>
                          <a:pt x="19922" y="6141"/>
                          <a:pt x="19326" y="13483"/>
                          <a:pt x="13373" y="29159"/>
                        </a:cubicBezTo>
                        <a:cubicBezTo>
                          <a:pt x="7420" y="44836"/>
                          <a:pt x="1666" y="76586"/>
                          <a:pt x="277" y="97025"/>
                        </a:cubicBezTo>
                        <a:cubicBezTo>
                          <a:pt x="-1112" y="117464"/>
                          <a:pt x="3055" y="138300"/>
                          <a:pt x="5039" y="151794"/>
                        </a:cubicBezTo>
                        <a:cubicBezTo>
                          <a:pt x="7023" y="165288"/>
                          <a:pt x="6230" y="178979"/>
                          <a:pt x="12183" y="177987"/>
                        </a:cubicBezTo>
                        <a:cubicBezTo>
                          <a:pt x="18136" y="176995"/>
                          <a:pt x="31035" y="159930"/>
                          <a:pt x="40758" y="145841"/>
                        </a:cubicBezTo>
                        <a:cubicBezTo>
                          <a:pt x="50481" y="131752"/>
                          <a:pt x="60800" y="103176"/>
                          <a:pt x="70523" y="93453"/>
                        </a:cubicBezTo>
                        <a:cubicBezTo>
                          <a:pt x="80246" y="83730"/>
                          <a:pt x="92153" y="103176"/>
                          <a:pt x="99098" y="87500"/>
                        </a:cubicBezTo>
                        <a:cubicBezTo>
                          <a:pt x="106043" y="71824"/>
                          <a:pt x="120331" y="24198"/>
                          <a:pt x="109814" y="1010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0" name="フリーフォーム: 図形 309">
                    <a:extLst>
                      <a:ext uri="{FF2B5EF4-FFF2-40B4-BE49-F238E27FC236}">
                        <a16:creationId xmlns:a16="http://schemas.microsoft.com/office/drawing/2014/main" id="{E2757745-B579-DBAB-FF46-4EDDB271A8F8}"/>
                      </a:ext>
                    </a:extLst>
                  </p:cNvPr>
                  <p:cNvSpPr/>
                  <p:nvPr/>
                </p:nvSpPr>
                <p:spPr>
                  <a:xfrm>
                    <a:off x="786869" y="4240349"/>
                    <a:ext cx="854274" cy="1042994"/>
                  </a:xfrm>
                  <a:custGeom>
                    <a:avLst/>
                    <a:gdLst>
                      <a:gd name="connsiteX0" fmla="*/ 103279 w 851478"/>
                      <a:gd name="connsiteY0" fmla="*/ 24786 h 852970"/>
                      <a:gd name="connsiteX1" fmla="*/ 25889 w 851478"/>
                      <a:gd name="connsiteY1" fmla="*/ 16452 h 852970"/>
                      <a:gd name="connsiteX2" fmla="*/ 886 w 851478"/>
                      <a:gd name="connsiteY2" fmla="*/ 228383 h 852970"/>
                      <a:gd name="connsiteX3" fmla="*/ 52082 w 851478"/>
                      <a:gd name="connsiteY3" fmla="*/ 281961 h 852970"/>
                      <a:gd name="connsiteX4" fmla="*/ 249726 w 851478"/>
                      <a:gd name="connsiteY4" fmla="*/ 387927 h 852970"/>
                      <a:gd name="connsiteX5" fmla="*/ 228295 w 851478"/>
                      <a:gd name="connsiteY5" fmla="*/ 424836 h 852970"/>
                      <a:gd name="connsiteX6" fmla="*/ 258061 w 851478"/>
                      <a:gd name="connsiteY6" fmla="*/ 493893 h 852970"/>
                      <a:gd name="connsiteX7" fmla="*/ 275920 w 851478"/>
                      <a:gd name="connsiteY7" fmla="*/ 547471 h 852970"/>
                      <a:gd name="connsiteX8" fmla="*/ 331879 w 851478"/>
                      <a:gd name="connsiteY8" fmla="*/ 552233 h 852970"/>
                      <a:gd name="connsiteX9" fmla="*/ 431892 w 851478"/>
                      <a:gd name="connsiteY9" fmla="*/ 524849 h 852970"/>
                      <a:gd name="connsiteX10" fmla="*/ 697401 w 851478"/>
                      <a:gd name="connsiteY10" fmla="*/ 598668 h 852970"/>
                      <a:gd name="connsiteX11" fmla="*/ 820036 w 851478"/>
                      <a:gd name="connsiteY11" fmla="*/ 776071 h 852970"/>
                      <a:gd name="connsiteX12" fmla="*/ 847420 w 851478"/>
                      <a:gd name="connsiteY12" fmla="*/ 852271 h 852970"/>
                      <a:gd name="connsiteX13" fmla="*/ 848611 w 851478"/>
                      <a:gd name="connsiteY13" fmla="*/ 736780 h 852970"/>
                      <a:gd name="connsiteX14" fmla="*/ 821226 w 851478"/>
                      <a:gd name="connsiteY14" fmla="*/ 653436 h 852970"/>
                      <a:gd name="connsiteX15" fmla="*/ 789079 w 851478"/>
                      <a:gd name="connsiteY15" fmla="*/ 584380 h 852970"/>
                      <a:gd name="connsiteX16" fmla="*/ 760504 w 851478"/>
                      <a:gd name="connsiteY16" fmla="*/ 523658 h 852970"/>
                      <a:gd name="connsiteX17" fmla="*/ 785507 w 851478"/>
                      <a:gd name="connsiteY17" fmla="*/ 485558 h 852970"/>
                      <a:gd name="connsiteX18" fmla="*/ 708117 w 851478"/>
                      <a:gd name="connsiteY18" fmla="*/ 437933 h 852970"/>
                      <a:gd name="connsiteX19" fmla="*/ 625964 w 851478"/>
                      <a:gd name="connsiteY19" fmla="*/ 374830 h 852970"/>
                      <a:gd name="connsiteX20" fmla="*/ 710498 w 851478"/>
                      <a:gd name="connsiteY20" fmla="*/ 417693 h 852970"/>
                      <a:gd name="connsiteX21" fmla="*/ 693829 w 851478"/>
                      <a:gd name="connsiteY21" fmla="*/ 285533 h 852970"/>
                      <a:gd name="connsiteX22" fmla="*/ 709307 w 851478"/>
                      <a:gd name="connsiteY22" fmla="*/ 158136 h 852970"/>
                      <a:gd name="connsiteX23" fmla="*/ 659301 w 851478"/>
                      <a:gd name="connsiteY23" fmla="*/ 146230 h 852970"/>
                      <a:gd name="connsiteX24" fmla="*/ 536667 w 851478"/>
                      <a:gd name="connsiteY24" fmla="*/ 272436 h 852970"/>
                      <a:gd name="connsiteX25" fmla="*/ 402126 w 851478"/>
                      <a:gd name="connsiteY25" fmla="*/ 306965 h 852970"/>
                      <a:gd name="connsiteX26" fmla="*/ 318782 w 851478"/>
                      <a:gd name="connsiteY26" fmla="*/ 299821 h 852970"/>
                      <a:gd name="connsiteX27" fmla="*/ 180670 w 851478"/>
                      <a:gd name="connsiteY27" fmla="*/ 268865 h 852970"/>
                      <a:gd name="connsiteX28" fmla="*/ 131854 w 851478"/>
                      <a:gd name="connsiteY28" fmla="*/ 237908 h 852970"/>
                      <a:gd name="connsiteX29" fmla="*/ 88992 w 851478"/>
                      <a:gd name="connsiteY29" fmla="*/ 183140 h 852970"/>
                      <a:gd name="connsiteX30" fmla="*/ 116376 w 851478"/>
                      <a:gd name="connsiteY30" fmla="*/ 110511 h 852970"/>
                      <a:gd name="connsiteX31" fmla="*/ 103279 w 851478"/>
                      <a:gd name="connsiteY31" fmla="*/ 24786 h 852970"/>
                      <a:gd name="connsiteX0" fmla="*/ 102858 w 851057"/>
                      <a:gd name="connsiteY0" fmla="*/ 13774 h 841958"/>
                      <a:gd name="connsiteX1" fmla="*/ 25468 w 851057"/>
                      <a:gd name="connsiteY1" fmla="*/ 5440 h 841958"/>
                      <a:gd name="connsiteX2" fmla="*/ 465 w 851057"/>
                      <a:gd name="connsiteY2" fmla="*/ 217371 h 841958"/>
                      <a:gd name="connsiteX3" fmla="*/ 51661 w 851057"/>
                      <a:gd name="connsiteY3" fmla="*/ 270949 h 841958"/>
                      <a:gd name="connsiteX4" fmla="*/ 249305 w 851057"/>
                      <a:gd name="connsiteY4" fmla="*/ 376915 h 841958"/>
                      <a:gd name="connsiteX5" fmla="*/ 227874 w 851057"/>
                      <a:gd name="connsiteY5" fmla="*/ 413824 h 841958"/>
                      <a:gd name="connsiteX6" fmla="*/ 257640 w 851057"/>
                      <a:gd name="connsiteY6" fmla="*/ 482881 h 841958"/>
                      <a:gd name="connsiteX7" fmla="*/ 275499 w 851057"/>
                      <a:gd name="connsiteY7" fmla="*/ 536459 h 841958"/>
                      <a:gd name="connsiteX8" fmla="*/ 331458 w 851057"/>
                      <a:gd name="connsiteY8" fmla="*/ 541221 h 841958"/>
                      <a:gd name="connsiteX9" fmla="*/ 431471 w 851057"/>
                      <a:gd name="connsiteY9" fmla="*/ 513837 h 841958"/>
                      <a:gd name="connsiteX10" fmla="*/ 696980 w 851057"/>
                      <a:gd name="connsiteY10" fmla="*/ 587656 h 841958"/>
                      <a:gd name="connsiteX11" fmla="*/ 819615 w 851057"/>
                      <a:gd name="connsiteY11" fmla="*/ 765059 h 841958"/>
                      <a:gd name="connsiteX12" fmla="*/ 846999 w 851057"/>
                      <a:gd name="connsiteY12" fmla="*/ 841259 h 841958"/>
                      <a:gd name="connsiteX13" fmla="*/ 848190 w 851057"/>
                      <a:gd name="connsiteY13" fmla="*/ 725768 h 841958"/>
                      <a:gd name="connsiteX14" fmla="*/ 820805 w 851057"/>
                      <a:gd name="connsiteY14" fmla="*/ 642424 h 841958"/>
                      <a:gd name="connsiteX15" fmla="*/ 788658 w 851057"/>
                      <a:gd name="connsiteY15" fmla="*/ 573368 h 841958"/>
                      <a:gd name="connsiteX16" fmla="*/ 760083 w 851057"/>
                      <a:gd name="connsiteY16" fmla="*/ 512646 h 841958"/>
                      <a:gd name="connsiteX17" fmla="*/ 785086 w 851057"/>
                      <a:gd name="connsiteY17" fmla="*/ 474546 h 841958"/>
                      <a:gd name="connsiteX18" fmla="*/ 707696 w 851057"/>
                      <a:gd name="connsiteY18" fmla="*/ 426921 h 841958"/>
                      <a:gd name="connsiteX19" fmla="*/ 625543 w 851057"/>
                      <a:gd name="connsiteY19" fmla="*/ 363818 h 841958"/>
                      <a:gd name="connsiteX20" fmla="*/ 710077 w 851057"/>
                      <a:gd name="connsiteY20" fmla="*/ 406681 h 841958"/>
                      <a:gd name="connsiteX21" fmla="*/ 693408 w 851057"/>
                      <a:gd name="connsiteY21" fmla="*/ 274521 h 841958"/>
                      <a:gd name="connsiteX22" fmla="*/ 708886 w 851057"/>
                      <a:gd name="connsiteY22" fmla="*/ 147124 h 841958"/>
                      <a:gd name="connsiteX23" fmla="*/ 658880 w 851057"/>
                      <a:gd name="connsiteY23" fmla="*/ 135218 h 841958"/>
                      <a:gd name="connsiteX24" fmla="*/ 536246 w 851057"/>
                      <a:gd name="connsiteY24" fmla="*/ 261424 h 841958"/>
                      <a:gd name="connsiteX25" fmla="*/ 401705 w 851057"/>
                      <a:gd name="connsiteY25" fmla="*/ 295953 h 841958"/>
                      <a:gd name="connsiteX26" fmla="*/ 318361 w 851057"/>
                      <a:gd name="connsiteY26" fmla="*/ 288809 h 841958"/>
                      <a:gd name="connsiteX27" fmla="*/ 180249 w 851057"/>
                      <a:gd name="connsiteY27" fmla="*/ 257853 h 841958"/>
                      <a:gd name="connsiteX28" fmla="*/ 131433 w 851057"/>
                      <a:gd name="connsiteY28" fmla="*/ 226896 h 841958"/>
                      <a:gd name="connsiteX29" fmla="*/ 88571 w 851057"/>
                      <a:gd name="connsiteY29" fmla="*/ 172128 h 841958"/>
                      <a:gd name="connsiteX30" fmla="*/ 115955 w 851057"/>
                      <a:gd name="connsiteY30" fmla="*/ 99499 h 841958"/>
                      <a:gd name="connsiteX31" fmla="*/ 102858 w 851057"/>
                      <a:gd name="connsiteY31" fmla="*/ 13774 h 841958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9305 w 851057"/>
                      <a:gd name="connsiteY4" fmla="*/ 375013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18361 w 851057"/>
                      <a:gd name="connsiteY26" fmla="*/ 286907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88571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9305 w 851057"/>
                      <a:gd name="connsiteY4" fmla="*/ 375013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18361 w 851057"/>
                      <a:gd name="connsiteY26" fmla="*/ 286907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9305 w 851057"/>
                      <a:gd name="connsiteY4" fmla="*/ 375013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4543 w 851057"/>
                      <a:gd name="connsiteY4" fmla="*/ 372632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4543 w 851057"/>
                      <a:gd name="connsiteY4" fmla="*/ 372632 h 840056"/>
                      <a:gd name="connsiteX5" fmla="*/ 219540 w 851057"/>
                      <a:gd name="connsiteY5" fmla="*/ 419066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4543 w 851057"/>
                      <a:gd name="connsiteY4" fmla="*/ 372632 h 840056"/>
                      <a:gd name="connsiteX5" fmla="*/ 219540 w 851057"/>
                      <a:gd name="connsiteY5" fmla="*/ 419066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19066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40996 w 851057"/>
                      <a:gd name="connsiteY9" fmla="*/ 51074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40996 w 851057"/>
                      <a:gd name="connsiteY9" fmla="*/ 51074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4"/>
                      <a:gd name="connsiteX1" fmla="*/ 25468 w 851057"/>
                      <a:gd name="connsiteY1" fmla="*/ 3538 h 840054"/>
                      <a:gd name="connsiteX2" fmla="*/ 465 w 851057"/>
                      <a:gd name="connsiteY2" fmla="*/ 215469 h 840054"/>
                      <a:gd name="connsiteX3" fmla="*/ 51661 w 851057"/>
                      <a:gd name="connsiteY3" fmla="*/ 269047 h 840054"/>
                      <a:gd name="connsiteX4" fmla="*/ 237399 w 851057"/>
                      <a:gd name="connsiteY4" fmla="*/ 366679 h 840054"/>
                      <a:gd name="connsiteX5" fmla="*/ 219540 w 851057"/>
                      <a:gd name="connsiteY5" fmla="*/ 422638 h 840054"/>
                      <a:gd name="connsiteX6" fmla="*/ 250497 w 851057"/>
                      <a:gd name="connsiteY6" fmla="*/ 485741 h 840054"/>
                      <a:gd name="connsiteX7" fmla="*/ 275499 w 851057"/>
                      <a:gd name="connsiteY7" fmla="*/ 534557 h 840054"/>
                      <a:gd name="connsiteX8" fmla="*/ 331458 w 851057"/>
                      <a:gd name="connsiteY8" fmla="*/ 539319 h 840054"/>
                      <a:gd name="connsiteX9" fmla="*/ 440996 w 851057"/>
                      <a:gd name="connsiteY9" fmla="*/ 510745 h 840054"/>
                      <a:gd name="connsiteX10" fmla="*/ 691027 w 851057"/>
                      <a:gd name="connsiteY10" fmla="*/ 586945 h 840054"/>
                      <a:gd name="connsiteX11" fmla="*/ 819615 w 851057"/>
                      <a:gd name="connsiteY11" fmla="*/ 763157 h 840054"/>
                      <a:gd name="connsiteX12" fmla="*/ 846999 w 851057"/>
                      <a:gd name="connsiteY12" fmla="*/ 839357 h 840054"/>
                      <a:gd name="connsiteX13" fmla="*/ 848190 w 851057"/>
                      <a:gd name="connsiteY13" fmla="*/ 723866 h 840054"/>
                      <a:gd name="connsiteX14" fmla="*/ 820805 w 851057"/>
                      <a:gd name="connsiteY14" fmla="*/ 640522 h 840054"/>
                      <a:gd name="connsiteX15" fmla="*/ 788658 w 851057"/>
                      <a:gd name="connsiteY15" fmla="*/ 571466 h 840054"/>
                      <a:gd name="connsiteX16" fmla="*/ 760083 w 851057"/>
                      <a:gd name="connsiteY16" fmla="*/ 510744 h 840054"/>
                      <a:gd name="connsiteX17" fmla="*/ 785086 w 851057"/>
                      <a:gd name="connsiteY17" fmla="*/ 472644 h 840054"/>
                      <a:gd name="connsiteX18" fmla="*/ 707696 w 851057"/>
                      <a:gd name="connsiteY18" fmla="*/ 425019 h 840054"/>
                      <a:gd name="connsiteX19" fmla="*/ 625543 w 851057"/>
                      <a:gd name="connsiteY19" fmla="*/ 361916 h 840054"/>
                      <a:gd name="connsiteX20" fmla="*/ 710077 w 851057"/>
                      <a:gd name="connsiteY20" fmla="*/ 404779 h 840054"/>
                      <a:gd name="connsiteX21" fmla="*/ 693408 w 851057"/>
                      <a:gd name="connsiteY21" fmla="*/ 272619 h 840054"/>
                      <a:gd name="connsiteX22" fmla="*/ 708886 w 851057"/>
                      <a:gd name="connsiteY22" fmla="*/ 145222 h 840054"/>
                      <a:gd name="connsiteX23" fmla="*/ 658880 w 851057"/>
                      <a:gd name="connsiteY23" fmla="*/ 133316 h 840054"/>
                      <a:gd name="connsiteX24" fmla="*/ 536246 w 851057"/>
                      <a:gd name="connsiteY24" fmla="*/ 259522 h 840054"/>
                      <a:gd name="connsiteX25" fmla="*/ 401705 w 851057"/>
                      <a:gd name="connsiteY25" fmla="*/ 294051 h 840054"/>
                      <a:gd name="connsiteX26" fmla="*/ 305264 w 851057"/>
                      <a:gd name="connsiteY26" fmla="*/ 288098 h 840054"/>
                      <a:gd name="connsiteX27" fmla="*/ 180249 w 851057"/>
                      <a:gd name="connsiteY27" fmla="*/ 255951 h 840054"/>
                      <a:gd name="connsiteX28" fmla="*/ 131433 w 851057"/>
                      <a:gd name="connsiteY28" fmla="*/ 224994 h 840054"/>
                      <a:gd name="connsiteX29" fmla="*/ 93334 w 851057"/>
                      <a:gd name="connsiteY29" fmla="*/ 170226 h 840054"/>
                      <a:gd name="connsiteX30" fmla="*/ 115955 w 851057"/>
                      <a:gd name="connsiteY30" fmla="*/ 97597 h 840054"/>
                      <a:gd name="connsiteX31" fmla="*/ 102858 w 851057"/>
                      <a:gd name="connsiteY31" fmla="*/ 11872 h 840054"/>
                      <a:gd name="connsiteX0" fmla="*/ 102858 w 851057"/>
                      <a:gd name="connsiteY0" fmla="*/ 11872 h 840054"/>
                      <a:gd name="connsiteX1" fmla="*/ 25468 w 851057"/>
                      <a:gd name="connsiteY1" fmla="*/ 3538 h 840054"/>
                      <a:gd name="connsiteX2" fmla="*/ 465 w 851057"/>
                      <a:gd name="connsiteY2" fmla="*/ 215469 h 840054"/>
                      <a:gd name="connsiteX3" fmla="*/ 51661 w 851057"/>
                      <a:gd name="connsiteY3" fmla="*/ 269047 h 840054"/>
                      <a:gd name="connsiteX4" fmla="*/ 237399 w 851057"/>
                      <a:gd name="connsiteY4" fmla="*/ 366679 h 840054"/>
                      <a:gd name="connsiteX5" fmla="*/ 219540 w 851057"/>
                      <a:gd name="connsiteY5" fmla="*/ 422638 h 840054"/>
                      <a:gd name="connsiteX6" fmla="*/ 250497 w 851057"/>
                      <a:gd name="connsiteY6" fmla="*/ 485741 h 840054"/>
                      <a:gd name="connsiteX7" fmla="*/ 275499 w 851057"/>
                      <a:gd name="connsiteY7" fmla="*/ 534557 h 840054"/>
                      <a:gd name="connsiteX8" fmla="*/ 331458 w 851057"/>
                      <a:gd name="connsiteY8" fmla="*/ 539319 h 840054"/>
                      <a:gd name="connsiteX9" fmla="*/ 440996 w 851057"/>
                      <a:gd name="connsiteY9" fmla="*/ 510745 h 840054"/>
                      <a:gd name="connsiteX10" fmla="*/ 687455 w 851057"/>
                      <a:gd name="connsiteY10" fmla="*/ 586945 h 840054"/>
                      <a:gd name="connsiteX11" fmla="*/ 819615 w 851057"/>
                      <a:gd name="connsiteY11" fmla="*/ 763157 h 840054"/>
                      <a:gd name="connsiteX12" fmla="*/ 846999 w 851057"/>
                      <a:gd name="connsiteY12" fmla="*/ 839357 h 840054"/>
                      <a:gd name="connsiteX13" fmla="*/ 848190 w 851057"/>
                      <a:gd name="connsiteY13" fmla="*/ 723866 h 840054"/>
                      <a:gd name="connsiteX14" fmla="*/ 820805 w 851057"/>
                      <a:gd name="connsiteY14" fmla="*/ 640522 h 840054"/>
                      <a:gd name="connsiteX15" fmla="*/ 788658 w 851057"/>
                      <a:gd name="connsiteY15" fmla="*/ 571466 h 840054"/>
                      <a:gd name="connsiteX16" fmla="*/ 760083 w 851057"/>
                      <a:gd name="connsiteY16" fmla="*/ 510744 h 840054"/>
                      <a:gd name="connsiteX17" fmla="*/ 785086 w 851057"/>
                      <a:gd name="connsiteY17" fmla="*/ 472644 h 840054"/>
                      <a:gd name="connsiteX18" fmla="*/ 707696 w 851057"/>
                      <a:gd name="connsiteY18" fmla="*/ 425019 h 840054"/>
                      <a:gd name="connsiteX19" fmla="*/ 625543 w 851057"/>
                      <a:gd name="connsiteY19" fmla="*/ 361916 h 840054"/>
                      <a:gd name="connsiteX20" fmla="*/ 710077 w 851057"/>
                      <a:gd name="connsiteY20" fmla="*/ 404779 h 840054"/>
                      <a:gd name="connsiteX21" fmla="*/ 693408 w 851057"/>
                      <a:gd name="connsiteY21" fmla="*/ 272619 h 840054"/>
                      <a:gd name="connsiteX22" fmla="*/ 708886 w 851057"/>
                      <a:gd name="connsiteY22" fmla="*/ 145222 h 840054"/>
                      <a:gd name="connsiteX23" fmla="*/ 658880 w 851057"/>
                      <a:gd name="connsiteY23" fmla="*/ 133316 h 840054"/>
                      <a:gd name="connsiteX24" fmla="*/ 536246 w 851057"/>
                      <a:gd name="connsiteY24" fmla="*/ 259522 h 840054"/>
                      <a:gd name="connsiteX25" fmla="*/ 401705 w 851057"/>
                      <a:gd name="connsiteY25" fmla="*/ 294051 h 840054"/>
                      <a:gd name="connsiteX26" fmla="*/ 305264 w 851057"/>
                      <a:gd name="connsiteY26" fmla="*/ 288098 h 840054"/>
                      <a:gd name="connsiteX27" fmla="*/ 180249 w 851057"/>
                      <a:gd name="connsiteY27" fmla="*/ 255951 h 840054"/>
                      <a:gd name="connsiteX28" fmla="*/ 131433 w 851057"/>
                      <a:gd name="connsiteY28" fmla="*/ 224994 h 840054"/>
                      <a:gd name="connsiteX29" fmla="*/ 93334 w 851057"/>
                      <a:gd name="connsiteY29" fmla="*/ 170226 h 840054"/>
                      <a:gd name="connsiteX30" fmla="*/ 115955 w 851057"/>
                      <a:gd name="connsiteY30" fmla="*/ 97597 h 840054"/>
                      <a:gd name="connsiteX31" fmla="*/ 102858 w 851057"/>
                      <a:gd name="connsiteY31" fmla="*/ 11872 h 840054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04779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14304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14304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14304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3605 h 848852"/>
                      <a:gd name="connsiteX1" fmla="*/ 25468 w 853221"/>
                      <a:gd name="connsiteY1" fmla="*/ 5271 h 848852"/>
                      <a:gd name="connsiteX2" fmla="*/ 465 w 853221"/>
                      <a:gd name="connsiteY2" fmla="*/ 217202 h 848852"/>
                      <a:gd name="connsiteX3" fmla="*/ 51661 w 853221"/>
                      <a:gd name="connsiteY3" fmla="*/ 270780 h 848852"/>
                      <a:gd name="connsiteX4" fmla="*/ 237399 w 853221"/>
                      <a:gd name="connsiteY4" fmla="*/ 368412 h 848852"/>
                      <a:gd name="connsiteX5" fmla="*/ 219540 w 853221"/>
                      <a:gd name="connsiteY5" fmla="*/ 424371 h 848852"/>
                      <a:gd name="connsiteX6" fmla="*/ 250497 w 853221"/>
                      <a:gd name="connsiteY6" fmla="*/ 487474 h 848852"/>
                      <a:gd name="connsiteX7" fmla="*/ 275499 w 853221"/>
                      <a:gd name="connsiteY7" fmla="*/ 536290 h 848852"/>
                      <a:gd name="connsiteX8" fmla="*/ 331458 w 853221"/>
                      <a:gd name="connsiteY8" fmla="*/ 541052 h 848852"/>
                      <a:gd name="connsiteX9" fmla="*/ 440996 w 853221"/>
                      <a:gd name="connsiteY9" fmla="*/ 512478 h 848852"/>
                      <a:gd name="connsiteX10" fmla="*/ 687455 w 853221"/>
                      <a:gd name="connsiteY10" fmla="*/ 588678 h 848852"/>
                      <a:gd name="connsiteX11" fmla="*/ 819615 w 853221"/>
                      <a:gd name="connsiteY11" fmla="*/ 764890 h 848852"/>
                      <a:gd name="connsiteX12" fmla="*/ 850571 w 853221"/>
                      <a:gd name="connsiteY12" fmla="*/ 848234 h 848852"/>
                      <a:gd name="connsiteX13" fmla="*/ 848190 w 853221"/>
                      <a:gd name="connsiteY13" fmla="*/ 725599 h 848852"/>
                      <a:gd name="connsiteX14" fmla="*/ 820805 w 853221"/>
                      <a:gd name="connsiteY14" fmla="*/ 642255 h 848852"/>
                      <a:gd name="connsiteX15" fmla="*/ 788658 w 853221"/>
                      <a:gd name="connsiteY15" fmla="*/ 573199 h 848852"/>
                      <a:gd name="connsiteX16" fmla="*/ 760083 w 853221"/>
                      <a:gd name="connsiteY16" fmla="*/ 512477 h 848852"/>
                      <a:gd name="connsiteX17" fmla="*/ 785086 w 853221"/>
                      <a:gd name="connsiteY17" fmla="*/ 474377 h 848852"/>
                      <a:gd name="connsiteX18" fmla="*/ 707696 w 853221"/>
                      <a:gd name="connsiteY18" fmla="*/ 426752 h 848852"/>
                      <a:gd name="connsiteX19" fmla="*/ 625543 w 853221"/>
                      <a:gd name="connsiteY19" fmla="*/ 363649 h 848852"/>
                      <a:gd name="connsiteX20" fmla="*/ 710077 w 853221"/>
                      <a:gd name="connsiteY20" fmla="*/ 416037 h 848852"/>
                      <a:gd name="connsiteX21" fmla="*/ 693408 w 853221"/>
                      <a:gd name="connsiteY21" fmla="*/ 274352 h 848852"/>
                      <a:gd name="connsiteX22" fmla="*/ 708886 w 853221"/>
                      <a:gd name="connsiteY22" fmla="*/ 146955 h 848852"/>
                      <a:gd name="connsiteX23" fmla="*/ 658880 w 853221"/>
                      <a:gd name="connsiteY23" fmla="*/ 135049 h 848852"/>
                      <a:gd name="connsiteX24" fmla="*/ 536246 w 853221"/>
                      <a:gd name="connsiteY24" fmla="*/ 261255 h 848852"/>
                      <a:gd name="connsiteX25" fmla="*/ 401705 w 853221"/>
                      <a:gd name="connsiteY25" fmla="*/ 295784 h 848852"/>
                      <a:gd name="connsiteX26" fmla="*/ 305264 w 853221"/>
                      <a:gd name="connsiteY26" fmla="*/ 289831 h 848852"/>
                      <a:gd name="connsiteX27" fmla="*/ 180249 w 853221"/>
                      <a:gd name="connsiteY27" fmla="*/ 257684 h 848852"/>
                      <a:gd name="connsiteX28" fmla="*/ 131433 w 853221"/>
                      <a:gd name="connsiteY28" fmla="*/ 226727 h 848852"/>
                      <a:gd name="connsiteX29" fmla="*/ 93334 w 853221"/>
                      <a:gd name="connsiteY29" fmla="*/ 171959 h 848852"/>
                      <a:gd name="connsiteX30" fmla="*/ 99286 w 853221"/>
                      <a:gd name="connsiteY30" fmla="*/ 95758 h 848852"/>
                      <a:gd name="connsiteX31" fmla="*/ 102858 w 853221"/>
                      <a:gd name="connsiteY31" fmla="*/ 13605 h 848852"/>
                      <a:gd name="connsiteX0" fmla="*/ 102465 w 852828"/>
                      <a:gd name="connsiteY0" fmla="*/ 126765 h 962012"/>
                      <a:gd name="connsiteX1" fmla="*/ 39363 w 852828"/>
                      <a:gd name="connsiteY1" fmla="*/ 559 h 962012"/>
                      <a:gd name="connsiteX2" fmla="*/ 72 w 852828"/>
                      <a:gd name="connsiteY2" fmla="*/ 330362 h 962012"/>
                      <a:gd name="connsiteX3" fmla="*/ 51268 w 852828"/>
                      <a:gd name="connsiteY3" fmla="*/ 383940 h 962012"/>
                      <a:gd name="connsiteX4" fmla="*/ 237006 w 852828"/>
                      <a:gd name="connsiteY4" fmla="*/ 481572 h 962012"/>
                      <a:gd name="connsiteX5" fmla="*/ 219147 w 852828"/>
                      <a:gd name="connsiteY5" fmla="*/ 537531 h 962012"/>
                      <a:gd name="connsiteX6" fmla="*/ 250104 w 852828"/>
                      <a:gd name="connsiteY6" fmla="*/ 600634 h 962012"/>
                      <a:gd name="connsiteX7" fmla="*/ 275106 w 852828"/>
                      <a:gd name="connsiteY7" fmla="*/ 649450 h 962012"/>
                      <a:gd name="connsiteX8" fmla="*/ 331065 w 852828"/>
                      <a:gd name="connsiteY8" fmla="*/ 654212 h 962012"/>
                      <a:gd name="connsiteX9" fmla="*/ 440603 w 852828"/>
                      <a:gd name="connsiteY9" fmla="*/ 625638 h 962012"/>
                      <a:gd name="connsiteX10" fmla="*/ 687062 w 852828"/>
                      <a:gd name="connsiteY10" fmla="*/ 701838 h 962012"/>
                      <a:gd name="connsiteX11" fmla="*/ 819222 w 852828"/>
                      <a:gd name="connsiteY11" fmla="*/ 878050 h 962012"/>
                      <a:gd name="connsiteX12" fmla="*/ 850178 w 852828"/>
                      <a:gd name="connsiteY12" fmla="*/ 961394 h 962012"/>
                      <a:gd name="connsiteX13" fmla="*/ 847797 w 852828"/>
                      <a:gd name="connsiteY13" fmla="*/ 838759 h 962012"/>
                      <a:gd name="connsiteX14" fmla="*/ 820412 w 852828"/>
                      <a:gd name="connsiteY14" fmla="*/ 755415 h 962012"/>
                      <a:gd name="connsiteX15" fmla="*/ 788265 w 852828"/>
                      <a:gd name="connsiteY15" fmla="*/ 686359 h 962012"/>
                      <a:gd name="connsiteX16" fmla="*/ 759690 w 852828"/>
                      <a:gd name="connsiteY16" fmla="*/ 625637 h 962012"/>
                      <a:gd name="connsiteX17" fmla="*/ 784693 w 852828"/>
                      <a:gd name="connsiteY17" fmla="*/ 587537 h 962012"/>
                      <a:gd name="connsiteX18" fmla="*/ 707303 w 852828"/>
                      <a:gd name="connsiteY18" fmla="*/ 539912 h 962012"/>
                      <a:gd name="connsiteX19" fmla="*/ 625150 w 852828"/>
                      <a:gd name="connsiteY19" fmla="*/ 476809 h 962012"/>
                      <a:gd name="connsiteX20" fmla="*/ 709684 w 852828"/>
                      <a:gd name="connsiteY20" fmla="*/ 529197 h 962012"/>
                      <a:gd name="connsiteX21" fmla="*/ 693015 w 852828"/>
                      <a:gd name="connsiteY21" fmla="*/ 387512 h 962012"/>
                      <a:gd name="connsiteX22" fmla="*/ 708493 w 852828"/>
                      <a:gd name="connsiteY22" fmla="*/ 260115 h 962012"/>
                      <a:gd name="connsiteX23" fmla="*/ 658487 w 852828"/>
                      <a:gd name="connsiteY23" fmla="*/ 248209 h 962012"/>
                      <a:gd name="connsiteX24" fmla="*/ 535853 w 852828"/>
                      <a:gd name="connsiteY24" fmla="*/ 374415 h 962012"/>
                      <a:gd name="connsiteX25" fmla="*/ 401312 w 852828"/>
                      <a:gd name="connsiteY25" fmla="*/ 408944 h 962012"/>
                      <a:gd name="connsiteX26" fmla="*/ 304871 w 852828"/>
                      <a:gd name="connsiteY26" fmla="*/ 402991 h 962012"/>
                      <a:gd name="connsiteX27" fmla="*/ 179856 w 852828"/>
                      <a:gd name="connsiteY27" fmla="*/ 370844 h 962012"/>
                      <a:gd name="connsiteX28" fmla="*/ 131040 w 852828"/>
                      <a:gd name="connsiteY28" fmla="*/ 339887 h 962012"/>
                      <a:gd name="connsiteX29" fmla="*/ 92941 w 852828"/>
                      <a:gd name="connsiteY29" fmla="*/ 285119 h 962012"/>
                      <a:gd name="connsiteX30" fmla="*/ 98893 w 852828"/>
                      <a:gd name="connsiteY30" fmla="*/ 208918 h 962012"/>
                      <a:gd name="connsiteX31" fmla="*/ 102465 w 852828"/>
                      <a:gd name="connsiteY31" fmla="*/ 126765 h 962012"/>
                      <a:gd name="connsiteX0" fmla="*/ 88210 w 852861"/>
                      <a:gd name="connsiteY0" fmla="*/ 62255 h 979655"/>
                      <a:gd name="connsiteX1" fmla="*/ 39396 w 852861"/>
                      <a:gd name="connsiteY1" fmla="*/ 18202 h 979655"/>
                      <a:gd name="connsiteX2" fmla="*/ 105 w 852861"/>
                      <a:gd name="connsiteY2" fmla="*/ 348005 h 979655"/>
                      <a:gd name="connsiteX3" fmla="*/ 51301 w 852861"/>
                      <a:gd name="connsiteY3" fmla="*/ 401583 h 979655"/>
                      <a:gd name="connsiteX4" fmla="*/ 237039 w 852861"/>
                      <a:gd name="connsiteY4" fmla="*/ 499215 h 979655"/>
                      <a:gd name="connsiteX5" fmla="*/ 219180 w 852861"/>
                      <a:gd name="connsiteY5" fmla="*/ 555174 h 979655"/>
                      <a:gd name="connsiteX6" fmla="*/ 250137 w 852861"/>
                      <a:gd name="connsiteY6" fmla="*/ 618277 h 979655"/>
                      <a:gd name="connsiteX7" fmla="*/ 275139 w 852861"/>
                      <a:gd name="connsiteY7" fmla="*/ 667093 h 979655"/>
                      <a:gd name="connsiteX8" fmla="*/ 331098 w 852861"/>
                      <a:gd name="connsiteY8" fmla="*/ 671855 h 979655"/>
                      <a:gd name="connsiteX9" fmla="*/ 440636 w 852861"/>
                      <a:gd name="connsiteY9" fmla="*/ 643281 h 979655"/>
                      <a:gd name="connsiteX10" fmla="*/ 687095 w 852861"/>
                      <a:gd name="connsiteY10" fmla="*/ 719481 h 979655"/>
                      <a:gd name="connsiteX11" fmla="*/ 819255 w 852861"/>
                      <a:gd name="connsiteY11" fmla="*/ 895693 h 979655"/>
                      <a:gd name="connsiteX12" fmla="*/ 850211 w 852861"/>
                      <a:gd name="connsiteY12" fmla="*/ 979037 h 979655"/>
                      <a:gd name="connsiteX13" fmla="*/ 847830 w 852861"/>
                      <a:gd name="connsiteY13" fmla="*/ 856402 h 979655"/>
                      <a:gd name="connsiteX14" fmla="*/ 820445 w 852861"/>
                      <a:gd name="connsiteY14" fmla="*/ 773058 h 979655"/>
                      <a:gd name="connsiteX15" fmla="*/ 788298 w 852861"/>
                      <a:gd name="connsiteY15" fmla="*/ 704002 h 979655"/>
                      <a:gd name="connsiteX16" fmla="*/ 759723 w 852861"/>
                      <a:gd name="connsiteY16" fmla="*/ 643280 h 979655"/>
                      <a:gd name="connsiteX17" fmla="*/ 784726 w 852861"/>
                      <a:gd name="connsiteY17" fmla="*/ 605180 h 979655"/>
                      <a:gd name="connsiteX18" fmla="*/ 707336 w 852861"/>
                      <a:gd name="connsiteY18" fmla="*/ 557555 h 979655"/>
                      <a:gd name="connsiteX19" fmla="*/ 625183 w 852861"/>
                      <a:gd name="connsiteY19" fmla="*/ 494452 h 979655"/>
                      <a:gd name="connsiteX20" fmla="*/ 709717 w 852861"/>
                      <a:gd name="connsiteY20" fmla="*/ 546840 h 979655"/>
                      <a:gd name="connsiteX21" fmla="*/ 693048 w 852861"/>
                      <a:gd name="connsiteY21" fmla="*/ 405155 h 979655"/>
                      <a:gd name="connsiteX22" fmla="*/ 708526 w 852861"/>
                      <a:gd name="connsiteY22" fmla="*/ 277758 h 979655"/>
                      <a:gd name="connsiteX23" fmla="*/ 658520 w 852861"/>
                      <a:gd name="connsiteY23" fmla="*/ 265852 h 979655"/>
                      <a:gd name="connsiteX24" fmla="*/ 535886 w 852861"/>
                      <a:gd name="connsiteY24" fmla="*/ 392058 h 979655"/>
                      <a:gd name="connsiteX25" fmla="*/ 401345 w 852861"/>
                      <a:gd name="connsiteY25" fmla="*/ 426587 h 979655"/>
                      <a:gd name="connsiteX26" fmla="*/ 304904 w 852861"/>
                      <a:gd name="connsiteY26" fmla="*/ 420634 h 979655"/>
                      <a:gd name="connsiteX27" fmla="*/ 179889 w 852861"/>
                      <a:gd name="connsiteY27" fmla="*/ 388487 h 979655"/>
                      <a:gd name="connsiteX28" fmla="*/ 131073 w 852861"/>
                      <a:gd name="connsiteY28" fmla="*/ 357530 h 979655"/>
                      <a:gd name="connsiteX29" fmla="*/ 92974 w 852861"/>
                      <a:gd name="connsiteY29" fmla="*/ 302762 h 979655"/>
                      <a:gd name="connsiteX30" fmla="*/ 98926 w 852861"/>
                      <a:gd name="connsiteY30" fmla="*/ 226561 h 979655"/>
                      <a:gd name="connsiteX31" fmla="*/ 88210 w 852861"/>
                      <a:gd name="connsiteY31" fmla="*/ 62255 h 979655"/>
                      <a:gd name="connsiteX0" fmla="*/ 88886 w 853537"/>
                      <a:gd name="connsiteY0" fmla="*/ 125594 h 1042994"/>
                      <a:gd name="connsiteX1" fmla="*/ 25785 w 853537"/>
                      <a:gd name="connsiteY1" fmla="*/ 11294 h 1042994"/>
                      <a:gd name="connsiteX2" fmla="*/ 781 w 853537"/>
                      <a:gd name="connsiteY2" fmla="*/ 411344 h 1042994"/>
                      <a:gd name="connsiteX3" fmla="*/ 51977 w 853537"/>
                      <a:gd name="connsiteY3" fmla="*/ 464922 h 1042994"/>
                      <a:gd name="connsiteX4" fmla="*/ 237715 w 853537"/>
                      <a:gd name="connsiteY4" fmla="*/ 562554 h 1042994"/>
                      <a:gd name="connsiteX5" fmla="*/ 219856 w 853537"/>
                      <a:gd name="connsiteY5" fmla="*/ 618513 h 1042994"/>
                      <a:gd name="connsiteX6" fmla="*/ 250813 w 853537"/>
                      <a:gd name="connsiteY6" fmla="*/ 681616 h 1042994"/>
                      <a:gd name="connsiteX7" fmla="*/ 275815 w 853537"/>
                      <a:gd name="connsiteY7" fmla="*/ 730432 h 1042994"/>
                      <a:gd name="connsiteX8" fmla="*/ 331774 w 853537"/>
                      <a:gd name="connsiteY8" fmla="*/ 735194 h 1042994"/>
                      <a:gd name="connsiteX9" fmla="*/ 441312 w 853537"/>
                      <a:gd name="connsiteY9" fmla="*/ 706620 h 1042994"/>
                      <a:gd name="connsiteX10" fmla="*/ 687771 w 853537"/>
                      <a:gd name="connsiteY10" fmla="*/ 782820 h 1042994"/>
                      <a:gd name="connsiteX11" fmla="*/ 819931 w 853537"/>
                      <a:gd name="connsiteY11" fmla="*/ 959032 h 1042994"/>
                      <a:gd name="connsiteX12" fmla="*/ 850887 w 853537"/>
                      <a:gd name="connsiteY12" fmla="*/ 1042376 h 1042994"/>
                      <a:gd name="connsiteX13" fmla="*/ 848506 w 853537"/>
                      <a:gd name="connsiteY13" fmla="*/ 919741 h 1042994"/>
                      <a:gd name="connsiteX14" fmla="*/ 821121 w 853537"/>
                      <a:gd name="connsiteY14" fmla="*/ 836397 h 1042994"/>
                      <a:gd name="connsiteX15" fmla="*/ 788974 w 853537"/>
                      <a:gd name="connsiteY15" fmla="*/ 767341 h 1042994"/>
                      <a:gd name="connsiteX16" fmla="*/ 760399 w 853537"/>
                      <a:gd name="connsiteY16" fmla="*/ 706619 h 1042994"/>
                      <a:gd name="connsiteX17" fmla="*/ 785402 w 853537"/>
                      <a:gd name="connsiteY17" fmla="*/ 668519 h 1042994"/>
                      <a:gd name="connsiteX18" fmla="*/ 708012 w 853537"/>
                      <a:gd name="connsiteY18" fmla="*/ 620894 h 1042994"/>
                      <a:gd name="connsiteX19" fmla="*/ 625859 w 853537"/>
                      <a:gd name="connsiteY19" fmla="*/ 557791 h 1042994"/>
                      <a:gd name="connsiteX20" fmla="*/ 710393 w 853537"/>
                      <a:gd name="connsiteY20" fmla="*/ 610179 h 1042994"/>
                      <a:gd name="connsiteX21" fmla="*/ 693724 w 853537"/>
                      <a:gd name="connsiteY21" fmla="*/ 468494 h 1042994"/>
                      <a:gd name="connsiteX22" fmla="*/ 709202 w 853537"/>
                      <a:gd name="connsiteY22" fmla="*/ 341097 h 1042994"/>
                      <a:gd name="connsiteX23" fmla="*/ 659196 w 853537"/>
                      <a:gd name="connsiteY23" fmla="*/ 329191 h 1042994"/>
                      <a:gd name="connsiteX24" fmla="*/ 536562 w 853537"/>
                      <a:gd name="connsiteY24" fmla="*/ 455397 h 1042994"/>
                      <a:gd name="connsiteX25" fmla="*/ 402021 w 853537"/>
                      <a:gd name="connsiteY25" fmla="*/ 489926 h 1042994"/>
                      <a:gd name="connsiteX26" fmla="*/ 305580 w 853537"/>
                      <a:gd name="connsiteY26" fmla="*/ 483973 h 1042994"/>
                      <a:gd name="connsiteX27" fmla="*/ 180565 w 853537"/>
                      <a:gd name="connsiteY27" fmla="*/ 451826 h 1042994"/>
                      <a:gd name="connsiteX28" fmla="*/ 131749 w 853537"/>
                      <a:gd name="connsiteY28" fmla="*/ 420869 h 1042994"/>
                      <a:gd name="connsiteX29" fmla="*/ 93650 w 853537"/>
                      <a:gd name="connsiteY29" fmla="*/ 366101 h 1042994"/>
                      <a:gd name="connsiteX30" fmla="*/ 99602 w 853537"/>
                      <a:gd name="connsiteY30" fmla="*/ 289900 h 1042994"/>
                      <a:gd name="connsiteX31" fmla="*/ 88886 w 853537"/>
                      <a:gd name="connsiteY31" fmla="*/ 125594 h 1042994"/>
                      <a:gd name="connsiteX0" fmla="*/ 89623 w 854274"/>
                      <a:gd name="connsiteY0" fmla="*/ 125594 h 1042994"/>
                      <a:gd name="connsiteX1" fmla="*/ 26522 w 854274"/>
                      <a:gd name="connsiteY1" fmla="*/ 11294 h 1042994"/>
                      <a:gd name="connsiteX2" fmla="*/ 1518 w 854274"/>
                      <a:gd name="connsiteY2" fmla="*/ 411344 h 1042994"/>
                      <a:gd name="connsiteX3" fmla="*/ 52714 w 854274"/>
                      <a:gd name="connsiteY3" fmla="*/ 464922 h 1042994"/>
                      <a:gd name="connsiteX4" fmla="*/ 238452 w 854274"/>
                      <a:gd name="connsiteY4" fmla="*/ 562554 h 1042994"/>
                      <a:gd name="connsiteX5" fmla="*/ 220593 w 854274"/>
                      <a:gd name="connsiteY5" fmla="*/ 618513 h 1042994"/>
                      <a:gd name="connsiteX6" fmla="*/ 251550 w 854274"/>
                      <a:gd name="connsiteY6" fmla="*/ 681616 h 1042994"/>
                      <a:gd name="connsiteX7" fmla="*/ 276552 w 854274"/>
                      <a:gd name="connsiteY7" fmla="*/ 730432 h 1042994"/>
                      <a:gd name="connsiteX8" fmla="*/ 332511 w 854274"/>
                      <a:gd name="connsiteY8" fmla="*/ 735194 h 1042994"/>
                      <a:gd name="connsiteX9" fmla="*/ 442049 w 854274"/>
                      <a:gd name="connsiteY9" fmla="*/ 706620 h 1042994"/>
                      <a:gd name="connsiteX10" fmla="*/ 688508 w 854274"/>
                      <a:gd name="connsiteY10" fmla="*/ 782820 h 1042994"/>
                      <a:gd name="connsiteX11" fmla="*/ 820668 w 854274"/>
                      <a:gd name="connsiteY11" fmla="*/ 959032 h 1042994"/>
                      <a:gd name="connsiteX12" fmla="*/ 851624 w 854274"/>
                      <a:gd name="connsiteY12" fmla="*/ 1042376 h 1042994"/>
                      <a:gd name="connsiteX13" fmla="*/ 849243 w 854274"/>
                      <a:gd name="connsiteY13" fmla="*/ 919741 h 1042994"/>
                      <a:gd name="connsiteX14" fmla="*/ 821858 w 854274"/>
                      <a:gd name="connsiteY14" fmla="*/ 836397 h 1042994"/>
                      <a:gd name="connsiteX15" fmla="*/ 789711 w 854274"/>
                      <a:gd name="connsiteY15" fmla="*/ 767341 h 1042994"/>
                      <a:gd name="connsiteX16" fmla="*/ 761136 w 854274"/>
                      <a:gd name="connsiteY16" fmla="*/ 706619 h 1042994"/>
                      <a:gd name="connsiteX17" fmla="*/ 786139 w 854274"/>
                      <a:gd name="connsiteY17" fmla="*/ 668519 h 1042994"/>
                      <a:gd name="connsiteX18" fmla="*/ 708749 w 854274"/>
                      <a:gd name="connsiteY18" fmla="*/ 620894 h 1042994"/>
                      <a:gd name="connsiteX19" fmla="*/ 626596 w 854274"/>
                      <a:gd name="connsiteY19" fmla="*/ 557791 h 1042994"/>
                      <a:gd name="connsiteX20" fmla="*/ 711130 w 854274"/>
                      <a:gd name="connsiteY20" fmla="*/ 610179 h 1042994"/>
                      <a:gd name="connsiteX21" fmla="*/ 694461 w 854274"/>
                      <a:gd name="connsiteY21" fmla="*/ 468494 h 1042994"/>
                      <a:gd name="connsiteX22" fmla="*/ 709939 w 854274"/>
                      <a:gd name="connsiteY22" fmla="*/ 341097 h 1042994"/>
                      <a:gd name="connsiteX23" fmla="*/ 659933 w 854274"/>
                      <a:gd name="connsiteY23" fmla="*/ 329191 h 1042994"/>
                      <a:gd name="connsiteX24" fmla="*/ 537299 w 854274"/>
                      <a:gd name="connsiteY24" fmla="*/ 455397 h 1042994"/>
                      <a:gd name="connsiteX25" fmla="*/ 402758 w 854274"/>
                      <a:gd name="connsiteY25" fmla="*/ 489926 h 1042994"/>
                      <a:gd name="connsiteX26" fmla="*/ 306317 w 854274"/>
                      <a:gd name="connsiteY26" fmla="*/ 483973 h 1042994"/>
                      <a:gd name="connsiteX27" fmla="*/ 181302 w 854274"/>
                      <a:gd name="connsiteY27" fmla="*/ 451826 h 1042994"/>
                      <a:gd name="connsiteX28" fmla="*/ 132486 w 854274"/>
                      <a:gd name="connsiteY28" fmla="*/ 420869 h 1042994"/>
                      <a:gd name="connsiteX29" fmla="*/ 94387 w 854274"/>
                      <a:gd name="connsiteY29" fmla="*/ 366101 h 1042994"/>
                      <a:gd name="connsiteX30" fmla="*/ 100339 w 854274"/>
                      <a:gd name="connsiteY30" fmla="*/ 289900 h 1042994"/>
                      <a:gd name="connsiteX31" fmla="*/ 89623 w 854274"/>
                      <a:gd name="connsiteY31" fmla="*/ 125594 h 1042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854274" h="1042994">
                        <a:moveTo>
                          <a:pt x="89623" y="125594"/>
                        </a:moveTo>
                        <a:cubicBezTo>
                          <a:pt x="77320" y="79160"/>
                          <a:pt x="41206" y="-36331"/>
                          <a:pt x="26522" y="11294"/>
                        </a:cubicBezTo>
                        <a:cubicBezTo>
                          <a:pt x="11838" y="58919"/>
                          <a:pt x="-5229" y="385745"/>
                          <a:pt x="1518" y="411344"/>
                        </a:cubicBezTo>
                        <a:cubicBezTo>
                          <a:pt x="8265" y="436943"/>
                          <a:pt x="13225" y="439720"/>
                          <a:pt x="52714" y="464922"/>
                        </a:cubicBezTo>
                        <a:cubicBezTo>
                          <a:pt x="92203" y="490124"/>
                          <a:pt x="224760" y="538146"/>
                          <a:pt x="238452" y="562554"/>
                        </a:cubicBezTo>
                        <a:cubicBezTo>
                          <a:pt x="252144" y="586962"/>
                          <a:pt x="214838" y="570094"/>
                          <a:pt x="220593" y="618513"/>
                        </a:cubicBezTo>
                        <a:cubicBezTo>
                          <a:pt x="226348" y="666932"/>
                          <a:pt x="242224" y="662963"/>
                          <a:pt x="251550" y="681616"/>
                        </a:cubicBezTo>
                        <a:cubicBezTo>
                          <a:pt x="260876" y="700269"/>
                          <a:pt x="263058" y="721502"/>
                          <a:pt x="276552" y="730432"/>
                        </a:cubicBezTo>
                        <a:cubicBezTo>
                          <a:pt x="290046" y="739362"/>
                          <a:pt x="304928" y="739163"/>
                          <a:pt x="332511" y="735194"/>
                        </a:cubicBezTo>
                        <a:cubicBezTo>
                          <a:pt x="360094" y="731225"/>
                          <a:pt x="382716" y="698682"/>
                          <a:pt x="442049" y="706620"/>
                        </a:cubicBezTo>
                        <a:cubicBezTo>
                          <a:pt x="501382" y="714558"/>
                          <a:pt x="625405" y="740751"/>
                          <a:pt x="688508" y="782820"/>
                        </a:cubicBezTo>
                        <a:cubicBezTo>
                          <a:pt x="751611" y="824889"/>
                          <a:pt x="793482" y="915773"/>
                          <a:pt x="820668" y="959032"/>
                        </a:cubicBezTo>
                        <a:cubicBezTo>
                          <a:pt x="847854" y="1002291"/>
                          <a:pt x="846862" y="1048924"/>
                          <a:pt x="851624" y="1042376"/>
                        </a:cubicBezTo>
                        <a:cubicBezTo>
                          <a:pt x="856386" y="1035828"/>
                          <a:pt x="854204" y="954071"/>
                          <a:pt x="849243" y="919741"/>
                        </a:cubicBezTo>
                        <a:cubicBezTo>
                          <a:pt x="844282" y="885411"/>
                          <a:pt x="831780" y="861797"/>
                          <a:pt x="821858" y="836397"/>
                        </a:cubicBezTo>
                        <a:cubicBezTo>
                          <a:pt x="811936" y="810997"/>
                          <a:pt x="799831" y="788971"/>
                          <a:pt x="789711" y="767341"/>
                        </a:cubicBezTo>
                        <a:cubicBezTo>
                          <a:pt x="779591" y="745711"/>
                          <a:pt x="761731" y="723089"/>
                          <a:pt x="761136" y="706619"/>
                        </a:cubicBezTo>
                        <a:cubicBezTo>
                          <a:pt x="760541" y="690149"/>
                          <a:pt x="794870" y="682806"/>
                          <a:pt x="786139" y="668519"/>
                        </a:cubicBezTo>
                        <a:cubicBezTo>
                          <a:pt x="777408" y="654232"/>
                          <a:pt x="735339" y="639349"/>
                          <a:pt x="708749" y="620894"/>
                        </a:cubicBezTo>
                        <a:cubicBezTo>
                          <a:pt x="682159" y="602439"/>
                          <a:pt x="626199" y="559577"/>
                          <a:pt x="626596" y="557791"/>
                        </a:cubicBezTo>
                        <a:cubicBezTo>
                          <a:pt x="626993" y="556005"/>
                          <a:pt x="699819" y="625062"/>
                          <a:pt x="711130" y="610179"/>
                        </a:cubicBezTo>
                        <a:cubicBezTo>
                          <a:pt x="722441" y="595296"/>
                          <a:pt x="694660" y="513341"/>
                          <a:pt x="694461" y="468494"/>
                        </a:cubicBezTo>
                        <a:cubicBezTo>
                          <a:pt x="694263" y="423647"/>
                          <a:pt x="708551" y="355980"/>
                          <a:pt x="709939" y="341097"/>
                        </a:cubicBezTo>
                        <a:cubicBezTo>
                          <a:pt x="711327" y="326214"/>
                          <a:pt x="677990" y="312523"/>
                          <a:pt x="659933" y="329191"/>
                        </a:cubicBezTo>
                        <a:cubicBezTo>
                          <a:pt x="641876" y="345859"/>
                          <a:pt x="580161" y="428608"/>
                          <a:pt x="537299" y="455397"/>
                        </a:cubicBezTo>
                        <a:cubicBezTo>
                          <a:pt x="494437" y="482186"/>
                          <a:pt x="441255" y="485163"/>
                          <a:pt x="402758" y="489926"/>
                        </a:cubicBezTo>
                        <a:cubicBezTo>
                          <a:pt x="364261" y="494689"/>
                          <a:pt x="343226" y="490323"/>
                          <a:pt x="306317" y="483973"/>
                        </a:cubicBezTo>
                        <a:cubicBezTo>
                          <a:pt x="269408" y="477623"/>
                          <a:pt x="210274" y="462343"/>
                          <a:pt x="181302" y="451826"/>
                        </a:cubicBezTo>
                        <a:cubicBezTo>
                          <a:pt x="152330" y="441309"/>
                          <a:pt x="146972" y="435157"/>
                          <a:pt x="132486" y="420869"/>
                        </a:cubicBezTo>
                        <a:cubicBezTo>
                          <a:pt x="118000" y="406582"/>
                          <a:pt x="96967" y="387334"/>
                          <a:pt x="94387" y="366101"/>
                        </a:cubicBezTo>
                        <a:cubicBezTo>
                          <a:pt x="91807" y="344868"/>
                          <a:pt x="101133" y="329984"/>
                          <a:pt x="100339" y="289900"/>
                        </a:cubicBezTo>
                        <a:cubicBezTo>
                          <a:pt x="99545" y="249816"/>
                          <a:pt x="101926" y="172028"/>
                          <a:pt x="89623" y="125594"/>
                        </a:cubicBezTo>
                        <a:close/>
                      </a:path>
                    </a:pathLst>
                  </a:custGeom>
                  <a:solidFill>
                    <a:srgbClr val="CC99FF">
                      <a:alpha val="69804"/>
                    </a:srgb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3" name="フリーフォーム: 図形 312">
                    <a:extLst>
                      <a:ext uri="{FF2B5EF4-FFF2-40B4-BE49-F238E27FC236}">
                        <a16:creationId xmlns:a16="http://schemas.microsoft.com/office/drawing/2014/main" id="{B0C33C98-CD18-3846-DC44-7EA77607E11E}"/>
                      </a:ext>
                    </a:extLst>
                  </p:cNvPr>
                  <p:cNvSpPr/>
                  <p:nvPr/>
                </p:nvSpPr>
                <p:spPr>
                  <a:xfrm>
                    <a:off x="1363459" y="5088232"/>
                    <a:ext cx="152399" cy="299269"/>
                  </a:xfrm>
                  <a:custGeom>
                    <a:avLst/>
                    <a:gdLst>
                      <a:gd name="connsiteX0" fmla="*/ 0 w 128587"/>
                      <a:gd name="connsiteY0" fmla="*/ 0 h 277416"/>
                      <a:gd name="connsiteX1" fmla="*/ 90487 w 128587"/>
                      <a:gd name="connsiteY1" fmla="*/ 167878 h 277416"/>
                      <a:gd name="connsiteX2" fmla="*/ 128587 w 128587"/>
                      <a:gd name="connsiteY2" fmla="*/ 277416 h 277416"/>
                      <a:gd name="connsiteX0" fmla="*/ 0 w 152399"/>
                      <a:gd name="connsiteY0" fmla="*/ 0 h 239330"/>
                      <a:gd name="connsiteX1" fmla="*/ 114299 w 152399"/>
                      <a:gd name="connsiteY1" fmla="*/ 129792 h 239330"/>
                      <a:gd name="connsiteX2" fmla="*/ 152399 w 152399"/>
                      <a:gd name="connsiteY2" fmla="*/ 239330 h 2393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2399" h="239330">
                        <a:moveTo>
                          <a:pt x="0" y="0"/>
                        </a:moveTo>
                        <a:lnTo>
                          <a:pt x="114299" y="129792"/>
                        </a:lnTo>
                        <a:lnTo>
                          <a:pt x="152399" y="239330"/>
                        </a:ln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4" name="フリーフォーム: 図形 313">
                    <a:extLst>
                      <a:ext uri="{FF2B5EF4-FFF2-40B4-BE49-F238E27FC236}">
                        <a16:creationId xmlns:a16="http://schemas.microsoft.com/office/drawing/2014/main" id="{9403B625-E7B7-68AD-F0F1-E60F3FDEF6E3}"/>
                      </a:ext>
                    </a:extLst>
                  </p:cNvPr>
                  <p:cNvSpPr/>
                  <p:nvPr/>
                </p:nvSpPr>
                <p:spPr>
                  <a:xfrm>
                    <a:off x="1077126" y="5046451"/>
                    <a:ext cx="78580" cy="320700"/>
                  </a:xfrm>
                  <a:custGeom>
                    <a:avLst/>
                    <a:gdLst>
                      <a:gd name="connsiteX0" fmla="*/ 0 w 128587"/>
                      <a:gd name="connsiteY0" fmla="*/ 0 h 277416"/>
                      <a:gd name="connsiteX1" fmla="*/ 90487 w 128587"/>
                      <a:gd name="connsiteY1" fmla="*/ 167878 h 277416"/>
                      <a:gd name="connsiteX2" fmla="*/ 128587 w 128587"/>
                      <a:gd name="connsiteY2" fmla="*/ 277416 h 277416"/>
                      <a:gd name="connsiteX0" fmla="*/ 0 w 152399"/>
                      <a:gd name="connsiteY0" fmla="*/ 0 h 239330"/>
                      <a:gd name="connsiteX1" fmla="*/ 114299 w 152399"/>
                      <a:gd name="connsiteY1" fmla="*/ 129792 h 239330"/>
                      <a:gd name="connsiteX2" fmla="*/ 152399 w 152399"/>
                      <a:gd name="connsiteY2" fmla="*/ 239330 h 239330"/>
                      <a:gd name="connsiteX0" fmla="*/ 0 w 152399"/>
                      <a:gd name="connsiteY0" fmla="*/ 0 h 239330"/>
                      <a:gd name="connsiteX1" fmla="*/ 114299 w 152399"/>
                      <a:gd name="connsiteY1" fmla="*/ 120271 h 239330"/>
                      <a:gd name="connsiteX2" fmla="*/ 152399 w 152399"/>
                      <a:gd name="connsiteY2" fmla="*/ 239330 h 239330"/>
                      <a:gd name="connsiteX0" fmla="*/ 0 w 78580"/>
                      <a:gd name="connsiteY0" fmla="*/ 0 h 256469"/>
                      <a:gd name="connsiteX1" fmla="*/ 40480 w 78580"/>
                      <a:gd name="connsiteY1" fmla="*/ 137410 h 256469"/>
                      <a:gd name="connsiteX2" fmla="*/ 78580 w 78580"/>
                      <a:gd name="connsiteY2" fmla="*/ 256469 h 256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78580" h="256469">
                        <a:moveTo>
                          <a:pt x="0" y="0"/>
                        </a:moveTo>
                        <a:lnTo>
                          <a:pt x="40480" y="137410"/>
                        </a:lnTo>
                        <a:lnTo>
                          <a:pt x="78580" y="256469"/>
                        </a:ln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5" name="フリーフォーム: 図形 314">
                    <a:extLst>
                      <a:ext uri="{FF2B5EF4-FFF2-40B4-BE49-F238E27FC236}">
                        <a16:creationId xmlns:a16="http://schemas.microsoft.com/office/drawing/2014/main" id="{7B081DAB-B41E-8DB0-DC72-F73AADF5BA5D}"/>
                      </a:ext>
                    </a:extLst>
                  </p:cNvPr>
                  <p:cNvSpPr/>
                  <p:nvPr/>
                </p:nvSpPr>
                <p:spPr>
                  <a:xfrm>
                    <a:off x="1330121" y="5401788"/>
                    <a:ext cx="170259" cy="120253"/>
                  </a:xfrm>
                  <a:custGeom>
                    <a:avLst/>
                    <a:gdLst>
                      <a:gd name="connsiteX0" fmla="*/ 0 w 170259"/>
                      <a:gd name="connsiteY0" fmla="*/ 9525 h 120253"/>
                      <a:gd name="connsiteX1" fmla="*/ 33337 w 170259"/>
                      <a:gd name="connsiteY1" fmla="*/ 115491 h 120253"/>
                      <a:gd name="connsiteX2" fmla="*/ 83344 w 170259"/>
                      <a:gd name="connsiteY2" fmla="*/ 120253 h 120253"/>
                      <a:gd name="connsiteX3" fmla="*/ 133350 w 170259"/>
                      <a:gd name="connsiteY3" fmla="*/ 89297 h 120253"/>
                      <a:gd name="connsiteX4" fmla="*/ 170259 w 170259"/>
                      <a:gd name="connsiteY4" fmla="*/ 0 h 120253"/>
                      <a:gd name="connsiteX5" fmla="*/ 0 w 170259"/>
                      <a:gd name="connsiteY5" fmla="*/ 9525 h 1202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0259" h="120253">
                        <a:moveTo>
                          <a:pt x="0" y="9525"/>
                        </a:moveTo>
                        <a:lnTo>
                          <a:pt x="33337" y="115491"/>
                        </a:lnTo>
                        <a:lnTo>
                          <a:pt x="83344" y="120253"/>
                        </a:lnTo>
                        <a:lnTo>
                          <a:pt x="133350" y="89297"/>
                        </a:lnTo>
                        <a:lnTo>
                          <a:pt x="170259" y="0"/>
                        </a:lnTo>
                        <a:lnTo>
                          <a:pt x="0" y="9525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6" name="フリーフォーム: 図形 315">
                    <a:extLst>
                      <a:ext uri="{FF2B5EF4-FFF2-40B4-BE49-F238E27FC236}">
                        <a16:creationId xmlns:a16="http://schemas.microsoft.com/office/drawing/2014/main" id="{AA9DE93C-93CE-ADAB-E908-C1CADEC2B51C}"/>
                      </a:ext>
                    </a:extLst>
                  </p:cNvPr>
                  <p:cNvSpPr/>
                  <p:nvPr/>
                </p:nvSpPr>
                <p:spPr>
                  <a:xfrm>
                    <a:off x="1206296" y="5412504"/>
                    <a:ext cx="147637" cy="117872"/>
                  </a:xfrm>
                  <a:custGeom>
                    <a:avLst/>
                    <a:gdLst>
                      <a:gd name="connsiteX0" fmla="*/ 127397 w 147637"/>
                      <a:gd name="connsiteY0" fmla="*/ 3572 h 117872"/>
                      <a:gd name="connsiteX1" fmla="*/ 0 w 147637"/>
                      <a:gd name="connsiteY1" fmla="*/ 0 h 117872"/>
                      <a:gd name="connsiteX2" fmla="*/ 40481 w 147637"/>
                      <a:gd name="connsiteY2" fmla="*/ 114300 h 117872"/>
                      <a:gd name="connsiteX3" fmla="*/ 96441 w 147637"/>
                      <a:gd name="connsiteY3" fmla="*/ 117872 h 117872"/>
                      <a:gd name="connsiteX4" fmla="*/ 147637 w 147637"/>
                      <a:gd name="connsiteY4" fmla="*/ 92868 h 117872"/>
                      <a:gd name="connsiteX5" fmla="*/ 127397 w 147637"/>
                      <a:gd name="connsiteY5" fmla="*/ 3572 h 117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7637" h="117872">
                        <a:moveTo>
                          <a:pt x="127397" y="3572"/>
                        </a:moveTo>
                        <a:lnTo>
                          <a:pt x="0" y="0"/>
                        </a:lnTo>
                        <a:lnTo>
                          <a:pt x="40481" y="114300"/>
                        </a:lnTo>
                        <a:lnTo>
                          <a:pt x="96441" y="117872"/>
                        </a:lnTo>
                        <a:lnTo>
                          <a:pt x="147637" y="92868"/>
                        </a:lnTo>
                        <a:lnTo>
                          <a:pt x="127397" y="3572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7" name="フリーフォーム: 図形 316">
                    <a:extLst>
                      <a:ext uri="{FF2B5EF4-FFF2-40B4-BE49-F238E27FC236}">
                        <a16:creationId xmlns:a16="http://schemas.microsoft.com/office/drawing/2014/main" id="{6A493A72-9CF6-8A11-710B-716499920CB2}"/>
                      </a:ext>
                    </a:extLst>
                  </p:cNvPr>
                  <p:cNvSpPr/>
                  <p:nvPr/>
                </p:nvSpPr>
                <p:spPr>
                  <a:xfrm>
                    <a:off x="1175441" y="5479179"/>
                    <a:ext cx="345816" cy="190268"/>
                  </a:xfrm>
                  <a:custGeom>
                    <a:avLst/>
                    <a:gdLst>
                      <a:gd name="connsiteX0" fmla="*/ 65485 w 354807"/>
                      <a:gd name="connsiteY0" fmla="*/ 50006 h 196453"/>
                      <a:gd name="connsiteX1" fmla="*/ 3572 w 354807"/>
                      <a:gd name="connsiteY1" fmla="*/ 85725 h 196453"/>
                      <a:gd name="connsiteX2" fmla="*/ 0 w 354807"/>
                      <a:gd name="connsiteY2" fmla="*/ 107156 h 196453"/>
                      <a:gd name="connsiteX3" fmla="*/ 0 w 354807"/>
                      <a:gd name="connsiteY3" fmla="*/ 146447 h 196453"/>
                      <a:gd name="connsiteX4" fmla="*/ 28575 w 354807"/>
                      <a:gd name="connsiteY4" fmla="*/ 159544 h 196453"/>
                      <a:gd name="connsiteX5" fmla="*/ 78582 w 354807"/>
                      <a:gd name="connsiteY5" fmla="*/ 167878 h 196453"/>
                      <a:gd name="connsiteX6" fmla="*/ 80963 w 354807"/>
                      <a:gd name="connsiteY6" fmla="*/ 184547 h 196453"/>
                      <a:gd name="connsiteX7" fmla="*/ 116682 w 354807"/>
                      <a:gd name="connsiteY7" fmla="*/ 196453 h 196453"/>
                      <a:gd name="connsiteX8" fmla="*/ 215504 w 354807"/>
                      <a:gd name="connsiteY8" fmla="*/ 186928 h 196453"/>
                      <a:gd name="connsiteX9" fmla="*/ 304800 w 354807"/>
                      <a:gd name="connsiteY9" fmla="*/ 145256 h 196453"/>
                      <a:gd name="connsiteX10" fmla="*/ 354807 w 354807"/>
                      <a:gd name="connsiteY10" fmla="*/ 113109 h 196453"/>
                      <a:gd name="connsiteX11" fmla="*/ 334566 w 354807"/>
                      <a:gd name="connsiteY11" fmla="*/ 0 h 196453"/>
                      <a:gd name="connsiteX12" fmla="*/ 310754 w 354807"/>
                      <a:gd name="connsiteY12" fmla="*/ 4762 h 196453"/>
                      <a:gd name="connsiteX13" fmla="*/ 254794 w 354807"/>
                      <a:gd name="connsiteY13" fmla="*/ 46434 h 196453"/>
                      <a:gd name="connsiteX14" fmla="*/ 198835 w 354807"/>
                      <a:gd name="connsiteY14" fmla="*/ 45244 h 196453"/>
                      <a:gd name="connsiteX15" fmla="*/ 159544 w 354807"/>
                      <a:gd name="connsiteY15" fmla="*/ 39291 h 196453"/>
                      <a:gd name="connsiteX16" fmla="*/ 123825 w 354807"/>
                      <a:gd name="connsiteY16" fmla="*/ 60722 h 196453"/>
                      <a:gd name="connsiteX17" fmla="*/ 65485 w 354807"/>
                      <a:gd name="connsiteY17" fmla="*/ 50006 h 196453"/>
                      <a:gd name="connsiteX0" fmla="*/ 65485 w 354807"/>
                      <a:gd name="connsiteY0" fmla="*/ 45244 h 191691"/>
                      <a:gd name="connsiteX1" fmla="*/ 3572 w 354807"/>
                      <a:gd name="connsiteY1" fmla="*/ 80963 h 191691"/>
                      <a:gd name="connsiteX2" fmla="*/ 0 w 354807"/>
                      <a:gd name="connsiteY2" fmla="*/ 102394 h 191691"/>
                      <a:gd name="connsiteX3" fmla="*/ 0 w 354807"/>
                      <a:gd name="connsiteY3" fmla="*/ 141685 h 191691"/>
                      <a:gd name="connsiteX4" fmla="*/ 28575 w 354807"/>
                      <a:gd name="connsiteY4" fmla="*/ 154782 h 191691"/>
                      <a:gd name="connsiteX5" fmla="*/ 78582 w 354807"/>
                      <a:gd name="connsiteY5" fmla="*/ 163116 h 191691"/>
                      <a:gd name="connsiteX6" fmla="*/ 80963 w 354807"/>
                      <a:gd name="connsiteY6" fmla="*/ 179785 h 191691"/>
                      <a:gd name="connsiteX7" fmla="*/ 116682 w 354807"/>
                      <a:gd name="connsiteY7" fmla="*/ 191691 h 191691"/>
                      <a:gd name="connsiteX8" fmla="*/ 215504 w 354807"/>
                      <a:gd name="connsiteY8" fmla="*/ 182166 h 191691"/>
                      <a:gd name="connsiteX9" fmla="*/ 304800 w 354807"/>
                      <a:gd name="connsiteY9" fmla="*/ 140494 h 191691"/>
                      <a:gd name="connsiteX10" fmla="*/ 354807 w 354807"/>
                      <a:gd name="connsiteY10" fmla="*/ 108347 h 191691"/>
                      <a:gd name="connsiteX11" fmla="*/ 310754 w 354807"/>
                      <a:gd name="connsiteY11" fmla="*/ 0 h 191691"/>
                      <a:gd name="connsiteX12" fmla="*/ 254794 w 354807"/>
                      <a:gd name="connsiteY12" fmla="*/ 41672 h 191691"/>
                      <a:gd name="connsiteX13" fmla="*/ 198835 w 354807"/>
                      <a:gd name="connsiteY13" fmla="*/ 40482 h 191691"/>
                      <a:gd name="connsiteX14" fmla="*/ 159544 w 354807"/>
                      <a:gd name="connsiteY14" fmla="*/ 34529 h 191691"/>
                      <a:gd name="connsiteX15" fmla="*/ 123825 w 354807"/>
                      <a:gd name="connsiteY15" fmla="*/ 55960 h 191691"/>
                      <a:gd name="connsiteX16" fmla="*/ 65485 w 354807"/>
                      <a:gd name="connsiteY16" fmla="*/ 45244 h 191691"/>
                      <a:gd name="connsiteX0" fmla="*/ 65485 w 336948"/>
                      <a:gd name="connsiteY0" fmla="*/ 45244 h 191691"/>
                      <a:gd name="connsiteX1" fmla="*/ 3572 w 336948"/>
                      <a:gd name="connsiteY1" fmla="*/ 80963 h 191691"/>
                      <a:gd name="connsiteX2" fmla="*/ 0 w 336948"/>
                      <a:gd name="connsiteY2" fmla="*/ 102394 h 191691"/>
                      <a:gd name="connsiteX3" fmla="*/ 0 w 336948"/>
                      <a:gd name="connsiteY3" fmla="*/ 141685 h 191691"/>
                      <a:gd name="connsiteX4" fmla="*/ 28575 w 336948"/>
                      <a:gd name="connsiteY4" fmla="*/ 154782 h 191691"/>
                      <a:gd name="connsiteX5" fmla="*/ 78582 w 336948"/>
                      <a:gd name="connsiteY5" fmla="*/ 163116 h 191691"/>
                      <a:gd name="connsiteX6" fmla="*/ 80963 w 336948"/>
                      <a:gd name="connsiteY6" fmla="*/ 179785 h 191691"/>
                      <a:gd name="connsiteX7" fmla="*/ 116682 w 336948"/>
                      <a:gd name="connsiteY7" fmla="*/ 191691 h 191691"/>
                      <a:gd name="connsiteX8" fmla="*/ 215504 w 336948"/>
                      <a:gd name="connsiteY8" fmla="*/ 182166 h 191691"/>
                      <a:gd name="connsiteX9" fmla="*/ 304800 w 336948"/>
                      <a:gd name="connsiteY9" fmla="*/ 140494 h 191691"/>
                      <a:gd name="connsiteX10" fmla="*/ 336948 w 336948"/>
                      <a:gd name="connsiteY10" fmla="*/ 108347 h 191691"/>
                      <a:gd name="connsiteX11" fmla="*/ 310754 w 336948"/>
                      <a:gd name="connsiteY11" fmla="*/ 0 h 191691"/>
                      <a:gd name="connsiteX12" fmla="*/ 254794 w 336948"/>
                      <a:gd name="connsiteY12" fmla="*/ 41672 h 191691"/>
                      <a:gd name="connsiteX13" fmla="*/ 198835 w 336948"/>
                      <a:gd name="connsiteY13" fmla="*/ 40482 h 191691"/>
                      <a:gd name="connsiteX14" fmla="*/ 159544 w 336948"/>
                      <a:gd name="connsiteY14" fmla="*/ 34529 h 191691"/>
                      <a:gd name="connsiteX15" fmla="*/ 123825 w 336948"/>
                      <a:gd name="connsiteY15" fmla="*/ 55960 h 191691"/>
                      <a:gd name="connsiteX16" fmla="*/ 65485 w 336948"/>
                      <a:gd name="connsiteY16" fmla="*/ 45244 h 191691"/>
                      <a:gd name="connsiteX0" fmla="*/ 65485 w 337802"/>
                      <a:gd name="connsiteY0" fmla="*/ 45244 h 191691"/>
                      <a:gd name="connsiteX1" fmla="*/ 3572 w 337802"/>
                      <a:gd name="connsiteY1" fmla="*/ 80963 h 191691"/>
                      <a:gd name="connsiteX2" fmla="*/ 0 w 337802"/>
                      <a:gd name="connsiteY2" fmla="*/ 102394 h 191691"/>
                      <a:gd name="connsiteX3" fmla="*/ 0 w 337802"/>
                      <a:gd name="connsiteY3" fmla="*/ 141685 h 191691"/>
                      <a:gd name="connsiteX4" fmla="*/ 28575 w 337802"/>
                      <a:gd name="connsiteY4" fmla="*/ 154782 h 191691"/>
                      <a:gd name="connsiteX5" fmla="*/ 78582 w 337802"/>
                      <a:gd name="connsiteY5" fmla="*/ 163116 h 191691"/>
                      <a:gd name="connsiteX6" fmla="*/ 80963 w 337802"/>
                      <a:gd name="connsiteY6" fmla="*/ 179785 h 191691"/>
                      <a:gd name="connsiteX7" fmla="*/ 116682 w 337802"/>
                      <a:gd name="connsiteY7" fmla="*/ 191691 h 191691"/>
                      <a:gd name="connsiteX8" fmla="*/ 215504 w 337802"/>
                      <a:gd name="connsiteY8" fmla="*/ 182166 h 191691"/>
                      <a:gd name="connsiteX9" fmla="*/ 304800 w 337802"/>
                      <a:gd name="connsiteY9" fmla="*/ 140494 h 191691"/>
                      <a:gd name="connsiteX10" fmla="*/ 336948 w 337802"/>
                      <a:gd name="connsiteY10" fmla="*/ 108347 h 191691"/>
                      <a:gd name="connsiteX11" fmla="*/ 310754 w 337802"/>
                      <a:gd name="connsiteY11" fmla="*/ 0 h 191691"/>
                      <a:gd name="connsiteX12" fmla="*/ 254794 w 337802"/>
                      <a:gd name="connsiteY12" fmla="*/ 41672 h 191691"/>
                      <a:gd name="connsiteX13" fmla="*/ 198835 w 337802"/>
                      <a:gd name="connsiteY13" fmla="*/ 40482 h 191691"/>
                      <a:gd name="connsiteX14" fmla="*/ 159544 w 337802"/>
                      <a:gd name="connsiteY14" fmla="*/ 34529 h 191691"/>
                      <a:gd name="connsiteX15" fmla="*/ 123825 w 337802"/>
                      <a:gd name="connsiteY15" fmla="*/ 55960 h 191691"/>
                      <a:gd name="connsiteX16" fmla="*/ 65485 w 337802"/>
                      <a:gd name="connsiteY16" fmla="*/ 45244 h 191691"/>
                      <a:gd name="connsiteX0" fmla="*/ 65485 w 337704"/>
                      <a:gd name="connsiteY0" fmla="*/ 42863 h 189310"/>
                      <a:gd name="connsiteX1" fmla="*/ 3572 w 337704"/>
                      <a:gd name="connsiteY1" fmla="*/ 78582 h 189310"/>
                      <a:gd name="connsiteX2" fmla="*/ 0 w 337704"/>
                      <a:gd name="connsiteY2" fmla="*/ 100013 h 189310"/>
                      <a:gd name="connsiteX3" fmla="*/ 0 w 337704"/>
                      <a:gd name="connsiteY3" fmla="*/ 139304 h 189310"/>
                      <a:gd name="connsiteX4" fmla="*/ 28575 w 337704"/>
                      <a:gd name="connsiteY4" fmla="*/ 152401 h 189310"/>
                      <a:gd name="connsiteX5" fmla="*/ 78582 w 337704"/>
                      <a:gd name="connsiteY5" fmla="*/ 160735 h 189310"/>
                      <a:gd name="connsiteX6" fmla="*/ 80963 w 337704"/>
                      <a:gd name="connsiteY6" fmla="*/ 177404 h 189310"/>
                      <a:gd name="connsiteX7" fmla="*/ 116682 w 337704"/>
                      <a:gd name="connsiteY7" fmla="*/ 189310 h 189310"/>
                      <a:gd name="connsiteX8" fmla="*/ 215504 w 337704"/>
                      <a:gd name="connsiteY8" fmla="*/ 179785 h 189310"/>
                      <a:gd name="connsiteX9" fmla="*/ 304800 w 337704"/>
                      <a:gd name="connsiteY9" fmla="*/ 138113 h 189310"/>
                      <a:gd name="connsiteX10" fmla="*/ 336948 w 337704"/>
                      <a:gd name="connsiteY10" fmla="*/ 105966 h 189310"/>
                      <a:gd name="connsiteX11" fmla="*/ 307182 w 337704"/>
                      <a:gd name="connsiteY11" fmla="*/ 0 h 189310"/>
                      <a:gd name="connsiteX12" fmla="*/ 254794 w 337704"/>
                      <a:gd name="connsiteY12" fmla="*/ 39291 h 189310"/>
                      <a:gd name="connsiteX13" fmla="*/ 198835 w 337704"/>
                      <a:gd name="connsiteY13" fmla="*/ 38101 h 189310"/>
                      <a:gd name="connsiteX14" fmla="*/ 159544 w 337704"/>
                      <a:gd name="connsiteY14" fmla="*/ 32148 h 189310"/>
                      <a:gd name="connsiteX15" fmla="*/ 123825 w 337704"/>
                      <a:gd name="connsiteY15" fmla="*/ 53579 h 189310"/>
                      <a:gd name="connsiteX16" fmla="*/ 65485 w 337704"/>
                      <a:gd name="connsiteY16" fmla="*/ 42863 h 189310"/>
                      <a:gd name="connsiteX0" fmla="*/ 65485 w 338774"/>
                      <a:gd name="connsiteY0" fmla="*/ 42863 h 189310"/>
                      <a:gd name="connsiteX1" fmla="*/ 3572 w 338774"/>
                      <a:gd name="connsiteY1" fmla="*/ 78582 h 189310"/>
                      <a:gd name="connsiteX2" fmla="*/ 0 w 338774"/>
                      <a:gd name="connsiteY2" fmla="*/ 100013 h 189310"/>
                      <a:gd name="connsiteX3" fmla="*/ 0 w 338774"/>
                      <a:gd name="connsiteY3" fmla="*/ 139304 h 189310"/>
                      <a:gd name="connsiteX4" fmla="*/ 28575 w 338774"/>
                      <a:gd name="connsiteY4" fmla="*/ 152401 h 189310"/>
                      <a:gd name="connsiteX5" fmla="*/ 78582 w 338774"/>
                      <a:gd name="connsiteY5" fmla="*/ 160735 h 189310"/>
                      <a:gd name="connsiteX6" fmla="*/ 80963 w 338774"/>
                      <a:gd name="connsiteY6" fmla="*/ 177404 h 189310"/>
                      <a:gd name="connsiteX7" fmla="*/ 116682 w 338774"/>
                      <a:gd name="connsiteY7" fmla="*/ 189310 h 189310"/>
                      <a:gd name="connsiteX8" fmla="*/ 215504 w 338774"/>
                      <a:gd name="connsiteY8" fmla="*/ 179785 h 189310"/>
                      <a:gd name="connsiteX9" fmla="*/ 304800 w 338774"/>
                      <a:gd name="connsiteY9" fmla="*/ 138113 h 189310"/>
                      <a:gd name="connsiteX10" fmla="*/ 336948 w 338774"/>
                      <a:gd name="connsiteY10" fmla="*/ 105966 h 189310"/>
                      <a:gd name="connsiteX11" fmla="*/ 307182 w 338774"/>
                      <a:gd name="connsiteY11" fmla="*/ 0 h 189310"/>
                      <a:gd name="connsiteX12" fmla="*/ 254794 w 338774"/>
                      <a:gd name="connsiteY12" fmla="*/ 39291 h 189310"/>
                      <a:gd name="connsiteX13" fmla="*/ 198835 w 338774"/>
                      <a:gd name="connsiteY13" fmla="*/ 38101 h 189310"/>
                      <a:gd name="connsiteX14" fmla="*/ 159544 w 338774"/>
                      <a:gd name="connsiteY14" fmla="*/ 32148 h 189310"/>
                      <a:gd name="connsiteX15" fmla="*/ 123825 w 338774"/>
                      <a:gd name="connsiteY15" fmla="*/ 53579 h 189310"/>
                      <a:gd name="connsiteX16" fmla="*/ 65485 w 338774"/>
                      <a:gd name="connsiteY16" fmla="*/ 42863 h 189310"/>
                      <a:gd name="connsiteX0" fmla="*/ 65485 w 338774"/>
                      <a:gd name="connsiteY0" fmla="*/ 42863 h 189310"/>
                      <a:gd name="connsiteX1" fmla="*/ 3572 w 338774"/>
                      <a:gd name="connsiteY1" fmla="*/ 78582 h 189310"/>
                      <a:gd name="connsiteX2" fmla="*/ 0 w 338774"/>
                      <a:gd name="connsiteY2" fmla="*/ 100013 h 189310"/>
                      <a:gd name="connsiteX3" fmla="*/ 0 w 338774"/>
                      <a:gd name="connsiteY3" fmla="*/ 139304 h 189310"/>
                      <a:gd name="connsiteX4" fmla="*/ 28575 w 338774"/>
                      <a:gd name="connsiteY4" fmla="*/ 152401 h 189310"/>
                      <a:gd name="connsiteX5" fmla="*/ 78582 w 338774"/>
                      <a:gd name="connsiteY5" fmla="*/ 160735 h 189310"/>
                      <a:gd name="connsiteX6" fmla="*/ 80963 w 338774"/>
                      <a:gd name="connsiteY6" fmla="*/ 177404 h 189310"/>
                      <a:gd name="connsiteX7" fmla="*/ 116682 w 338774"/>
                      <a:gd name="connsiteY7" fmla="*/ 189310 h 189310"/>
                      <a:gd name="connsiteX8" fmla="*/ 215504 w 338774"/>
                      <a:gd name="connsiteY8" fmla="*/ 185738 h 189310"/>
                      <a:gd name="connsiteX9" fmla="*/ 304800 w 338774"/>
                      <a:gd name="connsiteY9" fmla="*/ 138113 h 189310"/>
                      <a:gd name="connsiteX10" fmla="*/ 336948 w 338774"/>
                      <a:gd name="connsiteY10" fmla="*/ 105966 h 189310"/>
                      <a:gd name="connsiteX11" fmla="*/ 307182 w 338774"/>
                      <a:gd name="connsiteY11" fmla="*/ 0 h 189310"/>
                      <a:gd name="connsiteX12" fmla="*/ 254794 w 338774"/>
                      <a:gd name="connsiteY12" fmla="*/ 39291 h 189310"/>
                      <a:gd name="connsiteX13" fmla="*/ 198835 w 338774"/>
                      <a:gd name="connsiteY13" fmla="*/ 38101 h 189310"/>
                      <a:gd name="connsiteX14" fmla="*/ 159544 w 338774"/>
                      <a:gd name="connsiteY14" fmla="*/ 32148 h 189310"/>
                      <a:gd name="connsiteX15" fmla="*/ 123825 w 338774"/>
                      <a:gd name="connsiteY15" fmla="*/ 53579 h 189310"/>
                      <a:gd name="connsiteX16" fmla="*/ 65485 w 338774"/>
                      <a:gd name="connsiteY16" fmla="*/ 42863 h 189310"/>
                      <a:gd name="connsiteX0" fmla="*/ 65485 w 338774"/>
                      <a:gd name="connsiteY0" fmla="*/ 42863 h 189310"/>
                      <a:gd name="connsiteX1" fmla="*/ 3572 w 338774"/>
                      <a:gd name="connsiteY1" fmla="*/ 78582 h 189310"/>
                      <a:gd name="connsiteX2" fmla="*/ 0 w 338774"/>
                      <a:gd name="connsiteY2" fmla="*/ 100013 h 189310"/>
                      <a:gd name="connsiteX3" fmla="*/ 0 w 338774"/>
                      <a:gd name="connsiteY3" fmla="*/ 139304 h 189310"/>
                      <a:gd name="connsiteX4" fmla="*/ 28575 w 338774"/>
                      <a:gd name="connsiteY4" fmla="*/ 152401 h 189310"/>
                      <a:gd name="connsiteX5" fmla="*/ 78582 w 338774"/>
                      <a:gd name="connsiteY5" fmla="*/ 160735 h 189310"/>
                      <a:gd name="connsiteX6" fmla="*/ 80963 w 338774"/>
                      <a:gd name="connsiteY6" fmla="*/ 177404 h 189310"/>
                      <a:gd name="connsiteX7" fmla="*/ 116682 w 338774"/>
                      <a:gd name="connsiteY7" fmla="*/ 189310 h 189310"/>
                      <a:gd name="connsiteX8" fmla="*/ 215504 w 338774"/>
                      <a:gd name="connsiteY8" fmla="*/ 185738 h 189310"/>
                      <a:gd name="connsiteX9" fmla="*/ 304800 w 338774"/>
                      <a:gd name="connsiteY9" fmla="*/ 138113 h 189310"/>
                      <a:gd name="connsiteX10" fmla="*/ 336948 w 338774"/>
                      <a:gd name="connsiteY10" fmla="*/ 105966 h 189310"/>
                      <a:gd name="connsiteX11" fmla="*/ 307182 w 338774"/>
                      <a:gd name="connsiteY11" fmla="*/ 0 h 189310"/>
                      <a:gd name="connsiteX12" fmla="*/ 254794 w 338774"/>
                      <a:gd name="connsiteY12" fmla="*/ 39291 h 189310"/>
                      <a:gd name="connsiteX13" fmla="*/ 198835 w 338774"/>
                      <a:gd name="connsiteY13" fmla="*/ 38101 h 189310"/>
                      <a:gd name="connsiteX14" fmla="*/ 159544 w 338774"/>
                      <a:gd name="connsiteY14" fmla="*/ 32148 h 189310"/>
                      <a:gd name="connsiteX15" fmla="*/ 123825 w 338774"/>
                      <a:gd name="connsiteY15" fmla="*/ 53579 h 189310"/>
                      <a:gd name="connsiteX16" fmla="*/ 65485 w 338774"/>
                      <a:gd name="connsiteY16" fmla="*/ 42863 h 189310"/>
                      <a:gd name="connsiteX0" fmla="*/ 65485 w 338774"/>
                      <a:gd name="connsiteY0" fmla="*/ 42863 h 190268"/>
                      <a:gd name="connsiteX1" fmla="*/ 3572 w 338774"/>
                      <a:gd name="connsiteY1" fmla="*/ 78582 h 190268"/>
                      <a:gd name="connsiteX2" fmla="*/ 0 w 338774"/>
                      <a:gd name="connsiteY2" fmla="*/ 100013 h 190268"/>
                      <a:gd name="connsiteX3" fmla="*/ 0 w 338774"/>
                      <a:gd name="connsiteY3" fmla="*/ 139304 h 190268"/>
                      <a:gd name="connsiteX4" fmla="*/ 28575 w 338774"/>
                      <a:gd name="connsiteY4" fmla="*/ 152401 h 190268"/>
                      <a:gd name="connsiteX5" fmla="*/ 78582 w 338774"/>
                      <a:gd name="connsiteY5" fmla="*/ 160735 h 190268"/>
                      <a:gd name="connsiteX6" fmla="*/ 80963 w 338774"/>
                      <a:gd name="connsiteY6" fmla="*/ 177404 h 190268"/>
                      <a:gd name="connsiteX7" fmla="*/ 116682 w 338774"/>
                      <a:gd name="connsiteY7" fmla="*/ 189310 h 190268"/>
                      <a:gd name="connsiteX8" fmla="*/ 215504 w 338774"/>
                      <a:gd name="connsiteY8" fmla="*/ 185738 h 190268"/>
                      <a:gd name="connsiteX9" fmla="*/ 304800 w 338774"/>
                      <a:gd name="connsiteY9" fmla="*/ 138113 h 190268"/>
                      <a:gd name="connsiteX10" fmla="*/ 336948 w 338774"/>
                      <a:gd name="connsiteY10" fmla="*/ 105966 h 190268"/>
                      <a:gd name="connsiteX11" fmla="*/ 307182 w 338774"/>
                      <a:gd name="connsiteY11" fmla="*/ 0 h 190268"/>
                      <a:gd name="connsiteX12" fmla="*/ 254794 w 338774"/>
                      <a:gd name="connsiteY12" fmla="*/ 39291 h 190268"/>
                      <a:gd name="connsiteX13" fmla="*/ 198835 w 338774"/>
                      <a:gd name="connsiteY13" fmla="*/ 38101 h 190268"/>
                      <a:gd name="connsiteX14" fmla="*/ 159544 w 338774"/>
                      <a:gd name="connsiteY14" fmla="*/ 32148 h 190268"/>
                      <a:gd name="connsiteX15" fmla="*/ 123825 w 338774"/>
                      <a:gd name="connsiteY15" fmla="*/ 53579 h 190268"/>
                      <a:gd name="connsiteX16" fmla="*/ 65485 w 338774"/>
                      <a:gd name="connsiteY16" fmla="*/ 42863 h 190268"/>
                      <a:gd name="connsiteX0" fmla="*/ 65485 w 338774"/>
                      <a:gd name="connsiteY0" fmla="*/ 42863 h 190268"/>
                      <a:gd name="connsiteX1" fmla="*/ 3572 w 338774"/>
                      <a:gd name="connsiteY1" fmla="*/ 78582 h 190268"/>
                      <a:gd name="connsiteX2" fmla="*/ 0 w 338774"/>
                      <a:gd name="connsiteY2" fmla="*/ 139304 h 190268"/>
                      <a:gd name="connsiteX3" fmla="*/ 28575 w 338774"/>
                      <a:gd name="connsiteY3" fmla="*/ 152401 h 190268"/>
                      <a:gd name="connsiteX4" fmla="*/ 78582 w 338774"/>
                      <a:gd name="connsiteY4" fmla="*/ 160735 h 190268"/>
                      <a:gd name="connsiteX5" fmla="*/ 80963 w 338774"/>
                      <a:gd name="connsiteY5" fmla="*/ 177404 h 190268"/>
                      <a:gd name="connsiteX6" fmla="*/ 116682 w 338774"/>
                      <a:gd name="connsiteY6" fmla="*/ 189310 h 190268"/>
                      <a:gd name="connsiteX7" fmla="*/ 215504 w 338774"/>
                      <a:gd name="connsiteY7" fmla="*/ 185738 h 190268"/>
                      <a:gd name="connsiteX8" fmla="*/ 304800 w 338774"/>
                      <a:gd name="connsiteY8" fmla="*/ 138113 h 190268"/>
                      <a:gd name="connsiteX9" fmla="*/ 336948 w 338774"/>
                      <a:gd name="connsiteY9" fmla="*/ 105966 h 190268"/>
                      <a:gd name="connsiteX10" fmla="*/ 307182 w 338774"/>
                      <a:gd name="connsiteY10" fmla="*/ 0 h 190268"/>
                      <a:gd name="connsiteX11" fmla="*/ 254794 w 338774"/>
                      <a:gd name="connsiteY11" fmla="*/ 39291 h 190268"/>
                      <a:gd name="connsiteX12" fmla="*/ 198835 w 338774"/>
                      <a:gd name="connsiteY12" fmla="*/ 38101 h 190268"/>
                      <a:gd name="connsiteX13" fmla="*/ 159544 w 338774"/>
                      <a:gd name="connsiteY13" fmla="*/ 32148 h 190268"/>
                      <a:gd name="connsiteX14" fmla="*/ 123825 w 338774"/>
                      <a:gd name="connsiteY14" fmla="*/ 53579 h 190268"/>
                      <a:gd name="connsiteX15" fmla="*/ 65485 w 338774"/>
                      <a:gd name="connsiteY15" fmla="*/ 42863 h 190268"/>
                      <a:gd name="connsiteX0" fmla="*/ 65951 w 339240"/>
                      <a:gd name="connsiteY0" fmla="*/ 42863 h 190268"/>
                      <a:gd name="connsiteX1" fmla="*/ 4038 w 339240"/>
                      <a:gd name="connsiteY1" fmla="*/ 78582 h 190268"/>
                      <a:gd name="connsiteX2" fmla="*/ 466 w 339240"/>
                      <a:gd name="connsiteY2" fmla="*/ 139304 h 190268"/>
                      <a:gd name="connsiteX3" fmla="*/ 29041 w 339240"/>
                      <a:gd name="connsiteY3" fmla="*/ 152401 h 190268"/>
                      <a:gd name="connsiteX4" fmla="*/ 79048 w 339240"/>
                      <a:gd name="connsiteY4" fmla="*/ 160735 h 190268"/>
                      <a:gd name="connsiteX5" fmla="*/ 81429 w 339240"/>
                      <a:gd name="connsiteY5" fmla="*/ 177404 h 190268"/>
                      <a:gd name="connsiteX6" fmla="*/ 117148 w 339240"/>
                      <a:gd name="connsiteY6" fmla="*/ 189310 h 190268"/>
                      <a:gd name="connsiteX7" fmla="*/ 215970 w 339240"/>
                      <a:gd name="connsiteY7" fmla="*/ 185738 h 190268"/>
                      <a:gd name="connsiteX8" fmla="*/ 305266 w 339240"/>
                      <a:gd name="connsiteY8" fmla="*/ 138113 h 190268"/>
                      <a:gd name="connsiteX9" fmla="*/ 337414 w 339240"/>
                      <a:gd name="connsiteY9" fmla="*/ 105966 h 190268"/>
                      <a:gd name="connsiteX10" fmla="*/ 307648 w 339240"/>
                      <a:gd name="connsiteY10" fmla="*/ 0 h 190268"/>
                      <a:gd name="connsiteX11" fmla="*/ 255260 w 339240"/>
                      <a:gd name="connsiteY11" fmla="*/ 39291 h 190268"/>
                      <a:gd name="connsiteX12" fmla="*/ 199301 w 339240"/>
                      <a:gd name="connsiteY12" fmla="*/ 38101 h 190268"/>
                      <a:gd name="connsiteX13" fmla="*/ 160010 w 339240"/>
                      <a:gd name="connsiteY13" fmla="*/ 32148 h 190268"/>
                      <a:gd name="connsiteX14" fmla="*/ 124291 w 339240"/>
                      <a:gd name="connsiteY14" fmla="*/ 53579 h 190268"/>
                      <a:gd name="connsiteX15" fmla="*/ 65951 w 339240"/>
                      <a:gd name="connsiteY15" fmla="*/ 42863 h 190268"/>
                      <a:gd name="connsiteX0" fmla="*/ 72527 w 345816"/>
                      <a:gd name="connsiteY0" fmla="*/ 42863 h 190268"/>
                      <a:gd name="connsiteX1" fmla="*/ 10614 w 345816"/>
                      <a:gd name="connsiteY1" fmla="*/ 78582 h 190268"/>
                      <a:gd name="connsiteX2" fmla="*/ 7042 w 345816"/>
                      <a:gd name="connsiteY2" fmla="*/ 139304 h 190268"/>
                      <a:gd name="connsiteX3" fmla="*/ 35617 w 345816"/>
                      <a:gd name="connsiteY3" fmla="*/ 152401 h 190268"/>
                      <a:gd name="connsiteX4" fmla="*/ 85624 w 345816"/>
                      <a:gd name="connsiteY4" fmla="*/ 160735 h 190268"/>
                      <a:gd name="connsiteX5" fmla="*/ 88005 w 345816"/>
                      <a:gd name="connsiteY5" fmla="*/ 177404 h 190268"/>
                      <a:gd name="connsiteX6" fmla="*/ 123724 w 345816"/>
                      <a:gd name="connsiteY6" fmla="*/ 189310 h 190268"/>
                      <a:gd name="connsiteX7" fmla="*/ 222546 w 345816"/>
                      <a:gd name="connsiteY7" fmla="*/ 185738 h 190268"/>
                      <a:gd name="connsiteX8" fmla="*/ 311842 w 345816"/>
                      <a:gd name="connsiteY8" fmla="*/ 138113 h 190268"/>
                      <a:gd name="connsiteX9" fmla="*/ 343990 w 345816"/>
                      <a:gd name="connsiteY9" fmla="*/ 105966 h 190268"/>
                      <a:gd name="connsiteX10" fmla="*/ 314224 w 345816"/>
                      <a:gd name="connsiteY10" fmla="*/ 0 h 190268"/>
                      <a:gd name="connsiteX11" fmla="*/ 261836 w 345816"/>
                      <a:gd name="connsiteY11" fmla="*/ 39291 h 190268"/>
                      <a:gd name="connsiteX12" fmla="*/ 205877 w 345816"/>
                      <a:gd name="connsiteY12" fmla="*/ 38101 h 190268"/>
                      <a:gd name="connsiteX13" fmla="*/ 166586 w 345816"/>
                      <a:gd name="connsiteY13" fmla="*/ 32148 h 190268"/>
                      <a:gd name="connsiteX14" fmla="*/ 130867 w 345816"/>
                      <a:gd name="connsiteY14" fmla="*/ 53579 h 190268"/>
                      <a:gd name="connsiteX15" fmla="*/ 72527 w 345816"/>
                      <a:gd name="connsiteY15" fmla="*/ 42863 h 1902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45816" h="190268">
                        <a:moveTo>
                          <a:pt x="72527" y="42863"/>
                        </a:moveTo>
                        <a:lnTo>
                          <a:pt x="10614" y="78582"/>
                        </a:lnTo>
                        <a:cubicBezTo>
                          <a:pt x="3470" y="111920"/>
                          <a:pt x="-7245" y="121445"/>
                          <a:pt x="7042" y="139304"/>
                        </a:cubicBezTo>
                        <a:lnTo>
                          <a:pt x="35617" y="152401"/>
                        </a:lnTo>
                        <a:lnTo>
                          <a:pt x="85624" y="160735"/>
                        </a:lnTo>
                        <a:lnTo>
                          <a:pt x="88005" y="177404"/>
                        </a:lnTo>
                        <a:lnTo>
                          <a:pt x="123724" y="189310"/>
                        </a:lnTo>
                        <a:cubicBezTo>
                          <a:pt x="156665" y="188119"/>
                          <a:pt x="182461" y="194073"/>
                          <a:pt x="222546" y="185738"/>
                        </a:cubicBezTo>
                        <a:cubicBezTo>
                          <a:pt x="264217" y="165100"/>
                          <a:pt x="282077" y="153988"/>
                          <a:pt x="311842" y="138113"/>
                        </a:cubicBezTo>
                        <a:lnTo>
                          <a:pt x="343990" y="105966"/>
                        </a:lnTo>
                        <a:cubicBezTo>
                          <a:pt x="349547" y="62706"/>
                          <a:pt x="343196" y="39688"/>
                          <a:pt x="314224" y="0"/>
                        </a:cubicBezTo>
                        <a:lnTo>
                          <a:pt x="261836" y="39291"/>
                        </a:lnTo>
                        <a:lnTo>
                          <a:pt x="205877" y="38101"/>
                        </a:lnTo>
                        <a:lnTo>
                          <a:pt x="166586" y="32148"/>
                        </a:lnTo>
                        <a:lnTo>
                          <a:pt x="130867" y="53579"/>
                        </a:lnTo>
                        <a:lnTo>
                          <a:pt x="72527" y="42863"/>
                        </a:lnTo>
                        <a:close/>
                      </a:path>
                    </a:pathLst>
                  </a:custGeom>
                  <a:solidFill>
                    <a:srgbClr val="FFC000">
                      <a:alpha val="36863"/>
                    </a:srgb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8" name="フリーフォーム: 図形 317">
                    <a:extLst>
                      <a:ext uri="{FF2B5EF4-FFF2-40B4-BE49-F238E27FC236}">
                        <a16:creationId xmlns:a16="http://schemas.microsoft.com/office/drawing/2014/main" id="{BCB59035-53AE-4565-B80D-23C4DA757A70}"/>
                      </a:ext>
                    </a:extLst>
                  </p:cNvPr>
                  <p:cNvSpPr/>
                  <p:nvPr/>
                </p:nvSpPr>
                <p:spPr>
                  <a:xfrm>
                    <a:off x="1270590" y="5526804"/>
                    <a:ext cx="51197" cy="110728"/>
                  </a:xfrm>
                  <a:custGeom>
                    <a:avLst/>
                    <a:gdLst>
                      <a:gd name="connsiteX0" fmla="*/ 51197 w 51197"/>
                      <a:gd name="connsiteY0" fmla="*/ 0 h 110728"/>
                      <a:gd name="connsiteX1" fmla="*/ 5953 w 51197"/>
                      <a:gd name="connsiteY1" fmla="*/ 57150 h 110728"/>
                      <a:gd name="connsiteX2" fmla="*/ 0 w 51197"/>
                      <a:gd name="connsiteY2" fmla="*/ 110728 h 1107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1197" h="110728">
                        <a:moveTo>
                          <a:pt x="51197" y="0"/>
                        </a:moveTo>
                        <a:lnTo>
                          <a:pt x="5953" y="57150"/>
                        </a:lnTo>
                        <a:lnTo>
                          <a:pt x="0" y="110728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2" name="フリーフォーム: 図形 311">
                    <a:extLst>
                      <a:ext uri="{FF2B5EF4-FFF2-40B4-BE49-F238E27FC236}">
                        <a16:creationId xmlns:a16="http://schemas.microsoft.com/office/drawing/2014/main" id="{86616981-1C5A-DD1F-3949-51C92186AF37}"/>
                      </a:ext>
                    </a:extLst>
                  </p:cNvPr>
                  <p:cNvSpPr/>
                  <p:nvPr/>
                </p:nvSpPr>
                <p:spPr>
                  <a:xfrm>
                    <a:off x="934380" y="4948782"/>
                    <a:ext cx="710335" cy="502176"/>
                  </a:xfrm>
                  <a:custGeom>
                    <a:avLst/>
                    <a:gdLst>
                      <a:gd name="connsiteX0" fmla="*/ 136374 w 710733"/>
                      <a:gd name="connsiteY0" fmla="*/ 467294 h 496904"/>
                      <a:gd name="connsiteX1" fmla="*/ 572142 w 710733"/>
                      <a:gd name="connsiteY1" fmla="*/ 443481 h 496904"/>
                      <a:gd name="connsiteX2" fmla="*/ 545949 w 710733"/>
                      <a:gd name="connsiteY2" fmla="*/ 492297 h 496904"/>
                      <a:gd name="connsiteX3" fmla="*/ 626911 w 710733"/>
                      <a:gd name="connsiteY3" fmla="*/ 485153 h 496904"/>
                      <a:gd name="connsiteX4" fmla="*/ 701921 w 710733"/>
                      <a:gd name="connsiteY4" fmla="*/ 406572 h 496904"/>
                      <a:gd name="connsiteX5" fmla="*/ 697158 w 710733"/>
                      <a:gd name="connsiteY5" fmla="*/ 306559 h 496904"/>
                      <a:gd name="connsiteX6" fmla="*/ 593574 w 710733"/>
                      <a:gd name="connsiteY6" fmla="*/ 133919 h 496904"/>
                      <a:gd name="connsiteX7" fmla="*/ 486417 w 710733"/>
                      <a:gd name="connsiteY7" fmla="*/ 47003 h 496904"/>
                      <a:gd name="connsiteX8" fmla="*/ 385214 w 710733"/>
                      <a:gd name="connsiteY8" fmla="*/ 13665 h 496904"/>
                      <a:gd name="connsiteX9" fmla="*/ 278058 w 710733"/>
                      <a:gd name="connsiteY9" fmla="*/ 569 h 496904"/>
                      <a:gd name="connsiteX10" fmla="*/ 226861 w 710733"/>
                      <a:gd name="connsiteY10" fmla="*/ 5331 h 496904"/>
                      <a:gd name="connsiteX11" fmla="*/ 161377 w 710733"/>
                      <a:gd name="connsiteY11" fmla="*/ 31525 h 496904"/>
                      <a:gd name="connsiteX12" fmla="*/ 107799 w 710733"/>
                      <a:gd name="connsiteY12" fmla="*/ 12475 h 496904"/>
                      <a:gd name="connsiteX13" fmla="*/ 54221 w 710733"/>
                      <a:gd name="connsiteY13" fmla="*/ 49384 h 496904"/>
                      <a:gd name="connsiteX14" fmla="*/ 642 w 710733"/>
                      <a:gd name="connsiteY14" fmla="*/ 180353 h 496904"/>
                      <a:gd name="connsiteX15" fmla="*/ 29217 w 710733"/>
                      <a:gd name="connsiteY15" fmla="*/ 324419 h 496904"/>
                      <a:gd name="connsiteX16" fmla="*/ 95892 w 710733"/>
                      <a:gd name="connsiteY16" fmla="*/ 426812 h 496904"/>
                      <a:gd name="connsiteX17" fmla="*/ 136374 w 710733"/>
                      <a:gd name="connsiteY17" fmla="*/ 467294 h 496904"/>
                      <a:gd name="connsiteX0" fmla="*/ 136374 w 710524"/>
                      <a:gd name="connsiteY0" fmla="*/ 467294 h 496904"/>
                      <a:gd name="connsiteX1" fmla="*/ 572142 w 710524"/>
                      <a:gd name="connsiteY1" fmla="*/ 443481 h 496904"/>
                      <a:gd name="connsiteX2" fmla="*/ 545949 w 710524"/>
                      <a:gd name="connsiteY2" fmla="*/ 492297 h 496904"/>
                      <a:gd name="connsiteX3" fmla="*/ 626911 w 710524"/>
                      <a:gd name="connsiteY3" fmla="*/ 485153 h 496904"/>
                      <a:gd name="connsiteX4" fmla="*/ 701921 w 710524"/>
                      <a:gd name="connsiteY4" fmla="*/ 406572 h 496904"/>
                      <a:gd name="connsiteX5" fmla="*/ 697158 w 710524"/>
                      <a:gd name="connsiteY5" fmla="*/ 306559 h 496904"/>
                      <a:gd name="connsiteX6" fmla="*/ 597146 w 710524"/>
                      <a:gd name="connsiteY6" fmla="*/ 127966 h 496904"/>
                      <a:gd name="connsiteX7" fmla="*/ 486417 w 710524"/>
                      <a:gd name="connsiteY7" fmla="*/ 47003 h 496904"/>
                      <a:gd name="connsiteX8" fmla="*/ 385214 w 710524"/>
                      <a:gd name="connsiteY8" fmla="*/ 13665 h 496904"/>
                      <a:gd name="connsiteX9" fmla="*/ 278058 w 710524"/>
                      <a:gd name="connsiteY9" fmla="*/ 569 h 496904"/>
                      <a:gd name="connsiteX10" fmla="*/ 226861 w 710524"/>
                      <a:gd name="connsiteY10" fmla="*/ 5331 h 496904"/>
                      <a:gd name="connsiteX11" fmla="*/ 161377 w 710524"/>
                      <a:gd name="connsiteY11" fmla="*/ 31525 h 496904"/>
                      <a:gd name="connsiteX12" fmla="*/ 107799 w 710524"/>
                      <a:gd name="connsiteY12" fmla="*/ 12475 h 496904"/>
                      <a:gd name="connsiteX13" fmla="*/ 54221 w 710524"/>
                      <a:gd name="connsiteY13" fmla="*/ 49384 h 496904"/>
                      <a:gd name="connsiteX14" fmla="*/ 642 w 710524"/>
                      <a:gd name="connsiteY14" fmla="*/ 180353 h 496904"/>
                      <a:gd name="connsiteX15" fmla="*/ 29217 w 710524"/>
                      <a:gd name="connsiteY15" fmla="*/ 324419 h 496904"/>
                      <a:gd name="connsiteX16" fmla="*/ 95892 w 710524"/>
                      <a:gd name="connsiteY16" fmla="*/ 426812 h 496904"/>
                      <a:gd name="connsiteX17" fmla="*/ 136374 w 710524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5703 w 710335"/>
                      <a:gd name="connsiteY16" fmla="*/ 426812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5703 w 710335"/>
                      <a:gd name="connsiteY16" fmla="*/ 426812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5703 w 710335"/>
                      <a:gd name="connsiteY16" fmla="*/ 426812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4512 w 710335"/>
                      <a:gd name="connsiteY16" fmla="*/ 433955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4512 w 710335"/>
                      <a:gd name="connsiteY16" fmla="*/ 433955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5736"/>
                      <a:gd name="connsiteX1" fmla="*/ 570762 w 710335"/>
                      <a:gd name="connsiteY1" fmla="*/ 460150 h 495736"/>
                      <a:gd name="connsiteX2" fmla="*/ 545760 w 710335"/>
                      <a:gd name="connsiteY2" fmla="*/ 492297 h 495736"/>
                      <a:gd name="connsiteX3" fmla="*/ 626722 w 710335"/>
                      <a:gd name="connsiteY3" fmla="*/ 485153 h 495736"/>
                      <a:gd name="connsiteX4" fmla="*/ 701732 w 710335"/>
                      <a:gd name="connsiteY4" fmla="*/ 406572 h 495736"/>
                      <a:gd name="connsiteX5" fmla="*/ 696969 w 710335"/>
                      <a:gd name="connsiteY5" fmla="*/ 306559 h 495736"/>
                      <a:gd name="connsiteX6" fmla="*/ 596957 w 710335"/>
                      <a:gd name="connsiteY6" fmla="*/ 127966 h 495736"/>
                      <a:gd name="connsiteX7" fmla="*/ 486228 w 710335"/>
                      <a:gd name="connsiteY7" fmla="*/ 47003 h 495736"/>
                      <a:gd name="connsiteX8" fmla="*/ 385025 w 710335"/>
                      <a:gd name="connsiteY8" fmla="*/ 13665 h 495736"/>
                      <a:gd name="connsiteX9" fmla="*/ 277869 w 710335"/>
                      <a:gd name="connsiteY9" fmla="*/ 569 h 495736"/>
                      <a:gd name="connsiteX10" fmla="*/ 226672 w 710335"/>
                      <a:gd name="connsiteY10" fmla="*/ 5331 h 495736"/>
                      <a:gd name="connsiteX11" fmla="*/ 161188 w 710335"/>
                      <a:gd name="connsiteY11" fmla="*/ 31525 h 495736"/>
                      <a:gd name="connsiteX12" fmla="*/ 107610 w 710335"/>
                      <a:gd name="connsiteY12" fmla="*/ 12475 h 495736"/>
                      <a:gd name="connsiteX13" fmla="*/ 49269 w 710335"/>
                      <a:gd name="connsiteY13" fmla="*/ 64862 h 495736"/>
                      <a:gd name="connsiteX14" fmla="*/ 453 w 710335"/>
                      <a:gd name="connsiteY14" fmla="*/ 180353 h 495736"/>
                      <a:gd name="connsiteX15" fmla="*/ 29028 w 710335"/>
                      <a:gd name="connsiteY15" fmla="*/ 324419 h 495736"/>
                      <a:gd name="connsiteX16" fmla="*/ 94512 w 710335"/>
                      <a:gd name="connsiteY16" fmla="*/ 433955 h 495736"/>
                      <a:gd name="connsiteX17" fmla="*/ 136185 w 710335"/>
                      <a:gd name="connsiteY17" fmla="*/ 467294 h 495736"/>
                      <a:gd name="connsiteX0" fmla="*/ 136185 w 710335"/>
                      <a:gd name="connsiteY0" fmla="*/ 467294 h 495736"/>
                      <a:gd name="connsiteX1" fmla="*/ 570762 w 710335"/>
                      <a:gd name="connsiteY1" fmla="*/ 460150 h 495736"/>
                      <a:gd name="connsiteX2" fmla="*/ 545760 w 710335"/>
                      <a:gd name="connsiteY2" fmla="*/ 492297 h 495736"/>
                      <a:gd name="connsiteX3" fmla="*/ 626722 w 710335"/>
                      <a:gd name="connsiteY3" fmla="*/ 485153 h 495736"/>
                      <a:gd name="connsiteX4" fmla="*/ 701732 w 710335"/>
                      <a:gd name="connsiteY4" fmla="*/ 406572 h 495736"/>
                      <a:gd name="connsiteX5" fmla="*/ 696969 w 710335"/>
                      <a:gd name="connsiteY5" fmla="*/ 306559 h 495736"/>
                      <a:gd name="connsiteX6" fmla="*/ 596957 w 710335"/>
                      <a:gd name="connsiteY6" fmla="*/ 127966 h 495736"/>
                      <a:gd name="connsiteX7" fmla="*/ 486228 w 710335"/>
                      <a:gd name="connsiteY7" fmla="*/ 47003 h 495736"/>
                      <a:gd name="connsiteX8" fmla="*/ 385025 w 710335"/>
                      <a:gd name="connsiteY8" fmla="*/ 13665 h 495736"/>
                      <a:gd name="connsiteX9" fmla="*/ 277869 w 710335"/>
                      <a:gd name="connsiteY9" fmla="*/ 569 h 495736"/>
                      <a:gd name="connsiteX10" fmla="*/ 226672 w 710335"/>
                      <a:gd name="connsiteY10" fmla="*/ 5331 h 495736"/>
                      <a:gd name="connsiteX11" fmla="*/ 161188 w 710335"/>
                      <a:gd name="connsiteY11" fmla="*/ 31525 h 495736"/>
                      <a:gd name="connsiteX12" fmla="*/ 107610 w 710335"/>
                      <a:gd name="connsiteY12" fmla="*/ 12475 h 495736"/>
                      <a:gd name="connsiteX13" fmla="*/ 49269 w 710335"/>
                      <a:gd name="connsiteY13" fmla="*/ 64862 h 495736"/>
                      <a:gd name="connsiteX14" fmla="*/ 453 w 710335"/>
                      <a:gd name="connsiteY14" fmla="*/ 180353 h 495736"/>
                      <a:gd name="connsiteX15" fmla="*/ 29028 w 710335"/>
                      <a:gd name="connsiteY15" fmla="*/ 324419 h 495736"/>
                      <a:gd name="connsiteX16" fmla="*/ 94512 w 710335"/>
                      <a:gd name="connsiteY16" fmla="*/ 433955 h 495736"/>
                      <a:gd name="connsiteX17" fmla="*/ 136185 w 710335"/>
                      <a:gd name="connsiteY17" fmla="*/ 467294 h 495736"/>
                      <a:gd name="connsiteX0" fmla="*/ 136185 w 710335"/>
                      <a:gd name="connsiteY0" fmla="*/ 467294 h 502176"/>
                      <a:gd name="connsiteX1" fmla="*/ 570762 w 710335"/>
                      <a:gd name="connsiteY1" fmla="*/ 460150 h 502176"/>
                      <a:gd name="connsiteX2" fmla="*/ 557667 w 710335"/>
                      <a:gd name="connsiteY2" fmla="*/ 500631 h 502176"/>
                      <a:gd name="connsiteX3" fmla="*/ 626722 w 710335"/>
                      <a:gd name="connsiteY3" fmla="*/ 485153 h 502176"/>
                      <a:gd name="connsiteX4" fmla="*/ 701732 w 710335"/>
                      <a:gd name="connsiteY4" fmla="*/ 406572 h 502176"/>
                      <a:gd name="connsiteX5" fmla="*/ 696969 w 710335"/>
                      <a:gd name="connsiteY5" fmla="*/ 306559 h 502176"/>
                      <a:gd name="connsiteX6" fmla="*/ 596957 w 710335"/>
                      <a:gd name="connsiteY6" fmla="*/ 127966 h 502176"/>
                      <a:gd name="connsiteX7" fmla="*/ 486228 w 710335"/>
                      <a:gd name="connsiteY7" fmla="*/ 47003 h 502176"/>
                      <a:gd name="connsiteX8" fmla="*/ 385025 w 710335"/>
                      <a:gd name="connsiteY8" fmla="*/ 13665 h 502176"/>
                      <a:gd name="connsiteX9" fmla="*/ 277869 w 710335"/>
                      <a:gd name="connsiteY9" fmla="*/ 569 h 502176"/>
                      <a:gd name="connsiteX10" fmla="*/ 226672 w 710335"/>
                      <a:gd name="connsiteY10" fmla="*/ 5331 h 502176"/>
                      <a:gd name="connsiteX11" fmla="*/ 161188 w 710335"/>
                      <a:gd name="connsiteY11" fmla="*/ 31525 h 502176"/>
                      <a:gd name="connsiteX12" fmla="*/ 107610 w 710335"/>
                      <a:gd name="connsiteY12" fmla="*/ 12475 h 502176"/>
                      <a:gd name="connsiteX13" fmla="*/ 49269 w 710335"/>
                      <a:gd name="connsiteY13" fmla="*/ 64862 h 502176"/>
                      <a:gd name="connsiteX14" fmla="*/ 453 w 710335"/>
                      <a:gd name="connsiteY14" fmla="*/ 180353 h 502176"/>
                      <a:gd name="connsiteX15" fmla="*/ 29028 w 710335"/>
                      <a:gd name="connsiteY15" fmla="*/ 324419 h 502176"/>
                      <a:gd name="connsiteX16" fmla="*/ 94512 w 710335"/>
                      <a:gd name="connsiteY16" fmla="*/ 433955 h 502176"/>
                      <a:gd name="connsiteX17" fmla="*/ 136185 w 710335"/>
                      <a:gd name="connsiteY17" fmla="*/ 467294 h 502176"/>
                      <a:gd name="connsiteX0" fmla="*/ 136185 w 710335"/>
                      <a:gd name="connsiteY0" fmla="*/ 467294 h 502176"/>
                      <a:gd name="connsiteX1" fmla="*/ 570762 w 710335"/>
                      <a:gd name="connsiteY1" fmla="*/ 460150 h 502176"/>
                      <a:gd name="connsiteX2" fmla="*/ 557667 w 710335"/>
                      <a:gd name="connsiteY2" fmla="*/ 500631 h 502176"/>
                      <a:gd name="connsiteX3" fmla="*/ 626722 w 710335"/>
                      <a:gd name="connsiteY3" fmla="*/ 485153 h 502176"/>
                      <a:gd name="connsiteX4" fmla="*/ 701732 w 710335"/>
                      <a:gd name="connsiteY4" fmla="*/ 406572 h 502176"/>
                      <a:gd name="connsiteX5" fmla="*/ 696969 w 710335"/>
                      <a:gd name="connsiteY5" fmla="*/ 306559 h 502176"/>
                      <a:gd name="connsiteX6" fmla="*/ 596957 w 710335"/>
                      <a:gd name="connsiteY6" fmla="*/ 127966 h 502176"/>
                      <a:gd name="connsiteX7" fmla="*/ 486228 w 710335"/>
                      <a:gd name="connsiteY7" fmla="*/ 47003 h 502176"/>
                      <a:gd name="connsiteX8" fmla="*/ 385025 w 710335"/>
                      <a:gd name="connsiteY8" fmla="*/ 13665 h 502176"/>
                      <a:gd name="connsiteX9" fmla="*/ 277869 w 710335"/>
                      <a:gd name="connsiteY9" fmla="*/ 569 h 502176"/>
                      <a:gd name="connsiteX10" fmla="*/ 226672 w 710335"/>
                      <a:gd name="connsiteY10" fmla="*/ 5331 h 502176"/>
                      <a:gd name="connsiteX11" fmla="*/ 161188 w 710335"/>
                      <a:gd name="connsiteY11" fmla="*/ 31525 h 502176"/>
                      <a:gd name="connsiteX12" fmla="*/ 107610 w 710335"/>
                      <a:gd name="connsiteY12" fmla="*/ 12475 h 502176"/>
                      <a:gd name="connsiteX13" fmla="*/ 49269 w 710335"/>
                      <a:gd name="connsiteY13" fmla="*/ 64862 h 502176"/>
                      <a:gd name="connsiteX14" fmla="*/ 453 w 710335"/>
                      <a:gd name="connsiteY14" fmla="*/ 180353 h 502176"/>
                      <a:gd name="connsiteX15" fmla="*/ 29028 w 710335"/>
                      <a:gd name="connsiteY15" fmla="*/ 324419 h 502176"/>
                      <a:gd name="connsiteX16" fmla="*/ 94512 w 710335"/>
                      <a:gd name="connsiteY16" fmla="*/ 433955 h 502176"/>
                      <a:gd name="connsiteX17" fmla="*/ 136185 w 710335"/>
                      <a:gd name="connsiteY17" fmla="*/ 467294 h 502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710335" h="502176">
                        <a:moveTo>
                          <a:pt x="136185" y="467294"/>
                        </a:moveTo>
                        <a:cubicBezTo>
                          <a:pt x="148885" y="471660"/>
                          <a:pt x="571953" y="458166"/>
                          <a:pt x="570762" y="460150"/>
                        </a:cubicBezTo>
                        <a:cubicBezTo>
                          <a:pt x="569571" y="462134"/>
                          <a:pt x="548340" y="496464"/>
                          <a:pt x="557667" y="500631"/>
                        </a:cubicBezTo>
                        <a:cubicBezTo>
                          <a:pt x="566994" y="504798"/>
                          <a:pt x="602711" y="500829"/>
                          <a:pt x="626722" y="485153"/>
                        </a:cubicBezTo>
                        <a:cubicBezTo>
                          <a:pt x="650733" y="469477"/>
                          <a:pt x="690024" y="436338"/>
                          <a:pt x="701732" y="406572"/>
                        </a:cubicBezTo>
                        <a:cubicBezTo>
                          <a:pt x="713440" y="376806"/>
                          <a:pt x="714431" y="352993"/>
                          <a:pt x="696969" y="306559"/>
                        </a:cubicBezTo>
                        <a:cubicBezTo>
                          <a:pt x="679507" y="260125"/>
                          <a:pt x="632080" y="171225"/>
                          <a:pt x="596957" y="127966"/>
                        </a:cubicBezTo>
                        <a:cubicBezTo>
                          <a:pt x="561834" y="84707"/>
                          <a:pt x="521550" y="66053"/>
                          <a:pt x="486228" y="47003"/>
                        </a:cubicBezTo>
                        <a:cubicBezTo>
                          <a:pt x="450906" y="27953"/>
                          <a:pt x="419751" y="21404"/>
                          <a:pt x="385025" y="13665"/>
                        </a:cubicBezTo>
                        <a:cubicBezTo>
                          <a:pt x="350299" y="5926"/>
                          <a:pt x="304261" y="1958"/>
                          <a:pt x="277869" y="569"/>
                        </a:cubicBezTo>
                        <a:cubicBezTo>
                          <a:pt x="251477" y="-820"/>
                          <a:pt x="246119" y="172"/>
                          <a:pt x="226672" y="5331"/>
                        </a:cubicBezTo>
                        <a:cubicBezTo>
                          <a:pt x="207225" y="10490"/>
                          <a:pt x="181032" y="30334"/>
                          <a:pt x="161188" y="31525"/>
                        </a:cubicBezTo>
                        <a:cubicBezTo>
                          <a:pt x="141344" y="32716"/>
                          <a:pt x="133407" y="5728"/>
                          <a:pt x="107610" y="12475"/>
                        </a:cubicBezTo>
                        <a:cubicBezTo>
                          <a:pt x="81813" y="19222"/>
                          <a:pt x="67128" y="36883"/>
                          <a:pt x="49269" y="64862"/>
                        </a:cubicBezTo>
                        <a:cubicBezTo>
                          <a:pt x="31410" y="92841"/>
                          <a:pt x="3826" y="137094"/>
                          <a:pt x="453" y="180353"/>
                        </a:cubicBezTo>
                        <a:cubicBezTo>
                          <a:pt x="-2920" y="223612"/>
                          <a:pt x="13153" y="283342"/>
                          <a:pt x="29028" y="324419"/>
                        </a:cubicBezTo>
                        <a:cubicBezTo>
                          <a:pt x="44903" y="365496"/>
                          <a:pt x="76057" y="409746"/>
                          <a:pt x="94512" y="433955"/>
                        </a:cubicBezTo>
                        <a:cubicBezTo>
                          <a:pt x="112967" y="458164"/>
                          <a:pt x="123485" y="462928"/>
                          <a:pt x="136185" y="467294"/>
                        </a:cubicBezTo>
                        <a:close/>
                      </a:path>
                    </a:pathLst>
                  </a:custGeom>
                  <a:solidFill>
                    <a:srgbClr val="D9D9D9">
                      <a:alpha val="69804"/>
                    </a:srgb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20" name="フリーフォーム: 図形 319">
                    <a:extLst>
                      <a:ext uri="{FF2B5EF4-FFF2-40B4-BE49-F238E27FC236}">
                        <a16:creationId xmlns:a16="http://schemas.microsoft.com/office/drawing/2014/main" id="{52DC2CB9-E607-C8DE-B1DB-9745E2B32FE1}"/>
                      </a:ext>
                    </a:extLst>
                  </p:cNvPr>
                  <p:cNvSpPr/>
                  <p:nvPr/>
                </p:nvSpPr>
                <p:spPr>
                  <a:xfrm>
                    <a:off x="859825" y="4264615"/>
                    <a:ext cx="598918" cy="470269"/>
                  </a:xfrm>
                  <a:custGeom>
                    <a:avLst/>
                    <a:gdLst>
                      <a:gd name="connsiteX0" fmla="*/ 0 w 600437"/>
                      <a:gd name="connsiteY0" fmla="*/ 48942 h 464178"/>
                      <a:gd name="connsiteX1" fmla="*/ 23813 w 600437"/>
                      <a:gd name="connsiteY1" fmla="*/ 181101 h 464178"/>
                      <a:gd name="connsiteX2" fmla="*/ 25003 w 600437"/>
                      <a:gd name="connsiteY2" fmla="*/ 291829 h 464178"/>
                      <a:gd name="connsiteX3" fmla="*/ 34528 w 600437"/>
                      <a:gd name="connsiteY3" fmla="*/ 389461 h 464178"/>
                      <a:gd name="connsiteX4" fmla="*/ 169069 w 600437"/>
                      <a:gd name="connsiteY4" fmla="*/ 452564 h 464178"/>
                      <a:gd name="connsiteX5" fmla="*/ 364331 w 600437"/>
                      <a:gd name="connsiteY5" fmla="*/ 463279 h 464178"/>
                      <a:gd name="connsiteX6" fmla="*/ 434578 w 600437"/>
                      <a:gd name="connsiteY6" fmla="*/ 440657 h 464178"/>
                      <a:gd name="connsiteX7" fmla="*/ 557213 w 600437"/>
                      <a:gd name="connsiteY7" fmla="*/ 343026 h 464178"/>
                      <a:gd name="connsiteX8" fmla="*/ 592931 w 600437"/>
                      <a:gd name="connsiteY8" fmla="*/ 290639 h 464178"/>
                      <a:gd name="connsiteX9" fmla="*/ 591741 w 600437"/>
                      <a:gd name="connsiteY9" fmla="*/ 246586 h 464178"/>
                      <a:gd name="connsiteX10" fmla="*/ 501253 w 600437"/>
                      <a:gd name="connsiteY10" fmla="*/ 168004 h 464178"/>
                      <a:gd name="connsiteX11" fmla="*/ 506016 w 600437"/>
                      <a:gd name="connsiteY11" fmla="*/ 98948 h 464178"/>
                      <a:gd name="connsiteX12" fmla="*/ 439341 w 600437"/>
                      <a:gd name="connsiteY12" fmla="*/ 115617 h 464178"/>
                      <a:gd name="connsiteX13" fmla="*/ 351234 w 600437"/>
                      <a:gd name="connsiteY13" fmla="*/ 25129 h 464178"/>
                      <a:gd name="connsiteX14" fmla="*/ 285750 w 600437"/>
                      <a:gd name="connsiteY14" fmla="*/ 52514 h 464178"/>
                      <a:gd name="connsiteX15" fmla="*/ 215503 w 600437"/>
                      <a:gd name="connsiteY15" fmla="*/ 44179 h 464178"/>
                      <a:gd name="connsiteX16" fmla="*/ 158353 w 600437"/>
                      <a:gd name="connsiteY16" fmla="*/ 126 h 464178"/>
                      <a:gd name="connsiteX17" fmla="*/ 111919 w 600437"/>
                      <a:gd name="connsiteY17" fmla="*/ 29892 h 464178"/>
                      <a:gd name="connsiteX18" fmla="*/ 111919 w 600437"/>
                      <a:gd name="connsiteY18" fmla="*/ 29892 h 464178"/>
                      <a:gd name="connsiteX19" fmla="*/ 0 w 600437"/>
                      <a:gd name="connsiteY19" fmla="*/ 48942 h 464178"/>
                      <a:gd name="connsiteX0" fmla="*/ 0 w 600437"/>
                      <a:gd name="connsiteY0" fmla="*/ 48942 h 464609"/>
                      <a:gd name="connsiteX1" fmla="*/ 23813 w 600437"/>
                      <a:gd name="connsiteY1" fmla="*/ 181101 h 464609"/>
                      <a:gd name="connsiteX2" fmla="*/ 25003 w 600437"/>
                      <a:gd name="connsiteY2" fmla="*/ 291829 h 464609"/>
                      <a:gd name="connsiteX3" fmla="*/ 34528 w 600437"/>
                      <a:gd name="connsiteY3" fmla="*/ 389461 h 464609"/>
                      <a:gd name="connsiteX4" fmla="*/ 169069 w 600437"/>
                      <a:gd name="connsiteY4" fmla="*/ 452564 h 464609"/>
                      <a:gd name="connsiteX5" fmla="*/ 364331 w 600437"/>
                      <a:gd name="connsiteY5" fmla="*/ 463279 h 464609"/>
                      <a:gd name="connsiteX6" fmla="*/ 454819 w 600437"/>
                      <a:gd name="connsiteY6" fmla="*/ 434704 h 464609"/>
                      <a:gd name="connsiteX7" fmla="*/ 557213 w 600437"/>
                      <a:gd name="connsiteY7" fmla="*/ 343026 h 464609"/>
                      <a:gd name="connsiteX8" fmla="*/ 592931 w 600437"/>
                      <a:gd name="connsiteY8" fmla="*/ 290639 h 464609"/>
                      <a:gd name="connsiteX9" fmla="*/ 591741 w 600437"/>
                      <a:gd name="connsiteY9" fmla="*/ 246586 h 464609"/>
                      <a:gd name="connsiteX10" fmla="*/ 501253 w 600437"/>
                      <a:gd name="connsiteY10" fmla="*/ 168004 h 464609"/>
                      <a:gd name="connsiteX11" fmla="*/ 506016 w 600437"/>
                      <a:gd name="connsiteY11" fmla="*/ 98948 h 464609"/>
                      <a:gd name="connsiteX12" fmla="*/ 439341 w 600437"/>
                      <a:gd name="connsiteY12" fmla="*/ 115617 h 464609"/>
                      <a:gd name="connsiteX13" fmla="*/ 351234 w 600437"/>
                      <a:gd name="connsiteY13" fmla="*/ 25129 h 464609"/>
                      <a:gd name="connsiteX14" fmla="*/ 285750 w 600437"/>
                      <a:gd name="connsiteY14" fmla="*/ 52514 h 464609"/>
                      <a:gd name="connsiteX15" fmla="*/ 215503 w 600437"/>
                      <a:gd name="connsiteY15" fmla="*/ 44179 h 464609"/>
                      <a:gd name="connsiteX16" fmla="*/ 158353 w 600437"/>
                      <a:gd name="connsiteY16" fmla="*/ 126 h 464609"/>
                      <a:gd name="connsiteX17" fmla="*/ 111919 w 600437"/>
                      <a:gd name="connsiteY17" fmla="*/ 29892 h 464609"/>
                      <a:gd name="connsiteX18" fmla="*/ 111919 w 600437"/>
                      <a:gd name="connsiteY18" fmla="*/ 29892 h 464609"/>
                      <a:gd name="connsiteX19" fmla="*/ 0 w 600437"/>
                      <a:gd name="connsiteY19" fmla="*/ 48942 h 464609"/>
                      <a:gd name="connsiteX0" fmla="*/ 0 w 600437"/>
                      <a:gd name="connsiteY0" fmla="*/ 48942 h 464695"/>
                      <a:gd name="connsiteX1" fmla="*/ 23813 w 600437"/>
                      <a:gd name="connsiteY1" fmla="*/ 181101 h 464695"/>
                      <a:gd name="connsiteX2" fmla="*/ 25003 w 600437"/>
                      <a:gd name="connsiteY2" fmla="*/ 291829 h 464695"/>
                      <a:gd name="connsiteX3" fmla="*/ 34528 w 600437"/>
                      <a:gd name="connsiteY3" fmla="*/ 389461 h 464695"/>
                      <a:gd name="connsiteX4" fmla="*/ 169069 w 600437"/>
                      <a:gd name="connsiteY4" fmla="*/ 452564 h 464695"/>
                      <a:gd name="connsiteX5" fmla="*/ 364331 w 600437"/>
                      <a:gd name="connsiteY5" fmla="*/ 463279 h 464695"/>
                      <a:gd name="connsiteX6" fmla="*/ 471488 w 600437"/>
                      <a:gd name="connsiteY6" fmla="*/ 433513 h 464695"/>
                      <a:gd name="connsiteX7" fmla="*/ 557213 w 600437"/>
                      <a:gd name="connsiteY7" fmla="*/ 343026 h 464695"/>
                      <a:gd name="connsiteX8" fmla="*/ 592931 w 600437"/>
                      <a:gd name="connsiteY8" fmla="*/ 290639 h 464695"/>
                      <a:gd name="connsiteX9" fmla="*/ 591741 w 600437"/>
                      <a:gd name="connsiteY9" fmla="*/ 246586 h 464695"/>
                      <a:gd name="connsiteX10" fmla="*/ 501253 w 600437"/>
                      <a:gd name="connsiteY10" fmla="*/ 168004 h 464695"/>
                      <a:gd name="connsiteX11" fmla="*/ 506016 w 600437"/>
                      <a:gd name="connsiteY11" fmla="*/ 98948 h 464695"/>
                      <a:gd name="connsiteX12" fmla="*/ 439341 w 600437"/>
                      <a:gd name="connsiteY12" fmla="*/ 115617 h 464695"/>
                      <a:gd name="connsiteX13" fmla="*/ 351234 w 600437"/>
                      <a:gd name="connsiteY13" fmla="*/ 25129 h 464695"/>
                      <a:gd name="connsiteX14" fmla="*/ 285750 w 600437"/>
                      <a:gd name="connsiteY14" fmla="*/ 52514 h 464695"/>
                      <a:gd name="connsiteX15" fmla="*/ 215503 w 600437"/>
                      <a:gd name="connsiteY15" fmla="*/ 44179 h 464695"/>
                      <a:gd name="connsiteX16" fmla="*/ 158353 w 600437"/>
                      <a:gd name="connsiteY16" fmla="*/ 126 h 464695"/>
                      <a:gd name="connsiteX17" fmla="*/ 111919 w 600437"/>
                      <a:gd name="connsiteY17" fmla="*/ 29892 h 464695"/>
                      <a:gd name="connsiteX18" fmla="*/ 111919 w 600437"/>
                      <a:gd name="connsiteY18" fmla="*/ 29892 h 464695"/>
                      <a:gd name="connsiteX19" fmla="*/ 0 w 600437"/>
                      <a:gd name="connsiteY19" fmla="*/ 48942 h 464695"/>
                      <a:gd name="connsiteX0" fmla="*/ 0 w 600437"/>
                      <a:gd name="connsiteY0" fmla="*/ 48942 h 464695"/>
                      <a:gd name="connsiteX1" fmla="*/ 23813 w 600437"/>
                      <a:gd name="connsiteY1" fmla="*/ 181101 h 464695"/>
                      <a:gd name="connsiteX2" fmla="*/ 25003 w 600437"/>
                      <a:gd name="connsiteY2" fmla="*/ 291829 h 464695"/>
                      <a:gd name="connsiteX3" fmla="*/ 34528 w 600437"/>
                      <a:gd name="connsiteY3" fmla="*/ 389461 h 464695"/>
                      <a:gd name="connsiteX4" fmla="*/ 169069 w 600437"/>
                      <a:gd name="connsiteY4" fmla="*/ 452564 h 464695"/>
                      <a:gd name="connsiteX5" fmla="*/ 364331 w 600437"/>
                      <a:gd name="connsiteY5" fmla="*/ 463279 h 464695"/>
                      <a:gd name="connsiteX6" fmla="*/ 471488 w 600437"/>
                      <a:gd name="connsiteY6" fmla="*/ 433513 h 464695"/>
                      <a:gd name="connsiteX7" fmla="*/ 557213 w 600437"/>
                      <a:gd name="connsiteY7" fmla="*/ 343026 h 464695"/>
                      <a:gd name="connsiteX8" fmla="*/ 592931 w 600437"/>
                      <a:gd name="connsiteY8" fmla="*/ 290639 h 464695"/>
                      <a:gd name="connsiteX9" fmla="*/ 591741 w 600437"/>
                      <a:gd name="connsiteY9" fmla="*/ 246586 h 464695"/>
                      <a:gd name="connsiteX10" fmla="*/ 501253 w 600437"/>
                      <a:gd name="connsiteY10" fmla="*/ 168004 h 464695"/>
                      <a:gd name="connsiteX11" fmla="*/ 506016 w 600437"/>
                      <a:gd name="connsiteY11" fmla="*/ 98948 h 464695"/>
                      <a:gd name="connsiteX12" fmla="*/ 439341 w 600437"/>
                      <a:gd name="connsiteY12" fmla="*/ 115617 h 464695"/>
                      <a:gd name="connsiteX13" fmla="*/ 351234 w 600437"/>
                      <a:gd name="connsiteY13" fmla="*/ 25129 h 464695"/>
                      <a:gd name="connsiteX14" fmla="*/ 285750 w 600437"/>
                      <a:gd name="connsiteY14" fmla="*/ 52514 h 464695"/>
                      <a:gd name="connsiteX15" fmla="*/ 215503 w 600437"/>
                      <a:gd name="connsiteY15" fmla="*/ 44179 h 464695"/>
                      <a:gd name="connsiteX16" fmla="*/ 158353 w 600437"/>
                      <a:gd name="connsiteY16" fmla="*/ 126 h 464695"/>
                      <a:gd name="connsiteX17" fmla="*/ 111919 w 600437"/>
                      <a:gd name="connsiteY17" fmla="*/ 29892 h 464695"/>
                      <a:gd name="connsiteX18" fmla="*/ 111919 w 600437"/>
                      <a:gd name="connsiteY18" fmla="*/ 29892 h 464695"/>
                      <a:gd name="connsiteX19" fmla="*/ 0 w 600437"/>
                      <a:gd name="connsiteY19" fmla="*/ 48942 h 464695"/>
                      <a:gd name="connsiteX0" fmla="*/ 0 w 600437"/>
                      <a:gd name="connsiteY0" fmla="*/ 48942 h 464695"/>
                      <a:gd name="connsiteX1" fmla="*/ 23813 w 600437"/>
                      <a:gd name="connsiteY1" fmla="*/ 181101 h 464695"/>
                      <a:gd name="connsiteX2" fmla="*/ 25003 w 600437"/>
                      <a:gd name="connsiteY2" fmla="*/ 291829 h 464695"/>
                      <a:gd name="connsiteX3" fmla="*/ 34528 w 600437"/>
                      <a:gd name="connsiteY3" fmla="*/ 389461 h 464695"/>
                      <a:gd name="connsiteX4" fmla="*/ 169069 w 600437"/>
                      <a:gd name="connsiteY4" fmla="*/ 452564 h 464695"/>
                      <a:gd name="connsiteX5" fmla="*/ 364331 w 600437"/>
                      <a:gd name="connsiteY5" fmla="*/ 463279 h 464695"/>
                      <a:gd name="connsiteX6" fmla="*/ 471488 w 600437"/>
                      <a:gd name="connsiteY6" fmla="*/ 433513 h 464695"/>
                      <a:gd name="connsiteX7" fmla="*/ 557213 w 600437"/>
                      <a:gd name="connsiteY7" fmla="*/ 343026 h 464695"/>
                      <a:gd name="connsiteX8" fmla="*/ 592931 w 600437"/>
                      <a:gd name="connsiteY8" fmla="*/ 290639 h 464695"/>
                      <a:gd name="connsiteX9" fmla="*/ 591741 w 600437"/>
                      <a:gd name="connsiteY9" fmla="*/ 246586 h 464695"/>
                      <a:gd name="connsiteX10" fmla="*/ 501253 w 600437"/>
                      <a:gd name="connsiteY10" fmla="*/ 168004 h 464695"/>
                      <a:gd name="connsiteX11" fmla="*/ 506016 w 600437"/>
                      <a:gd name="connsiteY11" fmla="*/ 98948 h 464695"/>
                      <a:gd name="connsiteX12" fmla="*/ 439341 w 600437"/>
                      <a:gd name="connsiteY12" fmla="*/ 115617 h 464695"/>
                      <a:gd name="connsiteX13" fmla="*/ 351234 w 600437"/>
                      <a:gd name="connsiteY13" fmla="*/ 25129 h 464695"/>
                      <a:gd name="connsiteX14" fmla="*/ 285750 w 600437"/>
                      <a:gd name="connsiteY14" fmla="*/ 52514 h 464695"/>
                      <a:gd name="connsiteX15" fmla="*/ 215503 w 600437"/>
                      <a:gd name="connsiteY15" fmla="*/ 44179 h 464695"/>
                      <a:gd name="connsiteX16" fmla="*/ 158353 w 600437"/>
                      <a:gd name="connsiteY16" fmla="*/ 126 h 464695"/>
                      <a:gd name="connsiteX17" fmla="*/ 111919 w 600437"/>
                      <a:gd name="connsiteY17" fmla="*/ 29892 h 464695"/>
                      <a:gd name="connsiteX18" fmla="*/ 111919 w 600437"/>
                      <a:gd name="connsiteY18" fmla="*/ 29892 h 464695"/>
                      <a:gd name="connsiteX19" fmla="*/ 0 w 600437"/>
                      <a:gd name="connsiteY19" fmla="*/ 48942 h 464695"/>
                      <a:gd name="connsiteX0" fmla="*/ 0 w 595007"/>
                      <a:gd name="connsiteY0" fmla="*/ 48942 h 464695"/>
                      <a:gd name="connsiteX1" fmla="*/ 23813 w 595007"/>
                      <a:gd name="connsiteY1" fmla="*/ 181101 h 464695"/>
                      <a:gd name="connsiteX2" fmla="*/ 25003 w 595007"/>
                      <a:gd name="connsiteY2" fmla="*/ 291829 h 464695"/>
                      <a:gd name="connsiteX3" fmla="*/ 34528 w 595007"/>
                      <a:gd name="connsiteY3" fmla="*/ 389461 h 464695"/>
                      <a:gd name="connsiteX4" fmla="*/ 169069 w 595007"/>
                      <a:gd name="connsiteY4" fmla="*/ 452564 h 464695"/>
                      <a:gd name="connsiteX5" fmla="*/ 364331 w 595007"/>
                      <a:gd name="connsiteY5" fmla="*/ 463279 h 464695"/>
                      <a:gd name="connsiteX6" fmla="*/ 471488 w 595007"/>
                      <a:gd name="connsiteY6" fmla="*/ 433513 h 464695"/>
                      <a:gd name="connsiteX7" fmla="*/ 557213 w 595007"/>
                      <a:gd name="connsiteY7" fmla="*/ 343026 h 464695"/>
                      <a:gd name="connsiteX8" fmla="*/ 592931 w 595007"/>
                      <a:gd name="connsiteY8" fmla="*/ 290639 h 464695"/>
                      <a:gd name="connsiteX9" fmla="*/ 581025 w 595007"/>
                      <a:gd name="connsiteY9" fmla="*/ 256111 h 464695"/>
                      <a:gd name="connsiteX10" fmla="*/ 501253 w 595007"/>
                      <a:gd name="connsiteY10" fmla="*/ 168004 h 464695"/>
                      <a:gd name="connsiteX11" fmla="*/ 506016 w 595007"/>
                      <a:gd name="connsiteY11" fmla="*/ 98948 h 464695"/>
                      <a:gd name="connsiteX12" fmla="*/ 439341 w 595007"/>
                      <a:gd name="connsiteY12" fmla="*/ 115617 h 464695"/>
                      <a:gd name="connsiteX13" fmla="*/ 351234 w 595007"/>
                      <a:gd name="connsiteY13" fmla="*/ 25129 h 464695"/>
                      <a:gd name="connsiteX14" fmla="*/ 285750 w 595007"/>
                      <a:gd name="connsiteY14" fmla="*/ 52514 h 464695"/>
                      <a:gd name="connsiteX15" fmla="*/ 215503 w 595007"/>
                      <a:gd name="connsiteY15" fmla="*/ 44179 h 464695"/>
                      <a:gd name="connsiteX16" fmla="*/ 158353 w 595007"/>
                      <a:gd name="connsiteY16" fmla="*/ 126 h 464695"/>
                      <a:gd name="connsiteX17" fmla="*/ 111919 w 595007"/>
                      <a:gd name="connsiteY17" fmla="*/ 29892 h 464695"/>
                      <a:gd name="connsiteX18" fmla="*/ 111919 w 595007"/>
                      <a:gd name="connsiteY18" fmla="*/ 29892 h 464695"/>
                      <a:gd name="connsiteX19" fmla="*/ 0 w 595007"/>
                      <a:gd name="connsiteY19" fmla="*/ 48942 h 464695"/>
                      <a:gd name="connsiteX0" fmla="*/ 0 w 598918"/>
                      <a:gd name="connsiteY0" fmla="*/ 48942 h 464695"/>
                      <a:gd name="connsiteX1" fmla="*/ 23813 w 598918"/>
                      <a:gd name="connsiteY1" fmla="*/ 181101 h 464695"/>
                      <a:gd name="connsiteX2" fmla="*/ 25003 w 598918"/>
                      <a:gd name="connsiteY2" fmla="*/ 291829 h 464695"/>
                      <a:gd name="connsiteX3" fmla="*/ 34528 w 598918"/>
                      <a:gd name="connsiteY3" fmla="*/ 389461 h 464695"/>
                      <a:gd name="connsiteX4" fmla="*/ 169069 w 598918"/>
                      <a:gd name="connsiteY4" fmla="*/ 452564 h 464695"/>
                      <a:gd name="connsiteX5" fmla="*/ 364331 w 598918"/>
                      <a:gd name="connsiteY5" fmla="*/ 463279 h 464695"/>
                      <a:gd name="connsiteX6" fmla="*/ 471488 w 598918"/>
                      <a:gd name="connsiteY6" fmla="*/ 433513 h 464695"/>
                      <a:gd name="connsiteX7" fmla="*/ 557213 w 598918"/>
                      <a:gd name="connsiteY7" fmla="*/ 343026 h 464695"/>
                      <a:gd name="connsiteX8" fmla="*/ 592931 w 598918"/>
                      <a:gd name="connsiteY8" fmla="*/ 290639 h 464695"/>
                      <a:gd name="connsiteX9" fmla="*/ 589359 w 598918"/>
                      <a:gd name="connsiteY9" fmla="*/ 250158 h 464695"/>
                      <a:gd name="connsiteX10" fmla="*/ 501253 w 598918"/>
                      <a:gd name="connsiteY10" fmla="*/ 168004 h 464695"/>
                      <a:gd name="connsiteX11" fmla="*/ 506016 w 598918"/>
                      <a:gd name="connsiteY11" fmla="*/ 98948 h 464695"/>
                      <a:gd name="connsiteX12" fmla="*/ 439341 w 598918"/>
                      <a:gd name="connsiteY12" fmla="*/ 115617 h 464695"/>
                      <a:gd name="connsiteX13" fmla="*/ 351234 w 598918"/>
                      <a:gd name="connsiteY13" fmla="*/ 25129 h 464695"/>
                      <a:gd name="connsiteX14" fmla="*/ 285750 w 598918"/>
                      <a:gd name="connsiteY14" fmla="*/ 52514 h 464695"/>
                      <a:gd name="connsiteX15" fmla="*/ 215503 w 598918"/>
                      <a:gd name="connsiteY15" fmla="*/ 44179 h 464695"/>
                      <a:gd name="connsiteX16" fmla="*/ 158353 w 598918"/>
                      <a:gd name="connsiteY16" fmla="*/ 126 h 464695"/>
                      <a:gd name="connsiteX17" fmla="*/ 111919 w 598918"/>
                      <a:gd name="connsiteY17" fmla="*/ 29892 h 464695"/>
                      <a:gd name="connsiteX18" fmla="*/ 111919 w 598918"/>
                      <a:gd name="connsiteY18" fmla="*/ 29892 h 464695"/>
                      <a:gd name="connsiteX19" fmla="*/ 0 w 598918"/>
                      <a:gd name="connsiteY19" fmla="*/ 48942 h 464695"/>
                      <a:gd name="connsiteX0" fmla="*/ 0 w 598918"/>
                      <a:gd name="connsiteY0" fmla="*/ 48942 h 464695"/>
                      <a:gd name="connsiteX1" fmla="*/ 23813 w 598918"/>
                      <a:gd name="connsiteY1" fmla="*/ 181101 h 464695"/>
                      <a:gd name="connsiteX2" fmla="*/ 25003 w 598918"/>
                      <a:gd name="connsiteY2" fmla="*/ 291829 h 464695"/>
                      <a:gd name="connsiteX3" fmla="*/ 38100 w 598918"/>
                      <a:gd name="connsiteY3" fmla="*/ 389461 h 464695"/>
                      <a:gd name="connsiteX4" fmla="*/ 169069 w 598918"/>
                      <a:gd name="connsiteY4" fmla="*/ 452564 h 464695"/>
                      <a:gd name="connsiteX5" fmla="*/ 364331 w 598918"/>
                      <a:gd name="connsiteY5" fmla="*/ 463279 h 464695"/>
                      <a:gd name="connsiteX6" fmla="*/ 471488 w 598918"/>
                      <a:gd name="connsiteY6" fmla="*/ 433513 h 464695"/>
                      <a:gd name="connsiteX7" fmla="*/ 557213 w 598918"/>
                      <a:gd name="connsiteY7" fmla="*/ 343026 h 464695"/>
                      <a:gd name="connsiteX8" fmla="*/ 592931 w 598918"/>
                      <a:gd name="connsiteY8" fmla="*/ 290639 h 464695"/>
                      <a:gd name="connsiteX9" fmla="*/ 589359 w 598918"/>
                      <a:gd name="connsiteY9" fmla="*/ 250158 h 464695"/>
                      <a:gd name="connsiteX10" fmla="*/ 501253 w 598918"/>
                      <a:gd name="connsiteY10" fmla="*/ 168004 h 464695"/>
                      <a:gd name="connsiteX11" fmla="*/ 506016 w 598918"/>
                      <a:gd name="connsiteY11" fmla="*/ 98948 h 464695"/>
                      <a:gd name="connsiteX12" fmla="*/ 439341 w 598918"/>
                      <a:gd name="connsiteY12" fmla="*/ 115617 h 464695"/>
                      <a:gd name="connsiteX13" fmla="*/ 351234 w 598918"/>
                      <a:gd name="connsiteY13" fmla="*/ 25129 h 464695"/>
                      <a:gd name="connsiteX14" fmla="*/ 285750 w 598918"/>
                      <a:gd name="connsiteY14" fmla="*/ 52514 h 464695"/>
                      <a:gd name="connsiteX15" fmla="*/ 215503 w 598918"/>
                      <a:gd name="connsiteY15" fmla="*/ 44179 h 464695"/>
                      <a:gd name="connsiteX16" fmla="*/ 158353 w 598918"/>
                      <a:gd name="connsiteY16" fmla="*/ 126 h 464695"/>
                      <a:gd name="connsiteX17" fmla="*/ 111919 w 598918"/>
                      <a:gd name="connsiteY17" fmla="*/ 29892 h 464695"/>
                      <a:gd name="connsiteX18" fmla="*/ 111919 w 598918"/>
                      <a:gd name="connsiteY18" fmla="*/ 29892 h 464695"/>
                      <a:gd name="connsiteX19" fmla="*/ 0 w 598918"/>
                      <a:gd name="connsiteY19" fmla="*/ 48942 h 464695"/>
                      <a:gd name="connsiteX0" fmla="*/ 0 w 598918"/>
                      <a:gd name="connsiteY0" fmla="*/ 48942 h 464695"/>
                      <a:gd name="connsiteX1" fmla="*/ 23813 w 598918"/>
                      <a:gd name="connsiteY1" fmla="*/ 181101 h 464695"/>
                      <a:gd name="connsiteX2" fmla="*/ 25003 w 598918"/>
                      <a:gd name="connsiteY2" fmla="*/ 291829 h 464695"/>
                      <a:gd name="connsiteX3" fmla="*/ 38100 w 598918"/>
                      <a:gd name="connsiteY3" fmla="*/ 389461 h 464695"/>
                      <a:gd name="connsiteX4" fmla="*/ 169069 w 598918"/>
                      <a:gd name="connsiteY4" fmla="*/ 452564 h 464695"/>
                      <a:gd name="connsiteX5" fmla="*/ 364331 w 598918"/>
                      <a:gd name="connsiteY5" fmla="*/ 463279 h 464695"/>
                      <a:gd name="connsiteX6" fmla="*/ 471488 w 598918"/>
                      <a:gd name="connsiteY6" fmla="*/ 433513 h 464695"/>
                      <a:gd name="connsiteX7" fmla="*/ 557213 w 598918"/>
                      <a:gd name="connsiteY7" fmla="*/ 343026 h 464695"/>
                      <a:gd name="connsiteX8" fmla="*/ 592931 w 598918"/>
                      <a:gd name="connsiteY8" fmla="*/ 290639 h 464695"/>
                      <a:gd name="connsiteX9" fmla="*/ 589359 w 598918"/>
                      <a:gd name="connsiteY9" fmla="*/ 250158 h 464695"/>
                      <a:gd name="connsiteX10" fmla="*/ 501253 w 598918"/>
                      <a:gd name="connsiteY10" fmla="*/ 168004 h 464695"/>
                      <a:gd name="connsiteX11" fmla="*/ 506016 w 598918"/>
                      <a:gd name="connsiteY11" fmla="*/ 98948 h 464695"/>
                      <a:gd name="connsiteX12" fmla="*/ 439341 w 598918"/>
                      <a:gd name="connsiteY12" fmla="*/ 115617 h 464695"/>
                      <a:gd name="connsiteX13" fmla="*/ 351234 w 598918"/>
                      <a:gd name="connsiteY13" fmla="*/ 25129 h 464695"/>
                      <a:gd name="connsiteX14" fmla="*/ 285750 w 598918"/>
                      <a:gd name="connsiteY14" fmla="*/ 52514 h 464695"/>
                      <a:gd name="connsiteX15" fmla="*/ 215503 w 598918"/>
                      <a:gd name="connsiteY15" fmla="*/ 44179 h 464695"/>
                      <a:gd name="connsiteX16" fmla="*/ 158353 w 598918"/>
                      <a:gd name="connsiteY16" fmla="*/ 126 h 464695"/>
                      <a:gd name="connsiteX17" fmla="*/ 111919 w 598918"/>
                      <a:gd name="connsiteY17" fmla="*/ 29892 h 464695"/>
                      <a:gd name="connsiteX18" fmla="*/ 111919 w 598918"/>
                      <a:gd name="connsiteY18" fmla="*/ 29892 h 464695"/>
                      <a:gd name="connsiteX19" fmla="*/ 0 w 598918"/>
                      <a:gd name="connsiteY19" fmla="*/ 48942 h 464695"/>
                      <a:gd name="connsiteX0" fmla="*/ 0 w 598918"/>
                      <a:gd name="connsiteY0" fmla="*/ 48942 h 467327"/>
                      <a:gd name="connsiteX1" fmla="*/ 23813 w 598918"/>
                      <a:gd name="connsiteY1" fmla="*/ 181101 h 467327"/>
                      <a:gd name="connsiteX2" fmla="*/ 25003 w 598918"/>
                      <a:gd name="connsiteY2" fmla="*/ 291829 h 467327"/>
                      <a:gd name="connsiteX3" fmla="*/ 38100 w 598918"/>
                      <a:gd name="connsiteY3" fmla="*/ 389461 h 467327"/>
                      <a:gd name="connsiteX4" fmla="*/ 169069 w 598918"/>
                      <a:gd name="connsiteY4" fmla="*/ 452564 h 467327"/>
                      <a:gd name="connsiteX5" fmla="*/ 364331 w 598918"/>
                      <a:gd name="connsiteY5" fmla="*/ 463279 h 467327"/>
                      <a:gd name="connsiteX6" fmla="*/ 471488 w 598918"/>
                      <a:gd name="connsiteY6" fmla="*/ 433513 h 467327"/>
                      <a:gd name="connsiteX7" fmla="*/ 557213 w 598918"/>
                      <a:gd name="connsiteY7" fmla="*/ 343026 h 467327"/>
                      <a:gd name="connsiteX8" fmla="*/ 592931 w 598918"/>
                      <a:gd name="connsiteY8" fmla="*/ 290639 h 467327"/>
                      <a:gd name="connsiteX9" fmla="*/ 589359 w 598918"/>
                      <a:gd name="connsiteY9" fmla="*/ 250158 h 467327"/>
                      <a:gd name="connsiteX10" fmla="*/ 501253 w 598918"/>
                      <a:gd name="connsiteY10" fmla="*/ 168004 h 467327"/>
                      <a:gd name="connsiteX11" fmla="*/ 506016 w 598918"/>
                      <a:gd name="connsiteY11" fmla="*/ 98948 h 467327"/>
                      <a:gd name="connsiteX12" fmla="*/ 439341 w 598918"/>
                      <a:gd name="connsiteY12" fmla="*/ 115617 h 467327"/>
                      <a:gd name="connsiteX13" fmla="*/ 351234 w 598918"/>
                      <a:gd name="connsiteY13" fmla="*/ 25129 h 467327"/>
                      <a:gd name="connsiteX14" fmla="*/ 285750 w 598918"/>
                      <a:gd name="connsiteY14" fmla="*/ 52514 h 467327"/>
                      <a:gd name="connsiteX15" fmla="*/ 215503 w 598918"/>
                      <a:gd name="connsiteY15" fmla="*/ 44179 h 467327"/>
                      <a:gd name="connsiteX16" fmla="*/ 158353 w 598918"/>
                      <a:gd name="connsiteY16" fmla="*/ 126 h 467327"/>
                      <a:gd name="connsiteX17" fmla="*/ 111919 w 598918"/>
                      <a:gd name="connsiteY17" fmla="*/ 29892 h 467327"/>
                      <a:gd name="connsiteX18" fmla="*/ 111919 w 598918"/>
                      <a:gd name="connsiteY18" fmla="*/ 29892 h 467327"/>
                      <a:gd name="connsiteX19" fmla="*/ 0 w 598918"/>
                      <a:gd name="connsiteY19" fmla="*/ 48942 h 467327"/>
                      <a:gd name="connsiteX0" fmla="*/ 0 w 598918"/>
                      <a:gd name="connsiteY0" fmla="*/ 48942 h 470269"/>
                      <a:gd name="connsiteX1" fmla="*/ 23813 w 598918"/>
                      <a:gd name="connsiteY1" fmla="*/ 181101 h 470269"/>
                      <a:gd name="connsiteX2" fmla="*/ 25003 w 598918"/>
                      <a:gd name="connsiteY2" fmla="*/ 291829 h 470269"/>
                      <a:gd name="connsiteX3" fmla="*/ 38100 w 598918"/>
                      <a:gd name="connsiteY3" fmla="*/ 389461 h 470269"/>
                      <a:gd name="connsiteX4" fmla="*/ 169069 w 598918"/>
                      <a:gd name="connsiteY4" fmla="*/ 452564 h 470269"/>
                      <a:gd name="connsiteX5" fmla="*/ 364331 w 598918"/>
                      <a:gd name="connsiteY5" fmla="*/ 463279 h 470269"/>
                      <a:gd name="connsiteX6" fmla="*/ 471488 w 598918"/>
                      <a:gd name="connsiteY6" fmla="*/ 433513 h 470269"/>
                      <a:gd name="connsiteX7" fmla="*/ 557213 w 598918"/>
                      <a:gd name="connsiteY7" fmla="*/ 343026 h 470269"/>
                      <a:gd name="connsiteX8" fmla="*/ 592931 w 598918"/>
                      <a:gd name="connsiteY8" fmla="*/ 290639 h 470269"/>
                      <a:gd name="connsiteX9" fmla="*/ 589359 w 598918"/>
                      <a:gd name="connsiteY9" fmla="*/ 250158 h 470269"/>
                      <a:gd name="connsiteX10" fmla="*/ 501253 w 598918"/>
                      <a:gd name="connsiteY10" fmla="*/ 168004 h 470269"/>
                      <a:gd name="connsiteX11" fmla="*/ 506016 w 598918"/>
                      <a:gd name="connsiteY11" fmla="*/ 98948 h 470269"/>
                      <a:gd name="connsiteX12" fmla="*/ 439341 w 598918"/>
                      <a:gd name="connsiteY12" fmla="*/ 115617 h 470269"/>
                      <a:gd name="connsiteX13" fmla="*/ 351234 w 598918"/>
                      <a:gd name="connsiteY13" fmla="*/ 25129 h 470269"/>
                      <a:gd name="connsiteX14" fmla="*/ 285750 w 598918"/>
                      <a:gd name="connsiteY14" fmla="*/ 52514 h 470269"/>
                      <a:gd name="connsiteX15" fmla="*/ 215503 w 598918"/>
                      <a:gd name="connsiteY15" fmla="*/ 44179 h 470269"/>
                      <a:gd name="connsiteX16" fmla="*/ 158353 w 598918"/>
                      <a:gd name="connsiteY16" fmla="*/ 126 h 470269"/>
                      <a:gd name="connsiteX17" fmla="*/ 111919 w 598918"/>
                      <a:gd name="connsiteY17" fmla="*/ 29892 h 470269"/>
                      <a:gd name="connsiteX18" fmla="*/ 111919 w 598918"/>
                      <a:gd name="connsiteY18" fmla="*/ 29892 h 470269"/>
                      <a:gd name="connsiteX19" fmla="*/ 0 w 598918"/>
                      <a:gd name="connsiteY19" fmla="*/ 48942 h 470269"/>
                      <a:gd name="connsiteX0" fmla="*/ 0 w 598918"/>
                      <a:gd name="connsiteY0" fmla="*/ 48942 h 470269"/>
                      <a:gd name="connsiteX1" fmla="*/ 23813 w 598918"/>
                      <a:gd name="connsiteY1" fmla="*/ 181101 h 470269"/>
                      <a:gd name="connsiteX2" fmla="*/ 25003 w 598918"/>
                      <a:gd name="connsiteY2" fmla="*/ 291829 h 470269"/>
                      <a:gd name="connsiteX3" fmla="*/ 38100 w 598918"/>
                      <a:gd name="connsiteY3" fmla="*/ 389461 h 470269"/>
                      <a:gd name="connsiteX4" fmla="*/ 169069 w 598918"/>
                      <a:gd name="connsiteY4" fmla="*/ 452564 h 470269"/>
                      <a:gd name="connsiteX5" fmla="*/ 364331 w 598918"/>
                      <a:gd name="connsiteY5" fmla="*/ 463279 h 470269"/>
                      <a:gd name="connsiteX6" fmla="*/ 471488 w 598918"/>
                      <a:gd name="connsiteY6" fmla="*/ 433513 h 470269"/>
                      <a:gd name="connsiteX7" fmla="*/ 557213 w 598918"/>
                      <a:gd name="connsiteY7" fmla="*/ 343026 h 470269"/>
                      <a:gd name="connsiteX8" fmla="*/ 592931 w 598918"/>
                      <a:gd name="connsiteY8" fmla="*/ 290639 h 470269"/>
                      <a:gd name="connsiteX9" fmla="*/ 589359 w 598918"/>
                      <a:gd name="connsiteY9" fmla="*/ 250158 h 470269"/>
                      <a:gd name="connsiteX10" fmla="*/ 501253 w 598918"/>
                      <a:gd name="connsiteY10" fmla="*/ 168004 h 470269"/>
                      <a:gd name="connsiteX11" fmla="*/ 506016 w 598918"/>
                      <a:gd name="connsiteY11" fmla="*/ 98948 h 470269"/>
                      <a:gd name="connsiteX12" fmla="*/ 439341 w 598918"/>
                      <a:gd name="connsiteY12" fmla="*/ 115617 h 470269"/>
                      <a:gd name="connsiteX13" fmla="*/ 351234 w 598918"/>
                      <a:gd name="connsiteY13" fmla="*/ 25129 h 470269"/>
                      <a:gd name="connsiteX14" fmla="*/ 285750 w 598918"/>
                      <a:gd name="connsiteY14" fmla="*/ 52514 h 470269"/>
                      <a:gd name="connsiteX15" fmla="*/ 215503 w 598918"/>
                      <a:gd name="connsiteY15" fmla="*/ 44179 h 470269"/>
                      <a:gd name="connsiteX16" fmla="*/ 158353 w 598918"/>
                      <a:gd name="connsiteY16" fmla="*/ 126 h 470269"/>
                      <a:gd name="connsiteX17" fmla="*/ 111919 w 598918"/>
                      <a:gd name="connsiteY17" fmla="*/ 29892 h 470269"/>
                      <a:gd name="connsiteX18" fmla="*/ 111919 w 598918"/>
                      <a:gd name="connsiteY18" fmla="*/ 29892 h 470269"/>
                      <a:gd name="connsiteX19" fmla="*/ 0 w 598918"/>
                      <a:gd name="connsiteY19" fmla="*/ 48942 h 470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98918" h="470269">
                        <a:moveTo>
                          <a:pt x="0" y="48942"/>
                        </a:moveTo>
                        <a:cubicBezTo>
                          <a:pt x="9823" y="94781"/>
                          <a:pt x="19646" y="140620"/>
                          <a:pt x="23813" y="181101"/>
                        </a:cubicBezTo>
                        <a:cubicBezTo>
                          <a:pt x="27980" y="221582"/>
                          <a:pt x="22622" y="257102"/>
                          <a:pt x="25003" y="291829"/>
                        </a:cubicBezTo>
                        <a:cubicBezTo>
                          <a:pt x="27384" y="326556"/>
                          <a:pt x="6945" y="356719"/>
                          <a:pt x="38100" y="389461"/>
                        </a:cubicBezTo>
                        <a:cubicBezTo>
                          <a:pt x="69255" y="422203"/>
                          <a:pt x="94456" y="430736"/>
                          <a:pt x="169069" y="452564"/>
                        </a:cubicBezTo>
                        <a:cubicBezTo>
                          <a:pt x="243682" y="474392"/>
                          <a:pt x="306784" y="473598"/>
                          <a:pt x="364331" y="463279"/>
                        </a:cubicBezTo>
                        <a:cubicBezTo>
                          <a:pt x="421878" y="452960"/>
                          <a:pt x="431007" y="457127"/>
                          <a:pt x="471488" y="433513"/>
                        </a:cubicBezTo>
                        <a:cubicBezTo>
                          <a:pt x="511969" y="409899"/>
                          <a:pt x="533401" y="371601"/>
                          <a:pt x="557213" y="343026"/>
                        </a:cubicBezTo>
                        <a:cubicBezTo>
                          <a:pt x="581025" y="314451"/>
                          <a:pt x="587573" y="306117"/>
                          <a:pt x="592931" y="290639"/>
                        </a:cubicBezTo>
                        <a:cubicBezTo>
                          <a:pt x="598289" y="275161"/>
                          <a:pt x="604639" y="270597"/>
                          <a:pt x="589359" y="250158"/>
                        </a:cubicBezTo>
                        <a:cubicBezTo>
                          <a:pt x="574079" y="229719"/>
                          <a:pt x="515143" y="193206"/>
                          <a:pt x="501253" y="168004"/>
                        </a:cubicBezTo>
                        <a:cubicBezTo>
                          <a:pt x="487363" y="142802"/>
                          <a:pt x="516335" y="107679"/>
                          <a:pt x="506016" y="98948"/>
                        </a:cubicBezTo>
                        <a:cubicBezTo>
                          <a:pt x="495697" y="90217"/>
                          <a:pt x="465138" y="127920"/>
                          <a:pt x="439341" y="115617"/>
                        </a:cubicBezTo>
                        <a:cubicBezTo>
                          <a:pt x="413544" y="103314"/>
                          <a:pt x="376832" y="35646"/>
                          <a:pt x="351234" y="25129"/>
                        </a:cubicBezTo>
                        <a:cubicBezTo>
                          <a:pt x="325636" y="14612"/>
                          <a:pt x="308372" y="49339"/>
                          <a:pt x="285750" y="52514"/>
                        </a:cubicBezTo>
                        <a:cubicBezTo>
                          <a:pt x="263128" y="55689"/>
                          <a:pt x="236736" y="52910"/>
                          <a:pt x="215503" y="44179"/>
                        </a:cubicBezTo>
                        <a:cubicBezTo>
                          <a:pt x="194270" y="35448"/>
                          <a:pt x="175617" y="2507"/>
                          <a:pt x="158353" y="126"/>
                        </a:cubicBezTo>
                        <a:cubicBezTo>
                          <a:pt x="141089" y="-2255"/>
                          <a:pt x="111919" y="29892"/>
                          <a:pt x="111919" y="29892"/>
                        </a:cubicBezTo>
                        <a:lnTo>
                          <a:pt x="111919" y="29892"/>
                        </a:lnTo>
                        <a:lnTo>
                          <a:pt x="0" y="48942"/>
                        </a:ln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1" name="フリーフォーム: 図形 320">
                    <a:extLst>
                      <a:ext uri="{FF2B5EF4-FFF2-40B4-BE49-F238E27FC236}">
                        <a16:creationId xmlns:a16="http://schemas.microsoft.com/office/drawing/2014/main" id="{A6EFF46F-A4B0-4DD0-F790-1750552EA385}"/>
                      </a:ext>
                    </a:extLst>
                  </p:cNvPr>
                  <p:cNvSpPr/>
                  <p:nvPr/>
                </p:nvSpPr>
                <p:spPr>
                  <a:xfrm>
                    <a:off x="891971" y="4406426"/>
                    <a:ext cx="147637" cy="155971"/>
                  </a:xfrm>
                  <a:custGeom>
                    <a:avLst/>
                    <a:gdLst>
                      <a:gd name="connsiteX0" fmla="*/ 0 w 147637"/>
                      <a:gd name="connsiteY0" fmla="*/ 5953 h 155971"/>
                      <a:gd name="connsiteX1" fmla="*/ 23812 w 147637"/>
                      <a:gd name="connsiteY1" fmla="*/ 151209 h 155971"/>
                      <a:gd name="connsiteX2" fmla="*/ 123825 w 147637"/>
                      <a:gd name="connsiteY2" fmla="*/ 155971 h 155971"/>
                      <a:gd name="connsiteX3" fmla="*/ 145256 w 147637"/>
                      <a:gd name="connsiteY3" fmla="*/ 125015 h 155971"/>
                      <a:gd name="connsiteX4" fmla="*/ 147637 w 147637"/>
                      <a:gd name="connsiteY4" fmla="*/ 29765 h 155971"/>
                      <a:gd name="connsiteX5" fmla="*/ 114300 w 147637"/>
                      <a:gd name="connsiteY5" fmla="*/ 0 h 155971"/>
                      <a:gd name="connsiteX6" fmla="*/ 0 w 147637"/>
                      <a:gd name="connsiteY6" fmla="*/ 5953 h 1559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637" h="155971">
                        <a:moveTo>
                          <a:pt x="0" y="5953"/>
                        </a:moveTo>
                        <a:lnTo>
                          <a:pt x="23812" y="151209"/>
                        </a:lnTo>
                        <a:lnTo>
                          <a:pt x="123825" y="155971"/>
                        </a:lnTo>
                        <a:lnTo>
                          <a:pt x="145256" y="125015"/>
                        </a:lnTo>
                        <a:cubicBezTo>
                          <a:pt x="146050" y="93265"/>
                          <a:pt x="146843" y="61515"/>
                          <a:pt x="147637" y="29765"/>
                        </a:cubicBezTo>
                        <a:lnTo>
                          <a:pt x="114300" y="0"/>
                        </a:lnTo>
                        <a:lnTo>
                          <a:pt x="0" y="5953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2" name="フリーフォーム: 図形 321">
                    <a:extLst>
                      <a:ext uri="{FF2B5EF4-FFF2-40B4-BE49-F238E27FC236}">
                        <a16:creationId xmlns:a16="http://schemas.microsoft.com/office/drawing/2014/main" id="{F4ABA0B3-A060-2A73-6C69-97F4553806E5}"/>
                      </a:ext>
                    </a:extLst>
                  </p:cNvPr>
                  <p:cNvSpPr/>
                  <p:nvPr/>
                </p:nvSpPr>
                <p:spPr>
                  <a:xfrm>
                    <a:off x="1108665" y="4417141"/>
                    <a:ext cx="148828" cy="142875"/>
                  </a:xfrm>
                  <a:custGeom>
                    <a:avLst/>
                    <a:gdLst>
                      <a:gd name="connsiteX0" fmla="*/ 1190 w 148828"/>
                      <a:gd name="connsiteY0" fmla="*/ 7144 h 142875"/>
                      <a:gd name="connsiteX1" fmla="*/ 0 w 148828"/>
                      <a:gd name="connsiteY1" fmla="*/ 89297 h 142875"/>
                      <a:gd name="connsiteX2" fmla="*/ 29765 w 148828"/>
                      <a:gd name="connsiteY2" fmla="*/ 138113 h 142875"/>
                      <a:gd name="connsiteX3" fmla="*/ 117872 w 148828"/>
                      <a:gd name="connsiteY3" fmla="*/ 142875 h 142875"/>
                      <a:gd name="connsiteX4" fmla="*/ 142875 w 148828"/>
                      <a:gd name="connsiteY4" fmla="*/ 107156 h 142875"/>
                      <a:gd name="connsiteX5" fmla="*/ 148828 w 148828"/>
                      <a:gd name="connsiteY5" fmla="*/ 38100 h 142875"/>
                      <a:gd name="connsiteX6" fmla="*/ 116681 w 148828"/>
                      <a:gd name="connsiteY6" fmla="*/ 0 h 142875"/>
                      <a:gd name="connsiteX7" fmla="*/ 1190 w 148828"/>
                      <a:gd name="connsiteY7" fmla="*/ 7144 h 142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8828" h="142875">
                        <a:moveTo>
                          <a:pt x="1190" y="7144"/>
                        </a:moveTo>
                        <a:cubicBezTo>
                          <a:pt x="793" y="34528"/>
                          <a:pt x="397" y="61913"/>
                          <a:pt x="0" y="89297"/>
                        </a:cubicBezTo>
                        <a:lnTo>
                          <a:pt x="29765" y="138113"/>
                        </a:lnTo>
                        <a:lnTo>
                          <a:pt x="117872" y="142875"/>
                        </a:lnTo>
                        <a:lnTo>
                          <a:pt x="142875" y="107156"/>
                        </a:lnTo>
                        <a:lnTo>
                          <a:pt x="148828" y="38100"/>
                        </a:lnTo>
                        <a:lnTo>
                          <a:pt x="116681" y="0"/>
                        </a:lnTo>
                        <a:lnTo>
                          <a:pt x="1190" y="7144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3" name="フリーフォーム: 図形 322">
                    <a:extLst>
                      <a:ext uri="{FF2B5EF4-FFF2-40B4-BE49-F238E27FC236}">
                        <a16:creationId xmlns:a16="http://schemas.microsoft.com/office/drawing/2014/main" id="{2BA1A099-B099-871D-02F1-5398FDE25C1F}"/>
                      </a:ext>
                    </a:extLst>
                  </p:cNvPr>
                  <p:cNvSpPr/>
                  <p:nvPr/>
                </p:nvSpPr>
                <p:spPr>
                  <a:xfrm>
                    <a:off x="1041990" y="4485007"/>
                    <a:ext cx="67865" cy="1190"/>
                  </a:xfrm>
                  <a:custGeom>
                    <a:avLst/>
                    <a:gdLst>
                      <a:gd name="connsiteX0" fmla="*/ 0 w 67865"/>
                      <a:gd name="connsiteY0" fmla="*/ 1190 h 1190"/>
                      <a:gd name="connsiteX1" fmla="*/ 67865 w 67865"/>
                      <a:gd name="connsiteY1" fmla="*/ 0 h 1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865" h="1190">
                        <a:moveTo>
                          <a:pt x="0" y="1190"/>
                        </a:moveTo>
                        <a:lnTo>
                          <a:pt x="67865" y="0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4" name="フリーフォーム: 図形 323">
                    <a:extLst>
                      <a:ext uri="{FF2B5EF4-FFF2-40B4-BE49-F238E27FC236}">
                        <a16:creationId xmlns:a16="http://schemas.microsoft.com/office/drawing/2014/main" id="{D5CCCA06-0EEA-C178-E913-7ECE6DE5C9E0}"/>
                      </a:ext>
                    </a:extLst>
                  </p:cNvPr>
                  <p:cNvSpPr/>
                  <p:nvPr/>
                </p:nvSpPr>
                <p:spPr>
                  <a:xfrm>
                    <a:off x="1271780" y="4427857"/>
                    <a:ext cx="101203" cy="39290"/>
                  </a:xfrm>
                  <a:custGeom>
                    <a:avLst/>
                    <a:gdLst>
                      <a:gd name="connsiteX0" fmla="*/ 0 w 101203"/>
                      <a:gd name="connsiteY0" fmla="*/ 39290 h 39290"/>
                      <a:gd name="connsiteX1" fmla="*/ 101203 w 101203"/>
                      <a:gd name="connsiteY1" fmla="*/ 0 h 39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1203" h="39290">
                        <a:moveTo>
                          <a:pt x="0" y="39290"/>
                        </a:moveTo>
                        <a:lnTo>
                          <a:pt x="101203" y="0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5" name="フリーフォーム: 図形 324">
                    <a:extLst>
                      <a:ext uri="{FF2B5EF4-FFF2-40B4-BE49-F238E27FC236}">
                        <a16:creationId xmlns:a16="http://schemas.microsoft.com/office/drawing/2014/main" id="{B58485FD-4BF4-BF51-C605-B0210959A874}"/>
                      </a:ext>
                    </a:extLst>
                  </p:cNvPr>
                  <p:cNvSpPr/>
                  <p:nvPr/>
                </p:nvSpPr>
                <p:spPr>
                  <a:xfrm>
                    <a:off x="886018" y="4329035"/>
                    <a:ext cx="113109" cy="45311"/>
                  </a:xfrm>
                  <a:custGeom>
                    <a:avLst/>
                    <a:gdLst>
                      <a:gd name="connsiteX0" fmla="*/ 113109 w 113109"/>
                      <a:gd name="connsiteY0" fmla="*/ 0 h 45311"/>
                      <a:gd name="connsiteX1" fmla="*/ 76200 w 113109"/>
                      <a:gd name="connsiteY1" fmla="*/ 41672 h 45311"/>
                      <a:gd name="connsiteX2" fmla="*/ 0 w 113109"/>
                      <a:gd name="connsiteY2" fmla="*/ 40481 h 45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3109" h="45311">
                        <a:moveTo>
                          <a:pt x="113109" y="0"/>
                        </a:moveTo>
                        <a:cubicBezTo>
                          <a:pt x="104080" y="17462"/>
                          <a:pt x="95051" y="34925"/>
                          <a:pt x="76200" y="41672"/>
                        </a:cubicBezTo>
                        <a:cubicBezTo>
                          <a:pt x="57348" y="48419"/>
                          <a:pt x="28674" y="44450"/>
                          <a:pt x="0" y="4048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6" name="フリーフォーム: 図形 325">
                    <a:extLst>
                      <a:ext uri="{FF2B5EF4-FFF2-40B4-BE49-F238E27FC236}">
                        <a16:creationId xmlns:a16="http://schemas.microsoft.com/office/drawing/2014/main" id="{0FF0D15A-B361-CC48-D65B-2DF7696CD896}"/>
                      </a:ext>
                    </a:extLst>
                  </p:cNvPr>
                  <p:cNvSpPr/>
                  <p:nvPr/>
                </p:nvSpPr>
                <p:spPr>
                  <a:xfrm>
                    <a:off x="1090805" y="4351657"/>
                    <a:ext cx="153591" cy="47625"/>
                  </a:xfrm>
                  <a:custGeom>
                    <a:avLst/>
                    <a:gdLst>
                      <a:gd name="connsiteX0" fmla="*/ 0 w 153591"/>
                      <a:gd name="connsiteY0" fmla="*/ 0 h 47625"/>
                      <a:gd name="connsiteX1" fmla="*/ 39291 w 153591"/>
                      <a:gd name="connsiteY1" fmla="*/ 32147 h 47625"/>
                      <a:gd name="connsiteX2" fmla="*/ 119063 w 153591"/>
                      <a:gd name="connsiteY2" fmla="*/ 23812 h 47625"/>
                      <a:gd name="connsiteX3" fmla="*/ 144066 w 153591"/>
                      <a:gd name="connsiteY3" fmla="*/ 33337 h 47625"/>
                      <a:gd name="connsiteX4" fmla="*/ 153591 w 153591"/>
                      <a:gd name="connsiteY4" fmla="*/ 47625 h 47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3591" h="47625">
                        <a:moveTo>
                          <a:pt x="0" y="0"/>
                        </a:moveTo>
                        <a:cubicBezTo>
                          <a:pt x="9723" y="14089"/>
                          <a:pt x="19447" y="28178"/>
                          <a:pt x="39291" y="32147"/>
                        </a:cubicBezTo>
                        <a:cubicBezTo>
                          <a:pt x="59135" y="36116"/>
                          <a:pt x="101601" y="23614"/>
                          <a:pt x="119063" y="23812"/>
                        </a:cubicBezTo>
                        <a:cubicBezTo>
                          <a:pt x="136526" y="24010"/>
                          <a:pt x="138311" y="29368"/>
                          <a:pt x="144066" y="33337"/>
                        </a:cubicBezTo>
                        <a:cubicBezTo>
                          <a:pt x="149821" y="37306"/>
                          <a:pt x="151706" y="42465"/>
                          <a:pt x="153591" y="47625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7" name="フリーフォーム: 図形 326">
                    <a:extLst>
                      <a:ext uri="{FF2B5EF4-FFF2-40B4-BE49-F238E27FC236}">
                        <a16:creationId xmlns:a16="http://schemas.microsoft.com/office/drawing/2014/main" id="{0DAE3F37-9AF7-2F35-EAC4-59EFE07CDBD5}"/>
                      </a:ext>
                    </a:extLst>
                  </p:cNvPr>
                  <p:cNvSpPr/>
                  <p:nvPr/>
                </p:nvSpPr>
                <p:spPr>
                  <a:xfrm>
                    <a:off x="1036037" y="4337369"/>
                    <a:ext cx="5953" cy="54769"/>
                  </a:xfrm>
                  <a:custGeom>
                    <a:avLst/>
                    <a:gdLst>
                      <a:gd name="connsiteX0" fmla="*/ 0 w 5953"/>
                      <a:gd name="connsiteY0" fmla="*/ 0 h 54769"/>
                      <a:gd name="connsiteX1" fmla="*/ 5953 w 5953"/>
                      <a:gd name="connsiteY1" fmla="*/ 54769 h 5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53" h="54769">
                        <a:moveTo>
                          <a:pt x="0" y="0"/>
                        </a:moveTo>
                        <a:lnTo>
                          <a:pt x="5953" y="54769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8" name="フリーフォーム: 図形 327">
                    <a:extLst>
                      <a:ext uri="{FF2B5EF4-FFF2-40B4-BE49-F238E27FC236}">
                        <a16:creationId xmlns:a16="http://schemas.microsoft.com/office/drawing/2014/main" id="{F7C57883-1D07-2CFC-FE96-6BE59EAFC9F8}"/>
                      </a:ext>
                    </a:extLst>
                  </p:cNvPr>
                  <p:cNvSpPr/>
                  <p:nvPr/>
                </p:nvSpPr>
                <p:spPr>
                  <a:xfrm>
                    <a:off x="934759" y="4454506"/>
                    <a:ext cx="70247" cy="45243"/>
                  </a:xfrm>
                  <a:custGeom>
                    <a:avLst/>
                    <a:gdLst>
                      <a:gd name="connsiteX0" fmla="*/ 0 w 70247"/>
                      <a:gd name="connsiteY0" fmla="*/ 39290 h 45243"/>
                      <a:gd name="connsiteX1" fmla="*/ 33338 w 70247"/>
                      <a:gd name="connsiteY1" fmla="*/ 0 h 45243"/>
                      <a:gd name="connsiteX2" fmla="*/ 70247 w 70247"/>
                      <a:gd name="connsiteY2" fmla="*/ 45243 h 45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70247" h="45243">
                        <a:moveTo>
                          <a:pt x="0" y="39290"/>
                        </a:moveTo>
                        <a:lnTo>
                          <a:pt x="33338" y="0"/>
                        </a:lnTo>
                        <a:lnTo>
                          <a:pt x="70247" y="45243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9" name="フリーフォーム: 図形 328">
                    <a:extLst>
                      <a:ext uri="{FF2B5EF4-FFF2-40B4-BE49-F238E27FC236}">
                        <a16:creationId xmlns:a16="http://schemas.microsoft.com/office/drawing/2014/main" id="{DFCF7A59-4336-AE7F-77CB-A949D74FAFD9}"/>
                      </a:ext>
                    </a:extLst>
                  </p:cNvPr>
                  <p:cNvSpPr/>
                  <p:nvPr/>
                </p:nvSpPr>
                <p:spPr>
                  <a:xfrm>
                    <a:off x="1130096" y="4448097"/>
                    <a:ext cx="91678" cy="46435"/>
                  </a:xfrm>
                  <a:custGeom>
                    <a:avLst/>
                    <a:gdLst>
                      <a:gd name="connsiteX0" fmla="*/ 0 w 91678"/>
                      <a:gd name="connsiteY0" fmla="*/ 46435 h 46435"/>
                      <a:gd name="connsiteX1" fmla="*/ 39291 w 91678"/>
                      <a:gd name="connsiteY1" fmla="*/ 0 h 46435"/>
                      <a:gd name="connsiteX2" fmla="*/ 91678 w 91678"/>
                      <a:gd name="connsiteY2" fmla="*/ 39291 h 46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1678" h="46435">
                        <a:moveTo>
                          <a:pt x="0" y="46435"/>
                        </a:moveTo>
                        <a:lnTo>
                          <a:pt x="39291" y="0"/>
                        </a:lnTo>
                        <a:lnTo>
                          <a:pt x="91678" y="3929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0" name="フリーフォーム: 図形 329">
                    <a:extLst>
                      <a:ext uri="{FF2B5EF4-FFF2-40B4-BE49-F238E27FC236}">
                        <a16:creationId xmlns:a16="http://schemas.microsoft.com/office/drawing/2014/main" id="{D49FD5BA-460B-8C6C-FF30-214B1F38CA47}"/>
                      </a:ext>
                    </a:extLst>
                  </p:cNvPr>
                  <p:cNvSpPr/>
                  <p:nvPr/>
                </p:nvSpPr>
                <p:spPr>
                  <a:xfrm>
                    <a:off x="1038831" y="4555416"/>
                    <a:ext cx="38465" cy="50873"/>
                  </a:xfrm>
                  <a:custGeom>
                    <a:avLst/>
                    <a:gdLst>
                      <a:gd name="connsiteX0" fmla="*/ 44053 w 51197"/>
                      <a:gd name="connsiteY0" fmla="*/ 0 h 55960"/>
                      <a:gd name="connsiteX1" fmla="*/ 0 w 51197"/>
                      <a:gd name="connsiteY1" fmla="*/ 39291 h 55960"/>
                      <a:gd name="connsiteX2" fmla="*/ 51197 w 51197"/>
                      <a:gd name="connsiteY2" fmla="*/ 55960 h 559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1197" h="55960">
                        <a:moveTo>
                          <a:pt x="44053" y="0"/>
                        </a:moveTo>
                        <a:lnTo>
                          <a:pt x="0" y="39291"/>
                        </a:lnTo>
                        <a:lnTo>
                          <a:pt x="51197" y="55960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1" name="フリーフォーム: 図形 330">
                    <a:extLst>
                      <a:ext uri="{FF2B5EF4-FFF2-40B4-BE49-F238E27FC236}">
                        <a16:creationId xmlns:a16="http://schemas.microsoft.com/office/drawing/2014/main" id="{4D08AD64-17E5-24CD-4AFF-3E75177E3C2E}"/>
                      </a:ext>
                    </a:extLst>
                  </p:cNvPr>
                  <p:cNvSpPr/>
                  <p:nvPr/>
                </p:nvSpPr>
                <p:spPr>
                  <a:xfrm>
                    <a:off x="1082263" y="4633835"/>
                    <a:ext cx="82361" cy="63103"/>
                  </a:xfrm>
                  <a:custGeom>
                    <a:avLst/>
                    <a:gdLst>
                      <a:gd name="connsiteX0" fmla="*/ 3780 w 82361"/>
                      <a:gd name="connsiteY0" fmla="*/ 63103 h 63103"/>
                      <a:gd name="connsiteX1" fmla="*/ 3780 w 82361"/>
                      <a:gd name="connsiteY1" fmla="*/ 11906 h 63103"/>
                      <a:gd name="connsiteX2" fmla="*/ 43070 w 82361"/>
                      <a:gd name="connsiteY2" fmla="*/ 0 h 63103"/>
                      <a:gd name="connsiteX3" fmla="*/ 82361 w 82361"/>
                      <a:gd name="connsiteY3" fmla="*/ 11906 h 63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2361" h="63103">
                        <a:moveTo>
                          <a:pt x="3780" y="63103"/>
                        </a:moveTo>
                        <a:cubicBezTo>
                          <a:pt x="506" y="42763"/>
                          <a:pt x="-2768" y="22423"/>
                          <a:pt x="3780" y="11906"/>
                        </a:cubicBezTo>
                        <a:cubicBezTo>
                          <a:pt x="10328" y="1389"/>
                          <a:pt x="29973" y="0"/>
                          <a:pt x="43070" y="0"/>
                        </a:cubicBezTo>
                        <a:cubicBezTo>
                          <a:pt x="56167" y="0"/>
                          <a:pt x="69264" y="5953"/>
                          <a:pt x="82361" y="1190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2" name="フリーフォーム: 図形 331">
                    <a:extLst>
                      <a:ext uri="{FF2B5EF4-FFF2-40B4-BE49-F238E27FC236}">
                        <a16:creationId xmlns:a16="http://schemas.microsoft.com/office/drawing/2014/main" id="{61E28DE8-599C-BB0F-2E8F-E1B9E220DA49}"/>
                      </a:ext>
                    </a:extLst>
                  </p:cNvPr>
                  <p:cNvSpPr/>
                  <p:nvPr/>
                </p:nvSpPr>
                <p:spPr>
                  <a:xfrm>
                    <a:off x="757337" y="3984802"/>
                    <a:ext cx="756359" cy="578874"/>
                  </a:xfrm>
                  <a:custGeom>
                    <a:avLst/>
                    <a:gdLst>
                      <a:gd name="connsiteX0" fmla="*/ 113203 w 756359"/>
                      <a:gd name="connsiteY0" fmla="*/ 2524 h 578874"/>
                      <a:gd name="connsiteX1" fmla="*/ 38193 w 756359"/>
                      <a:gd name="connsiteY1" fmla="*/ 93011 h 578874"/>
                      <a:gd name="connsiteX2" fmla="*/ 93 w 756359"/>
                      <a:gd name="connsiteY2" fmla="*/ 194214 h 578874"/>
                      <a:gd name="connsiteX3" fmla="*/ 28668 w 756359"/>
                      <a:gd name="connsiteY3" fmla="*/ 232314 h 578874"/>
                      <a:gd name="connsiteX4" fmla="*/ 66768 w 756359"/>
                      <a:gd name="connsiteY4" fmla="*/ 229933 h 578874"/>
                      <a:gd name="connsiteX5" fmla="*/ 63196 w 756359"/>
                      <a:gd name="connsiteY5" fmla="*/ 294227 h 578874"/>
                      <a:gd name="connsiteX6" fmla="*/ 77484 w 756359"/>
                      <a:gd name="connsiteY6" fmla="*/ 332327 h 578874"/>
                      <a:gd name="connsiteX7" fmla="*/ 167971 w 756359"/>
                      <a:gd name="connsiteY7" fmla="*/ 318039 h 578874"/>
                      <a:gd name="connsiteX8" fmla="*/ 202500 w 756359"/>
                      <a:gd name="connsiteY8" fmla="*/ 307324 h 578874"/>
                      <a:gd name="connsiteX9" fmla="*/ 250125 w 756359"/>
                      <a:gd name="connsiteY9" fmla="*/ 276367 h 578874"/>
                      <a:gd name="connsiteX10" fmla="*/ 270365 w 756359"/>
                      <a:gd name="connsiteY10" fmla="*/ 288274 h 578874"/>
                      <a:gd name="connsiteX11" fmla="*/ 282271 w 756359"/>
                      <a:gd name="connsiteY11" fmla="*/ 326374 h 578874"/>
                      <a:gd name="connsiteX12" fmla="*/ 329896 w 756359"/>
                      <a:gd name="connsiteY12" fmla="*/ 334708 h 578874"/>
                      <a:gd name="connsiteX13" fmla="*/ 347756 w 756359"/>
                      <a:gd name="connsiteY13" fmla="*/ 347805 h 578874"/>
                      <a:gd name="connsiteX14" fmla="*/ 402525 w 756359"/>
                      <a:gd name="connsiteY14" fmla="*/ 348995 h 578874"/>
                      <a:gd name="connsiteX15" fmla="*/ 438243 w 756359"/>
                      <a:gd name="connsiteY15" fmla="*/ 303752 h 578874"/>
                      <a:gd name="connsiteX16" fmla="*/ 454912 w 756359"/>
                      <a:gd name="connsiteY16" fmla="*/ 301370 h 578874"/>
                      <a:gd name="connsiteX17" fmla="*/ 464437 w 756359"/>
                      <a:gd name="connsiteY17" fmla="*/ 329945 h 578874"/>
                      <a:gd name="connsiteX18" fmla="*/ 502537 w 756359"/>
                      <a:gd name="connsiteY18" fmla="*/ 371617 h 578874"/>
                      <a:gd name="connsiteX19" fmla="*/ 540637 w 756359"/>
                      <a:gd name="connsiteY19" fmla="*/ 390667 h 578874"/>
                      <a:gd name="connsiteX20" fmla="*/ 609693 w 756359"/>
                      <a:gd name="connsiteY20" fmla="*/ 377570 h 578874"/>
                      <a:gd name="connsiteX21" fmla="*/ 598978 w 756359"/>
                      <a:gd name="connsiteY21" fmla="*/ 419242 h 578874"/>
                      <a:gd name="connsiteX22" fmla="*/ 619218 w 756359"/>
                      <a:gd name="connsiteY22" fmla="*/ 472820 h 578874"/>
                      <a:gd name="connsiteX23" fmla="*/ 644221 w 756359"/>
                      <a:gd name="connsiteY23" fmla="*/ 501395 h 578874"/>
                      <a:gd name="connsiteX24" fmla="*/ 666843 w 756359"/>
                      <a:gd name="connsiteY24" fmla="*/ 551402 h 578874"/>
                      <a:gd name="connsiteX25" fmla="*/ 706134 w 756359"/>
                      <a:gd name="connsiteY25" fmla="*/ 571642 h 578874"/>
                      <a:gd name="connsiteX26" fmla="*/ 726375 w 756359"/>
                      <a:gd name="connsiteY26" fmla="*/ 571642 h 578874"/>
                      <a:gd name="connsiteX27" fmla="*/ 735900 w 756359"/>
                      <a:gd name="connsiteY27" fmla="*/ 571642 h 578874"/>
                      <a:gd name="connsiteX28" fmla="*/ 756140 w 756359"/>
                      <a:gd name="connsiteY28" fmla="*/ 474011 h 578874"/>
                      <a:gd name="connsiteX29" fmla="*/ 721612 w 756359"/>
                      <a:gd name="connsiteY29" fmla="*/ 427577 h 578874"/>
                      <a:gd name="connsiteX30" fmla="*/ 721612 w 756359"/>
                      <a:gd name="connsiteY30" fmla="*/ 333517 h 578874"/>
                      <a:gd name="connsiteX31" fmla="*/ 602550 w 756359"/>
                      <a:gd name="connsiteY31" fmla="*/ 332327 h 578874"/>
                      <a:gd name="connsiteX32" fmla="*/ 410859 w 756359"/>
                      <a:gd name="connsiteY32" fmla="*/ 196595 h 578874"/>
                      <a:gd name="connsiteX33" fmla="*/ 113203 w 756359"/>
                      <a:gd name="connsiteY33" fmla="*/ 2524 h 5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756359" h="578874">
                        <a:moveTo>
                          <a:pt x="113203" y="2524"/>
                        </a:moveTo>
                        <a:cubicBezTo>
                          <a:pt x="51092" y="-14740"/>
                          <a:pt x="57045" y="61063"/>
                          <a:pt x="38193" y="93011"/>
                        </a:cubicBezTo>
                        <a:cubicBezTo>
                          <a:pt x="19341" y="124959"/>
                          <a:pt x="1680" y="170997"/>
                          <a:pt x="93" y="194214"/>
                        </a:cubicBezTo>
                        <a:cubicBezTo>
                          <a:pt x="-1495" y="217431"/>
                          <a:pt x="17556" y="226361"/>
                          <a:pt x="28668" y="232314"/>
                        </a:cubicBezTo>
                        <a:cubicBezTo>
                          <a:pt x="39780" y="238267"/>
                          <a:pt x="61013" y="219614"/>
                          <a:pt x="66768" y="229933"/>
                        </a:cubicBezTo>
                        <a:cubicBezTo>
                          <a:pt x="72523" y="240252"/>
                          <a:pt x="61410" y="277161"/>
                          <a:pt x="63196" y="294227"/>
                        </a:cubicBezTo>
                        <a:cubicBezTo>
                          <a:pt x="64982" y="311293"/>
                          <a:pt x="60021" y="328358"/>
                          <a:pt x="77484" y="332327"/>
                        </a:cubicBezTo>
                        <a:cubicBezTo>
                          <a:pt x="94947" y="336296"/>
                          <a:pt x="147135" y="322206"/>
                          <a:pt x="167971" y="318039"/>
                        </a:cubicBezTo>
                        <a:cubicBezTo>
                          <a:pt x="188807" y="313872"/>
                          <a:pt x="188808" y="314269"/>
                          <a:pt x="202500" y="307324"/>
                        </a:cubicBezTo>
                        <a:cubicBezTo>
                          <a:pt x="216192" y="300379"/>
                          <a:pt x="238814" y="279542"/>
                          <a:pt x="250125" y="276367"/>
                        </a:cubicBezTo>
                        <a:cubicBezTo>
                          <a:pt x="261436" y="273192"/>
                          <a:pt x="265007" y="279940"/>
                          <a:pt x="270365" y="288274"/>
                        </a:cubicBezTo>
                        <a:cubicBezTo>
                          <a:pt x="275723" y="296608"/>
                          <a:pt x="272349" y="318635"/>
                          <a:pt x="282271" y="326374"/>
                        </a:cubicBezTo>
                        <a:cubicBezTo>
                          <a:pt x="292193" y="334113"/>
                          <a:pt x="318982" y="331136"/>
                          <a:pt x="329896" y="334708"/>
                        </a:cubicBezTo>
                        <a:cubicBezTo>
                          <a:pt x="340810" y="338280"/>
                          <a:pt x="335651" y="345424"/>
                          <a:pt x="347756" y="347805"/>
                        </a:cubicBezTo>
                        <a:cubicBezTo>
                          <a:pt x="359861" y="350186"/>
                          <a:pt x="387444" y="356337"/>
                          <a:pt x="402525" y="348995"/>
                        </a:cubicBezTo>
                        <a:cubicBezTo>
                          <a:pt x="417606" y="341653"/>
                          <a:pt x="429512" y="311689"/>
                          <a:pt x="438243" y="303752"/>
                        </a:cubicBezTo>
                        <a:cubicBezTo>
                          <a:pt x="446974" y="295815"/>
                          <a:pt x="450546" y="297005"/>
                          <a:pt x="454912" y="301370"/>
                        </a:cubicBezTo>
                        <a:cubicBezTo>
                          <a:pt x="459278" y="305735"/>
                          <a:pt x="456500" y="318237"/>
                          <a:pt x="464437" y="329945"/>
                        </a:cubicBezTo>
                        <a:cubicBezTo>
                          <a:pt x="472374" y="341653"/>
                          <a:pt x="489837" y="361497"/>
                          <a:pt x="502537" y="371617"/>
                        </a:cubicBezTo>
                        <a:cubicBezTo>
                          <a:pt x="515237" y="381737"/>
                          <a:pt x="522778" y="389675"/>
                          <a:pt x="540637" y="390667"/>
                        </a:cubicBezTo>
                        <a:cubicBezTo>
                          <a:pt x="558496" y="391659"/>
                          <a:pt x="599970" y="372808"/>
                          <a:pt x="609693" y="377570"/>
                        </a:cubicBezTo>
                        <a:cubicBezTo>
                          <a:pt x="619416" y="382332"/>
                          <a:pt x="597391" y="403367"/>
                          <a:pt x="598978" y="419242"/>
                        </a:cubicBezTo>
                        <a:cubicBezTo>
                          <a:pt x="600566" y="435117"/>
                          <a:pt x="611678" y="459128"/>
                          <a:pt x="619218" y="472820"/>
                        </a:cubicBezTo>
                        <a:cubicBezTo>
                          <a:pt x="626758" y="486512"/>
                          <a:pt x="636284" y="488298"/>
                          <a:pt x="644221" y="501395"/>
                        </a:cubicBezTo>
                        <a:cubicBezTo>
                          <a:pt x="652158" y="514492"/>
                          <a:pt x="656524" y="539694"/>
                          <a:pt x="666843" y="551402"/>
                        </a:cubicBezTo>
                        <a:cubicBezTo>
                          <a:pt x="677162" y="563110"/>
                          <a:pt x="696212" y="568269"/>
                          <a:pt x="706134" y="571642"/>
                        </a:cubicBezTo>
                        <a:cubicBezTo>
                          <a:pt x="716056" y="575015"/>
                          <a:pt x="726375" y="571642"/>
                          <a:pt x="726375" y="571642"/>
                        </a:cubicBezTo>
                        <a:cubicBezTo>
                          <a:pt x="731336" y="571642"/>
                          <a:pt x="730939" y="587914"/>
                          <a:pt x="735900" y="571642"/>
                        </a:cubicBezTo>
                        <a:cubicBezTo>
                          <a:pt x="740861" y="555370"/>
                          <a:pt x="758521" y="498022"/>
                          <a:pt x="756140" y="474011"/>
                        </a:cubicBezTo>
                        <a:cubicBezTo>
                          <a:pt x="753759" y="450000"/>
                          <a:pt x="727367" y="450992"/>
                          <a:pt x="721612" y="427577"/>
                        </a:cubicBezTo>
                        <a:cubicBezTo>
                          <a:pt x="715857" y="404162"/>
                          <a:pt x="741456" y="349392"/>
                          <a:pt x="721612" y="333517"/>
                        </a:cubicBezTo>
                        <a:cubicBezTo>
                          <a:pt x="701768" y="317642"/>
                          <a:pt x="654342" y="355147"/>
                          <a:pt x="602550" y="332327"/>
                        </a:cubicBezTo>
                        <a:cubicBezTo>
                          <a:pt x="550758" y="309507"/>
                          <a:pt x="488845" y="254340"/>
                          <a:pt x="410859" y="196595"/>
                        </a:cubicBezTo>
                        <a:cubicBezTo>
                          <a:pt x="332873" y="138850"/>
                          <a:pt x="175314" y="19788"/>
                          <a:pt x="113203" y="2524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4" name="フリーフォーム: 図形 333">
                    <a:extLst>
                      <a:ext uri="{FF2B5EF4-FFF2-40B4-BE49-F238E27FC236}">
                        <a16:creationId xmlns:a16="http://schemas.microsoft.com/office/drawing/2014/main" id="{C553F307-B5BA-C5BA-6FB2-C5B000FC27DE}"/>
                      </a:ext>
                    </a:extLst>
                  </p:cNvPr>
                  <p:cNvSpPr/>
                  <p:nvPr/>
                </p:nvSpPr>
                <p:spPr>
                  <a:xfrm>
                    <a:off x="1446802" y="4153648"/>
                    <a:ext cx="382191" cy="108712"/>
                  </a:xfrm>
                  <a:custGeom>
                    <a:avLst/>
                    <a:gdLst>
                      <a:gd name="connsiteX0" fmla="*/ 0 w 382191"/>
                      <a:gd name="connsiteY0" fmla="*/ 108712 h 108712"/>
                      <a:gd name="connsiteX1" fmla="*/ 119063 w 382191"/>
                      <a:gd name="connsiteY1" fmla="*/ 30131 h 108712"/>
                      <a:gd name="connsiteX2" fmla="*/ 230981 w 382191"/>
                      <a:gd name="connsiteY2" fmla="*/ 1556 h 108712"/>
                      <a:gd name="connsiteX3" fmla="*/ 382191 w 382191"/>
                      <a:gd name="connsiteY3" fmla="*/ 6318 h 1087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2191" h="108712">
                        <a:moveTo>
                          <a:pt x="0" y="108712"/>
                        </a:moveTo>
                        <a:cubicBezTo>
                          <a:pt x="40283" y="78351"/>
                          <a:pt x="80566" y="47990"/>
                          <a:pt x="119063" y="30131"/>
                        </a:cubicBezTo>
                        <a:cubicBezTo>
                          <a:pt x="157560" y="12272"/>
                          <a:pt x="187126" y="5525"/>
                          <a:pt x="230981" y="1556"/>
                        </a:cubicBezTo>
                        <a:cubicBezTo>
                          <a:pt x="274836" y="-2413"/>
                          <a:pt x="328513" y="1952"/>
                          <a:pt x="382191" y="6318"/>
                        </a:cubicBezTo>
                      </a:path>
                    </a:pathLst>
                  </a:custGeom>
                  <a:noFill/>
                  <a:ln w="76200">
                    <a:solidFill>
                      <a:schemeClr val="tx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3" name="フリーフォーム: 図形 332">
                    <a:extLst>
                      <a:ext uri="{FF2B5EF4-FFF2-40B4-BE49-F238E27FC236}">
                        <a16:creationId xmlns:a16="http://schemas.microsoft.com/office/drawing/2014/main" id="{AD8431F5-9DE1-B8E7-E1BC-11CF3A237E55}"/>
                      </a:ext>
                    </a:extLst>
                  </p:cNvPr>
                  <p:cNvSpPr/>
                  <p:nvPr/>
                </p:nvSpPr>
                <p:spPr>
                  <a:xfrm>
                    <a:off x="856626" y="3713644"/>
                    <a:ext cx="1048209" cy="619326"/>
                  </a:xfrm>
                  <a:custGeom>
                    <a:avLst/>
                    <a:gdLst>
                      <a:gd name="connsiteX0" fmla="*/ 54191 w 1048348"/>
                      <a:gd name="connsiteY0" fmla="*/ 320222 h 615481"/>
                      <a:gd name="connsiteX1" fmla="*/ 12519 w 1048348"/>
                      <a:gd name="connsiteY1" fmla="*/ 266644 h 615481"/>
                      <a:gd name="connsiteX2" fmla="*/ 2994 w 1048348"/>
                      <a:gd name="connsiteY2" fmla="*/ 202350 h 615481"/>
                      <a:gd name="connsiteX3" fmla="*/ 58953 w 1048348"/>
                      <a:gd name="connsiteY3" fmla="*/ 166631 h 615481"/>
                      <a:gd name="connsiteX4" fmla="*/ 100625 w 1048348"/>
                      <a:gd name="connsiteY4" fmla="*/ 85669 h 615481"/>
                      <a:gd name="connsiteX5" fmla="*/ 475672 w 1048348"/>
                      <a:gd name="connsiteY5" fmla="*/ 2325 h 615481"/>
                      <a:gd name="connsiteX6" fmla="*/ 682841 w 1048348"/>
                      <a:gd name="connsiteY6" fmla="*/ 38044 h 615481"/>
                      <a:gd name="connsiteX7" fmla="*/ 879294 w 1048348"/>
                      <a:gd name="connsiteY7" fmla="*/ 189253 h 615481"/>
                      <a:gd name="connsiteX8" fmla="*/ 1015025 w 1048348"/>
                      <a:gd name="connsiteY8" fmla="*/ 333319 h 615481"/>
                      <a:gd name="connsiteX9" fmla="*/ 1042410 w 1048348"/>
                      <a:gd name="connsiteY9" fmla="*/ 470241 h 615481"/>
                      <a:gd name="connsiteX10" fmla="*/ 924538 w 1048348"/>
                      <a:gd name="connsiteY10" fmla="*/ 564300 h 615481"/>
                      <a:gd name="connsiteX11" fmla="*/ 506628 w 1048348"/>
                      <a:gd name="connsiteY11" fmla="*/ 613116 h 615481"/>
                      <a:gd name="connsiteX12" fmla="*/ 345894 w 1048348"/>
                      <a:gd name="connsiteY12" fmla="*/ 491672 h 615481"/>
                      <a:gd name="connsiteX13" fmla="*/ 261360 w 1048348"/>
                      <a:gd name="connsiteY13" fmla="*/ 527391 h 615481"/>
                      <a:gd name="connsiteX14" fmla="*/ 192303 w 1048348"/>
                      <a:gd name="connsiteY14" fmla="*/ 497625 h 615481"/>
                      <a:gd name="connsiteX15" fmla="*/ 169682 w 1048348"/>
                      <a:gd name="connsiteY15" fmla="*/ 500006 h 615481"/>
                      <a:gd name="connsiteX16" fmla="*/ 87528 w 1048348"/>
                      <a:gd name="connsiteY16" fmla="*/ 490481 h 615481"/>
                      <a:gd name="connsiteX17" fmla="*/ 33950 w 1048348"/>
                      <a:gd name="connsiteY17" fmla="*/ 419044 h 615481"/>
                      <a:gd name="connsiteX18" fmla="*/ 54191 w 1048348"/>
                      <a:gd name="connsiteY18" fmla="*/ 320222 h 615481"/>
                      <a:gd name="connsiteX0" fmla="*/ 54191 w 1048348"/>
                      <a:gd name="connsiteY0" fmla="*/ 320222 h 615481"/>
                      <a:gd name="connsiteX1" fmla="*/ 12519 w 1048348"/>
                      <a:gd name="connsiteY1" fmla="*/ 266644 h 615481"/>
                      <a:gd name="connsiteX2" fmla="*/ 2994 w 1048348"/>
                      <a:gd name="connsiteY2" fmla="*/ 202350 h 615481"/>
                      <a:gd name="connsiteX3" fmla="*/ 58953 w 1048348"/>
                      <a:gd name="connsiteY3" fmla="*/ 166631 h 615481"/>
                      <a:gd name="connsiteX4" fmla="*/ 100625 w 1048348"/>
                      <a:gd name="connsiteY4" fmla="*/ 85669 h 615481"/>
                      <a:gd name="connsiteX5" fmla="*/ 475672 w 1048348"/>
                      <a:gd name="connsiteY5" fmla="*/ 2325 h 615481"/>
                      <a:gd name="connsiteX6" fmla="*/ 682841 w 1048348"/>
                      <a:gd name="connsiteY6" fmla="*/ 38044 h 615481"/>
                      <a:gd name="connsiteX7" fmla="*/ 879294 w 1048348"/>
                      <a:gd name="connsiteY7" fmla="*/ 189253 h 615481"/>
                      <a:gd name="connsiteX8" fmla="*/ 1015025 w 1048348"/>
                      <a:gd name="connsiteY8" fmla="*/ 333319 h 615481"/>
                      <a:gd name="connsiteX9" fmla="*/ 1042410 w 1048348"/>
                      <a:gd name="connsiteY9" fmla="*/ 470241 h 615481"/>
                      <a:gd name="connsiteX10" fmla="*/ 924538 w 1048348"/>
                      <a:gd name="connsiteY10" fmla="*/ 564300 h 615481"/>
                      <a:gd name="connsiteX11" fmla="*/ 506628 w 1048348"/>
                      <a:gd name="connsiteY11" fmla="*/ 613116 h 615481"/>
                      <a:gd name="connsiteX12" fmla="*/ 345894 w 1048348"/>
                      <a:gd name="connsiteY12" fmla="*/ 491672 h 615481"/>
                      <a:gd name="connsiteX13" fmla="*/ 261360 w 1048348"/>
                      <a:gd name="connsiteY13" fmla="*/ 527391 h 615481"/>
                      <a:gd name="connsiteX14" fmla="*/ 192303 w 1048348"/>
                      <a:gd name="connsiteY14" fmla="*/ 497625 h 615481"/>
                      <a:gd name="connsiteX15" fmla="*/ 169682 w 1048348"/>
                      <a:gd name="connsiteY15" fmla="*/ 500006 h 615481"/>
                      <a:gd name="connsiteX16" fmla="*/ 87528 w 1048348"/>
                      <a:gd name="connsiteY16" fmla="*/ 490481 h 615481"/>
                      <a:gd name="connsiteX17" fmla="*/ 33950 w 1048348"/>
                      <a:gd name="connsiteY17" fmla="*/ 419044 h 615481"/>
                      <a:gd name="connsiteX18" fmla="*/ 54191 w 1048348"/>
                      <a:gd name="connsiteY18" fmla="*/ 320222 h 615481"/>
                      <a:gd name="connsiteX0" fmla="*/ 54191 w 1048348"/>
                      <a:gd name="connsiteY0" fmla="*/ 320222 h 614473"/>
                      <a:gd name="connsiteX1" fmla="*/ 12519 w 1048348"/>
                      <a:gd name="connsiteY1" fmla="*/ 266644 h 614473"/>
                      <a:gd name="connsiteX2" fmla="*/ 2994 w 1048348"/>
                      <a:gd name="connsiteY2" fmla="*/ 202350 h 614473"/>
                      <a:gd name="connsiteX3" fmla="*/ 58953 w 1048348"/>
                      <a:gd name="connsiteY3" fmla="*/ 166631 h 614473"/>
                      <a:gd name="connsiteX4" fmla="*/ 100625 w 1048348"/>
                      <a:gd name="connsiteY4" fmla="*/ 85669 h 614473"/>
                      <a:gd name="connsiteX5" fmla="*/ 475672 w 1048348"/>
                      <a:gd name="connsiteY5" fmla="*/ 2325 h 614473"/>
                      <a:gd name="connsiteX6" fmla="*/ 682841 w 1048348"/>
                      <a:gd name="connsiteY6" fmla="*/ 38044 h 614473"/>
                      <a:gd name="connsiteX7" fmla="*/ 879294 w 1048348"/>
                      <a:gd name="connsiteY7" fmla="*/ 189253 h 614473"/>
                      <a:gd name="connsiteX8" fmla="*/ 1015025 w 1048348"/>
                      <a:gd name="connsiteY8" fmla="*/ 333319 h 614473"/>
                      <a:gd name="connsiteX9" fmla="*/ 1042410 w 1048348"/>
                      <a:gd name="connsiteY9" fmla="*/ 470241 h 614473"/>
                      <a:gd name="connsiteX10" fmla="*/ 924538 w 1048348"/>
                      <a:gd name="connsiteY10" fmla="*/ 564300 h 614473"/>
                      <a:gd name="connsiteX11" fmla="*/ 506628 w 1048348"/>
                      <a:gd name="connsiteY11" fmla="*/ 613116 h 614473"/>
                      <a:gd name="connsiteX12" fmla="*/ 345894 w 1048348"/>
                      <a:gd name="connsiteY12" fmla="*/ 491672 h 614473"/>
                      <a:gd name="connsiteX13" fmla="*/ 261360 w 1048348"/>
                      <a:gd name="connsiteY13" fmla="*/ 527391 h 614473"/>
                      <a:gd name="connsiteX14" fmla="*/ 192303 w 1048348"/>
                      <a:gd name="connsiteY14" fmla="*/ 497625 h 614473"/>
                      <a:gd name="connsiteX15" fmla="*/ 169682 w 1048348"/>
                      <a:gd name="connsiteY15" fmla="*/ 500006 h 614473"/>
                      <a:gd name="connsiteX16" fmla="*/ 87528 w 1048348"/>
                      <a:gd name="connsiteY16" fmla="*/ 490481 h 614473"/>
                      <a:gd name="connsiteX17" fmla="*/ 33950 w 1048348"/>
                      <a:gd name="connsiteY17" fmla="*/ 419044 h 614473"/>
                      <a:gd name="connsiteX18" fmla="*/ 54191 w 1048348"/>
                      <a:gd name="connsiteY18" fmla="*/ 320222 h 614473"/>
                      <a:gd name="connsiteX0" fmla="*/ 54191 w 1048006"/>
                      <a:gd name="connsiteY0" fmla="*/ 320222 h 616001"/>
                      <a:gd name="connsiteX1" fmla="*/ 12519 w 1048006"/>
                      <a:gd name="connsiteY1" fmla="*/ 266644 h 616001"/>
                      <a:gd name="connsiteX2" fmla="*/ 2994 w 1048006"/>
                      <a:gd name="connsiteY2" fmla="*/ 202350 h 616001"/>
                      <a:gd name="connsiteX3" fmla="*/ 58953 w 1048006"/>
                      <a:gd name="connsiteY3" fmla="*/ 166631 h 616001"/>
                      <a:gd name="connsiteX4" fmla="*/ 100625 w 1048006"/>
                      <a:gd name="connsiteY4" fmla="*/ 85669 h 616001"/>
                      <a:gd name="connsiteX5" fmla="*/ 475672 w 1048006"/>
                      <a:gd name="connsiteY5" fmla="*/ 2325 h 616001"/>
                      <a:gd name="connsiteX6" fmla="*/ 682841 w 1048006"/>
                      <a:gd name="connsiteY6" fmla="*/ 38044 h 616001"/>
                      <a:gd name="connsiteX7" fmla="*/ 879294 w 1048006"/>
                      <a:gd name="connsiteY7" fmla="*/ 189253 h 616001"/>
                      <a:gd name="connsiteX8" fmla="*/ 1015025 w 1048006"/>
                      <a:gd name="connsiteY8" fmla="*/ 333319 h 616001"/>
                      <a:gd name="connsiteX9" fmla="*/ 1042410 w 1048006"/>
                      <a:gd name="connsiteY9" fmla="*/ 470241 h 616001"/>
                      <a:gd name="connsiteX10" fmla="*/ 929301 w 1048006"/>
                      <a:gd name="connsiteY10" fmla="*/ 569062 h 616001"/>
                      <a:gd name="connsiteX11" fmla="*/ 506628 w 1048006"/>
                      <a:gd name="connsiteY11" fmla="*/ 613116 h 616001"/>
                      <a:gd name="connsiteX12" fmla="*/ 345894 w 1048006"/>
                      <a:gd name="connsiteY12" fmla="*/ 491672 h 616001"/>
                      <a:gd name="connsiteX13" fmla="*/ 261360 w 1048006"/>
                      <a:gd name="connsiteY13" fmla="*/ 527391 h 616001"/>
                      <a:gd name="connsiteX14" fmla="*/ 192303 w 1048006"/>
                      <a:gd name="connsiteY14" fmla="*/ 497625 h 616001"/>
                      <a:gd name="connsiteX15" fmla="*/ 169682 w 1048006"/>
                      <a:gd name="connsiteY15" fmla="*/ 500006 h 616001"/>
                      <a:gd name="connsiteX16" fmla="*/ 87528 w 1048006"/>
                      <a:gd name="connsiteY16" fmla="*/ 490481 h 616001"/>
                      <a:gd name="connsiteX17" fmla="*/ 33950 w 1048006"/>
                      <a:gd name="connsiteY17" fmla="*/ 419044 h 616001"/>
                      <a:gd name="connsiteX18" fmla="*/ 54191 w 1048006"/>
                      <a:gd name="connsiteY18" fmla="*/ 320222 h 616001"/>
                      <a:gd name="connsiteX0" fmla="*/ 54191 w 1048006"/>
                      <a:gd name="connsiteY0" fmla="*/ 320222 h 619431"/>
                      <a:gd name="connsiteX1" fmla="*/ 12519 w 1048006"/>
                      <a:gd name="connsiteY1" fmla="*/ 266644 h 619431"/>
                      <a:gd name="connsiteX2" fmla="*/ 2994 w 1048006"/>
                      <a:gd name="connsiteY2" fmla="*/ 202350 h 619431"/>
                      <a:gd name="connsiteX3" fmla="*/ 58953 w 1048006"/>
                      <a:gd name="connsiteY3" fmla="*/ 166631 h 619431"/>
                      <a:gd name="connsiteX4" fmla="*/ 100625 w 1048006"/>
                      <a:gd name="connsiteY4" fmla="*/ 85669 h 619431"/>
                      <a:gd name="connsiteX5" fmla="*/ 475672 w 1048006"/>
                      <a:gd name="connsiteY5" fmla="*/ 2325 h 619431"/>
                      <a:gd name="connsiteX6" fmla="*/ 682841 w 1048006"/>
                      <a:gd name="connsiteY6" fmla="*/ 38044 h 619431"/>
                      <a:gd name="connsiteX7" fmla="*/ 879294 w 1048006"/>
                      <a:gd name="connsiteY7" fmla="*/ 189253 h 619431"/>
                      <a:gd name="connsiteX8" fmla="*/ 1015025 w 1048006"/>
                      <a:gd name="connsiteY8" fmla="*/ 333319 h 619431"/>
                      <a:gd name="connsiteX9" fmla="*/ 1042410 w 1048006"/>
                      <a:gd name="connsiteY9" fmla="*/ 470241 h 619431"/>
                      <a:gd name="connsiteX10" fmla="*/ 929301 w 1048006"/>
                      <a:gd name="connsiteY10" fmla="*/ 569062 h 619431"/>
                      <a:gd name="connsiteX11" fmla="*/ 506628 w 1048006"/>
                      <a:gd name="connsiteY11" fmla="*/ 613116 h 619431"/>
                      <a:gd name="connsiteX12" fmla="*/ 345894 w 1048006"/>
                      <a:gd name="connsiteY12" fmla="*/ 491672 h 619431"/>
                      <a:gd name="connsiteX13" fmla="*/ 261360 w 1048006"/>
                      <a:gd name="connsiteY13" fmla="*/ 527391 h 619431"/>
                      <a:gd name="connsiteX14" fmla="*/ 192303 w 1048006"/>
                      <a:gd name="connsiteY14" fmla="*/ 497625 h 619431"/>
                      <a:gd name="connsiteX15" fmla="*/ 169682 w 1048006"/>
                      <a:gd name="connsiteY15" fmla="*/ 500006 h 619431"/>
                      <a:gd name="connsiteX16" fmla="*/ 87528 w 1048006"/>
                      <a:gd name="connsiteY16" fmla="*/ 490481 h 619431"/>
                      <a:gd name="connsiteX17" fmla="*/ 33950 w 1048006"/>
                      <a:gd name="connsiteY17" fmla="*/ 419044 h 619431"/>
                      <a:gd name="connsiteX18" fmla="*/ 54191 w 1048006"/>
                      <a:gd name="connsiteY18" fmla="*/ 320222 h 619431"/>
                      <a:gd name="connsiteX0" fmla="*/ 54191 w 1048006"/>
                      <a:gd name="connsiteY0" fmla="*/ 320222 h 619431"/>
                      <a:gd name="connsiteX1" fmla="*/ 12519 w 1048006"/>
                      <a:gd name="connsiteY1" fmla="*/ 266644 h 619431"/>
                      <a:gd name="connsiteX2" fmla="*/ 2994 w 1048006"/>
                      <a:gd name="connsiteY2" fmla="*/ 202350 h 619431"/>
                      <a:gd name="connsiteX3" fmla="*/ 58953 w 1048006"/>
                      <a:gd name="connsiteY3" fmla="*/ 166631 h 619431"/>
                      <a:gd name="connsiteX4" fmla="*/ 100625 w 1048006"/>
                      <a:gd name="connsiteY4" fmla="*/ 85669 h 619431"/>
                      <a:gd name="connsiteX5" fmla="*/ 475672 w 1048006"/>
                      <a:gd name="connsiteY5" fmla="*/ 2325 h 619431"/>
                      <a:gd name="connsiteX6" fmla="*/ 682841 w 1048006"/>
                      <a:gd name="connsiteY6" fmla="*/ 38044 h 619431"/>
                      <a:gd name="connsiteX7" fmla="*/ 879294 w 1048006"/>
                      <a:gd name="connsiteY7" fmla="*/ 189253 h 619431"/>
                      <a:gd name="connsiteX8" fmla="*/ 1015025 w 1048006"/>
                      <a:gd name="connsiteY8" fmla="*/ 333319 h 619431"/>
                      <a:gd name="connsiteX9" fmla="*/ 1042410 w 1048006"/>
                      <a:gd name="connsiteY9" fmla="*/ 470241 h 619431"/>
                      <a:gd name="connsiteX10" fmla="*/ 929301 w 1048006"/>
                      <a:gd name="connsiteY10" fmla="*/ 569062 h 619431"/>
                      <a:gd name="connsiteX11" fmla="*/ 506628 w 1048006"/>
                      <a:gd name="connsiteY11" fmla="*/ 613116 h 619431"/>
                      <a:gd name="connsiteX12" fmla="*/ 345894 w 1048006"/>
                      <a:gd name="connsiteY12" fmla="*/ 491672 h 619431"/>
                      <a:gd name="connsiteX13" fmla="*/ 261360 w 1048006"/>
                      <a:gd name="connsiteY13" fmla="*/ 527391 h 619431"/>
                      <a:gd name="connsiteX14" fmla="*/ 192303 w 1048006"/>
                      <a:gd name="connsiteY14" fmla="*/ 497625 h 619431"/>
                      <a:gd name="connsiteX15" fmla="*/ 169682 w 1048006"/>
                      <a:gd name="connsiteY15" fmla="*/ 500006 h 619431"/>
                      <a:gd name="connsiteX16" fmla="*/ 87528 w 1048006"/>
                      <a:gd name="connsiteY16" fmla="*/ 490481 h 619431"/>
                      <a:gd name="connsiteX17" fmla="*/ 33950 w 1048006"/>
                      <a:gd name="connsiteY17" fmla="*/ 419044 h 619431"/>
                      <a:gd name="connsiteX18" fmla="*/ 54191 w 1048006"/>
                      <a:gd name="connsiteY18" fmla="*/ 320222 h 619431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192303 w 1048006"/>
                      <a:gd name="connsiteY14" fmla="*/ 497520 h 619326"/>
                      <a:gd name="connsiteX15" fmla="*/ 169682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69682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69682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56585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56585 w 1048006"/>
                      <a:gd name="connsiteY15" fmla="*/ 499901 h 619326"/>
                      <a:gd name="connsiteX16" fmla="*/ 87528 w 1048006"/>
                      <a:gd name="connsiteY16" fmla="*/ 485613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56585 w 1048006"/>
                      <a:gd name="connsiteY15" fmla="*/ 499901 h 619326"/>
                      <a:gd name="connsiteX16" fmla="*/ 87528 w 1048006"/>
                      <a:gd name="connsiteY16" fmla="*/ 485613 h 619326"/>
                      <a:gd name="connsiteX17" fmla="*/ 36332 w 1048006"/>
                      <a:gd name="connsiteY17" fmla="*/ 424892 h 619326"/>
                      <a:gd name="connsiteX18" fmla="*/ 54191 w 1048006"/>
                      <a:gd name="connsiteY18" fmla="*/ 320117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9389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048209" h="619326">
                        <a:moveTo>
                          <a:pt x="61538" y="317736"/>
                        </a:moveTo>
                        <a:cubicBezTo>
                          <a:pt x="69475" y="313966"/>
                          <a:pt x="22445" y="284597"/>
                          <a:pt x="12722" y="266539"/>
                        </a:cubicBezTo>
                        <a:cubicBezTo>
                          <a:pt x="2999" y="248481"/>
                          <a:pt x="-4542" y="221295"/>
                          <a:pt x="3197" y="209389"/>
                        </a:cubicBezTo>
                        <a:cubicBezTo>
                          <a:pt x="10936" y="197483"/>
                          <a:pt x="42884" y="187163"/>
                          <a:pt x="59156" y="166526"/>
                        </a:cubicBezTo>
                        <a:cubicBezTo>
                          <a:pt x="75428" y="145889"/>
                          <a:pt x="62331" y="114139"/>
                          <a:pt x="100828" y="85564"/>
                        </a:cubicBezTo>
                        <a:cubicBezTo>
                          <a:pt x="139325" y="56989"/>
                          <a:pt x="378839" y="10157"/>
                          <a:pt x="475875" y="2220"/>
                        </a:cubicBezTo>
                        <a:cubicBezTo>
                          <a:pt x="572911" y="-5718"/>
                          <a:pt x="627680" y="7975"/>
                          <a:pt x="683044" y="37939"/>
                        </a:cubicBezTo>
                        <a:cubicBezTo>
                          <a:pt x="738408" y="67903"/>
                          <a:pt x="824133" y="139936"/>
                          <a:pt x="879497" y="189148"/>
                        </a:cubicBezTo>
                        <a:cubicBezTo>
                          <a:pt x="934861" y="238360"/>
                          <a:pt x="988042" y="286383"/>
                          <a:pt x="1015228" y="333214"/>
                        </a:cubicBezTo>
                        <a:cubicBezTo>
                          <a:pt x="1042414" y="380045"/>
                          <a:pt x="1056900" y="430846"/>
                          <a:pt x="1042613" y="470136"/>
                        </a:cubicBezTo>
                        <a:cubicBezTo>
                          <a:pt x="1028326" y="509426"/>
                          <a:pt x="1018801" y="545145"/>
                          <a:pt x="929504" y="568957"/>
                        </a:cubicBezTo>
                        <a:cubicBezTo>
                          <a:pt x="840207" y="592770"/>
                          <a:pt x="561203" y="635434"/>
                          <a:pt x="506831" y="613011"/>
                        </a:cubicBezTo>
                        <a:cubicBezTo>
                          <a:pt x="452459" y="590588"/>
                          <a:pt x="353638" y="493947"/>
                          <a:pt x="346097" y="491567"/>
                        </a:cubicBezTo>
                        <a:cubicBezTo>
                          <a:pt x="338556" y="489187"/>
                          <a:pt x="285772" y="526294"/>
                          <a:pt x="261563" y="527286"/>
                        </a:cubicBezTo>
                        <a:cubicBezTo>
                          <a:pt x="237354" y="528278"/>
                          <a:pt x="218303" y="502084"/>
                          <a:pt x="200841" y="497520"/>
                        </a:cubicBezTo>
                        <a:cubicBezTo>
                          <a:pt x="183379" y="492956"/>
                          <a:pt x="175640" y="501885"/>
                          <a:pt x="156788" y="499901"/>
                        </a:cubicBezTo>
                        <a:cubicBezTo>
                          <a:pt x="137936" y="497917"/>
                          <a:pt x="110353" y="499107"/>
                          <a:pt x="87731" y="485613"/>
                        </a:cubicBezTo>
                        <a:cubicBezTo>
                          <a:pt x="65109" y="472119"/>
                          <a:pt x="52807" y="473113"/>
                          <a:pt x="36535" y="424892"/>
                        </a:cubicBezTo>
                        <a:cubicBezTo>
                          <a:pt x="20263" y="376671"/>
                          <a:pt x="53601" y="321506"/>
                          <a:pt x="61538" y="317736"/>
                        </a:cubicBezTo>
                        <a:close/>
                      </a:path>
                    </a:pathLst>
                  </a:custGeom>
                  <a:solidFill>
                    <a:srgbClr val="C55A1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35" name="フリーフォーム: 図形 334">
                    <a:extLst>
                      <a:ext uri="{FF2B5EF4-FFF2-40B4-BE49-F238E27FC236}">
                        <a16:creationId xmlns:a16="http://schemas.microsoft.com/office/drawing/2014/main" id="{A7E1C312-697B-29EC-0FDF-9264930DABAD}"/>
                      </a:ext>
                    </a:extLst>
                  </p:cNvPr>
                  <p:cNvSpPr/>
                  <p:nvPr/>
                </p:nvSpPr>
                <p:spPr>
                  <a:xfrm>
                    <a:off x="1021749" y="3925413"/>
                    <a:ext cx="428625" cy="258366"/>
                  </a:xfrm>
                  <a:custGeom>
                    <a:avLst/>
                    <a:gdLst>
                      <a:gd name="connsiteX0" fmla="*/ 0 w 428625"/>
                      <a:gd name="connsiteY0" fmla="*/ 0 h 258366"/>
                      <a:gd name="connsiteX1" fmla="*/ 264319 w 428625"/>
                      <a:gd name="connsiteY1" fmla="*/ 211931 h 258366"/>
                      <a:gd name="connsiteX2" fmla="*/ 313134 w 428625"/>
                      <a:gd name="connsiteY2" fmla="*/ 258366 h 258366"/>
                      <a:gd name="connsiteX3" fmla="*/ 377428 w 428625"/>
                      <a:gd name="connsiteY3" fmla="*/ 241697 h 258366"/>
                      <a:gd name="connsiteX4" fmla="*/ 415528 w 428625"/>
                      <a:gd name="connsiteY4" fmla="*/ 213122 h 258366"/>
                      <a:gd name="connsiteX5" fmla="*/ 428625 w 428625"/>
                      <a:gd name="connsiteY5" fmla="*/ 171450 h 258366"/>
                      <a:gd name="connsiteX6" fmla="*/ 398859 w 428625"/>
                      <a:gd name="connsiteY6" fmla="*/ 129778 h 258366"/>
                      <a:gd name="connsiteX7" fmla="*/ 332184 w 428625"/>
                      <a:gd name="connsiteY7" fmla="*/ 154781 h 258366"/>
                      <a:gd name="connsiteX8" fmla="*/ 296466 w 428625"/>
                      <a:gd name="connsiteY8" fmla="*/ 160734 h 2583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8625" h="258366">
                        <a:moveTo>
                          <a:pt x="0" y="0"/>
                        </a:moveTo>
                        <a:lnTo>
                          <a:pt x="264319" y="211931"/>
                        </a:lnTo>
                        <a:lnTo>
                          <a:pt x="313134" y="258366"/>
                        </a:lnTo>
                        <a:lnTo>
                          <a:pt x="377428" y="241697"/>
                        </a:lnTo>
                        <a:lnTo>
                          <a:pt x="415528" y="213122"/>
                        </a:lnTo>
                        <a:lnTo>
                          <a:pt x="428625" y="171450"/>
                        </a:lnTo>
                        <a:lnTo>
                          <a:pt x="398859" y="129778"/>
                        </a:lnTo>
                        <a:lnTo>
                          <a:pt x="332184" y="154781"/>
                        </a:lnTo>
                        <a:lnTo>
                          <a:pt x="296466" y="160734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6" name="フリーフォーム: 図形 335">
                    <a:extLst>
                      <a:ext uri="{FF2B5EF4-FFF2-40B4-BE49-F238E27FC236}">
                        <a16:creationId xmlns:a16="http://schemas.microsoft.com/office/drawing/2014/main" id="{36744164-3385-017B-A881-65CA70C05754}"/>
                      </a:ext>
                    </a:extLst>
                  </p:cNvPr>
                  <p:cNvSpPr/>
                  <p:nvPr/>
                </p:nvSpPr>
                <p:spPr>
                  <a:xfrm>
                    <a:off x="944358" y="4059955"/>
                    <a:ext cx="121444" cy="108347"/>
                  </a:xfrm>
                  <a:custGeom>
                    <a:avLst/>
                    <a:gdLst>
                      <a:gd name="connsiteX0" fmla="*/ 121444 w 121444"/>
                      <a:gd name="connsiteY0" fmla="*/ 86915 h 104775"/>
                      <a:gd name="connsiteX1" fmla="*/ 20241 w 121444"/>
                      <a:gd name="connsiteY1" fmla="*/ 0 h 104775"/>
                      <a:gd name="connsiteX2" fmla="*/ 0 w 121444"/>
                      <a:gd name="connsiteY2" fmla="*/ 53578 h 104775"/>
                      <a:gd name="connsiteX3" fmla="*/ 17860 w 121444"/>
                      <a:gd name="connsiteY3" fmla="*/ 79772 h 104775"/>
                      <a:gd name="connsiteX4" fmla="*/ 51197 w 121444"/>
                      <a:gd name="connsiteY4" fmla="*/ 94059 h 104775"/>
                      <a:gd name="connsiteX5" fmla="*/ 51197 w 121444"/>
                      <a:gd name="connsiteY5" fmla="*/ 100012 h 104775"/>
                      <a:gd name="connsiteX6" fmla="*/ 69057 w 121444"/>
                      <a:gd name="connsiteY6" fmla="*/ 104775 h 104775"/>
                      <a:gd name="connsiteX7" fmla="*/ 121444 w 121444"/>
                      <a:gd name="connsiteY7" fmla="*/ 86915 h 104775"/>
                      <a:gd name="connsiteX0" fmla="*/ 121444 w 121444"/>
                      <a:gd name="connsiteY0" fmla="*/ 86915 h 107156"/>
                      <a:gd name="connsiteX1" fmla="*/ 20241 w 121444"/>
                      <a:gd name="connsiteY1" fmla="*/ 0 h 107156"/>
                      <a:gd name="connsiteX2" fmla="*/ 0 w 121444"/>
                      <a:gd name="connsiteY2" fmla="*/ 53578 h 107156"/>
                      <a:gd name="connsiteX3" fmla="*/ 17860 w 121444"/>
                      <a:gd name="connsiteY3" fmla="*/ 79772 h 107156"/>
                      <a:gd name="connsiteX4" fmla="*/ 51197 w 121444"/>
                      <a:gd name="connsiteY4" fmla="*/ 94059 h 107156"/>
                      <a:gd name="connsiteX5" fmla="*/ 44053 w 121444"/>
                      <a:gd name="connsiteY5" fmla="*/ 107156 h 107156"/>
                      <a:gd name="connsiteX6" fmla="*/ 69057 w 121444"/>
                      <a:gd name="connsiteY6" fmla="*/ 104775 h 107156"/>
                      <a:gd name="connsiteX7" fmla="*/ 121444 w 121444"/>
                      <a:gd name="connsiteY7" fmla="*/ 86915 h 107156"/>
                      <a:gd name="connsiteX0" fmla="*/ 121444 w 121444"/>
                      <a:gd name="connsiteY0" fmla="*/ 86915 h 107156"/>
                      <a:gd name="connsiteX1" fmla="*/ 20241 w 121444"/>
                      <a:gd name="connsiteY1" fmla="*/ 0 h 107156"/>
                      <a:gd name="connsiteX2" fmla="*/ 0 w 121444"/>
                      <a:gd name="connsiteY2" fmla="*/ 53578 h 107156"/>
                      <a:gd name="connsiteX3" fmla="*/ 17860 w 121444"/>
                      <a:gd name="connsiteY3" fmla="*/ 79772 h 107156"/>
                      <a:gd name="connsiteX4" fmla="*/ 51197 w 121444"/>
                      <a:gd name="connsiteY4" fmla="*/ 94059 h 107156"/>
                      <a:gd name="connsiteX5" fmla="*/ 44053 w 121444"/>
                      <a:gd name="connsiteY5" fmla="*/ 107156 h 107156"/>
                      <a:gd name="connsiteX6" fmla="*/ 72629 w 121444"/>
                      <a:gd name="connsiteY6" fmla="*/ 104775 h 107156"/>
                      <a:gd name="connsiteX7" fmla="*/ 121444 w 121444"/>
                      <a:gd name="connsiteY7" fmla="*/ 86915 h 107156"/>
                      <a:gd name="connsiteX0" fmla="*/ 121444 w 121444"/>
                      <a:gd name="connsiteY0" fmla="*/ 86915 h 107156"/>
                      <a:gd name="connsiteX1" fmla="*/ 20241 w 121444"/>
                      <a:gd name="connsiteY1" fmla="*/ 0 h 107156"/>
                      <a:gd name="connsiteX2" fmla="*/ 0 w 121444"/>
                      <a:gd name="connsiteY2" fmla="*/ 53578 h 107156"/>
                      <a:gd name="connsiteX3" fmla="*/ 17860 w 121444"/>
                      <a:gd name="connsiteY3" fmla="*/ 79772 h 107156"/>
                      <a:gd name="connsiteX4" fmla="*/ 44053 w 121444"/>
                      <a:gd name="connsiteY4" fmla="*/ 107156 h 107156"/>
                      <a:gd name="connsiteX5" fmla="*/ 72629 w 121444"/>
                      <a:gd name="connsiteY5" fmla="*/ 104775 h 107156"/>
                      <a:gd name="connsiteX6" fmla="*/ 121444 w 121444"/>
                      <a:gd name="connsiteY6" fmla="*/ 86915 h 107156"/>
                      <a:gd name="connsiteX0" fmla="*/ 121444 w 121444"/>
                      <a:gd name="connsiteY0" fmla="*/ 86915 h 108347"/>
                      <a:gd name="connsiteX1" fmla="*/ 20241 w 121444"/>
                      <a:gd name="connsiteY1" fmla="*/ 0 h 108347"/>
                      <a:gd name="connsiteX2" fmla="*/ 0 w 121444"/>
                      <a:gd name="connsiteY2" fmla="*/ 53578 h 108347"/>
                      <a:gd name="connsiteX3" fmla="*/ 17860 w 121444"/>
                      <a:gd name="connsiteY3" fmla="*/ 79772 h 108347"/>
                      <a:gd name="connsiteX4" fmla="*/ 44053 w 121444"/>
                      <a:gd name="connsiteY4" fmla="*/ 107156 h 108347"/>
                      <a:gd name="connsiteX5" fmla="*/ 78582 w 121444"/>
                      <a:gd name="connsiteY5" fmla="*/ 108347 h 108347"/>
                      <a:gd name="connsiteX6" fmla="*/ 121444 w 121444"/>
                      <a:gd name="connsiteY6" fmla="*/ 86915 h 108347"/>
                      <a:gd name="connsiteX0" fmla="*/ 121444 w 121444"/>
                      <a:gd name="connsiteY0" fmla="*/ 86915 h 108347"/>
                      <a:gd name="connsiteX1" fmla="*/ 20241 w 121444"/>
                      <a:gd name="connsiteY1" fmla="*/ 0 h 108347"/>
                      <a:gd name="connsiteX2" fmla="*/ 0 w 121444"/>
                      <a:gd name="connsiteY2" fmla="*/ 53578 h 108347"/>
                      <a:gd name="connsiteX3" fmla="*/ 16669 w 121444"/>
                      <a:gd name="connsiteY3" fmla="*/ 85725 h 108347"/>
                      <a:gd name="connsiteX4" fmla="*/ 44053 w 121444"/>
                      <a:gd name="connsiteY4" fmla="*/ 107156 h 108347"/>
                      <a:gd name="connsiteX5" fmla="*/ 78582 w 121444"/>
                      <a:gd name="connsiteY5" fmla="*/ 108347 h 108347"/>
                      <a:gd name="connsiteX6" fmla="*/ 121444 w 121444"/>
                      <a:gd name="connsiteY6" fmla="*/ 86915 h 108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1444" h="108347">
                        <a:moveTo>
                          <a:pt x="121444" y="86915"/>
                        </a:moveTo>
                        <a:lnTo>
                          <a:pt x="20241" y="0"/>
                        </a:lnTo>
                        <a:lnTo>
                          <a:pt x="0" y="53578"/>
                        </a:lnTo>
                        <a:lnTo>
                          <a:pt x="16669" y="85725"/>
                        </a:lnTo>
                        <a:lnTo>
                          <a:pt x="44053" y="107156"/>
                        </a:lnTo>
                        <a:lnTo>
                          <a:pt x="78582" y="108347"/>
                        </a:lnTo>
                        <a:lnTo>
                          <a:pt x="121444" y="8691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37" name="フリーフォーム: 図形 336">
                    <a:extLst>
                      <a:ext uri="{FF2B5EF4-FFF2-40B4-BE49-F238E27FC236}">
                        <a16:creationId xmlns:a16="http://schemas.microsoft.com/office/drawing/2014/main" id="{22089A40-6E47-9491-B525-7CC9BD9DD849}"/>
                      </a:ext>
                    </a:extLst>
                  </p:cNvPr>
                  <p:cNvSpPr/>
                  <p:nvPr/>
                </p:nvSpPr>
                <p:spPr>
                  <a:xfrm>
                    <a:off x="1086043" y="4159966"/>
                    <a:ext cx="88106" cy="26194"/>
                  </a:xfrm>
                  <a:custGeom>
                    <a:avLst/>
                    <a:gdLst>
                      <a:gd name="connsiteX0" fmla="*/ 0 w 88106"/>
                      <a:gd name="connsiteY0" fmla="*/ 26194 h 26194"/>
                      <a:gd name="connsiteX1" fmla="*/ 58340 w 88106"/>
                      <a:gd name="connsiteY1" fmla="*/ 0 h 26194"/>
                      <a:gd name="connsiteX2" fmla="*/ 88106 w 88106"/>
                      <a:gd name="connsiteY2" fmla="*/ 10716 h 26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8106" h="26194">
                        <a:moveTo>
                          <a:pt x="0" y="26194"/>
                        </a:moveTo>
                        <a:lnTo>
                          <a:pt x="58340" y="0"/>
                        </a:lnTo>
                        <a:lnTo>
                          <a:pt x="88106" y="10716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8" name="フリーフォーム: 図形 337">
                    <a:extLst>
                      <a:ext uri="{FF2B5EF4-FFF2-40B4-BE49-F238E27FC236}">
                        <a16:creationId xmlns:a16="http://schemas.microsoft.com/office/drawing/2014/main" id="{7422C552-443F-465C-9234-39F7711F3EE5}"/>
                      </a:ext>
                    </a:extLst>
                  </p:cNvPr>
                  <p:cNvSpPr/>
                  <p:nvPr/>
                </p:nvSpPr>
                <p:spPr>
                  <a:xfrm>
                    <a:off x="882446" y="3751582"/>
                    <a:ext cx="973931" cy="507206"/>
                  </a:xfrm>
                  <a:custGeom>
                    <a:avLst/>
                    <a:gdLst>
                      <a:gd name="connsiteX0" fmla="*/ 0 w 973931"/>
                      <a:gd name="connsiteY0" fmla="*/ 195262 h 507206"/>
                      <a:gd name="connsiteX1" fmla="*/ 59531 w 973931"/>
                      <a:gd name="connsiteY1" fmla="*/ 151209 h 507206"/>
                      <a:gd name="connsiteX2" fmla="*/ 117872 w 973931"/>
                      <a:gd name="connsiteY2" fmla="*/ 75009 h 507206"/>
                      <a:gd name="connsiteX3" fmla="*/ 291703 w 973931"/>
                      <a:gd name="connsiteY3" fmla="*/ 38100 h 507206"/>
                      <a:gd name="connsiteX4" fmla="*/ 464344 w 973931"/>
                      <a:gd name="connsiteY4" fmla="*/ 1190 h 507206"/>
                      <a:gd name="connsiteX5" fmla="*/ 531019 w 973931"/>
                      <a:gd name="connsiteY5" fmla="*/ 0 h 507206"/>
                      <a:gd name="connsiteX6" fmla="*/ 611981 w 973931"/>
                      <a:gd name="connsiteY6" fmla="*/ 17859 h 507206"/>
                      <a:gd name="connsiteX7" fmla="*/ 725091 w 973931"/>
                      <a:gd name="connsiteY7" fmla="*/ 78581 h 507206"/>
                      <a:gd name="connsiteX8" fmla="*/ 798909 w 973931"/>
                      <a:gd name="connsiteY8" fmla="*/ 147637 h 507206"/>
                      <a:gd name="connsiteX9" fmla="*/ 923925 w 973931"/>
                      <a:gd name="connsiteY9" fmla="*/ 265509 h 507206"/>
                      <a:gd name="connsiteX10" fmla="*/ 972741 w 973931"/>
                      <a:gd name="connsiteY10" fmla="*/ 329803 h 507206"/>
                      <a:gd name="connsiteX11" fmla="*/ 973931 w 973931"/>
                      <a:gd name="connsiteY11" fmla="*/ 411956 h 507206"/>
                      <a:gd name="connsiteX12" fmla="*/ 941784 w 973931"/>
                      <a:gd name="connsiteY12" fmla="*/ 465534 h 507206"/>
                      <a:gd name="connsiteX13" fmla="*/ 867966 w 973931"/>
                      <a:gd name="connsiteY13" fmla="*/ 507206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3931" h="507206">
                        <a:moveTo>
                          <a:pt x="0" y="195262"/>
                        </a:moveTo>
                        <a:lnTo>
                          <a:pt x="59531" y="151209"/>
                        </a:lnTo>
                        <a:lnTo>
                          <a:pt x="117872" y="75009"/>
                        </a:lnTo>
                        <a:lnTo>
                          <a:pt x="291703" y="38100"/>
                        </a:lnTo>
                        <a:lnTo>
                          <a:pt x="464344" y="1190"/>
                        </a:lnTo>
                        <a:lnTo>
                          <a:pt x="531019" y="0"/>
                        </a:lnTo>
                        <a:lnTo>
                          <a:pt x="611981" y="17859"/>
                        </a:lnTo>
                        <a:lnTo>
                          <a:pt x="725091" y="78581"/>
                        </a:lnTo>
                        <a:lnTo>
                          <a:pt x="798909" y="147637"/>
                        </a:lnTo>
                        <a:lnTo>
                          <a:pt x="923925" y="265509"/>
                        </a:lnTo>
                        <a:lnTo>
                          <a:pt x="972741" y="329803"/>
                        </a:lnTo>
                        <a:cubicBezTo>
                          <a:pt x="973138" y="357187"/>
                          <a:pt x="973534" y="384572"/>
                          <a:pt x="973931" y="411956"/>
                        </a:cubicBezTo>
                        <a:lnTo>
                          <a:pt x="941784" y="465534"/>
                        </a:lnTo>
                        <a:lnTo>
                          <a:pt x="867966" y="507206"/>
                        </a:lnTo>
                      </a:path>
                    </a:pathLst>
                  </a:custGeom>
                  <a:noFill/>
                  <a:ln w="57150">
                    <a:solidFill>
                      <a:schemeClr val="bg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9" name="フリーフォーム: 図形 338">
                    <a:extLst>
                      <a:ext uri="{FF2B5EF4-FFF2-40B4-BE49-F238E27FC236}">
                        <a16:creationId xmlns:a16="http://schemas.microsoft.com/office/drawing/2014/main" id="{7AB21F6F-E30F-19CC-D3EF-FEE7539998A8}"/>
                      </a:ext>
                    </a:extLst>
                  </p:cNvPr>
                  <p:cNvSpPr/>
                  <p:nvPr/>
                </p:nvSpPr>
                <p:spPr>
                  <a:xfrm>
                    <a:off x="1495331" y="4201525"/>
                    <a:ext cx="213848" cy="287610"/>
                  </a:xfrm>
                  <a:custGeom>
                    <a:avLst/>
                    <a:gdLst>
                      <a:gd name="connsiteX0" fmla="*/ 138402 w 213848"/>
                      <a:gd name="connsiteY0" fmla="*/ 287054 h 293566"/>
                      <a:gd name="connsiteX1" fmla="*/ 197933 w 213848"/>
                      <a:gd name="connsiteY1" fmla="*/ 209664 h 293566"/>
                      <a:gd name="connsiteX2" fmla="*/ 211030 w 213848"/>
                      <a:gd name="connsiteY2" fmla="*/ 144179 h 293566"/>
                      <a:gd name="connsiteX3" fmla="*/ 209839 w 213848"/>
                      <a:gd name="connsiteY3" fmla="*/ 82267 h 293566"/>
                      <a:gd name="connsiteX4" fmla="*/ 169358 w 213848"/>
                      <a:gd name="connsiteY4" fmla="*/ 13211 h 293566"/>
                      <a:gd name="connsiteX5" fmla="*/ 144355 w 213848"/>
                      <a:gd name="connsiteY5" fmla="*/ 1304 h 293566"/>
                      <a:gd name="connsiteX6" fmla="*/ 122923 w 213848"/>
                      <a:gd name="connsiteY6" fmla="*/ 31070 h 293566"/>
                      <a:gd name="connsiteX7" fmla="*/ 100302 w 213848"/>
                      <a:gd name="connsiteY7" fmla="*/ 10829 h 293566"/>
                      <a:gd name="connsiteX8" fmla="*/ 84823 w 213848"/>
                      <a:gd name="connsiteY8" fmla="*/ 12020 h 293566"/>
                      <a:gd name="connsiteX9" fmla="*/ 75298 w 213848"/>
                      <a:gd name="connsiteY9" fmla="*/ 46548 h 293566"/>
                      <a:gd name="connsiteX10" fmla="*/ 56248 w 213848"/>
                      <a:gd name="connsiteY10" fmla="*/ 17973 h 293566"/>
                      <a:gd name="connsiteX11" fmla="*/ 27673 w 213848"/>
                      <a:gd name="connsiteY11" fmla="*/ 33451 h 293566"/>
                      <a:gd name="connsiteX12" fmla="*/ 27673 w 213848"/>
                      <a:gd name="connsiteY12" fmla="*/ 62026 h 293566"/>
                      <a:gd name="connsiteX13" fmla="*/ 13386 w 213848"/>
                      <a:gd name="connsiteY13" fmla="*/ 102508 h 293566"/>
                      <a:gd name="connsiteX14" fmla="*/ 289 w 213848"/>
                      <a:gd name="connsiteY14" fmla="*/ 183470 h 293566"/>
                      <a:gd name="connsiteX15" fmla="*/ 6242 w 213848"/>
                      <a:gd name="connsiteY15" fmla="*/ 232286 h 293566"/>
                      <a:gd name="connsiteX16" fmla="*/ 27673 w 213848"/>
                      <a:gd name="connsiteY16" fmla="*/ 259670 h 293566"/>
                      <a:gd name="connsiteX17" fmla="*/ 32436 w 213848"/>
                      <a:gd name="connsiteY17" fmla="*/ 285864 h 293566"/>
                      <a:gd name="connsiteX18" fmla="*/ 138402 w 213848"/>
                      <a:gd name="connsiteY18" fmla="*/ 287054 h 293566"/>
                      <a:gd name="connsiteX0" fmla="*/ 150308 w 213848"/>
                      <a:gd name="connsiteY0" fmla="*/ 287054 h 293462"/>
                      <a:gd name="connsiteX1" fmla="*/ 197933 w 213848"/>
                      <a:gd name="connsiteY1" fmla="*/ 209664 h 293462"/>
                      <a:gd name="connsiteX2" fmla="*/ 211030 w 213848"/>
                      <a:gd name="connsiteY2" fmla="*/ 144179 h 293462"/>
                      <a:gd name="connsiteX3" fmla="*/ 209839 w 213848"/>
                      <a:gd name="connsiteY3" fmla="*/ 82267 h 293462"/>
                      <a:gd name="connsiteX4" fmla="*/ 169358 w 213848"/>
                      <a:gd name="connsiteY4" fmla="*/ 13211 h 293462"/>
                      <a:gd name="connsiteX5" fmla="*/ 144355 w 213848"/>
                      <a:gd name="connsiteY5" fmla="*/ 1304 h 293462"/>
                      <a:gd name="connsiteX6" fmla="*/ 122923 w 213848"/>
                      <a:gd name="connsiteY6" fmla="*/ 31070 h 293462"/>
                      <a:gd name="connsiteX7" fmla="*/ 100302 w 213848"/>
                      <a:gd name="connsiteY7" fmla="*/ 10829 h 293462"/>
                      <a:gd name="connsiteX8" fmla="*/ 84823 w 213848"/>
                      <a:gd name="connsiteY8" fmla="*/ 12020 h 293462"/>
                      <a:gd name="connsiteX9" fmla="*/ 75298 w 213848"/>
                      <a:gd name="connsiteY9" fmla="*/ 46548 h 293462"/>
                      <a:gd name="connsiteX10" fmla="*/ 56248 w 213848"/>
                      <a:gd name="connsiteY10" fmla="*/ 17973 h 293462"/>
                      <a:gd name="connsiteX11" fmla="*/ 27673 w 213848"/>
                      <a:gd name="connsiteY11" fmla="*/ 33451 h 293462"/>
                      <a:gd name="connsiteX12" fmla="*/ 27673 w 213848"/>
                      <a:gd name="connsiteY12" fmla="*/ 62026 h 293462"/>
                      <a:gd name="connsiteX13" fmla="*/ 13386 w 213848"/>
                      <a:gd name="connsiteY13" fmla="*/ 102508 h 293462"/>
                      <a:gd name="connsiteX14" fmla="*/ 289 w 213848"/>
                      <a:gd name="connsiteY14" fmla="*/ 183470 h 293462"/>
                      <a:gd name="connsiteX15" fmla="*/ 6242 w 213848"/>
                      <a:gd name="connsiteY15" fmla="*/ 232286 h 293462"/>
                      <a:gd name="connsiteX16" fmla="*/ 27673 w 213848"/>
                      <a:gd name="connsiteY16" fmla="*/ 259670 h 293462"/>
                      <a:gd name="connsiteX17" fmla="*/ 32436 w 213848"/>
                      <a:gd name="connsiteY17" fmla="*/ 285864 h 293462"/>
                      <a:gd name="connsiteX18" fmla="*/ 150308 w 213848"/>
                      <a:gd name="connsiteY18" fmla="*/ 287054 h 293462"/>
                      <a:gd name="connsiteX0" fmla="*/ 150308 w 213848"/>
                      <a:gd name="connsiteY0" fmla="*/ 287054 h 287610"/>
                      <a:gd name="connsiteX1" fmla="*/ 197933 w 213848"/>
                      <a:gd name="connsiteY1" fmla="*/ 209664 h 287610"/>
                      <a:gd name="connsiteX2" fmla="*/ 211030 w 213848"/>
                      <a:gd name="connsiteY2" fmla="*/ 144179 h 287610"/>
                      <a:gd name="connsiteX3" fmla="*/ 209839 w 213848"/>
                      <a:gd name="connsiteY3" fmla="*/ 82267 h 287610"/>
                      <a:gd name="connsiteX4" fmla="*/ 169358 w 213848"/>
                      <a:gd name="connsiteY4" fmla="*/ 13211 h 287610"/>
                      <a:gd name="connsiteX5" fmla="*/ 144355 w 213848"/>
                      <a:gd name="connsiteY5" fmla="*/ 1304 h 287610"/>
                      <a:gd name="connsiteX6" fmla="*/ 122923 w 213848"/>
                      <a:gd name="connsiteY6" fmla="*/ 31070 h 287610"/>
                      <a:gd name="connsiteX7" fmla="*/ 100302 w 213848"/>
                      <a:gd name="connsiteY7" fmla="*/ 10829 h 287610"/>
                      <a:gd name="connsiteX8" fmla="*/ 84823 w 213848"/>
                      <a:gd name="connsiteY8" fmla="*/ 12020 h 287610"/>
                      <a:gd name="connsiteX9" fmla="*/ 75298 w 213848"/>
                      <a:gd name="connsiteY9" fmla="*/ 46548 h 287610"/>
                      <a:gd name="connsiteX10" fmla="*/ 56248 w 213848"/>
                      <a:gd name="connsiteY10" fmla="*/ 17973 h 287610"/>
                      <a:gd name="connsiteX11" fmla="*/ 27673 w 213848"/>
                      <a:gd name="connsiteY11" fmla="*/ 33451 h 287610"/>
                      <a:gd name="connsiteX12" fmla="*/ 27673 w 213848"/>
                      <a:gd name="connsiteY12" fmla="*/ 62026 h 287610"/>
                      <a:gd name="connsiteX13" fmla="*/ 13386 w 213848"/>
                      <a:gd name="connsiteY13" fmla="*/ 102508 h 287610"/>
                      <a:gd name="connsiteX14" fmla="*/ 289 w 213848"/>
                      <a:gd name="connsiteY14" fmla="*/ 183470 h 287610"/>
                      <a:gd name="connsiteX15" fmla="*/ 6242 w 213848"/>
                      <a:gd name="connsiteY15" fmla="*/ 232286 h 287610"/>
                      <a:gd name="connsiteX16" fmla="*/ 27673 w 213848"/>
                      <a:gd name="connsiteY16" fmla="*/ 259670 h 287610"/>
                      <a:gd name="connsiteX17" fmla="*/ 32436 w 213848"/>
                      <a:gd name="connsiteY17" fmla="*/ 285864 h 287610"/>
                      <a:gd name="connsiteX18" fmla="*/ 150308 w 213848"/>
                      <a:gd name="connsiteY18" fmla="*/ 287054 h 287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13848" h="287610">
                        <a:moveTo>
                          <a:pt x="150308" y="287054"/>
                        </a:moveTo>
                        <a:cubicBezTo>
                          <a:pt x="157650" y="289833"/>
                          <a:pt x="187813" y="233476"/>
                          <a:pt x="197933" y="209664"/>
                        </a:cubicBezTo>
                        <a:cubicBezTo>
                          <a:pt x="208053" y="185852"/>
                          <a:pt x="209046" y="165412"/>
                          <a:pt x="211030" y="144179"/>
                        </a:cubicBezTo>
                        <a:cubicBezTo>
                          <a:pt x="213014" y="122946"/>
                          <a:pt x="216784" y="104095"/>
                          <a:pt x="209839" y="82267"/>
                        </a:cubicBezTo>
                        <a:cubicBezTo>
                          <a:pt x="202894" y="60439"/>
                          <a:pt x="180272" y="26705"/>
                          <a:pt x="169358" y="13211"/>
                        </a:cubicBezTo>
                        <a:cubicBezTo>
                          <a:pt x="158444" y="-283"/>
                          <a:pt x="152094" y="-1673"/>
                          <a:pt x="144355" y="1304"/>
                        </a:cubicBezTo>
                        <a:cubicBezTo>
                          <a:pt x="136616" y="4281"/>
                          <a:pt x="130265" y="29483"/>
                          <a:pt x="122923" y="31070"/>
                        </a:cubicBezTo>
                        <a:cubicBezTo>
                          <a:pt x="115581" y="32657"/>
                          <a:pt x="106652" y="14004"/>
                          <a:pt x="100302" y="10829"/>
                        </a:cubicBezTo>
                        <a:cubicBezTo>
                          <a:pt x="93952" y="7654"/>
                          <a:pt x="88990" y="6067"/>
                          <a:pt x="84823" y="12020"/>
                        </a:cubicBezTo>
                        <a:cubicBezTo>
                          <a:pt x="80656" y="17973"/>
                          <a:pt x="80060" y="45556"/>
                          <a:pt x="75298" y="46548"/>
                        </a:cubicBezTo>
                        <a:cubicBezTo>
                          <a:pt x="70536" y="47540"/>
                          <a:pt x="64185" y="20156"/>
                          <a:pt x="56248" y="17973"/>
                        </a:cubicBezTo>
                        <a:cubicBezTo>
                          <a:pt x="48311" y="15790"/>
                          <a:pt x="32435" y="26109"/>
                          <a:pt x="27673" y="33451"/>
                        </a:cubicBezTo>
                        <a:cubicBezTo>
                          <a:pt x="22911" y="40793"/>
                          <a:pt x="30054" y="50517"/>
                          <a:pt x="27673" y="62026"/>
                        </a:cubicBezTo>
                        <a:cubicBezTo>
                          <a:pt x="25292" y="73535"/>
                          <a:pt x="17950" y="82267"/>
                          <a:pt x="13386" y="102508"/>
                        </a:cubicBezTo>
                        <a:cubicBezTo>
                          <a:pt x="8822" y="122749"/>
                          <a:pt x="1480" y="161840"/>
                          <a:pt x="289" y="183470"/>
                        </a:cubicBezTo>
                        <a:cubicBezTo>
                          <a:pt x="-902" y="205100"/>
                          <a:pt x="1678" y="219586"/>
                          <a:pt x="6242" y="232286"/>
                        </a:cubicBezTo>
                        <a:cubicBezTo>
                          <a:pt x="10806" y="244986"/>
                          <a:pt x="23307" y="250740"/>
                          <a:pt x="27673" y="259670"/>
                        </a:cubicBezTo>
                        <a:cubicBezTo>
                          <a:pt x="32039" y="268600"/>
                          <a:pt x="11997" y="281300"/>
                          <a:pt x="32436" y="285864"/>
                        </a:cubicBezTo>
                        <a:cubicBezTo>
                          <a:pt x="52875" y="290428"/>
                          <a:pt x="142966" y="284275"/>
                          <a:pt x="150308" y="287054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9" name="フリーフォーム: 図形 318">
                    <a:extLst>
                      <a:ext uri="{FF2B5EF4-FFF2-40B4-BE49-F238E27FC236}">
                        <a16:creationId xmlns:a16="http://schemas.microsoft.com/office/drawing/2014/main" id="{D7C8ACFC-C5F3-0790-B546-B50FC0238635}"/>
                      </a:ext>
                    </a:extLst>
                  </p:cNvPr>
                  <p:cNvSpPr/>
                  <p:nvPr/>
                </p:nvSpPr>
                <p:spPr>
                  <a:xfrm>
                    <a:off x="1481155" y="4492109"/>
                    <a:ext cx="199516" cy="423980"/>
                  </a:xfrm>
                  <a:custGeom>
                    <a:avLst/>
                    <a:gdLst>
                      <a:gd name="connsiteX0" fmla="*/ 181181 w 199082"/>
                      <a:gd name="connsiteY0" fmla="*/ 13935 h 436683"/>
                      <a:gd name="connsiteX1" fmla="*/ 25209 w 199082"/>
                      <a:gd name="connsiteY1" fmla="*/ 9173 h 436683"/>
                      <a:gd name="connsiteX2" fmla="*/ 25209 w 199082"/>
                      <a:gd name="connsiteY2" fmla="*/ 28223 h 436683"/>
                      <a:gd name="connsiteX3" fmla="*/ 7350 w 199082"/>
                      <a:gd name="connsiteY3" fmla="*/ 180623 h 436683"/>
                      <a:gd name="connsiteX4" fmla="*/ 206 w 199082"/>
                      <a:gd name="connsiteY4" fmla="*/ 255632 h 436683"/>
                      <a:gd name="connsiteX5" fmla="*/ 14493 w 199082"/>
                      <a:gd name="connsiteY5" fmla="*/ 363979 h 436683"/>
                      <a:gd name="connsiteX6" fmla="*/ 82359 w 199082"/>
                      <a:gd name="connsiteY6" fmla="*/ 428273 h 436683"/>
                      <a:gd name="connsiteX7" fmla="*/ 156178 w 199082"/>
                      <a:gd name="connsiteY7" fmla="*/ 427082 h 436683"/>
                      <a:gd name="connsiteX8" fmla="*/ 196659 w 199082"/>
                      <a:gd name="connsiteY8" fmla="*/ 347310 h 436683"/>
                      <a:gd name="connsiteX9" fmla="*/ 191896 w 199082"/>
                      <a:gd name="connsiteY9" fmla="*/ 169907 h 436683"/>
                      <a:gd name="connsiteX10" fmla="*/ 181181 w 199082"/>
                      <a:gd name="connsiteY10" fmla="*/ 13935 h 436683"/>
                      <a:gd name="connsiteX0" fmla="*/ 181150 w 199051"/>
                      <a:gd name="connsiteY0" fmla="*/ 16822 h 439570"/>
                      <a:gd name="connsiteX1" fmla="*/ 25178 w 199051"/>
                      <a:gd name="connsiteY1" fmla="*/ 12060 h 439570"/>
                      <a:gd name="connsiteX2" fmla="*/ 19225 w 199051"/>
                      <a:gd name="connsiteY2" fmla="*/ 85878 h 439570"/>
                      <a:gd name="connsiteX3" fmla="*/ 7319 w 199051"/>
                      <a:gd name="connsiteY3" fmla="*/ 183510 h 439570"/>
                      <a:gd name="connsiteX4" fmla="*/ 175 w 199051"/>
                      <a:gd name="connsiteY4" fmla="*/ 258519 h 439570"/>
                      <a:gd name="connsiteX5" fmla="*/ 14462 w 199051"/>
                      <a:gd name="connsiteY5" fmla="*/ 366866 h 439570"/>
                      <a:gd name="connsiteX6" fmla="*/ 82328 w 199051"/>
                      <a:gd name="connsiteY6" fmla="*/ 431160 h 439570"/>
                      <a:gd name="connsiteX7" fmla="*/ 156147 w 199051"/>
                      <a:gd name="connsiteY7" fmla="*/ 429969 h 439570"/>
                      <a:gd name="connsiteX8" fmla="*/ 196628 w 199051"/>
                      <a:gd name="connsiteY8" fmla="*/ 350197 h 439570"/>
                      <a:gd name="connsiteX9" fmla="*/ 191865 w 199051"/>
                      <a:gd name="connsiteY9" fmla="*/ 172794 h 439570"/>
                      <a:gd name="connsiteX10" fmla="*/ 181150 w 199051"/>
                      <a:gd name="connsiteY10" fmla="*/ 16822 h 439570"/>
                      <a:gd name="connsiteX0" fmla="*/ 181150 w 199051"/>
                      <a:gd name="connsiteY0" fmla="*/ 12866 h 435614"/>
                      <a:gd name="connsiteX1" fmla="*/ 25178 w 199051"/>
                      <a:gd name="connsiteY1" fmla="*/ 8104 h 435614"/>
                      <a:gd name="connsiteX2" fmla="*/ 19225 w 199051"/>
                      <a:gd name="connsiteY2" fmla="*/ 81922 h 435614"/>
                      <a:gd name="connsiteX3" fmla="*/ 7319 w 199051"/>
                      <a:gd name="connsiteY3" fmla="*/ 179554 h 435614"/>
                      <a:gd name="connsiteX4" fmla="*/ 175 w 199051"/>
                      <a:gd name="connsiteY4" fmla="*/ 254563 h 435614"/>
                      <a:gd name="connsiteX5" fmla="*/ 14462 w 199051"/>
                      <a:gd name="connsiteY5" fmla="*/ 362910 h 435614"/>
                      <a:gd name="connsiteX6" fmla="*/ 82328 w 199051"/>
                      <a:gd name="connsiteY6" fmla="*/ 427204 h 435614"/>
                      <a:gd name="connsiteX7" fmla="*/ 156147 w 199051"/>
                      <a:gd name="connsiteY7" fmla="*/ 426013 h 435614"/>
                      <a:gd name="connsiteX8" fmla="*/ 196628 w 199051"/>
                      <a:gd name="connsiteY8" fmla="*/ 346241 h 435614"/>
                      <a:gd name="connsiteX9" fmla="*/ 191865 w 199051"/>
                      <a:gd name="connsiteY9" fmla="*/ 168838 h 435614"/>
                      <a:gd name="connsiteX10" fmla="*/ 181150 w 199051"/>
                      <a:gd name="connsiteY10" fmla="*/ 12866 h 435614"/>
                      <a:gd name="connsiteX0" fmla="*/ 181150 w 199051"/>
                      <a:gd name="connsiteY0" fmla="*/ 11598 h 434346"/>
                      <a:gd name="connsiteX1" fmla="*/ 33513 w 199051"/>
                      <a:gd name="connsiteY1" fmla="*/ 10408 h 434346"/>
                      <a:gd name="connsiteX2" fmla="*/ 19225 w 199051"/>
                      <a:gd name="connsiteY2" fmla="*/ 80654 h 434346"/>
                      <a:gd name="connsiteX3" fmla="*/ 7319 w 199051"/>
                      <a:gd name="connsiteY3" fmla="*/ 178286 h 434346"/>
                      <a:gd name="connsiteX4" fmla="*/ 175 w 199051"/>
                      <a:gd name="connsiteY4" fmla="*/ 253295 h 434346"/>
                      <a:gd name="connsiteX5" fmla="*/ 14462 w 199051"/>
                      <a:gd name="connsiteY5" fmla="*/ 361642 h 434346"/>
                      <a:gd name="connsiteX6" fmla="*/ 82328 w 199051"/>
                      <a:gd name="connsiteY6" fmla="*/ 425936 h 434346"/>
                      <a:gd name="connsiteX7" fmla="*/ 156147 w 199051"/>
                      <a:gd name="connsiteY7" fmla="*/ 424745 h 434346"/>
                      <a:gd name="connsiteX8" fmla="*/ 196628 w 199051"/>
                      <a:gd name="connsiteY8" fmla="*/ 344973 h 434346"/>
                      <a:gd name="connsiteX9" fmla="*/ 191865 w 199051"/>
                      <a:gd name="connsiteY9" fmla="*/ 167570 h 434346"/>
                      <a:gd name="connsiteX10" fmla="*/ 181150 w 199051"/>
                      <a:gd name="connsiteY10" fmla="*/ 11598 h 434346"/>
                      <a:gd name="connsiteX0" fmla="*/ 181150 w 199051"/>
                      <a:gd name="connsiteY0" fmla="*/ 1232 h 423980"/>
                      <a:gd name="connsiteX1" fmla="*/ 33513 w 199051"/>
                      <a:gd name="connsiteY1" fmla="*/ 42 h 423980"/>
                      <a:gd name="connsiteX2" fmla="*/ 19225 w 199051"/>
                      <a:gd name="connsiteY2" fmla="*/ 70288 h 423980"/>
                      <a:gd name="connsiteX3" fmla="*/ 7319 w 199051"/>
                      <a:gd name="connsiteY3" fmla="*/ 167920 h 423980"/>
                      <a:gd name="connsiteX4" fmla="*/ 175 w 199051"/>
                      <a:gd name="connsiteY4" fmla="*/ 242929 h 423980"/>
                      <a:gd name="connsiteX5" fmla="*/ 14462 w 199051"/>
                      <a:gd name="connsiteY5" fmla="*/ 351276 h 423980"/>
                      <a:gd name="connsiteX6" fmla="*/ 82328 w 199051"/>
                      <a:gd name="connsiteY6" fmla="*/ 415570 h 423980"/>
                      <a:gd name="connsiteX7" fmla="*/ 156147 w 199051"/>
                      <a:gd name="connsiteY7" fmla="*/ 414379 h 423980"/>
                      <a:gd name="connsiteX8" fmla="*/ 196628 w 199051"/>
                      <a:gd name="connsiteY8" fmla="*/ 334607 h 423980"/>
                      <a:gd name="connsiteX9" fmla="*/ 191865 w 199051"/>
                      <a:gd name="connsiteY9" fmla="*/ 157204 h 423980"/>
                      <a:gd name="connsiteX10" fmla="*/ 181150 w 199051"/>
                      <a:gd name="connsiteY10" fmla="*/ 1232 h 423980"/>
                      <a:gd name="connsiteX0" fmla="*/ 181150 w 198161"/>
                      <a:gd name="connsiteY0" fmla="*/ 1232 h 423980"/>
                      <a:gd name="connsiteX1" fmla="*/ 33513 w 198161"/>
                      <a:gd name="connsiteY1" fmla="*/ 42 h 423980"/>
                      <a:gd name="connsiteX2" fmla="*/ 19225 w 198161"/>
                      <a:gd name="connsiteY2" fmla="*/ 70288 h 423980"/>
                      <a:gd name="connsiteX3" fmla="*/ 7319 w 198161"/>
                      <a:gd name="connsiteY3" fmla="*/ 167920 h 423980"/>
                      <a:gd name="connsiteX4" fmla="*/ 175 w 198161"/>
                      <a:gd name="connsiteY4" fmla="*/ 242929 h 423980"/>
                      <a:gd name="connsiteX5" fmla="*/ 14462 w 198161"/>
                      <a:gd name="connsiteY5" fmla="*/ 351276 h 423980"/>
                      <a:gd name="connsiteX6" fmla="*/ 82328 w 198161"/>
                      <a:gd name="connsiteY6" fmla="*/ 415570 h 423980"/>
                      <a:gd name="connsiteX7" fmla="*/ 156147 w 198161"/>
                      <a:gd name="connsiteY7" fmla="*/ 414379 h 423980"/>
                      <a:gd name="connsiteX8" fmla="*/ 196628 w 198161"/>
                      <a:gd name="connsiteY8" fmla="*/ 334607 h 423980"/>
                      <a:gd name="connsiteX9" fmla="*/ 191865 w 198161"/>
                      <a:gd name="connsiteY9" fmla="*/ 157204 h 423980"/>
                      <a:gd name="connsiteX10" fmla="*/ 181150 w 198161"/>
                      <a:gd name="connsiteY10" fmla="*/ 1232 h 423980"/>
                      <a:gd name="connsiteX0" fmla="*/ 181150 w 198266"/>
                      <a:gd name="connsiteY0" fmla="*/ 1232 h 423980"/>
                      <a:gd name="connsiteX1" fmla="*/ 33513 w 198266"/>
                      <a:gd name="connsiteY1" fmla="*/ 42 h 423980"/>
                      <a:gd name="connsiteX2" fmla="*/ 19225 w 198266"/>
                      <a:gd name="connsiteY2" fmla="*/ 70288 h 423980"/>
                      <a:gd name="connsiteX3" fmla="*/ 7319 w 198266"/>
                      <a:gd name="connsiteY3" fmla="*/ 167920 h 423980"/>
                      <a:gd name="connsiteX4" fmla="*/ 175 w 198266"/>
                      <a:gd name="connsiteY4" fmla="*/ 242929 h 423980"/>
                      <a:gd name="connsiteX5" fmla="*/ 14462 w 198266"/>
                      <a:gd name="connsiteY5" fmla="*/ 351276 h 423980"/>
                      <a:gd name="connsiteX6" fmla="*/ 82328 w 198266"/>
                      <a:gd name="connsiteY6" fmla="*/ 415570 h 423980"/>
                      <a:gd name="connsiteX7" fmla="*/ 156147 w 198266"/>
                      <a:gd name="connsiteY7" fmla="*/ 414379 h 423980"/>
                      <a:gd name="connsiteX8" fmla="*/ 196628 w 198266"/>
                      <a:gd name="connsiteY8" fmla="*/ 334607 h 423980"/>
                      <a:gd name="connsiteX9" fmla="*/ 191865 w 198266"/>
                      <a:gd name="connsiteY9" fmla="*/ 157204 h 423980"/>
                      <a:gd name="connsiteX10" fmla="*/ 181150 w 198266"/>
                      <a:gd name="connsiteY10" fmla="*/ 1232 h 423980"/>
                      <a:gd name="connsiteX0" fmla="*/ 181150 w 200546"/>
                      <a:gd name="connsiteY0" fmla="*/ 11778 h 434526"/>
                      <a:gd name="connsiteX1" fmla="*/ 33513 w 200546"/>
                      <a:gd name="connsiteY1" fmla="*/ 10588 h 434526"/>
                      <a:gd name="connsiteX2" fmla="*/ 19225 w 200546"/>
                      <a:gd name="connsiteY2" fmla="*/ 80834 h 434526"/>
                      <a:gd name="connsiteX3" fmla="*/ 7319 w 200546"/>
                      <a:gd name="connsiteY3" fmla="*/ 178466 h 434526"/>
                      <a:gd name="connsiteX4" fmla="*/ 175 w 200546"/>
                      <a:gd name="connsiteY4" fmla="*/ 253475 h 434526"/>
                      <a:gd name="connsiteX5" fmla="*/ 14462 w 200546"/>
                      <a:gd name="connsiteY5" fmla="*/ 361822 h 434526"/>
                      <a:gd name="connsiteX6" fmla="*/ 82328 w 200546"/>
                      <a:gd name="connsiteY6" fmla="*/ 426116 h 434526"/>
                      <a:gd name="connsiteX7" fmla="*/ 156147 w 200546"/>
                      <a:gd name="connsiteY7" fmla="*/ 424925 h 434526"/>
                      <a:gd name="connsiteX8" fmla="*/ 196628 w 200546"/>
                      <a:gd name="connsiteY8" fmla="*/ 345153 h 434526"/>
                      <a:gd name="connsiteX9" fmla="*/ 197818 w 200546"/>
                      <a:gd name="connsiteY9" fmla="*/ 166560 h 434526"/>
                      <a:gd name="connsiteX10" fmla="*/ 181150 w 200546"/>
                      <a:gd name="connsiteY10" fmla="*/ 11778 h 434526"/>
                      <a:gd name="connsiteX0" fmla="*/ 181150 w 199229"/>
                      <a:gd name="connsiteY0" fmla="*/ 1232 h 423980"/>
                      <a:gd name="connsiteX1" fmla="*/ 33513 w 199229"/>
                      <a:gd name="connsiteY1" fmla="*/ 42 h 423980"/>
                      <a:gd name="connsiteX2" fmla="*/ 19225 w 199229"/>
                      <a:gd name="connsiteY2" fmla="*/ 70288 h 423980"/>
                      <a:gd name="connsiteX3" fmla="*/ 7319 w 199229"/>
                      <a:gd name="connsiteY3" fmla="*/ 167920 h 423980"/>
                      <a:gd name="connsiteX4" fmla="*/ 175 w 199229"/>
                      <a:gd name="connsiteY4" fmla="*/ 242929 h 423980"/>
                      <a:gd name="connsiteX5" fmla="*/ 14462 w 199229"/>
                      <a:gd name="connsiteY5" fmla="*/ 351276 h 423980"/>
                      <a:gd name="connsiteX6" fmla="*/ 82328 w 199229"/>
                      <a:gd name="connsiteY6" fmla="*/ 415570 h 423980"/>
                      <a:gd name="connsiteX7" fmla="*/ 156147 w 199229"/>
                      <a:gd name="connsiteY7" fmla="*/ 414379 h 423980"/>
                      <a:gd name="connsiteX8" fmla="*/ 196628 w 199229"/>
                      <a:gd name="connsiteY8" fmla="*/ 334607 h 423980"/>
                      <a:gd name="connsiteX9" fmla="*/ 197818 w 199229"/>
                      <a:gd name="connsiteY9" fmla="*/ 156014 h 423980"/>
                      <a:gd name="connsiteX10" fmla="*/ 181150 w 199229"/>
                      <a:gd name="connsiteY10" fmla="*/ 1232 h 423980"/>
                      <a:gd name="connsiteX0" fmla="*/ 181150 w 199516"/>
                      <a:gd name="connsiteY0" fmla="*/ 1232 h 423980"/>
                      <a:gd name="connsiteX1" fmla="*/ 33513 w 199516"/>
                      <a:gd name="connsiteY1" fmla="*/ 42 h 423980"/>
                      <a:gd name="connsiteX2" fmla="*/ 19225 w 199516"/>
                      <a:gd name="connsiteY2" fmla="*/ 70288 h 423980"/>
                      <a:gd name="connsiteX3" fmla="*/ 7319 w 199516"/>
                      <a:gd name="connsiteY3" fmla="*/ 167920 h 423980"/>
                      <a:gd name="connsiteX4" fmla="*/ 175 w 199516"/>
                      <a:gd name="connsiteY4" fmla="*/ 242929 h 423980"/>
                      <a:gd name="connsiteX5" fmla="*/ 14462 w 199516"/>
                      <a:gd name="connsiteY5" fmla="*/ 351276 h 423980"/>
                      <a:gd name="connsiteX6" fmla="*/ 82328 w 199516"/>
                      <a:gd name="connsiteY6" fmla="*/ 415570 h 423980"/>
                      <a:gd name="connsiteX7" fmla="*/ 156147 w 199516"/>
                      <a:gd name="connsiteY7" fmla="*/ 414379 h 423980"/>
                      <a:gd name="connsiteX8" fmla="*/ 196628 w 199516"/>
                      <a:gd name="connsiteY8" fmla="*/ 334607 h 423980"/>
                      <a:gd name="connsiteX9" fmla="*/ 197818 w 199516"/>
                      <a:gd name="connsiteY9" fmla="*/ 156014 h 423980"/>
                      <a:gd name="connsiteX10" fmla="*/ 181150 w 199516"/>
                      <a:gd name="connsiteY10" fmla="*/ 1232 h 4239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99516" h="423980">
                        <a:moveTo>
                          <a:pt x="181150" y="1232"/>
                        </a:moveTo>
                        <a:cubicBezTo>
                          <a:pt x="184722" y="5003"/>
                          <a:pt x="82725" y="439"/>
                          <a:pt x="33513" y="42"/>
                        </a:cubicBezTo>
                        <a:cubicBezTo>
                          <a:pt x="19622" y="-1545"/>
                          <a:pt x="23591" y="42308"/>
                          <a:pt x="19225" y="70288"/>
                        </a:cubicBezTo>
                        <a:cubicBezTo>
                          <a:pt x="14859" y="98268"/>
                          <a:pt x="10494" y="139147"/>
                          <a:pt x="7319" y="167920"/>
                        </a:cubicBezTo>
                        <a:cubicBezTo>
                          <a:pt x="4144" y="196693"/>
                          <a:pt x="-1015" y="212370"/>
                          <a:pt x="175" y="242929"/>
                        </a:cubicBezTo>
                        <a:cubicBezTo>
                          <a:pt x="1365" y="273488"/>
                          <a:pt x="770" y="322502"/>
                          <a:pt x="14462" y="351276"/>
                        </a:cubicBezTo>
                        <a:cubicBezTo>
                          <a:pt x="28154" y="380050"/>
                          <a:pt x="58714" y="405053"/>
                          <a:pt x="82328" y="415570"/>
                        </a:cubicBezTo>
                        <a:cubicBezTo>
                          <a:pt x="105942" y="426087"/>
                          <a:pt x="137097" y="427873"/>
                          <a:pt x="156147" y="414379"/>
                        </a:cubicBezTo>
                        <a:cubicBezTo>
                          <a:pt x="175197" y="400885"/>
                          <a:pt x="190675" y="377470"/>
                          <a:pt x="196628" y="334607"/>
                        </a:cubicBezTo>
                        <a:cubicBezTo>
                          <a:pt x="202581" y="291745"/>
                          <a:pt x="197421" y="238960"/>
                          <a:pt x="197818" y="156014"/>
                        </a:cubicBezTo>
                        <a:cubicBezTo>
                          <a:pt x="198215" y="73068"/>
                          <a:pt x="177578" y="-2539"/>
                          <a:pt x="181150" y="1232"/>
                        </a:cubicBezTo>
                        <a:close/>
                      </a:path>
                    </a:pathLst>
                  </a:custGeom>
                  <a:solidFill>
                    <a:srgbClr val="CC99FF">
                      <a:alpha val="69804"/>
                    </a:srgb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41" name="フリーフォーム: 図形 340">
                    <a:extLst>
                      <a:ext uri="{FF2B5EF4-FFF2-40B4-BE49-F238E27FC236}">
                        <a16:creationId xmlns:a16="http://schemas.microsoft.com/office/drawing/2014/main" id="{5F0A0C6C-DB1D-371B-5B59-335ACC15BAE7}"/>
                      </a:ext>
                    </a:extLst>
                  </p:cNvPr>
                  <p:cNvSpPr/>
                  <p:nvPr/>
                </p:nvSpPr>
                <p:spPr>
                  <a:xfrm rot="651372">
                    <a:off x="1297915" y="4480356"/>
                    <a:ext cx="38971" cy="53594"/>
                  </a:xfrm>
                  <a:custGeom>
                    <a:avLst/>
                    <a:gdLst>
                      <a:gd name="connsiteX0" fmla="*/ 38204 w 41775"/>
                      <a:gd name="connsiteY0" fmla="*/ 0 h 102394"/>
                      <a:gd name="connsiteX1" fmla="*/ 40585 w 41775"/>
                      <a:gd name="connsiteY1" fmla="*/ 30956 h 102394"/>
                      <a:gd name="connsiteX2" fmla="*/ 41775 w 41775"/>
                      <a:gd name="connsiteY2" fmla="*/ 34528 h 102394"/>
                      <a:gd name="connsiteX3" fmla="*/ 40585 w 41775"/>
                      <a:gd name="connsiteY3" fmla="*/ 55959 h 102394"/>
                      <a:gd name="connsiteX4" fmla="*/ 38204 w 41775"/>
                      <a:gd name="connsiteY4" fmla="*/ 67865 h 102394"/>
                      <a:gd name="connsiteX5" fmla="*/ 37013 w 41775"/>
                      <a:gd name="connsiteY5" fmla="*/ 76200 h 102394"/>
                      <a:gd name="connsiteX6" fmla="*/ 34632 w 41775"/>
                      <a:gd name="connsiteY6" fmla="*/ 82153 h 102394"/>
                      <a:gd name="connsiteX7" fmla="*/ 32250 w 41775"/>
                      <a:gd name="connsiteY7" fmla="*/ 91678 h 102394"/>
                      <a:gd name="connsiteX8" fmla="*/ 31060 w 41775"/>
                      <a:gd name="connsiteY8" fmla="*/ 96440 h 102394"/>
                      <a:gd name="connsiteX9" fmla="*/ 29869 w 41775"/>
                      <a:gd name="connsiteY9" fmla="*/ 100012 h 102394"/>
                      <a:gd name="connsiteX10" fmla="*/ 25107 w 41775"/>
                      <a:gd name="connsiteY10" fmla="*/ 102394 h 102394"/>
                      <a:gd name="connsiteX11" fmla="*/ 17963 w 41775"/>
                      <a:gd name="connsiteY11" fmla="*/ 94059 h 102394"/>
                      <a:gd name="connsiteX12" fmla="*/ 13200 w 41775"/>
                      <a:gd name="connsiteY12" fmla="*/ 84534 h 102394"/>
                      <a:gd name="connsiteX13" fmla="*/ 6057 w 41775"/>
                      <a:gd name="connsiteY13" fmla="*/ 76200 h 102394"/>
                      <a:gd name="connsiteX14" fmla="*/ 1294 w 41775"/>
                      <a:gd name="connsiteY14" fmla="*/ 65484 h 102394"/>
                      <a:gd name="connsiteX15" fmla="*/ 104 w 41775"/>
                      <a:gd name="connsiteY15" fmla="*/ 55959 h 102394"/>
                      <a:gd name="connsiteX0" fmla="*/ 59192 w 62763"/>
                      <a:gd name="connsiteY0" fmla="*/ 2046 h 104440"/>
                      <a:gd name="connsiteX1" fmla="*/ 61573 w 62763"/>
                      <a:gd name="connsiteY1" fmla="*/ 33002 h 104440"/>
                      <a:gd name="connsiteX2" fmla="*/ 62763 w 62763"/>
                      <a:gd name="connsiteY2" fmla="*/ 36574 h 104440"/>
                      <a:gd name="connsiteX3" fmla="*/ 61573 w 62763"/>
                      <a:gd name="connsiteY3" fmla="*/ 58005 h 104440"/>
                      <a:gd name="connsiteX4" fmla="*/ 59192 w 62763"/>
                      <a:gd name="connsiteY4" fmla="*/ 69911 h 104440"/>
                      <a:gd name="connsiteX5" fmla="*/ 58001 w 62763"/>
                      <a:gd name="connsiteY5" fmla="*/ 78246 h 104440"/>
                      <a:gd name="connsiteX6" fmla="*/ 55620 w 62763"/>
                      <a:gd name="connsiteY6" fmla="*/ 84199 h 104440"/>
                      <a:gd name="connsiteX7" fmla="*/ 53238 w 62763"/>
                      <a:gd name="connsiteY7" fmla="*/ 93724 h 104440"/>
                      <a:gd name="connsiteX8" fmla="*/ 52048 w 62763"/>
                      <a:gd name="connsiteY8" fmla="*/ 98486 h 104440"/>
                      <a:gd name="connsiteX9" fmla="*/ 50857 w 62763"/>
                      <a:gd name="connsiteY9" fmla="*/ 102058 h 104440"/>
                      <a:gd name="connsiteX10" fmla="*/ 46095 w 62763"/>
                      <a:gd name="connsiteY10" fmla="*/ 104440 h 104440"/>
                      <a:gd name="connsiteX11" fmla="*/ 38951 w 62763"/>
                      <a:gd name="connsiteY11" fmla="*/ 96105 h 104440"/>
                      <a:gd name="connsiteX12" fmla="*/ 34188 w 62763"/>
                      <a:gd name="connsiteY12" fmla="*/ 86580 h 104440"/>
                      <a:gd name="connsiteX13" fmla="*/ 27045 w 62763"/>
                      <a:gd name="connsiteY13" fmla="*/ 78246 h 104440"/>
                      <a:gd name="connsiteX14" fmla="*/ 22282 w 62763"/>
                      <a:gd name="connsiteY14" fmla="*/ 67530 h 104440"/>
                      <a:gd name="connsiteX15" fmla="*/ 0 w 62763"/>
                      <a:gd name="connsiteY15" fmla="*/ 0 h 104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763" h="104440">
                        <a:moveTo>
                          <a:pt x="59192" y="2046"/>
                        </a:moveTo>
                        <a:cubicBezTo>
                          <a:pt x="59794" y="14699"/>
                          <a:pt x="58911" y="22353"/>
                          <a:pt x="61573" y="33002"/>
                        </a:cubicBezTo>
                        <a:cubicBezTo>
                          <a:pt x="61877" y="34220"/>
                          <a:pt x="62366" y="35383"/>
                          <a:pt x="62763" y="36574"/>
                        </a:cubicBezTo>
                        <a:cubicBezTo>
                          <a:pt x="62366" y="43718"/>
                          <a:pt x="62335" y="50891"/>
                          <a:pt x="61573" y="58005"/>
                        </a:cubicBezTo>
                        <a:cubicBezTo>
                          <a:pt x="61142" y="62029"/>
                          <a:pt x="59765" y="65904"/>
                          <a:pt x="59192" y="69911"/>
                        </a:cubicBezTo>
                        <a:cubicBezTo>
                          <a:pt x="58795" y="72689"/>
                          <a:pt x="58682" y="75523"/>
                          <a:pt x="58001" y="78246"/>
                        </a:cubicBezTo>
                        <a:cubicBezTo>
                          <a:pt x="57483" y="80319"/>
                          <a:pt x="56249" y="82156"/>
                          <a:pt x="55620" y="84199"/>
                        </a:cubicBezTo>
                        <a:cubicBezTo>
                          <a:pt x="54657" y="87327"/>
                          <a:pt x="54032" y="90549"/>
                          <a:pt x="53238" y="93724"/>
                        </a:cubicBezTo>
                        <a:cubicBezTo>
                          <a:pt x="52841" y="95311"/>
                          <a:pt x="52566" y="96934"/>
                          <a:pt x="52048" y="98486"/>
                        </a:cubicBezTo>
                        <a:cubicBezTo>
                          <a:pt x="51651" y="99677"/>
                          <a:pt x="51744" y="101170"/>
                          <a:pt x="50857" y="102058"/>
                        </a:cubicBezTo>
                        <a:cubicBezTo>
                          <a:pt x="49602" y="103313"/>
                          <a:pt x="47682" y="103646"/>
                          <a:pt x="46095" y="104440"/>
                        </a:cubicBezTo>
                        <a:cubicBezTo>
                          <a:pt x="43193" y="101538"/>
                          <a:pt x="41090" y="99772"/>
                          <a:pt x="38951" y="96105"/>
                        </a:cubicBezTo>
                        <a:cubicBezTo>
                          <a:pt x="37162" y="93039"/>
                          <a:pt x="36318" y="89420"/>
                          <a:pt x="34188" y="86580"/>
                        </a:cubicBezTo>
                        <a:cubicBezTo>
                          <a:pt x="29607" y="80471"/>
                          <a:pt x="32020" y="83221"/>
                          <a:pt x="27045" y="78246"/>
                        </a:cubicBezTo>
                        <a:cubicBezTo>
                          <a:pt x="24210" y="69745"/>
                          <a:pt x="26055" y="73191"/>
                          <a:pt x="22282" y="67530"/>
                        </a:cubicBezTo>
                        <a:cubicBezTo>
                          <a:pt x="20465" y="62075"/>
                          <a:pt x="0" y="7208"/>
                          <a:pt x="0" y="0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42" name="フリーフォーム: 図形 341">
                    <a:extLst>
                      <a:ext uri="{FF2B5EF4-FFF2-40B4-BE49-F238E27FC236}">
                        <a16:creationId xmlns:a16="http://schemas.microsoft.com/office/drawing/2014/main" id="{D2D26A6D-EDB9-5145-65E8-1B0B3E8AEAEB}"/>
                      </a:ext>
                    </a:extLst>
                  </p:cNvPr>
                  <p:cNvSpPr/>
                  <p:nvPr/>
                </p:nvSpPr>
                <p:spPr>
                  <a:xfrm rot="651372">
                    <a:off x="1274190" y="4582535"/>
                    <a:ext cx="26617" cy="36605"/>
                  </a:xfrm>
                  <a:custGeom>
                    <a:avLst/>
                    <a:gdLst>
                      <a:gd name="connsiteX0" fmla="*/ 38204 w 41775"/>
                      <a:gd name="connsiteY0" fmla="*/ 0 h 102394"/>
                      <a:gd name="connsiteX1" fmla="*/ 40585 w 41775"/>
                      <a:gd name="connsiteY1" fmla="*/ 30956 h 102394"/>
                      <a:gd name="connsiteX2" fmla="*/ 41775 w 41775"/>
                      <a:gd name="connsiteY2" fmla="*/ 34528 h 102394"/>
                      <a:gd name="connsiteX3" fmla="*/ 40585 w 41775"/>
                      <a:gd name="connsiteY3" fmla="*/ 55959 h 102394"/>
                      <a:gd name="connsiteX4" fmla="*/ 38204 w 41775"/>
                      <a:gd name="connsiteY4" fmla="*/ 67865 h 102394"/>
                      <a:gd name="connsiteX5" fmla="*/ 37013 w 41775"/>
                      <a:gd name="connsiteY5" fmla="*/ 76200 h 102394"/>
                      <a:gd name="connsiteX6" fmla="*/ 34632 w 41775"/>
                      <a:gd name="connsiteY6" fmla="*/ 82153 h 102394"/>
                      <a:gd name="connsiteX7" fmla="*/ 32250 w 41775"/>
                      <a:gd name="connsiteY7" fmla="*/ 91678 h 102394"/>
                      <a:gd name="connsiteX8" fmla="*/ 31060 w 41775"/>
                      <a:gd name="connsiteY8" fmla="*/ 96440 h 102394"/>
                      <a:gd name="connsiteX9" fmla="*/ 29869 w 41775"/>
                      <a:gd name="connsiteY9" fmla="*/ 100012 h 102394"/>
                      <a:gd name="connsiteX10" fmla="*/ 25107 w 41775"/>
                      <a:gd name="connsiteY10" fmla="*/ 102394 h 102394"/>
                      <a:gd name="connsiteX11" fmla="*/ 17963 w 41775"/>
                      <a:gd name="connsiteY11" fmla="*/ 94059 h 102394"/>
                      <a:gd name="connsiteX12" fmla="*/ 13200 w 41775"/>
                      <a:gd name="connsiteY12" fmla="*/ 84534 h 102394"/>
                      <a:gd name="connsiteX13" fmla="*/ 6057 w 41775"/>
                      <a:gd name="connsiteY13" fmla="*/ 76200 h 102394"/>
                      <a:gd name="connsiteX14" fmla="*/ 1294 w 41775"/>
                      <a:gd name="connsiteY14" fmla="*/ 65484 h 102394"/>
                      <a:gd name="connsiteX15" fmla="*/ 104 w 41775"/>
                      <a:gd name="connsiteY15" fmla="*/ 55959 h 102394"/>
                      <a:gd name="connsiteX0" fmla="*/ 59192 w 62763"/>
                      <a:gd name="connsiteY0" fmla="*/ 2046 h 104440"/>
                      <a:gd name="connsiteX1" fmla="*/ 61573 w 62763"/>
                      <a:gd name="connsiteY1" fmla="*/ 33002 h 104440"/>
                      <a:gd name="connsiteX2" fmla="*/ 62763 w 62763"/>
                      <a:gd name="connsiteY2" fmla="*/ 36574 h 104440"/>
                      <a:gd name="connsiteX3" fmla="*/ 61573 w 62763"/>
                      <a:gd name="connsiteY3" fmla="*/ 58005 h 104440"/>
                      <a:gd name="connsiteX4" fmla="*/ 59192 w 62763"/>
                      <a:gd name="connsiteY4" fmla="*/ 69911 h 104440"/>
                      <a:gd name="connsiteX5" fmla="*/ 58001 w 62763"/>
                      <a:gd name="connsiteY5" fmla="*/ 78246 h 104440"/>
                      <a:gd name="connsiteX6" fmla="*/ 55620 w 62763"/>
                      <a:gd name="connsiteY6" fmla="*/ 84199 h 104440"/>
                      <a:gd name="connsiteX7" fmla="*/ 53238 w 62763"/>
                      <a:gd name="connsiteY7" fmla="*/ 93724 h 104440"/>
                      <a:gd name="connsiteX8" fmla="*/ 52048 w 62763"/>
                      <a:gd name="connsiteY8" fmla="*/ 98486 h 104440"/>
                      <a:gd name="connsiteX9" fmla="*/ 50857 w 62763"/>
                      <a:gd name="connsiteY9" fmla="*/ 102058 h 104440"/>
                      <a:gd name="connsiteX10" fmla="*/ 46095 w 62763"/>
                      <a:gd name="connsiteY10" fmla="*/ 104440 h 104440"/>
                      <a:gd name="connsiteX11" fmla="*/ 38951 w 62763"/>
                      <a:gd name="connsiteY11" fmla="*/ 96105 h 104440"/>
                      <a:gd name="connsiteX12" fmla="*/ 34188 w 62763"/>
                      <a:gd name="connsiteY12" fmla="*/ 86580 h 104440"/>
                      <a:gd name="connsiteX13" fmla="*/ 27045 w 62763"/>
                      <a:gd name="connsiteY13" fmla="*/ 78246 h 104440"/>
                      <a:gd name="connsiteX14" fmla="*/ 22282 w 62763"/>
                      <a:gd name="connsiteY14" fmla="*/ 67530 h 104440"/>
                      <a:gd name="connsiteX15" fmla="*/ 0 w 62763"/>
                      <a:gd name="connsiteY15" fmla="*/ 0 h 104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763" h="104440">
                        <a:moveTo>
                          <a:pt x="59192" y="2046"/>
                        </a:moveTo>
                        <a:cubicBezTo>
                          <a:pt x="59794" y="14699"/>
                          <a:pt x="58911" y="22353"/>
                          <a:pt x="61573" y="33002"/>
                        </a:cubicBezTo>
                        <a:cubicBezTo>
                          <a:pt x="61877" y="34220"/>
                          <a:pt x="62366" y="35383"/>
                          <a:pt x="62763" y="36574"/>
                        </a:cubicBezTo>
                        <a:cubicBezTo>
                          <a:pt x="62366" y="43718"/>
                          <a:pt x="62335" y="50891"/>
                          <a:pt x="61573" y="58005"/>
                        </a:cubicBezTo>
                        <a:cubicBezTo>
                          <a:pt x="61142" y="62029"/>
                          <a:pt x="59765" y="65904"/>
                          <a:pt x="59192" y="69911"/>
                        </a:cubicBezTo>
                        <a:cubicBezTo>
                          <a:pt x="58795" y="72689"/>
                          <a:pt x="58682" y="75523"/>
                          <a:pt x="58001" y="78246"/>
                        </a:cubicBezTo>
                        <a:cubicBezTo>
                          <a:pt x="57483" y="80319"/>
                          <a:pt x="56249" y="82156"/>
                          <a:pt x="55620" y="84199"/>
                        </a:cubicBezTo>
                        <a:cubicBezTo>
                          <a:pt x="54657" y="87327"/>
                          <a:pt x="54032" y="90549"/>
                          <a:pt x="53238" y="93724"/>
                        </a:cubicBezTo>
                        <a:cubicBezTo>
                          <a:pt x="52841" y="95311"/>
                          <a:pt x="52566" y="96934"/>
                          <a:pt x="52048" y="98486"/>
                        </a:cubicBezTo>
                        <a:cubicBezTo>
                          <a:pt x="51651" y="99677"/>
                          <a:pt x="51744" y="101170"/>
                          <a:pt x="50857" y="102058"/>
                        </a:cubicBezTo>
                        <a:cubicBezTo>
                          <a:pt x="49602" y="103313"/>
                          <a:pt x="47682" y="103646"/>
                          <a:pt x="46095" y="104440"/>
                        </a:cubicBezTo>
                        <a:cubicBezTo>
                          <a:pt x="43193" y="101538"/>
                          <a:pt x="41090" y="99772"/>
                          <a:pt x="38951" y="96105"/>
                        </a:cubicBezTo>
                        <a:cubicBezTo>
                          <a:pt x="37162" y="93039"/>
                          <a:pt x="36318" y="89420"/>
                          <a:pt x="34188" y="86580"/>
                        </a:cubicBezTo>
                        <a:cubicBezTo>
                          <a:pt x="29607" y="80471"/>
                          <a:pt x="32020" y="83221"/>
                          <a:pt x="27045" y="78246"/>
                        </a:cubicBezTo>
                        <a:cubicBezTo>
                          <a:pt x="24210" y="69745"/>
                          <a:pt x="26055" y="73191"/>
                          <a:pt x="22282" y="67530"/>
                        </a:cubicBezTo>
                        <a:cubicBezTo>
                          <a:pt x="20465" y="62075"/>
                          <a:pt x="0" y="7208"/>
                          <a:pt x="0" y="0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54" name="グループ化 353">
                  <a:extLst>
                    <a:ext uri="{FF2B5EF4-FFF2-40B4-BE49-F238E27FC236}">
                      <a16:creationId xmlns:a16="http://schemas.microsoft.com/office/drawing/2014/main" id="{FE36165E-2CE3-381F-3B80-761B51CD2D93}"/>
                    </a:ext>
                  </a:extLst>
                </p:cNvPr>
                <p:cNvGrpSpPr/>
                <p:nvPr/>
              </p:nvGrpSpPr>
              <p:grpSpPr>
                <a:xfrm>
                  <a:off x="3140075" y="3747041"/>
                  <a:ext cx="1053636" cy="654811"/>
                  <a:chOff x="3171137" y="3736453"/>
                  <a:chExt cx="1053636" cy="654811"/>
                </a:xfrm>
              </p:grpSpPr>
              <p:grpSp>
                <p:nvGrpSpPr>
                  <p:cNvPr id="348" name="グループ化 347">
                    <a:extLst>
                      <a:ext uri="{FF2B5EF4-FFF2-40B4-BE49-F238E27FC236}">
                        <a16:creationId xmlns:a16="http://schemas.microsoft.com/office/drawing/2014/main" id="{41E0E3CA-1323-2DF0-3AD1-6500A0AA93B0}"/>
                      </a:ext>
                    </a:extLst>
                  </p:cNvPr>
                  <p:cNvGrpSpPr/>
                  <p:nvPr/>
                </p:nvGrpSpPr>
                <p:grpSpPr>
                  <a:xfrm>
                    <a:off x="3171137" y="3736453"/>
                    <a:ext cx="1024245" cy="654811"/>
                    <a:chOff x="3171137" y="3736453"/>
                    <a:chExt cx="1024245" cy="654811"/>
                  </a:xfr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p:grpSpPr>
                <p:sp>
                  <p:nvSpPr>
                    <p:cNvPr id="345" name="フリーフォーム: 図形 344">
                      <a:extLst>
                        <a:ext uri="{FF2B5EF4-FFF2-40B4-BE49-F238E27FC236}">
                          <a16:creationId xmlns:a16="http://schemas.microsoft.com/office/drawing/2014/main" id="{1DB85510-4771-A0AE-D7CE-13296AB289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73461" y="3736453"/>
                      <a:ext cx="1021118" cy="645075"/>
                    </a:xfrm>
                    <a:custGeom>
                      <a:avLst/>
                      <a:gdLst>
                        <a:gd name="connsiteX0" fmla="*/ 409130 w 1021118"/>
                        <a:gd name="connsiteY0" fmla="*/ 54497 h 645075"/>
                        <a:gd name="connsiteX1" fmla="*/ 336502 w 1021118"/>
                        <a:gd name="connsiteY1" fmla="*/ 12825 h 645075"/>
                        <a:gd name="connsiteX2" fmla="*/ 244823 w 1021118"/>
                        <a:gd name="connsiteY2" fmla="*/ 919 h 645075"/>
                        <a:gd name="connsiteX3" fmla="*/ 212677 w 1021118"/>
                        <a:gd name="connsiteY3" fmla="*/ 33066 h 645075"/>
                        <a:gd name="connsiteX4" fmla="*/ 211486 w 1021118"/>
                        <a:gd name="connsiteY4" fmla="*/ 61641 h 645075"/>
                        <a:gd name="connsiteX5" fmla="*/ 156717 w 1021118"/>
                        <a:gd name="connsiteY5" fmla="*/ 73547 h 645075"/>
                        <a:gd name="connsiteX6" fmla="*/ 107902 w 1021118"/>
                        <a:gd name="connsiteY6" fmla="*/ 85453 h 645075"/>
                        <a:gd name="connsiteX7" fmla="*/ 74564 w 1021118"/>
                        <a:gd name="connsiteY7" fmla="*/ 122363 h 645075"/>
                        <a:gd name="connsiteX8" fmla="*/ 73373 w 1021118"/>
                        <a:gd name="connsiteY8" fmla="*/ 177131 h 645075"/>
                        <a:gd name="connsiteX9" fmla="*/ 51942 w 1021118"/>
                        <a:gd name="connsiteY9" fmla="*/ 199753 h 645075"/>
                        <a:gd name="connsiteX10" fmla="*/ 43608 w 1021118"/>
                        <a:gd name="connsiteY10" fmla="*/ 258094 h 645075"/>
                        <a:gd name="connsiteX11" fmla="*/ 38845 w 1021118"/>
                        <a:gd name="connsiteY11" fmla="*/ 308100 h 645075"/>
                        <a:gd name="connsiteX12" fmla="*/ 4317 w 1021118"/>
                        <a:gd name="connsiteY12" fmla="*/ 337866 h 645075"/>
                        <a:gd name="connsiteX13" fmla="*/ 3127 w 1021118"/>
                        <a:gd name="connsiteY13" fmla="*/ 379538 h 645075"/>
                        <a:gd name="connsiteX14" fmla="*/ 28130 w 1021118"/>
                        <a:gd name="connsiteY14" fmla="*/ 439069 h 645075"/>
                        <a:gd name="connsiteX15" fmla="*/ 97186 w 1021118"/>
                        <a:gd name="connsiteY15" fmla="*/ 448594 h 645075"/>
                        <a:gd name="connsiteX16" fmla="*/ 274589 w 1021118"/>
                        <a:gd name="connsiteY16" fmla="*/ 493838 h 645075"/>
                        <a:gd name="connsiteX17" fmla="*/ 348408 w 1021118"/>
                        <a:gd name="connsiteY17" fmla="*/ 541463 h 645075"/>
                        <a:gd name="connsiteX18" fmla="*/ 418655 w 1021118"/>
                        <a:gd name="connsiteY18" fmla="*/ 614091 h 645075"/>
                        <a:gd name="connsiteX19" fmla="*/ 473423 w 1021118"/>
                        <a:gd name="connsiteY19" fmla="*/ 624806 h 645075"/>
                        <a:gd name="connsiteX20" fmla="*/ 541289 w 1021118"/>
                        <a:gd name="connsiteY20" fmla="*/ 593850 h 645075"/>
                        <a:gd name="connsiteX21" fmla="*/ 585342 w 1021118"/>
                        <a:gd name="connsiteY21" fmla="*/ 591469 h 645075"/>
                        <a:gd name="connsiteX22" fmla="*/ 668686 w 1021118"/>
                        <a:gd name="connsiteY22" fmla="*/ 637903 h 645075"/>
                        <a:gd name="connsiteX23" fmla="*/ 718692 w 1021118"/>
                        <a:gd name="connsiteY23" fmla="*/ 642666 h 645075"/>
                        <a:gd name="connsiteX24" fmla="*/ 747267 w 1021118"/>
                        <a:gd name="connsiteY24" fmla="*/ 615281 h 645075"/>
                        <a:gd name="connsiteX25" fmla="*/ 748458 w 1021118"/>
                        <a:gd name="connsiteY25" fmla="*/ 564085 h 645075"/>
                        <a:gd name="connsiteX26" fmla="*/ 965152 w 1021118"/>
                        <a:gd name="connsiteY26" fmla="*/ 571228 h 645075"/>
                        <a:gd name="connsiteX27" fmla="*/ 1021111 w 1021118"/>
                        <a:gd name="connsiteY27" fmla="*/ 533128 h 645075"/>
                        <a:gd name="connsiteX28" fmla="*/ 968723 w 1021118"/>
                        <a:gd name="connsiteY28" fmla="*/ 460500 h 645075"/>
                        <a:gd name="connsiteX29" fmla="*/ 900858 w 1021118"/>
                        <a:gd name="connsiteY29" fmla="*/ 425972 h 645075"/>
                        <a:gd name="connsiteX30" fmla="*/ 848470 w 1021118"/>
                        <a:gd name="connsiteY30" fmla="*/ 377156 h 645075"/>
                        <a:gd name="connsiteX31" fmla="*/ 828230 w 1021118"/>
                        <a:gd name="connsiteY31" fmla="*/ 198563 h 645075"/>
                        <a:gd name="connsiteX32" fmla="*/ 781795 w 1021118"/>
                        <a:gd name="connsiteY32" fmla="*/ 173560 h 645075"/>
                        <a:gd name="connsiteX33" fmla="*/ 667495 w 1021118"/>
                        <a:gd name="connsiteY33" fmla="*/ 160463 h 645075"/>
                        <a:gd name="connsiteX34" fmla="*/ 573436 w 1021118"/>
                        <a:gd name="connsiteY34" fmla="*/ 123553 h 645075"/>
                        <a:gd name="connsiteX35" fmla="*/ 476995 w 1021118"/>
                        <a:gd name="connsiteY35" fmla="*/ 72356 h 645075"/>
                        <a:gd name="connsiteX36" fmla="*/ 409130 w 1021118"/>
                        <a:gd name="connsiteY36" fmla="*/ 54497 h 645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1021118" h="645075">
                          <a:moveTo>
                            <a:pt x="409130" y="54497"/>
                          </a:moveTo>
                          <a:cubicBezTo>
                            <a:pt x="385715" y="44575"/>
                            <a:pt x="363886" y="21755"/>
                            <a:pt x="336502" y="12825"/>
                          </a:cubicBezTo>
                          <a:cubicBezTo>
                            <a:pt x="309118" y="3895"/>
                            <a:pt x="265460" y="-2454"/>
                            <a:pt x="244823" y="919"/>
                          </a:cubicBezTo>
                          <a:cubicBezTo>
                            <a:pt x="224186" y="4292"/>
                            <a:pt x="218233" y="22946"/>
                            <a:pt x="212677" y="33066"/>
                          </a:cubicBezTo>
                          <a:cubicBezTo>
                            <a:pt x="207121" y="43186"/>
                            <a:pt x="220813" y="54894"/>
                            <a:pt x="211486" y="61641"/>
                          </a:cubicBezTo>
                          <a:cubicBezTo>
                            <a:pt x="202159" y="68388"/>
                            <a:pt x="173981" y="69578"/>
                            <a:pt x="156717" y="73547"/>
                          </a:cubicBezTo>
                          <a:cubicBezTo>
                            <a:pt x="139453" y="77516"/>
                            <a:pt x="121594" y="77317"/>
                            <a:pt x="107902" y="85453"/>
                          </a:cubicBezTo>
                          <a:cubicBezTo>
                            <a:pt x="94210" y="93589"/>
                            <a:pt x="80319" y="107083"/>
                            <a:pt x="74564" y="122363"/>
                          </a:cubicBezTo>
                          <a:cubicBezTo>
                            <a:pt x="68809" y="137643"/>
                            <a:pt x="77143" y="164233"/>
                            <a:pt x="73373" y="177131"/>
                          </a:cubicBezTo>
                          <a:cubicBezTo>
                            <a:pt x="69603" y="190029"/>
                            <a:pt x="56903" y="186259"/>
                            <a:pt x="51942" y="199753"/>
                          </a:cubicBezTo>
                          <a:cubicBezTo>
                            <a:pt x="46981" y="213247"/>
                            <a:pt x="45791" y="240036"/>
                            <a:pt x="43608" y="258094"/>
                          </a:cubicBezTo>
                          <a:cubicBezTo>
                            <a:pt x="41425" y="276152"/>
                            <a:pt x="45393" y="294805"/>
                            <a:pt x="38845" y="308100"/>
                          </a:cubicBezTo>
                          <a:cubicBezTo>
                            <a:pt x="32297" y="321395"/>
                            <a:pt x="10270" y="325960"/>
                            <a:pt x="4317" y="337866"/>
                          </a:cubicBezTo>
                          <a:cubicBezTo>
                            <a:pt x="-1636" y="349772"/>
                            <a:pt x="-842" y="362671"/>
                            <a:pt x="3127" y="379538"/>
                          </a:cubicBezTo>
                          <a:cubicBezTo>
                            <a:pt x="7096" y="396405"/>
                            <a:pt x="12454" y="427560"/>
                            <a:pt x="28130" y="439069"/>
                          </a:cubicBezTo>
                          <a:cubicBezTo>
                            <a:pt x="43806" y="450578"/>
                            <a:pt x="56109" y="439466"/>
                            <a:pt x="97186" y="448594"/>
                          </a:cubicBezTo>
                          <a:cubicBezTo>
                            <a:pt x="138263" y="457722"/>
                            <a:pt x="232719" y="478360"/>
                            <a:pt x="274589" y="493838"/>
                          </a:cubicBezTo>
                          <a:cubicBezTo>
                            <a:pt x="316459" y="509316"/>
                            <a:pt x="324397" y="521421"/>
                            <a:pt x="348408" y="541463"/>
                          </a:cubicBezTo>
                          <a:cubicBezTo>
                            <a:pt x="372419" y="561505"/>
                            <a:pt x="397819" y="600201"/>
                            <a:pt x="418655" y="614091"/>
                          </a:cubicBezTo>
                          <a:cubicBezTo>
                            <a:pt x="439491" y="627982"/>
                            <a:pt x="452984" y="628180"/>
                            <a:pt x="473423" y="624806"/>
                          </a:cubicBezTo>
                          <a:cubicBezTo>
                            <a:pt x="493862" y="621433"/>
                            <a:pt x="522636" y="599406"/>
                            <a:pt x="541289" y="593850"/>
                          </a:cubicBezTo>
                          <a:cubicBezTo>
                            <a:pt x="559942" y="588294"/>
                            <a:pt x="564109" y="584127"/>
                            <a:pt x="585342" y="591469"/>
                          </a:cubicBezTo>
                          <a:cubicBezTo>
                            <a:pt x="606575" y="598811"/>
                            <a:pt x="646461" y="629370"/>
                            <a:pt x="668686" y="637903"/>
                          </a:cubicBezTo>
                          <a:cubicBezTo>
                            <a:pt x="690911" y="646436"/>
                            <a:pt x="705595" y="646436"/>
                            <a:pt x="718692" y="642666"/>
                          </a:cubicBezTo>
                          <a:cubicBezTo>
                            <a:pt x="731789" y="638896"/>
                            <a:pt x="742306" y="628378"/>
                            <a:pt x="747267" y="615281"/>
                          </a:cubicBezTo>
                          <a:cubicBezTo>
                            <a:pt x="752228" y="602184"/>
                            <a:pt x="712144" y="571427"/>
                            <a:pt x="748458" y="564085"/>
                          </a:cubicBezTo>
                          <a:cubicBezTo>
                            <a:pt x="784772" y="556743"/>
                            <a:pt x="919710" y="576387"/>
                            <a:pt x="965152" y="571228"/>
                          </a:cubicBezTo>
                          <a:cubicBezTo>
                            <a:pt x="1010594" y="566069"/>
                            <a:pt x="1020516" y="551583"/>
                            <a:pt x="1021111" y="533128"/>
                          </a:cubicBezTo>
                          <a:cubicBezTo>
                            <a:pt x="1021706" y="514673"/>
                            <a:pt x="988765" y="478359"/>
                            <a:pt x="968723" y="460500"/>
                          </a:cubicBezTo>
                          <a:cubicBezTo>
                            <a:pt x="948681" y="442641"/>
                            <a:pt x="920900" y="439863"/>
                            <a:pt x="900858" y="425972"/>
                          </a:cubicBezTo>
                          <a:cubicBezTo>
                            <a:pt x="880816" y="412081"/>
                            <a:pt x="860575" y="415058"/>
                            <a:pt x="848470" y="377156"/>
                          </a:cubicBezTo>
                          <a:cubicBezTo>
                            <a:pt x="836365" y="339255"/>
                            <a:pt x="839342" y="232496"/>
                            <a:pt x="828230" y="198563"/>
                          </a:cubicBezTo>
                          <a:cubicBezTo>
                            <a:pt x="817118" y="164630"/>
                            <a:pt x="808584" y="179910"/>
                            <a:pt x="781795" y="173560"/>
                          </a:cubicBezTo>
                          <a:cubicBezTo>
                            <a:pt x="755006" y="167210"/>
                            <a:pt x="702221" y="168797"/>
                            <a:pt x="667495" y="160463"/>
                          </a:cubicBezTo>
                          <a:cubicBezTo>
                            <a:pt x="632769" y="152129"/>
                            <a:pt x="605186" y="138238"/>
                            <a:pt x="573436" y="123553"/>
                          </a:cubicBezTo>
                          <a:cubicBezTo>
                            <a:pt x="541686" y="108869"/>
                            <a:pt x="505173" y="84659"/>
                            <a:pt x="476995" y="72356"/>
                          </a:cubicBezTo>
                          <a:cubicBezTo>
                            <a:pt x="448817" y="60053"/>
                            <a:pt x="432545" y="64419"/>
                            <a:pt x="409130" y="54497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346" name="フリーフォーム: 図形 345">
                      <a:extLst>
                        <a:ext uri="{FF2B5EF4-FFF2-40B4-BE49-F238E27FC236}">
                          <a16:creationId xmlns:a16="http://schemas.microsoft.com/office/drawing/2014/main" id="{27F78A88-EEEE-6A56-B024-A1DD88D358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36609" y="3737809"/>
                      <a:ext cx="362650" cy="167441"/>
                    </a:xfrm>
                    <a:custGeom>
                      <a:avLst/>
                      <a:gdLst>
                        <a:gd name="connsiteX0" fmla="*/ 362650 w 362650"/>
                        <a:gd name="connsiteY0" fmla="*/ 47188 h 167441"/>
                        <a:gd name="connsiteX1" fmla="*/ 285260 w 362650"/>
                        <a:gd name="connsiteY1" fmla="*/ 17422 h 167441"/>
                        <a:gd name="connsiteX2" fmla="*/ 197154 w 362650"/>
                        <a:gd name="connsiteY2" fmla="*/ 1944 h 167441"/>
                        <a:gd name="connsiteX3" fmla="*/ 148338 w 362650"/>
                        <a:gd name="connsiteY3" fmla="*/ 61475 h 167441"/>
                        <a:gd name="connsiteX4" fmla="*/ 93569 w 362650"/>
                        <a:gd name="connsiteY4" fmla="*/ 76954 h 167441"/>
                        <a:gd name="connsiteX5" fmla="*/ 39991 w 362650"/>
                        <a:gd name="connsiteY5" fmla="*/ 85288 h 167441"/>
                        <a:gd name="connsiteX6" fmla="*/ 700 w 362650"/>
                        <a:gd name="connsiteY6" fmla="*/ 126960 h 167441"/>
                        <a:gd name="connsiteX7" fmla="*/ 18560 w 362650"/>
                        <a:gd name="connsiteY7" fmla="*/ 167441 h 1674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62650" h="167441">
                          <a:moveTo>
                            <a:pt x="362650" y="47188"/>
                          </a:moveTo>
                          <a:cubicBezTo>
                            <a:pt x="337746" y="36075"/>
                            <a:pt x="312843" y="24963"/>
                            <a:pt x="285260" y="17422"/>
                          </a:cubicBezTo>
                          <a:cubicBezTo>
                            <a:pt x="257677" y="9881"/>
                            <a:pt x="219974" y="-5398"/>
                            <a:pt x="197154" y="1944"/>
                          </a:cubicBezTo>
                          <a:cubicBezTo>
                            <a:pt x="174334" y="9286"/>
                            <a:pt x="165602" y="48973"/>
                            <a:pt x="148338" y="61475"/>
                          </a:cubicBezTo>
                          <a:cubicBezTo>
                            <a:pt x="131074" y="73977"/>
                            <a:pt x="111627" y="72985"/>
                            <a:pt x="93569" y="76954"/>
                          </a:cubicBezTo>
                          <a:cubicBezTo>
                            <a:pt x="75511" y="80923"/>
                            <a:pt x="55469" y="76954"/>
                            <a:pt x="39991" y="85288"/>
                          </a:cubicBezTo>
                          <a:cubicBezTo>
                            <a:pt x="24513" y="93622"/>
                            <a:pt x="4272" y="113268"/>
                            <a:pt x="700" y="126960"/>
                          </a:cubicBezTo>
                          <a:cubicBezTo>
                            <a:pt x="-2872" y="140652"/>
                            <a:pt x="7844" y="154046"/>
                            <a:pt x="18560" y="167441"/>
                          </a:cubicBezTo>
                        </a:path>
                      </a:pathLst>
                    </a:cu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47" name="フリーフォーム: 図形 346">
                      <a:extLst>
                        <a:ext uri="{FF2B5EF4-FFF2-40B4-BE49-F238E27FC236}">
                          <a16:creationId xmlns:a16="http://schemas.microsoft.com/office/drawing/2014/main" id="{74E3BF4C-B421-92D4-022C-E2538CD8E0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71137" y="4061222"/>
                      <a:ext cx="1024245" cy="330042"/>
                    </a:xfrm>
                    <a:custGeom>
                      <a:avLst/>
                      <a:gdLst>
                        <a:gd name="connsiteX0" fmla="*/ 24501 w 1024245"/>
                        <a:gd name="connsiteY0" fmla="*/ 0 h 330042"/>
                        <a:gd name="connsiteX1" fmla="*/ 688 w 1024245"/>
                        <a:gd name="connsiteY1" fmla="*/ 59531 h 330042"/>
                        <a:gd name="connsiteX2" fmla="*/ 48313 w 1024245"/>
                        <a:gd name="connsiteY2" fmla="*/ 117872 h 330042"/>
                        <a:gd name="connsiteX3" fmla="*/ 138801 w 1024245"/>
                        <a:gd name="connsiteY3" fmla="*/ 125016 h 330042"/>
                        <a:gd name="connsiteX4" fmla="*/ 324538 w 1024245"/>
                        <a:gd name="connsiteY4" fmla="*/ 177403 h 330042"/>
                        <a:gd name="connsiteX5" fmla="*/ 420979 w 1024245"/>
                        <a:gd name="connsiteY5" fmla="*/ 278606 h 330042"/>
                        <a:gd name="connsiteX6" fmla="*/ 510276 w 1024245"/>
                        <a:gd name="connsiteY6" fmla="*/ 280987 h 330042"/>
                        <a:gd name="connsiteX7" fmla="*/ 559091 w 1024245"/>
                        <a:gd name="connsiteY7" fmla="*/ 253603 h 330042"/>
                        <a:gd name="connsiteX8" fmla="*/ 642435 w 1024245"/>
                        <a:gd name="connsiteY8" fmla="*/ 303609 h 330042"/>
                        <a:gd name="connsiteX9" fmla="*/ 711491 w 1024245"/>
                        <a:gd name="connsiteY9" fmla="*/ 329803 h 330042"/>
                        <a:gd name="connsiteX10" fmla="*/ 748401 w 1024245"/>
                        <a:gd name="connsiteY10" fmla="*/ 289322 h 330042"/>
                        <a:gd name="connsiteX11" fmla="*/ 744829 w 1024245"/>
                        <a:gd name="connsiteY11" fmla="*/ 241697 h 330042"/>
                        <a:gd name="connsiteX12" fmla="*/ 898419 w 1024245"/>
                        <a:gd name="connsiteY12" fmla="*/ 241697 h 330042"/>
                        <a:gd name="connsiteX13" fmla="*/ 1003194 w 1024245"/>
                        <a:gd name="connsiteY13" fmla="*/ 236934 h 330042"/>
                        <a:gd name="connsiteX14" fmla="*/ 1011529 w 1024245"/>
                        <a:gd name="connsiteY14" fmla="*/ 175022 h 330042"/>
                        <a:gd name="connsiteX15" fmla="*/ 861510 w 1024245"/>
                        <a:gd name="connsiteY15" fmla="*/ 58341 h 3300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024245" h="330042">
                          <a:moveTo>
                            <a:pt x="24501" y="0"/>
                          </a:moveTo>
                          <a:cubicBezTo>
                            <a:pt x="10610" y="19943"/>
                            <a:pt x="-3281" y="39886"/>
                            <a:pt x="688" y="59531"/>
                          </a:cubicBezTo>
                          <a:cubicBezTo>
                            <a:pt x="4657" y="79176"/>
                            <a:pt x="25294" y="106958"/>
                            <a:pt x="48313" y="117872"/>
                          </a:cubicBezTo>
                          <a:cubicBezTo>
                            <a:pt x="71332" y="128786"/>
                            <a:pt x="92764" y="115094"/>
                            <a:pt x="138801" y="125016"/>
                          </a:cubicBezTo>
                          <a:cubicBezTo>
                            <a:pt x="184838" y="134938"/>
                            <a:pt x="277508" y="151805"/>
                            <a:pt x="324538" y="177403"/>
                          </a:cubicBezTo>
                          <a:cubicBezTo>
                            <a:pt x="371568" y="203001"/>
                            <a:pt x="390023" y="261342"/>
                            <a:pt x="420979" y="278606"/>
                          </a:cubicBezTo>
                          <a:cubicBezTo>
                            <a:pt x="451935" y="295870"/>
                            <a:pt x="487258" y="285154"/>
                            <a:pt x="510276" y="280987"/>
                          </a:cubicBezTo>
                          <a:cubicBezTo>
                            <a:pt x="533294" y="276820"/>
                            <a:pt x="537065" y="249833"/>
                            <a:pt x="559091" y="253603"/>
                          </a:cubicBezTo>
                          <a:cubicBezTo>
                            <a:pt x="581118" y="257373"/>
                            <a:pt x="617035" y="290909"/>
                            <a:pt x="642435" y="303609"/>
                          </a:cubicBezTo>
                          <a:cubicBezTo>
                            <a:pt x="667835" y="316309"/>
                            <a:pt x="693830" y="332184"/>
                            <a:pt x="711491" y="329803"/>
                          </a:cubicBezTo>
                          <a:cubicBezTo>
                            <a:pt x="729152" y="327422"/>
                            <a:pt x="742845" y="304006"/>
                            <a:pt x="748401" y="289322"/>
                          </a:cubicBezTo>
                          <a:cubicBezTo>
                            <a:pt x="753957" y="274638"/>
                            <a:pt x="719826" y="249635"/>
                            <a:pt x="744829" y="241697"/>
                          </a:cubicBezTo>
                          <a:cubicBezTo>
                            <a:pt x="769832" y="233760"/>
                            <a:pt x="855358" y="242491"/>
                            <a:pt x="898419" y="241697"/>
                          </a:cubicBezTo>
                          <a:cubicBezTo>
                            <a:pt x="941480" y="240903"/>
                            <a:pt x="984342" y="248046"/>
                            <a:pt x="1003194" y="236934"/>
                          </a:cubicBezTo>
                          <a:cubicBezTo>
                            <a:pt x="1022046" y="225822"/>
                            <a:pt x="1035143" y="204787"/>
                            <a:pt x="1011529" y="175022"/>
                          </a:cubicBezTo>
                          <a:cubicBezTo>
                            <a:pt x="987915" y="145257"/>
                            <a:pt x="924712" y="101799"/>
                            <a:pt x="861510" y="58341"/>
                          </a:cubicBezTo>
                        </a:path>
                      </a:pathLst>
                    </a:cu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49" name="フリーフォーム: 図形 348">
                    <a:extLst>
                      <a:ext uri="{FF2B5EF4-FFF2-40B4-BE49-F238E27FC236}">
                        <a16:creationId xmlns:a16="http://schemas.microsoft.com/office/drawing/2014/main" id="{26543FE3-3278-943A-0431-3577F53FBEB7}"/>
                      </a:ext>
                    </a:extLst>
                  </p:cNvPr>
                  <p:cNvSpPr/>
                  <p:nvPr/>
                </p:nvSpPr>
                <p:spPr>
                  <a:xfrm>
                    <a:off x="3266803" y="3868266"/>
                    <a:ext cx="270652" cy="205596"/>
                  </a:xfrm>
                  <a:custGeom>
                    <a:avLst/>
                    <a:gdLst>
                      <a:gd name="connsiteX0" fmla="*/ 282401 w 283075"/>
                      <a:gd name="connsiteY0" fmla="*/ 14645 h 203642"/>
                      <a:gd name="connsiteX1" fmla="*/ 214535 w 283075"/>
                      <a:gd name="connsiteY1" fmla="*/ 3929 h 203642"/>
                      <a:gd name="connsiteX2" fmla="*/ 140717 w 283075"/>
                      <a:gd name="connsiteY2" fmla="*/ 59889 h 203642"/>
                      <a:gd name="connsiteX3" fmla="*/ 15701 w 283075"/>
                      <a:gd name="connsiteY3" fmla="*/ 53936 h 203642"/>
                      <a:gd name="connsiteX4" fmla="*/ 16892 w 283075"/>
                      <a:gd name="connsiteY4" fmla="*/ 119420 h 203642"/>
                      <a:gd name="connsiteX5" fmla="*/ 152623 w 283075"/>
                      <a:gd name="connsiteY5" fmla="*/ 120611 h 203642"/>
                      <a:gd name="connsiteX6" fmla="*/ 149051 w 283075"/>
                      <a:gd name="connsiteY6" fmla="*/ 142042 h 203642"/>
                      <a:gd name="connsiteX7" fmla="*/ 169292 w 283075"/>
                      <a:gd name="connsiteY7" fmla="*/ 193239 h 203642"/>
                      <a:gd name="connsiteX8" fmla="*/ 266923 w 283075"/>
                      <a:gd name="connsiteY8" fmla="*/ 194429 h 203642"/>
                      <a:gd name="connsiteX9" fmla="*/ 250254 w 283075"/>
                      <a:gd name="connsiteY9" fmla="*/ 94417 h 203642"/>
                      <a:gd name="connsiteX10" fmla="*/ 282401 w 283075"/>
                      <a:gd name="connsiteY10" fmla="*/ 14645 h 203642"/>
                      <a:gd name="connsiteX0" fmla="*/ 277617 w 278291"/>
                      <a:gd name="connsiteY0" fmla="*/ 14645 h 203642"/>
                      <a:gd name="connsiteX1" fmla="*/ 209751 w 278291"/>
                      <a:gd name="connsiteY1" fmla="*/ 3929 h 203642"/>
                      <a:gd name="connsiteX2" fmla="*/ 135933 w 278291"/>
                      <a:gd name="connsiteY2" fmla="*/ 59889 h 203642"/>
                      <a:gd name="connsiteX3" fmla="*/ 10917 w 278291"/>
                      <a:gd name="connsiteY3" fmla="*/ 53936 h 203642"/>
                      <a:gd name="connsiteX4" fmla="*/ 12108 w 278291"/>
                      <a:gd name="connsiteY4" fmla="*/ 119420 h 203642"/>
                      <a:gd name="connsiteX5" fmla="*/ 147839 w 278291"/>
                      <a:gd name="connsiteY5" fmla="*/ 120611 h 203642"/>
                      <a:gd name="connsiteX6" fmla="*/ 144267 w 278291"/>
                      <a:gd name="connsiteY6" fmla="*/ 142042 h 203642"/>
                      <a:gd name="connsiteX7" fmla="*/ 164508 w 278291"/>
                      <a:gd name="connsiteY7" fmla="*/ 193239 h 203642"/>
                      <a:gd name="connsiteX8" fmla="*/ 262139 w 278291"/>
                      <a:gd name="connsiteY8" fmla="*/ 194429 h 203642"/>
                      <a:gd name="connsiteX9" fmla="*/ 245470 w 278291"/>
                      <a:gd name="connsiteY9" fmla="*/ 94417 h 203642"/>
                      <a:gd name="connsiteX10" fmla="*/ 277617 w 278291"/>
                      <a:gd name="connsiteY10" fmla="*/ 14645 h 203642"/>
                      <a:gd name="connsiteX0" fmla="*/ 277617 w 278291"/>
                      <a:gd name="connsiteY0" fmla="*/ 14645 h 203642"/>
                      <a:gd name="connsiteX1" fmla="*/ 209751 w 278291"/>
                      <a:gd name="connsiteY1" fmla="*/ 3929 h 203642"/>
                      <a:gd name="connsiteX2" fmla="*/ 135933 w 278291"/>
                      <a:gd name="connsiteY2" fmla="*/ 59889 h 203642"/>
                      <a:gd name="connsiteX3" fmla="*/ 10917 w 278291"/>
                      <a:gd name="connsiteY3" fmla="*/ 53936 h 203642"/>
                      <a:gd name="connsiteX4" fmla="*/ 12108 w 278291"/>
                      <a:gd name="connsiteY4" fmla="*/ 119420 h 203642"/>
                      <a:gd name="connsiteX5" fmla="*/ 147839 w 278291"/>
                      <a:gd name="connsiteY5" fmla="*/ 120611 h 203642"/>
                      <a:gd name="connsiteX6" fmla="*/ 144267 w 278291"/>
                      <a:gd name="connsiteY6" fmla="*/ 142042 h 203642"/>
                      <a:gd name="connsiteX7" fmla="*/ 164508 w 278291"/>
                      <a:gd name="connsiteY7" fmla="*/ 193239 h 203642"/>
                      <a:gd name="connsiteX8" fmla="*/ 262139 w 278291"/>
                      <a:gd name="connsiteY8" fmla="*/ 194429 h 203642"/>
                      <a:gd name="connsiteX9" fmla="*/ 245470 w 278291"/>
                      <a:gd name="connsiteY9" fmla="*/ 94417 h 203642"/>
                      <a:gd name="connsiteX10" fmla="*/ 277617 w 278291"/>
                      <a:gd name="connsiteY10" fmla="*/ 14645 h 203642"/>
                      <a:gd name="connsiteX0" fmla="*/ 269281 w 269955"/>
                      <a:gd name="connsiteY0" fmla="*/ 14645 h 203642"/>
                      <a:gd name="connsiteX1" fmla="*/ 201415 w 269955"/>
                      <a:gd name="connsiteY1" fmla="*/ 3929 h 203642"/>
                      <a:gd name="connsiteX2" fmla="*/ 127597 w 269955"/>
                      <a:gd name="connsiteY2" fmla="*/ 59889 h 203642"/>
                      <a:gd name="connsiteX3" fmla="*/ 2581 w 269955"/>
                      <a:gd name="connsiteY3" fmla="*/ 53936 h 203642"/>
                      <a:gd name="connsiteX4" fmla="*/ 3772 w 269955"/>
                      <a:gd name="connsiteY4" fmla="*/ 119420 h 203642"/>
                      <a:gd name="connsiteX5" fmla="*/ 139503 w 269955"/>
                      <a:gd name="connsiteY5" fmla="*/ 120611 h 203642"/>
                      <a:gd name="connsiteX6" fmla="*/ 135931 w 269955"/>
                      <a:gd name="connsiteY6" fmla="*/ 142042 h 203642"/>
                      <a:gd name="connsiteX7" fmla="*/ 156172 w 269955"/>
                      <a:gd name="connsiteY7" fmla="*/ 193239 h 203642"/>
                      <a:gd name="connsiteX8" fmla="*/ 253803 w 269955"/>
                      <a:gd name="connsiteY8" fmla="*/ 194429 h 203642"/>
                      <a:gd name="connsiteX9" fmla="*/ 237134 w 269955"/>
                      <a:gd name="connsiteY9" fmla="*/ 94417 h 203642"/>
                      <a:gd name="connsiteX10" fmla="*/ 269281 w 269955"/>
                      <a:gd name="connsiteY10" fmla="*/ 14645 h 203642"/>
                      <a:gd name="connsiteX0" fmla="*/ 269281 w 269955"/>
                      <a:gd name="connsiteY0" fmla="*/ 14645 h 203186"/>
                      <a:gd name="connsiteX1" fmla="*/ 201415 w 269955"/>
                      <a:gd name="connsiteY1" fmla="*/ 3929 h 203186"/>
                      <a:gd name="connsiteX2" fmla="*/ 127597 w 269955"/>
                      <a:gd name="connsiteY2" fmla="*/ 59889 h 203186"/>
                      <a:gd name="connsiteX3" fmla="*/ 2581 w 269955"/>
                      <a:gd name="connsiteY3" fmla="*/ 53936 h 203186"/>
                      <a:gd name="connsiteX4" fmla="*/ 3772 w 269955"/>
                      <a:gd name="connsiteY4" fmla="*/ 119420 h 203186"/>
                      <a:gd name="connsiteX5" fmla="*/ 139503 w 269955"/>
                      <a:gd name="connsiteY5" fmla="*/ 120611 h 203186"/>
                      <a:gd name="connsiteX6" fmla="*/ 134740 w 269955"/>
                      <a:gd name="connsiteY6" fmla="*/ 151567 h 203186"/>
                      <a:gd name="connsiteX7" fmla="*/ 156172 w 269955"/>
                      <a:gd name="connsiteY7" fmla="*/ 193239 h 203186"/>
                      <a:gd name="connsiteX8" fmla="*/ 253803 w 269955"/>
                      <a:gd name="connsiteY8" fmla="*/ 194429 h 203186"/>
                      <a:gd name="connsiteX9" fmla="*/ 237134 w 269955"/>
                      <a:gd name="connsiteY9" fmla="*/ 94417 h 203186"/>
                      <a:gd name="connsiteX10" fmla="*/ 269281 w 269955"/>
                      <a:gd name="connsiteY10" fmla="*/ 14645 h 203186"/>
                      <a:gd name="connsiteX0" fmla="*/ 277960 w 278634"/>
                      <a:gd name="connsiteY0" fmla="*/ 14645 h 203186"/>
                      <a:gd name="connsiteX1" fmla="*/ 210094 w 278634"/>
                      <a:gd name="connsiteY1" fmla="*/ 3929 h 203186"/>
                      <a:gd name="connsiteX2" fmla="*/ 136276 w 278634"/>
                      <a:gd name="connsiteY2" fmla="*/ 59889 h 203186"/>
                      <a:gd name="connsiteX3" fmla="*/ 11260 w 278634"/>
                      <a:gd name="connsiteY3" fmla="*/ 53936 h 203186"/>
                      <a:gd name="connsiteX4" fmla="*/ 12451 w 278634"/>
                      <a:gd name="connsiteY4" fmla="*/ 119420 h 203186"/>
                      <a:gd name="connsiteX5" fmla="*/ 152944 w 278634"/>
                      <a:gd name="connsiteY5" fmla="*/ 124183 h 203186"/>
                      <a:gd name="connsiteX6" fmla="*/ 143419 w 278634"/>
                      <a:gd name="connsiteY6" fmla="*/ 151567 h 203186"/>
                      <a:gd name="connsiteX7" fmla="*/ 164851 w 278634"/>
                      <a:gd name="connsiteY7" fmla="*/ 193239 h 203186"/>
                      <a:gd name="connsiteX8" fmla="*/ 262482 w 278634"/>
                      <a:gd name="connsiteY8" fmla="*/ 194429 h 203186"/>
                      <a:gd name="connsiteX9" fmla="*/ 245813 w 278634"/>
                      <a:gd name="connsiteY9" fmla="*/ 94417 h 203186"/>
                      <a:gd name="connsiteX10" fmla="*/ 277960 w 278634"/>
                      <a:gd name="connsiteY10" fmla="*/ 14645 h 203186"/>
                      <a:gd name="connsiteX0" fmla="*/ 277960 w 278634"/>
                      <a:gd name="connsiteY0" fmla="*/ 14645 h 203186"/>
                      <a:gd name="connsiteX1" fmla="*/ 210094 w 278634"/>
                      <a:gd name="connsiteY1" fmla="*/ 3929 h 203186"/>
                      <a:gd name="connsiteX2" fmla="*/ 136276 w 278634"/>
                      <a:gd name="connsiteY2" fmla="*/ 59889 h 203186"/>
                      <a:gd name="connsiteX3" fmla="*/ 11260 w 278634"/>
                      <a:gd name="connsiteY3" fmla="*/ 53936 h 203186"/>
                      <a:gd name="connsiteX4" fmla="*/ 12451 w 278634"/>
                      <a:gd name="connsiteY4" fmla="*/ 119420 h 203186"/>
                      <a:gd name="connsiteX5" fmla="*/ 152944 w 278634"/>
                      <a:gd name="connsiteY5" fmla="*/ 124183 h 203186"/>
                      <a:gd name="connsiteX6" fmla="*/ 143419 w 278634"/>
                      <a:gd name="connsiteY6" fmla="*/ 151567 h 203186"/>
                      <a:gd name="connsiteX7" fmla="*/ 164851 w 278634"/>
                      <a:gd name="connsiteY7" fmla="*/ 193239 h 203186"/>
                      <a:gd name="connsiteX8" fmla="*/ 262482 w 278634"/>
                      <a:gd name="connsiteY8" fmla="*/ 194429 h 203186"/>
                      <a:gd name="connsiteX9" fmla="*/ 245813 w 278634"/>
                      <a:gd name="connsiteY9" fmla="*/ 94417 h 203186"/>
                      <a:gd name="connsiteX10" fmla="*/ 277960 w 278634"/>
                      <a:gd name="connsiteY10" fmla="*/ 14645 h 203186"/>
                      <a:gd name="connsiteX0" fmla="*/ 269007 w 269681"/>
                      <a:gd name="connsiteY0" fmla="*/ 14645 h 203186"/>
                      <a:gd name="connsiteX1" fmla="*/ 201141 w 269681"/>
                      <a:gd name="connsiteY1" fmla="*/ 3929 h 203186"/>
                      <a:gd name="connsiteX2" fmla="*/ 127323 w 269681"/>
                      <a:gd name="connsiteY2" fmla="*/ 59889 h 203186"/>
                      <a:gd name="connsiteX3" fmla="*/ 2307 w 269681"/>
                      <a:gd name="connsiteY3" fmla="*/ 53936 h 203186"/>
                      <a:gd name="connsiteX4" fmla="*/ 3498 w 269681"/>
                      <a:gd name="connsiteY4" fmla="*/ 119420 h 203186"/>
                      <a:gd name="connsiteX5" fmla="*/ 143991 w 269681"/>
                      <a:gd name="connsiteY5" fmla="*/ 124183 h 203186"/>
                      <a:gd name="connsiteX6" fmla="*/ 134466 w 269681"/>
                      <a:gd name="connsiteY6" fmla="*/ 151567 h 203186"/>
                      <a:gd name="connsiteX7" fmla="*/ 155898 w 269681"/>
                      <a:gd name="connsiteY7" fmla="*/ 193239 h 203186"/>
                      <a:gd name="connsiteX8" fmla="*/ 253529 w 269681"/>
                      <a:gd name="connsiteY8" fmla="*/ 194429 h 203186"/>
                      <a:gd name="connsiteX9" fmla="*/ 236860 w 269681"/>
                      <a:gd name="connsiteY9" fmla="*/ 94417 h 203186"/>
                      <a:gd name="connsiteX10" fmla="*/ 269007 w 269681"/>
                      <a:gd name="connsiteY10" fmla="*/ 14645 h 203186"/>
                      <a:gd name="connsiteX0" fmla="*/ 269007 w 269681"/>
                      <a:gd name="connsiteY0" fmla="*/ 15702 h 204243"/>
                      <a:gd name="connsiteX1" fmla="*/ 201141 w 269681"/>
                      <a:gd name="connsiteY1" fmla="*/ 4986 h 204243"/>
                      <a:gd name="connsiteX2" fmla="*/ 127323 w 269681"/>
                      <a:gd name="connsiteY2" fmla="*/ 60946 h 204243"/>
                      <a:gd name="connsiteX3" fmla="*/ 2307 w 269681"/>
                      <a:gd name="connsiteY3" fmla="*/ 54993 h 204243"/>
                      <a:gd name="connsiteX4" fmla="*/ 3498 w 269681"/>
                      <a:gd name="connsiteY4" fmla="*/ 120477 h 204243"/>
                      <a:gd name="connsiteX5" fmla="*/ 143991 w 269681"/>
                      <a:gd name="connsiteY5" fmla="*/ 125240 h 204243"/>
                      <a:gd name="connsiteX6" fmla="*/ 134466 w 269681"/>
                      <a:gd name="connsiteY6" fmla="*/ 152624 h 204243"/>
                      <a:gd name="connsiteX7" fmla="*/ 155898 w 269681"/>
                      <a:gd name="connsiteY7" fmla="*/ 194296 h 204243"/>
                      <a:gd name="connsiteX8" fmla="*/ 253529 w 269681"/>
                      <a:gd name="connsiteY8" fmla="*/ 195486 h 204243"/>
                      <a:gd name="connsiteX9" fmla="*/ 236860 w 269681"/>
                      <a:gd name="connsiteY9" fmla="*/ 95474 h 204243"/>
                      <a:gd name="connsiteX10" fmla="*/ 269007 w 269681"/>
                      <a:gd name="connsiteY10" fmla="*/ 15702 h 204243"/>
                      <a:gd name="connsiteX0" fmla="*/ 269007 w 269975"/>
                      <a:gd name="connsiteY0" fmla="*/ 13931 h 202472"/>
                      <a:gd name="connsiteX1" fmla="*/ 192807 w 269975"/>
                      <a:gd name="connsiteY1" fmla="*/ 5596 h 202472"/>
                      <a:gd name="connsiteX2" fmla="*/ 127323 w 269975"/>
                      <a:gd name="connsiteY2" fmla="*/ 59175 h 202472"/>
                      <a:gd name="connsiteX3" fmla="*/ 2307 w 269975"/>
                      <a:gd name="connsiteY3" fmla="*/ 53222 h 202472"/>
                      <a:gd name="connsiteX4" fmla="*/ 3498 w 269975"/>
                      <a:gd name="connsiteY4" fmla="*/ 118706 h 202472"/>
                      <a:gd name="connsiteX5" fmla="*/ 143991 w 269975"/>
                      <a:gd name="connsiteY5" fmla="*/ 123469 h 202472"/>
                      <a:gd name="connsiteX6" fmla="*/ 134466 w 269975"/>
                      <a:gd name="connsiteY6" fmla="*/ 150853 h 202472"/>
                      <a:gd name="connsiteX7" fmla="*/ 155898 w 269975"/>
                      <a:gd name="connsiteY7" fmla="*/ 192525 h 202472"/>
                      <a:gd name="connsiteX8" fmla="*/ 253529 w 269975"/>
                      <a:gd name="connsiteY8" fmla="*/ 193715 h 202472"/>
                      <a:gd name="connsiteX9" fmla="*/ 236860 w 269975"/>
                      <a:gd name="connsiteY9" fmla="*/ 93703 h 202472"/>
                      <a:gd name="connsiteX10" fmla="*/ 269007 w 269975"/>
                      <a:gd name="connsiteY10" fmla="*/ 13931 h 202472"/>
                      <a:gd name="connsiteX0" fmla="*/ 269007 w 269975"/>
                      <a:gd name="connsiteY0" fmla="*/ 13931 h 202041"/>
                      <a:gd name="connsiteX1" fmla="*/ 192807 w 269975"/>
                      <a:gd name="connsiteY1" fmla="*/ 5596 h 202041"/>
                      <a:gd name="connsiteX2" fmla="*/ 127323 w 269975"/>
                      <a:gd name="connsiteY2" fmla="*/ 59175 h 202041"/>
                      <a:gd name="connsiteX3" fmla="*/ 2307 w 269975"/>
                      <a:gd name="connsiteY3" fmla="*/ 53222 h 202041"/>
                      <a:gd name="connsiteX4" fmla="*/ 3498 w 269975"/>
                      <a:gd name="connsiteY4" fmla="*/ 118706 h 202041"/>
                      <a:gd name="connsiteX5" fmla="*/ 143991 w 269975"/>
                      <a:gd name="connsiteY5" fmla="*/ 123469 h 202041"/>
                      <a:gd name="connsiteX6" fmla="*/ 136847 w 269975"/>
                      <a:gd name="connsiteY6" fmla="*/ 160378 h 202041"/>
                      <a:gd name="connsiteX7" fmla="*/ 155898 w 269975"/>
                      <a:gd name="connsiteY7" fmla="*/ 192525 h 202041"/>
                      <a:gd name="connsiteX8" fmla="*/ 253529 w 269975"/>
                      <a:gd name="connsiteY8" fmla="*/ 193715 h 202041"/>
                      <a:gd name="connsiteX9" fmla="*/ 236860 w 269975"/>
                      <a:gd name="connsiteY9" fmla="*/ 93703 h 202041"/>
                      <a:gd name="connsiteX10" fmla="*/ 269007 w 269975"/>
                      <a:gd name="connsiteY10" fmla="*/ 13931 h 202041"/>
                      <a:gd name="connsiteX0" fmla="*/ 269007 w 269975"/>
                      <a:gd name="connsiteY0" fmla="*/ 13931 h 202041"/>
                      <a:gd name="connsiteX1" fmla="*/ 192807 w 269975"/>
                      <a:gd name="connsiteY1" fmla="*/ 5596 h 202041"/>
                      <a:gd name="connsiteX2" fmla="*/ 127323 w 269975"/>
                      <a:gd name="connsiteY2" fmla="*/ 59175 h 202041"/>
                      <a:gd name="connsiteX3" fmla="*/ 2307 w 269975"/>
                      <a:gd name="connsiteY3" fmla="*/ 53222 h 202041"/>
                      <a:gd name="connsiteX4" fmla="*/ 3498 w 269975"/>
                      <a:gd name="connsiteY4" fmla="*/ 118706 h 202041"/>
                      <a:gd name="connsiteX5" fmla="*/ 143991 w 269975"/>
                      <a:gd name="connsiteY5" fmla="*/ 123469 h 202041"/>
                      <a:gd name="connsiteX6" fmla="*/ 136847 w 269975"/>
                      <a:gd name="connsiteY6" fmla="*/ 160378 h 202041"/>
                      <a:gd name="connsiteX7" fmla="*/ 155898 w 269975"/>
                      <a:gd name="connsiteY7" fmla="*/ 192525 h 202041"/>
                      <a:gd name="connsiteX8" fmla="*/ 253529 w 269975"/>
                      <a:gd name="connsiteY8" fmla="*/ 193715 h 202041"/>
                      <a:gd name="connsiteX9" fmla="*/ 236860 w 269975"/>
                      <a:gd name="connsiteY9" fmla="*/ 93703 h 202041"/>
                      <a:gd name="connsiteX10" fmla="*/ 269007 w 269975"/>
                      <a:gd name="connsiteY10" fmla="*/ 13931 h 202041"/>
                      <a:gd name="connsiteX0" fmla="*/ 269007 w 269975"/>
                      <a:gd name="connsiteY0" fmla="*/ 13931 h 202041"/>
                      <a:gd name="connsiteX1" fmla="*/ 192807 w 269975"/>
                      <a:gd name="connsiteY1" fmla="*/ 5596 h 202041"/>
                      <a:gd name="connsiteX2" fmla="*/ 127323 w 269975"/>
                      <a:gd name="connsiteY2" fmla="*/ 59175 h 202041"/>
                      <a:gd name="connsiteX3" fmla="*/ 2307 w 269975"/>
                      <a:gd name="connsiteY3" fmla="*/ 53222 h 202041"/>
                      <a:gd name="connsiteX4" fmla="*/ 3498 w 269975"/>
                      <a:gd name="connsiteY4" fmla="*/ 118706 h 202041"/>
                      <a:gd name="connsiteX5" fmla="*/ 143991 w 269975"/>
                      <a:gd name="connsiteY5" fmla="*/ 123469 h 202041"/>
                      <a:gd name="connsiteX6" fmla="*/ 136847 w 269975"/>
                      <a:gd name="connsiteY6" fmla="*/ 160378 h 202041"/>
                      <a:gd name="connsiteX7" fmla="*/ 155898 w 269975"/>
                      <a:gd name="connsiteY7" fmla="*/ 192525 h 202041"/>
                      <a:gd name="connsiteX8" fmla="*/ 253529 w 269975"/>
                      <a:gd name="connsiteY8" fmla="*/ 193715 h 202041"/>
                      <a:gd name="connsiteX9" fmla="*/ 236860 w 269975"/>
                      <a:gd name="connsiteY9" fmla="*/ 93703 h 202041"/>
                      <a:gd name="connsiteX10" fmla="*/ 269007 w 269975"/>
                      <a:gd name="connsiteY10" fmla="*/ 13931 h 202041"/>
                      <a:gd name="connsiteX0" fmla="*/ 269007 w 269975"/>
                      <a:gd name="connsiteY0" fmla="*/ 13931 h 204364"/>
                      <a:gd name="connsiteX1" fmla="*/ 192807 w 269975"/>
                      <a:gd name="connsiteY1" fmla="*/ 5596 h 204364"/>
                      <a:gd name="connsiteX2" fmla="*/ 127323 w 269975"/>
                      <a:gd name="connsiteY2" fmla="*/ 59175 h 204364"/>
                      <a:gd name="connsiteX3" fmla="*/ 2307 w 269975"/>
                      <a:gd name="connsiteY3" fmla="*/ 53222 h 204364"/>
                      <a:gd name="connsiteX4" fmla="*/ 3498 w 269975"/>
                      <a:gd name="connsiteY4" fmla="*/ 118706 h 204364"/>
                      <a:gd name="connsiteX5" fmla="*/ 143991 w 269975"/>
                      <a:gd name="connsiteY5" fmla="*/ 123469 h 204364"/>
                      <a:gd name="connsiteX6" fmla="*/ 136847 w 269975"/>
                      <a:gd name="connsiteY6" fmla="*/ 160378 h 204364"/>
                      <a:gd name="connsiteX7" fmla="*/ 171377 w 269975"/>
                      <a:gd name="connsiteY7" fmla="*/ 198478 h 204364"/>
                      <a:gd name="connsiteX8" fmla="*/ 253529 w 269975"/>
                      <a:gd name="connsiteY8" fmla="*/ 193715 h 204364"/>
                      <a:gd name="connsiteX9" fmla="*/ 236860 w 269975"/>
                      <a:gd name="connsiteY9" fmla="*/ 93703 h 204364"/>
                      <a:gd name="connsiteX10" fmla="*/ 269007 w 269975"/>
                      <a:gd name="connsiteY10" fmla="*/ 13931 h 204364"/>
                      <a:gd name="connsiteX0" fmla="*/ 277273 w 278241"/>
                      <a:gd name="connsiteY0" fmla="*/ 13931 h 204364"/>
                      <a:gd name="connsiteX1" fmla="*/ 201073 w 278241"/>
                      <a:gd name="connsiteY1" fmla="*/ 5596 h 204364"/>
                      <a:gd name="connsiteX2" fmla="*/ 135589 w 278241"/>
                      <a:gd name="connsiteY2" fmla="*/ 59175 h 204364"/>
                      <a:gd name="connsiteX3" fmla="*/ 10573 w 278241"/>
                      <a:gd name="connsiteY3" fmla="*/ 53222 h 204364"/>
                      <a:gd name="connsiteX4" fmla="*/ 11764 w 278241"/>
                      <a:gd name="connsiteY4" fmla="*/ 118706 h 204364"/>
                      <a:gd name="connsiteX5" fmla="*/ 142732 w 278241"/>
                      <a:gd name="connsiteY5" fmla="*/ 129422 h 204364"/>
                      <a:gd name="connsiteX6" fmla="*/ 145113 w 278241"/>
                      <a:gd name="connsiteY6" fmla="*/ 160378 h 204364"/>
                      <a:gd name="connsiteX7" fmla="*/ 179643 w 278241"/>
                      <a:gd name="connsiteY7" fmla="*/ 198478 h 204364"/>
                      <a:gd name="connsiteX8" fmla="*/ 261795 w 278241"/>
                      <a:gd name="connsiteY8" fmla="*/ 193715 h 204364"/>
                      <a:gd name="connsiteX9" fmla="*/ 245126 w 278241"/>
                      <a:gd name="connsiteY9" fmla="*/ 93703 h 204364"/>
                      <a:gd name="connsiteX10" fmla="*/ 277273 w 278241"/>
                      <a:gd name="connsiteY10" fmla="*/ 13931 h 204364"/>
                      <a:gd name="connsiteX0" fmla="*/ 269612 w 270580"/>
                      <a:gd name="connsiteY0" fmla="*/ 13931 h 204364"/>
                      <a:gd name="connsiteX1" fmla="*/ 193412 w 270580"/>
                      <a:gd name="connsiteY1" fmla="*/ 5596 h 204364"/>
                      <a:gd name="connsiteX2" fmla="*/ 127928 w 270580"/>
                      <a:gd name="connsiteY2" fmla="*/ 59175 h 204364"/>
                      <a:gd name="connsiteX3" fmla="*/ 2912 w 270580"/>
                      <a:gd name="connsiteY3" fmla="*/ 53222 h 204364"/>
                      <a:gd name="connsiteX4" fmla="*/ 4103 w 270580"/>
                      <a:gd name="connsiteY4" fmla="*/ 118706 h 204364"/>
                      <a:gd name="connsiteX5" fmla="*/ 135071 w 270580"/>
                      <a:gd name="connsiteY5" fmla="*/ 129422 h 204364"/>
                      <a:gd name="connsiteX6" fmla="*/ 137452 w 270580"/>
                      <a:gd name="connsiteY6" fmla="*/ 160378 h 204364"/>
                      <a:gd name="connsiteX7" fmla="*/ 171982 w 270580"/>
                      <a:gd name="connsiteY7" fmla="*/ 198478 h 204364"/>
                      <a:gd name="connsiteX8" fmla="*/ 254134 w 270580"/>
                      <a:gd name="connsiteY8" fmla="*/ 193715 h 204364"/>
                      <a:gd name="connsiteX9" fmla="*/ 237465 w 270580"/>
                      <a:gd name="connsiteY9" fmla="*/ 93703 h 204364"/>
                      <a:gd name="connsiteX10" fmla="*/ 269612 w 270580"/>
                      <a:gd name="connsiteY10" fmla="*/ 13931 h 204364"/>
                      <a:gd name="connsiteX0" fmla="*/ 277733 w 278701"/>
                      <a:gd name="connsiteY0" fmla="*/ 13931 h 204364"/>
                      <a:gd name="connsiteX1" fmla="*/ 201533 w 278701"/>
                      <a:gd name="connsiteY1" fmla="*/ 5596 h 204364"/>
                      <a:gd name="connsiteX2" fmla="*/ 136049 w 278701"/>
                      <a:gd name="connsiteY2" fmla="*/ 59175 h 204364"/>
                      <a:gd name="connsiteX3" fmla="*/ 11033 w 278701"/>
                      <a:gd name="connsiteY3" fmla="*/ 53222 h 204364"/>
                      <a:gd name="connsiteX4" fmla="*/ 7461 w 278701"/>
                      <a:gd name="connsiteY4" fmla="*/ 123468 h 204364"/>
                      <a:gd name="connsiteX5" fmla="*/ 143192 w 278701"/>
                      <a:gd name="connsiteY5" fmla="*/ 129422 h 204364"/>
                      <a:gd name="connsiteX6" fmla="*/ 145573 w 278701"/>
                      <a:gd name="connsiteY6" fmla="*/ 160378 h 204364"/>
                      <a:gd name="connsiteX7" fmla="*/ 180103 w 278701"/>
                      <a:gd name="connsiteY7" fmla="*/ 198478 h 204364"/>
                      <a:gd name="connsiteX8" fmla="*/ 262255 w 278701"/>
                      <a:gd name="connsiteY8" fmla="*/ 193715 h 204364"/>
                      <a:gd name="connsiteX9" fmla="*/ 245586 w 278701"/>
                      <a:gd name="connsiteY9" fmla="*/ 93703 h 204364"/>
                      <a:gd name="connsiteX10" fmla="*/ 277733 w 278701"/>
                      <a:gd name="connsiteY10" fmla="*/ 13931 h 204364"/>
                      <a:gd name="connsiteX0" fmla="*/ 270543 w 271511"/>
                      <a:gd name="connsiteY0" fmla="*/ 13931 h 204364"/>
                      <a:gd name="connsiteX1" fmla="*/ 194343 w 271511"/>
                      <a:gd name="connsiteY1" fmla="*/ 5596 h 204364"/>
                      <a:gd name="connsiteX2" fmla="*/ 128859 w 271511"/>
                      <a:gd name="connsiteY2" fmla="*/ 59175 h 204364"/>
                      <a:gd name="connsiteX3" fmla="*/ 3843 w 271511"/>
                      <a:gd name="connsiteY3" fmla="*/ 53222 h 204364"/>
                      <a:gd name="connsiteX4" fmla="*/ 271 w 271511"/>
                      <a:gd name="connsiteY4" fmla="*/ 123468 h 204364"/>
                      <a:gd name="connsiteX5" fmla="*/ 136002 w 271511"/>
                      <a:gd name="connsiteY5" fmla="*/ 129422 h 204364"/>
                      <a:gd name="connsiteX6" fmla="*/ 138383 w 271511"/>
                      <a:gd name="connsiteY6" fmla="*/ 160378 h 204364"/>
                      <a:gd name="connsiteX7" fmla="*/ 172913 w 271511"/>
                      <a:gd name="connsiteY7" fmla="*/ 198478 h 204364"/>
                      <a:gd name="connsiteX8" fmla="*/ 255065 w 271511"/>
                      <a:gd name="connsiteY8" fmla="*/ 193715 h 204364"/>
                      <a:gd name="connsiteX9" fmla="*/ 238396 w 271511"/>
                      <a:gd name="connsiteY9" fmla="*/ 93703 h 204364"/>
                      <a:gd name="connsiteX10" fmla="*/ 270543 w 271511"/>
                      <a:gd name="connsiteY10" fmla="*/ 13931 h 204364"/>
                      <a:gd name="connsiteX0" fmla="*/ 270543 w 271511"/>
                      <a:gd name="connsiteY0" fmla="*/ 13931 h 204364"/>
                      <a:gd name="connsiteX1" fmla="*/ 194343 w 271511"/>
                      <a:gd name="connsiteY1" fmla="*/ 5596 h 204364"/>
                      <a:gd name="connsiteX2" fmla="*/ 128859 w 271511"/>
                      <a:gd name="connsiteY2" fmla="*/ 59175 h 204364"/>
                      <a:gd name="connsiteX3" fmla="*/ 3843 w 271511"/>
                      <a:gd name="connsiteY3" fmla="*/ 53222 h 204364"/>
                      <a:gd name="connsiteX4" fmla="*/ 271 w 271511"/>
                      <a:gd name="connsiteY4" fmla="*/ 123468 h 204364"/>
                      <a:gd name="connsiteX5" fmla="*/ 136002 w 271511"/>
                      <a:gd name="connsiteY5" fmla="*/ 129422 h 204364"/>
                      <a:gd name="connsiteX6" fmla="*/ 138383 w 271511"/>
                      <a:gd name="connsiteY6" fmla="*/ 160378 h 204364"/>
                      <a:gd name="connsiteX7" fmla="*/ 172913 w 271511"/>
                      <a:gd name="connsiteY7" fmla="*/ 198478 h 204364"/>
                      <a:gd name="connsiteX8" fmla="*/ 255065 w 271511"/>
                      <a:gd name="connsiteY8" fmla="*/ 193715 h 204364"/>
                      <a:gd name="connsiteX9" fmla="*/ 238396 w 271511"/>
                      <a:gd name="connsiteY9" fmla="*/ 93703 h 204364"/>
                      <a:gd name="connsiteX10" fmla="*/ 270543 w 271511"/>
                      <a:gd name="connsiteY10" fmla="*/ 13931 h 204364"/>
                      <a:gd name="connsiteX0" fmla="*/ 270543 w 271511"/>
                      <a:gd name="connsiteY0" fmla="*/ 13931 h 207030"/>
                      <a:gd name="connsiteX1" fmla="*/ 194343 w 271511"/>
                      <a:gd name="connsiteY1" fmla="*/ 5596 h 207030"/>
                      <a:gd name="connsiteX2" fmla="*/ 128859 w 271511"/>
                      <a:gd name="connsiteY2" fmla="*/ 59175 h 207030"/>
                      <a:gd name="connsiteX3" fmla="*/ 3843 w 271511"/>
                      <a:gd name="connsiteY3" fmla="*/ 53222 h 207030"/>
                      <a:gd name="connsiteX4" fmla="*/ 271 w 271511"/>
                      <a:gd name="connsiteY4" fmla="*/ 123468 h 207030"/>
                      <a:gd name="connsiteX5" fmla="*/ 136002 w 271511"/>
                      <a:gd name="connsiteY5" fmla="*/ 129422 h 207030"/>
                      <a:gd name="connsiteX6" fmla="*/ 138383 w 271511"/>
                      <a:gd name="connsiteY6" fmla="*/ 160378 h 207030"/>
                      <a:gd name="connsiteX7" fmla="*/ 180057 w 271511"/>
                      <a:gd name="connsiteY7" fmla="*/ 203240 h 207030"/>
                      <a:gd name="connsiteX8" fmla="*/ 255065 w 271511"/>
                      <a:gd name="connsiteY8" fmla="*/ 193715 h 207030"/>
                      <a:gd name="connsiteX9" fmla="*/ 238396 w 271511"/>
                      <a:gd name="connsiteY9" fmla="*/ 93703 h 207030"/>
                      <a:gd name="connsiteX10" fmla="*/ 270543 w 271511"/>
                      <a:gd name="connsiteY10" fmla="*/ 13931 h 207030"/>
                      <a:gd name="connsiteX0" fmla="*/ 270543 w 271511"/>
                      <a:gd name="connsiteY0" fmla="*/ 13931 h 207546"/>
                      <a:gd name="connsiteX1" fmla="*/ 194343 w 271511"/>
                      <a:gd name="connsiteY1" fmla="*/ 5596 h 207546"/>
                      <a:gd name="connsiteX2" fmla="*/ 128859 w 271511"/>
                      <a:gd name="connsiteY2" fmla="*/ 59175 h 207546"/>
                      <a:gd name="connsiteX3" fmla="*/ 3843 w 271511"/>
                      <a:gd name="connsiteY3" fmla="*/ 53222 h 207546"/>
                      <a:gd name="connsiteX4" fmla="*/ 271 w 271511"/>
                      <a:gd name="connsiteY4" fmla="*/ 123468 h 207546"/>
                      <a:gd name="connsiteX5" fmla="*/ 136002 w 271511"/>
                      <a:gd name="connsiteY5" fmla="*/ 129422 h 207546"/>
                      <a:gd name="connsiteX6" fmla="*/ 138383 w 271511"/>
                      <a:gd name="connsiteY6" fmla="*/ 160378 h 207546"/>
                      <a:gd name="connsiteX7" fmla="*/ 180057 w 271511"/>
                      <a:gd name="connsiteY7" fmla="*/ 203240 h 207546"/>
                      <a:gd name="connsiteX8" fmla="*/ 255065 w 271511"/>
                      <a:gd name="connsiteY8" fmla="*/ 193715 h 207546"/>
                      <a:gd name="connsiteX9" fmla="*/ 238396 w 271511"/>
                      <a:gd name="connsiteY9" fmla="*/ 93703 h 207546"/>
                      <a:gd name="connsiteX10" fmla="*/ 270543 w 271511"/>
                      <a:gd name="connsiteY10" fmla="*/ 13931 h 207546"/>
                      <a:gd name="connsiteX0" fmla="*/ 270543 w 271511"/>
                      <a:gd name="connsiteY0" fmla="*/ 13931 h 207546"/>
                      <a:gd name="connsiteX1" fmla="*/ 194343 w 271511"/>
                      <a:gd name="connsiteY1" fmla="*/ 5596 h 207546"/>
                      <a:gd name="connsiteX2" fmla="*/ 128859 w 271511"/>
                      <a:gd name="connsiteY2" fmla="*/ 59175 h 207546"/>
                      <a:gd name="connsiteX3" fmla="*/ 3843 w 271511"/>
                      <a:gd name="connsiteY3" fmla="*/ 53222 h 207546"/>
                      <a:gd name="connsiteX4" fmla="*/ 271 w 271511"/>
                      <a:gd name="connsiteY4" fmla="*/ 123468 h 207546"/>
                      <a:gd name="connsiteX5" fmla="*/ 136002 w 271511"/>
                      <a:gd name="connsiteY5" fmla="*/ 129422 h 207546"/>
                      <a:gd name="connsiteX6" fmla="*/ 138383 w 271511"/>
                      <a:gd name="connsiteY6" fmla="*/ 160378 h 207546"/>
                      <a:gd name="connsiteX7" fmla="*/ 180057 w 271511"/>
                      <a:gd name="connsiteY7" fmla="*/ 203240 h 207546"/>
                      <a:gd name="connsiteX8" fmla="*/ 255065 w 271511"/>
                      <a:gd name="connsiteY8" fmla="*/ 193715 h 207546"/>
                      <a:gd name="connsiteX9" fmla="*/ 238396 w 271511"/>
                      <a:gd name="connsiteY9" fmla="*/ 93703 h 207546"/>
                      <a:gd name="connsiteX10" fmla="*/ 270543 w 271511"/>
                      <a:gd name="connsiteY10" fmla="*/ 13931 h 207546"/>
                      <a:gd name="connsiteX0" fmla="*/ 270543 w 271148"/>
                      <a:gd name="connsiteY0" fmla="*/ 14665 h 208280"/>
                      <a:gd name="connsiteX1" fmla="*/ 194343 w 271148"/>
                      <a:gd name="connsiteY1" fmla="*/ 6330 h 208280"/>
                      <a:gd name="connsiteX2" fmla="*/ 128859 w 271148"/>
                      <a:gd name="connsiteY2" fmla="*/ 59909 h 208280"/>
                      <a:gd name="connsiteX3" fmla="*/ 3843 w 271148"/>
                      <a:gd name="connsiteY3" fmla="*/ 53956 h 208280"/>
                      <a:gd name="connsiteX4" fmla="*/ 271 w 271148"/>
                      <a:gd name="connsiteY4" fmla="*/ 124202 h 208280"/>
                      <a:gd name="connsiteX5" fmla="*/ 136002 w 271148"/>
                      <a:gd name="connsiteY5" fmla="*/ 130156 h 208280"/>
                      <a:gd name="connsiteX6" fmla="*/ 138383 w 271148"/>
                      <a:gd name="connsiteY6" fmla="*/ 161112 h 208280"/>
                      <a:gd name="connsiteX7" fmla="*/ 180057 w 271148"/>
                      <a:gd name="connsiteY7" fmla="*/ 203974 h 208280"/>
                      <a:gd name="connsiteX8" fmla="*/ 255065 w 271148"/>
                      <a:gd name="connsiteY8" fmla="*/ 194449 h 208280"/>
                      <a:gd name="connsiteX9" fmla="*/ 231252 w 271148"/>
                      <a:gd name="connsiteY9" fmla="*/ 109915 h 208280"/>
                      <a:gd name="connsiteX10" fmla="*/ 270543 w 271148"/>
                      <a:gd name="connsiteY10" fmla="*/ 14665 h 208280"/>
                      <a:gd name="connsiteX0" fmla="*/ 270543 w 271093"/>
                      <a:gd name="connsiteY0" fmla="*/ 14665 h 208280"/>
                      <a:gd name="connsiteX1" fmla="*/ 194343 w 271093"/>
                      <a:gd name="connsiteY1" fmla="*/ 6330 h 208280"/>
                      <a:gd name="connsiteX2" fmla="*/ 128859 w 271093"/>
                      <a:gd name="connsiteY2" fmla="*/ 59909 h 208280"/>
                      <a:gd name="connsiteX3" fmla="*/ 3843 w 271093"/>
                      <a:gd name="connsiteY3" fmla="*/ 53956 h 208280"/>
                      <a:gd name="connsiteX4" fmla="*/ 271 w 271093"/>
                      <a:gd name="connsiteY4" fmla="*/ 124202 h 208280"/>
                      <a:gd name="connsiteX5" fmla="*/ 136002 w 271093"/>
                      <a:gd name="connsiteY5" fmla="*/ 130156 h 208280"/>
                      <a:gd name="connsiteX6" fmla="*/ 138383 w 271093"/>
                      <a:gd name="connsiteY6" fmla="*/ 161112 h 208280"/>
                      <a:gd name="connsiteX7" fmla="*/ 180057 w 271093"/>
                      <a:gd name="connsiteY7" fmla="*/ 203974 h 208280"/>
                      <a:gd name="connsiteX8" fmla="*/ 255065 w 271093"/>
                      <a:gd name="connsiteY8" fmla="*/ 194449 h 208280"/>
                      <a:gd name="connsiteX9" fmla="*/ 231252 w 271093"/>
                      <a:gd name="connsiteY9" fmla="*/ 109915 h 208280"/>
                      <a:gd name="connsiteX10" fmla="*/ 270543 w 271093"/>
                      <a:gd name="connsiteY10" fmla="*/ 14665 h 208280"/>
                      <a:gd name="connsiteX0" fmla="*/ 270543 w 270652"/>
                      <a:gd name="connsiteY0" fmla="*/ 11981 h 205596"/>
                      <a:gd name="connsiteX1" fmla="*/ 194343 w 270652"/>
                      <a:gd name="connsiteY1" fmla="*/ 3646 h 205596"/>
                      <a:gd name="connsiteX2" fmla="*/ 128859 w 270652"/>
                      <a:gd name="connsiteY2" fmla="*/ 57225 h 205596"/>
                      <a:gd name="connsiteX3" fmla="*/ 3843 w 270652"/>
                      <a:gd name="connsiteY3" fmla="*/ 51272 h 205596"/>
                      <a:gd name="connsiteX4" fmla="*/ 271 w 270652"/>
                      <a:gd name="connsiteY4" fmla="*/ 121518 h 205596"/>
                      <a:gd name="connsiteX5" fmla="*/ 136002 w 270652"/>
                      <a:gd name="connsiteY5" fmla="*/ 127472 h 205596"/>
                      <a:gd name="connsiteX6" fmla="*/ 138383 w 270652"/>
                      <a:gd name="connsiteY6" fmla="*/ 158428 h 205596"/>
                      <a:gd name="connsiteX7" fmla="*/ 180057 w 270652"/>
                      <a:gd name="connsiteY7" fmla="*/ 201290 h 205596"/>
                      <a:gd name="connsiteX8" fmla="*/ 255065 w 270652"/>
                      <a:gd name="connsiteY8" fmla="*/ 191765 h 205596"/>
                      <a:gd name="connsiteX9" fmla="*/ 231252 w 270652"/>
                      <a:gd name="connsiteY9" fmla="*/ 107231 h 205596"/>
                      <a:gd name="connsiteX10" fmla="*/ 270543 w 270652"/>
                      <a:gd name="connsiteY10" fmla="*/ 11981 h 205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70652" h="205596">
                        <a:moveTo>
                          <a:pt x="270543" y="11981"/>
                        </a:moveTo>
                        <a:cubicBezTo>
                          <a:pt x="267964" y="6623"/>
                          <a:pt x="231054" y="-6276"/>
                          <a:pt x="194343" y="3646"/>
                        </a:cubicBezTo>
                        <a:cubicBezTo>
                          <a:pt x="157632" y="13568"/>
                          <a:pt x="139178" y="50478"/>
                          <a:pt x="128859" y="57225"/>
                        </a:cubicBezTo>
                        <a:cubicBezTo>
                          <a:pt x="118540" y="63972"/>
                          <a:pt x="1461" y="51272"/>
                          <a:pt x="3843" y="51272"/>
                        </a:cubicBezTo>
                        <a:cubicBezTo>
                          <a:pt x="6225" y="51272"/>
                          <a:pt x="-1515" y="121915"/>
                          <a:pt x="271" y="121518"/>
                        </a:cubicBezTo>
                        <a:cubicBezTo>
                          <a:pt x="2057" y="121121"/>
                          <a:pt x="112983" y="121320"/>
                          <a:pt x="136002" y="127472"/>
                        </a:cubicBezTo>
                        <a:cubicBezTo>
                          <a:pt x="159021" y="133624"/>
                          <a:pt x="131041" y="146125"/>
                          <a:pt x="138383" y="158428"/>
                        </a:cubicBezTo>
                        <a:cubicBezTo>
                          <a:pt x="145725" y="170731"/>
                          <a:pt x="154657" y="194543"/>
                          <a:pt x="180057" y="201290"/>
                        </a:cubicBezTo>
                        <a:cubicBezTo>
                          <a:pt x="205457" y="208037"/>
                          <a:pt x="241571" y="208235"/>
                          <a:pt x="255065" y="191765"/>
                        </a:cubicBezTo>
                        <a:cubicBezTo>
                          <a:pt x="249509" y="162198"/>
                          <a:pt x="233237" y="163786"/>
                          <a:pt x="231252" y="107231"/>
                        </a:cubicBezTo>
                        <a:cubicBezTo>
                          <a:pt x="229267" y="50676"/>
                          <a:pt x="273122" y="17339"/>
                          <a:pt x="270543" y="119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2">
                          <a:lumMod val="50000"/>
                          <a:shade val="30000"/>
                          <a:satMod val="115000"/>
                        </a:schemeClr>
                      </a:gs>
                      <a:gs pos="50000">
                        <a:schemeClr val="bg2">
                          <a:lumMod val="50000"/>
                          <a:shade val="67500"/>
                          <a:satMod val="115000"/>
                        </a:schemeClr>
                      </a:gs>
                      <a:gs pos="100000">
                        <a:schemeClr val="bg2">
                          <a:lumMod val="50000"/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1" name="フリーフォーム: 図形 350">
                    <a:extLst>
                      <a:ext uri="{FF2B5EF4-FFF2-40B4-BE49-F238E27FC236}">
                        <a16:creationId xmlns:a16="http://schemas.microsoft.com/office/drawing/2014/main" id="{9D6B8A38-FF67-E43C-364D-FD37E7BCFA43}"/>
                      </a:ext>
                    </a:extLst>
                  </p:cNvPr>
                  <p:cNvSpPr/>
                  <p:nvPr/>
                </p:nvSpPr>
                <p:spPr>
                  <a:xfrm>
                    <a:off x="3632436" y="3774104"/>
                    <a:ext cx="583688" cy="309748"/>
                  </a:xfrm>
                  <a:custGeom>
                    <a:avLst/>
                    <a:gdLst>
                      <a:gd name="connsiteX0" fmla="*/ 486233 w 587693"/>
                      <a:gd name="connsiteY0" fmla="*/ 85014 h 313736"/>
                      <a:gd name="connsiteX1" fmla="*/ 273111 w 587693"/>
                      <a:gd name="connsiteY1" fmla="*/ 24292 h 313736"/>
                      <a:gd name="connsiteX2" fmla="*/ 214771 w 587693"/>
                      <a:gd name="connsiteY2" fmla="*/ 6432 h 313736"/>
                      <a:gd name="connsiteX3" fmla="*/ 82611 w 587693"/>
                      <a:gd name="connsiteY3" fmla="*/ 10004 h 313736"/>
                      <a:gd name="connsiteX4" fmla="*/ 458 w 587693"/>
                      <a:gd name="connsiteY4" fmla="*/ 118351 h 313736"/>
                      <a:gd name="connsiteX5" fmla="*/ 52846 w 587693"/>
                      <a:gd name="connsiteY5" fmla="*/ 117161 h 313736"/>
                      <a:gd name="connsiteX6" fmla="*/ 125474 w 587693"/>
                      <a:gd name="connsiteY6" fmla="*/ 145736 h 313736"/>
                      <a:gd name="connsiteX7" fmla="*/ 108805 w 587693"/>
                      <a:gd name="connsiteY7" fmla="*/ 180264 h 313736"/>
                      <a:gd name="connsiteX8" fmla="*/ 157621 w 587693"/>
                      <a:gd name="connsiteY8" fmla="*/ 194551 h 313736"/>
                      <a:gd name="connsiteX9" fmla="*/ 131427 w 587693"/>
                      <a:gd name="connsiteY9" fmla="*/ 244557 h 313736"/>
                      <a:gd name="connsiteX10" fmla="*/ 462421 w 587693"/>
                      <a:gd name="connsiteY10" fmla="*/ 313614 h 313736"/>
                      <a:gd name="connsiteX11" fmla="*/ 577911 w 587693"/>
                      <a:gd name="connsiteY11" fmla="*/ 226698 h 313736"/>
                      <a:gd name="connsiteX12" fmla="*/ 575530 w 587693"/>
                      <a:gd name="connsiteY12" fmla="*/ 162404 h 313736"/>
                      <a:gd name="connsiteX13" fmla="*/ 486233 w 587693"/>
                      <a:gd name="connsiteY13" fmla="*/ 85014 h 313736"/>
                      <a:gd name="connsiteX0" fmla="*/ 486233 w 584970"/>
                      <a:gd name="connsiteY0" fmla="*/ 85014 h 313697"/>
                      <a:gd name="connsiteX1" fmla="*/ 273111 w 584970"/>
                      <a:gd name="connsiteY1" fmla="*/ 24292 h 313697"/>
                      <a:gd name="connsiteX2" fmla="*/ 214771 w 584970"/>
                      <a:gd name="connsiteY2" fmla="*/ 6432 h 313697"/>
                      <a:gd name="connsiteX3" fmla="*/ 82611 w 584970"/>
                      <a:gd name="connsiteY3" fmla="*/ 10004 h 313697"/>
                      <a:gd name="connsiteX4" fmla="*/ 458 w 584970"/>
                      <a:gd name="connsiteY4" fmla="*/ 118351 h 313697"/>
                      <a:gd name="connsiteX5" fmla="*/ 52846 w 584970"/>
                      <a:gd name="connsiteY5" fmla="*/ 117161 h 313697"/>
                      <a:gd name="connsiteX6" fmla="*/ 125474 w 584970"/>
                      <a:gd name="connsiteY6" fmla="*/ 145736 h 313697"/>
                      <a:gd name="connsiteX7" fmla="*/ 108805 w 584970"/>
                      <a:gd name="connsiteY7" fmla="*/ 180264 h 313697"/>
                      <a:gd name="connsiteX8" fmla="*/ 157621 w 584970"/>
                      <a:gd name="connsiteY8" fmla="*/ 194551 h 313697"/>
                      <a:gd name="connsiteX9" fmla="*/ 131427 w 584970"/>
                      <a:gd name="connsiteY9" fmla="*/ 244557 h 313697"/>
                      <a:gd name="connsiteX10" fmla="*/ 462421 w 584970"/>
                      <a:gd name="connsiteY10" fmla="*/ 313614 h 313697"/>
                      <a:gd name="connsiteX11" fmla="*/ 569577 w 584970"/>
                      <a:gd name="connsiteY11" fmla="*/ 256464 h 313697"/>
                      <a:gd name="connsiteX12" fmla="*/ 575530 w 584970"/>
                      <a:gd name="connsiteY12" fmla="*/ 162404 h 313697"/>
                      <a:gd name="connsiteX13" fmla="*/ 486233 w 584970"/>
                      <a:gd name="connsiteY13" fmla="*/ 85014 h 313697"/>
                      <a:gd name="connsiteX0" fmla="*/ 486233 w 581925"/>
                      <a:gd name="connsiteY0" fmla="*/ 85014 h 313697"/>
                      <a:gd name="connsiteX1" fmla="*/ 273111 w 581925"/>
                      <a:gd name="connsiteY1" fmla="*/ 24292 h 313697"/>
                      <a:gd name="connsiteX2" fmla="*/ 214771 w 581925"/>
                      <a:gd name="connsiteY2" fmla="*/ 6432 h 313697"/>
                      <a:gd name="connsiteX3" fmla="*/ 82611 w 581925"/>
                      <a:gd name="connsiteY3" fmla="*/ 10004 h 313697"/>
                      <a:gd name="connsiteX4" fmla="*/ 458 w 581925"/>
                      <a:gd name="connsiteY4" fmla="*/ 118351 h 313697"/>
                      <a:gd name="connsiteX5" fmla="*/ 52846 w 581925"/>
                      <a:gd name="connsiteY5" fmla="*/ 117161 h 313697"/>
                      <a:gd name="connsiteX6" fmla="*/ 125474 w 581925"/>
                      <a:gd name="connsiteY6" fmla="*/ 145736 h 313697"/>
                      <a:gd name="connsiteX7" fmla="*/ 108805 w 581925"/>
                      <a:gd name="connsiteY7" fmla="*/ 180264 h 313697"/>
                      <a:gd name="connsiteX8" fmla="*/ 157621 w 581925"/>
                      <a:gd name="connsiteY8" fmla="*/ 194551 h 313697"/>
                      <a:gd name="connsiteX9" fmla="*/ 131427 w 581925"/>
                      <a:gd name="connsiteY9" fmla="*/ 244557 h 313697"/>
                      <a:gd name="connsiteX10" fmla="*/ 462421 w 581925"/>
                      <a:gd name="connsiteY10" fmla="*/ 313614 h 313697"/>
                      <a:gd name="connsiteX11" fmla="*/ 569577 w 581925"/>
                      <a:gd name="connsiteY11" fmla="*/ 256464 h 313697"/>
                      <a:gd name="connsiteX12" fmla="*/ 569577 w 581925"/>
                      <a:gd name="connsiteY12" fmla="*/ 161213 h 313697"/>
                      <a:gd name="connsiteX13" fmla="*/ 486233 w 581925"/>
                      <a:gd name="connsiteY13" fmla="*/ 85014 h 313697"/>
                      <a:gd name="connsiteX0" fmla="*/ 486233 w 578034"/>
                      <a:gd name="connsiteY0" fmla="*/ 85014 h 313664"/>
                      <a:gd name="connsiteX1" fmla="*/ 273111 w 578034"/>
                      <a:gd name="connsiteY1" fmla="*/ 24292 h 313664"/>
                      <a:gd name="connsiteX2" fmla="*/ 214771 w 578034"/>
                      <a:gd name="connsiteY2" fmla="*/ 6432 h 313664"/>
                      <a:gd name="connsiteX3" fmla="*/ 82611 w 578034"/>
                      <a:gd name="connsiteY3" fmla="*/ 10004 h 313664"/>
                      <a:gd name="connsiteX4" fmla="*/ 458 w 578034"/>
                      <a:gd name="connsiteY4" fmla="*/ 118351 h 313664"/>
                      <a:gd name="connsiteX5" fmla="*/ 52846 w 578034"/>
                      <a:gd name="connsiteY5" fmla="*/ 117161 h 313664"/>
                      <a:gd name="connsiteX6" fmla="*/ 125474 w 578034"/>
                      <a:gd name="connsiteY6" fmla="*/ 145736 h 313664"/>
                      <a:gd name="connsiteX7" fmla="*/ 108805 w 578034"/>
                      <a:gd name="connsiteY7" fmla="*/ 180264 h 313664"/>
                      <a:gd name="connsiteX8" fmla="*/ 157621 w 578034"/>
                      <a:gd name="connsiteY8" fmla="*/ 194551 h 313664"/>
                      <a:gd name="connsiteX9" fmla="*/ 131427 w 578034"/>
                      <a:gd name="connsiteY9" fmla="*/ 244557 h 313664"/>
                      <a:gd name="connsiteX10" fmla="*/ 462421 w 578034"/>
                      <a:gd name="connsiteY10" fmla="*/ 313614 h 313664"/>
                      <a:gd name="connsiteX11" fmla="*/ 562433 w 578034"/>
                      <a:gd name="connsiteY11" fmla="*/ 254083 h 313664"/>
                      <a:gd name="connsiteX12" fmla="*/ 569577 w 578034"/>
                      <a:gd name="connsiteY12" fmla="*/ 161213 h 313664"/>
                      <a:gd name="connsiteX13" fmla="*/ 486233 w 578034"/>
                      <a:gd name="connsiteY13" fmla="*/ 85014 h 313664"/>
                      <a:gd name="connsiteX0" fmla="*/ 486233 w 578034"/>
                      <a:gd name="connsiteY0" fmla="*/ 85014 h 310098"/>
                      <a:gd name="connsiteX1" fmla="*/ 273111 w 578034"/>
                      <a:gd name="connsiteY1" fmla="*/ 24292 h 310098"/>
                      <a:gd name="connsiteX2" fmla="*/ 214771 w 578034"/>
                      <a:gd name="connsiteY2" fmla="*/ 6432 h 310098"/>
                      <a:gd name="connsiteX3" fmla="*/ 82611 w 578034"/>
                      <a:gd name="connsiteY3" fmla="*/ 10004 h 310098"/>
                      <a:gd name="connsiteX4" fmla="*/ 458 w 578034"/>
                      <a:gd name="connsiteY4" fmla="*/ 118351 h 310098"/>
                      <a:gd name="connsiteX5" fmla="*/ 52846 w 578034"/>
                      <a:gd name="connsiteY5" fmla="*/ 117161 h 310098"/>
                      <a:gd name="connsiteX6" fmla="*/ 125474 w 578034"/>
                      <a:gd name="connsiteY6" fmla="*/ 145736 h 310098"/>
                      <a:gd name="connsiteX7" fmla="*/ 108805 w 578034"/>
                      <a:gd name="connsiteY7" fmla="*/ 180264 h 310098"/>
                      <a:gd name="connsiteX8" fmla="*/ 157621 w 578034"/>
                      <a:gd name="connsiteY8" fmla="*/ 194551 h 310098"/>
                      <a:gd name="connsiteX9" fmla="*/ 131427 w 578034"/>
                      <a:gd name="connsiteY9" fmla="*/ 244557 h 310098"/>
                      <a:gd name="connsiteX10" fmla="*/ 461231 w 578034"/>
                      <a:gd name="connsiteY10" fmla="*/ 310042 h 310098"/>
                      <a:gd name="connsiteX11" fmla="*/ 562433 w 578034"/>
                      <a:gd name="connsiteY11" fmla="*/ 254083 h 310098"/>
                      <a:gd name="connsiteX12" fmla="*/ 569577 w 578034"/>
                      <a:gd name="connsiteY12" fmla="*/ 161213 h 310098"/>
                      <a:gd name="connsiteX13" fmla="*/ 486233 w 578034"/>
                      <a:gd name="connsiteY13" fmla="*/ 85014 h 310098"/>
                      <a:gd name="connsiteX0" fmla="*/ 486233 w 578034"/>
                      <a:gd name="connsiteY0" fmla="*/ 85014 h 310098"/>
                      <a:gd name="connsiteX1" fmla="*/ 273111 w 578034"/>
                      <a:gd name="connsiteY1" fmla="*/ 24292 h 310098"/>
                      <a:gd name="connsiteX2" fmla="*/ 214771 w 578034"/>
                      <a:gd name="connsiteY2" fmla="*/ 6432 h 310098"/>
                      <a:gd name="connsiteX3" fmla="*/ 82611 w 578034"/>
                      <a:gd name="connsiteY3" fmla="*/ 10004 h 310098"/>
                      <a:gd name="connsiteX4" fmla="*/ 458 w 578034"/>
                      <a:gd name="connsiteY4" fmla="*/ 118351 h 310098"/>
                      <a:gd name="connsiteX5" fmla="*/ 52846 w 578034"/>
                      <a:gd name="connsiteY5" fmla="*/ 117161 h 310098"/>
                      <a:gd name="connsiteX6" fmla="*/ 125474 w 578034"/>
                      <a:gd name="connsiteY6" fmla="*/ 145736 h 310098"/>
                      <a:gd name="connsiteX7" fmla="*/ 107615 w 578034"/>
                      <a:gd name="connsiteY7" fmla="*/ 177883 h 310098"/>
                      <a:gd name="connsiteX8" fmla="*/ 157621 w 578034"/>
                      <a:gd name="connsiteY8" fmla="*/ 194551 h 310098"/>
                      <a:gd name="connsiteX9" fmla="*/ 131427 w 578034"/>
                      <a:gd name="connsiteY9" fmla="*/ 244557 h 310098"/>
                      <a:gd name="connsiteX10" fmla="*/ 461231 w 578034"/>
                      <a:gd name="connsiteY10" fmla="*/ 310042 h 310098"/>
                      <a:gd name="connsiteX11" fmla="*/ 562433 w 578034"/>
                      <a:gd name="connsiteY11" fmla="*/ 254083 h 310098"/>
                      <a:gd name="connsiteX12" fmla="*/ 569577 w 578034"/>
                      <a:gd name="connsiteY12" fmla="*/ 161213 h 310098"/>
                      <a:gd name="connsiteX13" fmla="*/ 486233 w 578034"/>
                      <a:gd name="connsiteY13" fmla="*/ 85014 h 310098"/>
                      <a:gd name="connsiteX0" fmla="*/ 486233 w 578034"/>
                      <a:gd name="connsiteY0" fmla="*/ 85192 h 310276"/>
                      <a:gd name="connsiteX1" fmla="*/ 286208 w 578034"/>
                      <a:gd name="connsiteY1" fmla="*/ 28042 h 310276"/>
                      <a:gd name="connsiteX2" fmla="*/ 214771 w 578034"/>
                      <a:gd name="connsiteY2" fmla="*/ 6610 h 310276"/>
                      <a:gd name="connsiteX3" fmla="*/ 82611 w 578034"/>
                      <a:gd name="connsiteY3" fmla="*/ 10182 h 310276"/>
                      <a:gd name="connsiteX4" fmla="*/ 458 w 578034"/>
                      <a:gd name="connsiteY4" fmla="*/ 118529 h 310276"/>
                      <a:gd name="connsiteX5" fmla="*/ 52846 w 578034"/>
                      <a:gd name="connsiteY5" fmla="*/ 117339 h 310276"/>
                      <a:gd name="connsiteX6" fmla="*/ 125474 w 578034"/>
                      <a:gd name="connsiteY6" fmla="*/ 145914 h 310276"/>
                      <a:gd name="connsiteX7" fmla="*/ 107615 w 578034"/>
                      <a:gd name="connsiteY7" fmla="*/ 178061 h 310276"/>
                      <a:gd name="connsiteX8" fmla="*/ 157621 w 578034"/>
                      <a:gd name="connsiteY8" fmla="*/ 194729 h 310276"/>
                      <a:gd name="connsiteX9" fmla="*/ 131427 w 578034"/>
                      <a:gd name="connsiteY9" fmla="*/ 244735 h 310276"/>
                      <a:gd name="connsiteX10" fmla="*/ 461231 w 578034"/>
                      <a:gd name="connsiteY10" fmla="*/ 310220 h 310276"/>
                      <a:gd name="connsiteX11" fmla="*/ 562433 w 578034"/>
                      <a:gd name="connsiteY11" fmla="*/ 254261 h 310276"/>
                      <a:gd name="connsiteX12" fmla="*/ 569577 w 578034"/>
                      <a:gd name="connsiteY12" fmla="*/ 161391 h 310276"/>
                      <a:gd name="connsiteX13" fmla="*/ 486233 w 578034"/>
                      <a:gd name="connsiteY13" fmla="*/ 85192 h 310276"/>
                      <a:gd name="connsiteX0" fmla="*/ 486233 w 578034"/>
                      <a:gd name="connsiteY0" fmla="*/ 85192 h 310276"/>
                      <a:gd name="connsiteX1" fmla="*/ 286208 w 578034"/>
                      <a:gd name="connsiteY1" fmla="*/ 28042 h 310276"/>
                      <a:gd name="connsiteX2" fmla="*/ 211199 w 578034"/>
                      <a:gd name="connsiteY2" fmla="*/ 6610 h 310276"/>
                      <a:gd name="connsiteX3" fmla="*/ 82611 w 578034"/>
                      <a:gd name="connsiteY3" fmla="*/ 10182 h 310276"/>
                      <a:gd name="connsiteX4" fmla="*/ 458 w 578034"/>
                      <a:gd name="connsiteY4" fmla="*/ 118529 h 310276"/>
                      <a:gd name="connsiteX5" fmla="*/ 52846 w 578034"/>
                      <a:gd name="connsiteY5" fmla="*/ 117339 h 310276"/>
                      <a:gd name="connsiteX6" fmla="*/ 125474 w 578034"/>
                      <a:gd name="connsiteY6" fmla="*/ 145914 h 310276"/>
                      <a:gd name="connsiteX7" fmla="*/ 107615 w 578034"/>
                      <a:gd name="connsiteY7" fmla="*/ 178061 h 310276"/>
                      <a:gd name="connsiteX8" fmla="*/ 157621 w 578034"/>
                      <a:gd name="connsiteY8" fmla="*/ 194729 h 310276"/>
                      <a:gd name="connsiteX9" fmla="*/ 131427 w 578034"/>
                      <a:gd name="connsiteY9" fmla="*/ 244735 h 310276"/>
                      <a:gd name="connsiteX10" fmla="*/ 461231 w 578034"/>
                      <a:gd name="connsiteY10" fmla="*/ 310220 h 310276"/>
                      <a:gd name="connsiteX11" fmla="*/ 562433 w 578034"/>
                      <a:gd name="connsiteY11" fmla="*/ 254261 h 310276"/>
                      <a:gd name="connsiteX12" fmla="*/ 569577 w 578034"/>
                      <a:gd name="connsiteY12" fmla="*/ 161391 h 310276"/>
                      <a:gd name="connsiteX13" fmla="*/ 486233 w 578034"/>
                      <a:gd name="connsiteY13" fmla="*/ 85192 h 310276"/>
                      <a:gd name="connsiteX0" fmla="*/ 486300 w 578101"/>
                      <a:gd name="connsiteY0" fmla="*/ 82915 h 307999"/>
                      <a:gd name="connsiteX1" fmla="*/ 286275 w 578101"/>
                      <a:gd name="connsiteY1" fmla="*/ 25765 h 307999"/>
                      <a:gd name="connsiteX2" fmla="*/ 211266 w 578101"/>
                      <a:gd name="connsiteY2" fmla="*/ 4333 h 307999"/>
                      <a:gd name="connsiteX3" fmla="*/ 85059 w 578101"/>
                      <a:gd name="connsiteY3" fmla="*/ 11477 h 307999"/>
                      <a:gd name="connsiteX4" fmla="*/ 525 w 578101"/>
                      <a:gd name="connsiteY4" fmla="*/ 116252 h 307999"/>
                      <a:gd name="connsiteX5" fmla="*/ 52913 w 578101"/>
                      <a:gd name="connsiteY5" fmla="*/ 115062 h 307999"/>
                      <a:gd name="connsiteX6" fmla="*/ 125541 w 578101"/>
                      <a:gd name="connsiteY6" fmla="*/ 143637 h 307999"/>
                      <a:gd name="connsiteX7" fmla="*/ 107682 w 578101"/>
                      <a:gd name="connsiteY7" fmla="*/ 175784 h 307999"/>
                      <a:gd name="connsiteX8" fmla="*/ 157688 w 578101"/>
                      <a:gd name="connsiteY8" fmla="*/ 192452 h 307999"/>
                      <a:gd name="connsiteX9" fmla="*/ 131494 w 578101"/>
                      <a:gd name="connsiteY9" fmla="*/ 242458 h 307999"/>
                      <a:gd name="connsiteX10" fmla="*/ 461298 w 578101"/>
                      <a:gd name="connsiteY10" fmla="*/ 307943 h 307999"/>
                      <a:gd name="connsiteX11" fmla="*/ 562500 w 578101"/>
                      <a:gd name="connsiteY11" fmla="*/ 251984 h 307999"/>
                      <a:gd name="connsiteX12" fmla="*/ 569644 w 578101"/>
                      <a:gd name="connsiteY12" fmla="*/ 159114 h 307999"/>
                      <a:gd name="connsiteX13" fmla="*/ 486300 w 578101"/>
                      <a:gd name="connsiteY13" fmla="*/ 82915 h 307999"/>
                      <a:gd name="connsiteX0" fmla="*/ 486300 w 578101"/>
                      <a:gd name="connsiteY0" fmla="*/ 84711 h 309795"/>
                      <a:gd name="connsiteX1" fmla="*/ 286275 w 578101"/>
                      <a:gd name="connsiteY1" fmla="*/ 27561 h 309795"/>
                      <a:gd name="connsiteX2" fmla="*/ 211266 w 578101"/>
                      <a:gd name="connsiteY2" fmla="*/ 6129 h 309795"/>
                      <a:gd name="connsiteX3" fmla="*/ 85059 w 578101"/>
                      <a:gd name="connsiteY3" fmla="*/ 13273 h 309795"/>
                      <a:gd name="connsiteX4" fmla="*/ 525 w 578101"/>
                      <a:gd name="connsiteY4" fmla="*/ 118048 h 309795"/>
                      <a:gd name="connsiteX5" fmla="*/ 52913 w 578101"/>
                      <a:gd name="connsiteY5" fmla="*/ 116858 h 309795"/>
                      <a:gd name="connsiteX6" fmla="*/ 125541 w 578101"/>
                      <a:gd name="connsiteY6" fmla="*/ 145433 h 309795"/>
                      <a:gd name="connsiteX7" fmla="*/ 107682 w 578101"/>
                      <a:gd name="connsiteY7" fmla="*/ 177580 h 309795"/>
                      <a:gd name="connsiteX8" fmla="*/ 157688 w 578101"/>
                      <a:gd name="connsiteY8" fmla="*/ 194248 h 309795"/>
                      <a:gd name="connsiteX9" fmla="*/ 131494 w 578101"/>
                      <a:gd name="connsiteY9" fmla="*/ 244254 h 309795"/>
                      <a:gd name="connsiteX10" fmla="*/ 461298 w 578101"/>
                      <a:gd name="connsiteY10" fmla="*/ 309739 h 309795"/>
                      <a:gd name="connsiteX11" fmla="*/ 562500 w 578101"/>
                      <a:gd name="connsiteY11" fmla="*/ 253780 h 309795"/>
                      <a:gd name="connsiteX12" fmla="*/ 569644 w 578101"/>
                      <a:gd name="connsiteY12" fmla="*/ 160910 h 309795"/>
                      <a:gd name="connsiteX13" fmla="*/ 486300 w 578101"/>
                      <a:gd name="connsiteY13" fmla="*/ 84711 h 309795"/>
                      <a:gd name="connsiteX0" fmla="*/ 485956 w 577757"/>
                      <a:gd name="connsiteY0" fmla="*/ 84711 h 309795"/>
                      <a:gd name="connsiteX1" fmla="*/ 285931 w 577757"/>
                      <a:gd name="connsiteY1" fmla="*/ 27561 h 309795"/>
                      <a:gd name="connsiteX2" fmla="*/ 210922 w 577757"/>
                      <a:gd name="connsiteY2" fmla="*/ 6129 h 309795"/>
                      <a:gd name="connsiteX3" fmla="*/ 84715 w 577757"/>
                      <a:gd name="connsiteY3" fmla="*/ 13273 h 309795"/>
                      <a:gd name="connsiteX4" fmla="*/ 181 w 577757"/>
                      <a:gd name="connsiteY4" fmla="*/ 118048 h 309795"/>
                      <a:gd name="connsiteX5" fmla="*/ 52569 w 577757"/>
                      <a:gd name="connsiteY5" fmla="*/ 116858 h 309795"/>
                      <a:gd name="connsiteX6" fmla="*/ 125197 w 577757"/>
                      <a:gd name="connsiteY6" fmla="*/ 145433 h 309795"/>
                      <a:gd name="connsiteX7" fmla="*/ 107338 w 577757"/>
                      <a:gd name="connsiteY7" fmla="*/ 177580 h 309795"/>
                      <a:gd name="connsiteX8" fmla="*/ 157344 w 577757"/>
                      <a:gd name="connsiteY8" fmla="*/ 194248 h 309795"/>
                      <a:gd name="connsiteX9" fmla="*/ 131150 w 577757"/>
                      <a:gd name="connsiteY9" fmla="*/ 244254 h 309795"/>
                      <a:gd name="connsiteX10" fmla="*/ 460954 w 577757"/>
                      <a:gd name="connsiteY10" fmla="*/ 309739 h 309795"/>
                      <a:gd name="connsiteX11" fmla="*/ 562156 w 577757"/>
                      <a:gd name="connsiteY11" fmla="*/ 253780 h 309795"/>
                      <a:gd name="connsiteX12" fmla="*/ 569300 w 577757"/>
                      <a:gd name="connsiteY12" fmla="*/ 160910 h 309795"/>
                      <a:gd name="connsiteX13" fmla="*/ 485956 w 577757"/>
                      <a:gd name="connsiteY13" fmla="*/ 84711 h 309795"/>
                      <a:gd name="connsiteX0" fmla="*/ 491887 w 583688"/>
                      <a:gd name="connsiteY0" fmla="*/ 84711 h 309795"/>
                      <a:gd name="connsiteX1" fmla="*/ 291862 w 583688"/>
                      <a:gd name="connsiteY1" fmla="*/ 27561 h 309795"/>
                      <a:gd name="connsiteX2" fmla="*/ 216853 w 583688"/>
                      <a:gd name="connsiteY2" fmla="*/ 6129 h 309795"/>
                      <a:gd name="connsiteX3" fmla="*/ 90646 w 583688"/>
                      <a:gd name="connsiteY3" fmla="*/ 13273 h 309795"/>
                      <a:gd name="connsiteX4" fmla="*/ 159 w 583688"/>
                      <a:gd name="connsiteY4" fmla="*/ 118048 h 309795"/>
                      <a:gd name="connsiteX5" fmla="*/ 58500 w 583688"/>
                      <a:gd name="connsiteY5" fmla="*/ 116858 h 309795"/>
                      <a:gd name="connsiteX6" fmla="*/ 131128 w 583688"/>
                      <a:gd name="connsiteY6" fmla="*/ 145433 h 309795"/>
                      <a:gd name="connsiteX7" fmla="*/ 113269 w 583688"/>
                      <a:gd name="connsiteY7" fmla="*/ 177580 h 309795"/>
                      <a:gd name="connsiteX8" fmla="*/ 163275 w 583688"/>
                      <a:gd name="connsiteY8" fmla="*/ 194248 h 309795"/>
                      <a:gd name="connsiteX9" fmla="*/ 137081 w 583688"/>
                      <a:gd name="connsiteY9" fmla="*/ 244254 h 309795"/>
                      <a:gd name="connsiteX10" fmla="*/ 466885 w 583688"/>
                      <a:gd name="connsiteY10" fmla="*/ 309739 h 309795"/>
                      <a:gd name="connsiteX11" fmla="*/ 568087 w 583688"/>
                      <a:gd name="connsiteY11" fmla="*/ 253780 h 309795"/>
                      <a:gd name="connsiteX12" fmla="*/ 575231 w 583688"/>
                      <a:gd name="connsiteY12" fmla="*/ 160910 h 309795"/>
                      <a:gd name="connsiteX13" fmla="*/ 491887 w 583688"/>
                      <a:gd name="connsiteY13" fmla="*/ 84711 h 309795"/>
                      <a:gd name="connsiteX0" fmla="*/ 491887 w 583688"/>
                      <a:gd name="connsiteY0" fmla="*/ 84711 h 309748"/>
                      <a:gd name="connsiteX1" fmla="*/ 291862 w 583688"/>
                      <a:gd name="connsiteY1" fmla="*/ 27561 h 309748"/>
                      <a:gd name="connsiteX2" fmla="*/ 216853 w 583688"/>
                      <a:gd name="connsiteY2" fmla="*/ 6129 h 309748"/>
                      <a:gd name="connsiteX3" fmla="*/ 90646 w 583688"/>
                      <a:gd name="connsiteY3" fmla="*/ 13273 h 309748"/>
                      <a:gd name="connsiteX4" fmla="*/ 159 w 583688"/>
                      <a:gd name="connsiteY4" fmla="*/ 118048 h 309748"/>
                      <a:gd name="connsiteX5" fmla="*/ 58500 w 583688"/>
                      <a:gd name="connsiteY5" fmla="*/ 116858 h 309748"/>
                      <a:gd name="connsiteX6" fmla="*/ 131128 w 583688"/>
                      <a:gd name="connsiteY6" fmla="*/ 145433 h 309748"/>
                      <a:gd name="connsiteX7" fmla="*/ 113269 w 583688"/>
                      <a:gd name="connsiteY7" fmla="*/ 177580 h 309748"/>
                      <a:gd name="connsiteX8" fmla="*/ 163275 w 583688"/>
                      <a:gd name="connsiteY8" fmla="*/ 194248 h 309748"/>
                      <a:gd name="connsiteX9" fmla="*/ 137081 w 583688"/>
                      <a:gd name="connsiteY9" fmla="*/ 244254 h 309748"/>
                      <a:gd name="connsiteX10" fmla="*/ 466885 w 583688"/>
                      <a:gd name="connsiteY10" fmla="*/ 309739 h 309748"/>
                      <a:gd name="connsiteX11" fmla="*/ 568087 w 583688"/>
                      <a:gd name="connsiteY11" fmla="*/ 253780 h 309748"/>
                      <a:gd name="connsiteX12" fmla="*/ 575231 w 583688"/>
                      <a:gd name="connsiteY12" fmla="*/ 160910 h 309748"/>
                      <a:gd name="connsiteX13" fmla="*/ 491887 w 583688"/>
                      <a:gd name="connsiteY13" fmla="*/ 84711 h 3097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83688" h="309748">
                        <a:moveTo>
                          <a:pt x="491887" y="84711"/>
                        </a:moveTo>
                        <a:cubicBezTo>
                          <a:pt x="444659" y="62486"/>
                          <a:pt x="337701" y="40658"/>
                          <a:pt x="291862" y="27561"/>
                        </a:cubicBezTo>
                        <a:cubicBezTo>
                          <a:pt x="246023" y="14464"/>
                          <a:pt x="250389" y="13272"/>
                          <a:pt x="216853" y="6129"/>
                        </a:cubicBezTo>
                        <a:cubicBezTo>
                          <a:pt x="183317" y="-1014"/>
                          <a:pt x="126762" y="-5380"/>
                          <a:pt x="90646" y="13273"/>
                        </a:cubicBezTo>
                        <a:cubicBezTo>
                          <a:pt x="54530" y="31926"/>
                          <a:pt x="3136" y="110309"/>
                          <a:pt x="159" y="118048"/>
                        </a:cubicBezTo>
                        <a:cubicBezTo>
                          <a:pt x="-2818" y="125787"/>
                          <a:pt x="36672" y="112294"/>
                          <a:pt x="58500" y="116858"/>
                        </a:cubicBezTo>
                        <a:cubicBezTo>
                          <a:pt x="80328" y="121422"/>
                          <a:pt x="122000" y="135313"/>
                          <a:pt x="131128" y="145433"/>
                        </a:cubicBezTo>
                        <a:cubicBezTo>
                          <a:pt x="140256" y="155553"/>
                          <a:pt x="107911" y="169444"/>
                          <a:pt x="113269" y="177580"/>
                        </a:cubicBezTo>
                        <a:cubicBezTo>
                          <a:pt x="118627" y="185716"/>
                          <a:pt x="159306" y="183136"/>
                          <a:pt x="163275" y="194248"/>
                        </a:cubicBezTo>
                        <a:cubicBezTo>
                          <a:pt x="167244" y="205360"/>
                          <a:pt x="86479" y="225006"/>
                          <a:pt x="137081" y="244254"/>
                        </a:cubicBezTo>
                        <a:cubicBezTo>
                          <a:pt x="187683" y="263503"/>
                          <a:pt x="442676" y="310532"/>
                          <a:pt x="466885" y="309739"/>
                        </a:cubicBezTo>
                        <a:cubicBezTo>
                          <a:pt x="491094" y="308946"/>
                          <a:pt x="549236" y="278982"/>
                          <a:pt x="568087" y="253780"/>
                        </a:cubicBezTo>
                        <a:cubicBezTo>
                          <a:pt x="586939" y="228578"/>
                          <a:pt x="587931" y="189088"/>
                          <a:pt x="575231" y="160910"/>
                        </a:cubicBezTo>
                        <a:cubicBezTo>
                          <a:pt x="562531" y="132732"/>
                          <a:pt x="539115" y="106936"/>
                          <a:pt x="491887" y="8471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67171">
                          <a:shade val="30000"/>
                          <a:satMod val="115000"/>
                        </a:srgbClr>
                      </a:gs>
                      <a:gs pos="50000">
                        <a:srgbClr val="767171">
                          <a:shade val="67500"/>
                          <a:satMod val="115000"/>
                        </a:srgbClr>
                      </a:gs>
                      <a:gs pos="100000">
                        <a:srgbClr val="767171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0" name="楕円 349">
                    <a:extLst>
                      <a:ext uri="{FF2B5EF4-FFF2-40B4-BE49-F238E27FC236}">
                        <a16:creationId xmlns:a16="http://schemas.microsoft.com/office/drawing/2014/main" id="{7C804AB3-9D99-DE65-B61D-00D4D41D1B3F}"/>
                      </a:ext>
                    </a:extLst>
                  </p:cNvPr>
                  <p:cNvSpPr/>
                  <p:nvPr/>
                </p:nvSpPr>
                <p:spPr>
                  <a:xfrm>
                    <a:off x="4008749" y="3857885"/>
                    <a:ext cx="216024" cy="228377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767171">
                          <a:shade val="30000"/>
                          <a:satMod val="115000"/>
                        </a:srgbClr>
                      </a:gs>
                      <a:gs pos="50000">
                        <a:srgbClr val="767171">
                          <a:shade val="67500"/>
                          <a:satMod val="115000"/>
                        </a:srgbClr>
                      </a:gs>
                      <a:gs pos="100000">
                        <a:srgbClr val="767171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3" name="台形 352">
                    <a:extLst>
                      <a:ext uri="{FF2B5EF4-FFF2-40B4-BE49-F238E27FC236}">
                        <a16:creationId xmlns:a16="http://schemas.microsoft.com/office/drawing/2014/main" id="{84436EFD-2449-9031-3081-57418DECE2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656856" y="4042259"/>
                    <a:ext cx="72008" cy="72008"/>
                  </a:xfrm>
                  <a:prstGeom prst="trapezoid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 w="3175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60" name="グループ化 359">
                  <a:extLst>
                    <a:ext uri="{FF2B5EF4-FFF2-40B4-BE49-F238E27FC236}">
                      <a16:creationId xmlns:a16="http://schemas.microsoft.com/office/drawing/2014/main" id="{8D31E109-8FDC-28A4-F360-725E16C82243}"/>
                    </a:ext>
                  </a:extLst>
                </p:cNvPr>
                <p:cNvGrpSpPr/>
                <p:nvPr/>
              </p:nvGrpSpPr>
              <p:grpSpPr>
                <a:xfrm>
                  <a:off x="4147737" y="3274379"/>
                  <a:ext cx="389158" cy="368142"/>
                  <a:chOff x="2067798" y="2758960"/>
                  <a:chExt cx="389158" cy="368142"/>
                </a:xfrm>
              </p:grpSpPr>
              <p:sp>
                <p:nvSpPr>
                  <p:cNvPr id="355" name="楕円 354">
                    <a:extLst>
                      <a:ext uri="{FF2B5EF4-FFF2-40B4-BE49-F238E27FC236}">
                        <a16:creationId xmlns:a16="http://schemas.microsoft.com/office/drawing/2014/main" id="{0E6DD495-6434-BC53-84AB-C50D699EA302}"/>
                      </a:ext>
                    </a:extLst>
                  </p:cNvPr>
                  <p:cNvSpPr/>
                  <p:nvPr/>
                </p:nvSpPr>
                <p:spPr>
                  <a:xfrm>
                    <a:off x="2070209" y="2935980"/>
                    <a:ext cx="174260" cy="189735"/>
                  </a:xfrm>
                  <a:prstGeom prst="ellipse">
                    <a:avLst/>
                  </a:prstGeom>
                  <a:solidFill>
                    <a:srgbClr val="FF6699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6" name="フリーフォーム: 図形 355">
                    <a:extLst>
                      <a:ext uri="{FF2B5EF4-FFF2-40B4-BE49-F238E27FC236}">
                        <a16:creationId xmlns:a16="http://schemas.microsoft.com/office/drawing/2014/main" id="{CDC37912-0A83-8478-E95F-DAAAEE332C36}"/>
                      </a:ext>
                    </a:extLst>
                  </p:cNvPr>
                  <p:cNvSpPr/>
                  <p:nvPr/>
                </p:nvSpPr>
                <p:spPr>
                  <a:xfrm>
                    <a:off x="2093766" y="2859548"/>
                    <a:ext cx="243474" cy="241866"/>
                  </a:xfrm>
                  <a:custGeom>
                    <a:avLst/>
                    <a:gdLst>
                      <a:gd name="connsiteX0" fmla="*/ 1437 w 214835"/>
                      <a:gd name="connsiteY0" fmla="*/ 60262 h 224833"/>
                      <a:gd name="connsiteX1" fmla="*/ 45490 w 214835"/>
                      <a:gd name="connsiteY1" fmla="*/ 4302 h 224833"/>
                      <a:gd name="connsiteX2" fmla="*/ 146693 w 214835"/>
                      <a:gd name="connsiteY2" fmla="*/ 11446 h 224833"/>
                      <a:gd name="connsiteX3" fmla="*/ 200271 w 214835"/>
                      <a:gd name="connsiteY3" fmla="*/ 72168 h 224833"/>
                      <a:gd name="connsiteX4" fmla="*/ 208606 w 214835"/>
                      <a:gd name="connsiteY4" fmla="*/ 140034 h 224833"/>
                      <a:gd name="connsiteX5" fmla="*/ 208606 w 214835"/>
                      <a:gd name="connsiteY5" fmla="*/ 168609 h 224833"/>
                      <a:gd name="connsiteX6" fmla="*/ 128834 w 214835"/>
                      <a:gd name="connsiteY6" fmla="*/ 224568 h 224833"/>
                      <a:gd name="connsiteX7" fmla="*/ 133596 w 214835"/>
                      <a:gd name="connsiteY7" fmla="*/ 143605 h 224833"/>
                      <a:gd name="connsiteX8" fmla="*/ 94306 w 214835"/>
                      <a:gd name="connsiteY8" fmla="*/ 68596 h 224833"/>
                      <a:gd name="connsiteX9" fmla="*/ 1437 w 214835"/>
                      <a:gd name="connsiteY9" fmla="*/ 60262 h 224833"/>
                      <a:gd name="connsiteX0" fmla="*/ 1221 w 214619"/>
                      <a:gd name="connsiteY0" fmla="*/ 60262 h 224833"/>
                      <a:gd name="connsiteX1" fmla="*/ 45274 w 214619"/>
                      <a:gd name="connsiteY1" fmla="*/ 4302 h 224833"/>
                      <a:gd name="connsiteX2" fmla="*/ 146477 w 214619"/>
                      <a:gd name="connsiteY2" fmla="*/ 11446 h 224833"/>
                      <a:gd name="connsiteX3" fmla="*/ 200055 w 214619"/>
                      <a:gd name="connsiteY3" fmla="*/ 72168 h 224833"/>
                      <a:gd name="connsiteX4" fmla="*/ 208390 w 214619"/>
                      <a:gd name="connsiteY4" fmla="*/ 140034 h 224833"/>
                      <a:gd name="connsiteX5" fmla="*/ 208390 w 214619"/>
                      <a:gd name="connsiteY5" fmla="*/ 168609 h 224833"/>
                      <a:gd name="connsiteX6" fmla="*/ 128618 w 214619"/>
                      <a:gd name="connsiteY6" fmla="*/ 224568 h 224833"/>
                      <a:gd name="connsiteX7" fmla="*/ 133380 w 214619"/>
                      <a:gd name="connsiteY7" fmla="*/ 143605 h 224833"/>
                      <a:gd name="connsiteX8" fmla="*/ 89328 w 214619"/>
                      <a:gd name="connsiteY8" fmla="*/ 76931 h 224833"/>
                      <a:gd name="connsiteX9" fmla="*/ 1221 w 214619"/>
                      <a:gd name="connsiteY9" fmla="*/ 60262 h 224833"/>
                      <a:gd name="connsiteX0" fmla="*/ 1221 w 214619"/>
                      <a:gd name="connsiteY0" fmla="*/ 60262 h 224833"/>
                      <a:gd name="connsiteX1" fmla="*/ 45274 w 214619"/>
                      <a:gd name="connsiteY1" fmla="*/ 4302 h 224833"/>
                      <a:gd name="connsiteX2" fmla="*/ 146477 w 214619"/>
                      <a:gd name="connsiteY2" fmla="*/ 11446 h 224833"/>
                      <a:gd name="connsiteX3" fmla="*/ 200055 w 214619"/>
                      <a:gd name="connsiteY3" fmla="*/ 72168 h 224833"/>
                      <a:gd name="connsiteX4" fmla="*/ 208390 w 214619"/>
                      <a:gd name="connsiteY4" fmla="*/ 140034 h 224833"/>
                      <a:gd name="connsiteX5" fmla="*/ 208390 w 214619"/>
                      <a:gd name="connsiteY5" fmla="*/ 168609 h 224833"/>
                      <a:gd name="connsiteX6" fmla="*/ 128618 w 214619"/>
                      <a:gd name="connsiteY6" fmla="*/ 224568 h 224833"/>
                      <a:gd name="connsiteX7" fmla="*/ 133380 w 214619"/>
                      <a:gd name="connsiteY7" fmla="*/ 143605 h 224833"/>
                      <a:gd name="connsiteX8" fmla="*/ 89328 w 214619"/>
                      <a:gd name="connsiteY8" fmla="*/ 76931 h 224833"/>
                      <a:gd name="connsiteX9" fmla="*/ 1221 w 214619"/>
                      <a:gd name="connsiteY9" fmla="*/ 60262 h 224833"/>
                      <a:gd name="connsiteX0" fmla="*/ 965 w 214363"/>
                      <a:gd name="connsiteY0" fmla="*/ 60262 h 224833"/>
                      <a:gd name="connsiteX1" fmla="*/ 45018 w 214363"/>
                      <a:gd name="connsiteY1" fmla="*/ 4302 h 224833"/>
                      <a:gd name="connsiteX2" fmla="*/ 146221 w 214363"/>
                      <a:gd name="connsiteY2" fmla="*/ 11446 h 224833"/>
                      <a:gd name="connsiteX3" fmla="*/ 199799 w 214363"/>
                      <a:gd name="connsiteY3" fmla="*/ 72168 h 224833"/>
                      <a:gd name="connsiteX4" fmla="*/ 208134 w 214363"/>
                      <a:gd name="connsiteY4" fmla="*/ 140034 h 224833"/>
                      <a:gd name="connsiteX5" fmla="*/ 208134 w 214363"/>
                      <a:gd name="connsiteY5" fmla="*/ 168609 h 224833"/>
                      <a:gd name="connsiteX6" fmla="*/ 128362 w 214363"/>
                      <a:gd name="connsiteY6" fmla="*/ 224568 h 224833"/>
                      <a:gd name="connsiteX7" fmla="*/ 133124 w 214363"/>
                      <a:gd name="connsiteY7" fmla="*/ 143605 h 224833"/>
                      <a:gd name="connsiteX8" fmla="*/ 83119 w 214363"/>
                      <a:gd name="connsiteY8" fmla="*/ 76931 h 224833"/>
                      <a:gd name="connsiteX9" fmla="*/ 965 w 214363"/>
                      <a:gd name="connsiteY9" fmla="*/ 60262 h 224833"/>
                      <a:gd name="connsiteX0" fmla="*/ 965 w 214363"/>
                      <a:gd name="connsiteY0" fmla="*/ 60262 h 224833"/>
                      <a:gd name="connsiteX1" fmla="*/ 45018 w 214363"/>
                      <a:gd name="connsiteY1" fmla="*/ 4302 h 224833"/>
                      <a:gd name="connsiteX2" fmla="*/ 146221 w 214363"/>
                      <a:gd name="connsiteY2" fmla="*/ 11446 h 224833"/>
                      <a:gd name="connsiteX3" fmla="*/ 199799 w 214363"/>
                      <a:gd name="connsiteY3" fmla="*/ 72168 h 224833"/>
                      <a:gd name="connsiteX4" fmla="*/ 208134 w 214363"/>
                      <a:gd name="connsiteY4" fmla="*/ 140034 h 224833"/>
                      <a:gd name="connsiteX5" fmla="*/ 208134 w 214363"/>
                      <a:gd name="connsiteY5" fmla="*/ 168609 h 224833"/>
                      <a:gd name="connsiteX6" fmla="*/ 128362 w 214363"/>
                      <a:gd name="connsiteY6" fmla="*/ 224568 h 224833"/>
                      <a:gd name="connsiteX7" fmla="*/ 127171 w 214363"/>
                      <a:gd name="connsiteY7" fmla="*/ 143605 h 224833"/>
                      <a:gd name="connsiteX8" fmla="*/ 83119 w 214363"/>
                      <a:gd name="connsiteY8" fmla="*/ 76931 h 224833"/>
                      <a:gd name="connsiteX9" fmla="*/ 965 w 214363"/>
                      <a:gd name="connsiteY9" fmla="*/ 60262 h 224833"/>
                      <a:gd name="connsiteX0" fmla="*/ 965 w 214892"/>
                      <a:gd name="connsiteY0" fmla="*/ 60262 h 233134"/>
                      <a:gd name="connsiteX1" fmla="*/ 45018 w 214892"/>
                      <a:gd name="connsiteY1" fmla="*/ 4302 h 233134"/>
                      <a:gd name="connsiteX2" fmla="*/ 146221 w 214892"/>
                      <a:gd name="connsiteY2" fmla="*/ 11446 h 233134"/>
                      <a:gd name="connsiteX3" fmla="*/ 199799 w 214892"/>
                      <a:gd name="connsiteY3" fmla="*/ 72168 h 233134"/>
                      <a:gd name="connsiteX4" fmla="*/ 208134 w 214892"/>
                      <a:gd name="connsiteY4" fmla="*/ 140034 h 233134"/>
                      <a:gd name="connsiteX5" fmla="*/ 208134 w 214892"/>
                      <a:gd name="connsiteY5" fmla="*/ 168609 h 233134"/>
                      <a:gd name="connsiteX6" fmla="*/ 121218 w 214892"/>
                      <a:gd name="connsiteY6" fmla="*/ 232902 h 233134"/>
                      <a:gd name="connsiteX7" fmla="*/ 127171 w 214892"/>
                      <a:gd name="connsiteY7" fmla="*/ 143605 h 233134"/>
                      <a:gd name="connsiteX8" fmla="*/ 83119 w 214892"/>
                      <a:gd name="connsiteY8" fmla="*/ 76931 h 233134"/>
                      <a:gd name="connsiteX9" fmla="*/ 965 w 214892"/>
                      <a:gd name="connsiteY9" fmla="*/ 60262 h 233134"/>
                      <a:gd name="connsiteX0" fmla="*/ 965 w 214892"/>
                      <a:gd name="connsiteY0" fmla="*/ 60262 h 232948"/>
                      <a:gd name="connsiteX1" fmla="*/ 45018 w 214892"/>
                      <a:gd name="connsiteY1" fmla="*/ 4302 h 232948"/>
                      <a:gd name="connsiteX2" fmla="*/ 146221 w 214892"/>
                      <a:gd name="connsiteY2" fmla="*/ 11446 h 232948"/>
                      <a:gd name="connsiteX3" fmla="*/ 199799 w 214892"/>
                      <a:gd name="connsiteY3" fmla="*/ 72168 h 232948"/>
                      <a:gd name="connsiteX4" fmla="*/ 208134 w 214892"/>
                      <a:gd name="connsiteY4" fmla="*/ 140034 h 232948"/>
                      <a:gd name="connsiteX5" fmla="*/ 208134 w 214892"/>
                      <a:gd name="connsiteY5" fmla="*/ 168609 h 232948"/>
                      <a:gd name="connsiteX6" fmla="*/ 121218 w 214892"/>
                      <a:gd name="connsiteY6" fmla="*/ 232902 h 232948"/>
                      <a:gd name="connsiteX7" fmla="*/ 127171 w 214892"/>
                      <a:gd name="connsiteY7" fmla="*/ 143605 h 232948"/>
                      <a:gd name="connsiteX8" fmla="*/ 83119 w 214892"/>
                      <a:gd name="connsiteY8" fmla="*/ 76931 h 232948"/>
                      <a:gd name="connsiteX9" fmla="*/ 965 w 214892"/>
                      <a:gd name="connsiteY9" fmla="*/ 60262 h 232948"/>
                      <a:gd name="connsiteX0" fmla="*/ 965 w 215807"/>
                      <a:gd name="connsiteY0" fmla="*/ 60262 h 233287"/>
                      <a:gd name="connsiteX1" fmla="*/ 45018 w 215807"/>
                      <a:gd name="connsiteY1" fmla="*/ 4302 h 233287"/>
                      <a:gd name="connsiteX2" fmla="*/ 146221 w 215807"/>
                      <a:gd name="connsiteY2" fmla="*/ 11446 h 233287"/>
                      <a:gd name="connsiteX3" fmla="*/ 199799 w 215807"/>
                      <a:gd name="connsiteY3" fmla="*/ 72168 h 233287"/>
                      <a:gd name="connsiteX4" fmla="*/ 208134 w 215807"/>
                      <a:gd name="connsiteY4" fmla="*/ 140034 h 233287"/>
                      <a:gd name="connsiteX5" fmla="*/ 209325 w 215807"/>
                      <a:gd name="connsiteY5" fmla="*/ 174562 h 233287"/>
                      <a:gd name="connsiteX6" fmla="*/ 121218 w 215807"/>
                      <a:gd name="connsiteY6" fmla="*/ 232902 h 233287"/>
                      <a:gd name="connsiteX7" fmla="*/ 127171 w 215807"/>
                      <a:gd name="connsiteY7" fmla="*/ 143605 h 233287"/>
                      <a:gd name="connsiteX8" fmla="*/ 83119 w 215807"/>
                      <a:gd name="connsiteY8" fmla="*/ 76931 h 233287"/>
                      <a:gd name="connsiteX9" fmla="*/ 965 w 215807"/>
                      <a:gd name="connsiteY9" fmla="*/ 60262 h 233287"/>
                      <a:gd name="connsiteX0" fmla="*/ 965 w 209986"/>
                      <a:gd name="connsiteY0" fmla="*/ 60262 h 233200"/>
                      <a:gd name="connsiteX1" fmla="*/ 45018 w 209986"/>
                      <a:gd name="connsiteY1" fmla="*/ 4302 h 233200"/>
                      <a:gd name="connsiteX2" fmla="*/ 146221 w 209986"/>
                      <a:gd name="connsiteY2" fmla="*/ 11446 h 233200"/>
                      <a:gd name="connsiteX3" fmla="*/ 199799 w 209986"/>
                      <a:gd name="connsiteY3" fmla="*/ 72168 h 233200"/>
                      <a:gd name="connsiteX4" fmla="*/ 208134 w 209986"/>
                      <a:gd name="connsiteY4" fmla="*/ 140034 h 233200"/>
                      <a:gd name="connsiteX5" fmla="*/ 209325 w 209986"/>
                      <a:gd name="connsiteY5" fmla="*/ 174562 h 233200"/>
                      <a:gd name="connsiteX6" fmla="*/ 121218 w 209986"/>
                      <a:gd name="connsiteY6" fmla="*/ 232902 h 233200"/>
                      <a:gd name="connsiteX7" fmla="*/ 127171 w 209986"/>
                      <a:gd name="connsiteY7" fmla="*/ 143605 h 233200"/>
                      <a:gd name="connsiteX8" fmla="*/ 83119 w 209986"/>
                      <a:gd name="connsiteY8" fmla="*/ 76931 h 233200"/>
                      <a:gd name="connsiteX9" fmla="*/ 965 w 209986"/>
                      <a:gd name="connsiteY9" fmla="*/ 60262 h 233200"/>
                      <a:gd name="connsiteX0" fmla="*/ 965 w 209986"/>
                      <a:gd name="connsiteY0" fmla="*/ 60262 h 233340"/>
                      <a:gd name="connsiteX1" fmla="*/ 45018 w 209986"/>
                      <a:gd name="connsiteY1" fmla="*/ 4302 h 233340"/>
                      <a:gd name="connsiteX2" fmla="*/ 146221 w 209986"/>
                      <a:gd name="connsiteY2" fmla="*/ 11446 h 233340"/>
                      <a:gd name="connsiteX3" fmla="*/ 199799 w 209986"/>
                      <a:gd name="connsiteY3" fmla="*/ 72168 h 233340"/>
                      <a:gd name="connsiteX4" fmla="*/ 208134 w 209986"/>
                      <a:gd name="connsiteY4" fmla="*/ 140034 h 233340"/>
                      <a:gd name="connsiteX5" fmla="*/ 209325 w 209986"/>
                      <a:gd name="connsiteY5" fmla="*/ 174562 h 233340"/>
                      <a:gd name="connsiteX6" fmla="*/ 121218 w 209986"/>
                      <a:gd name="connsiteY6" fmla="*/ 232902 h 233340"/>
                      <a:gd name="connsiteX7" fmla="*/ 127171 w 209986"/>
                      <a:gd name="connsiteY7" fmla="*/ 143605 h 233340"/>
                      <a:gd name="connsiteX8" fmla="*/ 83119 w 209986"/>
                      <a:gd name="connsiteY8" fmla="*/ 76931 h 233340"/>
                      <a:gd name="connsiteX9" fmla="*/ 965 w 209986"/>
                      <a:gd name="connsiteY9" fmla="*/ 60262 h 233340"/>
                      <a:gd name="connsiteX0" fmla="*/ 593 w 233427"/>
                      <a:gd name="connsiteY0" fmla="*/ 57707 h 233166"/>
                      <a:gd name="connsiteX1" fmla="*/ 68459 w 233427"/>
                      <a:gd name="connsiteY1" fmla="*/ 4128 h 233166"/>
                      <a:gd name="connsiteX2" fmla="*/ 169662 w 233427"/>
                      <a:gd name="connsiteY2" fmla="*/ 11272 h 233166"/>
                      <a:gd name="connsiteX3" fmla="*/ 223240 w 233427"/>
                      <a:gd name="connsiteY3" fmla="*/ 71994 h 233166"/>
                      <a:gd name="connsiteX4" fmla="*/ 231575 w 233427"/>
                      <a:gd name="connsiteY4" fmla="*/ 139860 h 233166"/>
                      <a:gd name="connsiteX5" fmla="*/ 232766 w 233427"/>
                      <a:gd name="connsiteY5" fmla="*/ 174388 h 233166"/>
                      <a:gd name="connsiteX6" fmla="*/ 144659 w 233427"/>
                      <a:gd name="connsiteY6" fmla="*/ 232728 h 233166"/>
                      <a:gd name="connsiteX7" fmla="*/ 150612 w 233427"/>
                      <a:gd name="connsiteY7" fmla="*/ 143431 h 233166"/>
                      <a:gd name="connsiteX8" fmla="*/ 106560 w 233427"/>
                      <a:gd name="connsiteY8" fmla="*/ 76757 h 233166"/>
                      <a:gd name="connsiteX9" fmla="*/ 593 w 233427"/>
                      <a:gd name="connsiteY9" fmla="*/ 57707 h 233166"/>
                      <a:gd name="connsiteX0" fmla="*/ 593 w 233427"/>
                      <a:gd name="connsiteY0" fmla="*/ 62820 h 233516"/>
                      <a:gd name="connsiteX1" fmla="*/ 68459 w 233427"/>
                      <a:gd name="connsiteY1" fmla="*/ 4478 h 233516"/>
                      <a:gd name="connsiteX2" fmla="*/ 169662 w 233427"/>
                      <a:gd name="connsiteY2" fmla="*/ 11622 h 233516"/>
                      <a:gd name="connsiteX3" fmla="*/ 223240 w 233427"/>
                      <a:gd name="connsiteY3" fmla="*/ 72344 h 233516"/>
                      <a:gd name="connsiteX4" fmla="*/ 231575 w 233427"/>
                      <a:gd name="connsiteY4" fmla="*/ 140210 h 233516"/>
                      <a:gd name="connsiteX5" fmla="*/ 232766 w 233427"/>
                      <a:gd name="connsiteY5" fmla="*/ 174738 h 233516"/>
                      <a:gd name="connsiteX6" fmla="*/ 144659 w 233427"/>
                      <a:gd name="connsiteY6" fmla="*/ 233078 h 233516"/>
                      <a:gd name="connsiteX7" fmla="*/ 150612 w 233427"/>
                      <a:gd name="connsiteY7" fmla="*/ 143781 h 233516"/>
                      <a:gd name="connsiteX8" fmla="*/ 106560 w 233427"/>
                      <a:gd name="connsiteY8" fmla="*/ 77107 h 233516"/>
                      <a:gd name="connsiteX9" fmla="*/ 593 w 233427"/>
                      <a:gd name="connsiteY9" fmla="*/ 62820 h 233516"/>
                      <a:gd name="connsiteX0" fmla="*/ 88 w 232922"/>
                      <a:gd name="connsiteY0" fmla="*/ 62820 h 233516"/>
                      <a:gd name="connsiteX1" fmla="*/ 67954 w 232922"/>
                      <a:gd name="connsiteY1" fmla="*/ 4478 h 233516"/>
                      <a:gd name="connsiteX2" fmla="*/ 169157 w 232922"/>
                      <a:gd name="connsiteY2" fmla="*/ 11622 h 233516"/>
                      <a:gd name="connsiteX3" fmla="*/ 222735 w 232922"/>
                      <a:gd name="connsiteY3" fmla="*/ 72344 h 233516"/>
                      <a:gd name="connsiteX4" fmla="*/ 231070 w 232922"/>
                      <a:gd name="connsiteY4" fmla="*/ 140210 h 233516"/>
                      <a:gd name="connsiteX5" fmla="*/ 232261 w 232922"/>
                      <a:gd name="connsiteY5" fmla="*/ 174738 h 233516"/>
                      <a:gd name="connsiteX6" fmla="*/ 144154 w 232922"/>
                      <a:gd name="connsiteY6" fmla="*/ 233078 h 233516"/>
                      <a:gd name="connsiteX7" fmla="*/ 150107 w 232922"/>
                      <a:gd name="connsiteY7" fmla="*/ 143781 h 233516"/>
                      <a:gd name="connsiteX8" fmla="*/ 106055 w 232922"/>
                      <a:gd name="connsiteY8" fmla="*/ 77107 h 233516"/>
                      <a:gd name="connsiteX9" fmla="*/ 88 w 232922"/>
                      <a:gd name="connsiteY9" fmla="*/ 62820 h 233516"/>
                      <a:gd name="connsiteX0" fmla="*/ 803 w 233637"/>
                      <a:gd name="connsiteY0" fmla="*/ 63722 h 234418"/>
                      <a:gd name="connsiteX1" fmla="*/ 63907 w 233637"/>
                      <a:gd name="connsiteY1" fmla="*/ 4190 h 234418"/>
                      <a:gd name="connsiteX2" fmla="*/ 169872 w 233637"/>
                      <a:gd name="connsiteY2" fmla="*/ 12524 h 234418"/>
                      <a:gd name="connsiteX3" fmla="*/ 223450 w 233637"/>
                      <a:gd name="connsiteY3" fmla="*/ 73246 h 234418"/>
                      <a:gd name="connsiteX4" fmla="*/ 231785 w 233637"/>
                      <a:gd name="connsiteY4" fmla="*/ 141112 h 234418"/>
                      <a:gd name="connsiteX5" fmla="*/ 232976 w 233637"/>
                      <a:gd name="connsiteY5" fmla="*/ 175640 h 234418"/>
                      <a:gd name="connsiteX6" fmla="*/ 144869 w 233637"/>
                      <a:gd name="connsiteY6" fmla="*/ 233980 h 234418"/>
                      <a:gd name="connsiteX7" fmla="*/ 150822 w 233637"/>
                      <a:gd name="connsiteY7" fmla="*/ 144683 h 234418"/>
                      <a:gd name="connsiteX8" fmla="*/ 106770 w 233637"/>
                      <a:gd name="connsiteY8" fmla="*/ 78009 h 234418"/>
                      <a:gd name="connsiteX9" fmla="*/ 803 w 233637"/>
                      <a:gd name="connsiteY9" fmla="*/ 63722 h 234418"/>
                      <a:gd name="connsiteX0" fmla="*/ 570 w 233404"/>
                      <a:gd name="connsiteY0" fmla="*/ 61607 h 232303"/>
                      <a:gd name="connsiteX1" fmla="*/ 63674 w 233404"/>
                      <a:gd name="connsiteY1" fmla="*/ 2075 h 232303"/>
                      <a:gd name="connsiteX2" fmla="*/ 169639 w 233404"/>
                      <a:gd name="connsiteY2" fmla="*/ 10409 h 232303"/>
                      <a:gd name="connsiteX3" fmla="*/ 223217 w 233404"/>
                      <a:gd name="connsiteY3" fmla="*/ 71131 h 232303"/>
                      <a:gd name="connsiteX4" fmla="*/ 231552 w 233404"/>
                      <a:gd name="connsiteY4" fmla="*/ 138997 h 232303"/>
                      <a:gd name="connsiteX5" fmla="*/ 232743 w 233404"/>
                      <a:gd name="connsiteY5" fmla="*/ 173525 h 232303"/>
                      <a:gd name="connsiteX6" fmla="*/ 144636 w 233404"/>
                      <a:gd name="connsiteY6" fmla="*/ 231865 h 232303"/>
                      <a:gd name="connsiteX7" fmla="*/ 150589 w 233404"/>
                      <a:gd name="connsiteY7" fmla="*/ 142568 h 232303"/>
                      <a:gd name="connsiteX8" fmla="*/ 106537 w 233404"/>
                      <a:gd name="connsiteY8" fmla="*/ 75894 h 232303"/>
                      <a:gd name="connsiteX9" fmla="*/ 570 w 233404"/>
                      <a:gd name="connsiteY9" fmla="*/ 61607 h 232303"/>
                      <a:gd name="connsiteX0" fmla="*/ 715 w 240693"/>
                      <a:gd name="connsiteY0" fmla="*/ 61165 h 234242"/>
                      <a:gd name="connsiteX1" fmla="*/ 70963 w 240693"/>
                      <a:gd name="connsiteY1" fmla="*/ 4014 h 234242"/>
                      <a:gd name="connsiteX2" fmla="*/ 176928 w 240693"/>
                      <a:gd name="connsiteY2" fmla="*/ 12348 h 234242"/>
                      <a:gd name="connsiteX3" fmla="*/ 230506 w 240693"/>
                      <a:gd name="connsiteY3" fmla="*/ 73070 h 234242"/>
                      <a:gd name="connsiteX4" fmla="*/ 238841 w 240693"/>
                      <a:gd name="connsiteY4" fmla="*/ 140936 h 234242"/>
                      <a:gd name="connsiteX5" fmla="*/ 240032 w 240693"/>
                      <a:gd name="connsiteY5" fmla="*/ 175464 h 234242"/>
                      <a:gd name="connsiteX6" fmla="*/ 151925 w 240693"/>
                      <a:gd name="connsiteY6" fmla="*/ 233804 h 234242"/>
                      <a:gd name="connsiteX7" fmla="*/ 157878 w 240693"/>
                      <a:gd name="connsiteY7" fmla="*/ 144507 h 234242"/>
                      <a:gd name="connsiteX8" fmla="*/ 113826 w 240693"/>
                      <a:gd name="connsiteY8" fmla="*/ 77833 h 234242"/>
                      <a:gd name="connsiteX9" fmla="*/ 715 w 240693"/>
                      <a:gd name="connsiteY9" fmla="*/ 61165 h 234242"/>
                      <a:gd name="connsiteX0" fmla="*/ 25 w 240003"/>
                      <a:gd name="connsiteY0" fmla="*/ 61165 h 234242"/>
                      <a:gd name="connsiteX1" fmla="*/ 70273 w 240003"/>
                      <a:gd name="connsiteY1" fmla="*/ 4014 h 234242"/>
                      <a:gd name="connsiteX2" fmla="*/ 176238 w 240003"/>
                      <a:gd name="connsiteY2" fmla="*/ 12348 h 234242"/>
                      <a:gd name="connsiteX3" fmla="*/ 229816 w 240003"/>
                      <a:gd name="connsiteY3" fmla="*/ 73070 h 234242"/>
                      <a:gd name="connsiteX4" fmla="*/ 238151 w 240003"/>
                      <a:gd name="connsiteY4" fmla="*/ 140936 h 234242"/>
                      <a:gd name="connsiteX5" fmla="*/ 239342 w 240003"/>
                      <a:gd name="connsiteY5" fmla="*/ 175464 h 234242"/>
                      <a:gd name="connsiteX6" fmla="*/ 151235 w 240003"/>
                      <a:gd name="connsiteY6" fmla="*/ 233804 h 234242"/>
                      <a:gd name="connsiteX7" fmla="*/ 157188 w 240003"/>
                      <a:gd name="connsiteY7" fmla="*/ 144507 h 234242"/>
                      <a:gd name="connsiteX8" fmla="*/ 113136 w 240003"/>
                      <a:gd name="connsiteY8" fmla="*/ 77833 h 234242"/>
                      <a:gd name="connsiteX9" fmla="*/ 25 w 240003"/>
                      <a:gd name="connsiteY9" fmla="*/ 61165 h 234242"/>
                      <a:gd name="connsiteX0" fmla="*/ 822 w 240800"/>
                      <a:gd name="connsiteY0" fmla="*/ 64038 h 237115"/>
                      <a:gd name="connsiteX1" fmla="*/ 68689 w 240800"/>
                      <a:gd name="connsiteY1" fmla="*/ 3315 h 237115"/>
                      <a:gd name="connsiteX2" fmla="*/ 177035 w 240800"/>
                      <a:gd name="connsiteY2" fmla="*/ 15221 h 237115"/>
                      <a:gd name="connsiteX3" fmla="*/ 230613 w 240800"/>
                      <a:gd name="connsiteY3" fmla="*/ 75943 h 237115"/>
                      <a:gd name="connsiteX4" fmla="*/ 238948 w 240800"/>
                      <a:gd name="connsiteY4" fmla="*/ 143809 h 237115"/>
                      <a:gd name="connsiteX5" fmla="*/ 240139 w 240800"/>
                      <a:gd name="connsiteY5" fmla="*/ 178337 h 237115"/>
                      <a:gd name="connsiteX6" fmla="*/ 152032 w 240800"/>
                      <a:gd name="connsiteY6" fmla="*/ 236677 h 237115"/>
                      <a:gd name="connsiteX7" fmla="*/ 157985 w 240800"/>
                      <a:gd name="connsiteY7" fmla="*/ 147380 h 237115"/>
                      <a:gd name="connsiteX8" fmla="*/ 113933 w 240800"/>
                      <a:gd name="connsiteY8" fmla="*/ 80706 h 237115"/>
                      <a:gd name="connsiteX9" fmla="*/ 822 w 240800"/>
                      <a:gd name="connsiteY9" fmla="*/ 64038 h 237115"/>
                      <a:gd name="connsiteX0" fmla="*/ 544 w 240522"/>
                      <a:gd name="connsiteY0" fmla="*/ 61030 h 234107"/>
                      <a:gd name="connsiteX1" fmla="*/ 68411 w 240522"/>
                      <a:gd name="connsiteY1" fmla="*/ 307 h 234107"/>
                      <a:gd name="connsiteX2" fmla="*/ 176757 w 240522"/>
                      <a:gd name="connsiteY2" fmla="*/ 12213 h 234107"/>
                      <a:gd name="connsiteX3" fmla="*/ 230335 w 240522"/>
                      <a:gd name="connsiteY3" fmla="*/ 72935 h 234107"/>
                      <a:gd name="connsiteX4" fmla="*/ 238670 w 240522"/>
                      <a:gd name="connsiteY4" fmla="*/ 140801 h 234107"/>
                      <a:gd name="connsiteX5" fmla="*/ 239861 w 240522"/>
                      <a:gd name="connsiteY5" fmla="*/ 175329 h 234107"/>
                      <a:gd name="connsiteX6" fmla="*/ 151754 w 240522"/>
                      <a:gd name="connsiteY6" fmla="*/ 233669 h 234107"/>
                      <a:gd name="connsiteX7" fmla="*/ 157707 w 240522"/>
                      <a:gd name="connsiteY7" fmla="*/ 144372 h 234107"/>
                      <a:gd name="connsiteX8" fmla="*/ 113655 w 240522"/>
                      <a:gd name="connsiteY8" fmla="*/ 77698 h 234107"/>
                      <a:gd name="connsiteX9" fmla="*/ 544 w 240522"/>
                      <a:gd name="connsiteY9" fmla="*/ 61030 h 234107"/>
                      <a:gd name="connsiteX0" fmla="*/ 804 w 240782"/>
                      <a:gd name="connsiteY0" fmla="*/ 64038 h 237115"/>
                      <a:gd name="connsiteX1" fmla="*/ 68671 w 240782"/>
                      <a:gd name="connsiteY1" fmla="*/ 3315 h 237115"/>
                      <a:gd name="connsiteX2" fmla="*/ 169874 w 240782"/>
                      <a:gd name="connsiteY2" fmla="*/ 15221 h 237115"/>
                      <a:gd name="connsiteX3" fmla="*/ 230595 w 240782"/>
                      <a:gd name="connsiteY3" fmla="*/ 75943 h 237115"/>
                      <a:gd name="connsiteX4" fmla="*/ 238930 w 240782"/>
                      <a:gd name="connsiteY4" fmla="*/ 143809 h 237115"/>
                      <a:gd name="connsiteX5" fmla="*/ 240121 w 240782"/>
                      <a:gd name="connsiteY5" fmla="*/ 178337 h 237115"/>
                      <a:gd name="connsiteX6" fmla="*/ 152014 w 240782"/>
                      <a:gd name="connsiteY6" fmla="*/ 236677 h 237115"/>
                      <a:gd name="connsiteX7" fmla="*/ 157967 w 240782"/>
                      <a:gd name="connsiteY7" fmla="*/ 147380 h 237115"/>
                      <a:gd name="connsiteX8" fmla="*/ 113915 w 240782"/>
                      <a:gd name="connsiteY8" fmla="*/ 80706 h 237115"/>
                      <a:gd name="connsiteX9" fmla="*/ 804 w 240782"/>
                      <a:gd name="connsiteY9" fmla="*/ 64038 h 237115"/>
                      <a:gd name="connsiteX0" fmla="*/ 578 w 240556"/>
                      <a:gd name="connsiteY0" fmla="*/ 62494 h 235571"/>
                      <a:gd name="connsiteX1" fmla="*/ 68445 w 240556"/>
                      <a:gd name="connsiteY1" fmla="*/ 1771 h 235571"/>
                      <a:gd name="connsiteX2" fmla="*/ 169648 w 240556"/>
                      <a:gd name="connsiteY2" fmla="*/ 13677 h 235571"/>
                      <a:gd name="connsiteX3" fmla="*/ 230369 w 240556"/>
                      <a:gd name="connsiteY3" fmla="*/ 74399 h 235571"/>
                      <a:gd name="connsiteX4" fmla="*/ 238704 w 240556"/>
                      <a:gd name="connsiteY4" fmla="*/ 142265 h 235571"/>
                      <a:gd name="connsiteX5" fmla="*/ 239895 w 240556"/>
                      <a:gd name="connsiteY5" fmla="*/ 176793 h 235571"/>
                      <a:gd name="connsiteX6" fmla="*/ 151788 w 240556"/>
                      <a:gd name="connsiteY6" fmla="*/ 235133 h 235571"/>
                      <a:gd name="connsiteX7" fmla="*/ 157741 w 240556"/>
                      <a:gd name="connsiteY7" fmla="*/ 145836 h 235571"/>
                      <a:gd name="connsiteX8" fmla="*/ 113689 w 240556"/>
                      <a:gd name="connsiteY8" fmla="*/ 79162 h 235571"/>
                      <a:gd name="connsiteX9" fmla="*/ 578 w 240556"/>
                      <a:gd name="connsiteY9" fmla="*/ 62494 h 235571"/>
                      <a:gd name="connsiteX0" fmla="*/ 578 w 240556"/>
                      <a:gd name="connsiteY0" fmla="*/ 65149 h 238226"/>
                      <a:gd name="connsiteX1" fmla="*/ 68445 w 240556"/>
                      <a:gd name="connsiteY1" fmla="*/ 4426 h 238226"/>
                      <a:gd name="connsiteX2" fmla="*/ 169648 w 240556"/>
                      <a:gd name="connsiteY2" fmla="*/ 16332 h 238226"/>
                      <a:gd name="connsiteX3" fmla="*/ 230369 w 240556"/>
                      <a:gd name="connsiteY3" fmla="*/ 77054 h 238226"/>
                      <a:gd name="connsiteX4" fmla="*/ 238704 w 240556"/>
                      <a:gd name="connsiteY4" fmla="*/ 144920 h 238226"/>
                      <a:gd name="connsiteX5" fmla="*/ 239895 w 240556"/>
                      <a:gd name="connsiteY5" fmla="*/ 179448 h 238226"/>
                      <a:gd name="connsiteX6" fmla="*/ 151788 w 240556"/>
                      <a:gd name="connsiteY6" fmla="*/ 237788 h 238226"/>
                      <a:gd name="connsiteX7" fmla="*/ 157741 w 240556"/>
                      <a:gd name="connsiteY7" fmla="*/ 148491 h 238226"/>
                      <a:gd name="connsiteX8" fmla="*/ 113689 w 240556"/>
                      <a:gd name="connsiteY8" fmla="*/ 81817 h 238226"/>
                      <a:gd name="connsiteX9" fmla="*/ 578 w 240556"/>
                      <a:gd name="connsiteY9" fmla="*/ 65149 h 238226"/>
                      <a:gd name="connsiteX0" fmla="*/ 578 w 240556"/>
                      <a:gd name="connsiteY0" fmla="*/ 65149 h 238226"/>
                      <a:gd name="connsiteX1" fmla="*/ 68445 w 240556"/>
                      <a:gd name="connsiteY1" fmla="*/ 4426 h 238226"/>
                      <a:gd name="connsiteX2" fmla="*/ 169648 w 240556"/>
                      <a:gd name="connsiteY2" fmla="*/ 16332 h 238226"/>
                      <a:gd name="connsiteX3" fmla="*/ 230369 w 240556"/>
                      <a:gd name="connsiteY3" fmla="*/ 77054 h 238226"/>
                      <a:gd name="connsiteX4" fmla="*/ 238704 w 240556"/>
                      <a:gd name="connsiteY4" fmla="*/ 144920 h 238226"/>
                      <a:gd name="connsiteX5" fmla="*/ 239895 w 240556"/>
                      <a:gd name="connsiteY5" fmla="*/ 179448 h 238226"/>
                      <a:gd name="connsiteX6" fmla="*/ 151788 w 240556"/>
                      <a:gd name="connsiteY6" fmla="*/ 237788 h 238226"/>
                      <a:gd name="connsiteX7" fmla="*/ 157741 w 240556"/>
                      <a:gd name="connsiteY7" fmla="*/ 148491 h 238226"/>
                      <a:gd name="connsiteX8" fmla="*/ 113689 w 240556"/>
                      <a:gd name="connsiteY8" fmla="*/ 81817 h 238226"/>
                      <a:gd name="connsiteX9" fmla="*/ 578 w 240556"/>
                      <a:gd name="connsiteY9" fmla="*/ 65149 h 238226"/>
                      <a:gd name="connsiteX0" fmla="*/ 578 w 245852"/>
                      <a:gd name="connsiteY0" fmla="*/ 65149 h 238493"/>
                      <a:gd name="connsiteX1" fmla="*/ 68445 w 245852"/>
                      <a:gd name="connsiteY1" fmla="*/ 4426 h 238493"/>
                      <a:gd name="connsiteX2" fmla="*/ 169648 w 245852"/>
                      <a:gd name="connsiteY2" fmla="*/ 16332 h 238493"/>
                      <a:gd name="connsiteX3" fmla="*/ 230369 w 245852"/>
                      <a:gd name="connsiteY3" fmla="*/ 77054 h 238493"/>
                      <a:gd name="connsiteX4" fmla="*/ 239895 w 245852"/>
                      <a:gd name="connsiteY4" fmla="*/ 179448 h 238493"/>
                      <a:gd name="connsiteX5" fmla="*/ 151788 w 245852"/>
                      <a:gd name="connsiteY5" fmla="*/ 237788 h 238493"/>
                      <a:gd name="connsiteX6" fmla="*/ 157741 w 245852"/>
                      <a:gd name="connsiteY6" fmla="*/ 148491 h 238493"/>
                      <a:gd name="connsiteX7" fmla="*/ 113689 w 245852"/>
                      <a:gd name="connsiteY7" fmla="*/ 81817 h 238493"/>
                      <a:gd name="connsiteX8" fmla="*/ 578 w 245852"/>
                      <a:gd name="connsiteY8" fmla="*/ 65149 h 238493"/>
                      <a:gd name="connsiteX0" fmla="*/ 578 w 240575"/>
                      <a:gd name="connsiteY0" fmla="*/ 65149 h 238280"/>
                      <a:gd name="connsiteX1" fmla="*/ 68445 w 240575"/>
                      <a:gd name="connsiteY1" fmla="*/ 4426 h 238280"/>
                      <a:gd name="connsiteX2" fmla="*/ 169648 w 240575"/>
                      <a:gd name="connsiteY2" fmla="*/ 16332 h 238280"/>
                      <a:gd name="connsiteX3" fmla="*/ 230369 w 240575"/>
                      <a:gd name="connsiteY3" fmla="*/ 77054 h 238280"/>
                      <a:gd name="connsiteX4" fmla="*/ 239895 w 240575"/>
                      <a:gd name="connsiteY4" fmla="*/ 179448 h 238280"/>
                      <a:gd name="connsiteX5" fmla="*/ 151788 w 240575"/>
                      <a:gd name="connsiteY5" fmla="*/ 237788 h 238280"/>
                      <a:gd name="connsiteX6" fmla="*/ 157741 w 240575"/>
                      <a:gd name="connsiteY6" fmla="*/ 148491 h 238280"/>
                      <a:gd name="connsiteX7" fmla="*/ 113689 w 240575"/>
                      <a:gd name="connsiteY7" fmla="*/ 81817 h 238280"/>
                      <a:gd name="connsiteX8" fmla="*/ 578 w 240575"/>
                      <a:gd name="connsiteY8" fmla="*/ 65149 h 238280"/>
                      <a:gd name="connsiteX0" fmla="*/ 578 w 245588"/>
                      <a:gd name="connsiteY0" fmla="*/ 65149 h 242020"/>
                      <a:gd name="connsiteX1" fmla="*/ 68445 w 245588"/>
                      <a:gd name="connsiteY1" fmla="*/ 4426 h 242020"/>
                      <a:gd name="connsiteX2" fmla="*/ 169648 w 245588"/>
                      <a:gd name="connsiteY2" fmla="*/ 16332 h 242020"/>
                      <a:gd name="connsiteX3" fmla="*/ 230369 w 245588"/>
                      <a:gd name="connsiteY3" fmla="*/ 77054 h 242020"/>
                      <a:gd name="connsiteX4" fmla="*/ 239895 w 245588"/>
                      <a:gd name="connsiteY4" fmla="*/ 179448 h 242020"/>
                      <a:gd name="connsiteX5" fmla="*/ 155360 w 245588"/>
                      <a:gd name="connsiteY5" fmla="*/ 241360 h 242020"/>
                      <a:gd name="connsiteX6" fmla="*/ 157741 w 245588"/>
                      <a:gd name="connsiteY6" fmla="*/ 148491 h 242020"/>
                      <a:gd name="connsiteX7" fmla="*/ 113689 w 245588"/>
                      <a:gd name="connsiteY7" fmla="*/ 81817 h 242020"/>
                      <a:gd name="connsiteX8" fmla="*/ 578 w 245588"/>
                      <a:gd name="connsiteY8" fmla="*/ 65149 h 242020"/>
                      <a:gd name="connsiteX0" fmla="*/ 578 w 243474"/>
                      <a:gd name="connsiteY0" fmla="*/ 65149 h 241866"/>
                      <a:gd name="connsiteX1" fmla="*/ 68445 w 243474"/>
                      <a:gd name="connsiteY1" fmla="*/ 4426 h 241866"/>
                      <a:gd name="connsiteX2" fmla="*/ 169648 w 243474"/>
                      <a:gd name="connsiteY2" fmla="*/ 16332 h 241866"/>
                      <a:gd name="connsiteX3" fmla="*/ 230369 w 243474"/>
                      <a:gd name="connsiteY3" fmla="*/ 77054 h 241866"/>
                      <a:gd name="connsiteX4" fmla="*/ 239895 w 243474"/>
                      <a:gd name="connsiteY4" fmla="*/ 179448 h 241866"/>
                      <a:gd name="connsiteX5" fmla="*/ 155360 w 243474"/>
                      <a:gd name="connsiteY5" fmla="*/ 241360 h 241866"/>
                      <a:gd name="connsiteX6" fmla="*/ 157741 w 243474"/>
                      <a:gd name="connsiteY6" fmla="*/ 148491 h 241866"/>
                      <a:gd name="connsiteX7" fmla="*/ 113689 w 243474"/>
                      <a:gd name="connsiteY7" fmla="*/ 81817 h 241866"/>
                      <a:gd name="connsiteX8" fmla="*/ 578 w 243474"/>
                      <a:gd name="connsiteY8" fmla="*/ 65149 h 241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43474" h="241866">
                        <a:moveTo>
                          <a:pt x="578" y="65149"/>
                        </a:moveTo>
                        <a:cubicBezTo>
                          <a:pt x="-6963" y="52251"/>
                          <a:pt x="61698" y="8990"/>
                          <a:pt x="68445" y="4426"/>
                        </a:cubicBezTo>
                        <a:cubicBezTo>
                          <a:pt x="75192" y="-138"/>
                          <a:pt x="130755" y="-6488"/>
                          <a:pt x="169648" y="16332"/>
                        </a:cubicBezTo>
                        <a:cubicBezTo>
                          <a:pt x="208541" y="39152"/>
                          <a:pt x="218661" y="49868"/>
                          <a:pt x="230369" y="77054"/>
                        </a:cubicBezTo>
                        <a:cubicBezTo>
                          <a:pt x="242077" y="104240"/>
                          <a:pt x="247635" y="166352"/>
                          <a:pt x="239895" y="179448"/>
                        </a:cubicBezTo>
                        <a:cubicBezTo>
                          <a:pt x="232155" y="192544"/>
                          <a:pt x="152383" y="247710"/>
                          <a:pt x="155360" y="241360"/>
                        </a:cubicBezTo>
                        <a:cubicBezTo>
                          <a:pt x="158337" y="235010"/>
                          <a:pt x="163496" y="174486"/>
                          <a:pt x="157741" y="148491"/>
                        </a:cubicBezTo>
                        <a:cubicBezTo>
                          <a:pt x="151986" y="122496"/>
                          <a:pt x="139883" y="95707"/>
                          <a:pt x="113689" y="81817"/>
                        </a:cubicBezTo>
                        <a:cubicBezTo>
                          <a:pt x="87495" y="67927"/>
                          <a:pt x="8119" y="78047"/>
                          <a:pt x="578" y="65149"/>
                        </a:cubicBezTo>
                        <a:close/>
                      </a:path>
                    </a:pathLst>
                  </a:custGeom>
                  <a:solidFill>
                    <a:srgbClr val="FF6699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7" name="フリーフォーム: 図形 356">
                    <a:extLst>
                      <a:ext uri="{FF2B5EF4-FFF2-40B4-BE49-F238E27FC236}">
                        <a16:creationId xmlns:a16="http://schemas.microsoft.com/office/drawing/2014/main" id="{652FDD8C-AF47-636F-4D08-0BFB800DD528}"/>
                      </a:ext>
                    </a:extLst>
                  </p:cNvPr>
                  <p:cNvSpPr/>
                  <p:nvPr/>
                </p:nvSpPr>
                <p:spPr>
                  <a:xfrm>
                    <a:off x="2091861" y="2758960"/>
                    <a:ext cx="365095" cy="353593"/>
                  </a:xfrm>
                  <a:custGeom>
                    <a:avLst/>
                    <a:gdLst>
                      <a:gd name="connsiteX0" fmla="*/ 788 w 381387"/>
                      <a:gd name="connsiteY0" fmla="*/ 163318 h 353273"/>
                      <a:gd name="connsiteX1" fmla="*/ 184144 w 381387"/>
                      <a:gd name="connsiteY1" fmla="*/ 9728 h 353273"/>
                      <a:gd name="connsiteX2" fmla="*/ 309160 w 381387"/>
                      <a:gd name="connsiteY2" fmla="*/ 26397 h 353273"/>
                      <a:gd name="connsiteX3" fmla="*/ 379407 w 381387"/>
                      <a:gd name="connsiteY3" fmla="*/ 113312 h 353273"/>
                      <a:gd name="connsiteX4" fmla="*/ 360357 w 381387"/>
                      <a:gd name="connsiteY4" fmla="*/ 190703 h 353273"/>
                      <a:gd name="connsiteX5" fmla="*/ 342497 w 381387"/>
                      <a:gd name="connsiteY5" fmla="*/ 194275 h 353273"/>
                      <a:gd name="connsiteX6" fmla="*/ 147235 w 381387"/>
                      <a:gd name="connsiteY6" fmla="*/ 351437 h 353273"/>
                      <a:gd name="connsiteX7" fmla="*/ 155569 w 381387"/>
                      <a:gd name="connsiteY7" fmla="*/ 274047 h 353273"/>
                      <a:gd name="connsiteX8" fmla="*/ 119851 w 381387"/>
                      <a:gd name="connsiteY8" fmla="*/ 181178 h 353273"/>
                      <a:gd name="connsiteX9" fmla="*/ 788 w 381387"/>
                      <a:gd name="connsiteY9" fmla="*/ 163318 h 353273"/>
                      <a:gd name="connsiteX0" fmla="*/ 99 w 380698"/>
                      <a:gd name="connsiteY0" fmla="*/ 163318 h 353273"/>
                      <a:gd name="connsiteX1" fmla="*/ 183455 w 380698"/>
                      <a:gd name="connsiteY1" fmla="*/ 9728 h 353273"/>
                      <a:gd name="connsiteX2" fmla="*/ 308471 w 380698"/>
                      <a:gd name="connsiteY2" fmla="*/ 26397 h 353273"/>
                      <a:gd name="connsiteX3" fmla="*/ 378718 w 380698"/>
                      <a:gd name="connsiteY3" fmla="*/ 113312 h 353273"/>
                      <a:gd name="connsiteX4" fmla="*/ 359668 w 380698"/>
                      <a:gd name="connsiteY4" fmla="*/ 190703 h 353273"/>
                      <a:gd name="connsiteX5" fmla="*/ 341808 w 380698"/>
                      <a:gd name="connsiteY5" fmla="*/ 194275 h 353273"/>
                      <a:gd name="connsiteX6" fmla="*/ 146546 w 380698"/>
                      <a:gd name="connsiteY6" fmla="*/ 351437 h 353273"/>
                      <a:gd name="connsiteX7" fmla="*/ 154880 w 380698"/>
                      <a:gd name="connsiteY7" fmla="*/ 274047 h 353273"/>
                      <a:gd name="connsiteX8" fmla="*/ 119162 w 380698"/>
                      <a:gd name="connsiteY8" fmla="*/ 181178 h 353273"/>
                      <a:gd name="connsiteX9" fmla="*/ 99 w 380698"/>
                      <a:gd name="connsiteY9" fmla="*/ 163318 h 353273"/>
                      <a:gd name="connsiteX0" fmla="*/ 95 w 381884"/>
                      <a:gd name="connsiteY0" fmla="*/ 176101 h 354150"/>
                      <a:gd name="connsiteX1" fmla="*/ 184641 w 381884"/>
                      <a:gd name="connsiteY1" fmla="*/ 10605 h 354150"/>
                      <a:gd name="connsiteX2" fmla="*/ 309657 w 381884"/>
                      <a:gd name="connsiteY2" fmla="*/ 27274 h 354150"/>
                      <a:gd name="connsiteX3" fmla="*/ 379904 w 381884"/>
                      <a:gd name="connsiteY3" fmla="*/ 114189 h 354150"/>
                      <a:gd name="connsiteX4" fmla="*/ 360854 w 381884"/>
                      <a:gd name="connsiteY4" fmla="*/ 191580 h 354150"/>
                      <a:gd name="connsiteX5" fmla="*/ 342994 w 381884"/>
                      <a:gd name="connsiteY5" fmla="*/ 195152 h 354150"/>
                      <a:gd name="connsiteX6" fmla="*/ 147732 w 381884"/>
                      <a:gd name="connsiteY6" fmla="*/ 352314 h 354150"/>
                      <a:gd name="connsiteX7" fmla="*/ 156066 w 381884"/>
                      <a:gd name="connsiteY7" fmla="*/ 274924 h 354150"/>
                      <a:gd name="connsiteX8" fmla="*/ 120348 w 381884"/>
                      <a:gd name="connsiteY8" fmla="*/ 182055 h 354150"/>
                      <a:gd name="connsiteX9" fmla="*/ 95 w 381884"/>
                      <a:gd name="connsiteY9" fmla="*/ 176101 h 354150"/>
                      <a:gd name="connsiteX0" fmla="*/ 103 w 381892"/>
                      <a:gd name="connsiteY0" fmla="*/ 176101 h 354150"/>
                      <a:gd name="connsiteX1" fmla="*/ 184649 w 381892"/>
                      <a:gd name="connsiteY1" fmla="*/ 10605 h 354150"/>
                      <a:gd name="connsiteX2" fmla="*/ 309665 w 381892"/>
                      <a:gd name="connsiteY2" fmla="*/ 27274 h 354150"/>
                      <a:gd name="connsiteX3" fmla="*/ 379912 w 381892"/>
                      <a:gd name="connsiteY3" fmla="*/ 114189 h 354150"/>
                      <a:gd name="connsiteX4" fmla="*/ 360862 w 381892"/>
                      <a:gd name="connsiteY4" fmla="*/ 191580 h 354150"/>
                      <a:gd name="connsiteX5" fmla="*/ 343002 w 381892"/>
                      <a:gd name="connsiteY5" fmla="*/ 195152 h 354150"/>
                      <a:gd name="connsiteX6" fmla="*/ 147740 w 381892"/>
                      <a:gd name="connsiteY6" fmla="*/ 352314 h 354150"/>
                      <a:gd name="connsiteX7" fmla="*/ 156074 w 381892"/>
                      <a:gd name="connsiteY7" fmla="*/ 274924 h 354150"/>
                      <a:gd name="connsiteX8" fmla="*/ 120356 w 381892"/>
                      <a:gd name="connsiteY8" fmla="*/ 182055 h 354150"/>
                      <a:gd name="connsiteX9" fmla="*/ 103 w 381892"/>
                      <a:gd name="connsiteY9" fmla="*/ 176101 h 354150"/>
                      <a:gd name="connsiteX0" fmla="*/ 103 w 381892"/>
                      <a:gd name="connsiteY0" fmla="*/ 176101 h 354150"/>
                      <a:gd name="connsiteX1" fmla="*/ 184649 w 381892"/>
                      <a:gd name="connsiteY1" fmla="*/ 10605 h 354150"/>
                      <a:gd name="connsiteX2" fmla="*/ 309665 w 381892"/>
                      <a:gd name="connsiteY2" fmla="*/ 27274 h 354150"/>
                      <a:gd name="connsiteX3" fmla="*/ 379912 w 381892"/>
                      <a:gd name="connsiteY3" fmla="*/ 114189 h 354150"/>
                      <a:gd name="connsiteX4" fmla="*/ 360862 w 381892"/>
                      <a:gd name="connsiteY4" fmla="*/ 191580 h 354150"/>
                      <a:gd name="connsiteX5" fmla="*/ 343002 w 381892"/>
                      <a:gd name="connsiteY5" fmla="*/ 195152 h 354150"/>
                      <a:gd name="connsiteX6" fmla="*/ 147740 w 381892"/>
                      <a:gd name="connsiteY6" fmla="*/ 352314 h 354150"/>
                      <a:gd name="connsiteX7" fmla="*/ 156074 w 381892"/>
                      <a:gd name="connsiteY7" fmla="*/ 274924 h 354150"/>
                      <a:gd name="connsiteX8" fmla="*/ 120356 w 381892"/>
                      <a:gd name="connsiteY8" fmla="*/ 182055 h 354150"/>
                      <a:gd name="connsiteX9" fmla="*/ 103 w 381892"/>
                      <a:gd name="connsiteY9" fmla="*/ 176101 h 354150"/>
                      <a:gd name="connsiteX0" fmla="*/ 103 w 381892"/>
                      <a:gd name="connsiteY0" fmla="*/ 176101 h 352342"/>
                      <a:gd name="connsiteX1" fmla="*/ 184649 w 381892"/>
                      <a:gd name="connsiteY1" fmla="*/ 10605 h 352342"/>
                      <a:gd name="connsiteX2" fmla="*/ 309665 w 381892"/>
                      <a:gd name="connsiteY2" fmla="*/ 27274 h 352342"/>
                      <a:gd name="connsiteX3" fmla="*/ 379912 w 381892"/>
                      <a:gd name="connsiteY3" fmla="*/ 114189 h 352342"/>
                      <a:gd name="connsiteX4" fmla="*/ 360862 w 381892"/>
                      <a:gd name="connsiteY4" fmla="*/ 191580 h 352342"/>
                      <a:gd name="connsiteX5" fmla="*/ 343002 w 381892"/>
                      <a:gd name="connsiteY5" fmla="*/ 195152 h 352342"/>
                      <a:gd name="connsiteX6" fmla="*/ 147740 w 381892"/>
                      <a:gd name="connsiteY6" fmla="*/ 352314 h 352342"/>
                      <a:gd name="connsiteX7" fmla="*/ 156074 w 381892"/>
                      <a:gd name="connsiteY7" fmla="*/ 274924 h 352342"/>
                      <a:gd name="connsiteX8" fmla="*/ 120356 w 381892"/>
                      <a:gd name="connsiteY8" fmla="*/ 182055 h 352342"/>
                      <a:gd name="connsiteX9" fmla="*/ 103 w 381892"/>
                      <a:gd name="connsiteY9" fmla="*/ 176101 h 352342"/>
                      <a:gd name="connsiteX0" fmla="*/ 103 w 381954"/>
                      <a:gd name="connsiteY0" fmla="*/ 176101 h 352342"/>
                      <a:gd name="connsiteX1" fmla="*/ 184649 w 381954"/>
                      <a:gd name="connsiteY1" fmla="*/ 10605 h 352342"/>
                      <a:gd name="connsiteX2" fmla="*/ 309665 w 381954"/>
                      <a:gd name="connsiteY2" fmla="*/ 27274 h 352342"/>
                      <a:gd name="connsiteX3" fmla="*/ 379912 w 381954"/>
                      <a:gd name="connsiteY3" fmla="*/ 114189 h 352342"/>
                      <a:gd name="connsiteX4" fmla="*/ 343002 w 381954"/>
                      <a:gd name="connsiteY4" fmla="*/ 195152 h 352342"/>
                      <a:gd name="connsiteX5" fmla="*/ 147740 w 381954"/>
                      <a:gd name="connsiteY5" fmla="*/ 352314 h 352342"/>
                      <a:gd name="connsiteX6" fmla="*/ 156074 w 381954"/>
                      <a:gd name="connsiteY6" fmla="*/ 274924 h 352342"/>
                      <a:gd name="connsiteX7" fmla="*/ 120356 w 381954"/>
                      <a:gd name="connsiteY7" fmla="*/ 182055 h 352342"/>
                      <a:gd name="connsiteX8" fmla="*/ 103 w 381954"/>
                      <a:gd name="connsiteY8" fmla="*/ 176101 h 352342"/>
                      <a:gd name="connsiteX0" fmla="*/ 103 w 380457"/>
                      <a:gd name="connsiteY0" fmla="*/ 176101 h 354433"/>
                      <a:gd name="connsiteX1" fmla="*/ 184649 w 380457"/>
                      <a:gd name="connsiteY1" fmla="*/ 10605 h 354433"/>
                      <a:gd name="connsiteX2" fmla="*/ 309665 w 380457"/>
                      <a:gd name="connsiteY2" fmla="*/ 27274 h 354433"/>
                      <a:gd name="connsiteX3" fmla="*/ 379912 w 380457"/>
                      <a:gd name="connsiteY3" fmla="*/ 114189 h 354433"/>
                      <a:gd name="connsiteX4" fmla="*/ 331096 w 380457"/>
                      <a:gd name="connsiteY4" fmla="*/ 188008 h 354433"/>
                      <a:gd name="connsiteX5" fmla="*/ 147740 w 380457"/>
                      <a:gd name="connsiteY5" fmla="*/ 352314 h 354433"/>
                      <a:gd name="connsiteX6" fmla="*/ 156074 w 380457"/>
                      <a:gd name="connsiteY6" fmla="*/ 274924 h 354433"/>
                      <a:gd name="connsiteX7" fmla="*/ 120356 w 380457"/>
                      <a:gd name="connsiteY7" fmla="*/ 182055 h 354433"/>
                      <a:gd name="connsiteX8" fmla="*/ 103 w 380457"/>
                      <a:gd name="connsiteY8" fmla="*/ 176101 h 354433"/>
                      <a:gd name="connsiteX0" fmla="*/ 103 w 371295"/>
                      <a:gd name="connsiteY0" fmla="*/ 177181 h 355513"/>
                      <a:gd name="connsiteX1" fmla="*/ 184649 w 371295"/>
                      <a:gd name="connsiteY1" fmla="*/ 11685 h 355513"/>
                      <a:gd name="connsiteX2" fmla="*/ 309665 w 371295"/>
                      <a:gd name="connsiteY2" fmla="*/ 28354 h 355513"/>
                      <a:gd name="connsiteX3" fmla="*/ 370387 w 371295"/>
                      <a:gd name="connsiteY3" fmla="*/ 146225 h 355513"/>
                      <a:gd name="connsiteX4" fmla="*/ 331096 w 371295"/>
                      <a:gd name="connsiteY4" fmla="*/ 189088 h 355513"/>
                      <a:gd name="connsiteX5" fmla="*/ 147740 w 371295"/>
                      <a:gd name="connsiteY5" fmla="*/ 353394 h 355513"/>
                      <a:gd name="connsiteX6" fmla="*/ 156074 w 371295"/>
                      <a:gd name="connsiteY6" fmla="*/ 276004 h 355513"/>
                      <a:gd name="connsiteX7" fmla="*/ 120356 w 371295"/>
                      <a:gd name="connsiteY7" fmla="*/ 183135 h 355513"/>
                      <a:gd name="connsiteX8" fmla="*/ 103 w 371295"/>
                      <a:gd name="connsiteY8" fmla="*/ 177181 h 355513"/>
                      <a:gd name="connsiteX0" fmla="*/ 103 w 372146"/>
                      <a:gd name="connsiteY0" fmla="*/ 177181 h 355513"/>
                      <a:gd name="connsiteX1" fmla="*/ 184649 w 372146"/>
                      <a:gd name="connsiteY1" fmla="*/ 11685 h 355513"/>
                      <a:gd name="connsiteX2" fmla="*/ 309665 w 372146"/>
                      <a:gd name="connsiteY2" fmla="*/ 28354 h 355513"/>
                      <a:gd name="connsiteX3" fmla="*/ 370387 w 372146"/>
                      <a:gd name="connsiteY3" fmla="*/ 146225 h 355513"/>
                      <a:gd name="connsiteX4" fmla="*/ 331096 w 372146"/>
                      <a:gd name="connsiteY4" fmla="*/ 189088 h 355513"/>
                      <a:gd name="connsiteX5" fmla="*/ 147740 w 372146"/>
                      <a:gd name="connsiteY5" fmla="*/ 353394 h 355513"/>
                      <a:gd name="connsiteX6" fmla="*/ 156074 w 372146"/>
                      <a:gd name="connsiteY6" fmla="*/ 276004 h 355513"/>
                      <a:gd name="connsiteX7" fmla="*/ 120356 w 372146"/>
                      <a:gd name="connsiteY7" fmla="*/ 183135 h 355513"/>
                      <a:gd name="connsiteX8" fmla="*/ 103 w 372146"/>
                      <a:gd name="connsiteY8" fmla="*/ 177181 h 355513"/>
                      <a:gd name="connsiteX0" fmla="*/ 103 w 372146"/>
                      <a:gd name="connsiteY0" fmla="*/ 177181 h 355513"/>
                      <a:gd name="connsiteX1" fmla="*/ 184649 w 372146"/>
                      <a:gd name="connsiteY1" fmla="*/ 11685 h 355513"/>
                      <a:gd name="connsiteX2" fmla="*/ 309665 w 372146"/>
                      <a:gd name="connsiteY2" fmla="*/ 28354 h 355513"/>
                      <a:gd name="connsiteX3" fmla="*/ 370387 w 372146"/>
                      <a:gd name="connsiteY3" fmla="*/ 146225 h 355513"/>
                      <a:gd name="connsiteX4" fmla="*/ 331096 w 372146"/>
                      <a:gd name="connsiteY4" fmla="*/ 189088 h 355513"/>
                      <a:gd name="connsiteX5" fmla="*/ 147740 w 372146"/>
                      <a:gd name="connsiteY5" fmla="*/ 353394 h 355513"/>
                      <a:gd name="connsiteX6" fmla="*/ 156074 w 372146"/>
                      <a:gd name="connsiteY6" fmla="*/ 276004 h 355513"/>
                      <a:gd name="connsiteX7" fmla="*/ 120356 w 372146"/>
                      <a:gd name="connsiteY7" fmla="*/ 183135 h 355513"/>
                      <a:gd name="connsiteX8" fmla="*/ 103 w 372146"/>
                      <a:gd name="connsiteY8" fmla="*/ 177181 h 355513"/>
                      <a:gd name="connsiteX0" fmla="*/ 103 w 371043"/>
                      <a:gd name="connsiteY0" fmla="*/ 177181 h 355513"/>
                      <a:gd name="connsiteX1" fmla="*/ 184649 w 371043"/>
                      <a:gd name="connsiteY1" fmla="*/ 11685 h 355513"/>
                      <a:gd name="connsiteX2" fmla="*/ 309665 w 371043"/>
                      <a:gd name="connsiteY2" fmla="*/ 28354 h 355513"/>
                      <a:gd name="connsiteX3" fmla="*/ 370387 w 371043"/>
                      <a:gd name="connsiteY3" fmla="*/ 146225 h 355513"/>
                      <a:gd name="connsiteX4" fmla="*/ 331096 w 371043"/>
                      <a:gd name="connsiteY4" fmla="*/ 189088 h 355513"/>
                      <a:gd name="connsiteX5" fmla="*/ 147740 w 371043"/>
                      <a:gd name="connsiteY5" fmla="*/ 353394 h 355513"/>
                      <a:gd name="connsiteX6" fmla="*/ 156074 w 371043"/>
                      <a:gd name="connsiteY6" fmla="*/ 276004 h 355513"/>
                      <a:gd name="connsiteX7" fmla="*/ 120356 w 371043"/>
                      <a:gd name="connsiteY7" fmla="*/ 183135 h 355513"/>
                      <a:gd name="connsiteX8" fmla="*/ 103 w 371043"/>
                      <a:gd name="connsiteY8" fmla="*/ 177181 h 355513"/>
                      <a:gd name="connsiteX0" fmla="*/ 103 w 365179"/>
                      <a:gd name="connsiteY0" fmla="*/ 177138 h 355470"/>
                      <a:gd name="connsiteX1" fmla="*/ 184649 w 365179"/>
                      <a:gd name="connsiteY1" fmla="*/ 11642 h 355470"/>
                      <a:gd name="connsiteX2" fmla="*/ 309665 w 365179"/>
                      <a:gd name="connsiteY2" fmla="*/ 28311 h 355470"/>
                      <a:gd name="connsiteX3" fmla="*/ 364434 w 365179"/>
                      <a:gd name="connsiteY3" fmla="*/ 144991 h 355470"/>
                      <a:gd name="connsiteX4" fmla="*/ 331096 w 365179"/>
                      <a:gd name="connsiteY4" fmla="*/ 189045 h 355470"/>
                      <a:gd name="connsiteX5" fmla="*/ 147740 w 365179"/>
                      <a:gd name="connsiteY5" fmla="*/ 353351 h 355470"/>
                      <a:gd name="connsiteX6" fmla="*/ 156074 w 365179"/>
                      <a:gd name="connsiteY6" fmla="*/ 275961 h 355470"/>
                      <a:gd name="connsiteX7" fmla="*/ 120356 w 365179"/>
                      <a:gd name="connsiteY7" fmla="*/ 183092 h 355470"/>
                      <a:gd name="connsiteX8" fmla="*/ 103 w 365179"/>
                      <a:gd name="connsiteY8" fmla="*/ 177138 h 355470"/>
                      <a:gd name="connsiteX0" fmla="*/ 103 w 365095"/>
                      <a:gd name="connsiteY0" fmla="*/ 175261 h 353593"/>
                      <a:gd name="connsiteX1" fmla="*/ 184649 w 365095"/>
                      <a:gd name="connsiteY1" fmla="*/ 9765 h 353593"/>
                      <a:gd name="connsiteX2" fmla="*/ 309665 w 365095"/>
                      <a:gd name="connsiteY2" fmla="*/ 26434 h 353593"/>
                      <a:gd name="connsiteX3" fmla="*/ 364434 w 365095"/>
                      <a:gd name="connsiteY3" fmla="*/ 143114 h 353593"/>
                      <a:gd name="connsiteX4" fmla="*/ 331096 w 365095"/>
                      <a:gd name="connsiteY4" fmla="*/ 187168 h 353593"/>
                      <a:gd name="connsiteX5" fmla="*/ 147740 w 365095"/>
                      <a:gd name="connsiteY5" fmla="*/ 351474 h 353593"/>
                      <a:gd name="connsiteX6" fmla="*/ 156074 w 365095"/>
                      <a:gd name="connsiteY6" fmla="*/ 274084 h 353593"/>
                      <a:gd name="connsiteX7" fmla="*/ 120356 w 365095"/>
                      <a:gd name="connsiteY7" fmla="*/ 181215 h 353593"/>
                      <a:gd name="connsiteX8" fmla="*/ 103 w 365095"/>
                      <a:gd name="connsiteY8" fmla="*/ 175261 h 3535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5095" h="353593">
                        <a:moveTo>
                          <a:pt x="103" y="175261"/>
                        </a:moveTo>
                        <a:cubicBezTo>
                          <a:pt x="3675" y="176451"/>
                          <a:pt x="133055" y="34569"/>
                          <a:pt x="184649" y="9765"/>
                        </a:cubicBezTo>
                        <a:cubicBezTo>
                          <a:pt x="236243" y="-15039"/>
                          <a:pt x="284464" y="13734"/>
                          <a:pt x="309665" y="26434"/>
                        </a:cubicBezTo>
                        <a:cubicBezTo>
                          <a:pt x="334866" y="39134"/>
                          <a:pt x="370388" y="129422"/>
                          <a:pt x="364434" y="143114"/>
                        </a:cubicBezTo>
                        <a:cubicBezTo>
                          <a:pt x="358480" y="156806"/>
                          <a:pt x="367212" y="152441"/>
                          <a:pt x="331096" y="187168"/>
                        </a:cubicBezTo>
                        <a:cubicBezTo>
                          <a:pt x="294980" y="221895"/>
                          <a:pt x="176910" y="336988"/>
                          <a:pt x="147740" y="351474"/>
                        </a:cubicBezTo>
                        <a:cubicBezTo>
                          <a:pt x="118570" y="365960"/>
                          <a:pt x="160638" y="302461"/>
                          <a:pt x="156074" y="274084"/>
                        </a:cubicBezTo>
                        <a:cubicBezTo>
                          <a:pt x="162225" y="249280"/>
                          <a:pt x="154685" y="198876"/>
                          <a:pt x="120356" y="181215"/>
                        </a:cubicBezTo>
                        <a:cubicBezTo>
                          <a:pt x="86027" y="163554"/>
                          <a:pt x="-3469" y="174071"/>
                          <a:pt x="103" y="175261"/>
                        </a:cubicBez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8" name="フリーフォーム: 図形 357">
                    <a:extLst>
                      <a:ext uri="{FF2B5EF4-FFF2-40B4-BE49-F238E27FC236}">
                        <a16:creationId xmlns:a16="http://schemas.microsoft.com/office/drawing/2014/main" id="{28C7AD91-1326-FBEF-6200-2A74089919F5}"/>
                      </a:ext>
                    </a:extLst>
                  </p:cNvPr>
                  <p:cNvSpPr/>
                  <p:nvPr/>
                </p:nvSpPr>
                <p:spPr>
                  <a:xfrm>
                    <a:off x="2067798" y="2965177"/>
                    <a:ext cx="139656" cy="161925"/>
                  </a:xfrm>
                  <a:custGeom>
                    <a:avLst/>
                    <a:gdLst>
                      <a:gd name="connsiteX0" fmla="*/ 12259 w 139656"/>
                      <a:gd name="connsiteY0" fmla="*/ 0 h 161925"/>
                      <a:gd name="connsiteX1" fmla="*/ 12259 w 139656"/>
                      <a:gd name="connsiteY1" fmla="*/ 119062 h 161925"/>
                      <a:gd name="connsiteX2" fmla="*/ 139656 w 139656"/>
                      <a:gd name="connsiteY2" fmla="*/ 161925 h 16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9656" h="161925">
                        <a:moveTo>
                          <a:pt x="12259" y="0"/>
                        </a:moveTo>
                        <a:cubicBezTo>
                          <a:pt x="1642" y="46037"/>
                          <a:pt x="-8974" y="92075"/>
                          <a:pt x="12259" y="119062"/>
                        </a:cubicBezTo>
                        <a:cubicBezTo>
                          <a:pt x="33492" y="146050"/>
                          <a:pt x="86574" y="153987"/>
                          <a:pt x="139656" y="161925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9" name="フリーフォーム: 図形 358">
                    <a:extLst>
                      <a:ext uri="{FF2B5EF4-FFF2-40B4-BE49-F238E27FC236}">
                        <a16:creationId xmlns:a16="http://schemas.microsoft.com/office/drawing/2014/main" id="{3D0FEC7B-03C6-4120-B847-6DA12C9C94D5}"/>
                      </a:ext>
                    </a:extLst>
                  </p:cNvPr>
                  <p:cNvSpPr/>
                  <p:nvPr/>
                </p:nvSpPr>
                <p:spPr>
                  <a:xfrm>
                    <a:off x="2206263" y="2858021"/>
                    <a:ext cx="121564" cy="140493"/>
                  </a:xfrm>
                  <a:custGeom>
                    <a:avLst/>
                    <a:gdLst>
                      <a:gd name="connsiteX0" fmla="*/ 0 w 121564"/>
                      <a:gd name="connsiteY0" fmla="*/ 0 h 140493"/>
                      <a:gd name="connsiteX1" fmla="*/ 89297 w 121564"/>
                      <a:gd name="connsiteY1" fmla="*/ 38100 h 140493"/>
                      <a:gd name="connsiteX2" fmla="*/ 119063 w 121564"/>
                      <a:gd name="connsiteY2" fmla="*/ 103584 h 140493"/>
                      <a:gd name="connsiteX3" fmla="*/ 117872 w 121564"/>
                      <a:gd name="connsiteY3" fmla="*/ 140493 h 140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564" h="140493">
                        <a:moveTo>
                          <a:pt x="0" y="0"/>
                        </a:moveTo>
                        <a:cubicBezTo>
                          <a:pt x="34726" y="10418"/>
                          <a:pt x="69453" y="20836"/>
                          <a:pt x="89297" y="38100"/>
                        </a:cubicBezTo>
                        <a:cubicBezTo>
                          <a:pt x="109141" y="55364"/>
                          <a:pt x="114301" y="86519"/>
                          <a:pt x="119063" y="103584"/>
                        </a:cubicBezTo>
                        <a:cubicBezTo>
                          <a:pt x="123826" y="120650"/>
                          <a:pt x="120849" y="130571"/>
                          <a:pt x="117872" y="140493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70" name="グループ化 369">
                  <a:extLst>
                    <a:ext uri="{FF2B5EF4-FFF2-40B4-BE49-F238E27FC236}">
                      <a16:creationId xmlns:a16="http://schemas.microsoft.com/office/drawing/2014/main" id="{506CA829-38ED-D7FD-3B1A-ED595DC804CD}"/>
                    </a:ext>
                  </a:extLst>
                </p:cNvPr>
                <p:cNvGrpSpPr/>
                <p:nvPr/>
              </p:nvGrpSpPr>
              <p:grpSpPr>
                <a:xfrm>
                  <a:off x="2801545" y="2611625"/>
                  <a:ext cx="472678" cy="704851"/>
                  <a:chOff x="2079259" y="5522151"/>
                  <a:chExt cx="472678" cy="704851"/>
                </a:xfrm>
              </p:grpSpPr>
              <p:sp>
                <p:nvSpPr>
                  <p:cNvPr id="361" name="フリーフォーム: 図形 360">
                    <a:extLst>
                      <a:ext uri="{FF2B5EF4-FFF2-40B4-BE49-F238E27FC236}">
                        <a16:creationId xmlns:a16="http://schemas.microsoft.com/office/drawing/2014/main" id="{8FEE6F90-95D8-05A3-10A3-B9E17B73CA4A}"/>
                      </a:ext>
                    </a:extLst>
                  </p:cNvPr>
                  <p:cNvSpPr/>
                  <p:nvPr/>
                </p:nvSpPr>
                <p:spPr>
                  <a:xfrm>
                    <a:off x="2079259" y="5853146"/>
                    <a:ext cx="460772" cy="369094"/>
                  </a:xfrm>
                  <a:custGeom>
                    <a:avLst/>
                    <a:gdLst>
                      <a:gd name="connsiteX0" fmla="*/ 0 w 460772"/>
                      <a:gd name="connsiteY0" fmla="*/ 182166 h 369094"/>
                      <a:gd name="connsiteX1" fmla="*/ 238125 w 460772"/>
                      <a:gd name="connsiteY1" fmla="*/ 369094 h 369094"/>
                      <a:gd name="connsiteX2" fmla="*/ 338137 w 460772"/>
                      <a:gd name="connsiteY2" fmla="*/ 347662 h 369094"/>
                      <a:gd name="connsiteX3" fmla="*/ 456009 w 460772"/>
                      <a:gd name="connsiteY3" fmla="*/ 286941 h 369094"/>
                      <a:gd name="connsiteX4" fmla="*/ 460772 w 460772"/>
                      <a:gd name="connsiteY4" fmla="*/ 178594 h 369094"/>
                      <a:gd name="connsiteX5" fmla="*/ 395287 w 460772"/>
                      <a:gd name="connsiteY5" fmla="*/ 65484 h 369094"/>
                      <a:gd name="connsiteX6" fmla="*/ 313134 w 460772"/>
                      <a:gd name="connsiteY6" fmla="*/ 23812 h 369094"/>
                      <a:gd name="connsiteX7" fmla="*/ 227409 w 460772"/>
                      <a:gd name="connsiteY7" fmla="*/ 0 h 369094"/>
                      <a:gd name="connsiteX8" fmla="*/ 122634 w 460772"/>
                      <a:gd name="connsiteY8" fmla="*/ 59531 h 369094"/>
                      <a:gd name="connsiteX9" fmla="*/ 0 w 460772"/>
                      <a:gd name="connsiteY9" fmla="*/ 182166 h 3690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60772" h="369094">
                        <a:moveTo>
                          <a:pt x="0" y="182166"/>
                        </a:moveTo>
                        <a:lnTo>
                          <a:pt x="238125" y="369094"/>
                        </a:lnTo>
                        <a:lnTo>
                          <a:pt x="338137" y="347662"/>
                        </a:lnTo>
                        <a:lnTo>
                          <a:pt x="456009" y="286941"/>
                        </a:lnTo>
                        <a:lnTo>
                          <a:pt x="460772" y="178594"/>
                        </a:lnTo>
                        <a:lnTo>
                          <a:pt x="395287" y="65484"/>
                        </a:lnTo>
                        <a:lnTo>
                          <a:pt x="313134" y="23812"/>
                        </a:lnTo>
                        <a:lnTo>
                          <a:pt x="227409" y="0"/>
                        </a:lnTo>
                        <a:lnTo>
                          <a:pt x="122634" y="59531"/>
                        </a:lnTo>
                        <a:lnTo>
                          <a:pt x="0" y="182166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6863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2" name="フリーフォーム: 図形 361">
                    <a:extLst>
                      <a:ext uri="{FF2B5EF4-FFF2-40B4-BE49-F238E27FC236}">
                        <a16:creationId xmlns:a16="http://schemas.microsoft.com/office/drawing/2014/main" id="{ABF9178D-8394-F732-4427-391F6B8EB8ED}"/>
                      </a:ext>
                    </a:extLst>
                  </p:cNvPr>
                  <p:cNvSpPr/>
                  <p:nvPr/>
                </p:nvSpPr>
                <p:spPr>
                  <a:xfrm>
                    <a:off x="2092356" y="6015071"/>
                    <a:ext cx="459581" cy="211931"/>
                  </a:xfrm>
                  <a:custGeom>
                    <a:avLst/>
                    <a:gdLst>
                      <a:gd name="connsiteX0" fmla="*/ 0 w 459581"/>
                      <a:gd name="connsiteY0" fmla="*/ 48816 h 211931"/>
                      <a:gd name="connsiteX1" fmla="*/ 229790 w 459581"/>
                      <a:gd name="connsiteY1" fmla="*/ 211931 h 211931"/>
                      <a:gd name="connsiteX2" fmla="*/ 319087 w 459581"/>
                      <a:gd name="connsiteY2" fmla="*/ 198834 h 211931"/>
                      <a:gd name="connsiteX3" fmla="*/ 404812 w 459581"/>
                      <a:gd name="connsiteY3" fmla="*/ 158353 h 211931"/>
                      <a:gd name="connsiteX4" fmla="*/ 446484 w 459581"/>
                      <a:gd name="connsiteY4" fmla="*/ 116681 h 211931"/>
                      <a:gd name="connsiteX5" fmla="*/ 459581 w 459581"/>
                      <a:gd name="connsiteY5" fmla="*/ 60722 h 211931"/>
                      <a:gd name="connsiteX6" fmla="*/ 450056 w 459581"/>
                      <a:gd name="connsiteY6" fmla="*/ 0 h 211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9581" h="211931">
                        <a:moveTo>
                          <a:pt x="0" y="48816"/>
                        </a:moveTo>
                        <a:lnTo>
                          <a:pt x="229790" y="211931"/>
                        </a:lnTo>
                        <a:lnTo>
                          <a:pt x="319087" y="198834"/>
                        </a:lnTo>
                        <a:lnTo>
                          <a:pt x="404812" y="158353"/>
                        </a:lnTo>
                        <a:lnTo>
                          <a:pt x="446484" y="116681"/>
                        </a:lnTo>
                        <a:lnTo>
                          <a:pt x="459581" y="60722"/>
                        </a:lnTo>
                        <a:lnTo>
                          <a:pt x="450056" y="0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3" name="フリーフォーム: 図形 362">
                    <a:extLst>
                      <a:ext uri="{FF2B5EF4-FFF2-40B4-BE49-F238E27FC236}">
                        <a16:creationId xmlns:a16="http://schemas.microsoft.com/office/drawing/2014/main" id="{433D5372-90CE-C7C2-1E72-A4A7111BD2AC}"/>
                      </a:ext>
                    </a:extLst>
                  </p:cNvPr>
                  <p:cNvSpPr/>
                  <p:nvPr/>
                </p:nvSpPr>
                <p:spPr>
                  <a:xfrm>
                    <a:off x="2092356" y="5848383"/>
                    <a:ext cx="438150" cy="235744"/>
                  </a:xfrm>
                  <a:custGeom>
                    <a:avLst/>
                    <a:gdLst>
                      <a:gd name="connsiteX0" fmla="*/ 73819 w 438150"/>
                      <a:gd name="connsiteY0" fmla="*/ 235744 h 235744"/>
                      <a:gd name="connsiteX1" fmla="*/ 0 w 438150"/>
                      <a:gd name="connsiteY1" fmla="*/ 163116 h 235744"/>
                      <a:gd name="connsiteX2" fmla="*/ 121444 w 438150"/>
                      <a:gd name="connsiteY2" fmla="*/ 64294 h 235744"/>
                      <a:gd name="connsiteX3" fmla="*/ 172640 w 438150"/>
                      <a:gd name="connsiteY3" fmla="*/ 45244 h 235744"/>
                      <a:gd name="connsiteX4" fmla="*/ 167878 w 438150"/>
                      <a:gd name="connsiteY4" fmla="*/ 0 h 235744"/>
                      <a:gd name="connsiteX5" fmla="*/ 261937 w 438150"/>
                      <a:gd name="connsiteY5" fmla="*/ 5954 h 235744"/>
                      <a:gd name="connsiteX6" fmla="*/ 360759 w 438150"/>
                      <a:gd name="connsiteY6" fmla="*/ 50007 h 235744"/>
                      <a:gd name="connsiteX7" fmla="*/ 409575 w 438150"/>
                      <a:gd name="connsiteY7" fmla="*/ 89297 h 235744"/>
                      <a:gd name="connsiteX8" fmla="*/ 438150 w 438150"/>
                      <a:gd name="connsiteY8" fmla="*/ 142875 h 2357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8150" h="235744">
                        <a:moveTo>
                          <a:pt x="73819" y="235744"/>
                        </a:moveTo>
                        <a:lnTo>
                          <a:pt x="0" y="163116"/>
                        </a:lnTo>
                        <a:lnTo>
                          <a:pt x="121444" y="64294"/>
                        </a:lnTo>
                        <a:lnTo>
                          <a:pt x="172640" y="45244"/>
                        </a:lnTo>
                        <a:lnTo>
                          <a:pt x="167878" y="0"/>
                        </a:lnTo>
                        <a:lnTo>
                          <a:pt x="261937" y="5954"/>
                        </a:lnTo>
                        <a:lnTo>
                          <a:pt x="360759" y="50007"/>
                        </a:lnTo>
                        <a:lnTo>
                          <a:pt x="409575" y="89297"/>
                        </a:lnTo>
                        <a:lnTo>
                          <a:pt x="438150" y="142875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4" name="フリーフォーム: 図形 363">
                    <a:extLst>
                      <a:ext uri="{FF2B5EF4-FFF2-40B4-BE49-F238E27FC236}">
                        <a16:creationId xmlns:a16="http://schemas.microsoft.com/office/drawing/2014/main" id="{C1F08C88-C098-5A12-8F81-63D70F13EBCF}"/>
                      </a:ext>
                    </a:extLst>
                  </p:cNvPr>
                  <p:cNvSpPr/>
                  <p:nvPr/>
                </p:nvSpPr>
                <p:spPr>
                  <a:xfrm>
                    <a:off x="2331671" y="6044837"/>
                    <a:ext cx="186929" cy="173831"/>
                  </a:xfrm>
                  <a:custGeom>
                    <a:avLst/>
                    <a:gdLst>
                      <a:gd name="connsiteX0" fmla="*/ 186929 w 186929"/>
                      <a:gd name="connsiteY0" fmla="*/ 0 h 173831"/>
                      <a:gd name="connsiteX1" fmla="*/ 108347 w 186929"/>
                      <a:gd name="connsiteY1" fmla="*/ 17859 h 173831"/>
                      <a:gd name="connsiteX2" fmla="*/ 92869 w 186929"/>
                      <a:gd name="connsiteY2" fmla="*/ 94059 h 173831"/>
                      <a:gd name="connsiteX3" fmla="*/ 0 w 186929"/>
                      <a:gd name="connsiteY3" fmla="*/ 173831 h 1738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929" h="173831">
                        <a:moveTo>
                          <a:pt x="186929" y="0"/>
                        </a:moveTo>
                        <a:lnTo>
                          <a:pt x="108347" y="17859"/>
                        </a:lnTo>
                        <a:lnTo>
                          <a:pt x="92869" y="94059"/>
                        </a:lnTo>
                        <a:lnTo>
                          <a:pt x="0" y="17383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5" name="フリーフォーム: 図形 364">
                    <a:extLst>
                      <a:ext uri="{FF2B5EF4-FFF2-40B4-BE49-F238E27FC236}">
                        <a16:creationId xmlns:a16="http://schemas.microsoft.com/office/drawing/2014/main" id="{FEF1C646-9315-CAA7-98C8-B58816E5230C}"/>
                      </a:ext>
                    </a:extLst>
                  </p:cNvPr>
                  <p:cNvSpPr/>
                  <p:nvPr/>
                </p:nvSpPr>
                <p:spPr>
                  <a:xfrm>
                    <a:off x="2172128" y="6013880"/>
                    <a:ext cx="171450" cy="123825"/>
                  </a:xfrm>
                  <a:custGeom>
                    <a:avLst/>
                    <a:gdLst>
                      <a:gd name="connsiteX0" fmla="*/ 0 w 171450"/>
                      <a:gd name="connsiteY0" fmla="*/ 0 h 123825"/>
                      <a:gd name="connsiteX1" fmla="*/ 171450 w 171450"/>
                      <a:gd name="connsiteY1" fmla="*/ 123825 h 123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71450" h="123825">
                        <a:moveTo>
                          <a:pt x="0" y="0"/>
                        </a:moveTo>
                        <a:lnTo>
                          <a:pt x="171450" y="123825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6" name="フリーフォーム: 図形 365">
                    <a:extLst>
                      <a:ext uri="{FF2B5EF4-FFF2-40B4-BE49-F238E27FC236}">
                        <a16:creationId xmlns:a16="http://schemas.microsoft.com/office/drawing/2014/main" id="{C75E2B30-DE62-D13A-6C01-46F475003BA2}"/>
                      </a:ext>
                    </a:extLst>
                  </p:cNvPr>
                  <p:cNvSpPr/>
                  <p:nvPr/>
                </p:nvSpPr>
                <p:spPr>
                  <a:xfrm>
                    <a:off x="2149506" y="6031740"/>
                    <a:ext cx="170259" cy="135731"/>
                  </a:xfrm>
                  <a:custGeom>
                    <a:avLst/>
                    <a:gdLst>
                      <a:gd name="connsiteX0" fmla="*/ 0 w 170259"/>
                      <a:gd name="connsiteY0" fmla="*/ 0 h 135731"/>
                      <a:gd name="connsiteX1" fmla="*/ 120253 w 170259"/>
                      <a:gd name="connsiteY1" fmla="*/ 107156 h 135731"/>
                      <a:gd name="connsiteX2" fmla="*/ 170259 w 170259"/>
                      <a:gd name="connsiteY2" fmla="*/ 135731 h 135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0259" h="135731">
                        <a:moveTo>
                          <a:pt x="0" y="0"/>
                        </a:moveTo>
                        <a:lnTo>
                          <a:pt x="120253" y="107156"/>
                        </a:lnTo>
                        <a:lnTo>
                          <a:pt x="170259" y="135731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2">
                        <a:lumMod val="75000"/>
                      </a:schemeClr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7" name="フリーフォーム: 図形 366">
                    <a:extLst>
                      <a:ext uri="{FF2B5EF4-FFF2-40B4-BE49-F238E27FC236}">
                        <a16:creationId xmlns:a16="http://schemas.microsoft.com/office/drawing/2014/main" id="{A3F4D88A-1007-69D3-115E-E060E11DA850}"/>
                      </a:ext>
                    </a:extLst>
                  </p:cNvPr>
                  <p:cNvSpPr/>
                  <p:nvPr/>
                </p:nvSpPr>
                <p:spPr>
                  <a:xfrm>
                    <a:off x="2213800" y="5897199"/>
                    <a:ext cx="208359" cy="129778"/>
                  </a:xfrm>
                  <a:custGeom>
                    <a:avLst/>
                    <a:gdLst>
                      <a:gd name="connsiteX0" fmla="*/ 90487 w 208359"/>
                      <a:gd name="connsiteY0" fmla="*/ 0 h 129778"/>
                      <a:gd name="connsiteX1" fmla="*/ 57150 w 208359"/>
                      <a:gd name="connsiteY1" fmla="*/ 47625 h 129778"/>
                      <a:gd name="connsiteX2" fmla="*/ 0 w 208359"/>
                      <a:gd name="connsiteY2" fmla="*/ 94059 h 129778"/>
                      <a:gd name="connsiteX3" fmla="*/ 54768 w 208359"/>
                      <a:gd name="connsiteY3" fmla="*/ 108347 h 129778"/>
                      <a:gd name="connsiteX4" fmla="*/ 120253 w 208359"/>
                      <a:gd name="connsiteY4" fmla="*/ 129778 h 129778"/>
                      <a:gd name="connsiteX5" fmla="*/ 151209 w 208359"/>
                      <a:gd name="connsiteY5" fmla="*/ 109538 h 129778"/>
                      <a:gd name="connsiteX6" fmla="*/ 208359 w 208359"/>
                      <a:gd name="connsiteY6" fmla="*/ 100013 h 129778"/>
                      <a:gd name="connsiteX7" fmla="*/ 196453 w 208359"/>
                      <a:gd name="connsiteY7" fmla="*/ 22622 h 129778"/>
                      <a:gd name="connsiteX8" fmla="*/ 161925 w 208359"/>
                      <a:gd name="connsiteY8" fmla="*/ 2381 h 129778"/>
                      <a:gd name="connsiteX9" fmla="*/ 90487 w 208359"/>
                      <a:gd name="connsiteY9" fmla="*/ 0 h 129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08359" h="129778">
                        <a:moveTo>
                          <a:pt x="90487" y="0"/>
                        </a:moveTo>
                        <a:lnTo>
                          <a:pt x="57150" y="47625"/>
                        </a:lnTo>
                        <a:lnTo>
                          <a:pt x="0" y="94059"/>
                        </a:lnTo>
                        <a:lnTo>
                          <a:pt x="54768" y="108347"/>
                        </a:lnTo>
                        <a:lnTo>
                          <a:pt x="120253" y="129778"/>
                        </a:lnTo>
                        <a:lnTo>
                          <a:pt x="151209" y="109538"/>
                        </a:lnTo>
                        <a:lnTo>
                          <a:pt x="208359" y="100013"/>
                        </a:lnTo>
                        <a:lnTo>
                          <a:pt x="196453" y="22622"/>
                        </a:lnTo>
                        <a:lnTo>
                          <a:pt x="161925" y="2381"/>
                        </a:lnTo>
                        <a:lnTo>
                          <a:pt x="90487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accent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accent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8" name="フリーフォーム: 図形 367">
                    <a:extLst>
                      <a:ext uri="{FF2B5EF4-FFF2-40B4-BE49-F238E27FC236}">
                        <a16:creationId xmlns:a16="http://schemas.microsoft.com/office/drawing/2014/main" id="{838E4318-9265-9878-6ACF-40C9C1E53545}"/>
                      </a:ext>
                    </a:extLst>
                  </p:cNvPr>
                  <p:cNvSpPr/>
                  <p:nvPr/>
                </p:nvSpPr>
                <p:spPr>
                  <a:xfrm>
                    <a:off x="2213800" y="5578112"/>
                    <a:ext cx="50006" cy="228600"/>
                  </a:xfrm>
                  <a:custGeom>
                    <a:avLst/>
                    <a:gdLst>
                      <a:gd name="connsiteX0" fmla="*/ 50006 w 50006"/>
                      <a:gd name="connsiteY0" fmla="*/ 0 h 228600"/>
                      <a:gd name="connsiteX1" fmla="*/ 11906 w 50006"/>
                      <a:gd name="connsiteY1" fmla="*/ 86915 h 228600"/>
                      <a:gd name="connsiteX2" fmla="*/ 0 w 50006"/>
                      <a:gd name="connsiteY2" fmla="*/ 228600 h 228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0006" h="228600">
                        <a:moveTo>
                          <a:pt x="50006" y="0"/>
                        </a:moveTo>
                        <a:cubicBezTo>
                          <a:pt x="35123" y="24407"/>
                          <a:pt x="20240" y="48815"/>
                          <a:pt x="11906" y="86915"/>
                        </a:cubicBezTo>
                        <a:cubicBezTo>
                          <a:pt x="3572" y="125015"/>
                          <a:pt x="1786" y="176807"/>
                          <a:pt x="0" y="228600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9" name="フリーフォーム: 図形 368">
                    <a:extLst>
                      <a:ext uri="{FF2B5EF4-FFF2-40B4-BE49-F238E27FC236}">
                        <a16:creationId xmlns:a16="http://schemas.microsoft.com/office/drawing/2014/main" id="{133BEB86-9F4A-35FD-C0E3-E00B988323B4}"/>
                      </a:ext>
                    </a:extLst>
                  </p:cNvPr>
                  <p:cNvSpPr/>
                  <p:nvPr/>
                </p:nvSpPr>
                <p:spPr>
                  <a:xfrm>
                    <a:off x="2294044" y="5522151"/>
                    <a:ext cx="80963" cy="191691"/>
                  </a:xfrm>
                  <a:custGeom>
                    <a:avLst/>
                    <a:gdLst>
                      <a:gd name="connsiteX0" fmla="*/ 50006 w 50006"/>
                      <a:gd name="connsiteY0" fmla="*/ 0 h 228600"/>
                      <a:gd name="connsiteX1" fmla="*/ 11906 w 50006"/>
                      <a:gd name="connsiteY1" fmla="*/ 86915 h 228600"/>
                      <a:gd name="connsiteX2" fmla="*/ 0 w 50006"/>
                      <a:gd name="connsiteY2" fmla="*/ 228600 h 228600"/>
                      <a:gd name="connsiteX0" fmla="*/ 59531 w 59531"/>
                      <a:gd name="connsiteY0" fmla="*/ 0 h 211931"/>
                      <a:gd name="connsiteX1" fmla="*/ 21431 w 59531"/>
                      <a:gd name="connsiteY1" fmla="*/ 86915 h 211931"/>
                      <a:gd name="connsiteX2" fmla="*/ 0 w 59531"/>
                      <a:gd name="connsiteY2" fmla="*/ 211931 h 211931"/>
                      <a:gd name="connsiteX0" fmla="*/ 59531 w 59531"/>
                      <a:gd name="connsiteY0" fmla="*/ 0 h 211931"/>
                      <a:gd name="connsiteX1" fmla="*/ 26193 w 59531"/>
                      <a:gd name="connsiteY1" fmla="*/ 95250 h 211931"/>
                      <a:gd name="connsiteX2" fmla="*/ 0 w 59531"/>
                      <a:gd name="connsiteY2" fmla="*/ 211931 h 211931"/>
                      <a:gd name="connsiteX0" fmla="*/ 80963 w 80963"/>
                      <a:gd name="connsiteY0" fmla="*/ 0 h 191691"/>
                      <a:gd name="connsiteX1" fmla="*/ 26193 w 80963"/>
                      <a:gd name="connsiteY1" fmla="*/ 75010 h 191691"/>
                      <a:gd name="connsiteX2" fmla="*/ 0 w 80963"/>
                      <a:gd name="connsiteY2" fmla="*/ 191691 h 191691"/>
                      <a:gd name="connsiteX0" fmla="*/ 80963 w 80963"/>
                      <a:gd name="connsiteY0" fmla="*/ 0 h 191691"/>
                      <a:gd name="connsiteX1" fmla="*/ 26193 w 80963"/>
                      <a:gd name="connsiteY1" fmla="*/ 75010 h 191691"/>
                      <a:gd name="connsiteX2" fmla="*/ 0 w 80963"/>
                      <a:gd name="connsiteY2" fmla="*/ 191691 h 191691"/>
                      <a:gd name="connsiteX0" fmla="*/ 80963 w 80963"/>
                      <a:gd name="connsiteY0" fmla="*/ 0 h 191691"/>
                      <a:gd name="connsiteX1" fmla="*/ 26193 w 80963"/>
                      <a:gd name="connsiteY1" fmla="*/ 75010 h 191691"/>
                      <a:gd name="connsiteX2" fmla="*/ 0 w 80963"/>
                      <a:gd name="connsiteY2" fmla="*/ 191691 h 1916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0963" h="191691">
                        <a:moveTo>
                          <a:pt x="80963" y="0"/>
                        </a:moveTo>
                        <a:cubicBezTo>
                          <a:pt x="66080" y="24407"/>
                          <a:pt x="47624" y="36910"/>
                          <a:pt x="26193" y="75010"/>
                        </a:cubicBezTo>
                        <a:cubicBezTo>
                          <a:pt x="5953" y="117872"/>
                          <a:pt x="1786" y="139898"/>
                          <a:pt x="0" y="191691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371" name="フリーフォーム: 図形 370">
                  <a:extLst>
                    <a:ext uri="{FF2B5EF4-FFF2-40B4-BE49-F238E27FC236}">
                      <a16:creationId xmlns:a16="http://schemas.microsoft.com/office/drawing/2014/main" id="{427561A0-05BB-040E-588E-C98EEC0434F9}"/>
                    </a:ext>
                  </a:extLst>
                </p:cNvPr>
                <p:cNvSpPr/>
                <p:nvPr/>
              </p:nvSpPr>
              <p:spPr>
                <a:xfrm>
                  <a:off x="2854325" y="3556000"/>
                  <a:ext cx="230188" cy="133350"/>
                </a:xfrm>
                <a:custGeom>
                  <a:avLst/>
                  <a:gdLst>
                    <a:gd name="connsiteX0" fmla="*/ 0 w 230188"/>
                    <a:gd name="connsiteY0" fmla="*/ 0 h 133350"/>
                    <a:gd name="connsiteX1" fmla="*/ 47625 w 230188"/>
                    <a:gd name="connsiteY1" fmla="*/ 133350 h 133350"/>
                    <a:gd name="connsiteX2" fmla="*/ 230188 w 230188"/>
                    <a:gd name="connsiteY2" fmla="*/ 47625 h 133350"/>
                    <a:gd name="connsiteX3" fmla="*/ 0 w 230188"/>
                    <a:gd name="connsiteY3" fmla="*/ 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0188" h="133350">
                      <a:moveTo>
                        <a:pt x="0" y="0"/>
                      </a:moveTo>
                      <a:lnTo>
                        <a:pt x="47625" y="133350"/>
                      </a:lnTo>
                      <a:lnTo>
                        <a:pt x="230188" y="4762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2" name="フリーフォーム: 図形 371">
                  <a:extLst>
                    <a:ext uri="{FF2B5EF4-FFF2-40B4-BE49-F238E27FC236}">
                      <a16:creationId xmlns:a16="http://schemas.microsoft.com/office/drawing/2014/main" id="{95DFA6B1-E310-9D9C-581D-C705ED4D91A7}"/>
                    </a:ext>
                  </a:extLst>
                </p:cNvPr>
                <p:cNvSpPr/>
                <p:nvPr/>
              </p:nvSpPr>
              <p:spPr>
                <a:xfrm>
                  <a:off x="4514850" y="4260850"/>
                  <a:ext cx="223838" cy="141288"/>
                </a:xfrm>
                <a:custGeom>
                  <a:avLst/>
                  <a:gdLst>
                    <a:gd name="connsiteX0" fmla="*/ 58738 w 223838"/>
                    <a:gd name="connsiteY0" fmla="*/ 41275 h 141288"/>
                    <a:gd name="connsiteX1" fmla="*/ 0 w 223838"/>
                    <a:gd name="connsiteY1" fmla="*/ 117475 h 141288"/>
                    <a:gd name="connsiteX2" fmla="*/ 223838 w 223838"/>
                    <a:gd name="connsiteY2" fmla="*/ 141288 h 141288"/>
                    <a:gd name="connsiteX3" fmla="*/ 107950 w 223838"/>
                    <a:gd name="connsiteY3" fmla="*/ 0 h 141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38" h="141288">
                      <a:moveTo>
                        <a:pt x="58738" y="41275"/>
                      </a:moveTo>
                      <a:lnTo>
                        <a:pt x="0" y="117475"/>
                      </a:lnTo>
                      <a:lnTo>
                        <a:pt x="223838" y="141288"/>
                      </a:lnTo>
                      <a:lnTo>
                        <a:pt x="107950" y="0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3" name="フリーフォーム: 図形 372">
                  <a:extLst>
                    <a:ext uri="{FF2B5EF4-FFF2-40B4-BE49-F238E27FC236}">
                      <a16:creationId xmlns:a16="http://schemas.microsoft.com/office/drawing/2014/main" id="{83BF50BF-C248-B2A9-AEB6-2C275D0B020D}"/>
                    </a:ext>
                  </a:extLst>
                </p:cNvPr>
                <p:cNvSpPr/>
                <p:nvPr/>
              </p:nvSpPr>
              <p:spPr>
                <a:xfrm>
                  <a:off x="6100763" y="3970338"/>
                  <a:ext cx="203200" cy="134937"/>
                </a:xfrm>
                <a:custGeom>
                  <a:avLst/>
                  <a:gdLst>
                    <a:gd name="connsiteX0" fmla="*/ 0 w 203200"/>
                    <a:gd name="connsiteY0" fmla="*/ 0 h 134937"/>
                    <a:gd name="connsiteX1" fmla="*/ 39687 w 203200"/>
                    <a:gd name="connsiteY1" fmla="*/ 134937 h 134937"/>
                    <a:gd name="connsiteX2" fmla="*/ 203200 w 203200"/>
                    <a:gd name="connsiteY2" fmla="*/ 11112 h 134937"/>
                    <a:gd name="connsiteX3" fmla="*/ 0 w 203200"/>
                    <a:gd name="connsiteY3" fmla="*/ 0 h 134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3200" h="134937">
                      <a:moveTo>
                        <a:pt x="0" y="0"/>
                      </a:moveTo>
                      <a:lnTo>
                        <a:pt x="39687" y="134937"/>
                      </a:lnTo>
                      <a:lnTo>
                        <a:pt x="203200" y="111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4" name="フリーフォーム: 図形 373">
                  <a:extLst>
                    <a:ext uri="{FF2B5EF4-FFF2-40B4-BE49-F238E27FC236}">
                      <a16:creationId xmlns:a16="http://schemas.microsoft.com/office/drawing/2014/main" id="{247F162C-AD3D-4E99-9398-7AD3612D93F0}"/>
                    </a:ext>
                  </a:extLst>
                </p:cNvPr>
                <p:cNvSpPr/>
                <p:nvPr/>
              </p:nvSpPr>
              <p:spPr>
                <a:xfrm>
                  <a:off x="5858580" y="4203624"/>
                  <a:ext cx="134937" cy="195262"/>
                </a:xfrm>
                <a:custGeom>
                  <a:avLst/>
                  <a:gdLst>
                    <a:gd name="connsiteX0" fmla="*/ 0 w 134937"/>
                    <a:gd name="connsiteY0" fmla="*/ 0 h 195262"/>
                    <a:gd name="connsiteX1" fmla="*/ 0 w 134937"/>
                    <a:gd name="connsiteY1" fmla="*/ 106362 h 195262"/>
                    <a:gd name="connsiteX2" fmla="*/ 134937 w 134937"/>
                    <a:gd name="connsiteY2" fmla="*/ 195262 h 195262"/>
                    <a:gd name="connsiteX3" fmla="*/ 131762 w 134937"/>
                    <a:gd name="connsiteY3" fmla="*/ 90487 h 195262"/>
                    <a:gd name="connsiteX4" fmla="*/ 0 w 134937"/>
                    <a:gd name="connsiteY4" fmla="*/ 0 h 19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937" h="195262">
                      <a:moveTo>
                        <a:pt x="0" y="0"/>
                      </a:moveTo>
                      <a:lnTo>
                        <a:pt x="0" y="106362"/>
                      </a:lnTo>
                      <a:lnTo>
                        <a:pt x="134937" y="195262"/>
                      </a:lnTo>
                      <a:cubicBezTo>
                        <a:pt x="133879" y="160337"/>
                        <a:pt x="132820" y="125412"/>
                        <a:pt x="131762" y="9048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9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</p:grpSp>
        <p:sp>
          <p:nvSpPr>
            <p:cNvPr id="376" name="フリーフォーム: 図形 375">
              <a:extLst>
                <a:ext uri="{FF2B5EF4-FFF2-40B4-BE49-F238E27FC236}">
                  <a16:creationId xmlns:a16="http://schemas.microsoft.com/office/drawing/2014/main" id="{FCFD5E38-2FA6-0904-D3F5-2D2C7CC629EB}"/>
                </a:ext>
              </a:extLst>
            </p:cNvPr>
            <p:cNvSpPr/>
            <p:nvPr/>
          </p:nvSpPr>
          <p:spPr>
            <a:xfrm>
              <a:off x="7285064" y="3907648"/>
              <a:ext cx="343477" cy="95250"/>
            </a:xfrm>
            <a:custGeom>
              <a:avLst/>
              <a:gdLst>
                <a:gd name="connsiteX0" fmla="*/ 0 w 377825"/>
                <a:gd name="connsiteY0" fmla="*/ 95250 h 95250"/>
                <a:gd name="connsiteX1" fmla="*/ 165100 w 377825"/>
                <a:gd name="connsiteY1" fmla="*/ 17462 h 95250"/>
                <a:gd name="connsiteX2" fmla="*/ 252413 w 377825"/>
                <a:gd name="connsiteY2" fmla="*/ 7937 h 95250"/>
                <a:gd name="connsiteX3" fmla="*/ 377825 w 377825"/>
                <a:gd name="connsiteY3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7825" h="95250">
                  <a:moveTo>
                    <a:pt x="0" y="95250"/>
                  </a:moveTo>
                  <a:cubicBezTo>
                    <a:pt x="61515" y="63632"/>
                    <a:pt x="123031" y="32014"/>
                    <a:pt x="165100" y="17462"/>
                  </a:cubicBezTo>
                  <a:cubicBezTo>
                    <a:pt x="207169" y="2910"/>
                    <a:pt x="216959" y="10847"/>
                    <a:pt x="252413" y="7937"/>
                  </a:cubicBezTo>
                  <a:cubicBezTo>
                    <a:pt x="287867" y="5027"/>
                    <a:pt x="332846" y="2513"/>
                    <a:pt x="37782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  <a:effectLst>
              <a:softEdge rad="63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375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イ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「商業施設の上階から避難する際は」？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/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エレベーターが動いていたら乗る。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エレベーターが動いていても乗らない。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揺れがおさまっても余震で停止する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可能性があるので階段で避難する。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エレベーター内で地震に遭ったとき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は、すべての階のボタンを押し、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停止した階の状況を確認してから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降りましょう。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kumimoji="1"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閉じ込められた場合、非常用呼び出</a:t>
            </a:r>
            <a:endParaRPr kumimoji="1"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しボタンで連絡を取ります。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2229243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3244698-B1DA-1978-64E8-DBF7B0BFED91}"/>
              </a:ext>
            </a:extLst>
          </p:cNvPr>
          <p:cNvGrpSpPr/>
          <p:nvPr/>
        </p:nvGrpSpPr>
        <p:grpSpPr>
          <a:xfrm>
            <a:off x="6223744" y="2886844"/>
            <a:ext cx="3320805" cy="3712335"/>
            <a:chOff x="6705401" y="1180582"/>
            <a:chExt cx="3652885" cy="4083568"/>
          </a:xfrm>
        </p:grpSpPr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120BDCFA-AB21-2C04-09CE-339376CB9432}"/>
                </a:ext>
              </a:extLst>
            </p:cNvPr>
            <p:cNvGrpSpPr/>
            <p:nvPr/>
          </p:nvGrpSpPr>
          <p:grpSpPr>
            <a:xfrm>
              <a:off x="6705401" y="1180582"/>
              <a:ext cx="3652885" cy="4083568"/>
              <a:chOff x="6705401" y="1180582"/>
              <a:chExt cx="3652885" cy="4083568"/>
            </a:xfrm>
          </p:grpSpPr>
          <p:grpSp>
            <p:nvGrpSpPr>
              <p:cNvPr id="67" name="グループ化 66">
                <a:extLst>
                  <a:ext uri="{FF2B5EF4-FFF2-40B4-BE49-F238E27FC236}">
                    <a16:creationId xmlns:a16="http://schemas.microsoft.com/office/drawing/2014/main" id="{D4585C6D-F46D-B84E-BB33-CA099D58ECF1}"/>
                  </a:ext>
                </a:extLst>
              </p:cNvPr>
              <p:cNvGrpSpPr/>
              <p:nvPr/>
            </p:nvGrpSpPr>
            <p:grpSpPr>
              <a:xfrm>
                <a:off x="6705401" y="1846511"/>
                <a:ext cx="3432175" cy="3417639"/>
                <a:chOff x="6705401" y="1846511"/>
                <a:chExt cx="3432175" cy="3417639"/>
              </a:xfrm>
            </p:grpSpPr>
            <p:grpSp>
              <p:nvGrpSpPr>
                <p:cNvPr id="88" name="グループ化 87">
                  <a:extLst>
                    <a:ext uri="{FF2B5EF4-FFF2-40B4-BE49-F238E27FC236}">
                      <a16:creationId xmlns:a16="http://schemas.microsoft.com/office/drawing/2014/main" id="{696D35D3-DD94-CEBD-548E-5C890D75FFC9}"/>
                    </a:ext>
                  </a:extLst>
                </p:cNvPr>
                <p:cNvGrpSpPr/>
                <p:nvPr/>
              </p:nvGrpSpPr>
              <p:grpSpPr>
                <a:xfrm>
                  <a:off x="6705401" y="1846511"/>
                  <a:ext cx="3432175" cy="3417639"/>
                  <a:chOff x="6489377" y="1846511"/>
                  <a:chExt cx="3432175" cy="3417639"/>
                </a:xfrm>
              </p:grpSpPr>
              <p:grpSp>
                <p:nvGrpSpPr>
                  <p:cNvPr id="108" name="グループ化 107">
                    <a:extLst>
                      <a:ext uri="{FF2B5EF4-FFF2-40B4-BE49-F238E27FC236}">
                        <a16:creationId xmlns:a16="http://schemas.microsoft.com/office/drawing/2014/main" id="{D17C8D3C-FEFD-7F2E-0EFF-F5D4B1F6BD47}"/>
                      </a:ext>
                    </a:extLst>
                  </p:cNvPr>
                  <p:cNvGrpSpPr/>
                  <p:nvPr/>
                </p:nvGrpSpPr>
                <p:grpSpPr>
                  <a:xfrm>
                    <a:off x="6489377" y="1846511"/>
                    <a:ext cx="3432175" cy="3417639"/>
                    <a:chOff x="2895600" y="1846511"/>
                    <a:chExt cx="3432175" cy="3417639"/>
                  </a:xfrm>
                </p:grpSpPr>
                <p:sp>
                  <p:nvSpPr>
                    <p:cNvPr id="113" name="フリーフォーム: 図形 112">
                      <a:extLst>
                        <a:ext uri="{FF2B5EF4-FFF2-40B4-BE49-F238E27FC236}">
                          <a16:creationId xmlns:a16="http://schemas.microsoft.com/office/drawing/2014/main" id="{D04DFF42-6EC6-C761-7245-8B74B961F3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52750" y="3784600"/>
                      <a:ext cx="3375025" cy="1479550"/>
                    </a:xfrm>
                    <a:custGeom>
                      <a:avLst/>
                      <a:gdLst>
                        <a:gd name="connsiteX0" fmla="*/ 2863850 w 3375025"/>
                        <a:gd name="connsiteY0" fmla="*/ 1479550 h 1479550"/>
                        <a:gd name="connsiteX1" fmla="*/ 0 w 3375025"/>
                        <a:gd name="connsiteY1" fmla="*/ 1371600 h 1479550"/>
                        <a:gd name="connsiteX2" fmla="*/ 1377950 w 3375025"/>
                        <a:gd name="connsiteY2" fmla="*/ 0 h 1479550"/>
                        <a:gd name="connsiteX3" fmla="*/ 3375025 w 3375025"/>
                        <a:gd name="connsiteY3" fmla="*/ 76200 h 1479550"/>
                        <a:gd name="connsiteX4" fmla="*/ 2863850 w 3375025"/>
                        <a:gd name="connsiteY4" fmla="*/ 1479550 h 14795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375025" h="1479550">
                          <a:moveTo>
                            <a:pt x="2863850" y="1479550"/>
                          </a:moveTo>
                          <a:lnTo>
                            <a:pt x="0" y="1371600"/>
                          </a:lnTo>
                          <a:lnTo>
                            <a:pt x="1377950" y="0"/>
                          </a:lnTo>
                          <a:lnTo>
                            <a:pt x="3375025" y="76200"/>
                          </a:lnTo>
                          <a:lnTo>
                            <a:pt x="2863850" y="1479550"/>
                          </a:lnTo>
                          <a:close/>
                        </a:path>
                      </a:pathLst>
                    </a:custGeom>
                    <a:solidFill>
                      <a:srgbClr val="BDD7EE">
                        <a:alpha val="60000"/>
                      </a:srgb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14" name="フリーフォーム: 図形 113">
                      <a:extLst>
                        <a:ext uri="{FF2B5EF4-FFF2-40B4-BE49-F238E27FC236}">
                          <a16:creationId xmlns:a16="http://schemas.microsoft.com/office/drawing/2014/main" id="{242F9CF7-805C-CEE8-7B0A-E7058B7017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95600" y="1854200"/>
                      <a:ext cx="1425575" cy="3305175"/>
                    </a:xfrm>
                    <a:custGeom>
                      <a:avLst/>
                      <a:gdLst>
                        <a:gd name="connsiteX0" fmla="*/ 41275 w 1425575"/>
                        <a:gd name="connsiteY0" fmla="*/ 3305175 h 3305175"/>
                        <a:gd name="connsiteX1" fmla="*/ 0 w 1425575"/>
                        <a:gd name="connsiteY1" fmla="*/ 717550 h 3305175"/>
                        <a:gd name="connsiteX2" fmla="*/ 1397000 w 1425575"/>
                        <a:gd name="connsiteY2" fmla="*/ 0 h 3305175"/>
                        <a:gd name="connsiteX3" fmla="*/ 1425575 w 1425575"/>
                        <a:gd name="connsiteY3" fmla="*/ 1924050 h 3305175"/>
                        <a:gd name="connsiteX4" fmla="*/ 41275 w 1425575"/>
                        <a:gd name="connsiteY4" fmla="*/ 3305175 h 33051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25575" h="3305175">
                          <a:moveTo>
                            <a:pt x="41275" y="3305175"/>
                          </a:moveTo>
                          <a:lnTo>
                            <a:pt x="0" y="717550"/>
                          </a:lnTo>
                          <a:lnTo>
                            <a:pt x="1397000" y="0"/>
                          </a:lnTo>
                          <a:lnTo>
                            <a:pt x="1425575" y="1924050"/>
                          </a:lnTo>
                          <a:lnTo>
                            <a:pt x="41275" y="3305175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5" name="フリーフォーム: 図形 114">
                      <a:extLst>
                        <a:ext uri="{FF2B5EF4-FFF2-40B4-BE49-F238E27FC236}">
                          <a16:creationId xmlns:a16="http://schemas.microsoft.com/office/drawing/2014/main" id="{DBA8DB9C-3D74-030D-B08D-E83A36D735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92600" y="1846511"/>
                      <a:ext cx="2032000" cy="2024062"/>
                    </a:xfrm>
                    <a:custGeom>
                      <a:avLst/>
                      <a:gdLst>
                        <a:gd name="connsiteX0" fmla="*/ 0 w 2032000"/>
                        <a:gd name="connsiteY0" fmla="*/ 0 h 2019300"/>
                        <a:gd name="connsiteX1" fmla="*/ 2000250 w 2032000"/>
                        <a:gd name="connsiteY1" fmla="*/ 79375 h 2019300"/>
                        <a:gd name="connsiteX2" fmla="*/ 2032000 w 2032000"/>
                        <a:gd name="connsiteY2" fmla="*/ 2019300 h 2019300"/>
                        <a:gd name="connsiteX3" fmla="*/ 28575 w 2032000"/>
                        <a:gd name="connsiteY3" fmla="*/ 1933575 h 2019300"/>
                        <a:gd name="connsiteX4" fmla="*/ 0 w 2032000"/>
                        <a:gd name="connsiteY4" fmla="*/ 0 h 2019300"/>
                        <a:gd name="connsiteX0" fmla="*/ 0 w 2032000"/>
                        <a:gd name="connsiteY0" fmla="*/ 0 h 2024062"/>
                        <a:gd name="connsiteX1" fmla="*/ 2000250 w 2032000"/>
                        <a:gd name="connsiteY1" fmla="*/ 84137 h 2024062"/>
                        <a:gd name="connsiteX2" fmla="*/ 2032000 w 2032000"/>
                        <a:gd name="connsiteY2" fmla="*/ 2024062 h 2024062"/>
                        <a:gd name="connsiteX3" fmla="*/ 28575 w 2032000"/>
                        <a:gd name="connsiteY3" fmla="*/ 1938337 h 2024062"/>
                        <a:gd name="connsiteX4" fmla="*/ 0 w 2032000"/>
                        <a:gd name="connsiteY4" fmla="*/ 0 h 20240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2000" h="2024062">
                          <a:moveTo>
                            <a:pt x="0" y="0"/>
                          </a:moveTo>
                          <a:lnTo>
                            <a:pt x="2000250" y="84137"/>
                          </a:lnTo>
                          <a:lnTo>
                            <a:pt x="2032000" y="2024062"/>
                          </a:lnTo>
                          <a:lnTo>
                            <a:pt x="28575" y="193833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grpSp>
                <p:nvGrpSpPr>
                  <p:cNvPr id="109" name="グループ化 108">
                    <a:extLst>
                      <a:ext uri="{FF2B5EF4-FFF2-40B4-BE49-F238E27FC236}">
                        <a16:creationId xmlns:a16="http://schemas.microsoft.com/office/drawing/2014/main" id="{2FD0411F-BCF8-5E1C-3BD1-3290E1FC5A75}"/>
                      </a:ext>
                    </a:extLst>
                  </p:cNvPr>
                  <p:cNvGrpSpPr/>
                  <p:nvPr/>
                </p:nvGrpSpPr>
                <p:grpSpPr>
                  <a:xfrm>
                    <a:off x="8437565" y="2083249"/>
                    <a:ext cx="1113010" cy="1738657"/>
                    <a:chOff x="8437565" y="2083249"/>
                    <a:chExt cx="1113010" cy="1738657"/>
                  </a:xfrm>
                </p:grpSpPr>
                <p:sp>
                  <p:nvSpPr>
                    <p:cNvPr id="110" name="フリーフォーム: 図形 109">
                      <a:extLst>
                        <a:ext uri="{FF2B5EF4-FFF2-40B4-BE49-F238E27FC236}">
                          <a16:creationId xmlns:a16="http://schemas.microsoft.com/office/drawing/2014/main" id="{41AD64CE-EA08-1A17-EAAF-083FA536FD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37565" y="2085181"/>
                      <a:ext cx="1095375" cy="1736725"/>
                    </a:xfrm>
                    <a:custGeom>
                      <a:avLst/>
                      <a:gdLst>
                        <a:gd name="connsiteX0" fmla="*/ 0 w 1095375"/>
                        <a:gd name="connsiteY0" fmla="*/ 0 h 1736725"/>
                        <a:gd name="connsiteX1" fmla="*/ 34925 w 1095375"/>
                        <a:gd name="connsiteY1" fmla="*/ 1701800 h 1736725"/>
                        <a:gd name="connsiteX2" fmla="*/ 1095375 w 1095375"/>
                        <a:gd name="connsiteY2" fmla="*/ 1736725 h 1736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95375" h="1736725">
                          <a:moveTo>
                            <a:pt x="0" y="0"/>
                          </a:moveTo>
                          <a:lnTo>
                            <a:pt x="34925" y="1701800"/>
                          </a:lnTo>
                          <a:lnTo>
                            <a:pt x="1095375" y="1736725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1" name="フリーフォーム: 図形 110">
                      <a:extLst>
                        <a:ext uri="{FF2B5EF4-FFF2-40B4-BE49-F238E27FC236}">
                          <a16:creationId xmlns:a16="http://schemas.microsoft.com/office/drawing/2014/main" id="{B52C8130-701B-EE57-3C8D-7BF6FD00F3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58150" y="2083249"/>
                      <a:ext cx="566836" cy="1704525"/>
                    </a:xfrm>
                    <a:custGeom>
                      <a:avLst/>
                      <a:gdLst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57275 w 1104900"/>
                        <a:gd name="connsiteY3" fmla="*/ 28575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51085 w 1104900"/>
                        <a:gd name="connsiteY3" fmla="*/ 22200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11275"/>
                        <a:gd name="connsiteX1" fmla="*/ 38100 w 1104900"/>
                        <a:gd name="connsiteY1" fmla="*/ 1682750 h 1711275"/>
                        <a:gd name="connsiteX2" fmla="*/ 1104900 w 1104900"/>
                        <a:gd name="connsiteY2" fmla="*/ 1711275 h 1711275"/>
                        <a:gd name="connsiteX3" fmla="*/ 1051085 w 1104900"/>
                        <a:gd name="connsiteY3" fmla="*/ 22200 h 1711275"/>
                        <a:gd name="connsiteX4" fmla="*/ 0 w 1104900"/>
                        <a:gd name="connsiteY4" fmla="*/ 0 h 1711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04900" h="1711275">
                          <a:moveTo>
                            <a:pt x="0" y="0"/>
                          </a:moveTo>
                          <a:lnTo>
                            <a:pt x="38100" y="1682750"/>
                          </a:lnTo>
                          <a:lnTo>
                            <a:pt x="1104900" y="1711275"/>
                          </a:lnTo>
                          <a:lnTo>
                            <a:pt x="1051085" y="222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4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2" name="フリーフォーム: 図形 111">
                      <a:extLst>
                        <a:ext uri="{FF2B5EF4-FFF2-40B4-BE49-F238E27FC236}">
                          <a16:creationId xmlns:a16="http://schemas.microsoft.com/office/drawing/2014/main" id="{52915A8A-AD46-B20E-5FC6-57906AC6CD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02789" y="2103928"/>
                      <a:ext cx="547786" cy="1701800"/>
                    </a:xfrm>
                    <a:custGeom>
                      <a:avLst/>
                      <a:gdLst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57275 w 1104900"/>
                        <a:gd name="connsiteY3" fmla="*/ 28575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38708 w 1104900"/>
                        <a:gd name="connsiteY3" fmla="*/ 12700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36725"/>
                        <a:gd name="connsiteX1" fmla="*/ 38100 w 1104900"/>
                        <a:gd name="connsiteY1" fmla="*/ 1695450 h 1736725"/>
                        <a:gd name="connsiteX2" fmla="*/ 1104900 w 1104900"/>
                        <a:gd name="connsiteY2" fmla="*/ 1736725 h 1736725"/>
                        <a:gd name="connsiteX3" fmla="*/ 1038708 w 1104900"/>
                        <a:gd name="connsiteY3" fmla="*/ 25400 h 1736725"/>
                        <a:gd name="connsiteX4" fmla="*/ 0 w 1104900"/>
                        <a:gd name="connsiteY4" fmla="*/ 0 h 1736725"/>
                        <a:gd name="connsiteX0" fmla="*/ 0 w 1104900"/>
                        <a:gd name="connsiteY0" fmla="*/ 0 h 1736725"/>
                        <a:gd name="connsiteX1" fmla="*/ 13345 w 1104900"/>
                        <a:gd name="connsiteY1" fmla="*/ 1679575 h 1736725"/>
                        <a:gd name="connsiteX2" fmla="*/ 1104900 w 1104900"/>
                        <a:gd name="connsiteY2" fmla="*/ 1736725 h 1736725"/>
                        <a:gd name="connsiteX3" fmla="*/ 1038708 w 1104900"/>
                        <a:gd name="connsiteY3" fmla="*/ 25400 h 1736725"/>
                        <a:gd name="connsiteX4" fmla="*/ 0 w 1104900"/>
                        <a:gd name="connsiteY4" fmla="*/ 0 h 1736725"/>
                        <a:gd name="connsiteX0" fmla="*/ 0 w 1104900"/>
                        <a:gd name="connsiteY0" fmla="*/ 0 h 1736725"/>
                        <a:gd name="connsiteX1" fmla="*/ 50478 w 1104900"/>
                        <a:gd name="connsiteY1" fmla="*/ 1682750 h 1736725"/>
                        <a:gd name="connsiteX2" fmla="*/ 1104900 w 1104900"/>
                        <a:gd name="connsiteY2" fmla="*/ 1736725 h 1736725"/>
                        <a:gd name="connsiteX3" fmla="*/ 1038708 w 1104900"/>
                        <a:gd name="connsiteY3" fmla="*/ 25400 h 1736725"/>
                        <a:gd name="connsiteX4" fmla="*/ 0 w 1104900"/>
                        <a:gd name="connsiteY4" fmla="*/ 0 h 1736725"/>
                        <a:gd name="connsiteX0" fmla="*/ 0 w 1073956"/>
                        <a:gd name="connsiteY0" fmla="*/ 0 h 1708150"/>
                        <a:gd name="connsiteX1" fmla="*/ 50478 w 1073956"/>
                        <a:gd name="connsiteY1" fmla="*/ 1682750 h 1708150"/>
                        <a:gd name="connsiteX2" fmla="*/ 1073956 w 1073956"/>
                        <a:gd name="connsiteY2" fmla="*/ 1708150 h 1708150"/>
                        <a:gd name="connsiteX3" fmla="*/ 1038708 w 1073956"/>
                        <a:gd name="connsiteY3" fmla="*/ 25400 h 1708150"/>
                        <a:gd name="connsiteX4" fmla="*/ 0 w 1073956"/>
                        <a:gd name="connsiteY4" fmla="*/ 0 h 1708150"/>
                        <a:gd name="connsiteX0" fmla="*/ 0 w 1067767"/>
                        <a:gd name="connsiteY0" fmla="*/ 0 h 1698625"/>
                        <a:gd name="connsiteX1" fmla="*/ 50478 w 1067767"/>
                        <a:gd name="connsiteY1" fmla="*/ 1682750 h 1698625"/>
                        <a:gd name="connsiteX2" fmla="*/ 1067767 w 1067767"/>
                        <a:gd name="connsiteY2" fmla="*/ 1698625 h 1698625"/>
                        <a:gd name="connsiteX3" fmla="*/ 1038708 w 1067767"/>
                        <a:gd name="connsiteY3" fmla="*/ 25400 h 1698625"/>
                        <a:gd name="connsiteX4" fmla="*/ 0 w 1067767"/>
                        <a:gd name="connsiteY4" fmla="*/ 0 h 1698625"/>
                        <a:gd name="connsiteX0" fmla="*/ 0 w 1067767"/>
                        <a:gd name="connsiteY0" fmla="*/ 0 h 1711325"/>
                        <a:gd name="connsiteX1" fmla="*/ 50478 w 1067767"/>
                        <a:gd name="connsiteY1" fmla="*/ 1682750 h 1711325"/>
                        <a:gd name="connsiteX2" fmla="*/ 1067767 w 1067767"/>
                        <a:gd name="connsiteY2" fmla="*/ 1711325 h 1711325"/>
                        <a:gd name="connsiteX3" fmla="*/ 1038708 w 1067767"/>
                        <a:gd name="connsiteY3" fmla="*/ 25400 h 1711325"/>
                        <a:gd name="connsiteX4" fmla="*/ 0 w 1067767"/>
                        <a:gd name="connsiteY4" fmla="*/ 0 h 1711325"/>
                        <a:gd name="connsiteX0" fmla="*/ 0 w 1067767"/>
                        <a:gd name="connsiteY0" fmla="*/ 0 h 1701800"/>
                        <a:gd name="connsiteX1" fmla="*/ 50478 w 1067767"/>
                        <a:gd name="connsiteY1" fmla="*/ 1682750 h 1701800"/>
                        <a:gd name="connsiteX2" fmla="*/ 1067767 w 1067767"/>
                        <a:gd name="connsiteY2" fmla="*/ 1701800 h 1701800"/>
                        <a:gd name="connsiteX3" fmla="*/ 1038708 w 1067767"/>
                        <a:gd name="connsiteY3" fmla="*/ 25400 h 1701800"/>
                        <a:gd name="connsiteX4" fmla="*/ 0 w 1067767"/>
                        <a:gd name="connsiteY4" fmla="*/ 0 h 1701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67767" h="1701800">
                          <a:moveTo>
                            <a:pt x="0" y="0"/>
                          </a:moveTo>
                          <a:lnTo>
                            <a:pt x="50478" y="1682750"/>
                          </a:lnTo>
                          <a:lnTo>
                            <a:pt x="1067767" y="1701800"/>
                          </a:lnTo>
                          <a:lnTo>
                            <a:pt x="1038708" y="254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4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</p:grpSp>
            <p:grpSp>
              <p:nvGrpSpPr>
                <p:cNvPr id="89" name="グループ化 88">
                  <a:extLst>
                    <a:ext uri="{FF2B5EF4-FFF2-40B4-BE49-F238E27FC236}">
                      <a16:creationId xmlns:a16="http://schemas.microsoft.com/office/drawing/2014/main" id="{EF8705B7-8BE8-3E35-AD0F-554AFDD9719C}"/>
                    </a:ext>
                  </a:extLst>
                </p:cNvPr>
                <p:cNvGrpSpPr/>
                <p:nvPr/>
              </p:nvGrpSpPr>
              <p:grpSpPr>
                <a:xfrm>
                  <a:off x="8249622" y="2036590"/>
                  <a:ext cx="279400" cy="173037"/>
                  <a:chOff x="4398963" y="1957388"/>
                  <a:chExt cx="279400" cy="173037"/>
                </a:xfrm>
              </p:grpSpPr>
              <p:sp>
                <p:nvSpPr>
                  <p:cNvPr id="104" name="フリーフォーム: 図形 103">
                    <a:extLst>
                      <a:ext uri="{FF2B5EF4-FFF2-40B4-BE49-F238E27FC236}">
                        <a16:creationId xmlns:a16="http://schemas.microsoft.com/office/drawing/2014/main" id="{A8E9159F-4370-1DF7-C311-2C619CBCB488}"/>
                      </a:ext>
                    </a:extLst>
                  </p:cNvPr>
                  <p:cNvSpPr/>
                  <p:nvPr/>
                </p:nvSpPr>
                <p:spPr>
                  <a:xfrm>
                    <a:off x="4398963" y="1957388"/>
                    <a:ext cx="279400" cy="173037"/>
                  </a:xfrm>
                  <a:custGeom>
                    <a:avLst/>
                    <a:gdLst>
                      <a:gd name="connsiteX0" fmla="*/ 0 w 279400"/>
                      <a:gd name="connsiteY0" fmla="*/ 0 h 173037"/>
                      <a:gd name="connsiteX1" fmla="*/ 3175 w 279400"/>
                      <a:gd name="connsiteY1" fmla="*/ 168275 h 173037"/>
                      <a:gd name="connsiteX2" fmla="*/ 279400 w 279400"/>
                      <a:gd name="connsiteY2" fmla="*/ 173037 h 173037"/>
                      <a:gd name="connsiteX3" fmla="*/ 276225 w 279400"/>
                      <a:gd name="connsiteY3" fmla="*/ 11112 h 173037"/>
                      <a:gd name="connsiteX4" fmla="*/ 0 w 279400"/>
                      <a:gd name="connsiteY4" fmla="*/ 0 h 173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400" h="173037">
                        <a:moveTo>
                          <a:pt x="0" y="0"/>
                        </a:moveTo>
                        <a:cubicBezTo>
                          <a:pt x="1058" y="56092"/>
                          <a:pt x="2117" y="112183"/>
                          <a:pt x="3175" y="168275"/>
                        </a:cubicBezTo>
                        <a:lnTo>
                          <a:pt x="279400" y="173037"/>
                        </a:lnTo>
                        <a:cubicBezTo>
                          <a:pt x="278342" y="119062"/>
                          <a:pt x="277283" y="65087"/>
                          <a:pt x="276225" y="11112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D9D9D9"/>
                  </a:solidFill>
                  <a:ln w="635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5" name="フリーフォーム: 図形 104">
                    <a:extLst>
                      <a:ext uri="{FF2B5EF4-FFF2-40B4-BE49-F238E27FC236}">
                        <a16:creationId xmlns:a16="http://schemas.microsoft.com/office/drawing/2014/main" id="{FBEF8AD4-8BAF-95BC-14F2-C02753CB701F}"/>
                      </a:ext>
                    </a:extLst>
                  </p:cNvPr>
                  <p:cNvSpPr/>
                  <p:nvPr/>
                </p:nvSpPr>
                <p:spPr>
                  <a:xfrm>
                    <a:off x="4431556" y="1991919"/>
                    <a:ext cx="93957" cy="97632"/>
                  </a:xfrm>
                  <a:custGeom>
                    <a:avLst/>
                    <a:gdLst>
                      <a:gd name="connsiteX0" fmla="*/ 0 w 58340"/>
                      <a:gd name="connsiteY0" fmla="*/ 97632 h 97632"/>
                      <a:gd name="connsiteX1" fmla="*/ 58340 w 58340"/>
                      <a:gd name="connsiteY1" fmla="*/ 97632 h 97632"/>
                      <a:gd name="connsiteX2" fmla="*/ 48815 w 58340"/>
                      <a:gd name="connsiteY2" fmla="*/ 4763 h 97632"/>
                      <a:gd name="connsiteX3" fmla="*/ 11906 w 58340"/>
                      <a:gd name="connsiteY3" fmla="*/ 0 h 97632"/>
                      <a:gd name="connsiteX4" fmla="*/ 0 w 58340"/>
                      <a:gd name="connsiteY4" fmla="*/ 97632 h 97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8340" h="97632">
                        <a:moveTo>
                          <a:pt x="0" y="97632"/>
                        </a:moveTo>
                        <a:lnTo>
                          <a:pt x="58340" y="97632"/>
                        </a:lnTo>
                        <a:lnTo>
                          <a:pt x="48815" y="4763"/>
                        </a:lnTo>
                        <a:lnTo>
                          <a:pt x="11906" y="0"/>
                        </a:lnTo>
                        <a:lnTo>
                          <a:pt x="0" y="97632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3175">
                    <a:solidFill>
                      <a:schemeClr val="bg1">
                        <a:lumMod val="50000"/>
                      </a:schemeClr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6" name="二等辺三角形 105">
                    <a:extLst>
                      <a:ext uri="{FF2B5EF4-FFF2-40B4-BE49-F238E27FC236}">
                        <a16:creationId xmlns:a16="http://schemas.microsoft.com/office/drawing/2014/main" id="{B01EC1C9-46FB-C65C-6E2C-6BADCE1B6851}"/>
                      </a:ext>
                    </a:extLst>
                  </p:cNvPr>
                  <p:cNvSpPr/>
                  <p:nvPr/>
                </p:nvSpPr>
                <p:spPr>
                  <a:xfrm>
                    <a:off x="4570100" y="1995016"/>
                    <a:ext cx="45719" cy="45719"/>
                  </a:xfrm>
                  <a:prstGeom prst="triangle">
                    <a:avLst/>
                  </a:prstGeom>
                  <a:solidFill>
                    <a:srgbClr val="FF99FF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7" name="二等辺三角形 106">
                    <a:extLst>
                      <a:ext uri="{FF2B5EF4-FFF2-40B4-BE49-F238E27FC236}">
                        <a16:creationId xmlns:a16="http://schemas.microsoft.com/office/drawing/2014/main" id="{2BF82B3D-B78D-0D9D-3D80-D32E4A3FA5F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4570099" y="2062109"/>
                    <a:ext cx="45719" cy="45719"/>
                  </a:xfrm>
                  <a:prstGeom prst="triangle">
                    <a:avLst/>
                  </a:prstGeom>
                  <a:solidFill>
                    <a:srgbClr val="FF99FF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90" name="グループ化 89">
                  <a:extLst>
                    <a:ext uri="{FF2B5EF4-FFF2-40B4-BE49-F238E27FC236}">
                      <a16:creationId xmlns:a16="http://schemas.microsoft.com/office/drawing/2014/main" id="{44B823DF-B3E6-E909-2203-99E1C2B9E6C9}"/>
                    </a:ext>
                  </a:extLst>
                </p:cNvPr>
                <p:cNvGrpSpPr/>
                <p:nvPr/>
              </p:nvGrpSpPr>
              <p:grpSpPr>
                <a:xfrm>
                  <a:off x="8252166" y="2268148"/>
                  <a:ext cx="283369" cy="879872"/>
                  <a:chOff x="4408884" y="2222898"/>
                  <a:chExt cx="283369" cy="879872"/>
                </a:xfrm>
              </p:grpSpPr>
              <p:sp>
                <p:nvSpPr>
                  <p:cNvPr id="91" name="フリーフォーム: 図形 90">
                    <a:extLst>
                      <a:ext uri="{FF2B5EF4-FFF2-40B4-BE49-F238E27FC236}">
                        <a16:creationId xmlns:a16="http://schemas.microsoft.com/office/drawing/2014/main" id="{02FF298A-B93D-2D28-CDF8-E27D6A1F75EA}"/>
                      </a:ext>
                    </a:extLst>
                  </p:cNvPr>
                  <p:cNvSpPr/>
                  <p:nvPr/>
                </p:nvSpPr>
                <p:spPr>
                  <a:xfrm>
                    <a:off x="4408884" y="2222898"/>
                    <a:ext cx="283369" cy="879872"/>
                  </a:xfrm>
                  <a:custGeom>
                    <a:avLst/>
                    <a:gdLst>
                      <a:gd name="connsiteX0" fmla="*/ 0 w 283369"/>
                      <a:gd name="connsiteY0" fmla="*/ 0 h 882253"/>
                      <a:gd name="connsiteX1" fmla="*/ 277416 w 283369"/>
                      <a:gd name="connsiteY1" fmla="*/ 2381 h 882253"/>
                      <a:gd name="connsiteX2" fmla="*/ 283369 w 283369"/>
                      <a:gd name="connsiteY2" fmla="*/ 879872 h 882253"/>
                      <a:gd name="connsiteX3" fmla="*/ 54769 w 283369"/>
                      <a:gd name="connsiteY3" fmla="*/ 882253 h 882253"/>
                      <a:gd name="connsiteX4" fmla="*/ 0 w 283369"/>
                      <a:gd name="connsiteY4" fmla="*/ 0 h 882253"/>
                      <a:gd name="connsiteX0" fmla="*/ 0 w 283369"/>
                      <a:gd name="connsiteY0" fmla="*/ 0 h 884634"/>
                      <a:gd name="connsiteX1" fmla="*/ 277416 w 283369"/>
                      <a:gd name="connsiteY1" fmla="*/ 2381 h 884634"/>
                      <a:gd name="connsiteX2" fmla="*/ 283369 w 283369"/>
                      <a:gd name="connsiteY2" fmla="*/ 879872 h 884634"/>
                      <a:gd name="connsiteX3" fmla="*/ 15479 w 283369"/>
                      <a:gd name="connsiteY3" fmla="*/ 884634 h 884634"/>
                      <a:gd name="connsiteX4" fmla="*/ 0 w 283369"/>
                      <a:gd name="connsiteY4" fmla="*/ 0 h 884634"/>
                      <a:gd name="connsiteX0" fmla="*/ 0 w 283369"/>
                      <a:gd name="connsiteY0" fmla="*/ 0 h 879872"/>
                      <a:gd name="connsiteX1" fmla="*/ 277416 w 283369"/>
                      <a:gd name="connsiteY1" fmla="*/ 2381 h 879872"/>
                      <a:gd name="connsiteX2" fmla="*/ 283369 w 283369"/>
                      <a:gd name="connsiteY2" fmla="*/ 879872 h 879872"/>
                      <a:gd name="connsiteX3" fmla="*/ 5954 w 283369"/>
                      <a:gd name="connsiteY3" fmla="*/ 875109 h 879872"/>
                      <a:gd name="connsiteX4" fmla="*/ 0 w 283369"/>
                      <a:gd name="connsiteY4" fmla="*/ 0 h 879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3369" h="879872">
                        <a:moveTo>
                          <a:pt x="0" y="0"/>
                        </a:moveTo>
                        <a:lnTo>
                          <a:pt x="277416" y="2381"/>
                        </a:lnTo>
                        <a:cubicBezTo>
                          <a:pt x="279400" y="294878"/>
                          <a:pt x="281385" y="587375"/>
                          <a:pt x="283369" y="879872"/>
                        </a:cubicBezTo>
                        <a:lnTo>
                          <a:pt x="5954" y="875109"/>
                        </a:lnTo>
                        <a:cubicBezTo>
                          <a:pt x="3969" y="583406"/>
                          <a:pt x="1985" y="291703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D9D9D9">
                      <a:alpha val="58824"/>
                    </a:srgbClr>
                  </a:solidFill>
                  <a:ln w="3175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2" name="楕円 91">
                    <a:extLst>
                      <a:ext uri="{FF2B5EF4-FFF2-40B4-BE49-F238E27FC236}">
                        <a16:creationId xmlns:a16="http://schemas.microsoft.com/office/drawing/2014/main" id="{62B4BEFC-EF54-A3DD-B217-4E7FC62DC485}"/>
                      </a:ext>
                    </a:extLst>
                  </p:cNvPr>
                  <p:cNvSpPr/>
                  <p:nvPr/>
                </p:nvSpPr>
                <p:spPr>
                  <a:xfrm>
                    <a:off x="4470757" y="225471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3" name="楕円 92">
                    <a:extLst>
                      <a:ext uri="{FF2B5EF4-FFF2-40B4-BE49-F238E27FC236}">
                        <a16:creationId xmlns:a16="http://schemas.microsoft.com/office/drawing/2014/main" id="{AF6B5647-8EDC-35A7-9754-2DAC55CA7058}"/>
                      </a:ext>
                    </a:extLst>
                  </p:cNvPr>
                  <p:cNvSpPr/>
                  <p:nvPr/>
                </p:nvSpPr>
                <p:spPr>
                  <a:xfrm>
                    <a:off x="4470757" y="235574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4" name="楕円 93">
                    <a:extLst>
                      <a:ext uri="{FF2B5EF4-FFF2-40B4-BE49-F238E27FC236}">
                        <a16:creationId xmlns:a16="http://schemas.microsoft.com/office/drawing/2014/main" id="{84F44527-88E3-2B22-7A26-FC483318E339}"/>
                      </a:ext>
                    </a:extLst>
                  </p:cNvPr>
                  <p:cNvSpPr/>
                  <p:nvPr/>
                </p:nvSpPr>
                <p:spPr>
                  <a:xfrm>
                    <a:off x="4470757" y="245677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5" name="楕円 94">
                    <a:extLst>
                      <a:ext uri="{FF2B5EF4-FFF2-40B4-BE49-F238E27FC236}">
                        <a16:creationId xmlns:a16="http://schemas.microsoft.com/office/drawing/2014/main" id="{C0521831-14D4-6631-F24A-D75E4F44C8F6}"/>
                      </a:ext>
                    </a:extLst>
                  </p:cNvPr>
                  <p:cNvSpPr/>
                  <p:nvPr/>
                </p:nvSpPr>
                <p:spPr>
                  <a:xfrm>
                    <a:off x="4557407" y="2308195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6" name="楕円 95">
                    <a:extLst>
                      <a:ext uri="{FF2B5EF4-FFF2-40B4-BE49-F238E27FC236}">
                        <a16:creationId xmlns:a16="http://schemas.microsoft.com/office/drawing/2014/main" id="{9CAC7CE0-6470-B5B8-16D2-DFE8093E9C04}"/>
                      </a:ext>
                    </a:extLst>
                  </p:cNvPr>
                  <p:cNvSpPr/>
                  <p:nvPr/>
                </p:nvSpPr>
                <p:spPr>
                  <a:xfrm>
                    <a:off x="4557407" y="2414956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7" name="楕円 96">
                    <a:extLst>
                      <a:ext uri="{FF2B5EF4-FFF2-40B4-BE49-F238E27FC236}">
                        <a16:creationId xmlns:a16="http://schemas.microsoft.com/office/drawing/2014/main" id="{6C94147A-AD29-2D09-7094-F0E5F7A25DFC}"/>
                      </a:ext>
                    </a:extLst>
                  </p:cNvPr>
                  <p:cNvSpPr/>
                  <p:nvPr/>
                </p:nvSpPr>
                <p:spPr>
                  <a:xfrm>
                    <a:off x="4470757" y="2564914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8" name="楕円 97">
                    <a:extLst>
                      <a:ext uri="{FF2B5EF4-FFF2-40B4-BE49-F238E27FC236}">
                        <a16:creationId xmlns:a16="http://schemas.microsoft.com/office/drawing/2014/main" id="{44C9D25B-FDE6-9A14-2821-3B721069BEE0}"/>
                      </a:ext>
                    </a:extLst>
                  </p:cNvPr>
                  <p:cNvSpPr/>
                  <p:nvPr/>
                </p:nvSpPr>
                <p:spPr>
                  <a:xfrm>
                    <a:off x="4557407" y="252171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9" name="楕円 98">
                    <a:extLst>
                      <a:ext uri="{FF2B5EF4-FFF2-40B4-BE49-F238E27FC236}">
                        <a16:creationId xmlns:a16="http://schemas.microsoft.com/office/drawing/2014/main" id="{F43DE39B-F4A0-CFC0-942B-C16FDEEDF72B}"/>
                      </a:ext>
                    </a:extLst>
                  </p:cNvPr>
                  <p:cNvSpPr/>
                  <p:nvPr/>
                </p:nvSpPr>
                <p:spPr>
                  <a:xfrm>
                    <a:off x="4557407" y="263127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0" name="楕円 99">
                    <a:extLst>
                      <a:ext uri="{FF2B5EF4-FFF2-40B4-BE49-F238E27FC236}">
                        <a16:creationId xmlns:a16="http://schemas.microsoft.com/office/drawing/2014/main" id="{CCA0D56E-DC81-C9F6-7D02-3EDB5B5BF64B}"/>
                      </a:ext>
                    </a:extLst>
                  </p:cNvPr>
                  <p:cNvSpPr/>
                  <p:nvPr/>
                </p:nvSpPr>
                <p:spPr>
                  <a:xfrm>
                    <a:off x="4470757" y="2673051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1" name="楕円 100">
                    <a:extLst>
                      <a:ext uri="{FF2B5EF4-FFF2-40B4-BE49-F238E27FC236}">
                        <a16:creationId xmlns:a16="http://schemas.microsoft.com/office/drawing/2014/main" id="{0A3BC0B0-70C2-D542-DB14-5FAC31631B05}"/>
                      </a:ext>
                    </a:extLst>
                  </p:cNvPr>
                  <p:cNvSpPr/>
                  <p:nvPr/>
                </p:nvSpPr>
                <p:spPr>
                  <a:xfrm>
                    <a:off x="4557407" y="2734025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2" name="楕円 101">
                    <a:extLst>
                      <a:ext uri="{FF2B5EF4-FFF2-40B4-BE49-F238E27FC236}">
                        <a16:creationId xmlns:a16="http://schemas.microsoft.com/office/drawing/2014/main" id="{441B1511-C9C7-807D-E61E-24171CC36105}"/>
                      </a:ext>
                    </a:extLst>
                  </p:cNvPr>
                  <p:cNvSpPr/>
                  <p:nvPr/>
                </p:nvSpPr>
                <p:spPr>
                  <a:xfrm>
                    <a:off x="4557407" y="2831019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3" name="フリーフォーム: 図形 102">
                    <a:extLst>
                      <a:ext uri="{FF2B5EF4-FFF2-40B4-BE49-F238E27FC236}">
                        <a16:creationId xmlns:a16="http://schemas.microsoft.com/office/drawing/2014/main" id="{B92B9685-3906-7C04-E4D7-F80D166367B5}"/>
                      </a:ext>
                    </a:extLst>
                  </p:cNvPr>
                  <p:cNvSpPr/>
                  <p:nvPr/>
                </p:nvSpPr>
                <p:spPr>
                  <a:xfrm>
                    <a:off x="4419600" y="2906316"/>
                    <a:ext cx="269081" cy="78581"/>
                  </a:xfrm>
                  <a:custGeom>
                    <a:avLst/>
                    <a:gdLst>
                      <a:gd name="connsiteX0" fmla="*/ 269081 w 269081"/>
                      <a:gd name="connsiteY0" fmla="*/ 5953 h 78581"/>
                      <a:gd name="connsiteX1" fmla="*/ 267891 w 269081"/>
                      <a:gd name="connsiteY1" fmla="*/ 78581 h 78581"/>
                      <a:gd name="connsiteX2" fmla="*/ 0 w 269081"/>
                      <a:gd name="connsiteY2" fmla="*/ 75009 h 78581"/>
                      <a:gd name="connsiteX3" fmla="*/ 0 w 269081"/>
                      <a:gd name="connsiteY3" fmla="*/ 0 h 78581"/>
                      <a:gd name="connsiteX4" fmla="*/ 269081 w 269081"/>
                      <a:gd name="connsiteY4" fmla="*/ 5953 h 7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9081" h="78581">
                        <a:moveTo>
                          <a:pt x="269081" y="5953"/>
                        </a:moveTo>
                        <a:cubicBezTo>
                          <a:pt x="268684" y="30162"/>
                          <a:pt x="268288" y="54372"/>
                          <a:pt x="267891" y="78581"/>
                        </a:cubicBezTo>
                        <a:lnTo>
                          <a:pt x="0" y="75009"/>
                        </a:lnTo>
                        <a:lnTo>
                          <a:pt x="0" y="0"/>
                        </a:lnTo>
                        <a:lnTo>
                          <a:pt x="269081" y="5953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3175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8" name="グループ化 67">
                <a:extLst>
                  <a:ext uri="{FF2B5EF4-FFF2-40B4-BE49-F238E27FC236}">
                    <a16:creationId xmlns:a16="http://schemas.microsoft.com/office/drawing/2014/main" id="{928DB43B-7699-1A31-535E-6F5C83DFF753}"/>
                  </a:ext>
                </a:extLst>
              </p:cNvPr>
              <p:cNvGrpSpPr/>
              <p:nvPr/>
            </p:nvGrpSpPr>
            <p:grpSpPr>
              <a:xfrm>
                <a:off x="7012426" y="1180582"/>
                <a:ext cx="1266413" cy="980406"/>
                <a:chOff x="3176588" y="1173832"/>
                <a:chExt cx="1266413" cy="980406"/>
              </a:xfrm>
            </p:grpSpPr>
            <p:sp>
              <p:nvSpPr>
                <p:cNvPr id="79" name="フリーフォーム: 図形 78">
                  <a:extLst>
                    <a:ext uri="{FF2B5EF4-FFF2-40B4-BE49-F238E27FC236}">
                      <a16:creationId xmlns:a16="http://schemas.microsoft.com/office/drawing/2014/main" id="{6091E1B4-813C-2E30-30B2-FBEC3389A30D}"/>
                    </a:ext>
                  </a:extLst>
                </p:cNvPr>
                <p:cNvSpPr/>
                <p:nvPr/>
              </p:nvSpPr>
              <p:spPr>
                <a:xfrm>
                  <a:off x="3176588" y="1811338"/>
                  <a:ext cx="330200" cy="342900"/>
                </a:xfrm>
                <a:custGeom>
                  <a:avLst/>
                  <a:gdLst>
                    <a:gd name="connsiteX0" fmla="*/ 0 w 330200"/>
                    <a:gd name="connsiteY0" fmla="*/ 233362 h 342900"/>
                    <a:gd name="connsiteX1" fmla="*/ 300037 w 330200"/>
                    <a:gd name="connsiteY1" fmla="*/ 0 h 342900"/>
                    <a:gd name="connsiteX2" fmla="*/ 330200 w 330200"/>
                    <a:gd name="connsiteY2" fmla="*/ 342900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30200" h="342900">
                      <a:moveTo>
                        <a:pt x="0" y="233362"/>
                      </a:moveTo>
                      <a:lnTo>
                        <a:pt x="300037" y="0"/>
                      </a:lnTo>
                      <a:lnTo>
                        <a:pt x="330200" y="34290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0" name="フリーフォーム: 図形 79">
                  <a:extLst>
                    <a:ext uri="{FF2B5EF4-FFF2-40B4-BE49-F238E27FC236}">
                      <a16:creationId xmlns:a16="http://schemas.microsoft.com/office/drawing/2014/main" id="{F0E797EE-7ADB-AE15-1AF0-6F61551AC322}"/>
                    </a:ext>
                  </a:extLst>
                </p:cNvPr>
                <p:cNvSpPr/>
                <p:nvPr/>
              </p:nvSpPr>
              <p:spPr>
                <a:xfrm>
                  <a:off x="3324225" y="1760538"/>
                  <a:ext cx="26988" cy="388937"/>
                </a:xfrm>
                <a:custGeom>
                  <a:avLst/>
                  <a:gdLst>
                    <a:gd name="connsiteX0" fmla="*/ 0 w 26988"/>
                    <a:gd name="connsiteY0" fmla="*/ 0 h 388937"/>
                    <a:gd name="connsiteX1" fmla="*/ 26988 w 26988"/>
                    <a:gd name="connsiteY1" fmla="*/ 388937 h 388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88" h="388937">
                      <a:moveTo>
                        <a:pt x="0" y="0"/>
                      </a:moveTo>
                      <a:lnTo>
                        <a:pt x="26988" y="388937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1" name="フリーフォーム: 図形 80">
                  <a:extLst>
                    <a:ext uri="{FF2B5EF4-FFF2-40B4-BE49-F238E27FC236}">
                      <a16:creationId xmlns:a16="http://schemas.microsoft.com/office/drawing/2014/main" id="{C55AF704-3C24-9C75-3CD3-EEFE4BDC9D53}"/>
                    </a:ext>
                  </a:extLst>
                </p:cNvPr>
                <p:cNvSpPr/>
                <p:nvPr/>
              </p:nvSpPr>
              <p:spPr>
                <a:xfrm>
                  <a:off x="3444875" y="1676400"/>
                  <a:ext cx="46038" cy="80963"/>
                </a:xfrm>
                <a:custGeom>
                  <a:avLst/>
                  <a:gdLst>
                    <a:gd name="connsiteX0" fmla="*/ 0 w 46038"/>
                    <a:gd name="connsiteY0" fmla="*/ 0 h 80963"/>
                    <a:gd name="connsiteX1" fmla="*/ 46038 w 46038"/>
                    <a:gd name="connsiteY1" fmla="*/ 80963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038" h="80963">
                      <a:moveTo>
                        <a:pt x="0" y="0"/>
                      </a:moveTo>
                      <a:lnTo>
                        <a:pt x="46038" y="80963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2" name="フリーフォーム: 図形 81">
                  <a:extLst>
                    <a:ext uri="{FF2B5EF4-FFF2-40B4-BE49-F238E27FC236}">
                      <a16:creationId xmlns:a16="http://schemas.microsoft.com/office/drawing/2014/main" id="{224BF34B-E2C9-6488-9012-8B415558944F}"/>
                    </a:ext>
                  </a:extLst>
                </p:cNvPr>
                <p:cNvSpPr/>
                <p:nvPr/>
              </p:nvSpPr>
              <p:spPr>
                <a:xfrm>
                  <a:off x="3494137" y="1645716"/>
                  <a:ext cx="46038" cy="80963"/>
                </a:xfrm>
                <a:custGeom>
                  <a:avLst/>
                  <a:gdLst>
                    <a:gd name="connsiteX0" fmla="*/ 0 w 46038"/>
                    <a:gd name="connsiteY0" fmla="*/ 0 h 80963"/>
                    <a:gd name="connsiteX1" fmla="*/ 46038 w 46038"/>
                    <a:gd name="connsiteY1" fmla="*/ 80963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038" h="80963">
                      <a:moveTo>
                        <a:pt x="0" y="0"/>
                      </a:moveTo>
                      <a:lnTo>
                        <a:pt x="46038" y="80963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3" name="フリーフォーム: 図形 82">
                  <a:extLst>
                    <a:ext uri="{FF2B5EF4-FFF2-40B4-BE49-F238E27FC236}">
                      <a16:creationId xmlns:a16="http://schemas.microsoft.com/office/drawing/2014/main" id="{71EBC4AF-D73C-7E69-10BB-F88360E5FB34}"/>
                    </a:ext>
                  </a:extLst>
                </p:cNvPr>
                <p:cNvSpPr/>
                <p:nvPr/>
              </p:nvSpPr>
              <p:spPr>
                <a:xfrm>
                  <a:off x="3621881" y="1597819"/>
                  <a:ext cx="178594" cy="435769"/>
                </a:xfrm>
                <a:custGeom>
                  <a:avLst/>
                  <a:gdLst>
                    <a:gd name="connsiteX0" fmla="*/ 0 w 178594"/>
                    <a:gd name="connsiteY0" fmla="*/ 217884 h 435769"/>
                    <a:gd name="connsiteX1" fmla="*/ 47625 w 178594"/>
                    <a:gd name="connsiteY1" fmla="*/ 0 h 435769"/>
                    <a:gd name="connsiteX2" fmla="*/ 178594 w 178594"/>
                    <a:gd name="connsiteY2" fmla="*/ 16669 h 435769"/>
                    <a:gd name="connsiteX3" fmla="*/ 101203 w 178594"/>
                    <a:gd name="connsiteY3" fmla="*/ 435769 h 435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8594" h="435769">
                      <a:moveTo>
                        <a:pt x="0" y="217884"/>
                      </a:moveTo>
                      <a:lnTo>
                        <a:pt x="47625" y="0"/>
                      </a:lnTo>
                      <a:lnTo>
                        <a:pt x="178594" y="16669"/>
                      </a:lnTo>
                      <a:lnTo>
                        <a:pt x="101203" y="435769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4" name="フリーフォーム: 図形 83">
                  <a:extLst>
                    <a:ext uri="{FF2B5EF4-FFF2-40B4-BE49-F238E27FC236}">
                      <a16:creationId xmlns:a16="http://schemas.microsoft.com/office/drawing/2014/main" id="{FC36DD6B-3323-CB6D-C826-D455BA96AA12}"/>
                    </a:ext>
                  </a:extLst>
                </p:cNvPr>
                <p:cNvSpPr/>
                <p:nvPr/>
              </p:nvSpPr>
              <p:spPr>
                <a:xfrm>
                  <a:off x="3676650" y="1765697"/>
                  <a:ext cx="153591" cy="52387"/>
                </a:xfrm>
                <a:custGeom>
                  <a:avLst/>
                  <a:gdLst>
                    <a:gd name="connsiteX0" fmla="*/ 0 w 153591"/>
                    <a:gd name="connsiteY0" fmla="*/ 0 h 52387"/>
                    <a:gd name="connsiteX1" fmla="*/ 153591 w 153591"/>
                    <a:gd name="connsiteY1" fmla="*/ 52387 h 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3591" h="52387">
                      <a:moveTo>
                        <a:pt x="0" y="0"/>
                      </a:moveTo>
                      <a:lnTo>
                        <a:pt x="153591" y="52387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5" name="フリーフォーム: 図形 84">
                  <a:extLst>
                    <a:ext uri="{FF2B5EF4-FFF2-40B4-BE49-F238E27FC236}">
                      <a16:creationId xmlns:a16="http://schemas.microsoft.com/office/drawing/2014/main" id="{57C3F1E3-305C-A830-FEDB-87AE4F3CEA43}"/>
                    </a:ext>
                  </a:extLst>
                </p:cNvPr>
                <p:cNvSpPr/>
                <p:nvPr/>
              </p:nvSpPr>
              <p:spPr>
                <a:xfrm>
                  <a:off x="3910013" y="1674019"/>
                  <a:ext cx="90487" cy="8334"/>
                </a:xfrm>
                <a:custGeom>
                  <a:avLst/>
                  <a:gdLst>
                    <a:gd name="connsiteX0" fmla="*/ 0 w 90487"/>
                    <a:gd name="connsiteY0" fmla="*/ 0 h 8334"/>
                    <a:gd name="connsiteX1" fmla="*/ 90487 w 90487"/>
                    <a:gd name="connsiteY1" fmla="*/ 8334 h 8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487" h="8334">
                      <a:moveTo>
                        <a:pt x="0" y="0"/>
                      </a:moveTo>
                      <a:lnTo>
                        <a:pt x="90487" y="8334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6" name="フリーフォーム: 図形 85">
                  <a:extLst>
                    <a:ext uri="{FF2B5EF4-FFF2-40B4-BE49-F238E27FC236}">
                      <a16:creationId xmlns:a16="http://schemas.microsoft.com/office/drawing/2014/main" id="{31552EC3-0DF2-D36D-E651-23ED66534DB5}"/>
                    </a:ext>
                  </a:extLst>
                </p:cNvPr>
                <p:cNvSpPr/>
                <p:nvPr/>
              </p:nvSpPr>
              <p:spPr>
                <a:xfrm>
                  <a:off x="3971925" y="1624013"/>
                  <a:ext cx="135731" cy="239315"/>
                </a:xfrm>
                <a:custGeom>
                  <a:avLst/>
                  <a:gdLst>
                    <a:gd name="connsiteX0" fmla="*/ 0 w 135731"/>
                    <a:gd name="connsiteY0" fmla="*/ 239315 h 239315"/>
                    <a:gd name="connsiteX1" fmla="*/ 111919 w 135731"/>
                    <a:gd name="connsiteY1" fmla="*/ 132159 h 239315"/>
                    <a:gd name="connsiteX2" fmla="*/ 135731 w 135731"/>
                    <a:gd name="connsiteY2" fmla="*/ 0 h 239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731" h="239315">
                      <a:moveTo>
                        <a:pt x="0" y="239315"/>
                      </a:moveTo>
                      <a:lnTo>
                        <a:pt x="111919" y="132159"/>
                      </a:lnTo>
                      <a:lnTo>
                        <a:pt x="135731" y="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7" name="正方形/長方形 86">
                  <a:extLst>
                    <a:ext uri="{FF2B5EF4-FFF2-40B4-BE49-F238E27FC236}">
                      <a16:creationId xmlns:a16="http://schemas.microsoft.com/office/drawing/2014/main" id="{C3A1272E-3135-70D4-EFD6-947038EAC570}"/>
                    </a:ext>
                  </a:extLst>
                </p:cNvPr>
                <p:cNvSpPr/>
                <p:nvPr/>
              </p:nvSpPr>
              <p:spPr>
                <a:xfrm rot="155573">
                  <a:off x="4085936" y="1173832"/>
                  <a:ext cx="357065" cy="66206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ja-JP" altLang="en-US" sz="4400" dirty="0">
                      <a:solidFill>
                        <a:srgbClr val="FF0000"/>
                      </a:solidFill>
                    </a:rPr>
                    <a:t>！</a:t>
                  </a:r>
                  <a:endParaRPr kumimoji="1" lang="ja-JP" altLang="en-US" sz="2000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69" name="グループ化 68">
                <a:extLst>
                  <a:ext uri="{FF2B5EF4-FFF2-40B4-BE49-F238E27FC236}">
                    <a16:creationId xmlns:a16="http://schemas.microsoft.com/office/drawing/2014/main" id="{2F7AF247-487F-5F7C-D956-221869E51B33}"/>
                  </a:ext>
                </a:extLst>
              </p:cNvPr>
              <p:cNvGrpSpPr/>
              <p:nvPr/>
            </p:nvGrpSpPr>
            <p:grpSpPr>
              <a:xfrm>
                <a:off x="8817617" y="1657378"/>
                <a:ext cx="1540669" cy="1241822"/>
                <a:chOff x="5012531" y="1638300"/>
                <a:chExt cx="1540669" cy="1241822"/>
              </a:xfrm>
            </p:grpSpPr>
            <p:grpSp>
              <p:nvGrpSpPr>
                <p:cNvPr id="70" name="グループ化 69">
                  <a:extLst>
                    <a:ext uri="{FF2B5EF4-FFF2-40B4-BE49-F238E27FC236}">
                      <a16:creationId xmlns:a16="http://schemas.microsoft.com/office/drawing/2014/main" id="{78AF7B29-314F-76A5-F305-2119E9884B2B}"/>
                    </a:ext>
                  </a:extLst>
                </p:cNvPr>
                <p:cNvGrpSpPr/>
                <p:nvPr/>
              </p:nvGrpSpPr>
              <p:grpSpPr>
                <a:xfrm>
                  <a:off x="5012531" y="1638300"/>
                  <a:ext cx="517922" cy="178594"/>
                  <a:chOff x="5012531" y="1638300"/>
                  <a:chExt cx="517922" cy="178594"/>
                </a:xfrm>
              </p:grpSpPr>
              <p:sp>
                <p:nvSpPr>
                  <p:cNvPr id="77" name="フリーフォーム: 図形 76">
                    <a:extLst>
                      <a:ext uri="{FF2B5EF4-FFF2-40B4-BE49-F238E27FC236}">
                        <a16:creationId xmlns:a16="http://schemas.microsoft.com/office/drawing/2014/main" id="{750BC883-1794-D0F3-BEE1-BCA7DB98FFE1}"/>
                      </a:ext>
                    </a:extLst>
                  </p:cNvPr>
                  <p:cNvSpPr/>
                  <p:nvPr/>
                </p:nvSpPr>
                <p:spPr>
                  <a:xfrm>
                    <a:off x="5123259" y="1638300"/>
                    <a:ext cx="407194" cy="109538"/>
                  </a:xfrm>
                  <a:custGeom>
                    <a:avLst/>
                    <a:gdLst>
                      <a:gd name="connsiteX0" fmla="*/ 0 w 407194"/>
                      <a:gd name="connsiteY0" fmla="*/ 88106 h 109538"/>
                      <a:gd name="connsiteX1" fmla="*/ 92869 w 407194"/>
                      <a:gd name="connsiteY1" fmla="*/ 20241 h 109538"/>
                      <a:gd name="connsiteX2" fmla="*/ 214313 w 407194"/>
                      <a:gd name="connsiteY2" fmla="*/ 109538 h 109538"/>
                      <a:gd name="connsiteX3" fmla="*/ 407194 w 407194"/>
                      <a:gd name="connsiteY3" fmla="*/ 0 h 109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7194" h="109538">
                        <a:moveTo>
                          <a:pt x="0" y="88106"/>
                        </a:moveTo>
                        <a:lnTo>
                          <a:pt x="92869" y="20241"/>
                        </a:lnTo>
                        <a:lnTo>
                          <a:pt x="214313" y="109538"/>
                        </a:lnTo>
                        <a:lnTo>
                          <a:pt x="407194" y="0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8" name="フリーフォーム: 図形 77">
                    <a:extLst>
                      <a:ext uri="{FF2B5EF4-FFF2-40B4-BE49-F238E27FC236}">
                        <a16:creationId xmlns:a16="http://schemas.microsoft.com/office/drawing/2014/main" id="{0BD5B3AC-32F9-2A5F-31E4-1FD613372E7A}"/>
                      </a:ext>
                    </a:extLst>
                  </p:cNvPr>
                  <p:cNvSpPr/>
                  <p:nvPr/>
                </p:nvSpPr>
                <p:spPr>
                  <a:xfrm>
                    <a:off x="5012531" y="1740694"/>
                    <a:ext cx="444103" cy="76200"/>
                  </a:xfrm>
                  <a:custGeom>
                    <a:avLst/>
                    <a:gdLst>
                      <a:gd name="connsiteX0" fmla="*/ 0 w 444103"/>
                      <a:gd name="connsiteY0" fmla="*/ 22622 h 76200"/>
                      <a:gd name="connsiteX1" fmla="*/ 113110 w 444103"/>
                      <a:gd name="connsiteY1" fmla="*/ 58340 h 76200"/>
                      <a:gd name="connsiteX2" fmla="*/ 198835 w 444103"/>
                      <a:gd name="connsiteY2" fmla="*/ 0 h 76200"/>
                      <a:gd name="connsiteX3" fmla="*/ 322660 w 444103"/>
                      <a:gd name="connsiteY3" fmla="*/ 76200 h 76200"/>
                      <a:gd name="connsiteX4" fmla="*/ 444103 w 444103"/>
                      <a:gd name="connsiteY4" fmla="*/ 20240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4103" h="76200">
                        <a:moveTo>
                          <a:pt x="0" y="22622"/>
                        </a:moveTo>
                        <a:lnTo>
                          <a:pt x="113110" y="58340"/>
                        </a:lnTo>
                        <a:lnTo>
                          <a:pt x="198835" y="0"/>
                        </a:lnTo>
                        <a:lnTo>
                          <a:pt x="322660" y="76200"/>
                        </a:lnTo>
                        <a:lnTo>
                          <a:pt x="444103" y="20240"/>
                        </a:lnTo>
                      </a:path>
                    </a:pathLst>
                  </a:custGeom>
                  <a:noFill/>
                  <a:ln w="2857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1" name="グループ化 70">
                  <a:extLst>
                    <a:ext uri="{FF2B5EF4-FFF2-40B4-BE49-F238E27FC236}">
                      <a16:creationId xmlns:a16="http://schemas.microsoft.com/office/drawing/2014/main" id="{25F6FD03-308B-E78C-1636-A7D696ECF6F8}"/>
                    </a:ext>
                  </a:extLst>
                </p:cNvPr>
                <p:cNvGrpSpPr/>
                <p:nvPr/>
              </p:nvGrpSpPr>
              <p:grpSpPr>
                <a:xfrm>
                  <a:off x="6298406" y="1710928"/>
                  <a:ext cx="207169" cy="235744"/>
                  <a:chOff x="6298406" y="1710928"/>
                  <a:chExt cx="207169" cy="235744"/>
                </a:xfrm>
              </p:grpSpPr>
              <p:sp>
                <p:nvSpPr>
                  <p:cNvPr id="75" name="フリーフォーム: 図形 74">
                    <a:extLst>
                      <a:ext uri="{FF2B5EF4-FFF2-40B4-BE49-F238E27FC236}">
                        <a16:creationId xmlns:a16="http://schemas.microsoft.com/office/drawing/2014/main" id="{32AE9AEA-3084-C451-A70E-ED7A449846AF}"/>
                      </a:ext>
                    </a:extLst>
                  </p:cNvPr>
                  <p:cNvSpPr/>
                  <p:nvPr/>
                </p:nvSpPr>
                <p:spPr>
                  <a:xfrm>
                    <a:off x="6298406" y="1766888"/>
                    <a:ext cx="119063" cy="179784"/>
                  </a:xfrm>
                  <a:custGeom>
                    <a:avLst/>
                    <a:gdLst>
                      <a:gd name="connsiteX0" fmla="*/ 0 w 119063"/>
                      <a:gd name="connsiteY0" fmla="*/ 0 h 179784"/>
                      <a:gd name="connsiteX1" fmla="*/ 119063 w 119063"/>
                      <a:gd name="connsiteY1" fmla="*/ 34528 h 179784"/>
                      <a:gd name="connsiteX2" fmla="*/ 86916 w 119063"/>
                      <a:gd name="connsiteY2" fmla="*/ 179784 h 1797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9063" h="179784">
                        <a:moveTo>
                          <a:pt x="0" y="0"/>
                        </a:moveTo>
                        <a:lnTo>
                          <a:pt x="119063" y="34528"/>
                        </a:lnTo>
                        <a:lnTo>
                          <a:pt x="86916" y="179784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6" name="フリーフォーム: 図形 75">
                    <a:extLst>
                      <a:ext uri="{FF2B5EF4-FFF2-40B4-BE49-F238E27FC236}">
                        <a16:creationId xmlns:a16="http://schemas.microsoft.com/office/drawing/2014/main" id="{FEE68D5F-E5BA-C788-B36B-38DA9846D3E5}"/>
                      </a:ext>
                    </a:extLst>
                  </p:cNvPr>
                  <p:cNvSpPr/>
                  <p:nvPr/>
                </p:nvSpPr>
                <p:spPr>
                  <a:xfrm>
                    <a:off x="6406753" y="1710928"/>
                    <a:ext cx="98822" cy="203597"/>
                  </a:xfrm>
                  <a:custGeom>
                    <a:avLst/>
                    <a:gdLst>
                      <a:gd name="connsiteX0" fmla="*/ 0 w 98822"/>
                      <a:gd name="connsiteY0" fmla="*/ 0 h 203597"/>
                      <a:gd name="connsiteX1" fmla="*/ 98822 w 98822"/>
                      <a:gd name="connsiteY1" fmla="*/ 73819 h 203597"/>
                      <a:gd name="connsiteX2" fmla="*/ 41672 w 98822"/>
                      <a:gd name="connsiteY2" fmla="*/ 203597 h 203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8822" h="203597">
                        <a:moveTo>
                          <a:pt x="0" y="0"/>
                        </a:moveTo>
                        <a:lnTo>
                          <a:pt x="98822" y="73819"/>
                        </a:lnTo>
                        <a:lnTo>
                          <a:pt x="41672" y="203597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2" name="グループ化 71">
                  <a:extLst>
                    <a:ext uri="{FF2B5EF4-FFF2-40B4-BE49-F238E27FC236}">
                      <a16:creationId xmlns:a16="http://schemas.microsoft.com/office/drawing/2014/main" id="{F0787CD0-ECBB-030E-DDFE-707D80390216}"/>
                    </a:ext>
                  </a:extLst>
                </p:cNvPr>
                <p:cNvGrpSpPr/>
                <p:nvPr/>
              </p:nvGrpSpPr>
              <p:grpSpPr>
                <a:xfrm>
                  <a:off x="6412706" y="2250281"/>
                  <a:ext cx="140494" cy="629841"/>
                  <a:chOff x="6412706" y="2250281"/>
                  <a:chExt cx="140494" cy="629841"/>
                </a:xfrm>
              </p:grpSpPr>
              <p:sp>
                <p:nvSpPr>
                  <p:cNvPr id="73" name="フリーフォーム: 図形 72">
                    <a:extLst>
                      <a:ext uri="{FF2B5EF4-FFF2-40B4-BE49-F238E27FC236}">
                        <a16:creationId xmlns:a16="http://schemas.microsoft.com/office/drawing/2014/main" id="{A2018BF3-7602-6BAC-BC88-EB84513B2E9A}"/>
                      </a:ext>
                    </a:extLst>
                  </p:cNvPr>
                  <p:cNvSpPr/>
                  <p:nvPr/>
                </p:nvSpPr>
                <p:spPr>
                  <a:xfrm>
                    <a:off x="6412706" y="2250281"/>
                    <a:ext cx="70247" cy="629841"/>
                  </a:xfrm>
                  <a:custGeom>
                    <a:avLst/>
                    <a:gdLst>
                      <a:gd name="connsiteX0" fmla="*/ 25003 w 70247"/>
                      <a:gd name="connsiteY0" fmla="*/ 0 h 629841"/>
                      <a:gd name="connsiteX1" fmla="*/ 70247 w 70247"/>
                      <a:gd name="connsiteY1" fmla="*/ 178594 h 629841"/>
                      <a:gd name="connsiteX2" fmla="*/ 0 w 70247"/>
                      <a:gd name="connsiteY2" fmla="*/ 283369 h 629841"/>
                      <a:gd name="connsiteX3" fmla="*/ 61913 w 70247"/>
                      <a:gd name="connsiteY3" fmla="*/ 417910 h 629841"/>
                      <a:gd name="connsiteX4" fmla="*/ 41672 w 70247"/>
                      <a:gd name="connsiteY4" fmla="*/ 629841 h 629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0247" h="629841">
                        <a:moveTo>
                          <a:pt x="25003" y="0"/>
                        </a:moveTo>
                        <a:lnTo>
                          <a:pt x="70247" y="178594"/>
                        </a:lnTo>
                        <a:lnTo>
                          <a:pt x="0" y="283369"/>
                        </a:lnTo>
                        <a:lnTo>
                          <a:pt x="61913" y="417910"/>
                        </a:lnTo>
                        <a:lnTo>
                          <a:pt x="41672" y="629841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4" name="フリーフォーム: 図形 73">
                    <a:extLst>
                      <a:ext uri="{FF2B5EF4-FFF2-40B4-BE49-F238E27FC236}">
                        <a16:creationId xmlns:a16="http://schemas.microsoft.com/office/drawing/2014/main" id="{C9803A0F-006A-13C8-C145-161A8853BF66}"/>
                      </a:ext>
                    </a:extLst>
                  </p:cNvPr>
                  <p:cNvSpPr/>
                  <p:nvPr/>
                </p:nvSpPr>
                <p:spPr>
                  <a:xfrm>
                    <a:off x="6480572" y="2343150"/>
                    <a:ext cx="72628" cy="352425"/>
                  </a:xfrm>
                  <a:custGeom>
                    <a:avLst/>
                    <a:gdLst>
                      <a:gd name="connsiteX0" fmla="*/ 59531 w 72628"/>
                      <a:gd name="connsiteY0" fmla="*/ 0 h 352425"/>
                      <a:gd name="connsiteX1" fmla="*/ 69056 w 72628"/>
                      <a:gd name="connsiteY1" fmla="*/ 128588 h 352425"/>
                      <a:gd name="connsiteX2" fmla="*/ 0 w 72628"/>
                      <a:gd name="connsiteY2" fmla="*/ 196453 h 352425"/>
                      <a:gd name="connsiteX3" fmla="*/ 72628 w 72628"/>
                      <a:gd name="connsiteY3" fmla="*/ 352425 h 352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628" h="352425">
                        <a:moveTo>
                          <a:pt x="59531" y="0"/>
                        </a:moveTo>
                        <a:lnTo>
                          <a:pt x="69056" y="128588"/>
                        </a:lnTo>
                        <a:lnTo>
                          <a:pt x="0" y="196453"/>
                        </a:lnTo>
                        <a:lnTo>
                          <a:pt x="72628" y="352425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AF1AFD0B-A9EA-44FF-5209-8986CA786FA9}"/>
                </a:ext>
              </a:extLst>
            </p:cNvPr>
            <p:cNvGrpSpPr/>
            <p:nvPr/>
          </p:nvGrpSpPr>
          <p:grpSpPr>
            <a:xfrm>
              <a:off x="6962977" y="2811258"/>
              <a:ext cx="3006924" cy="1998118"/>
              <a:chOff x="3242220" y="2780929"/>
              <a:chExt cx="3006924" cy="1998118"/>
            </a:xfrm>
          </p:grpSpPr>
          <p:pic>
            <p:nvPicPr>
              <p:cNvPr id="57" name="図 56">
                <a:extLst>
                  <a:ext uri="{FF2B5EF4-FFF2-40B4-BE49-F238E27FC236}">
                    <a16:creationId xmlns:a16="http://schemas.microsoft.com/office/drawing/2014/main" id="{D355883F-7DB8-392C-BE41-EA28AB02FB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42220" y="2780929"/>
                <a:ext cx="3006924" cy="1998118"/>
              </a:xfrm>
              <a:prstGeom prst="rect">
                <a:avLst/>
              </a:prstGeom>
            </p:spPr>
          </p:pic>
          <p:grpSp>
            <p:nvGrpSpPr>
              <p:cNvPr id="58" name="グループ化 57">
                <a:extLst>
                  <a:ext uri="{FF2B5EF4-FFF2-40B4-BE49-F238E27FC236}">
                    <a16:creationId xmlns:a16="http://schemas.microsoft.com/office/drawing/2014/main" id="{593CE02A-7BF8-080B-A78B-A559DE411CCD}"/>
                  </a:ext>
                </a:extLst>
              </p:cNvPr>
              <p:cNvGrpSpPr/>
              <p:nvPr/>
            </p:nvGrpSpPr>
            <p:grpSpPr>
              <a:xfrm>
                <a:off x="5593926" y="3307608"/>
                <a:ext cx="185007" cy="273302"/>
                <a:chOff x="5593926" y="3307608"/>
                <a:chExt cx="185007" cy="273302"/>
              </a:xfrm>
            </p:grpSpPr>
            <p:sp>
              <p:nvSpPr>
                <p:cNvPr id="65" name="楕円 64">
                  <a:extLst>
                    <a:ext uri="{FF2B5EF4-FFF2-40B4-BE49-F238E27FC236}">
                      <a16:creationId xmlns:a16="http://schemas.microsoft.com/office/drawing/2014/main" id="{3B072DA3-11E8-F700-AAA7-8793D22402B6}"/>
                    </a:ext>
                  </a:extLst>
                </p:cNvPr>
                <p:cNvSpPr/>
                <p:nvPr/>
              </p:nvSpPr>
              <p:spPr>
                <a:xfrm>
                  <a:off x="5593926" y="3307608"/>
                  <a:ext cx="185007" cy="27330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100" dirty="0"/>
                </a:p>
              </p:txBody>
            </p:sp>
            <p:sp>
              <p:nvSpPr>
                <p:cNvPr id="66" name="正方形/長方形 65">
                  <a:extLst>
                    <a:ext uri="{FF2B5EF4-FFF2-40B4-BE49-F238E27FC236}">
                      <a16:creationId xmlns:a16="http://schemas.microsoft.com/office/drawing/2014/main" id="{D848EAA0-96AA-AF54-F83A-D26811FDDC65}"/>
                    </a:ext>
                  </a:extLst>
                </p:cNvPr>
                <p:cNvSpPr/>
                <p:nvPr/>
              </p:nvSpPr>
              <p:spPr>
                <a:xfrm rot="21439306">
                  <a:off x="5604872" y="3371722"/>
                  <a:ext cx="114369" cy="13569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＜</a:t>
                  </a:r>
                </a:p>
              </p:txBody>
            </p:sp>
          </p:grpSp>
          <p:grpSp>
            <p:nvGrpSpPr>
              <p:cNvPr id="59" name="グループ化 58">
                <a:extLst>
                  <a:ext uri="{FF2B5EF4-FFF2-40B4-BE49-F238E27FC236}">
                    <a16:creationId xmlns:a16="http://schemas.microsoft.com/office/drawing/2014/main" id="{ABDEE745-E3FD-672F-C1CB-8CD653B1213F}"/>
                  </a:ext>
                </a:extLst>
              </p:cNvPr>
              <p:cNvGrpSpPr/>
              <p:nvPr/>
            </p:nvGrpSpPr>
            <p:grpSpPr>
              <a:xfrm>
                <a:off x="4533012" y="3366742"/>
                <a:ext cx="185007" cy="273302"/>
                <a:chOff x="5593926" y="3307608"/>
                <a:chExt cx="185007" cy="273302"/>
              </a:xfrm>
            </p:grpSpPr>
            <p:sp>
              <p:nvSpPr>
                <p:cNvPr id="63" name="楕円 62">
                  <a:extLst>
                    <a:ext uri="{FF2B5EF4-FFF2-40B4-BE49-F238E27FC236}">
                      <a16:creationId xmlns:a16="http://schemas.microsoft.com/office/drawing/2014/main" id="{B21D149E-BEFB-D0BA-7022-B3C7FCF06BF2}"/>
                    </a:ext>
                  </a:extLst>
                </p:cNvPr>
                <p:cNvSpPr/>
                <p:nvPr/>
              </p:nvSpPr>
              <p:spPr>
                <a:xfrm>
                  <a:off x="5593926" y="3307608"/>
                  <a:ext cx="185007" cy="27330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100" dirty="0"/>
                </a:p>
              </p:txBody>
            </p:sp>
            <p:sp>
              <p:nvSpPr>
                <p:cNvPr id="64" name="正方形/長方形 63">
                  <a:extLst>
                    <a:ext uri="{FF2B5EF4-FFF2-40B4-BE49-F238E27FC236}">
                      <a16:creationId xmlns:a16="http://schemas.microsoft.com/office/drawing/2014/main" id="{4B83638E-C3AC-CB69-E605-40FE70806138}"/>
                    </a:ext>
                  </a:extLst>
                </p:cNvPr>
                <p:cNvSpPr/>
                <p:nvPr/>
              </p:nvSpPr>
              <p:spPr>
                <a:xfrm rot="21439306">
                  <a:off x="5604872" y="3371722"/>
                  <a:ext cx="114369" cy="13569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＜</a:t>
                  </a:r>
                </a:p>
              </p:txBody>
            </p:sp>
          </p:grpSp>
          <p:grpSp>
            <p:nvGrpSpPr>
              <p:cNvPr id="60" name="グループ化 59">
                <a:extLst>
                  <a:ext uri="{FF2B5EF4-FFF2-40B4-BE49-F238E27FC236}">
                    <a16:creationId xmlns:a16="http://schemas.microsoft.com/office/drawing/2014/main" id="{44E2FC06-B010-619D-A593-107C65DEA5EB}"/>
                  </a:ext>
                </a:extLst>
              </p:cNvPr>
              <p:cNvGrpSpPr/>
              <p:nvPr/>
            </p:nvGrpSpPr>
            <p:grpSpPr>
              <a:xfrm>
                <a:off x="4977268" y="3373882"/>
                <a:ext cx="185007" cy="273302"/>
                <a:chOff x="5593926" y="3307608"/>
                <a:chExt cx="185007" cy="273302"/>
              </a:xfrm>
            </p:grpSpPr>
            <p:sp>
              <p:nvSpPr>
                <p:cNvPr id="61" name="楕円 60">
                  <a:extLst>
                    <a:ext uri="{FF2B5EF4-FFF2-40B4-BE49-F238E27FC236}">
                      <a16:creationId xmlns:a16="http://schemas.microsoft.com/office/drawing/2014/main" id="{5CA67EDA-1892-F19B-E14B-36C9C5776034}"/>
                    </a:ext>
                  </a:extLst>
                </p:cNvPr>
                <p:cNvSpPr/>
                <p:nvPr/>
              </p:nvSpPr>
              <p:spPr>
                <a:xfrm>
                  <a:off x="5593926" y="3307608"/>
                  <a:ext cx="185007" cy="27330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100" dirty="0"/>
                </a:p>
              </p:txBody>
            </p:sp>
            <p:sp>
              <p:nvSpPr>
                <p:cNvPr id="62" name="正方形/長方形 61">
                  <a:extLst>
                    <a:ext uri="{FF2B5EF4-FFF2-40B4-BE49-F238E27FC236}">
                      <a16:creationId xmlns:a16="http://schemas.microsoft.com/office/drawing/2014/main" id="{B95AB6F6-A641-AD10-6F85-D0284DA4CA83}"/>
                    </a:ext>
                  </a:extLst>
                </p:cNvPr>
                <p:cNvSpPr/>
                <p:nvPr/>
              </p:nvSpPr>
              <p:spPr>
                <a:xfrm rot="10800000">
                  <a:off x="5651085" y="3371722"/>
                  <a:ext cx="114369" cy="13569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＜</a:t>
                  </a:r>
                </a:p>
              </p:txBody>
            </p:sp>
          </p:grpSp>
        </p:grp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E3202B29-C971-0558-C730-1500425C1A3D}"/>
                </a:ext>
              </a:extLst>
            </p:cNvPr>
            <p:cNvSpPr/>
            <p:nvPr/>
          </p:nvSpPr>
          <p:spPr>
            <a:xfrm rot="20411271">
              <a:off x="7282561" y="2705607"/>
              <a:ext cx="357065" cy="662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4400" dirty="0">
                  <a:solidFill>
                    <a:srgbClr val="FF0000"/>
                  </a:solidFill>
                </a:rPr>
                <a:t>！</a:t>
              </a:r>
              <a:endParaRPr kumimoji="1" lang="ja-JP" alt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175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「商業施設の地下で地震に出逢ったら」？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33223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すぐに非常口に向かう。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柱付近で待ち、係員の指示に従う。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3444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あわてて非常口や歓談に殺到すると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群衆雪崩（１人が倒れると、周囲の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人々が雪崩のように広範囲にわたり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連鎖的に転倒すること）が起こる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可能性があります。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落下物に注意しながら揺れがおさま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るまで、柱付近で待ちましょう。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2229243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B1679D7-63F2-3F12-4B08-20F99160E676}"/>
              </a:ext>
            </a:extLst>
          </p:cNvPr>
          <p:cNvGrpSpPr/>
          <p:nvPr/>
        </p:nvGrpSpPr>
        <p:grpSpPr>
          <a:xfrm>
            <a:off x="6465168" y="3060081"/>
            <a:ext cx="2956677" cy="3465263"/>
            <a:chOff x="1662948" y="1750435"/>
            <a:chExt cx="3935337" cy="4612265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B64F1B6-13C7-6301-269E-0DFE054CF755}"/>
                </a:ext>
              </a:extLst>
            </p:cNvPr>
            <p:cNvGrpSpPr/>
            <p:nvPr/>
          </p:nvGrpSpPr>
          <p:grpSpPr>
            <a:xfrm>
              <a:off x="1662948" y="1750435"/>
              <a:ext cx="2448272" cy="3289731"/>
              <a:chOff x="1640632" y="1716081"/>
              <a:chExt cx="2448272" cy="3289731"/>
            </a:xfrm>
          </p:grpSpPr>
          <p:grpSp>
            <p:nvGrpSpPr>
              <p:cNvPr id="48" name="グループ化 47">
                <a:extLst>
                  <a:ext uri="{FF2B5EF4-FFF2-40B4-BE49-F238E27FC236}">
                    <a16:creationId xmlns:a16="http://schemas.microsoft.com/office/drawing/2014/main" id="{43889436-A93F-4E50-7B0E-6E41AC2A1FE2}"/>
                  </a:ext>
                </a:extLst>
              </p:cNvPr>
              <p:cNvGrpSpPr/>
              <p:nvPr/>
            </p:nvGrpSpPr>
            <p:grpSpPr>
              <a:xfrm>
                <a:off x="1640632" y="2906626"/>
                <a:ext cx="2300833" cy="2099186"/>
                <a:chOff x="1419687" y="3423177"/>
                <a:chExt cx="2300833" cy="2099186"/>
              </a:xfrm>
            </p:grpSpPr>
            <p:sp>
              <p:nvSpPr>
                <p:cNvPr id="67" name="正方形/長方形 66">
                  <a:extLst>
                    <a:ext uri="{FF2B5EF4-FFF2-40B4-BE49-F238E27FC236}">
                      <a16:creationId xmlns:a16="http://schemas.microsoft.com/office/drawing/2014/main" id="{ECF97D73-90C1-9825-E057-B92116FD5DF0}"/>
                    </a:ext>
                  </a:extLst>
                </p:cNvPr>
                <p:cNvSpPr/>
                <p:nvPr/>
              </p:nvSpPr>
              <p:spPr>
                <a:xfrm>
                  <a:off x="1963845" y="3423177"/>
                  <a:ext cx="1472066" cy="207941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BFBFBF">
                        <a:shade val="30000"/>
                        <a:satMod val="115000"/>
                      </a:srgbClr>
                    </a:gs>
                    <a:gs pos="50000">
                      <a:srgbClr val="BFBFBF">
                        <a:shade val="67500"/>
                        <a:satMod val="115000"/>
                      </a:srgbClr>
                    </a:gs>
                    <a:gs pos="100000">
                      <a:srgbClr val="BFBFBF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57150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" name="直線コネクタ 67">
                  <a:extLst>
                    <a:ext uri="{FF2B5EF4-FFF2-40B4-BE49-F238E27FC236}">
                      <a16:creationId xmlns:a16="http://schemas.microsoft.com/office/drawing/2014/main" id="{FEB25E01-9CAC-E70A-F790-FD1E37EAE0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9687" y="5511136"/>
                  <a:ext cx="2300833" cy="11227"/>
                </a:xfrm>
                <a:prstGeom prst="line">
                  <a:avLst/>
                </a:prstGeom>
                <a:ln w="57150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フリーフォーム: 図形 48">
                <a:extLst>
                  <a:ext uri="{FF2B5EF4-FFF2-40B4-BE49-F238E27FC236}">
                    <a16:creationId xmlns:a16="http://schemas.microsoft.com/office/drawing/2014/main" id="{AEA111A2-D2D6-E4BF-B9FD-0A9F2CA70858}"/>
                  </a:ext>
                </a:extLst>
              </p:cNvPr>
              <p:cNvSpPr/>
              <p:nvPr/>
            </p:nvSpPr>
            <p:spPr>
              <a:xfrm>
                <a:off x="2184790" y="3597635"/>
                <a:ext cx="1472810" cy="1391031"/>
              </a:xfrm>
              <a:custGeom>
                <a:avLst/>
                <a:gdLst>
                  <a:gd name="connsiteX0" fmla="*/ 0 w 1511808"/>
                  <a:gd name="connsiteY0" fmla="*/ 6096 h 1408176"/>
                  <a:gd name="connsiteX1" fmla="*/ 377952 w 1511808"/>
                  <a:gd name="connsiteY1" fmla="*/ 0 h 1408176"/>
                  <a:gd name="connsiteX2" fmla="*/ 365760 w 1511808"/>
                  <a:gd name="connsiteY2" fmla="*/ 286512 h 1408176"/>
                  <a:gd name="connsiteX3" fmla="*/ 621792 w 1511808"/>
                  <a:gd name="connsiteY3" fmla="*/ 286512 h 1408176"/>
                  <a:gd name="connsiteX4" fmla="*/ 615696 w 1511808"/>
                  <a:gd name="connsiteY4" fmla="*/ 579120 h 1408176"/>
                  <a:gd name="connsiteX5" fmla="*/ 920496 w 1511808"/>
                  <a:gd name="connsiteY5" fmla="*/ 566928 h 1408176"/>
                  <a:gd name="connsiteX6" fmla="*/ 908304 w 1511808"/>
                  <a:gd name="connsiteY6" fmla="*/ 853440 h 1408176"/>
                  <a:gd name="connsiteX7" fmla="*/ 1127760 w 1511808"/>
                  <a:gd name="connsiteY7" fmla="*/ 853440 h 1408176"/>
                  <a:gd name="connsiteX8" fmla="*/ 1139952 w 1511808"/>
                  <a:gd name="connsiteY8" fmla="*/ 1188720 h 1408176"/>
                  <a:gd name="connsiteX9" fmla="*/ 1505712 w 1511808"/>
                  <a:gd name="connsiteY9" fmla="*/ 1182624 h 1408176"/>
                  <a:gd name="connsiteX10" fmla="*/ 1511808 w 1511808"/>
                  <a:gd name="connsiteY10" fmla="*/ 1408176 h 1408176"/>
                  <a:gd name="connsiteX11" fmla="*/ 24384 w 1511808"/>
                  <a:gd name="connsiteY11" fmla="*/ 1377696 h 1408176"/>
                  <a:gd name="connsiteX12" fmla="*/ 0 w 1511808"/>
                  <a:gd name="connsiteY12" fmla="*/ 6096 h 1408176"/>
                  <a:gd name="connsiteX0" fmla="*/ 0 w 1511808"/>
                  <a:gd name="connsiteY0" fmla="*/ 6096 h 1391031"/>
                  <a:gd name="connsiteX1" fmla="*/ 377952 w 1511808"/>
                  <a:gd name="connsiteY1" fmla="*/ 0 h 1391031"/>
                  <a:gd name="connsiteX2" fmla="*/ 365760 w 1511808"/>
                  <a:gd name="connsiteY2" fmla="*/ 286512 h 1391031"/>
                  <a:gd name="connsiteX3" fmla="*/ 621792 w 1511808"/>
                  <a:gd name="connsiteY3" fmla="*/ 286512 h 1391031"/>
                  <a:gd name="connsiteX4" fmla="*/ 615696 w 1511808"/>
                  <a:gd name="connsiteY4" fmla="*/ 579120 h 1391031"/>
                  <a:gd name="connsiteX5" fmla="*/ 920496 w 1511808"/>
                  <a:gd name="connsiteY5" fmla="*/ 566928 h 1391031"/>
                  <a:gd name="connsiteX6" fmla="*/ 908304 w 1511808"/>
                  <a:gd name="connsiteY6" fmla="*/ 853440 h 1391031"/>
                  <a:gd name="connsiteX7" fmla="*/ 1127760 w 1511808"/>
                  <a:gd name="connsiteY7" fmla="*/ 853440 h 1391031"/>
                  <a:gd name="connsiteX8" fmla="*/ 1139952 w 1511808"/>
                  <a:gd name="connsiteY8" fmla="*/ 1188720 h 1391031"/>
                  <a:gd name="connsiteX9" fmla="*/ 1505712 w 1511808"/>
                  <a:gd name="connsiteY9" fmla="*/ 1182624 h 1391031"/>
                  <a:gd name="connsiteX10" fmla="*/ 1511808 w 1511808"/>
                  <a:gd name="connsiteY10" fmla="*/ 1391031 h 1391031"/>
                  <a:gd name="connsiteX11" fmla="*/ 24384 w 1511808"/>
                  <a:gd name="connsiteY11" fmla="*/ 1377696 h 1391031"/>
                  <a:gd name="connsiteX12" fmla="*/ 0 w 1511808"/>
                  <a:gd name="connsiteY12" fmla="*/ 6096 h 1391031"/>
                  <a:gd name="connsiteX0" fmla="*/ 0 w 1511808"/>
                  <a:gd name="connsiteY0" fmla="*/ 6096 h 1391031"/>
                  <a:gd name="connsiteX1" fmla="*/ 377952 w 1511808"/>
                  <a:gd name="connsiteY1" fmla="*/ 0 h 1391031"/>
                  <a:gd name="connsiteX2" fmla="*/ 365760 w 1511808"/>
                  <a:gd name="connsiteY2" fmla="*/ 286512 h 1391031"/>
                  <a:gd name="connsiteX3" fmla="*/ 621792 w 1511808"/>
                  <a:gd name="connsiteY3" fmla="*/ 286512 h 1391031"/>
                  <a:gd name="connsiteX4" fmla="*/ 615696 w 1511808"/>
                  <a:gd name="connsiteY4" fmla="*/ 579120 h 1391031"/>
                  <a:gd name="connsiteX5" fmla="*/ 920496 w 1511808"/>
                  <a:gd name="connsiteY5" fmla="*/ 566928 h 1391031"/>
                  <a:gd name="connsiteX6" fmla="*/ 908304 w 1511808"/>
                  <a:gd name="connsiteY6" fmla="*/ 853440 h 1391031"/>
                  <a:gd name="connsiteX7" fmla="*/ 1127760 w 1511808"/>
                  <a:gd name="connsiteY7" fmla="*/ 853440 h 1391031"/>
                  <a:gd name="connsiteX8" fmla="*/ 1139952 w 1511808"/>
                  <a:gd name="connsiteY8" fmla="*/ 1188720 h 1391031"/>
                  <a:gd name="connsiteX9" fmla="*/ 1503756 w 1511808"/>
                  <a:gd name="connsiteY9" fmla="*/ 1195959 h 1391031"/>
                  <a:gd name="connsiteX10" fmla="*/ 1511808 w 1511808"/>
                  <a:gd name="connsiteY10" fmla="*/ 1391031 h 1391031"/>
                  <a:gd name="connsiteX11" fmla="*/ 24384 w 1511808"/>
                  <a:gd name="connsiteY11" fmla="*/ 1377696 h 1391031"/>
                  <a:gd name="connsiteX12" fmla="*/ 0 w 1511808"/>
                  <a:gd name="connsiteY12" fmla="*/ 6096 h 139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1808" h="1391031">
                    <a:moveTo>
                      <a:pt x="0" y="6096"/>
                    </a:moveTo>
                    <a:lnTo>
                      <a:pt x="377952" y="0"/>
                    </a:lnTo>
                    <a:lnTo>
                      <a:pt x="365760" y="286512"/>
                    </a:lnTo>
                    <a:lnTo>
                      <a:pt x="621792" y="286512"/>
                    </a:lnTo>
                    <a:lnTo>
                      <a:pt x="615696" y="579120"/>
                    </a:lnTo>
                    <a:lnTo>
                      <a:pt x="920496" y="566928"/>
                    </a:lnTo>
                    <a:lnTo>
                      <a:pt x="908304" y="853440"/>
                    </a:lnTo>
                    <a:lnTo>
                      <a:pt x="1127760" y="853440"/>
                    </a:lnTo>
                    <a:lnTo>
                      <a:pt x="1139952" y="1188720"/>
                    </a:lnTo>
                    <a:lnTo>
                      <a:pt x="1503756" y="1195959"/>
                    </a:lnTo>
                    <a:lnTo>
                      <a:pt x="1511808" y="1391031"/>
                    </a:lnTo>
                    <a:lnTo>
                      <a:pt x="24384" y="1377696"/>
                    </a:lnTo>
                    <a:lnTo>
                      <a:pt x="0" y="6096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63D0BF10-9B33-0171-222F-6439FAD798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8360" y="3879336"/>
                <a:ext cx="311376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F89C43DB-C48B-D775-7004-559D2A1762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3415" y="4161272"/>
                <a:ext cx="501475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606D5565-0E31-2497-AF74-D3C0FAB7F5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3088" y="4455400"/>
                <a:ext cx="734210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FDE1F691-6AFB-820C-6F8C-18C89051B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7374" y="4791056"/>
                <a:ext cx="888394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4" name="グループ化 53">
                <a:extLst>
                  <a:ext uri="{FF2B5EF4-FFF2-40B4-BE49-F238E27FC236}">
                    <a16:creationId xmlns:a16="http://schemas.microsoft.com/office/drawing/2014/main" id="{EFEDFDD2-87A8-81C7-BCD2-A114427A2749}"/>
                  </a:ext>
                </a:extLst>
              </p:cNvPr>
              <p:cNvGrpSpPr/>
              <p:nvPr/>
            </p:nvGrpSpPr>
            <p:grpSpPr>
              <a:xfrm>
                <a:off x="2263415" y="1909682"/>
                <a:ext cx="1339673" cy="646109"/>
                <a:chOff x="3782887" y="1736991"/>
                <a:chExt cx="1339673" cy="646109"/>
              </a:xfrm>
            </p:grpSpPr>
            <p:sp>
              <p:nvSpPr>
                <p:cNvPr id="64" name="四角形: 角を丸くする 63">
                  <a:extLst>
                    <a:ext uri="{FF2B5EF4-FFF2-40B4-BE49-F238E27FC236}">
                      <a16:creationId xmlns:a16="http://schemas.microsoft.com/office/drawing/2014/main" id="{35F4F799-B523-BA03-F2C2-EF70E38DD763}"/>
                    </a:ext>
                  </a:extLst>
                </p:cNvPr>
                <p:cNvSpPr/>
                <p:nvPr/>
              </p:nvSpPr>
              <p:spPr>
                <a:xfrm>
                  <a:off x="3828080" y="1774312"/>
                  <a:ext cx="1294480" cy="608788"/>
                </a:xfrm>
                <a:prstGeom prst="roundRect">
                  <a:avLst/>
                </a:prstGeom>
                <a:solidFill>
                  <a:schemeClr val="accent6">
                    <a:lumMod val="75000"/>
                  </a:schemeClr>
                </a:solidFill>
                <a:ln w="28575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四角形: 角を丸くする 64">
                  <a:extLst>
                    <a:ext uri="{FF2B5EF4-FFF2-40B4-BE49-F238E27FC236}">
                      <a16:creationId xmlns:a16="http://schemas.microsoft.com/office/drawing/2014/main" id="{768564E6-7E6F-B9D2-051B-BD704A297B39}"/>
                    </a:ext>
                  </a:extLst>
                </p:cNvPr>
                <p:cNvSpPr/>
                <p:nvPr/>
              </p:nvSpPr>
              <p:spPr>
                <a:xfrm>
                  <a:off x="3782887" y="1736991"/>
                  <a:ext cx="1249658" cy="586255"/>
                </a:xfrm>
                <a:prstGeom prst="roundRect">
                  <a:avLst>
                    <a:gd name="adj" fmla="val 20826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19050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四角形: 角を丸くする 65">
                  <a:extLst>
                    <a:ext uri="{FF2B5EF4-FFF2-40B4-BE49-F238E27FC236}">
                      <a16:creationId xmlns:a16="http://schemas.microsoft.com/office/drawing/2014/main" id="{81C76447-7036-2DD1-28C0-297F2CA2E519}"/>
                    </a:ext>
                  </a:extLst>
                </p:cNvPr>
                <p:cNvSpPr/>
                <p:nvPr/>
              </p:nvSpPr>
              <p:spPr>
                <a:xfrm>
                  <a:off x="3795922" y="1814941"/>
                  <a:ext cx="1232891" cy="410916"/>
                </a:xfrm>
                <a:prstGeom prst="roundRect">
                  <a:avLst>
                    <a:gd name="adj" fmla="val 20826"/>
                  </a:avLst>
                </a:prstGeom>
                <a:noFill/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2000" dirty="0">
                      <a:latin typeface="HGP創英角ﾎﾟｯﾌﾟ体" panose="040B0A00000000000000" pitchFamily="50" charset="-128"/>
                      <a:ea typeface="HGP創英角ﾎﾟｯﾌﾟ体" panose="040B0A00000000000000" pitchFamily="50" charset="-128"/>
                    </a:rPr>
                    <a:t>非常口</a:t>
                  </a:r>
                </a:p>
              </p:txBody>
            </p:sp>
          </p:grpSp>
          <p:grpSp>
            <p:nvGrpSpPr>
              <p:cNvPr id="55" name="グループ化 54">
                <a:extLst>
                  <a:ext uri="{FF2B5EF4-FFF2-40B4-BE49-F238E27FC236}">
                    <a16:creationId xmlns:a16="http://schemas.microsoft.com/office/drawing/2014/main" id="{5C97326A-1EFB-BDF1-11C9-DD50BBC40693}"/>
                  </a:ext>
                </a:extLst>
              </p:cNvPr>
              <p:cNvGrpSpPr/>
              <p:nvPr/>
            </p:nvGrpSpPr>
            <p:grpSpPr>
              <a:xfrm>
                <a:off x="1937360" y="1716081"/>
                <a:ext cx="2151544" cy="376694"/>
                <a:chOff x="1937360" y="1716081"/>
                <a:chExt cx="2151544" cy="376694"/>
              </a:xfrm>
            </p:grpSpPr>
            <p:cxnSp>
              <p:nvCxnSpPr>
                <p:cNvPr id="57" name="直線コネクタ 56">
                  <a:extLst>
                    <a:ext uri="{FF2B5EF4-FFF2-40B4-BE49-F238E27FC236}">
                      <a16:creationId xmlns:a16="http://schemas.microsoft.com/office/drawing/2014/main" id="{88E447AC-3BDA-2CB1-1301-0DF80A087ACA}"/>
                    </a:ext>
                  </a:extLst>
                </p:cNvPr>
                <p:cNvCxnSpPr/>
                <p:nvPr/>
              </p:nvCxnSpPr>
              <p:spPr>
                <a:xfrm flipV="1">
                  <a:off x="3800872" y="1772816"/>
                  <a:ext cx="144016" cy="72008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線コネクタ 57">
                  <a:extLst>
                    <a:ext uri="{FF2B5EF4-FFF2-40B4-BE49-F238E27FC236}">
                      <a16:creationId xmlns:a16="http://schemas.microsoft.com/office/drawing/2014/main" id="{7FDB0971-8DF6-C98A-D025-1D828C6121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66035" y="1903238"/>
                  <a:ext cx="150861" cy="32185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線コネクタ 58">
                  <a:extLst>
                    <a:ext uri="{FF2B5EF4-FFF2-40B4-BE49-F238E27FC236}">
                      <a16:creationId xmlns:a16="http://schemas.microsoft.com/office/drawing/2014/main" id="{B0C60498-1C6D-B05F-7602-1CBC19B0EC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53080" y="2032459"/>
                  <a:ext cx="235824" cy="19503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0" name="グループ化 59">
                  <a:extLst>
                    <a:ext uri="{FF2B5EF4-FFF2-40B4-BE49-F238E27FC236}">
                      <a16:creationId xmlns:a16="http://schemas.microsoft.com/office/drawing/2014/main" id="{F0F615C8-A509-C3FC-CDA5-3D565BC15173}"/>
                    </a:ext>
                  </a:extLst>
                </p:cNvPr>
                <p:cNvGrpSpPr/>
                <p:nvPr/>
              </p:nvGrpSpPr>
              <p:grpSpPr>
                <a:xfrm>
                  <a:off x="1937360" y="1716081"/>
                  <a:ext cx="152400" cy="376694"/>
                  <a:chOff x="1937360" y="1716081"/>
                  <a:chExt cx="152400" cy="376694"/>
                </a:xfrm>
              </p:grpSpPr>
              <p:cxnSp>
                <p:nvCxnSpPr>
                  <p:cNvPr id="61" name="直線コネクタ 60">
                    <a:extLst>
                      <a:ext uri="{FF2B5EF4-FFF2-40B4-BE49-F238E27FC236}">
                        <a16:creationId xmlns:a16="http://schemas.microsoft.com/office/drawing/2014/main" id="{FC5E014D-4DD3-7299-4B99-6666099A9B7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000672" y="1716081"/>
                    <a:ext cx="73672" cy="56735"/>
                  </a:xfrm>
                  <a:prstGeom prst="line">
                    <a:avLst/>
                  </a:prstGeom>
                  <a:ln w="571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直線コネクタ 61">
                    <a:extLst>
                      <a:ext uri="{FF2B5EF4-FFF2-40B4-BE49-F238E27FC236}">
                        <a16:creationId xmlns:a16="http://schemas.microsoft.com/office/drawing/2014/main" id="{6984550B-A94F-24DD-9EBC-E786ECA4D3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937360" y="1857529"/>
                    <a:ext cx="152400" cy="61801"/>
                  </a:xfrm>
                  <a:prstGeom prst="line">
                    <a:avLst/>
                  </a:prstGeom>
                  <a:ln w="571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コネクタ 62">
                    <a:extLst>
                      <a:ext uri="{FF2B5EF4-FFF2-40B4-BE49-F238E27FC236}">
                        <a16:creationId xmlns:a16="http://schemas.microsoft.com/office/drawing/2014/main" id="{D7185354-718F-53A2-0E53-F255E77434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000672" y="2072655"/>
                    <a:ext cx="76896" cy="20120"/>
                  </a:xfrm>
                  <a:prstGeom prst="line">
                    <a:avLst/>
                  </a:prstGeom>
                  <a:ln w="571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id="{91EBBC65-DA37-5F55-5178-C31A295E0314}"/>
                  </a:ext>
                </a:extLst>
              </p:cNvPr>
              <p:cNvSpPr/>
              <p:nvPr/>
            </p:nvSpPr>
            <p:spPr>
              <a:xfrm>
                <a:off x="1742213" y="4041648"/>
                <a:ext cx="178027" cy="816864"/>
              </a:xfrm>
              <a:custGeom>
                <a:avLst/>
                <a:gdLst>
                  <a:gd name="connsiteX0" fmla="*/ 98779 w 178027"/>
                  <a:gd name="connsiteY0" fmla="*/ 0 h 816864"/>
                  <a:gd name="connsiteX1" fmla="*/ 1243 w 178027"/>
                  <a:gd name="connsiteY1" fmla="*/ 146304 h 816864"/>
                  <a:gd name="connsiteX2" fmla="*/ 159739 w 178027"/>
                  <a:gd name="connsiteY2" fmla="*/ 249936 h 816864"/>
                  <a:gd name="connsiteX3" fmla="*/ 37819 w 178027"/>
                  <a:gd name="connsiteY3" fmla="*/ 396240 h 816864"/>
                  <a:gd name="connsiteX4" fmla="*/ 153643 w 178027"/>
                  <a:gd name="connsiteY4" fmla="*/ 548640 h 816864"/>
                  <a:gd name="connsiteX5" fmla="*/ 25627 w 178027"/>
                  <a:gd name="connsiteY5" fmla="*/ 603504 h 816864"/>
                  <a:gd name="connsiteX6" fmla="*/ 178027 w 178027"/>
                  <a:gd name="connsiteY6" fmla="*/ 816864 h 816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027" h="816864">
                    <a:moveTo>
                      <a:pt x="98779" y="0"/>
                    </a:moveTo>
                    <a:cubicBezTo>
                      <a:pt x="44931" y="52324"/>
                      <a:pt x="-8917" y="104648"/>
                      <a:pt x="1243" y="146304"/>
                    </a:cubicBezTo>
                    <a:cubicBezTo>
                      <a:pt x="11403" y="187960"/>
                      <a:pt x="153643" y="208280"/>
                      <a:pt x="159739" y="249936"/>
                    </a:cubicBezTo>
                    <a:cubicBezTo>
                      <a:pt x="165835" y="291592"/>
                      <a:pt x="38835" y="346456"/>
                      <a:pt x="37819" y="396240"/>
                    </a:cubicBezTo>
                    <a:cubicBezTo>
                      <a:pt x="36803" y="446024"/>
                      <a:pt x="155675" y="514096"/>
                      <a:pt x="153643" y="548640"/>
                    </a:cubicBezTo>
                    <a:cubicBezTo>
                      <a:pt x="151611" y="583184"/>
                      <a:pt x="21563" y="558800"/>
                      <a:pt x="25627" y="603504"/>
                    </a:cubicBezTo>
                    <a:cubicBezTo>
                      <a:pt x="29691" y="648208"/>
                      <a:pt x="103859" y="732536"/>
                      <a:pt x="178027" y="816864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" name="フリーフォーム: 図形 6">
              <a:extLst>
                <a:ext uri="{FF2B5EF4-FFF2-40B4-BE49-F238E27FC236}">
                  <a16:creationId xmlns:a16="http://schemas.microsoft.com/office/drawing/2014/main" id="{7542DB7D-D202-1EAD-5C4E-77A64AEEE497}"/>
                </a:ext>
              </a:extLst>
            </p:cNvPr>
            <p:cNvSpPr/>
            <p:nvPr/>
          </p:nvSpPr>
          <p:spPr>
            <a:xfrm>
              <a:off x="3891494" y="4625588"/>
              <a:ext cx="1633585" cy="1559274"/>
            </a:xfrm>
            <a:custGeom>
              <a:avLst/>
              <a:gdLst>
                <a:gd name="connsiteX0" fmla="*/ 288477 w 1637733"/>
                <a:gd name="connsiteY0" fmla="*/ 94861 h 1662379"/>
                <a:gd name="connsiteX1" fmla="*/ 6537 w 1637733"/>
                <a:gd name="connsiteY1" fmla="*/ 1481701 h 1662379"/>
                <a:gd name="connsiteX2" fmla="*/ 482787 w 1637733"/>
                <a:gd name="connsiteY2" fmla="*/ 1557901 h 1662379"/>
                <a:gd name="connsiteX3" fmla="*/ 555177 w 1637733"/>
                <a:gd name="connsiteY3" fmla="*/ 1009261 h 1662379"/>
                <a:gd name="connsiteX4" fmla="*/ 795207 w 1637733"/>
                <a:gd name="connsiteY4" fmla="*/ 609211 h 1662379"/>
                <a:gd name="connsiteX5" fmla="*/ 806637 w 1637733"/>
                <a:gd name="connsiteY5" fmla="*/ 616831 h 1662379"/>
                <a:gd name="connsiteX6" fmla="*/ 882837 w 1637733"/>
                <a:gd name="connsiteY6" fmla="*/ 1165471 h 1662379"/>
                <a:gd name="connsiteX7" fmla="*/ 1195257 w 1637733"/>
                <a:gd name="connsiteY7" fmla="*/ 1584571 h 1662379"/>
                <a:gd name="connsiteX8" fmla="*/ 1431477 w 1637733"/>
                <a:gd name="connsiteY8" fmla="*/ 1649341 h 1662379"/>
                <a:gd name="connsiteX9" fmla="*/ 1637217 w 1637733"/>
                <a:gd name="connsiteY9" fmla="*/ 1424551 h 1662379"/>
                <a:gd name="connsiteX10" fmla="*/ 1370517 w 1637733"/>
                <a:gd name="connsiteY10" fmla="*/ 1009261 h 1662379"/>
                <a:gd name="connsiteX11" fmla="*/ 1446717 w 1637733"/>
                <a:gd name="connsiteY11" fmla="*/ 597781 h 1662379"/>
                <a:gd name="connsiteX12" fmla="*/ 1370517 w 1637733"/>
                <a:gd name="connsiteY12" fmla="*/ 174871 h 1662379"/>
                <a:gd name="connsiteX13" fmla="*/ 288477 w 1637733"/>
                <a:gd name="connsiteY13" fmla="*/ 94861 h 1662379"/>
                <a:gd name="connsiteX0" fmla="*/ 284410 w 1633666"/>
                <a:gd name="connsiteY0" fmla="*/ 15760 h 1583278"/>
                <a:gd name="connsiteX1" fmla="*/ 2470 w 1633666"/>
                <a:gd name="connsiteY1" fmla="*/ 1402600 h 1583278"/>
                <a:gd name="connsiteX2" fmla="*/ 478720 w 1633666"/>
                <a:gd name="connsiteY2" fmla="*/ 1478800 h 1583278"/>
                <a:gd name="connsiteX3" fmla="*/ 551110 w 1633666"/>
                <a:gd name="connsiteY3" fmla="*/ 930160 h 1583278"/>
                <a:gd name="connsiteX4" fmla="*/ 791140 w 1633666"/>
                <a:gd name="connsiteY4" fmla="*/ 530110 h 1583278"/>
                <a:gd name="connsiteX5" fmla="*/ 802570 w 1633666"/>
                <a:gd name="connsiteY5" fmla="*/ 537730 h 1583278"/>
                <a:gd name="connsiteX6" fmla="*/ 878770 w 1633666"/>
                <a:gd name="connsiteY6" fmla="*/ 1086370 h 1583278"/>
                <a:gd name="connsiteX7" fmla="*/ 1191190 w 1633666"/>
                <a:gd name="connsiteY7" fmla="*/ 1505470 h 1583278"/>
                <a:gd name="connsiteX8" fmla="*/ 1427410 w 1633666"/>
                <a:gd name="connsiteY8" fmla="*/ 1570240 h 1583278"/>
                <a:gd name="connsiteX9" fmla="*/ 1633150 w 1633666"/>
                <a:gd name="connsiteY9" fmla="*/ 1345450 h 1583278"/>
                <a:gd name="connsiteX10" fmla="*/ 1366450 w 1633666"/>
                <a:gd name="connsiteY10" fmla="*/ 930160 h 1583278"/>
                <a:gd name="connsiteX11" fmla="*/ 1442650 w 1633666"/>
                <a:gd name="connsiteY11" fmla="*/ 518680 h 1583278"/>
                <a:gd name="connsiteX12" fmla="*/ 1366450 w 1633666"/>
                <a:gd name="connsiteY12" fmla="*/ 95770 h 1583278"/>
                <a:gd name="connsiteX13" fmla="*/ 284410 w 1633666"/>
                <a:gd name="connsiteY13" fmla="*/ 15760 h 1583278"/>
                <a:gd name="connsiteX0" fmla="*/ 284410 w 1633666"/>
                <a:gd name="connsiteY0" fmla="*/ 8619 h 1576137"/>
                <a:gd name="connsiteX1" fmla="*/ 2470 w 1633666"/>
                <a:gd name="connsiteY1" fmla="*/ 1395459 h 1576137"/>
                <a:gd name="connsiteX2" fmla="*/ 478720 w 1633666"/>
                <a:gd name="connsiteY2" fmla="*/ 1471659 h 1576137"/>
                <a:gd name="connsiteX3" fmla="*/ 551110 w 1633666"/>
                <a:gd name="connsiteY3" fmla="*/ 923019 h 1576137"/>
                <a:gd name="connsiteX4" fmla="*/ 791140 w 1633666"/>
                <a:gd name="connsiteY4" fmla="*/ 522969 h 1576137"/>
                <a:gd name="connsiteX5" fmla="*/ 802570 w 1633666"/>
                <a:gd name="connsiteY5" fmla="*/ 530589 h 1576137"/>
                <a:gd name="connsiteX6" fmla="*/ 878770 w 1633666"/>
                <a:gd name="connsiteY6" fmla="*/ 1079229 h 1576137"/>
                <a:gd name="connsiteX7" fmla="*/ 1191190 w 1633666"/>
                <a:gd name="connsiteY7" fmla="*/ 1498329 h 1576137"/>
                <a:gd name="connsiteX8" fmla="*/ 1427410 w 1633666"/>
                <a:gd name="connsiteY8" fmla="*/ 1563099 h 1576137"/>
                <a:gd name="connsiteX9" fmla="*/ 1633150 w 1633666"/>
                <a:gd name="connsiteY9" fmla="*/ 1338309 h 1576137"/>
                <a:gd name="connsiteX10" fmla="*/ 1366450 w 1633666"/>
                <a:gd name="connsiteY10" fmla="*/ 923019 h 1576137"/>
                <a:gd name="connsiteX11" fmla="*/ 1442650 w 1633666"/>
                <a:gd name="connsiteY11" fmla="*/ 511539 h 1576137"/>
                <a:gd name="connsiteX12" fmla="*/ 1366450 w 1633666"/>
                <a:gd name="connsiteY12" fmla="*/ 88629 h 1576137"/>
                <a:gd name="connsiteX13" fmla="*/ 284410 w 1633666"/>
                <a:gd name="connsiteY13" fmla="*/ 8619 h 1576137"/>
                <a:gd name="connsiteX0" fmla="*/ 284410 w 1633666"/>
                <a:gd name="connsiteY0" fmla="*/ 15147 h 1582665"/>
                <a:gd name="connsiteX1" fmla="*/ 2470 w 1633666"/>
                <a:gd name="connsiteY1" fmla="*/ 1401987 h 1582665"/>
                <a:gd name="connsiteX2" fmla="*/ 478720 w 1633666"/>
                <a:gd name="connsiteY2" fmla="*/ 1478187 h 1582665"/>
                <a:gd name="connsiteX3" fmla="*/ 551110 w 1633666"/>
                <a:gd name="connsiteY3" fmla="*/ 929547 h 1582665"/>
                <a:gd name="connsiteX4" fmla="*/ 791140 w 1633666"/>
                <a:gd name="connsiteY4" fmla="*/ 529497 h 1582665"/>
                <a:gd name="connsiteX5" fmla="*/ 802570 w 1633666"/>
                <a:gd name="connsiteY5" fmla="*/ 537117 h 1582665"/>
                <a:gd name="connsiteX6" fmla="*/ 878770 w 1633666"/>
                <a:gd name="connsiteY6" fmla="*/ 1085757 h 1582665"/>
                <a:gd name="connsiteX7" fmla="*/ 1191190 w 1633666"/>
                <a:gd name="connsiteY7" fmla="*/ 1504857 h 1582665"/>
                <a:gd name="connsiteX8" fmla="*/ 1427410 w 1633666"/>
                <a:gd name="connsiteY8" fmla="*/ 1569627 h 1582665"/>
                <a:gd name="connsiteX9" fmla="*/ 1633150 w 1633666"/>
                <a:gd name="connsiteY9" fmla="*/ 1344837 h 1582665"/>
                <a:gd name="connsiteX10" fmla="*/ 1366450 w 1633666"/>
                <a:gd name="connsiteY10" fmla="*/ 929547 h 1582665"/>
                <a:gd name="connsiteX11" fmla="*/ 1442650 w 1633666"/>
                <a:gd name="connsiteY11" fmla="*/ 495207 h 1582665"/>
                <a:gd name="connsiteX12" fmla="*/ 1366450 w 1633666"/>
                <a:gd name="connsiteY12" fmla="*/ 95157 h 1582665"/>
                <a:gd name="connsiteX13" fmla="*/ 284410 w 1633666"/>
                <a:gd name="connsiteY13" fmla="*/ 15147 h 1582665"/>
                <a:gd name="connsiteX0" fmla="*/ 284410 w 1633666"/>
                <a:gd name="connsiteY0" fmla="*/ 8173 h 1575691"/>
                <a:gd name="connsiteX1" fmla="*/ 2470 w 1633666"/>
                <a:gd name="connsiteY1" fmla="*/ 1395013 h 1575691"/>
                <a:gd name="connsiteX2" fmla="*/ 478720 w 1633666"/>
                <a:gd name="connsiteY2" fmla="*/ 1471213 h 1575691"/>
                <a:gd name="connsiteX3" fmla="*/ 551110 w 1633666"/>
                <a:gd name="connsiteY3" fmla="*/ 922573 h 1575691"/>
                <a:gd name="connsiteX4" fmla="*/ 791140 w 1633666"/>
                <a:gd name="connsiteY4" fmla="*/ 522523 h 1575691"/>
                <a:gd name="connsiteX5" fmla="*/ 802570 w 1633666"/>
                <a:gd name="connsiteY5" fmla="*/ 530143 h 1575691"/>
                <a:gd name="connsiteX6" fmla="*/ 878770 w 1633666"/>
                <a:gd name="connsiteY6" fmla="*/ 1078783 h 1575691"/>
                <a:gd name="connsiteX7" fmla="*/ 1191190 w 1633666"/>
                <a:gd name="connsiteY7" fmla="*/ 1497883 h 1575691"/>
                <a:gd name="connsiteX8" fmla="*/ 1427410 w 1633666"/>
                <a:gd name="connsiteY8" fmla="*/ 1562653 h 1575691"/>
                <a:gd name="connsiteX9" fmla="*/ 1633150 w 1633666"/>
                <a:gd name="connsiteY9" fmla="*/ 1337863 h 1575691"/>
                <a:gd name="connsiteX10" fmla="*/ 1366450 w 1633666"/>
                <a:gd name="connsiteY10" fmla="*/ 922573 h 1575691"/>
                <a:gd name="connsiteX11" fmla="*/ 1442650 w 1633666"/>
                <a:gd name="connsiteY11" fmla="*/ 488233 h 1575691"/>
                <a:gd name="connsiteX12" fmla="*/ 1366450 w 1633666"/>
                <a:gd name="connsiteY12" fmla="*/ 88183 h 1575691"/>
                <a:gd name="connsiteX13" fmla="*/ 284410 w 1633666"/>
                <a:gd name="connsiteY13" fmla="*/ 8173 h 1575691"/>
                <a:gd name="connsiteX0" fmla="*/ 284410 w 1633666"/>
                <a:gd name="connsiteY0" fmla="*/ 8173 h 1575691"/>
                <a:gd name="connsiteX1" fmla="*/ 2470 w 1633666"/>
                <a:gd name="connsiteY1" fmla="*/ 1395013 h 1575691"/>
                <a:gd name="connsiteX2" fmla="*/ 478720 w 1633666"/>
                <a:gd name="connsiteY2" fmla="*/ 1471213 h 1575691"/>
                <a:gd name="connsiteX3" fmla="*/ 551110 w 1633666"/>
                <a:gd name="connsiteY3" fmla="*/ 922573 h 1575691"/>
                <a:gd name="connsiteX4" fmla="*/ 791140 w 1633666"/>
                <a:gd name="connsiteY4" fmla="*/ 522523 h 1575691"/>
                <a:gd name="connsiteX5" fmla="*/ 802570 w 1633666"/>
                <a:gd name="connsiteY5" fmla="*/ 530143 h 1575691"/>
                <a:gd name="connsiteX6" fmla="*/ 878770 w 1633666"/>
                <a:gd name="connsiteY6" fmla="*/ 1078783 h 1575691"/>
                <a:gd name="connsiteX7" fmla="*/ 1191190 w 1633666"/>
                <a:gd name="connsiteY7" fmla="*/ 1497883 h 1575691"/>
                <a:gd name="connsiteX8" fmla="*/ 1427410 w 1633666"/>
                <a:gd name="connsiteY8" fmla="*/ 1562653 h 1575691"/>
                <a:gd name="connsiteX9" fmla="*/ 1633150 w 1633666"/>
                <a:gd name="connsiteY9" fmla="*/ 1337863 h 1575691"/>
                <a:gd name="connsiteX10" fmla="*/ 1366450 w 1633666"/>
                <a:gd name="connsiteY10" fmla="*/ 922573 h 1575691"/>
                <a:gd name="connsiteX11" fmla="*/ 1442650 w 1633666"/>
                <a:gd name="connsiteY11" fmla="*/ 488233 h 1575691"/>
                <a:gd name="connsiteX12" fmla="*/ 1366450 w 1633666"/>
                <a:gd name="connsiteY12" fmla="*/ 88183 h 1575691"/>
                <a:gd name="connsiteX13" fmla="*/ 284410 w 1633666"/>
                <a:gd name="connsiteY13" fmla="*/ 8173 h 1575691"/>
                <a:gd name="connsiteX0" fmla="*/ 284410 w 1633403"/>
                <a:gd name="connsiteY0" fmla="*/ 8173 h 1575691"/>
                <a:gd name="connsiteX1" fmla="*/ 2470 w 1633403"/>
                <a:gd name="connsiteY1" fmla="*/ 1395013 h 1575691"/>
                <a:gd name="connsiteX2" fmla="*/ 478720 w 1633403"/>
                <a:gd name="connsiteY2" fmla="*/ 1471213 h 1575691"/>
                <a:gd name="connsiteX3" fmla="*/ 551110 w 1633403"/>
                <a:gd name="connsiteY3" fmla="*/ 922573 h 1575691"/>
                <a:gd name="connsiteX4" fmla="*/ 791140 w 1633403"/>
                <a:gd name="connsiteY4" fmla="*/ 522523 h 1575691"/>
                <a:gd name="connsiteX5" fmla="*/ 802570 w 1633403"/>
                <a:gd name="connsiteY5" fmla="*/ 530143 h 1575691"/>
                <a:gd name="connsiteX6" fmla="*/ 878770 w 1633403"/>
                <a:gd name="connsiteY6" fmla="*/ 1078783 h 1575691"/>
                <a:gd name="connsiteX7" fmla="*/ 1191190 w 1633403"/>
                <a:gd name="connsiteY7" fmla="*/ 1497883 h 1575691"/>
                <a:gd name="connsiteX8" fmla="*/ 1427410 w 1633403"/>
                <a:gd name="connsiteY8" fmla="*/ 1562653 h 1575691"/>
                <a:gd name="connsiteX9" fmla="*/ 1633150 w 1633403"/>
                <a:gd name="connsiteY9" fmla="*/ 1337863 h 1575691"/>
                <a:gd name="connsiteX10" fmla="*/ 1385500 w 1633403"/>
                <a:gd name="connsiteY10" fmla="*/ 918763 h 1575691"/>
                <a:gd name="connsiteX11" fmla="*/ 1442650 w 1633403"/>
                <a:gd name="connsiteY11" fmla="*/ 488233 h 1575691"/>
                <a:gd name="connsiteX12" fmla="*/ 1366450 w 1633403"/>
                <a:gd name="connsiteY12" fmla="*/ 88183 h 1575691"/>
                <a:gd name="connsiteX13" fmla="*/ 284410 w 1633403"/>
                <a:gd name="connsiteY13" fmla="*/ 8173 h 1575691"/>
                <a:gd name="connsiteX0" fmla="*/ 284410 w 1633403"/>
                <a:gd name="connsiteY0" fmla="*/ 8173 h 1575691"/>
                <a:gd name="connsiteX1" fmla="*/ 2470 w 1633403"/>
                <a:gd name="connsiteY1" fmla="*/ 1395013 h 1575691"/>
                <a:gd name="connsiteX2" fmla="*/ 478720 w 1633403"/>
                <a:gd name="connsiteY2" fmla="*/ 1471213 h 1575691"/>
                <a:gd name="connsiteX3" fmla="*/ 551110 w 1633403"/>
                <a:gd name="connsiteY3" fmla="*/ 922573 h 1575691"/>
                <a:gd name="connsiteX4" fmla="*/ 791140 w 1633403"/>
                <a:gd name="connsiteY4" fmla="*/ 522523 h 1575691"/>
                <a:gd name="connsiteX5" fmla="*/ 802570 w 1633403"/>
                <a:gd name="connsiteY5" fmla="*/ 530143 h 1575691"/>
                <a:gd name="connsiteX6" fmla="*/ 878770 w 1633403"/>
                <a:gd name="connsiteY6" fmla="*/ 1078783 h 1575691"/>
                <a:gd name="connsiteX7" fmla="*/ 1191190 w 1633403"/>
                <a:gd name="connsiteY7" fmla="*/ 1497883 h 1575691"/>
                <a:gd name="connsiteX8" fmla="*/ 1427410 w 1633403"/>
                <a:gd name="connsiteY8" fmla="*/ 1562653 h 1575691"/>
                <a:gd name="connsiteX9" fmla="*/ 1633150 w 1633403"/>
                <a:gd name="connsiteY9" fmla="*/ 1337863 h 1575691"/>
                <a:gd name="connsiteX10" fmla="*/ 1385500 w 1633403"/>
                <a:gd name="connsiteY10" fmla="*/ 918763 h 1575691"/>
                <a:gd name="connsiteX11" fmla="*/ 1442650 w 1633403"/>
                <a:gd name="connsiteY11" fmla="*/ 488233 h 1575691"/>
                <a:gd name="connsiteX12" fmla="*/ 1366450 w 1633403"/>
                <a:gd name="connsiteY12" fmla="*/ 88183 h 1575691"/>
                <a:gd name="connsiteX13" fmla="*/ 284410 w 1633403"/>
                <a:gd name="connsiteY13" fmla="*/ 8173 h 1575691"/>
                <a:gd name="connsiteX0" fmla="*/ 284410 w 1633728"/>
                <a:gd name="connsiteY0" fmla="*/ 8173 h 1575691"/>
                <a:gd name="connsiteX1" fmla="*/ 2470 w 1633728"/>
                <a:gd name="connsiteY1" fmla="*/ 1395013 h 1575691"/>
                <a:gd name="connsiteX2" fmla="*/ 478720 w 1633728"/>
                <a:gd name="connsiteY2" fmla="*/ 1471213 h 1575691"/>
                <a:gd name="connsiteX3" fmla="*/ 551110 w 1633728"/>
                <a:gd name="connsiteY3" fmla="*/ 922573 h 1575691"/>
                <a:gd name="connsiteX4" fmla="*/ 791140 w 1633728"/>
                <a:gd name="connsiteY4" fmla="*/ 522523 h 1575691"/>
                <a:gd name="connsiteX5" fmla="*/ 802570 w 1633728"/>
                <a:gd name="connsiteY5" fmla="*/ 530143 h 1575691"/>
                <a:gd name="connsiteX6" fmla="*/ 878770 w 1633728"/>
                <a:gd name="connsiteY6" fmla="*/ 1078783 h 1575691"/>
                <a:gd name="connsiteX7" fmla="*/ 1191190 w 1633728"/>
                <a:gd name="connsiteY7" fmla="*/ 1497883 h 1575691"/>
                <a:gd name="connsiteX8" fmla="*/ 1427410 w 1633728"/>
                <a:gd name="connsiteY8" fmla="*/ 1562653 h 1575691"/>
                <a:gd name="connsiteX9" fmla="*/ 1633150 w 1633728"/>
                <a:gd name="connsiteY9" fmla="*/ 1337863 h 1575691"/>
                <a:gd name="connsiteX10" fmla="*/ 1362640 w 1633728"/>
                <a:gd name="connsiteY10" fmla="*/ 922573 h 1575691"/>
                <a:gd name="connsiteX11" fmla="*/ 1442650 w 1633728"/>
                <a:gd name="connsiteY11" fmla="*/ 488233 h 1575691"/>
                <a:gd name="connsiteX12" fmla="*/ 1366450 w 1633728"/>
                <a:gd name="connsiteY12" fmla="*/ 88183 h 1575691"/>
                <a:gd name="connsiteX13" fmla="*/ 284410 w 1633728"/>
                <a:gd name="connsiteY13" fmla="*/ 8173 h 1575691"/>
                <a:gd name="connsiteX0" fmla="*/ 284410 w 1633728"/>
                <a:gd name="connsiteY0" fmla="*/ 8173 h 1573001"/>
                <a:gd name="connsiteX1" fmla="*/ 2470 w 1633728"/>
                <a:gd name="connsiteY1" fmla="*/ 1395013 h 1573001"/>
                <a:gd name="connsiteX2" fmla="*/ 478720 w 1633728"/>
                <a:gd name="connsiteY2" fmla="*/ 1471213 h 1573001"/>
                <a:gd name="connsiteX3" fmla="*/ 551110 w 1633728"/>
                <a:gd name="connsiteY3" fmla="*/ 922573 h 1573001"/>
                <a:gd name="connsiteX4" fmla="*/ 791140 w 1633728"/>
                <a:gd name="connsiteY4" fmla="*/ 522523 h 1573001"/>
                <a:gd name="connsiteX5" fmla="*/ 802570 w 1633728"/>
                <a:gd name="connsiteY5" fmla="*/ 530143 h 1573001"/>
                <a:gd name="connsiteX6" fmla="*/ 878770 w 1633728"/>
                <a:gd name="connsiteY6" fmla="*/ 1078783 h 1573001"/>
                <a:gd name="connsiteX7" fmla="*/ 1191190 w 1633728"/>
                <a:gd name="connsiteY7" fmla="*/ 1497883 h 1573001"/>
                <a:gd name="connsiteX8" fmla="*/ 1427410 w 1633728"/>
                <a:gd name="connsiteY8" fmla="*/ 1562653 h 1573001"/>
                <a:gd name="connsiteX9" fmla="*/ 1633150 w 1633728"/>
                <a:gd name="connsiteY9" fmla="*/ 1337863 h 1573001"/>
                <a:gd name="connsiteX10" fmla="*/ 1362640 w 1633728"/>
                <a:gd name="connsiteY10" fmla="*/ 922573 h 1573001"/>
                <a:gd name="connsiteX11" fmla="*/ 1442650 w 1633728"/>
                <a:gd name="connsiteY11" fmla="*/ 488233 h 1573001"/>
                <a:gd name="connsiteX12" fmla="*/ 1366450 w 1633728"/>
                <a:gd name="connsiteY12" fmla="*/ 88183 h 1573001"/>
                <a:gd name="connsiteX13" fmla="*/ 284410 w 1633728"/>
                <a:gd name="connsiteY13" fmla="*/ 8173 h 1573001"/>
                <a:gd name="connsiteX0" fmla="*/ 284410 w 1633728"/>
                <a:gd name="connsiteY0" fmla="*/ 8173 h 1573001"/>
                <a:gd name="connsiteX1" fmla="*/ 2470 w 1633728"/>
                <a:gd name="connsiteY1" fmla="*/ 1395013 h 1573001"/>
                <a:gd name="connsiteX2" fmla="*/ 478720 w 1633728"/>
                <a:gd name="connsiteY2" fmla="*/ 1471213 h 1573001"/>
                <a:gd name="connsiteX3" fmla="*/ 551110 w 1633728"/>
                <a:gd name="connsiteY3" fmla="*/ 922573 h 1573001"/>
                <a:gd name="connsiteX4" fmla="*/ 791140 w 1633728"/>
                <a:gd name="connsiteY4" fmla="*/ 522523 h 1573001"/>
                <a:gd name="connsiteX5" fmla="*/ 802570 w 1633728"/>
                <a:gd name="connsiteY5" fmla="*/ 530143 h 1573001"/>
                <a:gd name="connsiteX6" fmla="*/ 878770 w 1633728"/>
                <a:gd name="connsiteY6" fmla="*/ 1078783 h 1573001"/>
                <a:gd name="connsiteX7" fmla="*/ 1191190 w 1633728"/>
                <a:gd name="connsiteY7" fmla="*/ 1497883 h 1573001"/>
                <a:gd name="connsiteX8" fmla="*/ 1427410 w 1633728"/>
                <a:gd name="connsiteY8" fmla="*/ 1562653 h 1573001"/>
                <a:gd name="connsiteX9" fmla="*/ 1633150 w 1633728"/>
                <a:gd name="connsiteY9" fmla="*/ 1337863 h 1573001"/>
                <a:gd name="connsiteX10" fmla="*/ 1362640 w 1633728"/>
                <a:gd name="connsiteY10" fmla="*/ 922573 h 1573001"/>
                <a:gd name="connsiteX11" fmla="*/ 1442650 w 1633728"/>
                <a:gd name="connsiteY11" fmla="*/ 488233 h 1573001"/>
                <a:gd name="connsiteX12" fmla="*/ 1366450 w 1633728"/>
                <a:gd name="connsiteY12" fmla="*/ 88183 h 1573001"/>
                <a:gd name="connsiteX13" fmla="*/ 284410 w 1633728"/>
                <a:gd name="connsiteY13" fmla="*/ 8173 h 1573001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02570 w 1633728"/>
                <a:gd name="connsiteY5" fmla="*/ 530143 h 1575312"/>
                <a:gd name="connsiteX6" fmla="*/ 863530 w 1633728"/>
                <a:gd name="connsiteY6" fmla="*/ 1090213 h 1575312"/>
                <a:gd name="connsiteX7" fmla="*/ 1191190 w 1633728"/>
                <a:gd name="connsiteY7" fmla="*/ 1497883 h 1575312"/>
                <a:gd name="connsiteX8" fmla="*/ 1427410 w 1633728"/>
                <a:gd name="connsiteY8" fmla="*/ 1562653 h 1575312"/>
                <a:gd name="connsiteX9" fmla="*/ 1633150 w 1633728"/>
                <a:gd name="connsiteY9" fmla="*/ 1337863 h 1575312"/>
                <a:gd name="connsiteX10" fmla="*/ 1362640 w 1633728"/>
                <a:gd name="connsiteY10" fmla="*/ 922573 h 1575312"/>
                <a:gd name="connsiteX11" fmla="*/ 1442650 w 1633728"/>
                <a:gd name="connsiteY11" fmla="*/ 488233 h 1575312"/>
                <a:gd name="connsiteX12" fmla="*/ 1366450 w 1633728"/>
                <a:gd name="connsiteY12" fmla="*/ 88183 h 1575312"/>
                <a:gd name="connsiteX13" fmla="*/ 284410 w 1633728"/>
                <a:gd name="connsiteY13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3445 w 1632763"/>
                <a:gd name="connsiteY0" fmla="*/ 8173 h 1575312"/>
                <a:gd name="connsiteX1" fmla="*/ 1505 w 1632763"/>
                <a:gd name="connsiteY1" fmla="*/ 1395013 h 1575312"/>
                <a:gd name="connsiteX2" fmla="*/ 477755 w 1632763"/>
                <a:gd name="connsiteY2" fmla="*/ 1471213 h 1575312"/>
                <a:gd name="connsiteX3" fmla="*/ 550145 w 1632763"/>
                <a:gd name="connsiteY3" fmla="*/ 922573 h 1575312"/>
                <a:gd name="connsiteX4" fmla="*/ 790175 w 1632763"/>
                <a:gd name="connsiteY4" fmla="*/ 522523 h 1575312"/>
                <a:gd name="connsiteX5" fmla="*/ 862565 w 1632763"/>
                <a:gd name="connsiteY5" fmla="*/ 1090213 h 1575312"/>
                <a:gd name="connsiteX6" fmla="*/ 1190225 w 1632763"/>
                <a:gd name="connsiteY6" fmla="*/ 1497883 h 1575312"/>
                <a:gd name="connsiteX7" fmla="*/ 1426445 w 1632763"/>
                <a:gd name="connsiteY7" fmla="*/ 1562653 h 1575312"/>
                <a:gd name="connsiteX8" fmla="*/ 1632185 w 1632763"/>
                <a:gd name="connsiteY8" fmla="*/ 1337863 h 1575312"/>
                <a:gd name="connsiteX9" fmla="*/ 1361675 w 1632763"/>
                <a:gd name="connsiteY9" fmla="*/ 922573 h 1575312"/>
                <a:gd name="connsiteX10" fmla="*/ 1441685 w 1632763"/>
                <a:gd name="connsiteY10" fmla="*/ 488233 h 1575312"/>
                <a:gd name="connsiteX11" fmla="*/ 1365485 w 1632763"/>
                <a:gd name="connsiteY11" fmla="*/ 88183 h 1575312"/>
                <a:gd name="connsiteX12" fmla="*/ 283445 w 1632763"/>
                <a:gd name="connsiteY12" fmla="*/ 8173 h 1575312"/>
                <a:gd name="connsiteX0" fmla="*/ 288103 w 1633611"/>
                <a:gd name="connsiteY0" fmla="*/ 17032 h 1572741"/>
                <a:gd name="connsiteX1" fmla="*/ 2353 w 1633611"/>
                <a:gd name="connsiteY1" fmla="*/ 1392442 h 1572741"/>
                <a:gd name="connsiteX2" fmla="*/ 478603 w 1633611"/>
                <a:gd name="connsiteY2" fmla="*/ 1468642 h 1572741"/>
                <a:gd name="connsiteX3" fmla="*/ 550993 w 1633611"/>
                <a:gd name="connsiteY3" fmla="*/ 920002 h 1572741"/>
                <a:gd name="connsiteX4" fmla="*/ 791023 w 1633611"/>
                <a:gd name="connsiteY4" fmla="*/ 519952 h 1572741"/>
                <a:gd name="connsiteX5" fmla="*/ 863413 w 1633611"/>
                <a:gd name="connsiteY5" fmla="*/ 1087642 h 1572741"/>
                <a:gd name="connsiteX6" fmla="*/ 1191073 w 1633611"/>
                <a:gd name="connsiteY6" fmla="*/ 1495312 h 1572741"/>
                <a:gd name="connsiteX7" fmla="*/ 1427293 w 1633611"/>
                <a:gd name="connsiteY7" fmla="*/ 1560082 h 1572741"/>
                <a:gd name="connsiteX8" fmla="*/ 1633033 w 1633611"/>
                <a:gd name="connsiteY8" fmla="*/ 1335292 h 1572741"/>
                <a:gd name="connsiteX9" fmla="*/ 1362523 w 1633611"/>
                <a:gd name="connsiteY9" fmla="*/ 920002 h 1572741"/>
                <a:gd name="connsiteX10" fmla="*/ 1442533 w 1633611"/>
                <a:gd name="connsiteY10" fmla="*/ 485662 h 1572741"/>
                <a:gd name="connsiteX11" fmla="*/ 1366333 w 1633611"/>
                <a:gd name="connsiteY11" fmla="*/ 85612 h 1572741"/>
                <a:gd name="connsiteX12" fmla="*/ 288103 w 1633611"/>
                <a:gd name="connsiteY12" fmla="*/ 17032 h 1572741"/>
                <a:gd name="connsiteX0" fmla="*/ 288077 w 1633585"/>
                <a:gd name="connsiteY0" fmla="*/ 8680 h 1564389"/>
                <a:gd name="connsiteX1" fmla="*/ 2327 w 1633585"/>
                <a:gd name="connsiteY1" fmla="*/ 1384090 h 1564389"/>
                <a:gd name="connsiteX2" fmla="*/ 478577 w 1633585"/>
                <a:gd name="connsiteY2" fmla="*/ 1460290 h 1564389"/>
                <a:gd name="connsiteX3" fmla="*/ 550967 w 1633585"/>
                <a:gd name="connsiteY3" fmla="*/ 911650 h 1564389"/>
                <a:gd name="connsiteX4" fmla="*/ 790997 w 1633585"/>
                <a:gd name="connsiteY4" fmla="*/ 511600 h 1564389"/>
                <a:gd name="connsiteX5" fmla="*/ 863387 w 1633585"/>
                <a:gd name="connsiteY5" fmla="*/ 1079290 h 1564389"/>
                <a:gd name="connsiteX6" fmla="*/ 1191047 w 1633585"/>
                <a:gd name="connsiteY6" fmla="*/ 1486960 h 1564389"/>
                <a:gd name="connsiteX7" fmla="*/ 1427267 w 1633585"/>
                <a:gd name="connsiteY7" fmla="*/ 1551730 h 1564389"/>
                <a:gd name="connsiteX8" fmla="*/ 1633007 w 1633585"/>
                <a:gd name="connsiteY8" fmla="*/ 1326940 h 1564389"/>
                <a:gd name="connsiteX9" fmla="*/ 1362497 w 1633585"/>
                <a:gd name="connsiteY9" fmla="*/ 911650 h 1564389"/>
                <a:gd name="connsiteX10" fmla="*/ 1442507 w 1633585"/>
                <a:gd name="connsiteY10" fmla="*/ 477310 h 1564389"/>
                <a:gd name="connsiteX11" fmla="*/ 1366307 w 1633585"/>
                <a:gd name="connsiteY11" fmla="*/ 77260 h 1564389"/>
                <a:gd name="connsiteX12" fmla="*/ 288077 w 1633585"/>
                <a:gd name="connsiteY12" fmla="*/ 8680 h 1564389"/>
                <a:gd name="connsiteX0" fmla="*/ 288077 w 1633585"/>
                <a:gd name="connsiteY0" fmla="*/ 3565 h 1559274"/>
                <a:gd name="connsiteX1" fmla="*/ 2327 w 1633585"/>
                <a:gd name="connsiteY1" fmla="*/ 1378975 h 1559274"/>
                <a:gd name="connsiteX2" fmla="*/ 478577 w 1633585"/>
                <a:gd name="connsiteY2" fmla="*/ 1455175 h 1559274"/>
                <a:gd name="connsiteX3" fmla="*/ 550967 w 1633585"/>
                <a:gd name="connsiteY3" fmla="*/ 906535 h 1559274"/>
                <a:gd name="connsiteX4" fmla="*/ 790997 w 1633585"/>
                <a:gd name="connsiteY4" fmla="*/ 506485 h 1559274"/>
                <a:gd name="connsiteX5" fmla="*/ 863387 w 1633585"/>
                <a:gd name="connsiteY5" fmla="*/ 1074175 h 1559274"/>
                <a:gd name="connsiteX6" fmla="*/ 1191047 w 1633585"/>
                <a:gd name="connsiteY6" fmla="*/ 1481845 h 1559274"/>
                <a:gd name="connsiteX7" fmla="*/ 1427267 w 1633585"/>
                <a:gd name="connsiteY7" fmla="*/ 1546615 h 1559274"/>
                <a:gd name="connsiteX8" fmla="*/ 1633007 w 1633585"/>
                <a:gd name="connsiteY8" fmla="*/ 1321825 h 1559274"/>
                <a:gd name="connsiteX9" fmla="*/ 1362497 w 1633585"/>
                <a:gd name="connsiteY9" fmla="*/ 906535 h 1559274"/>
                <a:gd name="connsiteX10" fmla="*/ 1442507 w 1633585"/>
                <a:gd name="connsiteY10" fmla="*/ 472195 h 1559274"/>
                <a:gd name="connsiteX11" fmla="*/ 1366307 w 1633585"/>
                <a:gd name="connsiteY11" fmla="*/ 72145 h 1559274"/>
                <a:gd name="connsiteX12" fmla="*/ 288077 w 1633585"/>
                <a:gd name="connsiteY12" fmla="*/ 3565 h 155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585" h="1559274">
                  <a:moveTo>
                    <a:pt x="288077" y="3565"/>
                  </a:moveTo>
                  <a:cubicBezTo>
                    <a:pt x="274107" y="23250"/>
                    <a:pt x="-29423" y="1137040"/>
                    <a:pt x="2327" y="1378975"/>
                  </a:cubicBezTo>
                  <a:cubicBezTo>
                    <a:pt x="34077" y="1620910"/>
                    <a:pt x="451907" y="1457715"/>
                    <a:pt x="478577" y="1455175"/>
                  </a:cubicBezTo>
                  <a:cubicBezTo>
                    <a:pt x="505247" y="1452635"/>
                    <a:pt x="514137" y="1011310"/>
                    <a:pt x="550967" y="906535"/>
                  </a:cubicBezTo>
                  <a:cubicBezTo>
                    <a:pt x="587797" y="801760"/>
                    <a:pt x="777074" y="504777"/>
                    <a:pt x="790997" y="506485"/>
                  </a:cubicBezTo>
                  <a:cubicBezTo>
                    <a:pt x="834607" y="511835"/>
                    <a:pt x="796712" y="911615"/>
                    <a:pt x="863387" y="1074175"/>
                  </a:cubicBezTo>
                  <a:cubicBezTo>
                    <a:pt x="930062" y="1236735"/>
                    <a:pt x="1097067" y="1403105"/>
                    <a:pt x="1191047" y="1481845"/>
                  </a:cubicBezTo>
                  <a:cubicBezTo>
                    <a:pt x="1285027" y="1560585"/>
                    <a:pt x="1353607" y="1573285"/>
                    <a:pt x="1427267" y="1546615"/>
                  </a:cubicBezTo>
                  <a:cubicBezTo>
                    <a:pt x="1500927" y="1519945"/>
                    <a:pt x="1643802" y="1428505"/>
                    <a:pt x="1633007" y="1321825"/>
                  </a:cubicBezTo>
                  <a:cubicBezTo>
                    <a:pt x="1622212" y="1215145"/>
                    <a:pt x="1363767" y="941460"/>
                    <a:pt x="1362497" y="906535"/>
                  </a:cubicBezTo>
                  <a:cubicBezTo>
                    <a:pt x="1361227" y="871610"/>
                    <a:pt x="1442507" y="611260"/>
                    <a:pt x="1442507" y="472195"/>
                  </a:cubicBezTo>
                  <a:cubicBezTo>
                    <a:pt x="1442507" y="333130"/>
                    <a:pt x="1368212" y="93100"/>
                    <a:pt x="1366307" y="72145"/>
                  </a:cubicBezTo>
                  <a:cubicBezTo>
                    <a:pt x="1364402" y="51190"/>
                    <a:pt x="302047" y="-16120"/>
                    <a:pt x="288077" y="35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78E2316D-17DC-3CE4-5657-20B32F22783B}"/>
                </a:ext>
              </a:extLst>
            </p:cNvPr>
            <p:cNvSpPr/>
            <p:nvPr/>
          </p:nvSpPr>
          <p:spPr>
            <a:xfrm>
              <a:off x="4160912" y="4680415"/>
              <a:ext cx="296788" cy="95142"/>
            </a:xfrm>
            <a:custGeom>
              <a:avLst/>
              <a:gdLst>
                <a:gd name="connsiteX0" fmla="*/ 38100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38100 w 331470"/>
                <a:gd name="connsiteY4" fmla="*/ 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70" h="106680">
                  <a:moveTo>
                    <a:pt x="38100" y="0"/>
                  </a:moveTo>
                  <a:lnTo>
                    <a:pt x="331470" y="7620"/>
                  </a:lnTo>
                  <a:lnTo>
                    <a:pt x="323850" y="106680"/>
                  </a:lnTo>
                  <a:lnTo>
                    <a:pt x="0" y="10668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フリーフォーム: 図形 11">
              <a:extLst>
                <a:ext uri="{FF2B5EF4-FFF2-40B4-BE49-F238E27FC236}">
                  <a16:creationId xmlns:a16="http://schemas.microsoft.com/office/drawing/2014/main" id="{E96ADB28-2A27-4332-0FC4-41B768472E4F}"/>
                </a:ext>
              </a:extLst>
            </p:cNvPr>
            <p:cNvSpPr/>
            <p:nvPr/>
          </p:nvSpPr>
          <p:spPr>
            <a:xfrm>
              <a:off x="4534737" y="4696584"/>
              <a:ext cx="249163" cy="121523"/>
            </a:xfrm>
            <a:custGeom>
              <a:avLst/>
              <a:gdLst>
                <a:gd name="connsiteX0" fmla="*/ 38100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38100 w 331470"/>
                <a:gd name="connsiteY4" fmla="*/ 0 h 106680"/>
                <a:gd name="connsiteX0" fmla="*/ 12569 w 305939"/>
                <a:gd name="connsiteY0" fmla="*/ 0 h 106680"/>
                <a:gd name="connsiteX1" fmla="*/ 305939 w 305939"/>
                <a:gd name="connsiteY1" fmla="*/ 7620 h 106680"/>
                <a:gd name="connsiteX2" fmla="*/ 298319 w 305939"/>
                <a:gd name="connsiteY2" fmla="*/ 106680 h 106680"/>
                <a:gd name="connsiteX3" fmla="*/ 0 w 305939"/>
                <a:gd name="connsiteY3" fmla="*/ 106680 h 106680"/>
                <a:gd name="connsiteX4" fmla="*/ 12569 w 305939"/>
                <a:gd name="connsiteY4" fmla="*/ 0 h 106680"/>
                <a:gd name="connsiteX0" fmla="*/ 12569 w 298319"/>
                <a:gd name="connsiteY0" fmla="*/ 0 h 106680"/>
                <a:gd name="connsiteX1" fmla="*/ 278280 w 298319"/>
                <a:gd name="connsiteY1" fmla="*/ 7620 h 106680"/>
                <a:gd name="connsiteX2" fmla="*/ 298319 w 298319"/>
                <a:gd name="connsiteY2" fmla="*/ 106680 h 106680"/>
                <a:gd name="connsiteX3" fmla="*/ 0 w 298319"/>
                <a:gd name="connsiteY3" fmla="*/ 106680 h 106680"/>
                <a:gd name="connsiteX4" fmla="*/ 12569 w 298319"/>
                <a:gd name="connsiteY4" fmla="*/ 0 h 106680"/>
                <a:gd name="connsiteX0" fmla="*/ 12569 w 278280"/>
                <a:gd name="connsiteY0" fmla="*/ 0 h 116784"/>
                <a:gd name="connsiteX1" fmla="*/ 278280 w 278280"/>
                <a:gd name="connsiteY1" fmla="*/ 7620 h 116784"/>
                <a:gd name="connsiteX2" fmla="*/ 272788 w 278280"/>
                <a:gd name="connsiteY2" fmla="*/ 116784 h 116784"/>
                <a:gd name="connsiteX3" fmla="*/ 0 w 278280"/>
                <a:gd name="connsiteY3" fmla="*/ 106680 h 116784"/>
                <a:gd name="connsiteX4" fmla="*/ 12569 w 278280"/>
                <a:gd name="connsiteY4" fmla="*/ 0 h 116784"/>
                <a:gd name="connsiteX0" fmla="*/ 12569 w 278280"/>
                <a:gd name="connsiteY0" fmla="*/ 0 h 129806"/>
                <a:gd name="connsiteX1" fmla="*/ 278280 w 278280"/>
                <a:gd name="connsiteY1" fmla="*/ 7620 h 129806"/>
                <a:gd name="connsiteX2" fmla="*/ 272788 w 278280"/>
                <a:gd name="connsiteY2" fmla="*/ 116784 h 129806"/>
                <a:gd name="connsiteX3" fmla="*/ 0 w 278280"/>
                <a:gd name="connsiteY3" fmla="*/ 106680 h 129806"/>
                <a:gd name="connsiteX4" fmla="*/ 12569 w 278280"/>
                <a:gd name="connsiteY4" fmla="*/ 0 h 129806"/>
                <a:gd name="connsiteX0" fmla="*/ 12569 w 278280"/>
                <a:gd name="connsiteY0" fmla="*/ 0 h 116784"/>
                <a:gd name="connsiteX1" fmla="*/ 278280 w 278280"/>
                <a:gd name="connsiteY1" fmla="*/ 7620 h 116784"/>
                <a:gd name="connsiteX2" fmla="*/ 272788 w 278280"/>
                <a:gd name="connsiteY2" fmla="*/ 116784 h 116784"/>
                <a:gd name="connsiteX3" fmla="*/ 0 w 278280"/>
                <a:gd name="connsiteY3" fmla="*/ 106680 h 116784"/>
                <a:gd name="connsiteX4" fmla="*/ 12569 w 278280"/>
                <a:gd name="connsiteY4" fmla="*/ 0 h 116784"/>
                <a:gd name="connsiteX0" fmla="*/ 12569 w 278280"/>
                <a:gd name="connsiteY0" fmla="*/ 0 h 122846"/>
                <a:gd name="connsiteX1" fmla="*/ 278280 w 278280"/>
                <a:gd name="connsiteY1" fmla="*/ 7620 h 122846"/>
                <a:gd name="connsiteX2" fmla="*/ 272788 w 278280"/>
                <a:gd name="connsiteY2" fmla="*/ 116784 h 122846"/>
                <a:gd name="connsiteX3" fmla="*/ 0 w 278280"/>
                <a:gd name="connsiteY3" fmla="*/ 122846 h 122846"/>
                <a:gd name="connsiteX4" fmla="*/ 12569 w 278280"/>
                <a:gd name="connsiteY4" fmla="*/ 0 h 122846"/>
                <a:gd name="connsiteX0" fmla="*/ 12569 w 278280"/>
                <a:gd name="connsiteY0" fmla="*/ 0 h 139012"/>
                <a:gd name="connsiteX1" fmla="*/ 278280 w 278280"/>
                <a:gd name="connsiteY1" fmla="*/ 7620 h 139012"/>
                <a:gd name="connsiteX2" fmla="*/ 272788 w 278280"/>
                <a:gd name="connsiteY2" fmla="*/ 139012 h 139012"/>
                <a:gd name="connsiteX3" fmla="*/ 0 w 278280"/>
                <a:gd name="connsiteY3" fmla="*/ 122846 h 139012"/>
                <a:gd name="connsiteX4" fmla="*/ 12569 w 278280"/>
                <a:gd name="connsiteY4" fmla="*/ 0 h 139012"/>
                <a:gd name="connsiteX0" fmla="*/ 12569 w 278280"/>
                <a:gd name="connsiteY0" fmla="*/ 0 h 128908"/>
                <a:gd name="connsiteX1" fmla="*/ 278280 w 278280"/>
                <a:gd name="connsiteY1" fmla="*/ 7620 h 128908"/>
                <a:gd name="connsiteX2" fmla="*/ 272788 w 278280"/>
                <a:gd name="connsiteY2" fmla="*/ 128908 h 128908"/>
                <a:gd name="connsiteX3" fmla="*/ 0 w 278280"/>
                <a:gd name="connsiteY3" fmla="*/ 122846 h 128908"/>
                <a:gd name="connsiteX4" fmla="*/ 12569 w 278280"/>
                <a:gd name="connsiteY4" fmla="*/ 0 h 12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280" h="128908">
                  <a:moveTo>
                    <a:pt x="12569" y="0"/>
                  </a:moveTo>
                  <a:lnTo>
                    <a:pt x="278280" y="7620"/>
                  </a:lnTo>
                  <a:lnTo>
                    <a:pt x="272788" y="128908"/>
                  </a:lnTo>
                  <a:lnTo>
                    <a:pt x="0" y="122846"/>
                  </a:lnTo>
                  <a:lnTo>
                    <a:pt x="1256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フリーフォーム: 図形 13">
              <a:extLst>
                <a:ext uri="{FF2B5EF4-FFF2-40B4-BE49-F238E27FC236}">
                  <a16:creationId xmlns:a16="http://schemas.microsoft.com/office/drawing/2014/main" id="{84EB123F-2CCC-80D0-A2E3-C8E732526FEA}"/>
                </a:ext>
              </a:extLst>
            </p:cNvPr>
            <p:cNvSpPr/>
            <p:nvPr/>
          </p:nvSpPr>
          <p:spPr>
            <a:xfrm>
              <a:off x="4848258" y="4722965"/>
              <a:ext cx="402536" cy="100857"/>
            </a:xfrm>
            <a:custGeom>
              <a:avLst/>
              <a:gdLst>
                <a:gd name="connsiteX0" fmla="*/ 38100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38100 w 331470"/>
                <a:gd name="connsiteY4" fmla="*/ 0 h 106680"/>
                <a:gd name="connsiteX0" fmla="*/ 18952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18952 w 331470"/>
                <a:gd name="connsiteY4" fmla="*/ 0 h 106680"/>
                <a:gd name="connsiteX0" fmla="*/ 4059 w 316577"/>
                <a:gd name="connsiteY0" fmla="*/ 0 h 110952"/>
                <a:gd name="connsiteX1" fmla="*/ 316577 w 316577"/>
                <a:gd name="connsiteY1" fmla="*/ 7620 h 110952"/>
                <a:gd name="connsiteX2" fmla="*/ 308957 w 316577"/>
                <a:gd name="connsiteY2" fmla="*/ 106680 h 110952"/>
                <a:gd name="connsiteX3" fmla="*/ 0 w 316577"/>
                <a:gd name="connsiteY3" fmla="*/ 110952 h 110952"/>
                <a:gd name="connsiteX4" fmla="*/ 4059 w 316577"/>
                <a:gd name="connsiteY4" fmla="*/ 0 h 110952"/>
                <a:gd name="connsiteX0" fmla="*/ 4059 w 439979"/>
                <a:gd name="connsiteY0" fmla="*/ 0 h 110952"/>
                <a:gd name="connsiteX1" fmla="*/ 439979 w 439979"/>
                <a:gd name="connsiteY1" fmla="*/ 20436 h 110952"/>
                <a:gd name="connsiteX2" fmla="*/ 308957 w 439979"/>
                <a:gd name="connsiteY2" fmla="*/ 106680 h 110952"/>
                <a:gd name="connsiteX3" fmla="*/ 0 w 439979"/>
                <a:gd name="connsiteY3" fmla="*/ 110952 h 110952"/>
                <a:gd name="connsiteX4" fmla="*/ 4059 w 439979"/>
                <a:gd name="connsiteY4" fmla="*/ 0 h 110952"/>
                <a:gd name="connsiteX0" fmla="*/ 4059 w 453635"/>
                <a:gd name="connsiteY0" fmla="*/ 0 h 113088"/>
                <a:gd name="connsiteX1" fmla="*/ 439979 w 453635"/>
                <a:gd name="connsiteY1" fmla="*/ 20436 h 113088"/>
                <a:gd name="connsiteX2" fmla="*/ 453635 w 453635"/>
                <a:gd name="connsiteY2" fmla="*/ 113088 h 113088"/>
                <a:gd name="connsiteX3" fmla="*/ 0 w 453635"/>
                <a:gd name="connsiteY3" fmla="*/ 110952 h 113088"/>
                <a:gd name="connsiteX4" fmla="*/ 4059 w 453635"/>
                <a:gd name="connsiteY4" fmla="*/ 0 h 113088"/>
                <a:gd name="connsiteX0" fmla="*/ 0 w 449576"/>
                <a:gd name="connsiteY0" fmla="*/ 0 h 113088"/>
                <a:gd name="connsiteX1" fmla="*/ 435920 w 449576"/>
                <a:gd name="connsiteY1" fmla="*/ 20436 h 113088"/>
                <a:gd name="connsiteX2" fmla="*/ 449576 w 449576"/>
                <a:gd name="connsiteY2" fmla="*/ 113088 h 113088"/>
                <a:gd name="connsiteX3" fmla="*/ 4451 w 449576"/>
                <a:gd name="connsiteY3" fmla="*/ 98136 h 113088"/>
                <a:gd name="connsiteX4" fmla="*/ 0 w 449576"/>
                <a:gd name="connsiteY4" fmla="*/ 0 h 11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576" h="113088">
                  <a:moveTo>
                    <a:pt x="0" y="0"/>
                  </a:moveTo>
                  <a:lnTo>
                    <a:pt x="435920" y="20436"/>
                  </a:lnTo>
                  <a:lnTo>
                    <a:pt x="449576" y="113088"/>
                  </a:lnTo>
                  <a:lnTo>
                    <a:pt x="4451" y="98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フリーフォーム: 図形 15">
              <a:extLst>
                <a:ext uri="{FF2B5EF4-FFF2-40B4-BE49-F238E27FC236}">
                  <a16:creationId xmlns:a16="http://schemas.microsoft.com/office/drawing/2014/main" id="{93CF2A36-3F9B-D42D-81CE-EBA229E91346}"/>
                </a:ext>
              </a:extLst>
            </p:cNvPr>
            <p:cNvSpPr/>
            <p:nvPr/>
          </p:nvSpPr>
          <p:spPr>
            <a:xfrm>
              <a:off x="3766185" y="6033135"/>
              <a:ext cx="600075" cy="294545"/>
            </a:xfrm>
            <a:custGeom>
              <a:avLst/>
              <a:gdLst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94545"/>
                <a:gd name="connsiteX1" fmla="*/ 1905 w 600075"/>
                <a:gd name="connsiteY1" fmla="*/ 91440 h 294545"/>
                <a:gd name="connsiteX2" fmla="*/ 0 w 600075"/>
                <a:gd name="connsiteY2" fmla="*/ 175260 h 294545"/>
                <a:gd name="connsiteX3" fmla="*/ 255270 w 600075"/>
                <a:gd name="connsiteY3" fmla="*/ 289560 h 294545"/>
                <a:gd name="connsiteX4" fmla="*/ 373380 w 600075"/>
                <a:gd name="connsiteY4" fmla="*/ 280035 h 294545"/>
                <a:gd name="connsiteX5" fmla="*/ 510540 w 600075"/>
                <a:gd name="connsiteY5" fmla="*/ 192405 h 294545"/>
                <a:gd name="connsiteX6" fmla="*/ 600075 w 600075"/>
                <a:gd name="connsiteY6" fmla="*/ 81915 h 294545"/>
                <a:gd name="connsiteX7" fmla="*/ 582930 w 600075"/>
                <a:gd name="connsiteY7" fmla="*/ 55245 h 294545"/>
                <a:gd name="connsiteX8" fmla="*/ 337185 w 600075"/>
                <a:gd name="connsiteY8" fmla="*/ 70485 h 294545"/>
                <a:gd name="connsiteX9" fmla="*/ 116205 w 600075"/>
                <a:gd name="connsiteY9" fmla="*/ 0 h 294545"/>
                <a:gd name="connsiteX0" fmla="*/ 116205 w 600075"/>
                <a:gd name="connsiteY0" fmla="*/ 0 h 294545"/>
                <a:gd name="connsiteX1" fmla="*/ 1905 w 600075"/>
                <a:gd name="connsiteY1" fmla="*/ 91440 h 294545"/>
                <a:gd name="connsiteX2" fmla="*/ 0 w 600075"/>
                <a:gd name="connsiteY2" fmla="*/ 175260 h 294545"/>
                <a:gd name="connsiteX3" fmla="*/ 255270 w 600075"/>
                <a:gd name="connsiteY3" fmla="*/ 289560 h 294545"/>
                <a:gd name="connsiteX4" fmla="*/ 373380 w 600075"/>
                <a:gd name="connsiteY4" fmla="*/ 280035 h 294545"/>
                <a:gd name="connsiteX5" fmla="*/ 510540 w 600075"/>
                <a:gd name="connsiteY5" fmla="*/ 192405 h 294545"/>
                <a:gd name="connsiteX6" fmla="*/ 600075 w 600075"/>
                <a:gd name="connsiteY6" fmla="*/ 81915 h 294545"/>
                <a:gd name="connsiteX7" fmla="*/ 582930 w 600075"/>
                <a:gd name="connsiteY7" fmla="*/ 55245 h 294545"/>
                <a:gd name="connsiteX8" fmla="*/ 337185 w 600075"/>
                <a:gd name="connsiteY8" fmla="*/ 70485 h 294545"/>
                <a:gd name="connsiteX9" fmla="*/ 116205 w 600075"/>
                <a:gd name="connsiteY9" fmla="*/ 0 h 294545"/>
                <a:gd name="connsiteX0" fmla="*/ 116205 w 600075"/>
                <a:gd name="connsiteY0" fmla="*/ 0 h 294545"/>
                <a:gd name="connsiteX1" fmla="*/ 1905 w 600075"/>
                <a:gd name="connsiteY1" fmla="*/ 91440 h 294545"/>
                <a:gd name="connsiteX2" fmla="*/ 0 w 600075"/>
                <a:gd name="connsiteY2" fmla="*/ 175260 h 294545"/>
                <a:gd name="connsiteX3" fmla="*/ 255270 w 600075"/>
                <a:gd name="connsiteY3" fmla="*/ 289560 h 294545"/>
                <a:gd name="connsiteX4" fmla="*/ 373380 w 600075"/>
                <a:gd name="connsiteY4" fmla="*/ 280035 h 294545"/>
                <a:gd name="connsiteX5" fmla="*/ 521970 w 600075"/>
                <a:gd name="connsiteY5" fmla="*/ 188595 h 294545"/>
                <a:gd name="connsiteX6" fmla="*/ 600075 w 600075"/>
                <a:gd name="connsiteY6" fmla="*/ 81915 h 294545"/>
                <a:gd name="connsiteX7" fmla="*/ 582930 w 600075"/>
                <a:gd name="connsiteY7" fmla="*/ 55245 h 294545"/>
                <a:gd name="connsiteX8" fmla="*/ 337185 w 600075"/>
                <a:gd name="connsiteY8" fmla="*/ 70485 h 294545"/>
                <a:gd name="connsiteX9" fmla="*/ 116205 w 600075"/>
                <a:gd name="connsiteY9" fmla="*/ 0 h 29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" h="294545">
                  <a:moveTo>
                    <a:pt x="116205" y="0"/>
                  </a:moveTo>
                  <a:lnTo>
                    <a:pt x="1905" y="91440"/>
                  </a:lnTo>
                  <a:lnTo>
                    <a:pt x="0" y="175260"/>
                  </a:lnTo>
                  <a:cubicBezTo>
                    <a:pt x="81280" y="234315"/>
                    <a:pt x="153035" y="264795"/>
                    <a:pt x="255270" y="289560"/>
                  </a:cubicBezTo>
                  <a:cubicBezTo>
                    <a:pt x="294640" y="286385"/>
                    <a:pt x="313055" y="307975"/>
                    <a:pt x="373380" y="280035"/>
                  </a:cubicBezTo>
                  <a:cubicBezTo>
                    <a:pt x="445770" y="245110"/>
                    <a:pt x="476250" y="217805"/>
                    <a:pt x="521970" y="188595"/>
                  </a:cubicBezTo>
                  <a:lnTo>
                    <a:pt x="600075" y="81915"/>
                  </a:lnTo>
                  <a:lnTo>
                    <a:pt x="582930" y="55245"/>
                  </a:lnTo>
                  <a:lnTo>
                    <a:pt x="337185" y="70485"/>
                  </a:lnTo>
                  <a:lnTo>
                    <a:pt x="11620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" name="フリーフォーム: 図形 16">
              <a:extLst>
                <a:ext uri="{FF2B5EF4-FFF2-40B4-BE49-F238E27FC236}">
                  <a16:creationId xmlns:a16="http://schemas.microsoft.com/office/drawing/2014/main" id="{055601C3-8E8C-F79A-1B2F-6610C1311DFB}"/>
                </a:ext>
              </a:extLst>
            </p:cNvPr>
            <p:cNvSpPr/>
            <p:nvPr/>
          </p:nvSpPr>
          <p:spPr>
            <a:xfrm>
              <a:off x="5038725" y="5966460"/>
              <a:ext cx="516255" cy="396240"/>
            </a:xfrm>
            <a:custGeom>
              <a:avLst/>
              <a:gdLst>
                <a:gd name="connsiteX0" fmla="*/ 97155 w 516255"/>
                <a:gd name="connsiteY0" fmla="*/ 196215 h 396240"/>
                <a:gd name="connsiteX1" fmla="*/ 0 w 516255"/>
                <a:gd name="connsiteY1" fmla="*/ 325755 h 396240"/>
                <a:gd name="connsiteX2" fmla="*/ 7620 w 516255"/>
                <a:gd name="connsiteY2" fmla="*/ 386715 h 396240"/>
                <a:gd name="connsiteX3" fmla="*/ 348615 w 516255"/>
                <a:gd name="connsiteY3" fmla="*/ 396240 h 396240"/>
                <a:gd name="connsiteX4" fmla="*/ 415290 w 516255"/>
                <a:gd name="connsiteY4" fmla="*/ 350520 h 396240"/>
                <a:gd name="connsiteX5" fmla="*/ 510540 w 516255"/>
                <a:gd name="connsiteY5" fmla="*/ 95250 h 396240"/>
                <a:gd name="connsiteX6" fmla="*/ 516255 w 516255"/>
                <a:gd name="connsiteY6" fmla="*/ 43815 h 396240"/>
                <a:gd name="connsiteX7" fmla="*/ 491490 w 516255"/>
                <a:gd name="connsiteY7" fmla="*/ 0 h 396240"/>
                <a:gd name="connsiteX8" fmla="*/ 411480 w 516255"/>
                <a:gd name="connsiteY8" fmla="*/ 118110 h 396240"/>
                <a:gd name="connsiteX9" fmla="*/ 314325 w 516255"/>
                <a:gd name="connsiteY9" fmla="*/ 188595 h 396240"/>
                <a:gd name="connsiteX10" fmla="*/ 173355 w 516255"/>
                <a:gd name="connsiteY10" fmla="*/ 207645 h 396240"/>
                <a:gd name="connsiteX11" fmla="*/ 97155 w 516255"/>
                <a:gd name="connsiteY11" fmla="*/ 196215 h 39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6255" h="396240">
                  <a:moveTo>
                    <a:pt x="97155" y="196215"/>
                  </a:moveTo>
                  <a:lnTo>
                    <a:pt x="0" y="325755"/>
                  </a:lnTo>
                  <a:lnTo>
                    <a:pt x="7620" y="386715"/>
                  </a:lnTo>
                  <a:lnTo>
                    <a:pt x="348615" y="396240"/>
                  </a:lnTo>
                  <a:lnTo>
                    <a:pt x="415290" y="350520"/>
                  </a:lnTo>
                  <a:lnTo>
                    <a:pt x="510540" y="95250"/>
                  </a:lnTo>
                  <a:lnTo>
                    <a:pt x="516255" y="43815"/>
                  </a:lnTo>
                  <a:lnTo>
                    <a:pt x="491490" y="0"/>
                  </a:lnTo>
                  <a:lnTo>
                    <a:pt x="411480" y="118110"/>
                  </a:lnTo>
                  <a:lnTo>
                    <a:pt x="314325" y="188595"/>
                  </a:lnTo>
                  <a:lnTo>
                    <a:pt x="173355" y="207645"/>
                  </a:lnTo>
                  <a:lnTo>
                    <a:pt x="97155" y="19621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92FF6626-8F1D-5A53-7FE4-46B99434CC94}"/>
                </a:ext>
              </a:extLst>
            </p:cNvPr>
            <p:cNvSpPr/>
            <p:nvPr/>
          </p:nvSpPr>
          <p:spPr>
            <a:xfrm>
              <a:off x="3262988" y="3337557"/>
              <a:ext cx="2335297" cy="1357943"/>
            </a:xfrm>
            <a:custGeom>
              <a:avLst/>
              <a:gdLst>
                <a:gd name="connsiteX0" fmla="*/ 248367 w 2349072"/>
                <a:gd name="connsiteY0" fmla="*/ 2381 h 1360202"/>
                <a:gd name="connsiteX1" fmla="*/ 37547 w 2349072"/>
                <a:gd name="connsiteY1" fmla="*/ 177641 h 1360202"/>
                <a:gd name="connsiteX2" fmla="*/ 37547 w 2349072"/>
                <a:gd name="connsiteY2" fmla="*/ 248761 h 1360202"/>
                <a:gd name="connsiteX3" fmla="*/ 416007 w 2349072"/>
                <a:gd name="connsiteY3" fmla="*/ 398621 h 1360202"/>
                <a:gd name="connsiteX4" fmla="*/ 984967 w 2349072"/>
                <a:gd name="connsiteY4" fmla="*/ 490061 h 1360202"/>
                <a:gd name="connsiteX5" fmla="*/ 873207 w 2349072"/>
                <a:gd name="connsiteY5" fmla="*/ 1160621 h 1360202"/>
                <a:gd name="connsiteX6" fmla="*/ 926547 w 2349072"/>
                <a:gd name="connsiteY6" fmla="*/ 1269841 h 1360202"/>
                <a:gd name="connsiteX7" fmla="*/ 2023827 w 2349072"/>
                <a:gd name="connsiteY7" fmla="*/ 1358741 h 1360202"/>
                <a:gd name="connsiteX8" fmla="*/ 2006047 w 2349072"/>
                <a:gd name="connsiteY8" fmla="*/ 1196181 h 1360202"/>
                <a:gd name="connsiteX9" fmla="*/ 1736807 w 2349072"/>
                <a:gd name="connsiteY9" fmla="*/ 1122521 h 1360202"/>
                <a:gd name="connsiteX10" fmla="*/ 2033987 w 2349072"/>
                <a:gd name="connsiteY10" fmla="*/ 1193641 h 1360202"/>
                <a:gd name="connsiteX11" fmla="*/ 2285447 w 2349072"/>
                <a:gd name="connsiteY11" fmla="*/ 1066641 h 1360202"/>
                <a:gd name="connsiteX12" fmla="*/ 2336247 w 2349072"/>
                <a:gd name="connsiteY12" fmla="*/ 749141 h 1360202"/>
                <a:gd name="connsiteX13" fmla="*/ 2092407 w 2349072"/>
                <a:gd name="connsiteY13" fmla="*/ 388461 h 1360202"/>
                <a:gd name="connsiteX14" fmla="*/ 1772367 w 2349072"/>
                <a:gd name="connsiteY14" fmla="*/ 233521 h 1360202"/>
                <a:gd name="connsiteX15" fmla="*/ 1117047 w 2349072"/>
                <a:gd name="connsiteY15" fmla="*/ 111601 h 1360202"/>
                <a:gd name="connsiteX16" fmla="*/ 654767 w 2349072"/>
                <a:gd name="connsiteY16" fmla="*/ 78581 h 1360202"/>
                <a:gd name="connsiteX17" fmla="*/ 248367 w 2349072"/>
                <a:gd name="connsiteY17" fmla="*/ 2381 h 1360202"/>
                <a:gd name="connsiteX0" fmla="*/ 243139 w 2343844"/>
                <a:gd name="connsiteY0" fmla="*/ 2381 h 1360202"/>
                <a:gd name="connsiteX1" fmla="*/ 32319 w 2343844"/>
                <a:gd name="connsiteY1" fmla="*/ 177641 h 1360202"/>
                <a:gd name="connsiteX2" fmla="*/ 32319 w 2343844"/>
                <a:gd name="connsiteY2" fmla="*/ 248761 h 1360202"/>
                <a:gd name="connsiteX3" fmla="*/ 410779 w 2343844"/>
                <a:gd name="connsiteY3" fmla="*/ 398621 h 1360202"/>
                <a:gd name="connsiteX4" fmla="*/ 979739 w 2343844"/>
                <a:gd name="connsiteY4" fmla="*/ 490061 h 1360202"/>
                <a:gd name="connsiteX5" fmla="*/ 867979 w 2343844"/>
                <a:gd name="connsiteY5" fmla="*/ 1160621 h 1360202"/>
                <a:gd name="connsiteX6" fmla="*/ 921319 w 2343844"/>
                <a:gd name="connsiteY6" fmla="*/ 1269841 h 1360202"/>
                <a:gd name="connsiteX7" fmla="*/ 2018599 w 2343844"/>
                <a:gd name="connsiteY7" fmla="*/ 1358741 h 1360202"/>
                <a:gd name="connsiteX8" fmla="*/ 2000819 w 2343844"/>
                <a:gd name="connsiteY8" fmla="*/ 1196181 h 1360202"/>
                <a:gd name="connsiteX9" fmla="*/ 1731579 w 2343844"/>
                <a:gd name="connsiteY9" fmla="*/ 1122521 h 1360202"/>
                <a:gd name="connsiteX10" fmla="*/ 2028759 w 2343844"/>
                <a:gd name="connsiteY10" fmla="*/ 1193641 h 1360202"/>
                <a:gd name="connsiteX11" fmla="*/ 2280219 w 2343844"/>
                <a:gd name="connsiteY11" fmla="*/ 1066641 h 1360202"/>
                <a:gd name="connsiteX12" fmla="*/ 2331019 w 2343844"/>
                <a:gd name="connsiteY12" fmla="*/ 749141 h 1360202"/>
                <a:gd name="connsiteX13" fmla="*/ 2087179 w 2343844"/>
                <a:gd name="connsiteY13" fmla="*/ 388461 h 1360202"/>
                <a:gd name="connsiteX14" fmla="*/ 1767139 w 2343844"/>
                <a:gd name="connsiteY14" fmla="*/ 233521 h 1360202"/>
                <a:gd name="connsiteX15" fmla="*/ 1111819 w 2343844"/>
                <a:gd name="connsiteY15" fmla="*/ 111601 h 1360202"/>
                <a:gd name="connsiteX16" fmla="*/ 649539 w 2343844"/>
                <a:gd name="connsiteY16" fmla="*/ 78581 h 1360202"/>
                <a:gd name="connsiteX17" fmla="*/ 243139 w 2343844"/>
                <a:gd name="connsiteY17" fmla="*/ 2381 h 1360202"/>
                <a:gd name="connsiteX0" fmla="*/ 257671 w 2358376"/>
                <a:gd name="connsiteY0" fmla="*/ 3128 h 1360949"/>
                <a:gd name="connsiteX1" fmla="*/ 29071 w 2358376"/>
                <a:gd name="connsiteY1" fmla="*/ 196168 h 1360949"/>
                <a:gd name="connsiteX2" fmla="*/ 46851 w 2358376"/>
                <a:gd name="connsiteY2" fmla="*/ 249508 h 1360949"/>
                <a:gd name="connsiteX3" fmla="*/ 425311 w 2358376"/>
                <a:gd name="connsiteY3" fmla="*/ 399368 h 1360949"/>
                <a:gd name="connsiteX4" fmla="*/ 994271 w 2358376"/>
                <a:gd name="connsiteY4" fmla="*/ 490808 h 1360949"/>
                <a:gd name="connsiteX5" fmla="*/ 882511 w 2358376"/>
                <a:gd name="connsiteY5" fmla="*/ 1161368 h 1360949"/>
                <a:gd name="connsiteX6" fmla="*/ 935851 w 2358376"/>
                <a:gd name="connsiteY6" fmla="*/ 1270588 h 1360949"/>
                <a:gd name="connsiteX7" fmla="*/ 2033131 w 2358376"/>
                <a:gd name="connsiteY7" fmla="*/ 1359488 h 1360949"/>
                <a:gd name="connsiteX8" fmla="*/ 2015351 w 2358376"/>
                <a:gd name="connsiteY8" fmla="*/ 1196928 h 1360949"/>
                <a:gd name="connsiteX9" fmla="*/ 1746111 w 2358376"/>
                <a:gd name="connsiteY9" fmla="*/ 1123268 h 1360949"/>
                <a:gd name="connsiteX10" fmla="*/ 2043291 w 2358376"/>
                <a:gd name="connsiteY10" fmla="*/ 1194388 h 1360949"/>
                <a:gd name="connsiteX11" fmla="*/ 2294751 w 2358376"/>
                <a:gd name="connsiteY11" fmla="*/ 1067388 h 1360949"/>
                <a:gd name="connsiteX12" fmla="*/ 2345551 w 2358376"/>
                <a:gd name="connsiteY12" fmla="*/ 749888 h 1360949"/>
                <a:gd name="connsiteX13" fmla="*/ 2101711 w 2358376"/>
                <a:gd name="connsiteY13" fmla="*/ 389208 h 1360949"/>
                <a:gd name="connsiteX14" fmla="*/ 1781671 w 2358376"/>
                <a:gd name="connsiteY14" fmla="*/ 234268 h 1360949"/>
                <a:gd name="connsiteX15" fmla="*/ 1126351 w 2358376"/>
                <a:gd name="connsiteY15" fmla="*/ 112348 h 1360949"/>
                <a:gd name="connsiteX16" fmla="*/ 664071 w 2358376"/>
                <a:gd name="connsiteY16" fmla="*/ 79328 h 1360949"/>
                <a:gd name="connsiteX17" fmla="*/ 257671 w 2358376"/>
                <a:gd name="connsiteY17" fmla="*/ 3128 h 1360949"/>
                <a:gd name="connsiteX0" fmla="*/ 248623 w 2349328"/>
                <a:gd name="connsiteY0" fmla="*/ 3128 h 1360949"/>
                <a:gd name="connsiteX1" fmla="*/ 20023 w 2349328"/>
                <a:gd name="connsiteY1" fmla="*/ 196168 h 1360949"/>
                <a:gd name="connsiteX2" fmla="*/ 37803 w 2349328"/>
                <a:gd name="connsiteY2" fmla="*/ 249508 h 1360949"/>
                <a:gd name="connsiteX3" fmla="*/ 416263 w 2349328"/>
                <a:gd name="connsiteY3" fmla="*/ 399368 h 1360949"/>
                <a:gd name="connsiteX4" fmla="*/ 985223 w 2349328"/>
                <a:gd name="connsiteY4" fmla="*/ 490808 h 1360949"/>
                <a:gd name="connsiteX5" fmla="*/ 873463 w 2349328"/>
                <a:gd name="connsiteY5" fmla="*/ 1161368 h 1360949"/>
                <a:gd name="connsiteX6" fmla="*/ 926803 w 2349328"/>
                <a:gd name="connsiteY6" fmla="*/ 1270588 h 1360949"/>
                <a:gd name="connsiteX7" fmla="*/ 2024083 w 2349328"/>
                <a:gd name="connsiteY7" fmla="*/ 1359488 h 1360949"/>
                <a:gd name="connsiteX8" fmla="*/ 2006303 w 2349328"/>
                <a:gd name="connsiteY8" fmla="*/ 1196928 h 1360949"/>
                <a:gd name="connsiteX9" fmla="*/ 1737063 w 2349328"/>
                <a:gd name="connsiteY9" fmla="*/ 1123268 h 1360949"/>
                <a:gd name="connsiteX10" fmla="*/ 2034243 w 2349328"/>
                <a:gd name="connsiteY10" fmla="*/ 1194388 h 1360949"/>
                <a:gd name="connsiteX11" fmla="*/ 2285703 w 2349328"/>
                <a:gd name="connsiteY11" fmla="*/ 1067388 h 1360949"/>
                <a:gd name="connsiteX12" fmla="*/ 2336503 w 2349328"/>
                <a:gd name="connsiteY12" fmla="*/ 749888 h 1360949"/>
                <a:gd name="connsiteX13" fmla="*/ 2092663 w 2349328"/>
                <a:gd name="connsiteY13" fmla="*/ 389208 h 1360949"/>
                <a:gd name="connsiteX14" fmla="*/ 1772623 w 2349328"/>
                <a:gd name="connsiteY14" fmla="*/ 234268 h 1360949"/>
                <a:gd name="connsiteX15" fmla="*/ 1117303 w 2349328"/>
                <a:gd name="connsiteY15" fmla="*/ 112348 h 1360949"/>
                <a:gd name="connsiteX16" fmla="*/ 655023 w 2349328"/>
                <a:gd name="connsiteY16" fmla="*/ 79328 h 1360949"/>
                <a:gd name="connsiteX17" fmla="*/ 248623 w 2349328"/>
                <a:gd name="connsiteY17" fmla="*/ 3128 h 1360949"/>
                <a:gd name="connsiteX0" fmla="*/ 257671 w 2358376"/>
                <a:gd name="connsiteY0" fmla="*/ 3128 h 1360949"/>
                <a:gd name="connsiteX1" fmla="*/ 29071 w 2358376"/>
                <a:gd name="connsiteY1" fmla="*/ 196168 h 1360949"/>
                <a:gd name="connsiteX2" fmla="*/ 46851 w 2358376"/>
                <a:gd name="connsiteY2" fmla="*/ 257128 h 1360949"/>
                <a:gd name="connsiteX3" fmla="*/ 425311 w 2358376"/>
                <a:gd name="connsiteY3" fmla="*/ 399368 h 1360949"/>
                <a:gd name="connsiteX4" fmla="*/ 994271 w 2358376"/>
                <a:gd name="connsiteY4" fmla="*/ 490808 h 1360949"/>
                <a:gd name="connsiteX5" fmla="*/ 882511 w 2358376"/>
                <a:gd name="connsiteY5" fmla="*/ 1161368 h 1360949"/>
                <a:gd name="connsiteX6" fmla="*/ 935851 w 2358376"/>
                <a:gd name="connsiteY6" fmla="*/ 1270588 h 1360949"/>
                <a:gd name="connsiteX7" fmla="*/ 2033131 w 2358376"/>
                <a:gd name="connsiteY7" fmla="*/ 1359488 h 1360949"/>
                <a:gd name="connsiteX8" fmla="*/ 2015351 w 2358376"/>
                <a:gd name="connsiteY8" fmla="*/ 1196928 h 1360949"/>
                <a:gd name="connsiteX9" fmla="*/ 1746111 w 2358376"/>
                <a:gd name="connsiteY9" fmla="*/ 1123268 h 1360949"/>
                <a:gd name="connsiteX10" fmla="*/ 2043291 w 2358376"/>
                <a:gd name="connsiteY10" fmla="*/ 1194388 h 1360949"/>
                <a:gd name="connsiteX11" fmla="*/ 2294751 w 2358376"/>
                <a:gd name="connsiteY11" fmla="*/ 1067388 h 1360949"/>
                <a:gd name="connsiteX12" fmla="*/ 2345551 w 2358376"/>
                <a:gd name="connsiteY12" fmla="*/ 749888 h 1360949"/>
                <a:gd name="connsiteX13" fmla="*/ 2101711 w 2358376"/>
                <a:gd name="connsiteY13" fmla="*/ 389208 h 1360949"/>
                <a:gd name="connsiteX14" fmla="*/ 1781671 w 2358376"/>
                <a:gd name="connsiteY14" fmla="*/ 234268 h 1360949"/>
                <a:gd name="connsiteX15" fmla="*/ 1126351 w 2358376"/>
                <a:gd name="connsiteY15" fmla="*/ 112348 h 1360949"/>
                <a:gd name="connsiteX16" fmla="*/ 664071 w 2358376"/>
                <a:gd name="connsiteY16" fmla="*/ 79328 h 1360949"/>
                <a:gd name="connsiteX17" fmla="*/ 257671 w 2358376"/>
                <a:gd name="connsiteY17" fmla="*/ 3128 h 1360949"/>
                <a:gd name="connsiteX0" fmla="*/ 243629 w 2344334"/>
                <a:gd name="connsiteY0" fmla="*/ 3128 h 1360949"/>
                <a:gd name="connsiteX1" fmla="*/ 15029 w 2344334"/>
                <a:gd name="connsiteY1" fmla="*/ 196168 h 1360949"/>
                <a:gd name="connsiteX2" fmla="*/ 32809 w 2344334"/>
                <a:gd name="connsiteY2" fmla="*/ 257128 h 1360949"/>
                <a:gd name="connsiteX3" fmla="*/ 411269 w 2344334"/>
                <a:gd name="connsiteY3" fmla="*/ 399368 h 1360949"/>
                <a:gd name="connsiteX4" fmla="*/ 980229 w 2344334"/>
                <a:gd name="connsiteY4" fmla="*/ 490808 h 1360949"/>
                <a:gd name="connsiteX5" fmla="*/ 868469 w 2344334"/>
                <a:gd name="connsiteY5" fmla="*/ 1161368 h 1360949"/>
                <a:gd name="connsiteX6" fmla="*/ 921809 w 2344334"/>
                <a:gd name="connsiteY6" fmla="*/ 1270588 h 1360949"/>
                <a:gd name="connsiteX7" fmla="*/ 2019089 w 2344334"/>
                <a:gd name="connsiteY7" fmla="*/ 1359488 h 1360949"/>
                <a:gd name="connsiteX8" fmla="*/ 2001309 w 2344334"/>
                <a:gd name="connsiteY8" fmla="*/ 1196928 h 1360949"/>
                <a:gd name="connsiteX9" fmla="*/ 1732069 w 2344334"/>
                <a:gd name="connsiteY9" fmla="*/ 1123268 h 1360949"/>
                <a:gd name="connsiteX10" fmla="*/ 2029249 w 2344334"/>
                <a:gd name="connsiteY10" fmla="*/ 1194388 h 1360949"/>
                <a:gd name="connsiteX11" fmla="*/ 2280709 w 2344334"/>
                <a:gd name="connsiteY11" fmla="*/ 1067388 h 1360949"/>
                <a:gd name="connsiteX12" fmla="*/ 2331509 w 2344334"/>
                <a:gd name="connsiteY12" fmla="*/ 749888 h 1360949"/>
                <a:gd name="connsiteX13" fmla="*/ 2087669 w 2344334"/>
                <a:gd name="connsiteY13" fmla="*/ 389208 h 1360949"/>
                <a:gd name="connsiteX14" fmla="*/ 1767629 w 2344334"/>
                <a:gd name="connsiteY14" fmla="*/ 234268 h 1360949"/>
                <a:gd name="connsiteX15" fmla="*/ 1112309 w 2344334"/>
                <a:gd name="connsiteY15" fmla="*/ 112348 h 1360949"/>
                <a:gd name="connsiteX16" fmla="*/ 650029 w 2344334"/>
                <a:gd name="connsiteY16" fmla="*/ 79328 h 1360949"/>
                <a:gd name="connsiteX17" fmla="*/ 243629 w 2344334"/>
                <a:gd name="connsiteY17" fmla="*/ 3128 h 1360949"/>
                <a:gd name="connsiteX0" fmla="*/ 243629 w 2344334"/>
                <a:gd name="connsiteY0" fmla="*/ 4 h 1357825"/>
                <a:gd name="connsiteX1" fmla="*/ 15029 w 2344334"/>
                <a:gd name="connsiteY1" fmla="*/ 193044 h 1357825"/>
                <a:gd name="connsiteX2" fmla="*/ 32809 w 2344334"/>
                <a:gd name="connsiteY2" fmla="*/ 254004 h 1357825"/>
                <a:gd name="connsiteX3" fmla="*/ 411269 w 2344334"/>
                <a:gd name="connsiteY3" fmla="*/ 396244 h 1357825"/>
                <a:gd name="connsiteX4" fmla="*/ 980229 w 2344334"/>
                <a:gd name="connsiteY4" fmla="*/ 487684 h 1357825"/>
                <a:gd name="connsiteX5" fmla="*/ 868469 w 2344334"/>
                <a:gd name="connsiteY5" fmla="*/ 1158244 h 1357825"/>
                <a:gd name="connsiteX6" fmla="*/ 921809 w 2344334"/>
                <a:gd name="connsiteY6" fmla="*/ 1267464 h 1357825"/>
                <a:gd name="connsiteX7" fmla="*/ 2019089 w 2344334"/>
                <a:gd name="connsiteY7" fmla="*/ 1356364 h 1357825"/>
                <a:gd name="connsiteX8" fmla="*/ 2001309 w 2344334"/>
                <a:gd name="connsiteY8" fmla="*/ 1193804 h 1357825"/>
                <a:gd name="connsiteX9" fmla="*/ 1732069 w 2344334"/>
                <a:gd name="connsiteY9" fmla="*/ 1120144 h 1357825"/>
                <a:gd name="connsiteX10" fmla="*/ 2029249 w 2344334"/>
                <a:gd name="connsiteY10" fmla="*/ 1191264 h 1357825"/>
                <a:gd name="connsiteX11" fmla="*/ 2280709 w 2344334"/>
                <a:gd name="connsiteY11" fmla="*/ 1064264 h 1357825"/>
                <a:gd name="connsiteX12" fmla="*/ 2331509 w 2344334"/>
                <a:gd name="connsiteY12" fmla="*/ 746764 h 1357825"/>
                <a:gd name="connsiteX13" fmla="*/ 2087669 w 2344334"/>
                <a:gd name="connsiteY13" fmla="*/ 386084 h 1357825"/>
                <a:gd name="connsiteX14" fmla="*/ 1767629 w 2344334"/>
                <a:gd name="connsiteY14" fmla="*/ 231144 h 1357825"/>
                <a:gd name="connsiteX15" fmla="*/ 1112309 w 2344334"/>
                <a:gd name="connsiteY15" fmla="*/ 109224 h 1357825"/>
                <a:gd name="connsiteX16" fmla="*/ 650029 w 2344334"/>
                <a:gd name="connsiteY16" fmla="*/ 76204 h 1357825"/>
                <a:gd name="connsiteX17" fmla="*/ 243629 w 2344334"/>
                <a:gd name="connsiteY17" fmla="*/ 4 h 1357825"/>
                <a:gd name="connsiteX0" fmla="*/ 243629 w 2344334"/>
                <a:gd name="connsiteY0" fmla="*/ 3772 h 1361593"/>
                <a:gd name="connsiteX1" fmla="*/ 15029 w 2344334"/>
                <a:gd name="connsiteY1" fmla="*/ 196812 h 1361593"/>
                <a:gd name="connsiteX2" fmla="*/ 32809 w 2344334"/>
                <a:gd name="connsiteY2" fmla="*/ 257772 h 1361593"/>
                <a:gd name="connsiteX3" fmla="*/ 411269 w 2344334"/>
                <a:gd name="connsiteY3" fmla="*/ 400012 h 1361593"/>
                <a:gd name="connsiteX4" fmla="*/ 980229 w 2344334"/>
                <a:gd name="connsiteY4" fmla="*/ 491452 h 1361593"/>
                <a:gd name="connsiteX5" fmla="*/ 868469 w 2344334"/>
                <a:gd name="connsiteY5" fmla="*/ 1162012 h 1361593"/>
                <a:gd name="connsiteX6" fmla="*/ 921809 w 2344334"/>
                <a:gd name="connsiteY6" fmla="*/ 1271232 h 1361593"/>
                <a:gd name="connsiteX7" fmla="*/ 2019089 w 2344334"/>
                <a:gd name="connsiteY7" fmla="*/ 1360132 h 1361593"/>
                <a:gd name="connsiteX8" fmla="*/ 2001309 w 2344334"/>
                <a:gd name="connsiteY8" fmla="*/ 1197572 h 1361593"/>
                <a:gd name="connsiteX9" fmla="*/ 1732069 w 2344334"/>
                <a:gd name="connsiteY9" fmla="*/ 1123912 h 1361593"/>
                <a:gd name="connsiteX10" fmla="*/ 2029249 w 2344334"/>
                <a:gd name="connsiteY10" fmla="*/ 1195032 h 1361593"/>
                <a:gd name="connsiteX11" fmla="*/ 2280709 w 2344334"/>
                <a:gd name="connsiteY11" fmla="*/ 1068032 h 1361593"/>
                <a:gd name="connsiteX12" fmla="*/ 2331509 w 2344334"/>
                <a:gd name="connsiteY12" fmla="*/ 750532 h 1361593"/>
                <a:gd name="connsiteX13" fmla="*/ 2087669 w 2344334"/>
                <a:gd name="connsiteY13" fmla="*/ 389852 h 1361593"/>
                <a:gd name="connsiteX14" fmla="*/ 1767629 w 2344334"/>
                <a:gd name="connsiteY14" fmla="*/ 234912 h 1361593"/>
                <a:gd name="connsiteX15" fmla="*/ 1112309 w 2344334"/>
                <a:gd name="connsiteY15" fmla="*/ 112992 h 1361593"/>
                <a:gd name="connsiteX16" fmla="*/ 639869 w 2344334"/>
                <a:gd name="connsiteY16" fmla="*/ 72352 h 1361593"/>
                <a:gd name="connsiteX17" fmla="*/ 243629 w 2344334"/>
                <a:gd name="connsiteY17" fmla="*/ 3772 h 1361593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2309 w 2344334"/>
                <a:gd name="connsiteY15" fmla="*/ 10922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2309 w 2344334"/>
                <a:gd name="connsiteY15" fmla="*/ 12446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64989 w 2344334"/>
                <a:gd name="connsiteY4" fmla="*/ 48260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60677 w 2361382"/>
                <a:gd name="connsiteY0" fmla="*/ 3 h 1357824"/>
                <a:gd name="connsiteX1" fmla="*/ 32077 w 2361382"/>
                <a:gd name="connsiteY1" fmla="*/ 193043 h 1357824"/>
                <a:gd name="connsiteX2" fmla="*/ 49857 w 2361382"/>
                <a:gd name="connsiteY2" fmla="*/ 254003 h 1357824"/>
                <a:gd name="connsiteX3" fmla="*/ 476577 w 2361382"/>
                <a:gd name="connsiteY3" fmla="*/ 414023 h 1357824"/>
                <a:gd name="connsiteX4" fmla="*/ 982037 w 2361382"/>
                <a:gd name="connsiteY4" fmla="*/ 482603 h 1357824"/>
                <a:gd name="connsiteX5" fmla="*/ 885517 w 2361382"/>
                <a:gd name="connsiteY5" fmla="*/ 1158243 h 1357824"/>
                <a:gd name="connsiteX6" fmla="*/ 938857 w 2361382"/>
                <a:gd name="connsiteY6" fmla="*/ 1267463 h 1357824"/>
                <a:gd name="connsiteX7" fmla="*/ 2036137 w 2361382"/>
                <a:gd name="connsiteY7" fmla="*/ 1356363 h 1357824"/>
                <a:gd name="connsiteX8" fmla="*/ 2018357 w 2361382"/>
                <a:gd name="connsiteY8" fmla="*/ 1193803 h 1357824"/>
                <a:gd name="connsiteX9" fmla="*/ 1749117 w 2361382"/>
                <a:gd name="connsiteY9" fmla="*/ 1120143 h 1357824"/>
                <a:gd name="connsiteX10" fmla="*/ 2046297 w 2361382"/>
                <a:gd name="connsiteY10" fmla="*/ 1191263 h 1357824"/>
                <a:gd name="connsiteX11" fmla="*/ 2297757 w 2361382"/>
                <a:gd name="connsiteY11" fmla="*/ 1064263 h 1357824"/>
                <a:gd name="connsiteX12" fmla="*/ 2348557 w 2361382"/>
                <a:gd name="connsiteY12" fmla="*/ 746763 h 1357824"/>
                <a:gd name="connsiteX13" fmla="*/ 2104717 w 2361382"/>
                <a:gd name="connsiteY13" fmla="*/ 386083 h 1357824"/>
                <a:gd name="connsiteX14" fmla="*/ 1784677 w 2361382"/>
                <a:gd name="connsiteY14" fmla="*/ 231143 h 1357824"/>
                <a:gd name="connsiteX15" fmla="*/ 1131897 w 2361382"/>
                <a:gd name="connsiteY15" fmla="*/ 114303 h 1357824"/>
                <a:gd name="connsiteX16" fmla="*/ 656917 w 2361382"/>
                <a:gd name="connsiteY16" fmla="*/ 68583 h 1357824"/>
                <a:gd name="connsiteX17" fmla="*/ 260677 w 2361382"/>
                <a:gd name="connsiteY17" fmla="*/ 3 h 1357824"/>
                <a:gd name="connsiteX0" fmla="*/ 260677 w 2361382"/>
                <a:gd name="connsiteY0" fmla="*/ 3 h 1357824"/>
                <a:gd name="connsiteX1" fmla="*/ 32077 w 2361382"/>
                <a:gd name="connsiteY1" fmla="*/ 193043 h 1357824"/>
                <a:gd name="connsiteX2" fmla="*/ 49857 w 2361382"/>
                <a:gd name="connsiteY2" fmla="*/ 254003 h 1357824"/>
                <a:gd name="connsiteX3" fmla="*/ 476577 w 2361382"/>
                <a:gd name="connsiteY3" fmla="*/ 414023 h 1357824"/>
                <a:gd name="connsiteX4" fmla="*/ 982037 w 2361382"/>
                <a:gd name="connsiteY4" fmla="*/ 482603 h 1357824"/>
                <a:gd name="connsiteX5" fmla="*/ 885517 w 2361382"/>
                <a:gd name="connsiteY5" fmla="*/ 1158243 h 1357824"/>
                <a:gd name="connsiteX6" fmla="*/ 938857 w 2361382"/>
                <a:gd name="connsiteY6" fmla="*/ 1267463 h 1357824"/>
                <a:gd name="connsiteX7" fmla="*/ 2036137 w 2361382"/>
                <a:gd name="connsiteY7" fmla="*/ 1356363 h 1357824"/>
                <a:gd name="connsiteX8" fmla="*/ 2018357 w 2361382"/>
                <a:gd name="connsiteY8" fmla="*/ 1193803 h 1357824"/>
                <a:gd name="connsiteX9" fmla="*/ 1749117 w 2361382"/>
                <a:gd name="connsiteY9" fmla="*/ 1120143 h 1357824"/>
                <a:gd name="connsiteX10" fmla="*/ 2046297 w 2361382"/>
                <a:gd name="connsiteY10" fmla="*/ 1191263 h 1357824"/>
                <a:gd name="connsiteX11" fmla="*/ 2297757 w 2361382"/>
                <a:gd name="connsiteY11" fmla="*/ 1064263 h 1357824"/>
                <a:gd name="connsiteX12" fmla="*/ 2348557 w 2361382"/>
                <a:gd name="connsiteY12" fmla="*/ 746763 h 1357824"/>
                <a:gd name="connsiteX13" fmla="*/ 2104717 w 2361382"/>
                <a:gd name="connsiteY13" fmla="*/ 386083 h 1357824"/>
                <a:gd name="connsiteX14" fmla="*/ 1784677 w 2361382"/>
                <a:gd name="connsiteY14" fmla="*/ 231143 h 1357824"/>
                <a:gd name="connsiteX15" fmla="*/ 1131897 w 2361382"/>
                <a:gd name="connsiteY15" fmla="*/ 114303 h 1357824"/>
                <a:gd name="connsiteX16" fmla="*/ 656917 w 2361382"/>
                <a:gd name="connsiteY16" fmla="*/ 68583 h 1357824"/>
                <a:gd name="connsiteX17" fmla="*/ 260677 w 2361382"/>
                <a:gd name="connsiteY17" fmla="*/ 3 h 1357824"/>
                <a:gd name="connsiteX0" fmla="*/ 260677 w 2361382"/>
                <a:gd name="connsiteY0" fmla="*/ 3 h 1357824"/>
                <a:gd name="connsiteX1" fmla="*/ 32077 w 2361382"/>
                <a:gd name="connsiteY1" fmla="*/ 193043 h 1357824"/>
                <a:gd name="connsiteX2" fmla="*/ 49857 w 2361382"/>
                <a:gd name="connsiteY2" fmla="*/ 254003 h 1357824"/>
                <a:gd name="connsiteX3" fmla="*/ 476577 w 2361382"/>
                <a:gd name="connsiteY3" fmla="*/ 414023 h 1357824"/>
                <a:gd name="connsiteX4" fmla="*/ 982037 w 2361382"/>
                <a:gd name="connsiteY4" fmla="*/ 482603 h 1357824"/>
                <a:gd name="connsiteX5" fmla="*/ 885517 w 2361382"/>
                <a:gd name="connsiteY5" fmla="*/ 1158243 h 1357824"/>
                <a:gd name="connsiteX6" fmla="*/ 938857 w 2361382"/>
                <a:gd name="connsiteY6" fmla="*/ 1267463 h 1357824"/>
                <a:gd name="connsiteX7" fmla="*/ 2036137 w 2361382"/>
                <a:gd name="connsiteY7" fmla="*/ 1356363 h 1357824"/>
                <a:gd name="connsiteX8" fmla="*/ 2018357 w 2361382"/>
                <a:gd name="connsiteY8" fmla="*/ 1193803 h 1357824"/>
                <a:gd name="connsiteX9" fmla="*/ 1749117 w 2361382"/>
                <a:gd name="connsiteY9" fmla="*/ 1120143 h 1357824"/>
                <a:gd name="connsiteX10" fmla="*/ 2046297 w 2361382"/>
                <a:gd name="connsiteY10" fmla="*/ 1191263 h 1357824"/>
                <a:gd name="connsiteX11" fmla="*/ 2297757 w 2361382"/>
                <a:gd name="connsiteY11" fmla="*/ 1064263 h 1357824"/>
                <a:gd name="connsiteX12" fmla="*/ 2348557 w 2361382"/>
                <a:gd name="connsiteY12" fmla="*/ 746763 h 1357824"/>
                <a:gd name="connsiteX13" fmla="*/ 2104717 w 2361382"/>
                <a:gd name="connsiteY13" fmla="*/ 386083 h 1357824"/>
                <a:gd name="connsiteX14" fmla="*/ 1784677 w 2361382"/>
                <a:gd name="connsiteY14" fmla="*/ 231143 h 1357824"/>
                <a:gd name="connsiteX15" fmla="*/ 1131897 w 2361382"/>
                <a:gd name="connsiteY15" fmla="*/ 114303 h 1357824"/>
                <a:gd name="connsiteX16" fmla="*/ 656917 w 2361382"/>
                <a:gd name="connsiteY16" fmla="*/ 68583 h 1357824"/>
                <a:gd name="connsiteX17" fmla="*/ 260677 w 2361382"/>
                <a:gd name="connsiteY17" fmla="*/ 3 h 1357824"/>
                <a:gd name="connsiteX0" fmla="*/ 260356 w 2361061"/>
                <a:gd name="connsiteY0" fmla="*/ 3 h 1357824"/>
                <a:gd name="connsiteX1" fmla="*/ 31756 w 2361061"/>
                <a:gd name="connsiteY1" fmla="*/ 193043 h 1357824"/>
                <a:gd name="connsiteX2" fmla="*/ 49536 w 2361061"/>
                <a:gd name="connsiteY2" fmla="*/ 254003 h 1357824"/>
                <a:gd name="connsiteX3" fmla="*/ 471176 w 2361061"/>
                <a:gd name="connsiteY3" fmla="*/ 429263 h 1357824"/>
                <a:gd name="connsiteX4" fmla="*/ 981716 w 2361061"/>
                <a:gd name="connsiteY4" fmla="*/ 482603 h 1357824"/>
                <a:gd name="connsiteX5" fmla="*/ 885196 w 2361061"/>
                <a:gd name="connsiteY5" fmla="*/ 1158243 h 1357824"/>
                <a:gd name="connsiteX6" fmla="*/ 938536 w 2361061"/>
                <a:gd name="connsiteY6" fmla="*/ 1267463 h 1357824"/>
                <a:gd name="connsiteX7" fmla="*/ 2035816 w 2361061"/>
                <a:gd name="connsiteY7" fmla="*/ 1356363 h 1357824"/>
                <a:gd name="connsiteX8" fmla="*/ 2018036 w 2361061"/>
                <a:gd name="connsiteY8" fmla="*/ 1193803 h 1357824"/>
                <a:gd name="connsiteX9" fmla="*/ 1748796 w 2361061"/>
                <a:gd name="connsiteY9" fmla="*/ 1120143 h 1357824"/>
                <a:gd name="connsiteX10" fmla="*/ 2045976 w 2361061"/>
                <a:gd name="connsiteY10" fmla="*/ 1191263 h 1357824"/>
                <a:gd name="connsiteX11" fmla="*/ 2297436 w 2361061"/>
                <a:gd name="connsiteY11" fmla="*/ 1064263 h 1357824"/>
                <a:gd name="connsiteX12" fmla="*/ 2348236 w 2361061"/>
                <a:gd name="connsiteY12" fmla="*/ 746763 h 1357824"/>
                <a:gd name="connsiteX13" fmla="*/ 2104396 w 2361061"/>
                <a:gd name="connsiteY13" fmla="*/ 386083 h 1357824"/>
                <a:gd name="connsiteX14" fmla="*/ 1784356 w 2361061"/>
                <a:gd name="connsiteY14" fmla="*/ 231143 h 1357824"/>
                <a:gd name="connsiteX15" fmla="*/ 1131576 w 2361061"/>
                <a:gd name="connsiteY15" fmla="*/ 114303 h 1357824"/>
                <a:gd name="connsiteX16" fmla="*/ 656596 w 2361061"/>
                <a:gd name="connsiteY16" fmla="*/ 68583 h 1357824"/>
                <a:gd name="connsiteX17" fmla="*/ 260356 w 2361061"/>
                <a:gd name="connsiteY17" fmla="*/ 3 h 1357824"/>
                <a:gd name="connsiteX0" fmla="*/ 260356 w 2361061"/>
                <a:gd name="connsiteY0" fmla="*/ 3 h 1357824"/>
                <a:gd name="connsiteX1" fmla="*/ 31756 w 2361061"/>
                <a:gd name="connsiteY1" fmla="*/ 193043 h 1357824"/>
                <a:gd name="connsiteX2" fmla="*/ 49536 w 2361061"/>
                <a:gd name="connsiteY2" fmla="*/ 254003 h 1357824"/>
                <a:gd name="connsiteX3" fmla="*/ 471176 w 2361061"/>
                <a:gd name="connsiteY3" fmla="*/ 429263 h 1357824"/>
                <a:gd name="connsiteX4" fmla="*/ 981716 w 2361061"/>
                <a:gd name="connsiteY4" fmla="*/ 482603 h 1357824"/>
                <a:gd name="connsiteX5" fmla="*/ 885196 w 2361061"/>
                <a:gd name="connsiteY5" fmla="*/ 1158243 h 1357824"/>
                <a:gd name="connsiteX6" fmla="*/ 938536 w 2361061"/>
                <a:gd name="connsiteY6" fmla="*/ 1267463 h 1357824"/>
                <a:gd name="connsiteX7" fmla="*/ 2035816 w 2361061"/>
                <a:gd name="connsiteY7" fmla="*/ 1356363 h 1357824"/>
                <a:gd name="connsiteX8" fmla="*/ 2018036 w 2361061"/>
                <a:gd name="connsiteY8" fmla="*/ 1193803 h 1357824"/>
                <a:gd name="connsiteX9" fmla="*/ 1748796 w 2361061"/>
                <a:gd name="connsiteY9" fmla="*/ 1120143 h 1357824"/>
                <a:gd name="connsiteX10" fmla="*/ 2045976 w 2361061"/>
                <a:gd name="connsiteY10" fmla="*/ 1191263 h 1357824"/>
                <a:gd name="connsiteX11" fmla="*/ 2297436 w 2361061"/>
                <a:gd name="connsiteY11" fmla="*/ 1064263 h 1357824"/>
                <a:gd name="connsiteX12" fmla="*/ 2348236 w 2361061"/>
                <a:gd name="connsiteY12" fmla="*/ 746763 h 1357824"/>
                <a:gd name="connsiteX13" fmla="*/ 2104396 w 2361061"/>
                <a:gd name="connsiteY13" fmla="*/ 386083 h 1357824"/>
                <a:gd name="connsiteX14" fmla="*/ 1784356 w 2361061"/>
                <a:gd name="connsiteY14" fmla="*/ 231143 h 1357824"/>
                <a:gd name="connsiteX15" fmla="*/ 1131576 w 2361061"/>
                <a:gd name="connsiteY15" fmla="*/ 114303 h 1357824"/>
                <a:gd name="connsiteX16" fmla="*/ 656596 w 2361061"/>
                <a:gd name="connsiteY16" fmla="*/ 68583 h 1357824"/>
                <a:gd name="connsiteX17" fmla="*/ 260356 w 2361061"/>
                <a:gd name="connsiteY17" fmla="*/ 3 h 1357824"/>
                <a:gd name="connsiteX0" fmla="*/ 260356 w 2361061"/>
                <a:gd name="connsiteY0" fmla="*/ 3 h 1357824"/>
                <a:gd name="connsiteX1" fmla="*/ 31756 w 2361061"/>
                <a:gd name="connsiteY1" fmla="*/ 193043 h 1357824"/>
                <a:gd name="connsiteX2" fmla="*/ 49536 w 2361061"/>
                <a:gd name="connsiteY2" fmla="*/ 254003 h 1357824"/>
                <a:gd name="connsiteX3" fmla="*/ 471176 w 2361061"/>
                <a:gd name="connsiteY3" fmla="*/ 429263 h 1357824"/>
                <a:gd name="connsiteX4" fmla="*/ 981716 w 2361061"/>
                <a:gd name="connsiteY4" fmla="*/ 482603 h 1357824"/>
                <a:gd name="connsiteX5" fmla="*/ 885196 w 2361061"/>
                <a:gd name="connsiteY5" fmla="*/ 1158243 h 1357824"/>
                <a:gd name="connsiteX6" fmla="*/ 938536 w 2361061"/>
                <a:gd name="connsiteY6" fmla="*/ 1267463 h 1357824"/>
                <a:gd name="connsiteX7" fmla="*/ 2035816 w 2361061"/>
                <a:gd name="connsiteY7" fmla="*/ 1356363 h 1357824"/>
                <a:gd name="connsiteX8" fmla="*/ 2018036 w 2361061"/>
                <a:gd name="connsiteY8" fmla="*/ 1193803 h 1357824"/>
                <a:gd name="connsiteX9" fmla="*/ 1748796 w 2361061"/>
                <a:gd name="connsiteY9" fmla="*/ 1120143 h 1357824"/>
                <a:gd name="connsiteX10" fmla="*/ 2045976 w 2361061"/>
                <a:gd name="connsiteY10" fmla="*/ 1191263 h 1357824"/>
                <a:gd name="connsiteX11" fmla="*/ 2297436 w 2361061"/>
                <a:gd name="connsiteY11" fmla="*/ 1064263 h 1357824"/>
                <a:gd name="connsiteX12" fmla="*/ 2348236 w 2361061"/>
                <a:gd name="connsiteY12" fmla="*/ 746763 h 1357824"/>
                <a:gd name="connsiteX13" fmla="*/ 2104396 w 2361061"/>
                <a:gd name="connsiteY13" fmla="*/ 386083 h 1357824"/>
                <a:gd name="connsiteX14" fmla="*/ 1784356 w 2361061"/>
                <a:gd name="connsiteY14" fmla="*/ 231143 h 1357824"/>
                <a:gd name="connsiteX15" fmla="*/ 1131576 w 2361061"/>
                <a:gd name="connsiteY15" fmla="*/ 114303 h 1357824"/>
                <a:gd name="connsiteX16" fmla="*/ 656596 w 2361061"/>
                <a:gd name="connsiteY16" fmla="*/ 68583 h 1357824"/>
                <a:gd name="connsiteX17" fmla="*/ 260356 w 2361061"/>
                <a:gd name="connsiteY17" fmla="*/ 3 h 1357824"/>
                <a:gd name="connsiteX0" fmla="*/ 260356 w 2361061"/>
                <a:gd name="connsiteY0" fmla="*/ 3 h 1357966"/>
                <a:gd name="connsiteX1" fmla="*/ 31756 w 2361061"/>
                <a:gd name="connsiteY1" fmla="*/ 193043 h 1357966"/>
                <a:gd name="connsiteX2" fmla="*/ 49536 w 2361061"/>
                <a:gd name="connsiteY2" fmla="*/ 254003 h 1357966"/>
                <a:gd name="connsiteX3" fmla="*/ 471176 w 2361061"/>
                <a:gd name="connsiteY3" fmla="*/ 429263 h 1357966"/>
                <a:gd name="connsiteX4" fmla="*/ 981716 w 2361061"/>
                <a:gd name="connsiteY4" fmla="*/ 482603 h 1357966"/>
                <a:gd name="connsiteX5" fmla="*/ 877576 w 2361061"/>
                <a:gd name="connsiteY5" fmla="*/ 1115063 h 1357966"/>
                <a:gd name="connsiteX6" fmla="*/ 938536 w 2361061"/>
                <a:gd name="connsiteY6" fmla="*/ 1267463 h 1357966"/>
                <a:gd name="connsiteX7" fmla="*/ 2035816 w 2361061"/>
                <a:gd name="connsiteY7" fmla="*/ 1356363 h 1357966"/>
                <a:gd name="connsiteX8" fmla="*/ 2018036 w 2361061"/>
                <a:gd name="connsiteY8" fmla="*/ 1193803 h 1357966"/>
                <a:gd name="connsiteX9" fmla="*/ 1748796 w 2361061"/>
                <a:gd name="connsiteY9" fmla="*/ 1120143 h 1357966"/>
                <a:gd name="connsiteX10" fmla="*/ 2045976 w 2361061"/>
                <a:gd name="connsiteY10" fmla="*/ 1191263 h 1357966"/>
                <a:gd name="connsiteX11" fmla="*/ 2297436 w 2361061"/>
                <a:gd name="connsiteY11" fmla="*/ 1064263 h 1357966"/>
                <a:gd name="connsiteX12" fmla="*/ 2348236 w 2361061"/>
                <a:gd name="connsiteY12" fmla="*/ 746763 h 1357966"/>
                <a:gd name="connsiteX13" fmla="*/ 2104396 w 2361061"/>
                <a:gd name="connsiteY13" fmla="*/ 386083 h 1357966"/>
                <a:gd name="connsiteX14" fmla="*/ 1784356 w 2361061"/>
                <a:gd name="connsiteY14" fmla="*/ 231143 h 1357966"/>
                <a:gd name="connsiteX15" fmla="*/ 1131576 w 2361061"/>
                <a:gd name="connsiteY15" fmla="*/ 114303 h 1357966"/>
                <a:gd name="connsiteX16" fmla="*/ 656596 w 2361061"/>
                <a:gd name="connsiteY16" fmla="*/ 68583 h 1357966"/>
                <a:gd name="connsiteX17" fmla="*/ 260356 w 2361061"/>
                <a:gd name="connsiteY17" fmla="*/ 3 h 1357966"/>
                <a:gd name="connsiteX0" fmla="*/ 260356 w 2361061"/>
                <a:gd name="connsiteY0" fmla="*/ 3 h 1357966"/>
                <a:gd name="connsiteX1" fmla="*/ 31756 w 2361061"/>
                <a:gd name="connsiteY1" fmla="*/ 193043 h 1357966"/>
                <a:gd name="connsiteX2" fmla="*/ 49536 w 2361061"/>
                <a:gd name="connsiteY2" fmla="*/ 254003 h 1357966"/>
                <a:gd name="connsiteX3" fmla="*/ 471176 w 2361061"/>
                <a:gd name="connsiteY3" fmla="*/ 429263 h 1357966"/>
                <a:gd name="connsiteX4" fmla="*/ 981716 w 2361061"/>
                <a:gd name="connsiteY4" fmla="*/ 482603 h 1357966"/>
                <a:gd name="connsiteX5" fmla="*/ 877576 w 2361061"/>
                <a:gd name="connsiteY5" fmla="*/ 1115063 h 1357966"/>
                <a:gd name="connsiteX6" fmla="*/ 938536 w 2361061"/>
                <a:gd name="connsiteY6" fmla="*/ 1267463 h 1357966"/>
                <a:gd name="connsiteX7" fmla="*/ 2035816 w 2361061"/>
                <a:gd name="connsiteY7" fmla="*/ 1356363 h 1357966"/>
                <a:gd name="connsiteX8" fmla="*/ 2018036 w 2361061"/>
                <a:gd name="connsiteY8" fmla="*/ 1193803 h 1357966"/>
                <a:gd name="connsiteX9" fmla="*/ 1748796 w 2361061"/>
                <a:gd name="connsiteY9" fmla="*/ 1120143 h 1357966"/>
                <a:gd name="connsiteX10" fmla="*/ 2045976 w 2361061"/>
                <a:gd name="connsiteY10" fmla="*/ 1191263 h 1357966"/>
                <a:gd name="connsiteX11" fmla="*/ 2297436 w 2361061"/>
                <a:gd name="connsiteY11" fmla="*/ 1064263 h 1357966"/>
                <a:gd name="connsiteX12" fmla="*/ 2348236 w 2361061"/>
                <a:gd name="connsiteY12" fmla="*/ 746763 h 1357966"/>
                <a:gd name="connsiteX13" fmla="*/ 2104396 w 2361061"/>
                <a:gd name="connsiteY13" fmla="*/ 386083 h 1357966"/>
                <a:gd name="connsiteX14" fmla="*/ 1784356 w 2361061"/>
                <a:gd name="connsiteY14" fmla="*/ 231143 h 1357966"/>
                <a:gd name="connsiteX15" fmla="*/ 1131576 w 2361061"/>
                <a:gd name="connsiteY15" fmla="*/ 114303 h 1357966"/>
                <a:gd name="connsiteX16" fmla="*/ 656596 w 2361061"/>
                <a:gd name="connsiteY16" fmla="*/ 68583 h 1357966"/>
                <a:gd name="connsiteX17" fmla="*/ 260356 w 2361061"/>
                <a:gd name="connsiteY17" fmla="*/ 3 h 1357966"/>
                <a:gd name="connsiteX0" fmla="*/ 260356 w 2361061"/>
                <a:gd name="connsiteY0" fmla="*/ 3 h 1357494"/>
                <a:gd name="connsiteX1" fmla="*/ 31756 w 2361061"/>
                <a:gd name="connsiteY1" fmla="*/ 193043 h 1357494"/>
                <a:gd name="connsiteX2" fmla="*/ 49536 w 2361061"/>
                <a:gd name="connsiteY2" fmla="*/ 254003 h 1357494"/>
                <a:gd name="connsiteX3" fmla="*/ 471176 w 2361061"/>
                <a:gd name="connsiteY3" fmla="*/ 429263 h 1357494"/>
                <a:gd name="connsiteX4" fmla="*/ 981716 w 2361061"/>
                <a:gd name="connsiteY4" fmla="*/ 482603 h 1357494"/>
                <a:gd name="connsiteX5" fmla="*/ 877576 w 2361061"/>
                <a:gd name="connsiteY5" fmla="*/ 1115063 h 1357494"/>
                <a:gd name="connsiteX6" fmla="*/ 938536 w 2361061"/>
                <a:gd name="connsiteY6" fmla="*/ 1267463 h 1357494"/>
                <a:gd name="connsiteX7" fmla="*/ 2035816 w 2361061"/>
                <a:gd name="connsiteY7" fmla="*/ 1356363 h 1357494"/>
                <a:gd name="connsiteX8" fmla="*/ 2018036 w 2361061"/>
                <a:gd name="connsiteY8" fmla="*/ 1193803 h 1357494"/>
                <a:gd name="connsiteX9" fmla="*/ 1748796 w 2361061"/>
                <a:gd name="connsiteY9" fmla="*/ 1120143 h 1357494"/>
                <a:gd name="connsiteX10" fmla="*/ 2045976 w 2361061"/>
                <a:gd name="connsiteY10" fmla="*/ 1191263 h 1357494"/>
                <a:gd name="connsiteX11" fmla="*/ 2297436 w 2361061"/>
                <a:gd name="connsiteY11" fmla="*/ 1064263 h 1357494"/>
                <a:gd name="connsiteX12" fmla="*/ 2348236 w 2361061"/>
                <a:gd name="connsiteY12" fmla="*/ 746763 h 1357494"/>
                <a:gd name="connsiteX13" fmla="*/ 2104396 w 2361061"/>
                <a:gd name="connsiteY13" fmla="*/ 386083 h 1357494"/>
                <a:gd name="connsiteX14" fmla="*/ 1784356 w 2361061"/>
                <a:gd name="connsiteY14" fmla="*/ 231143 h 1357494"/>
                <a:gd name="connsiteX15" fmla="*/ 1131576 w 2361061"/>
                <a:gd name="connsiteY15" fmla="*/ 114303 h 1357494"/>
                <a:gd name="connsiteX16" fmla="*/ 656596 w 2361061"/>
                <a:gd name="connsiteY16" fmla="*/ 68583 h 1357494"/>
                <a:gd name="connsiteX17" fmla="*/ 260356 w 2361061"/>
                <a:gd name="connsiteY17" fmla="*/ 3 h 1357494"/>
                <a:gd name="connsiteX0" fmla="*/ 260356 w 2361061"/>
                <a:gd name="connsiteY0" fmla="*/ 3 h 1356364"/>
                <a:gd name="connsiteX1" fmla="*/ 31756 w 2361061"/>
                <a:gd name="connsiteY1" fmla="*/ 193043 h 1356364"/>
                <a:gd name="connsiteX2" fmla="*/ 49536 w 2361061"/>
                <a:gd name="connsiteY2" fmla="*/ 254003 h 1356364"/>
                <a:gd name="connsiteX3" fmla="*/ 471176 w 2361061"/>
                <a:gd name="connsiteY3" fmla="*/ 429263 h 1356364"/>
                <a:gd name="connsiteX4" fmla="*/ 981716 w 2361061"/>
                <a:gd name="connsiteY4" fmla="*/ 482603 h 1356364"/>
                <a:gd name="connsiteX5" fmla="*/ 877576 w 2361061"/>
                <a:gd name="connsiteY5" fmla="*/ 1115063 h 1356364"/>
                <a:gd name="connsiteX6" fmla="*/ 938536 w 2361061"/>
                <a:gd name="connsiteY6" fmla="*/ 1267463 h 1356364"/>
                <a:gd name="connsiteX7" fmla="*/ 2035816 w 2361061"/>
                <a:gd name="connsiteY7" fmla="*/ 1356363 h 1356364"/>
                <a:gd name="connsiteX8" fmla="*/ 2018036 w 2361061"/>
                <a:gd name="connsiteY8" fmla="*/ 1193803 h 1356364"/>
                <a:gd name="connsiteX9" fmla="*/ 1748796 w 2361061"/>
                <a:gd name="connsiteY9" fmla="*/ 1120143 h 1356364"/>
                <a:gd name="connsiteX10" fmla="*/ 2045976 w 2361061"/>
                <a:gd name="connsiteY10" fmla="*/ 1191263 h 1356364"/>
                <a:gd name="connsiteX11" fmla="*/ 2297436 w 2361061"/>
                <a:gd name="connsiteY11" fmla="*/ 1064263 h 1356364"/>
                <a:gd name="connsiteX12" fmla="*/ 2348236 w 2361061"/>
                <a:gd name="connsiteY12" fmla="*/ 746763 h 1356364"/>
                <a:gd name="connsiteX13" fmla="*/ 2104396 w 2361061"/>
                <a:gd name="connsiteY13" fmla="*/ 386083 h 1356364"/>
                <a:gd name="connsiteX14" fmla="*/ 1784356 w 2361061"/>
                <a:gd name="connsiteY14" fmla="*/ 231143 h 1356364"/>
                <a:gd name="connsiteX15" fmla="*/ 1131576 w 2361061"/>
                <a:gd name="connsiteY15" fmla="*/ 114303 h 1356364"/>
                <a:gd name="connsiteX16" fmla="*/ 656596 w 2361061"/>
                <a:gd name="connsiteY16" fmla="*/ 68583 h 1356364"/>
                <a:gd name="connsiteX17" fmla="*/ 260356 w 2361061"/>
                <a:gd name="connsiteY17" fmla="*/ 3 h 1356364"/>
                <a:gd name="connsiteX0" fmla="*/ 260356 w 2361061"/>
                <a:gd name="connsiteY0" fmla="*/ 3 h 1356364"/>
                <a:gd name="connsiteX1" fmla="*/ 31756 w 2361061"/>
                <a:gd name="connsiteY1" fmla="*/ 193043 h 1356364"/>
                <a:gd name="connsiteX2" fmla="*/ 49536 w 2361061"/>
                <a:gd name="connsiteY2" fmla="*/ 254003 h 1356364"/>
                <a:gd name="connsiteX3" fmla="*/ 471176 w 2361061"/>
                <a:gd name="connsiteY3" fmla="*/ 429263 h 1356364"/>
                <a:gd name="connsiteX4" fmla="*/ 981716 w 2361061"/>
                <a:gd name="connsiteY4" fmla="*/ 482603 h 1356364"/>
                <a:gd name="connsiteX5" fmla="*/ 877576 w 2361061"/>
                <a:gd name="connsiteY5" fmla="*/ 1115063 h 1356364"/>
                <a:gd name="connsiteX6" fmla="*/ 938536 w 2361061"/>
                <a:gd name="connsiteY6" fmla="*/ 1267463 h 1356364"/>
                <a:gd name="connsiteX7" fmla="*/ 2035816 w 2361061"/>
                <a:gd name="connsiteY7" fmla="*/ 1356363 h 1356364"/>
                <a:gd name="connsiteX8" fmla="*/ 2018036 w 2361061"/>
                <a:gd name="connsiteY8" fmla="*/ 1193803 h 1356364"/>
                <a:gd name="connsiteX9" fmla="*/ 1748796 w 2361061"/>
                <a:gd name="connsiteY9" fmla="*/ 1120143 h 1356364"/>
                <a:gd name="connsiteX10" fmla="*/ 2045976 w 2361061"/>
                <a:gd name="connsiteY10" fmla="*/ 1191263 h 1356364"/>
                <a:gd name="connsiteX11" fmla="*/ 2297436 w 2361061"/>
                <a:gd name="connsiteY11" fmla="*/ 1064263 h 1356364"/>
                <a:gd name="connsiteX12" fmla="*/ 2348236 w 2361061"/>
                <a:gd name="connsiteY12" fmla="*/ 746763 h 1356364"/>
                <a:gd name="connsiteX13" fmla="*/ 2104396 w 2361061"/>
                <a:gd name="connsiteY13" fmla="*/ 386083 h 1356364"/>
                <a:gd name="connsiteX14" fmla="*/ 1784356 w 2361061"/>
                <a:gd name="connsiteY14" fmla="*/ 231143 h 1356364"/>
                <a:gd name="connsiteX15" fmla="*/ 1131576 w 2361061"/>
                <a:gd name="connsiteY15" fmla="*/ 114303 h 1356364"/>
                <a:gd name="connsiteX16" fmla="*/ 656596 w 2361061"/>
                <a:gd name="connsiteY16" fmla="*/ 68583 h 1356364"/>
                <a:gd name="connsiteX17" fmla="*/ 260356 w 2361061"/>
                <a:gd name="connsiteY17" fmla="*/ 3 h 1356364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18036 w 2361061"/>
                <a:gd name="connsiteY8" fmla="*/ 1193803 h 1357943"/>
                <a:gd name="connsiteX9" fmla="*/ 1748796 w 2361061"/>
                <a:gd name="connsiteY9" fmla="*/ 112014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494"/>
                <a:gd name="connsiteX1" fmla="*/ 31756 w 2361061"/>
                <a:gd name="connsiteY1" fmla="*/ 193043 h 1357494"/>
                <a:gd name="connsiteX2" fmla="*/ 49536 w 2361061"/>
                <a:gd name="connsiteY2" fmla="*/ 254003 h 1357494"/>
                <a:gd name="connsiteX3" fmla="*/ 471176 w 2361061"/>
                <a:gd name="connsiteY3" fmla="*/ 429263 h 1357494"/>
                <a:gd name="connsiteX4" fmla="*/ 981716 w 2361061"/>
                <a:gd name="connsiteY4" fmla="*/ 482603 h 1357494"/>
                <a:gd name="connsiteX5" fmla="*/ 877576 w 2361061"/>
                <a:gd name="connsiteY5" fmla="*/ 1115063 h 1357494"/>
                <a:gd name="connsiteX6" fmla="*/ 938536 w 2361061"/>
                <a:gd name="connsiteY6" fmla="*/ 1267463 h 1357494"/>
                <a:gd name="connsiteX7" fmla="*/ 2035816 w 2361061"/>
                <a:gd name="connsiteY7" fmla="*/ 1356363 h 1357494"/>
                <a:gd name="connsiteX8" fmla="*/ 2005336 w 2361061"/>
                <a:gd name="connsiteY8" fmla="*/ 1193803 h 1357494"/>
                <a:gd name="connsiteX9" fmla="*/ 1748796 w 2361061"/>
                <a:gd name="connsiteY9" fmla="*/ 1120143 h 1357494"/>
                <a:gd name="connsiteX10" fmla="*/ 2045976 w 2361061"/>
                <a:gd name="connsiteY10" fmla="*/ 1191263 h 1357494"/>
                <a:gd name="connsiteX11" fmla="*/ 2297436 w 2361061"/>
                <a:gd name="connsiteY11" fmla="*/ 1064263 h 1357494"/>
                <a:gd name="connsiteX12" fmla="*/ 2348236 w 2361061"/>
                <a:gd name="connsiteY12" fmla="*/ 746763 h 1357494"/>
                <a:gd name="connsiteX13" fmla="*/ 2104396 w 2361061"/>
                <a:gd name="connsiteY13" fmla="*/ 386083 h 1357494"/>
                <a:gd name="connsiteX14" fmla="*/ 1784356 w 2361061"/>
                <a:gd name="connsiteY14" fmla="*/ 231143 h 1357494"/>
                <a:gd name="connsiteX15" fmla="*/ 1131576 w 2361061"/>
                <a:gd name="connsiteY15" fmla="*/ 114303 h 1357494"/>
                <a:gd name="connsiteX16" fmla="*/ 656596 w 2361061"/>
                <a:gd name="connsiteY16" fmla="*/ 68583 h 1357494"/>
                <a:gd name="connsiteX17" fmla="*/ 260356 w 2361061"/>
                <a:gd name="connsiteY17" fmla="*/ 3 h 1357494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2014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1252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1252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1252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53254 w 2353959"/>
                <a:gd name="connsiteY0" fmla="*/ 3 h 1357943"/>
                <a:gd name="connsiteX1" fmla="*/ 24654 w 2353959"/>
                <a:gd name="connsiteY1" fmla="*/ 193043 h 1357943"/>
                <a:gd name="connsiteX2" fmla="*/ 42434 w 2353959"/>
                <a:gd name="connsiteY2" fmla="*/ 254003 h 1357943"/>
                <a:gd name="connsiteX3" fmla="*/ 464074 w 2353959"/>
                <a:gd name="connsiteY3" fmla="*/ 429263 h 1357943"/>
                <a:gd name="connsiteX4" fmla="*/ 974614 w 2353959"/>
                <a:gd name="connsiteY4" fmla="*/ 482603 h 1357943"/>
                <a:gd name="connsiteX5" fmla="*/ 870474 w 2353959"/>
                <a:gd name="connsiteY5" fmla="*/ 1115063 h 1357943"/>
                <a:gd name="connsiteX6" fmla="*/ 931434 w 2353959"/>
                <a:gd name="connsiteY6" fmla="*/ 1267463 h 1357943"/>
                <a:gd name="connsiteX7" fmla="*/ 2028714 w 2353959"/>
                <a:gd name="connsiteY7" fmla="*/ 1356363 h 1357943"/>
                <a:gd name="connsiteX8" fmla="*/ 1998234 w 2353959"/>
                <a:gd name="connsiteY8" fmla="*/ 1193803 h 1357943"/>
                <a:gd name="connsiteX9" fmla="*/ 1741694 w 2353959"/>
                <a:gd name="connsiteY9" fmla="*/ 1112523 h 1357943"/>
                <a:gd name="connsiteX10" fmla="*/ 2038874 w 2353959"/>
                <a:gd name="connsiteY10" fmla="*/ 1191263 h 1357943"/>
                <a:gd name="connsiteX11" fmla="*/ 2290334 w 2353959"/>
                <a:gd name="connsiteY11" fmla="*/ 1064263 h 1357943"/>
                <a:gd name="connsiteX12" fmla="*/ 2341134 w 2353959"/>
                <a:gd name="connsiteY12" fmla="*/ 746763 h 1357943"/>
                <a:gd name="connsiteX13" fmla="*/ 2097294 w 2353959"/>
                <a:gd name="connsiteY13" fmla="*/ 386083 h 1357943"/>
                <a:gd name="connsiteX14" fmla="*/ 1777254 w 2353959"/>
                <a:gd name="connsiteY14" fmla="*/ 231143 h 1357943"/>
                <a:gd name="connsiteX15" fmla="*/ 1124474 w 2353959"/>
                <a:gd name="connsiteY15" fmla="*/ 114303 h 1357943"/>
                <a:gd name="connsiteX16" fmla="*/ 649494 w 2353959"/>
                <a:gd name="connsiteY16" fmla="*/ 68583 h 1357943"/>
                <a:gd name="connsiteX17" fmla="*/ 253254 w 2353959"/>
                <a:gd name="connsiteY17" fmla="*/ 3 h 1357943"/>
                <a:gd name="connsiteX0" fmla="*/ 234592 w 2335297"/>
                <a:gd name="connsiteY0" fmla="*/ 3 h 1357943"/>
                <a:gd name="connsiteX1" fmla="*/ 5992 w 2335297"/>
                <a:gd name="connsiteY1" fmla="*/ 193043 h 1357943"/>
                <a:gd name="connsiteX2" fmla="*/ 23772 w 2335297"/>
                <a:gd name="connsiteY2" fmla="*/ 254003 h 1357943"/>
                <a:gd name="connsiteX3" fmla="*/ 445412 w 2335297"/>
                <a:gd name="connsiteY3" fmla="*/ 429263 h 1357943"/>
                <a:gd name="connsiteX4" fmla="*/ 955952 w 2335297"/>
                <a:gd name="connsiteY4" fmla="*/ 482603 h 1357943"/>
                <a:gd name="connsiteX5" fmla="*/ 851812 w 2335297"/>
                <a:gd name="connsiteY5" fmla="*/ 1115063 h 1357943"/>
                <a:gd name="connsiteX6" fmla="*/ 912772 w 2335297"/>
                <a:gd name="connsiteY6" fmla="*/ 1267463 h 1357943"/>
                <a:gd name="connsiteX7" fmla="*/ 2010052 w 2335297"/>
                <a:gd name="connsiteY7" fmla="*/ 1356363 h 1357943"/>
                <a:gd name="connsiteX8" fmla="*/ 1979572 w 2335297"/>
                <a:gd name="connsiteY8" fmla="*/ 1193803 h 1357943"/>
                <a:gd name="connsiteX9" fmla="*/ 1723032 w 2335297"/>
                <a:gd name="connsiteY9" fmla="*/ 1112523 h 1357943"/>
                <a:gd name="connsiteX10" fmla="*/ 2020212 w 2335297"/>
                <a:gd name="connsiteY10" fmla="*/ 1191263 h 1357943"/>
                <a:gd name="connsiteX11" fmla="*/ 2271672 w 2335297"/>
                <a:gd name="connsiteY11" fmla="*/ 1064263 h 1357943"/>
                <a:gd name="connsiteX12" fmla="*/ 2322472 w 2335297"/>
                <a:gd name="connsiteY12" fmla="*/ 746763 h 1357943"/>
                <a:gd name="connsiteX13" fmla="*/ 2078632 w 2335297"/>
                <a:gd name="connsiteY13" fmla="*/ 386083 h 1357943"/>
                <a:gd name="connsiteX14" fmla="*/ 1758592 w 2335297"/>
                <a:gd name="connsiteY14" fmla="*/ 231143 h 1357943"/>
                <a:gd name="connsiteX15" fmla="*/ 1105812 w 2335297"/>
                <a:gd name="connsiteY15" fmla="*/ 114303 h 1357943"/>
                <a:gd name="connsiteX16" fmla="*/ 630832 w 2335297"/>
                <a:gd name="connsiteY16" fmla="*/ 68583 h 1357943"/>
                <a:gd name="connsiteX17" fmla="*/ 234592 w 2335297"/>
                <a:gd name="connsiteY17" fmla="*/ 3 h 13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35297" h="1357943">
                  <a:moveTo>
                    <a:pt x="234592" y="3"/>
                  </a:moveTo>
                  <a:cubicBezTo>
                    <a:pt x="224432" y="426"/>
                    <a:pt x="20809" y="173570"/>
                    <a:pt x="5992" y="193043"/>
                  </a:cubicBezTo>
                  <a:cubicBezTo>
                    <a:pt x="-8825" y="212516"/>
                    <a:pt x="6415" y="245113"/>
                    <a:pt x="23772" y="254003"/>
                  </a:cubicBezTo>
                  <a:cubicBezTo>
                    <a:pt x="41129" y="262893"/>
                    <a:pt x="251949" y="358143"/>
                    <a:pt x="445412" y="429263"/>
                  </a:cubicBezTo>
                  <a:cubicBezTo>
                    <a:pt x="638875" y="500383"/>
                    <a:pt x="944099" y="477523"/>
                    <a:pt x="955952" y="482603"/>
                  </a:cubicBezTo>
                  <a:cubicBezTo>
                    <a:pt x="967805" y="487683"/>
                    <a:pt x="853929" y="1093473"/>
                    <a:pt x="851812" y="1115063"/>
                  </a:cubicBezTo>
                  <a:cubicBezTo>
                    <a:pt x="849695" y="1136653"/>
                    <a:pt x="897532" y="1257726"/>
                    <a:pt x="912772" y="1267463"/>
                  </a:cubicBezTo>
                  <a:cubicBezTo>
                    <a:pt x="928012" y="1277200"/>
                    <a:pt x="2007512" y="1371180"/>
                    <a:pt x="2010052" y="1356363"/>
                  </a:cubicBezTo>
                  <a:cubicBezTo>
                    <a:pt x="2012592" y="1341546"/>
                    <a:pt x="1996929" y="1203963"/>
                    <a:pt x="1979572" y="1193803"/>
                  </a:cubicBezTo>
                  <a:cubicBezTo>
                    <a:pt x="1962215" y="1183643"/>
                    <a:pt x="1716259" y="1112946"/>
                    <a:pt x="1723032" y="1112523"/>
                  </a:cubicBezTo>
                  <a:cubicBezTo>
                    <a:pt x="1729805" y="1112100"/>
                    <a:pt x="1895752" y="1201846"/>
                    <a:pt x="2020212" y="1191263"/>
                  </a:cubicBezTo>
                  <a:cubicBezTo>
                    <a:pt x="2144672" y="1180680"/>
                    <a:pt x="2221295" y="1138346"/>
                    <a:pt x="2271672" y="1064263"/>
                  </a:cubicBezTo>
                  <a:cubicBezTo>
                    <a:pt x="2322049" y="990180"/>
                    <a:pt x="2354645" y="859793"/>
                    <a:pt x="2322472" y="746763"/>
                  </a:cubicBezTo>
                  <a:cubicBezTo>
                    <a:pt x="2290299" y="633733"/>
                    <a:pt x="2172612" y="472020"/>
                    <a:pt x="2078632" y="386083"/>
                  </a:cubicBezTo>
                  <a:cubicBezTo>
                    <a:pt x="1984652" y="300146"/>
                    <a:pt x="1920729" y="276440"/>
                    <a:pt x="1758592" y="231143"/>
                  </a:cubicBezTo>
                  <a:cubicBezTo>
                    <a:pt x="1596455" y="185846"/>
                    <a:pt x="1292079" y="140126"/>
                    <a:pt x="1105812" y="114303"/>
                  </a:cubicBezTo>
                  <a:cubicBezTo>
                    <a:pt x="911925" y="118960"/>
                    <a:pt x="776035" y="87633"/>
                    <a:pt x="630832" y="68583"/>
                  </a:cubicBezTo>
                  <a:cubicBezTo>
                    <a:pt x="485629" y="49533"/>
                    <a:pt x="244752" y="-420"/>
                    <a:pt x="234592" y="3"/>
                  </a:cubicBezTo>
                  <a:close/>
                </a:path>
              </a:pathLst>
            </a:custGeom>
            <a:solidFill>
              <a:srgbClr val="DEEBF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8E2AF15E-CF5A-25AE-7DCD-9E41938BBED0}"/>
                </a:ext>
              </a:extLst>
            </p:cNvPr>
            <p:cNvGrpSpPr/>
            <p:nvPr/>
          </p:nvGrpSpPr>
          <p:grpSpPr>
            <a:xfrm>
              <a:off x="4245082" y="3485644"/>
              <a:ext cx="736775" cy="1091934"/>
              <a:chOff x="4246705" y="3484880"/>
              <a:chExt cx="736775" cy="1091934"/>
            </a:xfrm>
          </p:grpSpPr>
          <p:sp>
            <p:nvSpPr>
              <p:cNvPr id="40" name="フリーフォーム: 図形 39">
                <a:extLst>
                  <a:ext uri="{FF2B5EF4-FFF2-40B4-BE49-F238E27FC236}">
                    <a16:creationId xmlns:a16="http://schemas.microsoft.com/office/drawing/2014/main" id="{25F157E0-EC71-CD21-A858-C11695CF933A}"/>
                  </a:ext>
                </a:extLst>
              </p:cNvPr>
              <p:cNvSpPr/>
              <p:nvPr/>
            </p:nvSpPr>
            <p:spPr>
              <a:xfrm>
                <a:off x="4401820" y="3484880"/>
                <a:ext cx="581660" cy="307340"/>
              </a:xfrm>
              <a:custGeom>
                <a:avLst/>
                <a:gdLst>
                  <a:gd name="connsiteX0" fmla="*/ 20320 w 581660"/>
                  <a:gd name="connsiteY0" fmla="*/ 0 h 307340"/>
                  <a:gd name="connsiteX1" fmla="*/ 0 w 581660"/>
                  <a:gd name="connsiteY1" fmla="*/ 233680 h 307340"/>
                  <a:gd name="connsiteX2" fmla="*/ 210820 w 581660"/>
                  <a:gd name="connsiteY2" fmla="*/ 139700 h 307340"/>
                  <a:gd name="connsiteX3" fmla="*/ 317500 w 581660"/>
                  <a:gd name="connsiteY3" fmla="*/ 152400 h 307340"/>
                  <a:gd name="connsiteX4" fmla="*/ 482600 w 581660"/>
                  <a:gd name="connsiteY4" fmla="*/ 307340 h 307340"/>
                  <a:gd name="connsiteX5" fmla="*/ 581660 w 581660"/>
                  <a:gd name="connsiteY5" fmla="*/ 88900 h 307340"/>
                  <a:gd name="connsiteX6" fmla="*/ 20320 w 581660"/>
                  <a:gd name="connsiteY6" fmla="*/ 0 h 30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1660" h="307340">
                    <a:moveTo>
                      <a:pt x="20320" y="0"/>
                    </a:moveTo>
                    <a:lnTo>
                      <a:pt x="0" y="233680"/>
                    </a:lnTo>
                    <a:lnTo>
                      <a:pt x="210820" y="139700"/>
                    </a:lnTo>
                    <a:lnTo>
                      <a:pt x="317500" y="152400"/>
                    </a:lnTo>
                    <a:lnTo>
                      <a:pt x="482600" y="307340"/>
                    </a:lnTo>
                    <a:lnTo>
                      <a:pt x="581660" y="88900"/>
                    </a:lnTo>
                    <a:lnTo>
                      <a:pt x="20320" y="0"/>
                    </a:lnTo>
                    <a:close/>
                  </a:path>
                </a:pathLst>
              </a:custGeom>
              <a:solidFill>
                <a:srgbClr val="DEEBF7"/>
              </a:solidFill>
              <a:ln w="19050"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1" name="グループ化 40">
                <a:extLst>
                  <a:ext uri="{FF2B5EF4-FFF2-40B4-BE49-F238E27FC236}">
                    <a16:creationId xmlns:a16="http://schemas.microsoft.com/office/drawing/2014/main" id="{6189A98A-30C3-226C-73A2-A082B6455D62}"/>
                  </a:ext>
                </a:extLst>
              </p:cNvPr>
              <p:cNvGrpSpPr/>
              <p:nvPr/>
            </p:nvGrpSpPr>
            <p:grpSpPr>
              <a:xfrm>
                <a:off x="4546964" y="3619234"/>
                <a:ext cx="261620" cy="957580"/>
                <a:chOff x="4551680" y="3616960"/>
                <a:chExt cx="261620" cy="957580"/>
              </a:xfrm>
            </p:grpSpPr>
            <p:sp>
              <p:nvSpPr>
                <p:cNvPr id="45" name="フリーフォーム: 図形 44">
                  <a:extLst>
                    <a:ext uri="{FF2B5EF4-FFF2-40B4-BE49-F238E27FC236}">
                      <a16:creationId xmlns:a16="http://schemas.microsoft.com/office/drawing/2014/main" id="{194F6EA3-47A6-667E-2384-260367055889}"/>
                    </a:ext>
                  </a:extLst>
                </p:cNvPr>
                <p:cNvSpPr/>
                <p:nvPr/>
              </p:nvSpPr>
              <p:spPr>
                <a:xfrm>
                  <a:off x="4556760" y="3616960"/>
                  <a:ext cx="231140" cy="147320"/>
                </a:xfrm>
                <a:custGeom>
                  <a:avLst/>
                  <a:gdLst>
                    <a:gd name="connsiteX0" fmla="*/ 0 w 231140"/>
                    <a:gd name="connsiteY0" fmla="*/ 45720 h 147320"/>
                    <a:gd name="connsiteX1" fmla="*/ 48260 w 231140"/>
                    <a:gd name="connsiteY1" fmla="*/ 147320 h 147320"/>
                    <a:gd name="connsiteX2" fmla="*/ 172720 w 231140"/>
                    <a:gd name="connsiteY2" fmla="*/ 144780 h 147320"/>
                    <a:gd name="connsiteX3" fmla="*/ 231140 w 231140"/>
                    <a:gd name="connsiteY3" fmla="*/ 76200 h 147320"/>
                    <a:gd name="connsiteX4" fmla="*/ 154940 w 231140"/>
                    <a:gd name="connsiteY4" fmla="*/ 15240 h 147320"/>
                    <a:gd name="connsiteX5" fmla="*/ 43180 w 231140"/>
                    <a:gd name="connsiteY5" fmla="*/ 0 h 147320"/>
                    <a:gd name="connsiteX6" fmla="*/ 0 w 231140"/>
                    <a:gd name="connsiteY6" fmla="*/ 45720 h 147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1140" h="147320">
                      <a:moveTo>
                        <a:pt x="0" y="45720"/>
                      </a:moveTo>
                      <a:lnTo>
                        <a:pt x="48260" y="147320"/>
                      </a:lnTo>
                      <a:lnTo>
                        <a:pt x="172720" y="144780"/>
                      </a:lnTo>
                      <a:lnTo>
                        <a:pt x="231140" y="76200"/>
                      </a:lnTo>
                      <a:lnTo>
                        <a:pt x="154940" y="15240"/>
                      </a:lnTo>
                      <a:lnTo>
                        <a:pt x="43180" y="0"/>
                      </a:lnTo>
                      <a:lnTo>
                        <a:pt x="0" y="45720"/>
                      </a:lnTo>
                      <a:close/>
                    </a:path>
                  </a:pathLst>
                </a:custGeom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フリーフォーム: 図形 45">
                  <a:extLst>
                    <a:ext uri="{FF2B5EF4-FFF2-40B4-BE49-F238E27FC236}">
                      <a16:creationId xmlns:a16="http://schemas.microsoft.com/office/drawing/2014/main" id="{3D677147-60C3-3E3C-1AC7-F6330DFF4E0C}"/>
                    </a:ext>
                  </a:extLst>
                </p:cNvPr>
                <p:cNvSpPr/>
                <p:nvPr/>
              </p:nvSpPr>
              <p:spPr>
                <a:xfrm>
                  <a:off x="4590738" y="3760759"/>
                  <a:ext cx="129540" cy="68580"/>
                </a:xfrm>
                <a:custGeom>
                  <a:avLst/>
                  <a:gdLst>
                    <a:gd name="connsiteX0" fmla="*/ 25400 w 129540"/>
                    <a:gd name="connsiteY0" fmla="*/ 5080 h 68580"/>
                    <a:gd name="connsiteX1" fmla="*/ 0 w 129540"/>
                    <a:gd name="connsiteY1" fmla="*/ 68580 h 68580"/>
                    <a:gd name="connsiteX2" fmla="*/ 129540 w 129540"/>
                    <a:gd name="connsiteY2" fmla="*/ 58420 h 68580"/>
                    <a:gd name="connsiteX3" fmla="*/ 124460 w 129540"/>
                    <a:gd name="connsiteY3" fmla="*/ 0 h 68580"/>
                    <a:gd name="connsiteX4" fmla="*/ 25400 w 129540"/>
                    <a:gd name="connsiteY4" fmla="*/ 5080 h 68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540" h="68580">
                      <a:moveTo>
                        <a:pt x="25400" y="5080"/>
                      </a:moveTo>
                      <a:lnTo>
                        <a:pt x="0" y="68580"/>
                      </a:lnTo>
                      <a:lnTo>
                        <a:pt x="129540" y="58420"/>
                      </a:lnTo>
                      <a:lnTo>
                        <a:pt x="124460" y="0"/>
                      </a:lnTo>
                      <a:lnTo>
                        <a:pt x="25400" y="5080"/>
                      </a:lnTo>
                      <a:close/>
                    </a:path>
                  </a:pathLst>
                </a:custGeom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" name="フリーフォーム: 図形 46">
                  <a:extLst>
                    <a:ext uri="{FF2B5EF4-FFF2-40B4-BE49-F238E27FC236}">
                      <a16:creationId xmlns:a16="http://schemas.microsoft.com/office/drawing/2014/main" id="{2F37B581-09C1-4790-FCC0-9D51340AC043}"/>
                    </a:ext>
                  </a:extLst>
                </p:cNvPr>
                <p:cNvSpPr/>
                <p:nvPr/>
              </p:nvSpPr>
              <p:spPr>
                <a:xfrm>
                  <a:off x="4551680" y="3815080"/>
                  <a:ext cx="261620" cy="759460"/>
                </a:xfrm>
                <a:custGeom>
                  <a:avLst/>
                  <a:gdLst>
                    <a:gd name="connsiteX0" fmla="*/ 40640 w 261620"/>
                    <a:gd name="connsiteY0" fmla="*/ 17780 h 759460"/>
                    <a:gd name="connsiteX1" fmla="*/ 10160 w 261620"/>
                    <a:gd name="connsiteY1" fmla="*/ 132080 h 759460"/>
                    <a:gd name="connsiteX2" fmla="*/ 0 w 261620"/>
                    <a:gd name="connsiteY2" fmla="*/ 386080 h 759460"/>
                    <a:gd name="connsiteX3" fmla="*/ 7620 w 261620"/>
                    <a:gd name="connsiteY3" fmla="*/ 657860 h 759460"/>
                    <a:gd name="connsiteX4" fmla="*/ 114300 w 261620"/>
                    <a:gd name="connsiteY4" fmla="*/ 759460 h 759460"/>
                    <a:gd name="connsiteX5" fmla="*/ 261620 w 261620"/>
                    <a:gd name="connsiteY5" fmla="*/ 612140 h 759460"/>
                    <a:gd name="connsiteX6" fmla="*/ 205740 w 261620"/>
                    <a:gd name="connsiteY6" fmla="*/ 78740 h 759460"/>
                    <a:gd name="connsiteX7" fmla="*/ 162560 w 261620"/>
                    <a:gd name="connsiteY7" fmla="*/ 0 h 759460"/>
                    <a:gd name="connsiteX8" fmla="*/ 40640 w 261620"/>
                    <a:gd name="connsiteY8" fmla="*/ 17780 h 759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1620" h="759460">
                      <a:moveTo>
                        <a:pt x="40640" y="17780"/>
                      </a:moveTo>
                      <a:lnTo>
                        <a:pt x="10160" y="132080"/>
                      </a:lnTo>
                      <a:lnTo>
                        <a:pt x="0" y="386080"/>
                      </a:lnTo>
                      <a:lnTo>
                        <a:pt x="7620" y="657860"/>
                      </a:lnTo>
                      <a:lnTo>
                        <a:pt x="114300" y="759460"/>
                      </a:lnTo>
                      <a:lnTo>
                        <a:pt x="261620" y="612140"/>
                      </a:lnTo>
                      <a:lnTo>
                        <a:pt x="205740" y="78740"/>
                      </a:lnTo>
                      <a:lnTo>
                        <a:pt x="162560" y="0"/>
                      </a:lnTo>
                      <a:lnTo>
                        <a:pt x="40640" y="17780"/>
                      </a:lnTo>
                      <a:close/>
                    </a:path>
                  </a:pathLst>
                </a:custGeom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42" name="グループ化 41">
                <a:extLst>
                  <a:ext uri="{FF2B5EF4-FFF2-40B4-BE49-F238E27FC236}">
                    <a16:creationId xmlns:a16="http://schemas.microsoft.com/office/drawing/2014/main" id="{64AB0538-5320-0A1F-555E-B383595AD641}"/>
                  </a:ext>
                </a:extLst>
              </p:cNvPr>
              <p:cNvGrpSpPr/>
              <p:nvPr/>
            </p:nvGrpSpPr>
            <p:grpSpPr>
              <a:xfrm>
                <a:off x="4246705" y="3884763"/>
                <a:ext cx="288032" cy="144016"/>
                <a:chOff x="4238448" y="4022543"/>
                <a:chExt cx="288032" cy="144016"/>
              </a:xfrm>
            </p:grpSpPr>
            <p:sp>
              <p:nvSpPr>
                <p:cNvPr id="43" name="正方形/長方形 42">
                  <a:extLst>
                    <a:ext uri="{FF2B5EF4-FFF2-40B4-BE49-F238E27FC236}">
                      <a16:creationId xmlns:a16="http://schemas.microsoft.com/office/drawing/2014/main" id="{6978F043-C36B-C57E-BDB0-E93DE51B9BA5}"/>
                    </a:ext>
                  </a:extLst>
                </p:cNvPr>
                <p:cNvSpPr/>
                <p:nvPr/>
              </p:nvSpPr>
              <p:spPr>
                <a:xfrm>
                  <a:off x="4238448" y="4022543"/>
                  <a:ext cx="288032" cy="14401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9C0E786D-D612-0D56-5D5A-D5539309AECB}"/>
                    </a:ext>
                  </a:extLst>
                </p:cNvPr>
                <p:cNvSpPr/>
                <p:nvPr/>
              </p:nvSpPr>
              <p:spPr>
                <a:xfrm>
                  <a:off x="4273226" y="4040450"/>
                  <a:ext cx="216403" cy="10820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500" dirty="0">
                      <a:solidFill>
                        <a:schemeClr val="tx1"/>
                      </a:solidFill>
                    </a:rPr>
                    <a:t>亀﨑</a:t>
                  </a:r>
                  <a:endParaRPr kumimoji="1" lang="ja-JP" altLang="en-US" sz="9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095F0A16-A1D0-07B6-09ED-35E7C844D51F}"/>
                </a:ext>
              </a:extLst>
            </p:cNvPr>
            <p:cNvSpPr/>
            <p:nvPr/>
          </p:nvSpPr>
          <p:spPr>
            <a:xfrm>
              <a:off x="4697480" y="4044357"/>
              <a:ext cx="335532" cy="423861"/>
            </a:xfrm>
            <a:custGeom>
              <a:avLst/>
              <a:gdLst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09508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09508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15223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15223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24748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24748 h 423120"/>
                <a:gd name="connsiteX16" fmla="*/ 336280 w 336281"/>
                <a:gd name="connsiteY16" fmla="*/ 68538 h 423120"/>
                <a:gd name="connsiteX0" fmla="*/ 335531 w 335532"/>
                <a:gd name="connsiteY0" fmla="*/ 68538 h 423120"/>
                <a:gd name="connsiteX1" fmla="*/ 272666 w 335532"/>
                <a:gd name="connsiteY1" fmla="*/ 11388 h 423120"/>
                <a:gd name="connsiteX2" fmla="*/ 190751 w 335532"/>
                <a:gd name="connsiteY2" fmla="*/ 1863 h 423120"/>
                <a:gd name="connsiteX3" fmla="*/ 177416 w 335532"/>
                <a:gd name="connsiteY3" fmla="*/ 36153 h 423120"/>
                <a:gd name="connsiteX4" fmla="*/ 221231 w 335532"/>
                <a:gd name="connsiteY4" fmla="*/ 81873 h 423120"/>
                <a:gd name="connsiteX5" fmla="*/ 156461 w 335532"/>
                <a:gd name="connsiteY5" fmla="*/ 41868 h 423120"/>
                <a:gd name="connsiteX6" fmla="*/ 85976 w 335532"/>
                <a:gd name="connsiteY6" fmla="*/ 34248 h 423120"/>
                <a:gd name="connsiteX7" fmla="*/ 51686 w 335532"/>
                <a:gd name="connsiteY7" fmla="*/ 110448 h 423120"/>
                <a:gd name="connsiteX8" fmla="*/ 23111 w 335532"/>
                <a:gd name="connsiteY8" fmla="*/ 158073 h 423120"/>
                <a:gd name="connsiteX9" fmla="*/ 28826 w 335532"/>
                <a:gd name="connsiteY9" fmla="*/ 228558 h 423120"/>
                <a:gd name="connsiteX10" fmla="*/ 251 w 335532"/>
                <a:gd name="connsiteY10" fmla="*/ 274278 h 423120"/>
                <a:gd name="connsiteX11" fmla="*/ 70736 w 335532"/>
                <a:gd name="connsiteY11" fmla="*/ 325713 h 423120"/>
                <a:gd name="connsiteX12" fmla="*/ 23111 w 335532"/>
                <a:gd name="connsiteY12" fmla="*/ 340953 h 423120"/>
                <a:gd name="connsiteX13" fmla="*/ 76451 w 335532"/>
                <a:gd name="connsiteY13" fmla="*/ 413343 h 423120"/>
                <a:gd name="connsiteX14" fmla="*/ 274571 w 335532"/>
                <a:gd name="connsiteY14" fmla="*/ 400008 h 423120"/>
                <a:gd name="connsiteX15" fmla="*/ 274571 w 335532"/>
                <a:gd name="connsiteY15" fmla="*/ 224748 h 423120"/>
                <a:gd name="connsiteX16" fmla="*/ 335531 w 335532"/>
                <a:gd name="connsiteY16" fmla="*/ 68538 h 423120"/>
                <a:gd name="connsiteX0" fmla="*/ 335531 w 335532"/>
                <a:gd name="connsiteY0" fmla="*/ 68538 h 423120"/>
                <a:gd name="connsiteX1" fmla="*/ 272666 w 335532"/>
                <a:gd name="connsiteY1" fmla="*/ 11388 h 423120"/>
                <a:gd name="connsiteX2" fmla="*/ 190751 w 335532"/>
                <a:gd name="connsiteY2" fmla="*/ 1863 h 423120"/>
                <a:gd name="connsiteX3" fmla="*/ 177416 w 335532"/>
                <a:gd name="connsiteY3" fmla="*/ 36153 h 423120"/>
                <a:gd name="connsiteX4" fmla="*/ 221231 w 335532"/>
                <a:gd name="connsiteY4" fmla="*/ 81873 h 423120"/>
                <a:gd name="connsiteX5" fmla="*/ 156461 w 335532"/>
                <a:gd name="connsiteY5" fmla="*/ 41868 h 423120"/>
                <a:gd name="connsiteX6" fmla="*/ 85976 w 335532"/>
                <a:gd name="connsiteY6" fmla="*/ 34248 h 423120"/>
                <a:gd name="connsiteX7" fmla="*/ 51686 w 335532"/>
                <a:gd name="connsiteY7" fmla="*/ 110448 h 423120"/>
                <a:gd name="connsiteX8" fmla="*/ 23111 w 335532"/>
                <a:gd name="connsiteY8" fmla="*/ 158073 h 423120"/>
                <a:gd name="connsiteX9" fmla="*/ 28826 w 335532"/>
                <a:gd name="connsiteY9" fmla="*/ 228558 h 423120"/>
                <a:gd name="connsiteX10" fmla="*/ 251 w 335532"/>
                <a:gd name="connsiteY10" fmla="*/ 274278 h 423120"/>
                <a:gd name="connsiteX11" fmla="*/ 70736 w 335532"/>
                <a:gd name="connsiteY11" fmla="*/ 325713 h 423120"/>
                <a:gd name="connsiteX12" fmla="*/ 23111 w 335532"/>
                <a:gd name="connsiteY12" fmla="*/ 340953 h 423120"/>
                <a:gd name="connsiteX13" fmla="*/ 76451 w 335532"/>
                <a:gd name="connsiteY13" fmla="*/ 413343 h 423120"/>
                <a:gd name="connsiteX14" fmla="*/ 274571 w 335532"/>
                <a:gd name="connsiteY14" fmla="*/ 400008 h 423120"/>
                <a:gd name="connsiteX15" fmla="*/ 274571 w 335532"/>
                <a:gd name="connsiteY15" fmla="*/ 224748 h 423120"/>
                <a:gd name="connsiteX16" fmla="*/ 335531 w 335532"/>
                <a:gd name="connsiteY16" fmla="*/ 68538 h 423120"/>
                <a:gd name="connsiteX0" fmla="*/ 335531 w 335532"/>
                <a:gd name="connsiteY0" fmla="*/ 68538 h 423861"/>
                <a:gd name="connsiteX1" fmla="*/ 272666 w 335532"/>
                <a:gd name="connsiteY1" fmla="*/ 11388 h 423861"/>
                <a:gd name="connsiteX2" fmla="*/ 190751 w 335532"/>
                <a:gd name="connsiteY2" fmla="*/ 1863 h 423861"/>
                <a:gd name="connsiteX3" fmla="*/ 177416 w 335532"/>
                <a:gd name="connsiteY3" fmla="*/ 36153 h 423861"/>
                <a:gd name="connsiteX4" fmla="*/ 221231 w 335532"/>
                <a:gd name="connsiteY4" fmla="*/ 81873 h 423861"/>
                <a:gd name="connsiteX5" fmla="*/ 156461 w 335532"/>
                <a:gd name="connsiteY5" fmla="*/ 41868 h 423861"/>
                <a:gd name="connsiteX6" fmla="*/ 85976 w 335532"/>
                <a:gd name="connsiteY6" fmla="*/ 34248 h 423861"/>
                <a:gd name="connsiteX7" fmla="*/ 51686 w 335532"/>
                <a:gd name="connsiteY7" fmla="*/ 110448 h 423861"/>
                <a:gd name="connsiteX8" fmla="*/ 23111 w 335532"/>
                <a:gd name="connsiteY8" fmla="*/ 158073 h 423861"/>
                <a:gd name="connsiteX9" fmla="*/ 28826 w 335532"/>
                <a:gd name="connsiteY9" fmla="*/ 228558 h 423861"/>
                <a:gd name="connsiteX10" fmla="*/ 251 w 335532"/>
                <a:gd name="connsiteY10" fmla="*/ 274278 h 423861"/>
                <a:gd name="connsiteX11" fmla="*/ 70736 w 335532"/>
                <a:gd name="connsiteY11" fmla="*/ 325713 h 423861"/>
                <a:gd name="connsiteX12" fmla="*/ 17396 w 335532"/>
                <a:gd name="connsiteY12" fmla="*/ 329523 h 423861"/>
                <a:gd name="connsiteX13" fmla="*/ 76451 w 335532"/>
                <a:gd name="connsiteY13" fmla="*/ 413343 h 423861"/>
                <a:gd name="connsiteX14" fmla="*/ 274571 w 335532"/>
                <a:gd name="connsiteY14" fmla="*/ 400008 h 423861"/>
                <a:gd name="connsiteX15" fmla="*/ 274571 w 335532"/>
                <a:gd name="connsiteY15" fmla="*/ 224748 h 423861"/>
                <a:gd name="connsiteX16" fmla="*/ 335531 w 335532"/>
                <a:gd name="connsiteY16" fmla="*/ 68538 h 423861"/>
                <a:gd name="connsiteX0" fmla="*/ 335531 w 335532"/>
                <a:gd name="connsiteY0" fmla="*/ 68538 h 423861"/>
                <a:gd name="connsiteX1" fmla="*/ 272666 w 335532"/>
                <a:gd name="connsiteY1" fmla="*/ 11388 h 423861"/>
                <a:gd name="connsiteX2" fmla="*/ 190751 w 335532"/>
                <a:gd name="connsiteY2" fmla="*/ 1863 h 423861"/>
                <a:gd name="connsiteX3" fmla="*/ 177416 w 335532"/>
                <a:gd name="connsiteY3" fmla="*/ 36153 h 423861"/>
                <a:gd name="connsiteX4" fmla="*/ 221231 w 335532"/>
                <a:gd name="connsiteY4" fmla="*/ 81873 h 423861"/>
                <a:gd name="connsiteX5" fmla="*/ 156461 w 335532"/>
                <a:gd name="connsiteY5" fmla="*/ 41868 h 423861"/>
                <a:gd name="connsiteX6" fmla="*/ 85976 w 335532"/>
                <a:gd name="connsiteY6" fmla="*/ 34248 h 423861"/>
                <a:gd name="connsiteX7" fmla="*/ 51686 w 335532"/>
                <a:gd name="connsiteY7" fmla="*/ 110448 h 423861"/>
                <a:gd name="connsiteX8" fmla="*/ 23111 w 335532"/>
                <a:gd name="connsiteY8" fmla="*/ 158073 h 423861"/>
                <a:gd name="connsiteX9" fmla="*/ 28826 w 335532"/>
                <a:gd name="connsiteY9" fmla="*/ 228558 h 423861"/>
                <a:gd name="connsiteX10" fmla="*/ 251 w 335532"/>
                <a:gd name="connsiteY10" fmla="*/ 274278 h 423861"/>
                <a:gd name="connsiteX11" fmla="*/ 70736 w 335532"/>
                <a:gd name="connsiteY11" fmla="*/ 325713 h 423861"/>
                <a:gd name="connsiteX12" fmla="*/ 17396 w 335532"/>
                <a:gd name="connsiteY12" fmla="*/ 329523 h 423861"/>
                <a:gd name="connsiteX13" fmla="*/ 76451 w 335532"/>
                <a:gd name="connsiteY13" fmla="*/ 413343 h 423861"/>
                <a:gd name="connsiteX14" fmla="*/ 274571 w 335532"/>
                <a:gd name="connsiteY14" fmla="*/ 400008 h 423861"/>
                <a:gd name="connsiteX15" fmla="*/ 274571 w 335532"/>
                <a:gd name="connsiteY15" fmla="*/ 224748 h 423861"/>
                <a:gd name="connsiteX16" fmla="*/ 335531 w 335532"/>
                <a:gd name="connsiteY16" fmla="*/ 68538 h 423861"/>
                <a:gd name="connsiteX0" fmla="*/ 335531 w 335532"/>
                <a:gd name="connsiteY0" fmla="*/ 68538 h 423861"/>
                <a:gd name="connsiteX1" fmla="*/ 272666 w 335532"/>
                <a:gd name="connsiteY1" fmla="*/ 11388 h 423861"/>
                <a:gd name="connsiteX2" fmla="*/ 190751 w 335532"/>
                <a:gd name="connsiteY2" fmla="*/ 1863 h 423861"/>
                <a:gd name="connsiteX3" fmla="*/ 177416 w 335532"/>
                <a:gd name="connsiteY3" fmla="*/ 36153 h 423861"/>
                <a:gd name="connsiteX4" fmla="*/ 221231 w 335532"/>
                <a:gd name="connsiteY4" fmla="*/ 81873 h 423861"/>
                <a:gd name="connsiteX5" fmla="*/ 156461 w 335532"/>
                <a:gd name="connsiteY5" fmla="*/ 41868 h 423861"/>
                <a:gd name="connsiteX6" fmla="*/ 85976 w 335532"/>
                <a:gd name="connsiteY6" fmla="*/ 34248 h 423861"/>
                <a:gd name="connsiteX7" fmla="*/ 51686 w 335532"/>
                <a:gd name="connsiteY7" fmla="*/ 110448 h 423861"/>
                <a:gd name="connsiteX8" fmla="*/ 23111 w 335532"/>
                <a:gd name="connsiteY8" fmla="*/ 158073 h 423861"/>
                <a:gd name="connsiteX9" fmla="*/ 28826 w 335532"/>
                <a:gd name="connsiteY9" fmla="*/ 228558 h 423861"/>
                <a:gd name="connsiteX10" fmla="*/ 251 w 335532"/>
                <a:gd name="connsiteY10" fmla="*/ 274278 h 423861"/>
                <a:gd name="connsiteX11" fmla="*/ 70736 w 335532"/>
                <a:gd name="connsiteY11" fmla="*/ 325713 h 423861"/>
                <a:gd name="connsiteX12" fmla="*/ 17396 w 335532"/>
                <a:gd name="connsiteY12" fmla="*/ 329523 h 423861"/>
                <a:gd name="connsiteX13" fmla="*/ 76451 w 335532"/>
                <a:gd name="connsiteY13" fmla="*/ 413343 h 423861"/>
                <a:gd name="connsiteX14" fmla="*/ 274571 w 335532"/>
                <a:gd name="connsiteY14" fmla="*/ 400008 h 423861"/>
                <a:gd name="connsiteX15" fmla="*/ 274571 w 335532"/>
                <a:gd name="connsiteY15" fmla="*/ 224748 h 423861"/>
                <a:gd name="connsiteX16" fmla="*/ 335531 w 335532"/>
                <a:gd name="connsiteY16" fmla="*/ 68538 h 423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5532" h="423861">
                  <a:moveTo>
                    <a:pt x="335531" y="68538"/>
                  </a:moveTo>
                  <a:cubicBezTo>
                    <a:pt x="335214" y="32978"/>
                    <a:pt x="296796" y="22500"/>
                    <a:pt x="272666" y="11388"/>
                  </a:cubicBezTo>
                  <a:cubicBezTo>
                    <a:pt x="248536" y="275"/>
                    <a:pt x="206626" y="-2264"/>
                    <a:pt x="190751" y="1863"/>
                  </a:cubicBezTo>
                  <a:cubicBezTo>
                    <a:pt x="174876" y="5990"/>
                    <a:pt x="172336" y="22818"/>
                    <a:pt x="177416" y="36153"/>
                  </a:cubicBezTo>
                  <a:cubicBezTo>
                    <a:pt x="182496" y="49488"/>
                    <a:pt x="224723" y="80921"/>
                    <a:pt x="221231" y="81873"/>
                  </a:cubicBezTo>
                  <a:cubicBezTo>
                    <a:pt x="217739" y="82825"/>
                    <a:pt x="179003" y="49805"/>
                    <a:pt x="156461" y="41868"/>
                  </a:cubicBezTo>
                  <a:cubicBezTo>
                    <a:pt x="133919" y="33931"/>
                    <a:pt x="103438" y="22818"/>
                    <a:pt x="85976" y="34248"/>
                  </a:cubicBezTo>
                  <a:cubicBezTo>
                    <a:pt x="68513" y="45678"/>
                    <a:pt x="62163" y="89811"/>
                    <a:pt x="51686" y="110448"/>
                  </a:cubicBezTo>
                  <a:cubicBezTo>
                    <a:pt x="41208" y="131086"/>
                    <a:pt x="26921" y="138388"/>
                    <a:pt x="23111" y="158073"/>
                  </a:cubicBezTo>
                  <a:cubicBezTo>
                    <a:pt x="19301" y="177758"/>
                    <a:pt x="32636" y="209190"/>
                    <a:pt x="28826" y="228558"/>
                  </a:cubicBezTo>
                  <a:cubicBezTo>
                    <a:pt x="25016" y="247926"/>
                    <a:pt x="-2924" y="250466"/>
                    <a:pt x="251" y="274278"/>
                  </a:cubicBezTo>
                  <a:cubicBezTo>
                    <a:pt x="3426" y="298090"/>
                    <a:pt x="67878" y="316505"/>
                    <a:pt x="70736" y="325713"/>
                  </a:cubicBezTo>
                  <a:cubicBezTo>
                    <a:pt x="73594" y="334921"/>
                    <a:pt x="18349" y="305393"/>
                    <a:pt x="17396" y="329523"/>
                  </a:cubicBezTo>
                  <a:cubicBezTo>
                    <a:pt x="16443" y="353653"/>
                    <a:pt x="39304" y="401596"/>
                    <a:pt x="76451" y="413343"/>
                  </a:cubicBezTo>
                  <a:cubicBezTo>
                    <a:pt x="113598" y="425090"/>
                    <a:pt x="241551" y="433981"/>
                    <a:pt x="274571" y="400008"/>
                  </a:cubicBezTo>
                  <a:cubicBezTo>
                    <a:pt x="284731" y="386990"/>
                    <a:pt x="273619" y="253005"/>
                    <a:pt x="274571" y="224748"/>
                  </a:cubicBezTo>
                  <a:cubicBezTo>
                    <a:pt x="275523" y="196491"/>
                    <a:pt x="335849" y="104098"/>
                    <a:pt x="335531" y="6853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2CC">
                    <a:shade val="30000"/>
                    <a:satMod val="115000"/>
                  </a:srgbClr>
                </a:gs>
                <a:gs pos="50000">
                  <a:srgbClr val="FFF2CC">
                    <a:shade val="67500"/>
                    <a:satMod val="115000"/>
                  </a:srgbClr>
                </a:gs>
                <a:gs pos="100000">
                  <a:srgbClr val="FFF2CC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1D0F937F-3691-F898-0E3B-1374FC59E4FF}"/>
                </a:ext>
              </a:extLst>
            </p:cNvPr>
            <p:cNvSpPr/>
            <p:nvPr/>
          </p:nvSpPr>
          <p:spPr>
            <a:xfrm>
              <a:off x="3048534" y="3131882"/>
              <a:ext cx="453048" cy="448797"/>
            </a:xfrm>
            <a:custGeom>
              <a:avLst/>
              <a:gdLst>
                <a:gd name="connsiteX0" fmla="*/ 438677 w 456403"/>
                <a:gd name="connsiteY0" fmla="*/ 213998 h 464591"/>
                <a:gd name="connsiteX1" fmla="*/ 431057 w 456403"/>
                <a:gd name="connsiteY1" fmla="*/ 44453 h 464591"/>
                <a:gd name="connsiteX2" fmla="*/ 360572 w 456403"/>
                <a:gd name="connsiteY2" fmla="*/ 86363 h 464591"/>
                <a:gd name="connsiteX3" fmla="*/ 339617 w 456403"/>
                <a:gd name="connsiteY3" fmla="*/ 164468 h 464591"/>
                <a:gd name="connsiteX4" fmla="*/ 299612 w 456403"/>
                <a:gd name="connsiteY4" fmla="*/ 175898 h 464591"/>
                <a:gd name="connsiteX5" fmla="*/ 166262 w 456403"/>
                <a:gd name="connsiteY5" fmla="*/ 19688 h 464591"/>
                <a:gd name="connsiteX6" fmla="*/ 74822 w 456403"/>
                <a:gd name="connsiteY6" fmla="*/ 8258 h 464591"/>
                <a:gd name="connsiteX7" fmla="*/ 72917 w 456403"/>
                <a:gd name="connsiteY7" fmla="*/ 74933 h 464591"/>
                <a:gd name="connsiteX8" fmla="*/ 164357 w 456403"/>
                <a:gd name="connsiteY8" fmla="*/ 179708 h 464591"/>
                <a:gd name="connsiteX9" fmla="*/ 25292 w 456403"/>
                <a:gd name="connsiteY9" fmla="*/ 166373 h 464591"/>
                <a:gd name="connsiteX10" fmla="*/ 10052 w 456403"/>
                <a:gd name="connsiteY10" fmla="*/ 233048 h 464591"/>
                <a:gd name="connsiteX11" fmla="*/ 135782 w 456403"/>
                <a:gd name="connsiteY11" fmla="*/ 254003 h 464591"/>
                <a:gd name="connsiteX12" fmla="*/ 21482 w 456403"/>
                <a:gd name="connsiteY12" fmla="*/ 267338 h 464591"/>
                <a:gd name="connsiteX13" fmla="*/ 34817 w 456403"/>
                <a:gd name="connsiteY13" fmla="*/ 339728 h 464591"/>
                <a:gd name="connsiteX14" fmla="*/ 91967 w 456403"/>
                <a:gd name="connsiteY14" fmla="*/ 358778 h 464591"/>
                <a:gd name="connsiteX15" fmla="*/ 11957 w 456403"/>
                <a:gd name="connsiteY15" fmla="*/ 406403 h 464591"/>
                <a:gd name="connsiteX16" fmla="*/ 27197 w 456403"/>
                <a:gd name="connsiteY16" fmla="*/ 457838 h 464591"/>
                <a:gd name="connsiteX17" fmla="*/ 204362 w 456403"/>
                <a:gd name="connsiteY17" fmla="*/ 436883 h 464591"/>
                <a:gd name="connsiteX18" fmla="*/ 438677 w 456403"/>
                <a:gd name="connsiteY18" fmla="*/ 213998 h 464591"/>
                <a:gd name="connsiteX0" fmla="*/ 438677 w 444583"/>
                <a:gd name="connsiteY0" fmla="*/ 213998 h 464591"/>
                <a:gd name="connsiteX1" fmla="*/ 431057 w 444583"/>
                <a:gd name="connsiteY1" fmla="*/ 44453 h 464591"/>
                <a:gd name="connsiteX2" fmla="*/ 360572 w 444583"/>
                <a:gd name="connsiteY2" fmla="*/ 86363 h 464591"/>
                <a:gd name="connsiteX3" fmla="*/ 339617 w 444583"/>
                <a:gd name="connsiteY3" fmla="*/ 164468 h 464591"/>
                <a:gd name="connsiteX4" fmla="*/ 299612 w 444583"/>
                <a:gd name="connsiteY4" fmla="*/ 175898 h 464591"/>
                <a:gd name="connsiteX5" fmla="*/ 166262 w 444583"/>
                <a:gd name="connsiteY5" fmla="*/ 19688 h 464591"/>
                <a:gd name="connsiteX6" fmla="*/ 74822 w 444583"/>
                <a:gd name="connsiteY6" fmla="*/ 8258 h 464591"/>
                <a:gd name="connsiteX7" fmla="*/ 72917 w 444583"/>
                <a:gd name="connsiteY7" fmla="*/ 74933 h 464591"/>
                <a:gd name="connsiteX8" fmla="*/ 164357 w 444583"/>
                <a:gd name="connsiteY8" fmla="*/ 179708 h 464591"/>
                <a:gd name="connsiteX9" fmla="*/ 25292 w 444583"/>
                <a:gd name="connsiteY9" fmla="*/ 166373 h 464591"/>
                <a:gd name="connsiteX10" fmla="*/ 10052 w 444583"/>
                <a:gd name="connsiteY10" fmla="*/ 233048 h 464591"/>
                <a:gd name="connsiteX11" fmla="*/ 135782 w 444583"/>
                <a:gd name="connsiteY11" fmla="*/ 254003 h 464591"/>
                <a:gd name="connsiteX12" fmla="*/ 21482 w 444583"/>
                <a:gd name="connsiteY12" fmla="*/ 267338 h 464591"/>
                <a:gd name="connsiteX13" fmla="*/ 34817 w 444583"/>
                <a:gd name="connsiteY13" fmla="*/ 339728 h 464591"/>
                <a:gd name="connsiteX14" fmla="*/ 91967 w 444583"/>
                <a:gd name="connsiteY14" fmla="*/ 358778 h 464591"/>
                <a:gd name="connsiteX15" fmla="*/ 11957 w 444583"/>
                <a:gd name="connsiteY15" fmla="*/ 406403 h 464591"/>
                <a:gd name="connsiteX16" fmla="*/ 27197 w 444583"/>
                <a:gd name="connsiteY16" fmla="*/ 457838 h 464591"/>
                <a:gd name="connsiteX17" fmla="*/ 204362 w 444583"/>
                <a:gd name="connsiteY17" fmla="*/ 436883 h 464591"/>
                <a:gd name="connsiteX18" fmla="*/ 438677 w 444583"/>
                <a:gd name="connsiteY18" fmla="*/ 213998 h 464591"/>
                <a:gd name="connsiteX0" fmla="*/ 438677 w 444583"/>
                <a:gd name="connsiteY0" fmla="*/ 213998 h 459155"/>
                <a:gd name="connsiteX1" fmla="*/ 431057 w 444583"/>
                <a:gd name="connsiteY1" fmla="*/ 44453 h 459155"/>
                <a:gd name="connsiteX2" fmla="*/ 360572 w 444583"/>
                <a:gd name="connsiteY2" fmla="*/ 86363 h 459155"/>
                <a:gd name="connsiteX3" fmla="*/ 339617 w 444583"/>
                <a:gd name="connsiteY3" fmla="*/ 164468 h 459155"/>
                <a:gd name="connsiteX4" fmla="*/ 299612 w 444583"/>
                <a:gd name="connsiteY4" fmla="*/ 175898 h 459155"/>
                <a:gd name="connsiteX5" fmla="*/ 166262 w 444583"/>
                <a:gd name="connsiteY5" fmla="*/ 19688 h 459155"/>
                <a:gd name="connsiteX6" fmla="*/ 74822 w 444583"/>
                <a:gd name="connsiteY6" fmla="*/ 8258 h 459155"/>
                <a:gd name="connsiteX7" fmla="*/ 72917 w 444583"/>
                <a:gd name="connsiteY7" fmla="*/ 74933 h 459155"/>
                <a:gd name="connsiteX8" fmla="*/ 164357 w 444583"/>
                <a:gd name="connsiteY8" fmla="*/ 179708 h 459155"/>
                <a:gd name="connsiteX9" fmla="*/ 25292 w 444583"/>
                <a:gd name="connsiteY9" fmla="*/ 166373 h 459155"/>
                <a:gd name="connsiteX10" fmla="*/ 10052 w 444583"/>
                <a:gd name="connsiteY10" fmla="*/ 233048 h 459155"/>
                <a:gd name="connsiteX11" fmla="*/ 135782 w 444583"/>
                <a:gd name="connsiteY11" fmla="*/ 254003 h 459155"/>
                <a:gd name="connsiteX12" fmla="*/ 21482 w 444583"/>
                <a:gd name="connsiteY12" fmla="*/ 267338 h 459155"/>
                <a:gd name="connsiteX13" fmla="*/ 34817 w 444583"/>
                <a:gd name="connsiteY13" fmla="*/ 339728 h 459155"/>
                <a:gd name="connsiteX14" fmla="*/ 91967 w 444583"/>
                <a:gd name="connsiteY14" fmla="*/ 358778 h 459155"/>
                <a:gd name="connsiteX15" fmla="*/ 11957 w 444583"/>
                <a:gd name="connsiteY15" fmla="*/ 406403 h 459155"/>
                <a:gd name="connsiteX16" fmla="*/ 27197 w 444583"/>
                <a:gd name="connsiteY16" fmla="*/ 457838 h 459155"/>
                <a:gd name="connsiteX17" fmla="*/ 204362 w 444583"/>
                <a:gd name="connsiteY17" fmla="*/ 436883 h 459155"/>
                <a:gd name="connsiteX18" fmla="*/ 438677 w 444583"/>
                <a:gd name="connsiteY18" fmla="*/ 213998 h 459155"/>
                <a:gd name="connsiteX0" fmla="*/ 438677 w 444583"/>
                <a:gd name="connsiteY0" fmla="*/ 213998 h 459155"/>
                <a:gd name="connsiteX1" fmla="*/ 431057 w 444583"/>
                <a:gd name="connsiteY1" fmla="*/ 44453 h 459155"/>
                <a:gd name="connsiteX2" fmla="*/ 360572 w 444583"/>
                <a:gd name="connsiteY2" fmla="*/ 86363 h 459155"/>
                <a:gd name="connsiteX3" fmla="*/ 339617 w 444583"/>
                <a:gd name="connsiteY3" fmla="*/ 164468 h 459155"/>
                <a:gd name="connsiteX4" fmla="*/ 299612 w 444583"/>
                <a:gd name="connsiteY4" fmla="*/ 175898 h 459155"/>
                <a:gd name="connsiteX5" fmla="*/ 166262 w 444583"/>
                <a:gd name="connsiteY5" fmla="*/ 19688 h 459155"/>
                <a:gd name="connsiteX6" fmla="*/ 74822 w 444583"/>
                <a:gd name="connsiteY6" fmla="*/ 8258 h 459155"/>
                <a:gd name="connsiteX7" fmla="*/ 72917 w 444583"/>
                <a:gd name="connsiteY7" fmla="*/ 74933 h 459155"/>
                <a:gd name="connsiteX8" fmla="*/ 164357 w 444583"/>
                <a:gd name="connsiteY8" fmla="*/ 179708 h 459155"/>
                <a:gd name="connsiteX9" fmla="*/ 25292 w 444583"/>
                <a:gd name="connsiteY9" fmla="*/ 166373 h 459155"/>
                <a:gd name="connsiteX10" fmla="*/ 10052 w 444583"/>
                <a:gd name="connsiteY10" fmla="*/ 233048 h 459155"/>
                <a:gd name="connsiteX11" fmla="*/ 135782 w 444583"/>
                <a:gd name="connsiteY11" fmla="*/ 254003 h 459155"/>
                <a:gd name="connsiteX12" fmla="*/ 21482 w 444583"/>
                <a:gd name="connsiteY12" fmla="*/ 267338 h 459155"/>
                <a:gd name="connsiteX13" fmla="*/ 34817 w 444583"/>
                <a:gd name="connsiteY13" fmla="*/ 339728 h 459155"/>
                <a:gd name="connsiteX14" fmla="*/ 91967 w 444583"/>
                <a:gd name="connsiteY14" fmla="*/ 358778 h 459155"/>
                <a:gd name="connsiteX15" fmla="*/ 11957 w 444583"/>
                <a:gd name="connsiteY15" fmla="*/ 406403 h 459155"/>
                <a:gd name="connsiteX16" fmla="*/ 27197 w 444583"/>
                <a:gd name="connsiteY16" fmla="*/ 457838 h 459155"/>
                <a:gd name="connsiteX17" fmla="*/ 204362 w 444583"/>
                <a:gd name="connsiteY17" fmla="*/ 436883 h 459155"/>
                <a:gd name="connsiteX18" fmla="*/ 438677 w 444583"/>
                <a:gd name="connsiteY18" fmla="*/ 213998 h 459155"/>
                <a:gd name="connsiteX0" fmla="*/ 438677 w 444583"/>
                <a:gd name="connsiteY0" fmla="*/ 213998 h 464591"/>
                <a:gd name="connsiteX1" fmla="*/ 431057 w 444583"/>
                <a:gd name="connsiteY1" fmla="*/ 44453 h 464591"/>
                <a:gd name="connsiteX2" fmla="*/ 360572 w 444583"/>
                <a:gd name="connsiteY2" fmla="*/ 86363 h 464591"/>
                <a:gd name="connsiteX3" fmla="*/ 339617 w 444583"/>
                <a:gd name="connsiteY3" fmla="*/ 164468 h 464591"/>
                <a:gd name="connsiteX4" fmla="*/ 299612 w 444583"/>
                <a:gd name="connsiteY4" fmla="*/ 175898 h 464591"/>
                <a:gd name="connsiteX5" fmla="*/ 166262 w 444583"/>
                <a:gd name="connsiteY5" fmla="*/ 19688 h 464591"/>
                <a:gd name="connsiteX6" fmla="*/ 74822 w 444583"/>
                <a:gd name="connsiteY6" fmla="*/ 8258 h 464591"/>
                <a:gd name="connsiteX7" fmla="*/ 72917 w 444583"/>
                <a:gd name="connsiteY7" fmla="*/ 74933 h 464591"/>
                <a:gd name="connsiteX8" fmla="*/ 164357 w 444583"/>
                <a:gd name="connsiteY8" fmla="*/ 179708 h 464591"/>
                <a:gd name="connsiteX9" fmla="*/ 25292 w 444583"/>
                <a:gd name="connsiteY9" fmla="*/ 166373 h 464591"/>
                <a:gd name="connsiteX10" fmla="*/ 10052 w 444583"/>
                <a:gd name="connsiteY10" fmla="*/ 233048 h 464591"/>
                <a:gd name="connsiteX11" fmla="*/ 135782 w 444583"/>
                <a:gd name="connsiteY11" fmla="*/ 254003 h 464591"/>
                <a:gd name="connsiteX12" fmla="*/ 21482 w 444583"/>
                <a:gd name="connsiteY12" fmla="*/ 267338 h 464591"/>
                <a:gd name="connsiteX13" fmla="*/ 34817 w 444583"/>
                <a:gd name="connsiteY13" fmla="*/ 339728 h 464591"/>
                <a:gd name="connsiteX14" fmla="*/ 91967 w 444583"/>
                <a:gd name="connsiteY14" fmla="*/ 358778 h 464591"/>
                <a:gd name="connsiteX15" fmla="*/ 11957 w 444583"/>
                <a:gd name="connsiteY15" fmla="*/ 406403 h 464591"/>
                <a:gd name="connsiteX16" fmla="*/ 48152 w 444583"/>
                <a:gd name="connsiteY16" fmla="*/ 457838 h 464591"/>
                <a:gd name="connsiteX17" fmla="*/ 204362 w 444583"/>
                <a:gd name="connsiteY17" fmla="*/ 436883 h 464591"/>
                <a:gd name="connsiteX18" fmla="*/ 438677 w 444583"/>
                <a:gd name="connsiteY18" fmla="*/ 213998 h 464591"/>
                <a:gd name="connsiteX0" fmla="*/ 438677 w 444583"/>
                <a:gd name="connsiteY0" fmla="*/ 213998 h 459022"/>
                <a:gd name="connsiteX1" fmla="*/ 431057 w 444583"/>
                <a:gd name="connsiteY1" fmla="*/ 44453 h 459022"/>
                <a:gd name="connsiteX2" fmla="*/ 360572 w 444583"/>
                <a:gd name="connsiteY2" fmla="*/ 86363 h 459022"/>
                <a:gd name="connsiteX3" fmla="*/ 339617 w 444583"/>
                <a:gd name="connsiteY3" fmla="*/ 164468 h 459022"/>
                <a:gd name="connsiteX4" fmla="*/ 299612 w 444583"/>
                <a:gd name="connsiteY4" fmla="*/ 175898 h 459022"/>
                <a:gd name="connsiteX5" fmla="*/ 166262 w 444583"/>
                <a:gd name="connsiteY5" fmla="*/ 19688 h 459022"/>
                <a:gd name="connsiteX6" fmla="*/ 74822 w 444583"/>
                <a:gd name="connsiteY6" fmla="*/ 8258 h 459022"/>
                <a:gd name="connsiteX7" fmla="*/ 72917 w 444583"/>
                <a:gd name="connsiteY7" fmla="*/ 74933 h 459022"/>
                <a:gd name="connsiteX8" fmla="*/ 164357 w 444583"/>
                <a:gd name="connsiteY8" fmla="*/ 179708 h 459022"/>
                <a:gd name="connsiteX9" fmla="*/ 25292 w 444583"/>
                <a:gd name="connsiteY9" fmla="*/ 166373 h 459022"/>
                <a:gd name="connsiteX10" fmla="*/ 10052 w 444583"/>
                <a:gd name="connsiteY10" fmla="*/ 233048 h 459022"/>
                <a:gd name="connsiteX11" fmla="*/ 135782 w 444583"/>
                <a:gd name="connsiteY11" fmla="*/ 254003 h 459022"/>
                <a:gd name="connsiteX12" fmla="*/ 21482 w 444583"/>
                <a:gd name="connsiteY12" fmla="*/ 267338 h 459022"/>
                <a:gd name="connsiteX13" fmla="*/ 34817 w 444583"/>
                <a:gd name="connsiteY13" fmla="*/ 339728 h 459022"/>
                <a:gd name="connsiteX14" fmla="*/ 91967 w 444583"/>
                <a:gd name="connsiteY14" fmla="*/ 358778 h 459022"/>
                <a:gd name="connsiteX15" fmla="*/ 11957 w 444583"/>
                <a:gd name="connsiteY15" fmla="*/ 406403 h 459022"/>
                <a:gd name="connsiteX16" fmla="*/ 48152 w 444583"/>
                <a:gd name="connsiteY16" fmla="*/ 457838 h 459022"/>
                <a:gd name="connsiteX17" fmla="*/ 204362 w 444583"/>
                <a:gd name="connsiteY17" fmla="*/ 436883 h 459022"/>
                <a:gd name="connsiteX18" fmla="*/ 438677 w 444583"/>
                <a:gd name="connsiteY18" fmla="*/ 213998 h 459022"/>
                <a:gd name="connsiteX0" fmla="*/ 438677 w 444583"/>
                <a:gd name="connsiteY0" fmla="*/ 213998 h 459022"/>
                <a:gd name="connsiteX1" fmla="*/ 431057 w 444583"/>
                <a:gd name="connsiteY1" fmla="*/ 44453 h 459022"/>
                <a:gd name="connsiteX2" fmla="*/ 360572 w 444583"/>
                <a:gd name="connsiteY2" fmla="*/ 86363 h 459022"/>
                <a:gd name="connsiteX3" fmla="*/ 339617 w 444583"/>
                <a:gd name="connsiteY3" fmla="*/ 164468 h 459022"/>
                <a:gd name="connsiteX4" fmla="*/ 299612 w 444583"/>
                <a:gd name="connsiteY4" fmla="*/ 175898 h 459022"/>
                <a:gd name="connsiteX5" fmla="*/ 166262 w 444583"/>
                <a:gd name="connsiteY5" fmla="*/ 19688 h 459022"/>
                <a:gd name="connsiteX6" fmla="*/ 74822 w 444583"/>
                <a:gd name="connsiteY6" fmla="*/ 8258 h 459022"/>
                <a:gd name="connsiteX7" fmla="*/ 72917 w 444583"/>
                <a:gd name="connsiteY7" fmla="*/ 74933 h 459022"/>
                <a:gd name="connsiteX8" fmla="*/ 164357 w 444583"/>
                <a:gd name="connsiteY8" fmla="*/ 179708 h 459022"/>
                <a:gd name="connsiteX9" fmla="*/ 25292 w 444583"/>
                <a:gd name="connsiteY9" fmla="*/ 166373 h 459022"/>
                <a:gd name="connsiteX10" fmla="*/ 10052 w 444583"/>
                <a:gd name="connsiteY10" fmla="*/ 233048 h 459022"/>
                <a:gd name="connsiteX11" fmla="*/ 135782 w 444583"/>
                <a:gd name="connsiteY11" fmla="*/ 254003 h 459022"/>
                <a:gd name="connsiteX12" fmla="*/ 21482 w 444583"/>
                <a:gd name="connsiteY12" fmla="*/ 267338 h 459022"/>
                <a:gd name="connsiteX13" fmla="*/ 34817 w 444583"/>
                <a:gd name="connsiteY13" fmla="*/ 339728 h 459022"/>
                <a:gd name="connsiteX14" fmla="*/ 91967 w 444583"/>
                <a:gd name="connsiteY14" fmla="*/ 358778 h 459022"/>
                <a:gd name="connsiteX15" fmla="*/ 42437 w 444583"/>
                <a:gd name="connsiteY15" fmla="*/ 402593 h 459022"/>
                <a:gd name="connsiteX16" fmla="*/ 48152 w 444583"/>
                <a:gd name="connsiteY16" fmla="*/ 457838 h 459022"/>
                <a:gd name="connsiteX17" fmla="*/ 204362 w 444583"/>
                <a:gd name="connsiteY17" fmla="*/ 436883 h 459022"/>
                <a:gd name="connsiteX18" fmla="*/ 438677 w 444583"/>
                <a:gd name="connsiteY18" fmla="*/ 213998 h 459022"/>
                <a:gd name="connsiteX0" fmla="*/ 449300 w 455206"/>
                <a:gd name="connsiteY0" fmla="*/ 213998 h 459022"/>
                <a:gd name="connsiteX1" fmla="*/ 441680 w 455206"/>
                <a:gd name="connsiteY1" fmla="*/ 44453 h 459022"/>
                <a:gd name="connsiteX2" fmla="*/ 371195 w 455206"/>
                <a:gd name="connsiteY2" fmla="*/ 86363 h 459022"/>
                <a:gd name="connsiteX3" fmla="*/ 350240 w 455206"/>
                <a:gd name="connsiteY3" fmla="*/ 164468 h 459022"/>
                <a:gd name="connsiteX4" fmla="*/ 310235 w 455206"/>
                <a:gd name="connsiteY4" fmla="*/ 175898 h 459022"/>
                <a:gd name="connsiteX5" fmla="*/ 176885 w 455206"/>
                <a:gd name="connsiteY5" fmla="*/ 19688 h 459022"/>
                <a:gd name="connsiteX6" fmla="*/ 85445 w 455206"/>
                <a:gd name="connsiteY6" fmla="*/ 8258 h 459022"/>
                <a:gd name="connsiteX7" fmla="*/ 83540 w 455206"/>
                <a:gd name="connsiteY7" fmla="*/ 74933 h 459022"/>
                <a:gd name="connsiteX8" fmla="*/ 174980 w 455206"/>
                <a:gd name="connsiteY8" fmla="*/ 179708 h 459022"/>
                <a:gd name="connsiteX9" fmla="*/ 35915 w 455206"/>
                <a:gd name="connsiteY9" fmla="*/ 166373 h 459022"/>
                <a:gd name="connsiteX10" fmla="*/ 20675 w 455206"/>
                <a:gd name="connsiteY10" fmla="*/ 233048 h 459022"/>
                <a:gd name="connsiteX11" fmla="*/ 146405 w 455206"/>
                <a:gd name="connsiteY11" fmla="*/ 254003 h 459022"/>
                <a:gd name="connsiteX12" fmla="*/ 32105 w 455206"/>
                <a:gd name="connsiteY12" fmla="*/ 267338 h 459022"/>
                <a:gd name="connsiteX13" fmla="*/ 14960 w 455206"/>
                <a:gd name="connsiteY13" fmla="*/ 337823 h 459022"/>
                <a:gd name="connsiteX14" fmla="*/ 102590 w 455206"/>
                <a:gd name="connsiteY14" fmla="*/ 358778 h 459022"/>
                <a:gd name="connsiteX15" fmla="*/ 53060 w 455206"/>
                <a:gd name="connsiteY15" fmla="*/ 402593 h 459022"/>
                <a:gd name="connsiteX16" fmla="*/ 58775 w 455206"/>
                <a:gd name="connsiteY16" fmla="*/ 457838 h 459022"/>
                <a:gd name="connsiteX17" fmla="*/ 214985 w 455206"/>
                <a:gd name="connsiteY17" fmla="*/ 436883 h 459022"/>
                <a:gd name="connsiteX18" fmla="*/ 449300 w 455206"/>
                <a:gd name="connsiteY18" fmla="*/ 213998 h 459022"/>
                <a:gd name="connsiteX0" fmla="*/ 448167 w 454073"/>
                <a:gd name="connsiteY0" fmla="*/ 213998 h 459022"/>
                <a:gd name="connsiteX1" fmla="*/ 440547 w 454073"/>
                <a:gd name="connsiteY1" fmla="*/ 44453 h 459022"/>
                <a:gd name="connsiteX2" fmla="*/ 370062 w 454073"/>
                <a:gd name="connsiteY2" fmla="*/ 86363 h 459022"/>
                <a:gd name="connsiteX3" fmla="*/ 349107 w 454073"/>
                <a:gd name="connsiteY3" fmla="*/ 164468 h 459022"/>
                <a:gd name="connsiteX4" fmla="*/ 309102 w 454073"/>
                <a:gd name="connsiteY4" fmla="*/ 175898 h 459022"/>
                <a:gd name="connsiteX5" fmla="*/ 175752 w 454073"/>
                <a:gd name="connsiteY5" fmla="*/ 19688 h 459022"/>
                <a:gd name="connsiteX6" fmla="*/ 84312 w 454073"/>
                <a:gd name="connsiteY6" fmla="*/ 8258 h 459022"/>
                <a:gd name="connsiteX7" fmla="*/ 82407 w 454073"/>
                <a:gd name="connsiteY7" fmla="*/ 74933 h 459022"/>
                <a:gd name="connsiteX8" fmla="*/ 173847 w 454073"/>
                <a:gd name="connsiteY8" fmla="*/ 179708 h 459022"/>
                <a:gd name="connsiteX9" fmla="*/ 34782 w 454073"/>
                <a:gd name="connsiteY9" fmla="*/ 166373 h 459022"/>
                <a:gd name="connsiteX10" fmla="*/ 19542 w 454073"/>
                <a:gd name="connsiteY10" fmla="*/ 233048 h 459022"/>
                <a:gd name="connsiteX11" fmla="*/ 145272 w 454073"/>
                <a:gd name="connsiteY11" fmla="*/ 254003 h 459022"/>
                <a:gd name="connsiteX12" fmla="*/ 13827 w 454073"/>
                <a:gd name="connsiteY12" fmla="*/ 282578 h 459022"/>
                <a:gd name="connsiteX13" fmla="*/ 13827 w 454073"/>
                <a:gd name="connsiteY13" fmla="*/ 337823 h 459022"/>
                <a:gd name="connsiteX14" fmla="*/ 101457 w 454073"/>
                <a:gd name="connsiteY14" fmla="*/ 358778 h 459022"/>
                <a:gd name="connsiteX15" fmla="*/ 51927 w 454073"/>
                <a:gd name="connsiteY15" fmla="*/ 402593 h 459022"/>
                <a:gd name="connsiteX16" fmla="*/ 57642 w 454073"/>
                <a:gd name="connsiteY16" fmla="*/ 457838 h 459022"/>
                <a:gd name="connsiteX17" fmla="*/ 213852 w 454073"/>
                <a:gd name="connsiteY17" fmla="*/ 436883 h 459022"/>
                <a:gd name="connsiteX18" fmla="*/ 448167 w 454073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33757 w 453048"/>
                <a:gd name="connsiteY9" fmla="*/ 166373 h 459022"/>
                <a:gd name="connsiteX10" fmla="*/ 18517 w 453048"/>
                <a:gd name="connsiteY10" fmla="*/ 233048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33757 w 453048"/>
                <a:gd name="connsiteY9" fmla="*/ 166373 h 459022"/>
                <a:gd name="connsiteX10" fmla="*/ 10897 w 453048"/>
                <a:gd name="connsiteY10" fmla="*/ 227333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28042 w 453048"/>
                <a:gd name="connsiteY9" fmla="*/ 166373 h 459022"/>
                <a:gd name="connsiteX10" fmla="*/ 10897 w 453048"/>
                <a:gd name="connsiteY10" fmla="*/ 227333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28042 w 453048"/>
                <a:gd name="connsiteY9" fmla="*/ 166373 h 459022"/>
                <a:gd name="connsiteX10" fmla="*/ 10897 w 453048"/>
                <a:gd name="connsiteY10" fmla="*/ 227333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6444 h 461468"/>
                <a:gd name="connsiteX1" fmla="*/ 439522 w 453048"/>
                <a:gd name="connsiteY1" fmla="*/ 46899 h 461468"/>
                <a:gd name="connsiteX2" fmla="*/ 369037 w 453048"/>
                <a:gd name="connsiteY2" fmla="*/ 88809 h 461468"/>
                <a:gd name="connsiteX3" fmla="*/ 348082 w 453048"/>
                <a:gd name="connsiteY3" fmla="*/ 166914 h 461468"/>
                <a:gd name="connsiteX4" fmla="*/ 308077 w 453048"/>
                <a:gd name="connsiteY4" fmla="*/ 178344 h 461468"/>
                <a:gd name="connsiteX5" fmla="*/ 174727 w 453048"/>
                <a:gd name="connsiteY5" fmla="*/ 22134 h 461468"/>
                <a:gd name="connsiteX6" fmla="*/ 83287 w 453048"/>
                <a:gd name="connsiteY6" fmla="*/ 10704 h 461468"/>
                <a:gd name="connsiteX7" fmla="*/ 90907 w 453048"/>
                <a:gd name="connsiteY7" fmla="*/ 113574 h 461468"/>
                <a:gd name="connsiteX8" fmla="*/ 172822 w 453048"/>
                <a:gd name="connsiteY8" fmla="*/ 182154 h 461468"/>
                <a:gd name="connsiteX9" fmla="*/ 28042 w 453048"/>
                <a:gd name="connsiteY9" fmla="*/ 168819 h 461468"/>
                <a:gd name="connsiteX10" fmla="*/ 10897 w 453048"/>
                <a:gd name="connsiteY10" fmla="*/ 229779 h 461468"/>
                <a:gd name="connsiteX11" fmla="*/ 129007 w 453048"/>
                <a:gd name="connsiteY11" fmla="*/ 265974 h 461468"/>
                <a:gd name="connsiteX12" fmla="*/ 12802 w 453048"/>
                <a:gd name="connsiteY12" fmla="*/ 285024 h 461468"/>
                <a:gd name="connsiteX13" fmla="*/ 12802 w 453048"/>
                <a:gd name="connsiteY13" fmla="*/ 340269 h 461468"/>
                <a:gd name="connsiteX14" fmla="*/ 100432 w 453048"/>
                <a:gd name="connsiteY14" fmla="*/ 361224 h 461468"/>
                <a:gd name="connsiteX15" fmla="*/ 50902 w 453048"/>
                <a:gd name="connsiteY15" fmla="*/ 405039 h 461468"/>
                <a:gd name="connsiteX16" fmla="*/ 56617 w 453048"/>
                <a:gd name="connsiteY16" fmla="*/ 460284 h 461468"/>
                <a:gd name="connsiteX17" fmla="*/ 212827 w 453048"/>
                <a:gd name="connsiteY17" fmla="*/ 439329 h 461468"/>
                <a:gd name="connsiteX18" fmla="*/ 447142 w 453048"/>
                <a:gd name="connsiteY18" fmla="*/ 216444 h 461468"/>
                <a:gd name="connsiteX0" fmla="*/ 447142 w 453048"/>
                <a:gd name="connsiteY0" fmla="*/ 212584 h 457608"/>
                <a:gd name="connsiteX1" fmla="*/ 439522 w 453048"/>
                <a:gd name="connsiteY1" fmla="*/ 43039 h 457608"/>
                <a:gd name="connsiteX2" fmla="*/ 369037 w 453048"/>
                <a:gd name="connsiteY2" fmla="*/ 84949 h 457608"/>
                <a:gd name="connsiteX3" fmla="*/ 348082 w 453048"/>
                <a:gd name="connsiteY3" fmla="*/ 163054 h 457608"/>
                <a:gd name="connsiteX4" fmla="*/ 308077 w 453048"/>
                <a:gd name="connsiteY4" fmla="*/ 174484 h 457608"/>
                <a:gd name="connsiteX5" fmla="*/ 165202 w 453048"/>
                <a:gd name="connsiteY5" fmla="*/ 27799 h 457608"/>
                <a:gd name="connsiteX6" fmla="*/ 83287 w 453048"/>
                <a:gd name="connsiteY6" fmla="*/ 6844 h 457608"/>
                <a:gd name="connsiteX7" fmla="*/ 90907 w 453048"/>
                <a:gd name="connsiteY7" fmla="*/ 109714 h 457608"/>
                <a:gd name="connsiteX8" fmla="*/ 172822 w 453048"/>
                <a:gd name="connsiteY8" fmla="*/ 178294 h 457608"/>
                <a:gd name="connsiteX9" fmla="*/ 28042 w 453048"/>
                <a:gd name="connsiteY9" fmla="*/ 164959 h 457608"/>
                <a:gd name="connsiteX10" fmla="*/ 10897 w 453048"/>
                <a:gd name="connsiteY10" fmla="*/ 225919 h 457608"/>
                <a:gd name="connsiteX11" fmla="*/ 129007 w 453048"/>
                <a:gd name="connsiteY11" fmla="*/ 262114 h 457608"/>
                <a:gd name="connsiteX12" fmla="*/ 12802 w 453048"/>
                <a:gd name="connsiteY12" fmla="*/ 281164 h 457608"/>
                <a:gd name="connsiteX13" fmla="*/ 12802 w 453048"/>
                <a:gd name="connsiteY13" fmla="*/ 336409 h 457608"/>
                <a:gd name="connsiteX14" fmla="*/ 100432 w 453048"/>
                <a:gd name="connsiteY14" fmla="*/ 357364 h 457608"/>
                <a:gd name="connsiteX15" fmla="*/ 50902 w 453048"/>
                <a:gd name="connsiteY15" fmla="*/ 401179 h 457608"/>
                <a:gd name="connsiteX16" fmla="*/ 56617 w 453048"/>
                <a:gd name="connsiteY16" fmla="*/ 456424 h 457608"/>
                <a:gd name="connsiteX17" fmla="*/ 212827 w 453048"/>
                <a:gd name="connsiteY17" fmla="*/ 435469 h 457608"/>
                <a:gd name="connsiteX18" fmla="*/ 447142 w 453048"/>
                <a:gd name="connsiteY18" fmla="*/ 212584 h 457608"/>
                <a:gd name="connsiteX0" fmla="*/ 447142 w 453048"/>
                <a:gd name="connsiteY0" fmla="*/ 211737 h 456761"/>
                <a:gd name="connsiteX1" fmla="*/ 439522 w 453048"/>
                <a:gd name="connsiteY1" fmla="*/ 42192 h 456761"/>
                <a:gd name="connsiteX2" fmla="*/ 369037 w 453048"/>
                <a:gd name="connsiteY2" fmla="*/ 84102 h 456761"/>
                <a:gd name="connsiteX3" fmla="*/ 348082 w 453048"/>
                <a:gd name="connsiteY3" fmla="*/ 162207 h 456761"/>
                <a:gd name="connsiteX4" fmla="*/ 308077 w 453048"/>
                <a:gd name="connsiteY4" fmla="*/ 173637 h 456761"/>
                <a:gd name="connsiteX5" fmla="*/ 165202 w 453048"/>
                <a:gd name="connsiteY5" fmla="*/ 26952 h 456761"/>
                <a:gd name="connsiteX6" fmla="*/ 83287 w 453048"/>
                <a:gd name="connsiteY6" fmla="*/ 5997 h 456761"/>
                <a:gd name="connsiteX7" fmla="*/ 89002 w 453048"/>
                <a:gd name="connsiteY7" fmla="*/ 97437 h 456761"/>
                <a:gd name="connsiteX8" fmla="*/ 172822 w 453048"/>
                <a:gd name="connsiteY8" fmla="*/ 177447 h 456761"/>
                <a:gd name="connsiteX9" fmla="*/ 28042 w 453048"/>
                <a:gd name="connsiteY9" fmla="*/ 164112 h 456761"/>
                <a:gd name="connsiteX10" fmla="*/ 10897 w 453048"/>
                <a:gd name="connsiteY10" fmla="*/ 225072 h 456761"/>
                <a:gd name="connsiteX11" fmla="*/ 129007 w 453048"/>
                <a:gd name="connsiteY11" fmla="*/ 261267 h 456761"/>
                <a:gd name="connsiteX12" fmla="*/ 12802 w 453048"/>
                <a:gd name="connsiteY12" fmla="*/ 280317 h 456761"/>
                <a:gd name="connsiteX13" fmla="*/ 12802 w 453048"/>
                <a:gd name="connsiteY13" fmla="*/ 335562 h 456761"/>
                <a:gd name="connsiteX14" fmla="*/ 100432 w 453048"/>
                <a:gd name="connsiteY14" fmla="*/ 356517 h 456761"/>
                <a:gd name="connsiteX15" fmla="*/ 50902 w 453048"/>
                <a:gd name="connsiteY15" fmla="*/ 400332 h 456761"/>
                <a:gd name="connsiteX16" fmla="*/ 56617 w 453048"/>
                <a:gd name="connsiteY16" fmla="*/ 455577 h 456761"/>
                <a:gd name="connsiteX17" fmla="*/ 212827 w 453048"/>
                <a:gd name="connsiteY17" fmla="*/ 434622 h 456761"/>
                <a:gd name="connsiteX18" fmla="*/ 447142 w 453048"/>
                <a:gd name="connsiteY18" fmla="*/ 211737 h 456761"/>
                <a:gd name="connsiteX0" fmla="*/ 447142 w 453048"/>
                <a:gd name="connsiteY0" fmla="*/ 203773 h 448797"/>
                <a:gd name="connsiteX1" fmla="*/ 439522 w 453048"/>
                <a:gd name="connsiteY1" fmla="*/ 34228 h 448797"/>
                <a:gd name="connsiteX2" fmla="*/ 369037 w 453048"/>
                <a:gd name="connsiteY2" fmla="*/ 76138 h 448797"/>
                <a:gd name="connsiteX3" fmla="*/ 348082 w 453048"/>
                <a:gd name="connsiteY3" fmla="*/ 154243 h 448797"/>
                <a:gd name="connsiteX4" fmla="*/ 308077 w 453048"/>
                <a:gd name="connsiteY4" fmla="*/ 165673 h 448797"/>
                <a:gd name="connsiteX5" fmla="*/ 165202 w 453048"/>
                <a:gd name="connsiteY5" fmla="*/ 18988 h 448797"/>
                <a:gd name="connsiteX6" fmla="*/ 77572 w 453048"/>
                <a:gd name="connsiteY6" fmla="*/ 9463 h 448797"/>
                <a:gd name="connsiteX7" fmla="*/ 89002 w 453048"/>
                <a:gd name="connsiteY7" fmla="*/ 89473 h 448797"/>
                <a:gd name="connsiteX8" fmla="*/ 172822 w 453048"/>
                <a:gd name="connsiteY8" fmla="*/ 169483 h 448797"/>
                <a:gd name="connsiteX9" fmla="*/ 28042 w 453048"/>
                <a:gd name="connsiteY9" fmla="*/ 156148 h 448797"/>
                <a:gd name="connsiteX10" fmla="*/ 10897 w 453048"/>
                <a:gd name="connsiteY10" fmla="*/ 217108 h 448797"/>
                <a:gd name="connsiteX11" fmla="*/ 129007 w 453048"/>
                <a:gd name="connsiteY11" fmla="*/ 253303 h 448797"/>
                <a:gd name="connsiteX12" fmla="*/ 12802 w 453048"/>
                <a:gd name="connsiteY12" fmla="*/ 272353 h 448797"/>
                <a:gd name="connsiteX13" fmla="*/ 12802 w 453048"/>
                <a:gd name="connsiteY13" fmla="*/ 327598 h 448797"/>
                <a:gd name="connsiteX14" fmla="*/ 100432 w 453048"/>
                <a:gd name="connsiteY14" fmla="*/ 348553 h 448797"/>
                <a:gd name="connsiteX15" fmla="*/ 50902 w 453048"/>
                <a:gd name="connsiteY15" fmla="*/ 392368 h 448797"/>
                <a:gd name="connsiteX16" fmla="*/ 56617 w 453048"/>
                <a:gd name="connsiteY16" fmla="*/ 447613 h 448797"/>
                <a:gd name="connsiteX17" fmla="*/ 212827 w 453048"/>
                <a:gd name="connsiteY17" fmla="*/ 426658 h 448797"/>
                <a:gd name="connsiteX18" fmla="*/ 447142 w 453048"/>
                <a:gd name="connsiteY18" fmla="*/ 203773 h 448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3048" h="448797">
                  <a:moveTo>
                    <a:pt x="447142" y="203773"/>
                  </a:moveTo>
                  <a:cubicBezTo>
                    <a:pt x="458254" y="191708"/>
                    <a:pt x="452540" y="55500"/>
                    <a:pt x="439522" y="34228"/>
                  </a:cubicBezTo>
                  <a:cubicBezTo>
                    <a:pt x="426504" y="12955"/>
                    <a:pt x="384277" y="56135"/>
                    <a:pt x="369037" y="76138"/>
                  </a:cubicBezTo>
                  <a:cubicBezTo>
                    <a:pt x="353797" y="96140"/>
                    <a:pt x="358242" y="139321"/>
                    <a:pt x="348082" y="154243"/>
                  </a:cubicBezTo>
                  <a:cubicBezTo>
                    <a:pt x="337922" y="169165"/>
                    <a:pt x="338557" y="188216"/>
                    <a:pt x="308077" y="165673"/>
                  </a:cubicBezTo>
                  <a:cubicBezTo>
                    <a:pt x="277597" y="143131"/>
                    <a:pt x="203620" y="45023"/>
                    <a:pt x="165202" y="18988"/>
                  </a:cubicBezTo>
                  <a:cubicBezTo>
                    <a:pt x="126785" y="-7047"/>
                    <a:pt x="90272" y="-2284"/>
                    <a:pt x="77572" y="9463"/>
                  </a:cubicBezTo>
                  <a:cubicBezTo>
                    <a:pt x="64872" y="21210"/>
                    <a:pt x="73127" y="62803"/>
                    <a:pt x="89002" y="89473"/>
                  </a:cubicBezTo>
                  <a:cubicBezTo>
                    <a:pt x="104877" y="116143"/>
                    <a:pt x="182982" y="158371"/>
                    <a:pt x="172822" y="169483"/>
                  </a:cubicBezTo>
                  <a:cubicBezTo>
                    <a:pt x="162662" y="180595"/>
                    <a:pt x="55029" y="148211"/>
                    <a:pt x="28042" y="156148"/>
                  </a:cubicBezTo>
                  <a:cubicBezTo>
                    <a:pt x="1055" y="164085"/>
                    <a:pt x="-5931" y="200915"/>
                    <a:pt x="10897" y="217108"/>
                  </a:cubicBezTo>
                  <a:cubicBezTo>
                    <a:pt x="27725" y="233301"/>
                    <a:pt x="128690" y="244096"/>
                    <a:pt x="129007" y="253303"/>
                  </a:cubicBezTo>
                  <a:cubicBezTo>
                    <a:pt x="129325" y="262511"/>
                    <a:pt x="32170" y="259970"/>
                    <a:pt x="12802" y="272353"/>
                  </a:cubicBezTo>
                  <a:cubicBezTo>
                    <a:pt x="-6566" y="284736"/>
                    <a:pt x="-1803" y="314898"/>
                    <a:pt x="12802" y="327598"/>
                  </a:cubicBezTo>
                  <a:cubicBezTo>
                    <a:pt x="27407" y="340298"/>
                    <a:pt x="94082" y="337758"/>
                    <a:pt x="100432" y="348553"/>
                  </a:cubicBezTo>
                  <a:cubicBezTo>
                    <a:pt x="106782" y="359348"/>
                    <a:pt x="58204" y="375858"/>
                    <a:pt x="50902" y="392368"/>
                  </a:cubicBezTo>
                  <a:cubicBezTo>
                    <a:pt x="43600" y="408878"/>
                    <a:pt x="24549" y="442533"/>
                    <a:pt x="56617" y="447613"/>
                  </a:cubicBezTo>
                  <a:cubicBezTo>
                    <a:pt x="88684" y="452693"/>
                    <a:pt x="195365" y="440628"/>
                    <a:pt x="212827" y="426658"/>
                  </a:cubicBezTo>
                  <a:cubicBezTo>
                    <a:pt x="230289" y="412688"/>
                    <a:pt x="436030" y="215838"/>
                    <a:pt x="447142" y="20377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2CC">
                    <a:shade val="30000"/>
                    <a:satMod val="115000"/>
                  </a:srgbClr>
                </a:gs>
                <a:gs pos="50000">
                  <a:srgbClr val="FFF2CC">
                    <a:shade val="67500"/>
                    <a:satMod val="115000"/>
                  </a:srgbClr>
                </a:gs>
                <a:gs pos="100000">
                  <a:srgbClr val="FFF2C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41D890E0-DF26-9C39-CCF3-19ADEF3AC12F}"/>
                </a:ext>
              </a:extLst>
            </p:cNvPr>
            <p:cNvGrpSpPr/>
            <p:nvPr/>
          </p:nvGrpSpPr>
          <p:grpSpPr>
            <a:xfrm>
              <a:off x="4171939" y="2315302"/>
              <a:ext cx="1086642" cy="1313927"/>
              <a:chOff x="8132281" y="935293"/>
              <a:chExt cx="1086642" cy="1313927"/>
            </a:xfrm>
          </p:grpSpPr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61235CBF-E992-5928-7932-28650DD33B56}"/>
                  </a:ext>
                </a:extLst>
              </p:cNvPr>
              <p:cNvGrpSpPr/>
              <p:nvPr/>
            </p:nvGrpSpPr>
            <p:grpSpPr>
              <a:xfrm>
                <a:off x="8132281" y="1247587"/>
                <a:ext cx="1054870" cy="1001633"/>
                <a:chOff x="4186442" y="2628303"/>
                <a:chExt cx="1054870" cy="1001633"/>
              </a:xfrm>
            </p:grpSpPr>
            <p:sp>
              <p:nvSpPr>
                <p:cNvPr id="31" name="フリーフォーム: 図形 30">
                  <a:extLst>
                    <a:ext uri="{FF2B5EF4-FFF2-40B4-BE49-F238E27FC236}">
                      <a16:creationId xmlns:a16="http://schemas.microsoft.com/office/drawing/2014/main" id="{1847FC5D-D4B8-FF68-763C-FF5CC8B6E559}"/>
                    </a:ext>
                  </a:extLst>
                </p:cNvPr>
                <p:cNvSpPr/>
                <p:nvPr/>
              </p:nvSpPr>
              <p:spPr>
                <a:xfrm>
                  <a:off x="4186442" y="2628303"/>
                  <a:ext cx="1054870" cy="1001633"/>
                </a:xfrm>
                <a:custGeom>
                  <a:avLst/>
                  <a:gdLst>
                    <a:gd name="connsiteX0" fmla="*/ 1025638 w 1054870"/>
                    <a:gd name="connsiteY0" fmla="*/ 154902 h 1001633"/>
                    <a:gd name="connsiteX1" fmla="*/ 1025638 w 1054870"/>
                    <a:gd name="connsiteY1" fmla="*/ 591147 h 1001633"/>
                    <a:gd name="connsiteX2" fmla="*/ 888478 w 1054870"/>
                    <a:gd name="connsiteY2" fmla="*/ 886422 h 1001633"/>
                    <a:gd name="connsiteX3" fmla="*/ 644638 w 1054870"/>
                    <a:gd name="connsiteY3" fmla="*/ 998817 h 1001633"/>
                    <a:gd name="connsiteX4" fmla="*/ 391273 w 1054870"/>
                    <a:gd name="connsiteY4" fmla="*/ 958812 h 1001633"/>
                    <a:gd name="connsiteX5" fmla="*/ 238873 w 1054870"/>
                    <a:gd name="connsiteY5" fmla="*/ 861657 h 1001633"/>
                    <a:gd name="connsiteX6" fmla="*/ 149338 w 1054870"/>
                    <a:gd name="connsiteY6" fmla="*/ 690207 h 1001633"/>
                    <a:gd name="connsiteX7" fmla="*/ 97903 w 1054870"/>
                    <a:gd name="connsiteY7" fmla="*/ 690207 h 1001633"/>
                    <a:gd name="connsiteX8" fmla="*/ 17893 w 1054870"/>
                    <a:gd name="connsiteY8" fmla="*/ 621627 h 1001633"/>
                    <a:gd name="connsiteX9" fmla="*/ 748 w 1054870"/>
                    <a:gd name="connsiteY9" fmla="*/ 501612 h 1001633"/>
                    <a:gd name="connsiteX10" fmla="*/ 33133 w 1054870"/>
                    <a:gd name="connsiteY10" fmla="*/ 410172 h 1001633"/>
                    <a:gd name="connsiteX11" fmla="*/ 111238 w 1054870"/>
                    <a:gd name="connsiteY11" fmla="*/ 419697 h 1001633"/>
                    <a:gd name="connsiteX12" fmla="*/ 153148 w 1054870"/>
                    <a:gd name="connsiteY12" fmla="*/ 514947 h 1001633"/>
                    <a:gd name="connsiteX13" fmla="*/ 136003 w 1054870"/>
                    <a:gd name="connsiteY13" fmla="*/ 274917 h 1001633"/>
                    <a:gd name="connsiteX14" fmla="*/ 206488 w 1054870"/>
                    <a:gd name="connsiteY14" fmla="*/ 80607 h 1001633"/>
                    <a:gd name="connsiteX15" fmla="*/ 393178 w 1054870"/>
                    <a:gd name="connsiteY15" fmla="*/ 597 h 1001633"/>
                    <a:gd name="connsiteX16" fmla="*/ 711313 w 1054870"/>
                    <a:gd name="connsiteY16" fmla="*/ 50127 h 1001633"/>
                    <a:gd name="connsiteX17" fmla="*/ 1025638 w 1054870"/>
                    <a:gd name="connsiteY17" fmla="*/ 154902 h 100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54870" h="1001633">
                      <a:moveTo>
                        <a:pt x="1025638" y="154902"/>
                      </a:moveTo>
                      <a:cubicBezTo>
                        <a:pt x="1078025" y="245072"/>
                        <a:pt x="1048498" y="469227"/>
                        <a:pt x="1025638" y="591147"/>
                      </a:cubicBezTo>
                      <a:cubicBezTo>
                        <a:pt x="1002778" y="713067"/>
                        <a:pt x="951978" y="818477"/>
                        <a:pt x="888478" y="886422"/>
                      </a:cubicBezTo>
                      <a:cubicBezTo>
                        <a:pt x="824978" y="954367"/>
                        <a:pt x="727505" y="986752"/>
                        <a:pt x="644638" y="998817"/>
                      </a:cubicBezTo>
                      <a:cubicBezTo>
                        <a:pt x="561771" y="1010882"/>
                        <a:pt x="458900" y="981672"/>
                        <a:pt x="391273" y="958812"/>
                      </a:cubicBezTo>
                      <a:cubicBezTo>
                        <a:pt x="323646" y="935952"/>
                        <a:pt x="279195" y="906425"/>
                        <a:pt x="238873" y="861657"/>
                      </a:cubicBezTo>
                      <a:cubicBezTo>
                        <a:pt x="198550" y="816890"/>
                        <a:pt x="172833" y="718782"/>
                        <a:pt x="149338" y="690207"/>
                      </a:cubicBezTo>
                      <a:cubicBezTo>
                        <a:pt x="125843" y="661632"/>
                        <a:pt x="119810" y="701637"/>
                        <a:pt x="97903" y="690207"/>
                      </a:cubicBezTo>
                      <a:cubicBezTo>
                        <a:pt x="75996" y="678777"/>
                        <a:pt x="34085" y="653059"/>
                        <a:pt x="17893" y="621627"/>
                      </a:cubicBezTo>
                      <a:cubicBezTo>
                        <a:pt x="1701" y="590195"/>
                        <a:pt x="-1792" y="536855"/>
                        <a:pt x="748" y="501612"/>
                      </a:cubicBezTo>
                      <a:cubicBezTo>
                        <a:pt x="3288" y="466370"/>
                        <a:pt x="14718" y="423824"/>
                        <a:pt x="33133" y="410172"/>
                      </a:cubicBezTo>
                      <a:cubicBezTo>
                        <a:pt x="51548" y="396520"/>
                        <a:pt x="91236" y="402235"/>
                        <a:pt x="111238" y="419697"/>
                      </a:cubicBezTo>
                      <a:cubicBezTo>
                        <a:pt x="131240" y="437159"/>
                        <a:pt x="149021" y="539077"/>
                        <a:pt x="153148" y="514947"/>
                      </a:cubicBezTo>
                      <a:cubicBezTo>
                        <a:pt x="157275" y="490817"/>
                        <a:pt x="127113" y="347307"/>
                        <a:pt x="136003" y="274917"/>
                      </a:cubicBezTo>
                      <a:cubicBezTo>
                        <a:pt x="144893" y="202527"/>
                        <a:pt x="163626" y="126327"/>
                        <a:pt x="206488" y="80607"/>
                      </a:cubicBezTo>
                      <a:cubicBezTo>
                        <a:pt x="249350" y="34887"/>
                        <a:pt x="309040" y="5677"/>
                        <a:pt x="393178" y="597"/>
                      </a:cubicBezTo>
                      <a:cubicBezTo>
                        <a:pt x="477315" y="-4483"/>
                        <a:pt x="604633" y="23775"/>
                        <a:pt x="711313" y="50127"/>
                      </a:cubicBezTo>
                      <a:cubicBezTo>
                        <a:pt x="817993" y="76479"/>
                        <a:pt x="973251" y="64732"/>
                        <a:pt x="1025638" y="154902"/>
                      </a:cubicBezTo>
                      <a:close/>
                    </a:path>
                  </a:pathLst>
                </a:custGeom>
                <a:solidFill>
                  <a:srgbClr val="FFF2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2" name="フリーフォーム: 図形 31">
                  <a:extLst>
                    <a:ext uri="{FF2B5EF4-FFF2-40B4-BE49-F238E27FC236}">
                      <a16:creationId xmlns:a16="http://schemas.microsoft.com/office/drawing/2014/main" id="{8CF8F3CD-C1B8-6459-0928-361D102D6D19}"/>
                    </a:ext>
                  </a:extLst>
                </p:cNvPr>
                <p:cNvSpPr/>
                <p:nvPr/>
              </p:nvSpPr>
              <p:spPr>
                <a:xfrm>
                  <a:off x="4625129" y="3369934"/>
                  <a:ext cx="295862" cy="168040"/>
                </a:xfrm>
                <a:custGeom>
                  <a:avLst/>
                  <a:gdLst>
                    <a:gd name="connsiteX0" fmla="*/ 63076 w 295862"/>
                    <a:gd name="connsiteY0" fmla="*/ 19061 h 168040"/>
                    <a:gd name="connsiteX1" fmla="*/ 211 w 295862"/>
                    <a:gd name="connsiteY1" fmla="*/ 87641 h 168040"/>
                    <a:gd name="connsiteX2" fmla="*/ 47836 w 295862"/>
                    <a:gd name="connsiteY2" fmla="*/ 140981 h 168040"/>
                    <a:gd name="connsiteX3" fmla="*/ 177376 w 295862"/>
                    <a:gd name="connsiteY3" fmla="*/ 167651 h 168040"/>
                    <a:gd name="connsiteX4" fmla="*/ 284056 w 295862"/>
                    <a:gd name="connsiteY4" fmla="*/ 152411 h 168040"/>
                    <a:gd name="connsiteX5" fmla="*/ 289771 w 295862"/>
                    <a:gd name="connsiteY5" fmla="*/ 95261 h 168040"/>
                    <a:gd name="connsiteX6" fmla="*/ 253576 w 295862"/>
                    <a:gd name="connsiteY6" fmla="*/ 43826 h 168040"/>
                    <a:gd name="connsiteX7" fmla="*/ 173566 w 295862"/>
                    <a:gd name="connsiteY7" fmla="*/ 1916 h 168040"/>
                    <a:gd name="connsiteX8" fmla="*/ 63076 w 295862"/>
                    <a:gd name="connsiteY8" fmla="*/ 19061 h 168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5862" h="168040">
                      <a:moveTo>
                        <a:pt x="63076" y="19061"/>
                      </a:moveTo>
                      <a:cubicBezTo>
                        <a:pt x="34184" y="33348"/>
                        <a:pt x="2751" y="67321"/>
                        <a:pt x="211" y="87641"/>
                      </a:cubicBezTo>
                      <a:cubicBezTo>
                        <a:pt x="-2329" y="107961"/>
                        <a:pt x="18309" y="127646"/>
                        <a:pt x="47836" y="140981"/>
                      </a:cubicBezTo>
                      <a:cubicBezTo>
                        <a:pt x="77363" y="154316"/>
                        <a:pt x="138006" y="165746"/>
                        <a:pt x="177376" y="167651"/>
                      </a:cubicBezTo>
                      <a:cubicBezTo>
                        <a:pt x="216746" y="169556"/>
                        <a:pt x="265324" y="164476"/>
                        <a:pt x="284056" y="152411"/>
                      </a:cubicBezTo>
                      <a:cubicBezTo>
                        <a:pt x="302788" y="140346"/>
                        <a:pt x="294851" y="113359"/>
                        <a:pt x="289771" y="95261"/>
                      </a:cubicBezTo>
                      <a:cubicBezTo>
                        <a:pt x="284691" y="77163"/>
                        <a:pt x="272944" y="59384"/>
                        <a:pt x="253576" y="43826"/>
                      </a:cubicBezTo>
                      <a:cubicBezTo>
                        <a:pt x="234209" y="28269"/>
                        <a:pt x="203094" y="7948"/>
                        <a:pt x="173566" y="1916"/>
                      </a:cubicBezTo>
                      <a:cubicBezTo>
                        <a:pt x="144039" y="-4117"/>
                        <a:pt x="91968" y="4774"/>
                        <a:pt x="63076" y="19061"/>
                      </a:cubicBezTo>
                      <a:close/>
                    </a:path>
                  </a:pathLst>
                </a:custGeom>
                <a:solidFill>
                  <a:srgbClr val="FF99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3" name="楕円 32">
                  <a:extLst>
                    <a:ext uri="{FF2B5EF4-FFF2-40B4-BE49-F238E27FC236}">
                      <a16:creationId xmlns:a16="http://schemas.microsoft.com/office/drawing/2014/main" id="{838FF0A1-4D59-8AE0-0317-31535A8517EF}"/>
                    </a:ext>
                  </a:extLst>
                </p:cNvPr>
                <p:cNvSpPr/>
                <p:nvPr/>
              </p:nvSpPr>
              <p:spPr>
                <a:xfrm rot="484930">
                  <a:off x="4617490" y="3027250"/>
                  <a:ext cx="69291" cy="14629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4" name="楕円 33">
                  <a:extLst>
                    <a:ext uri="{FF2B5EF4-FFF2-40B4-BE49-F238E27FC236}">
                      <a16:creationId xmlns:a16="http://schemas.microsoft.com/office/drawing/2014/main" id="{EABF25C0-8F44-779E-FAA3-87BDF511D8B1}"/>
                    </a:ext>
                  </a:extLst>
                </p:cNvPr>
                <p:cNvSpPr/>
                <p:nvPr/>
              </p:nvSpPr>
              <p:spPr>
                <a:xfrm rot="199599">
                  <a:off x="5032712" y="3116363"/>
                  <a:ext cx="69291" cy="14629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フリーフォーム: 図形 34">
                  <a:extLst>
                    <a:ext uri="{FF2B5EF4-FFF2-40B4-BE49-F238E27FC236}">
                      <a16:creationId xmlns:a16="http://schemas.microsoft.com/office/drawing/2014/main" id="{05B430D4-C90A-E418-1063-13C3D4411789}"/>
                    </a:ext>
                  </a:extLst>
                </p:cNvPr>
                <p:cNvSpPr/>
                <p:nvPr/>
              </p:nvSpPr>
              <p:spPr>
                <a:xfrm>
                  <a:off x="4566285" y="2886075"/>
                  <a:ext cx="154305" cy="118110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4305" h="118110">
                      <a:moveTo>
                        <a:pt x="0" y="0"/>
                      </a:moveTo>
                      <a:lnTo>
                        <a:pt x="97155" y="53340"/>
                      </a:lnTo>
                      <a:lnTo>
                        <a:pt x="154305" y="11811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フリーフォーム: 図形 35">
                  <a:extLst>
                    <a:ext uri="{FF2B5EF4-FFF2-40B4-BE49-F238E27FC236}">
                      <a16:creationId xmlns:a16="http://schemas.microsoft.com/office/drawing/2014/main" id="{DA597CE8-226A-C718-D16E-8174B62EE9EE}"/>
                    </a:ext>
                  </a:extLst>
                </p:cNvPr>
                <p:cNvSpPr/>
                <p:nvPr/>
              </p:nvSpPr>
              <p:spPr>
                <a:xfrm>
                  <a:off x="5004961" y="3048132"/>
                  <a:ext cx="150495" cy="11430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  <a:gd name="connsiteX0" fmla="*/ 0 w 154305"/>
                    <a:gd name="connsiteY0" fmla="*/ 0 h 118110"/>
                    <a:gd name="connsiteX1" fmla="*/ 95250 w 154305"/>
                    <a:gd name="connsiteY1" fmla="*/ 13335 h 118110"/>
                    <a:gd name="connsiteX2" fmla="*/ 154305 w 154305"/>
                    <a:gd name="connsiteY2" fmla="*/ 118110 h 118110"/>
                    <a:gd name="connsiteX0" fmla="*/ 0 w 160020"/>
                    <a:gd name="connsiteY0" fmla="*/ 0 h 20041"/>
                    <a:gd name="connsiteX1" fmla="*/ 95250 w 160020"/>
                    <a:gd name="connsiteY1" fmla="*/ 13335 h 20041"/>
                    <a:gd name="connsiteX2" fmla="*/ 160020 w 160020"/>
                    <a:gd name="connsiteY2" fmla="*/ 17145 h 20041"/>
                    <a:gd name="connsiteX0" fmla="*/ 0 w 160020"/>
                    <a:gd name="connsiteY0" fmla="*/ 1905 h 19050"/>
                    <a:gd name="connsiteX1" fmla="*/ 95250 w 160020"/>
                    <a:gd name="connsiteY1" fmla="*/ 0 h 19050"/>
                    <a:gd name="connsiteX2" fmla="*/ 160020 w 160020"/>
                    <a:gd name="connsiteY2" fmla="*/ 19050 h 19050"/>
                    <a:gd name="connsiteX0" fmla="*/ 0 w 158115"/>
                    <a:gd name="connsiteY0" fmla="*/ 19050 h 19050"/>
                    <a:gd name="connsiteX1" fmla="*/ 93345 w 158115"/>
                    <a:gd name="connsiteY1" fmla="*/ 0 h 19050"/>
                    <a:gd name="connsiteX2" fmla="*/ 158115 w 158115"/>
                    <a:gd name="connsiteY2" fmla="*/ 19050 h 19050"/>
                    <a:gd name="connsiteX0" fmla="*/ 0 w 158115"/>
                    <a:gd name="connsiteY0" fmla="*/ 11430 h 11430"/>
                    <a:gd name="connsiteX1" fmla="*/ 85725 w 158115"/>
                    <a:gd name="connsiteY1" fmla="*/ 0 h 11430"/>
                    <a:gd name="connsiteX2" fmla="*/ 158115 w 158115"/>
                    <a:gd name="connsiteY2" fmla="*/ 11430 h 11430"/>
                    <a:gd name="connsiteX0" fmla="*/ 0 w 150495"/>
                    <a:gd name="connsiteY0" fmla="*/ 11430 h 11430"/>
                    <a:gd name="connsiteX1" fmla="*/ 85725 w 150495"/>
                    <a:gd name="connsiteY1" fmla="*/ 0 h 11430"/>
                    <a:gd name="connsiteX2" fmla="*/ 150495 w 150495"/>
                    <a:gd name="connsiteY2" fmla="*/ 1143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0495" h="11430">
                      <a:moveTo>
                        <a:pt x="0" y="11430"/>
                      </a:moveTo>
                      <a:lnTo>
                        <a:pt x="85725" y="0"/>
                      </a:lnTo>
                      <a:cubicBezTo>
                        <a:pt x="104775" y="21590"/>
                        <a:pt x="131445" y="-10160"/>
                        <a:pt x="150495" y="1143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" name="フリーフォーム: 図形 36">
                  <a:extLst>
                    <a:ext uri="{FF2B5EF4-FFF2-40B4-BE49-F238E27FC236}">
                      <a16:creationId xmlns:a16="http://schemas.microsoft.com/office/drawing/2014/main" id="{08F0B212-A5AE-40B1-D35F-1C691A027FB4}"/>
                    </a:ext>
                  </a:extLst>
                </p:cNvPr>
                <p:cNvSpPr/>
                <p:nvPr/>
              </p:nvSpPr>
              <p:spPr>
                <a:xfrm>
                  <a:off x="4852035" y="3221355"/>
                  <a:ext cx="89535" cy="49530"/>
                </a:xfrm>
                <a:custGeom>
                  <a:avLst/>
                  <a:gdLst>
                    <a:gd name="connsiteX0" fmla="*/ 0 w 89535"/>
                    <a:gd name="connsiteY0" fmla="*/ 0 h 49530"/>
                    <a:gd name="connsiteX1" fmla="*/ 53340 w 89535"/>
                    <a:gd name="connsiteY1" fmla="*/ 49530 h 49530"/>
                    <a:gd name="connsiteX2" fmla="*/ 89535 w 89535"/>
                    <a:gd name="connsiteY2" fmla="*/ 3810 h 49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9535" h="49530">
                      <a:moveTo>
                        <a:pt x="0" y="0"/>
                      </a:moveTo>
                      <a:lnTo>
                        <a:pt x="53340" y="49530"/>
                      </a:lnTo>
                      <a:lnTo>
                        <a:pt x="89535" y="381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" name="フリーフォーム: 図形 37">
                  <a:extLst>
                    <a:ext uri="{FF2B5EF4-FFF2-40B4-BE49-F238E27FC236}">
                      <a16:creationId xmlns:a16="http://schemas.microsoft.com/office/drawing/2014/main" id="{F0D9F3D2-C033-8DE9-91F5-2E91D60209C4}"/>
                    </a:ext>
                  </a:extLst>
                </p:cNvPr>
                <p:cNvSpPr/>
                <p:nvPr/>
              </p:nvSpPr>
              <p:spPr>
                <a:xfrm>
                  <a:off x="4534150" y="3326318"/>
                  <a:ext cx="155800" cy="72717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  <a:gd name="connsiteX0" fmla="*/ 0 w 154305"/>
                    <a:gd name="connsiteY0" fmla="*/ 68580 h 186690"/>
                    <a:gd name="connsiteX1" fmla="*/ 91440 w 154305"/>
                    <a:gd name="connsiteY1" fmla="*/ 0 h 186690"/>
                    <a:gd name="connsiteX2" fmla="*/ 154305 w 154305"/>
                    <a:gd name="connsiteY2" fmla="*/ 186690 h 186690"/>
                    <a:gd name="connsiteX0" fmla="*/ 0 w 142875"/>
                    <a:gd name="connsiteY0" fmla="*/ 68580 h 68580"/>
                    <a:gd name="connsiteX1" fmla="*/ 91440 w 142875"/>
                    <a:gd name="connsiteY1" fmla="*/ 0 h 68580"/>
                    <a:gd name="connsiteX2" fmla="*/ 142875 w 142875"/>
                    <a:gd name="connsiteY2" fmla="*/ 17145 h 68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2875" h="68580">
                      <a:moveTo>
                        <a:pt x="0" y="68580"/>
                      </a:moveTo>
                      <a:lnTo>
                        <a:pt x="91440" y="0"/>
                      </a:lnTo>
                      <a:cubicBezTo>
                        <a:pt x="110490" y="21590"/>
                        <a:pt x="123825" y="-4445"/>
                        <a:pt x="142875" y="17145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9" name="フリーフォーム: 図形 38">
                  <a:extLst>
                    <a:ext uri="{FF2B5EF4-FFF2-40B4-BE49-F238E27FC236}">
                      <a16:creationId xmlns:a16="http://schemas.microsoft.com/office/drawing/2014/main" id="{82FBFCF4-820E-C2C8-5E00-5E9222175736}"/>
                    </a:ext>
                  </a:extLst>
                </p:cNvPr>
                <p:cNvSpPr/>
                <p:nvPr/>
              </p:nvSpPr>
              <p:spPr>
                <a:xfrm rot="364445">
                  <a:off x="4269787" y="3163113"/>
                  <a:ext cx="33216" cy="84982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  <a:gd name="connsiteX0" fmla="*/ 0 w 154305"/>
                    <a:gd name="connsiteY0" fmla="*/ 0 h 118110"/>
                    <a:gd name="connsiteX1" fmla="*/ 95250 w 154305"/>
                    <a:gd name="connsiteY1" fmla="*/ 13335 h 118110"/>
                    <a:gd name="connsiteX2" fmla="*/ 154305 w 154305"/>
                    <a:gd name="connsiteY2" fmla="*/ 118110 h 118110"/>
                    <a:gd name="connsiteX0" fmla="*/ 0 w 160020"/>
                    <a:gd name="connsiteY0" fmla="*/ 0 h 20041"/>
                    <a:gd name="connsiteX1" fmla="*/ 95250 w 160020"/>
                    <a:gd name="connsiteY1" fmla="*/ 13335 h 20041"/>
                    <a:gd name="connsiteX2" fmla="*/ 160020 w 160020"/>
                    <a:gd name="connsiteY2" fmla="*/ 17145 h 20041"/>
                    <a:gd name="connsiteX0" fmla="*/ 0 w 160020"/>
                    <a:gd name="connsiteY0" fmla="*/ 1905 h 19050"/>
                    <a:gd name="connsiteX1" fmla="*/ 95250 w 160020"/>
                    <a:gd name="connsiteY1" fmla="*/ 0 h 19050"/>
                    <a:gd name="connsiteX2" fmla="*/ 160020 w 160020"/>
                    <a:gd name="connsiteY2" fmla="*/ 19050 h 19050"/>
                    <a:gd name="connsiteX0" fmla="*/ 0 w 158115"/>
                    <a:gd name="connsiteY0" fmla="*/ 19050 h 19050"/>
                    <a:gd name="connsiteX1" fmla="*/ 93345 w 158115"/>
                    <a:gd name="connsiteY1" fmla="*/ 0 h 19050"/>
                    <a:gd name="connsiteX2" fmla="*/ 158115 w 158115"/>
                    <a:gd name="connsiteY2" fmla="*/ 19050 h 19050"/>
                    <a:gd name="connsiteX0" fmla="*/ 0 w 158115"/>
                    <a:gd name="connsiteY0" fmla="*/ 11430 h 11430"/>
                    <a:gd name="connsiteX1" fmla="*/ 85725 w 158115"/>
                    <a:gd name="connsiteY1" fmla="*/ 0 h 11430"/>
                    <a:gd name="connsiteX2" fmla="*/ 158115 w 158115"/>
                    <a:gd name="connsiteY2" fmla="*/ 11430 h 11430"/>
                    <a:gd name="connsiteX0" fmla="*/ 0 w 150495"/>
                    <a:gd name="connsiteY0" fmla="*/ 11430 h 11430"/>
                    <a:gd name="connsiteX1" fmla="*/ 85725 w 150495"/>
                    <a:gd name="connsiteY1" fmla="*/ 0 h 11430"/>
                    <a:gd name="connsiteX2" fmla="*/ 150495 w 150495"/>
                    <a:gd name="connsiteY2" fmla="*/ 11430 h 11430"/>
                    <a:gd name="connsiteX0" fmla="*/ 0 w 236261"/>
                    <a:gd name="connsiteY0" fmla="*/ 87608 h 87608"/>
                    <a:gd name="connsiteX1" fmla="*/ 171491 w 236261"/>
                    <a:gd name="connsiteY1" fmla="*/ 0 h 87608"/>
                    <a:gd name="connsiteX2" fmla="*/ 236261 w 236261"/>
                    <a:gd name="connsiteY2" fmla="*/ 11430 h 87608"/>
                    <a:gd name="connsiteX0" fmla="*/ 0 w 236261"/>
                    <a:gd name="connsiteY0" fmla="*/ 81405 h 81405"/>
                    <a:gd name="connsiteX1" fmla="*/ 1407 w 236261"/>
                    <a:gd name="connsiteY1" fmla="*/ 15727 h 81405"/>
                    <a:gd name="connsiteX2" fmla="*/ 236261 w 236261"/>
                    <a:gd name="connsiteY2" fmla="*/ 5227 h 81405"/>
                    <a:gd name="connsiteX0" fmla="*/ 0 w 7512"/>
                    <a:gd name="connsiteY0" fmla="*/ 83555 h 83555"/>
                    <a:gd name="connsiteX1" fmla="*/ 1407 w 7512"/>
                    <a:gd name="connsiteY1" fmla="*/ 17877 h 83555"/>
                    <a:gd name="connsiteX2" fmla="*/ 6123 w 7512"/>
                    <a:gd name="connsiteY2" fmla="*/ 5046 h 83555"/>
                    <a:gd name="connsiteX0" fmla="*/ 0 w 194866"/>
                    <a:gd name="connsiteY0" fmla="*/ 13656 h 13656"/>
                    <a:gd name="connsiteX1" fmla="*/ 1873 w 194866"/>
                    <a:gd name="connsiteY1" fmla="*/ 5796 h 13656"/>
                    <a:gd name="connsiteX2" fmla="*/ 194865 w 194866"/>
                    <a:gd name="connsiteY2" fmla="*/ 410 h 13656"/>
                    <a:gd name="connsiteX0" fmla="*/ 0 w 1873"/>
                    <a:gd name="connsiteY0" fmla="*/ 7860 h 7860"/>
                    <a:gd name="connsiteX1" fmla="*/ 1873 w 1873"/>
                    <a:gd name="connsiteY1" fmla="*/ 0 h 7860"/>
                    <a:gd name="connsiteX0" fmla="*/ 122068 w 122068"/>
                    <a:gd name="connsiteY0" fmla="*/ 14658 h 14658"/>
                    <a:gd name="connsiteX1" fmla="*/ 1 w 122068"/>
                    <a:gd name="connsiteY1" fmla="*/ 0 h 14658"/>
                    <a:gd name="connsiteX0" fmla="*/ 236078 w 236076"/>
                    <a:gd name="connsiteY0" fmla="*/ 12940 h 12940"/>
                    <a:gd name="connsiteX1" fmla="*/ 1 w 236076"/>
                    <a:gd name="connsiteY1" fmla="*/ 0 h 12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6076" h="12940">
                      <a:moveTo>
                        <a:pt x="236078" y="12940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9D038213-8AE1-564A-0270-7781CDD5D457}"/>
                  </a:ext>
                </a:extLst>
              </p:cNvPr>
              <p:cNvSpPr/>
              <p:nvPr/>
            </p:nvSpPr>
            <p:spPr>
              <a:xfrm>
                <a:off x="8148150" y="935293"/>
                <a:ext cx="1070773" cy="810271"/>
              </a:xfrm>
              <a:custGeom>
                <a:avLst/>
                <a:gdLst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79580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79580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62435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62435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62435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6525 w 1070372"/>
                  <a:gd name="connsiteY0" fmla="*/ 117633 h 838335"/>
                  <a:gd name="connsiteX1" fmla="*/ 129365 w 1070372"/>
                  <a:gd name="connsiteY1" fmla="*/ 127158 h 838335"/>
                  <a:gd name="connsiteX2" fmla="*/ 11255 w 1070372"/>
                  <a:gd name="connsiteY2" fmla="*/ 367188 h 838335"/>
                  <a:gd name="connsiteX3" fmla="*/ 7445 w 1070372"/>
                  <a:gd name="connsiteY3" fmla="*/ 603408 h 838335"/>
                  <a:gd name="connsiteX4" fmla="*/ 9350 w 1070372"/>
                  <a:gd name="connsiteY4" fmla="*/ 750093 h 838335"/>
                  <a:gd name="connsiteX5" fmla="*/ 125555 w 1070372"/>
                  <a:gd name="connsiteY5" fmla="*/ 835818 h 838335"/>
                  <a:gd name="connsiteX6" fmla="*/ 133175 w 1070372"/>
                  <a:gd name="connsiteY6" fmla="*/ 654843 h 838335"/>
                  <a:gd name="connsiteX7" fmla="*/ 178895 w 1070372"/>
                  <a:gd name="connsiteY7" fmla="*/ 481488 h 838335"/>
                  <a:gd name="connsiteX8" fmla="*/ 257000 w 1070372"/>
                  <a:gd name="connsiteY8" fmla="*/ 367188 h 838335"/>
                  <a:gd name="connsiteX9" fmla="*/ 373205 w 1070372"/>
                  <a:gd name="connsiteY9" fmla="*/ 330993 h 838335"/>
                  <a:gd name="connsiteX10" fmla="*/ 586565 w 1070372"/>
                  <a:gd name="connsiteY10" fmla="*/ 359568 h 838335"/>
                  <a:gd name="connsiteX11" fmla="*/ 798020 w 1070372"/>
                  <a:gd name="connsiteY11" fmla="*/ 424338 h 838335"/>
                  <a:gd name="connsiteX12" fmla="*/ 1045670 w 1070372"/>
                  <a:gd name="connsiteY12" fmla="*/ 662463 h 838335"/>
                  <a:gd name="connsiteX13" fmla="*/ 1060910 w 1070372"/>
                  <a:gd name="connsiteY13" fmla="*/ 565308 h 838335"/>
                  <a:gd name="connsiteX14" fmla="*/ 1039955 w 1070372"/>
                  <a:gd name="connsiteY14" fmla="*/ 313848 h 838335"/>
                  <a:gd name="connsiteX15" fmla="*/ 919940 w 1070372"/>
                  <a:gd name="connsiteY15" fmla="*/ 144303 h 838335"/>
                  <a:gd name="connsiteX16" fmla="*/ 672290 w 1070372"/>
                  <a:gd name="connsiteY16" fmla="*/ 14763 h 838335"/>
                  <a:gd name="connsiteX17" fmla="*/ 476075 w 1070372"/>
                  <a:gd name="connsiteY17" fmla="*/ 3333 h 838335"/>
                  <a:gd name="connsiteX18" fmla="*/ 361775 w 1070372"/>
                  <a:gd name="connsiteY18" fmla="*/ 18573 h 838335"/>
                  <a:gd name="connsiteX19" fmla="*/ 266525 w 1070372"/>
                  <a:gd name="connsiteY19" fmla="*/ 117633 h 838335"/>
                  <a:gd name="connsiteX0" fmla="*/ 273508 w 1077355"/>
                  <a:gd name="connsiteY0" fmla="*/ 117633 h 838325"/>
                  <a:gd name="connsiteX1" fmla="*/ 136348 w 1077355"/>
                  <a:gd name="connsiteY1" fmla="*/ 127158 h 838325"/>
                  <a:gd name="connsiteX2" fmla="*/ 18238 w 1077355"/>
                  <a:gd name="connsiteY2" fmla="*/ 367188 h 838325"/>
                  <a:gd name="connsiteX3" fmla="*/ 1093 w 1077355"/>
                  <a:gd name="connsiteY3" fmla="*/ 605313 h 838325"/>
                  <a:gd name="connsiteX4" fmla="*/ 16333 w 1077355"/>
                  <a:gd name="connsiteY4" fmla="*/ 750093 h 838325"/>
                  <a:gd name="connsiteX5" fmla="*/ 132538 w 1077355"/>
                  <a:gd name="connsiteY5" fmla="*/ 835818 h 838325"/>
                  <a:gd name="connsiteX6" fmla="*/ 140158 w 1077355"/>
                  <a:gd name="connsiteY6" fmla="*/ 654843 h 838325"/>
                  <a:gd name="connsiteX7" fmla="*/ 185878 w 1077355"/>
                  <a:gd name="connsiteY7" fmla="*/ 481488 h 838325"/>
                  <a:gd name="connsiteX8" fmla="*/ 263983 w 1077355"/>
                  <a:gd name="connsiteY8" fmla="*/ 367188 h 838325"/>
                  <a:gd name="connsiteX9" fmla="*/ 380188 w 1077355"/>
                  <a:gd name="connsiteY9" fmla="*/ 330993 h 838325"/>
                  <a:gd name="connsiteX10" fmla="*/ 593548 w 1077355"/>
                  <a:gd name="connsiteY10" fmla="*/ 359568 h 838325"/>
                  <a:gd name="connsiteX11" fmla="*/ 805003 w 1077355"/>
                  <a:gd name="connsiteY11" fmla="*/ 424338 h 838325"/>
                  <a:gd name="connsiteX12" fmla="*/ 1052653 w 1077355"/>
                  <a:gd name="connsiteY12" fmla="*/ 662463 h 838325"/>
                  <a:gd name="connsiteX13" fmla="*/ 1067893 w 1077355"/>
                  <a:gd name="connsiteY13" fmla="*/ 565308 h 838325"/>
                  <a:gd name="connsiteX14" fmla="*/ 1046938 w 1077355"/>
                  <a:gd name="connsiteY14" fmla="*/ 313848 h 838325"/>
                  <a:gd name="connsiteX15" fmla="*/ 926923 w 1077355"/>
                  <a:gd name="connsiteY15" fmla="*/ 144303 h 838325"/>
                  <a:gd name="connsiteX16" fmla="*/ 679273 w 1077355"/>
                  <a:gd name="connsiteY16" fmla="*/ 14763 h 838325"/>
                  <a:gd name="connsiteX17" fmla="*/ 483058 w 1077355"/>
                  <a:gd name="connsiteY17" fmla="*/ 3333 h 838325"/>
                  <a:gd name="connsiteX18" fmla="*/ 368758 w 1077355"/>
                  <a:gd name="connsiteY18" fmla="*/ 18573 h 838325"/>
                  <a:gd name="connsiteX19" fmla="*/ 273508 w 1077355"/>
                  <a:gd name="connsiteY19" fmla="*/ 117633 h 838325"/>
                  <a:gd name="connsiteX0" fmla="*/ 273508 w 1077355"/>
                  <a:gd name="connsiteY0" fmla="*/ 117633 h 838325"/>
                  <a:gd name="connsiteX1" fmla="*/ 136348 w 1077355"/>
                  <a:gd name="connsiteY1" fmla="*/ 127158 h 838325"/>
                  <a:gd name="connsiteX2" fmla="*/ 18238 w 1077355"/>
                  <a:gd name="connsiteY2" fmla="*/ 367188 h 838325"/>
                  <a:gd name="connsiteX3" fmla="*/ 1093 w 1077355"/>
                  <a:gd name="connsiteY3" fmla="*/ 605313 h 838325"/>
                  <a:gd name="connsiteX4" fmla="*/ 16333 w 1077355"/>
                  <a:gd name="connsiteY4" fmla="*/ 750093 h 838325"/>
                  <a:gd name="connsiteX5" fmla="*/ 132538 w 1077355"/>
                  <a:gd name="connsiteY5" fmla="*/ 835818 h 838325"/>
                  <a:gd name="connsiteX6" fmla="*/ 140158 w 1077355"/>
                  <a:gd name="connsiteY6" fmla="*/ 654843 h 838325"/>
                  <a:gd name="connsiteX7" fmla="*/ 185878 w 1077355"/>
                  <a:gd name="connsiteY7" fmla="*/ 481488 h 838325"/>
                  <a:gd name="connsiteX8" fmla="*/ 263983 w 1077355"/>
                  <a:gd name="connsiteY8" fmla="*/ 374808 h 838325"/>
                  <a:gd name="connsiteX9" fmla="*/ 380188 w 1077355"/>
                  <a:gd name="connsiteY9" fmla="*/ 330993 h 838325"/>
                  <a:gd name="connsiteX10" fmla="*/ 593548 w 1077355"/>
                  <a:gd name="connsiteY10" fmla="*/ 359568 h 838325"/>
                  <a:gd name="connsiteX11" fmla="*/ 805003 w 1077355"/>
                  <a:gd name="connsiteY11" fmla="*/ 424338 h 838325"/>
                  <a:gd name="connsiteX12" fmla="*/ 1052653 w 1077355"/>
                  <a:gd name="connsiteY12" fmla="*/ 662463 h 838325"/>
                  <a:gd name="connsiteX13" fmla="*/ 1067893 w 1077355"/>
                  <a:gd name="connsiteY13" fmla="*/ 565308 h 838325"/>
                  <a:gd name="connsiteX14" fmla="*/ 1046938 w 1077355"/>
                  <a:gd name="connsiteY14" fmla="*/ 313848 h 838325"/>
                  <a:gd name="connsiteX15" fmla="*/ 926923 w 1077355"/>
                  <a:gd name="connsiteY15" fmla="*/ 144303 h 838325"/>
                  <a:gd name="connsiteX16" fmla="*/ 679273 w 1077355"/>
                  <a:gd name="connsiteY16" fmla="*/ 14763 h 838325"/>
                  <a:gd name="connsiteX17" fmla="*/ 483058 w 1077355"/>
                  <a:gd name="connsiteY17" fmla="*/ 3333 h 838325"/>
                  <a:gd name="connsiteX18" fmla="*/ 368758 w 1077355"/>
                  <a:gd name="connsiteY18" fmla="*/ 18573 h 838325"/>
                  <a:gd name="connsiteX19" fmla="*/ 273508 w 1077355"/>
                  <a:gd name="connsiteY19" fmla="*/ 117633 h 838325"/>
                  <a:gd name="connsiteX0" fmla="*/ 273508 w 1070866"/>
                  <a:gd name="connsiteY0" fmla="*/ 117633 h 838325"/>
                  <a:gd name="connsiteX1" fmla="*/ 136348 w 1070866"/>
                  <a:gd name="connsiteY1" fmla="*/ 127158 h 838325"/>
                  <a:gd name="connsiteX2" fmla="*/ 18238 w 1070866"/>
                  <a:gd name="connsiteY2" fmla="*/ 367188 h 838325"/>
                  <a:gd name="connsiteX3" fmla="*/ 1093 w 1070866"/>
                  <a:gd name="connsiteY3" fmla="*/ 605313 h 838325"/>
                  <a:gd name="connsiteX4" fmla="*/ 16333 w 1070866"/>
                  <a:gd name="connsiteY4" fmla="*/ 750093 h 838325"/>
                  <a:gd name="connsiteX5" fmla="*/ 132538 w 1070866"/>
                  <a:gd name="connsiteY5" fmla="*/ 835818 h 838325"/>
                  <a:gd name="connsiteX6" fmla="*/ 140158 w 1070866"/>
                  <a:gd name="connsiteY6" fmla="*/ 654843 h 838325"/>
                  <a:gd name="connsiteX7" fmla="*/ 185878 w 1070866"/>
                  <a:gd name="connsiteY7" fmla="*/ 481488 h 838325"/>
                  <a:gd name="connsiteX8" fmla="*/ 263983 w 1070866"/>
                  <a:gd name="connsiteY8" fmla="*/ 374808 h 838325"/>
                  <a:gd name="connsiteX9" fmla="*/ 380188 w 1070866"/>
                  <a:gd name="connsiteY9" fmla="*/ 330993 h 838325"/>
                  <a:gd name="connsiteX10" fmla="*/ 593548 w 1070866"/>
                  <a:gd name="connsiteY10" fmla="*/ 359568 h 838325"/>
                  <a:gd name="connsiteX11" fmla="*/ 805003 w 1070866"/>
                  <a:gd name="connsiteY11" fmla="*/ 424338 h 838325"/>
                  <a:gd name="connsiteX12" fmla="*/ 1039318 w 1070866"/>
                  <a:gd name="connsiteY12" fmla="*/ 651033 h 838325"/>
                  <a:gd name="connsiteX13" fmla="*/ 1067893 w 1070866"/>
                  <a:gd name="connsiteY13" fmla="*/ 565308 h 838325"/>
                  <a:gd name="connsiteX14" fmla="*/ 1046938 w 1070866"/>
                  <a:gd name="connsiteY14" fmla="*/ 313848 h 838325"/>
                  <a:gd name="connsiteX15" fmla="*/ 926923 w 1070866"/>
                  <a:gd name="connsiteY15" fmla="*/ 144303 h 838325"/>
                  <a:gd name="connsiteX16" fmla="*/ 679273 w 1070866"/>
                  <a:gd name="connsiteY16" fmla="*/ 14763 h 838325"/>
                  <a:gd name="connsiteX17" fmla="*/ 483058 w 1070866"/>
                  <a:gd name="connsiteY17" fmla="*/ 3333 h 838325"/>
                  <a:gd name="connsiteX18" fmla="*/ 368758 w 1070866"/>
                  <a:gd name="connsiteY18" fmla="*/ 18573 h 838325"/>
                  <a:gd name="connsiteX19" fmla="*/ 273508 w 1070866"/>
                  <a:gd name="connsiteY19" fmla="*/ 117633 h 838325"/>
                  <a:gd name="connsiteX0" fmla="*/ 273508 w 1067918"/>
                  <a:gd name="connsiteY0" fmla="*/ 117633 h 838325"/>
                  <a:gd name="connsiteX1" fmla="*/ 136348 w 1067918"/>
                  <a:gd name="connsiteY1" fmla="*/ 127158 h 838325"/>
                  <a:gd name="connsiteX2" fmla="*/ 18238 w 1067918"/>
                  <a:gd name="connsiteY2" fmla="*/ 367188 h 838325"/>
                  <a:gd name="connsiteX3" fmla="*/ 1093 w 1067918"/>
                  <a:gd name="connsiteY3" fmla="*/ 605313 h 838325"/>
                  <a:gd name="connsiteX4" fmla="*/ 16333 w 1067918"/>
                  <a:gd name="connsiteY4" fmla="*/ 750093 h 838325"/>
                  <a:gd name="connsiteX5" fmla="*/ 132538 w 1067918"/>
                  <a:gd name="connsiteY5" fmla="*/ 835818 h 838325"/>
                  <a:gd name="connsiteX6" fmla="*/ 140158 w 1067918"/>
                  <a:gd name="connsiteY6" fmla="*/ 654843 h 838325"/>
                  <a:gd name="connsiteX7" fmla="*/ 185878 w 1067918"/>
                  <a:gd name="connsiteY7" fmla="*/ 481488 h 838325"/>
                  <a:gd name="connsiteX8" fmla="*/ 263983 w 1067918"/>
                  <a:gd name="connsiteY8" fmla="*/ 374808 h 838325"/>
                  <a:gd name="connsiteX9" fmla="*/ 380188 w 1067918"/>
                  <a:gd name="connsiteY9" fmla="*/ 330993 h 838325"/>
                  <a:gd name="connsiteX10" fmla="*/ 593548 w 1067918"/>
                  <a:gd name="connsiteY10" fmla="*/ 359568 h 838325"/>
                  <a:gd name="connsiteX11" fmla="*/ 805003 w 1067918"/>
                  <a:gd name="connsiteY11" fmla="*/ 424338 h 838325"/>
                  <a:gd name="connsiteX12" fmla="*/ 1039318 w 1067918"/>
                  <a:gd name="connsiteY12" fmla="*/ 651033 h 838325"/>
                  <a:gd name="connsiteX13" fmla="*/ 1067893 w 1067918"/>
                  <a:gd name="connsiteY13" fmla="*/ 565308 h 838325"/>
                  <a:gd name="connsiteX14" fmla="*/ 1046938 w 1067918"/>
                  <a:gd name="connsiteY14" fmla="*/ 313848 h 838325"/>
                  <a:gd name="connsiteX15" fmla="*/ 926923 w 1067918"/>
                  <a:gd name="connsiteY15" fmla="*/ 144303 h 838325"/>
                  <a:gd name="connsiteX16" fmla="*/ 679273 w 1067918"/>
                  <a:gd name="connsiteY16" fmla="*/ 14763 h 838325"/>
                  <a:gd name="connsiteX17" fmla="*/ 483058 w 1067918"/>
                  <a:gd name="connsiteY17" fmla="*/ 3333 h 838325"/>
                  <a:gd name="connsiteX18" fmla="*/ 368758 w 1067918"/>
                  <a:gd name="connsiteY18" fmla="*/ 18573 h 838325"/>
                  <a:gd name="connsiteX19" fmla="*/ 273508 w 1067918"/>
                  <a:gd name="connsiteY19" fmla="*/ 117633 h 838325"/>
                  <a:gd name="connsiteX0" fmla="*/ 273780 w 1068190"/>
                  <a:gd name="connsiteY0" fmla="*/ 117633 h 836723"/>
                  <a:gd name="connsiteX1" fmla="*/ 136620 w 1068190"/>
                  <a:gd name="connsiteY1" fmla="*/ 127158 h 836723"/>
                  <a:gd name="connsiteX2" fmla="*/ 18510 w 1068190"/>
                  <a:gd name="connsiteY2" fmla="*/ 367188 h 836723"/>
                  <a:gd name="connsiteX3" fmla="*/ 1365 w 1068190"/>
                  <a:gd name="connsiteY3" fmla="*/ 605313 h 836723"/>
                  <a:gd name="connsiteX4" fmla="*/ 29305 w 1068190"/>
                  <a:gd name="connsiteY4" fmla="*/ 719613 h 836723"/>
                  <a:gd name="connsiteX5" fmla="*/ 132810 w 1068190"/>
                  <a:gd name="connsiteY5" fmla="*/ 835818 h 836723"/>
                  <a:gd name="connsiteX6" fmla="*/ 140430 w 1068190"/>
                  <a:gd name="connsiteY6" fmla="*/ 654843 h 836723"/>
                  <a:gd name="connsiteX7" fmla="*/ 186150 w 1068190"/>
                  <a:gd name="connsiteY7" fmla="*/ 481488 h 836723"/>
                  <a:gd name="connsiteX8" fmla="*/ 264255 w 1068190"/>
                  <a:gd name="connsiteY8" fmla="*/ 374808 h 836723"/>
                  <a:gd name="connsiteX9" fmla="*/ 380460 w 1068190"/>
                  <a:gd name="connsiteY9" fmla="*/ 330993 h 836723"/>
                  <a:gd name="connsiteX10" fmla="*/ 593820 w 1068190"/>
                  <a:gd name="connsiteY10" fmla="*/ 359568 h 836723"/>
                  <a:gd name="connsiteX11" fmla="*/ 805275 w 1068190"/>
                  <a:gd name="connsiteY11" fmla="*/ 424338 h 836723"/>
                  <a:gd name="connsiteX12" fmla="*/ 1039590 w 1068190"/>
                  <a:gd name="connsiteY12" fmla="*/ 651033 h 836723"/>
                  <a:gd name="connsiteX13" fmla="*/ 1068165 w 1068190"/>
                  <a:gd name="connsiteY13" fmla="*/ 565308 h 836723"/>
                  <a:gd name="connsiteX14" fmla="*/ 1047210 w 1068190"/>
                  <a:gd name="connsiteY14" fmla="*/ 313848 h 836723"/>
                  <a:gd name="connsiteX15" fmla="*/ 927195 w 1068190"/>
                  <a:gd name="connsiteY15" fmla="*/ 144303 h 836723"/>
                  <a:gd name="connsiteX16" fmla="*/ 679545 w 1068190"/>
                  <a:gd name="connsiteY16" fmla="*/ 14763 h 836723"/>
                  <a:gd name="connsiteX17" fmla="*/ 483330 w 1068190"/>
                  <a:gd name="connsiteY17" fmla="*/ 3333 h 836723"/>
                  <a:gd name="connsiteX18" fmla="*/ 369030 w 1068190"/>
                  <a:gd name="connsiteY18" fmla="*/ 18573 h 836723"/>
                  <a:gd name="connsiteX19" fmla="*/ 273780 w 1068190"/>
                  <a:gd name="connsiteY19" fmla="*/ 117633 h 836723"/>
                  <a:gd name="connsiteX0" fmla="*/ 273780 w 1068190"/>
                  <a:gd name="connsiteY0" fmla="*/ 117633 h 722558"/>
                  <a:gd name="connsiteX1" fmla="*/ 136620 w 1068190"/>
                  <a:gd name="connsiteY1" fmla="*/ 127158 h 722558"/>
                  <a:gd name="connsiteX2" fmla="*/ 18510 w 1068190"/>
                  <a:gd name="connsiteY2" fmla="*/ 367188 h 722558"/>
                  <a:gd name="connsiteX3" fmla="*/ 1365 w 1068190"/>
                  <a:gd name="connsiteY3" fmla="*/ 605313 h 722558"/>
                  <a:gd name="connsiteX4" fmla="*/ 29305 w 1068190"/>
                  <a:gd name="connsiteY4" fmla="*/ 719613 h 722558"/>
                  <a:gd name="connsiteX5" fmla="*/ 104870 w 1068190"/>
                  <a:gd name="connsiteY5" fmla="*/ 685958 h 722558"/>
                  <a:gd name="connsiteX6" fmla="*/ 140430 w 1068190"/>
                  <a:gd name="connsiteY6" fmla="*/ 654843 h 722558"/>
                  <a:gd name="connsiteX7" fmla="*/ 186150 w 1068190"/>
                  <a:gd name="connsiteY7" fmla="*/ 481488 h 722558"/>
                  <a:gd name="connsiteX8" fmla="*/ 264255 w 1068190"/>
                  <a:gd name="connsiteY8" fmla="*/ 374808 h 722558"/>
                  <a:gd name="connsiteX9" fmla="*/ 380460 w 1068190"/>
                  <a:gd name="connsiteY9" fmla="*/ 330993 h 722558"/>
                  <a:gd name="connsiteX10" fmla="*/ 593820 w 1068190"/>
                  <a:gd name="connsiteY10" fmla="*/ 359568 h 722558"/>
                  <a:gd name="connsiteX11" fmla="*/ 805275 w 1068190"/>
                  <a:gd name="connsiteY11" fmla="*/ 424338 h 722558"/>
                  <a:gd name="connsiteX12" fmla="*/ 1039590 w 1068190"/>
                  <a:gd name="connsiteY12" fmla="*/ 651033 h 722558"/>
                  <a:gd name="connsiteX13" fmla="*/ 1068165 w 1068190"/>
                  <a:gd name="connsiteY13" fmla="*/ 565308 h 722558"/>
                  <a:gd name="connsiteX14" fmla="*/ 1047210 w 1068190"/>
                  <a:gd name="connsiteY14" fmla="*/ 313848 h 722558"/>
                  <a:gd name="connsiteX15" fmla="*/ 927195 w 1068190"/>
                  <a:gd name="connsiteY15" fmla="*/ 144303 h 722558"/>
                  <a:gd name="connsiteX16" fmla="*/ 679545 w 1068190"/>
                  <a:gd name="connsiteY16" fmla="*/ 14763 h 722558"/>
                  <a:gd name="connsiteX17" fmla="*/ 483330 w 1068190"/>
                  <a:gd name="connsiteY17" fmla="*/ 3333 h 722558"/>
                  <a:gd name="connsiteX18" fmla="*/ 369030 w 1068190"/>
                  <a:gd name="connsiteY18" fmla="*/ 18573 h 722558"/>
                  <a:gd name="connsiteX19" fmla="*/ 273780 w 1068190"/>
                  <a:gd name="connsiteY19" fmla="*/ 117633 h 722558"/>
                  <a:gd name="connsiteX0" fmla="*/ 273780 w 1068190"/>
                  <a:gd name="connsiteY0" fmla="*/ 117633 h 809068"/>
                  <a:gd name="connsiteX1" fmla="*/ 136620 w 1068190"/>
                  <a:gd name="connsiteY1" fmla="*/ 127158 h 809068"/>
                  <a:gd name="connsiteX2" fmla="*/ 18510 w 1068190"/>
                  <a:gd name="connsiteY2" fmla="*/ 367188 h 809068"/>
                  <a:gd name="connsiteX3" fmla="*/ 1365 w 1068190"/>
                  <a:gd name="connsiteY3" fmla="*/ 605313 h 809068"/>
                  <a:gd name="connsiteX4" fmla="*/ 29305 w 1068190"/>
                  <a:gd name="connsiteY4" fmla="*/ 719613 h 809068"/>
                  <a:gd name="connsiteX5" fmla="*/ 125190 w 1068190"/>
                  <a:gd name="connsiteY5" fmla="*/ 807878 h 809068"/>
                  <a:gd name="connsiteX6" fmla="*/ 140430 w 1068190"/>
                  <a:gd name="connsiteY6" fmla="*/ 654843 h 809068"/>
                  <a:gd name="connsiteX7" fmla="*/ 186150 w 1068190"/>
                  <a:gd name="connsiteY7" fmla="*/ 481488 h 809068"/>
                  <a:gd name="connsiteX8" fmla="*/ 264255 w 1068190"/>
                  <a:gd name="connsiteY8" fmla="*/ 374808 h 809068"/>
                  <a:gd name="connsiteX9" fmla="*/ 380460 w 1068190"/>
                  <a:gd name="connsiteY9" fmla="*/ 330993 h 809068"/>
                  <a:gd name="connsiteX10" fmla="*/ 593820 w 1068190"/>
                  <a:gd name="connsiteY10" fmla="*/ 359568 h 809068"/>
                  <a:gd name="connsiteX11" fmla="*/ 805275 w 1068190"/>
                  <a:gd name="connsiteY11" fmla="*/ 424338 h 809068"/>
                  <a:gd name="connsiteX12" fmla="*/ 1039590 w 1068190"/>
                  <a:gd name="connsiteY12" fmla="*/ 651033 h 809068"/>
                  <a:gd name="connsiteX13" fmla="*/ 1068165 w 1068190"/>
                  <a:gd name="connsiteY13" fmla="*/ 565308 h 809068"/>
                  <a:gd name="connsiteX14" fmla="*/ 1047210 w 1068190"/>
                  <a:gd name="connsiteY14" fmla="*/ 313848 h 809068"/>
                  <a:gd name="connsiteX15" fmla="*/ 927195 w 1068190"/>
                  <a:gd name="connsiteY15" fmla="*/ 144303 h 809068"/>
                  <a:gd name="connsiteX16" fmla="*/ 679545 w 1068190"/>
                  <a:gd name="connsiteY16" fmla="*/ 14763 h 809068"/>
                  <a:gd name="connsiteX17" fmla="*/ 483330 w 1068190"/>
                  <a:gd name="connsiteY17" fmla="*/ 3333 h 809068"/>
                  <a:gd name="connsiteX18" fmla="*/ 369030 w 1068190"/>
                  <a:gd name="connsiteY18" fmla="*/ 18573 h 809068"/>
                  <a:gd name="connsiteX19" fmla="*/ 273780 w 1068190"/>
                  <a:gd name="connsiteY19" fmla="*/ 117633 h 809068"/>
                  <a:gd name="connsiteX0" fmla="*/ 273780 w 1068190"/>
                  <a:gd name="connsiteY0" fmla="*/ 117633 h 809589"/>
                  <a:gd name="connsiteX1" fmla="*/ 136620 w 1068190"/>
                  <a:gd name="connsiteY1" fmla="*/ 127158 h 809589"/>
                  <a:gd name="connsiteX2" fmla="*/ 18510 w 1068190"/>
                  <a:gd name="connsiteY2" fmla="*/ 367188 h 809589"/>
                  <a:gd name="connsiteX3" fmla="*/ 1365 w 1068190"/>
                  <a:gd name="connsiteY3" fmla="*/ 605313 h 809589"/>
                  <a:gd name="connsiteX4" fmla="*/ 29305 w 1068190"/>
                  <a:gd name="connsiteY4" fmla="*/ 719613 h 809589"/>
                  <a:gd name="connsiteX5" fmla="*/ 99230 w 1068190"/>
                  <a:gd name="connsiteY5" fmla="*/ 736027 h 809589"/>
                  <a:gd name="connsiteX6" fmla="*/ 125190 w 1068190"/>
                  <a:gd name="connsiteY6" fmla="*/ 807878 h 809589"/>
                  <a:gd name="connsiteX7" fmla="*/ 140430 w 1068190"/>
                  <a:gd name="connsiteY7" fmla="*/ 654843 h 809589"/>
                  <a:gd name="connsiteX8" fmla="*/ 186150 w 1068190"/>
                  <a:gd name="connsiteY8" fmla="*/ 481488 h 809589"/>
                  <a:gd name="connsiteX9" fmla="*/ 264255 w 1068190"/>
                  <a:gd name="connsiteY9" fmla="*/ 374808 h 809589"/>
                  <a:gd name="connsiteX10" fmla="*/ 380460 w 1068190"/>
                  <a:gd name="connsiteY10" fmla="*/ 330993 h 809589"/>
                  <a:gd name="connsiteX11" fmla="*/ 593820 w 1068190"/>
                  <a:gd name="connsiteY11" fmla="*/ 359568 h 809589"/>
                  <a:gd name="connsiteX12" fmla="*/ 805275 w 1068190"/>
                  <a:gd name="connsiteY12" fmla="*/ 424338 h 809589"/>
                  <a:gd name="connsiteX13" fmla="*/ 1039590 w 1068190"/>
                  <a:gd name="connsiteY13" fmla="*/ 651033 h 809589"/>
                  <a:gd name="connsiteX14" fmla="*/ 1068165 w 1068190"/>
                  <a:gd name="connsiteY14" fmla="*/ 565308 h 809589"/>
                  <a:gd name="connsiteX15" fmla="*/ 1047210 w 1068190"/>
                  <a:gd name="connsiteY15" fmla="*/ 313848 h 809589"/>
                  <a:gd name="connsiteX16" fmla="*/ 927195 w 1068190"/>
                  <a:gd name="connsiteY16" fmla="*/ 144303 h 809589"/>
                  <a:gd name="connsiteX17" fmla="*/ 679545 w 1068190"/>
                  <a:gd name="connsiteY17" fmla="*/ 14763 h 809589"/>
                  <a:gd name="connsiteX18" fmla="*/ 483330 w 1068190"/>
                  <a:gd name="connsiteY18" fmla="*/ 3333 h 809589"/>
                  <a:gd name="connsiteX19" fmla="*/ 369030 w 1068190"/>
                  <a:gd name="connsiteY19" fmla="*/ 18573 h 809589"/>
                  <a:gd name="connsiteX20" fmla="*/ 273780 w 1068190"/>
                  <a:gd name="connsiteY20" fmla="*/ 117633 h 809589"/>
                  <a:gd name="connsiteX0" fmla="*/ 273780 w 1068190"/>
                  <a:gd name="connsiteY0" fmla="*/ 117633 h 810271"/>
                  <a:gd name="connsiteX1" fmla="*/ 136620 w 1068190"/>
                  <a:gd name="connsiteY1" fmla="*/ 127158 h 810271"/>
                  <a:gd name="connsiteX2" fmla="*/ 18510 w 1068190"/>
                  <a:gd name="connsiteY2" fmla="*/ 367188 h 810271"/>
                  <a:gd name="connsiteX3" fmla="*/ 1365 w 1068190"/>
                  <a:gd name="connsiteY3" fmla="*/ 605313 h 810271"/>
                  <a:gd name="connsiteX4" fmla="*/ 29305 w 1068190"/>
                  <a:gd name="connsiteY4" fmla="*/ 719613 h 810271"/>
                  <a:gd name="connsiteX5" fmla="*/ 99230 w 1068190"/>
                  <a:gd name="connsiteY5" fmla="*/ 736027 h 810271"/>
                  <a:gd name="connsiteX6" fmla="*/ 125190 w 1068190"/>
                  <a:gd name="connsiteY6" fmla="*/ 807878 h 810271"/>
                  <a:gd name="connsiteX7" fmla="*/ 130270 w 1068190"/>
                  <a:gd name="connsiteY7" fmla="*/ 637063 h 810271"/>
                  <a:gd name="connsiteX8" fmla="*/ 186150 w 1068190"/>
                  <a:gd name="connsiteY8" fmla="*/ 481488 h 810271"/>
                  <a:gd name="connsiteX9" fmla="*/ 264255 w 1068190"/>
                  <a:gd name="connsiteY9" fmla="*/ 374808 h 810271"/>
                  <a:gd name="connsiteX10" fmla="*/ 380460 w 1068190"/>
                  <a:gd name="connsiteY10" fmla="*/ 330993 h 810271"/>
                  <a:gd name="connsiteX11" fmla="*/ 593820 w 1068190"/>
                  <a:gd name="connsiteY11" fmla="*/ 359568 h 810271"/>
                  <a:gd name="connsiteX12" fmla="*/ 805275 w 1068190"/>
                  <a:gd name="connsiteY12" fmla="*/ 424338 h 810271"/>
                  <a:gd name="connsiteX13" fmla="*/ 1039590 w 1068190"/>
                  <a:gd name="connsiteY13" fmla="*/ 651033 h 810271"/>
                  <a:gd name="connsiteX14" fmla="*/ 1068165 w 1068190"/>
                  <a:gd name="connsiteY14" fmla="*/ 565308 h 810271"/>
                  <a:gd name="connsiteX15" fmla="*/ 1047210 w 1068190"/>
                  <a:gd name="connsiteY15" fmla="*/ 313848 h 810271"/>
                  <a:gd name="connsiteX16" fmla="*/ 927195 w 1068190"/>
                  <a:gd name="connsiteY16" fmla="*/ 144303 h 810271"/>
                  <a:gd name="connsiteX17" fmla="*/ 679545 w 1068190"/>
                  <a:gd name="connsiteY17" fmla="*/ 14763 h 810271"/>
                  <a:gd name="connsiteX18" fmla="*/ 483330 w 1068190"/>
                  <a:gd name="connsiteY18" fmla="*/ 3333 h 810271"/>
                  <a:gd name="connsiteX19" fmla="*/ 369030 w 1068190"/>
                  <a:gd name="connsiteY19" fmla="*/ 18573 h 810271"/>
                  <a:gd name="connsiteX20" fmla="*/ 273780 w 1068190"/>
                  <a:gd name="connsiteY20" fmla="*/ 117633 h 810271"/>
                  <a:gd name="connsiteX0" fmla="*/ 273780 w 1068190"/>
                  <a:gd name="connsiteY0" fmla="*/ 117633 h 810271"/>
                  <a:gd name="connsiteX1" fmla="*/ 136620 w 1068190"/>
                  <a:gd name="connsiteY1" fmla="*/ 127158 h 810271"/>
                  <a:gd name="connsiteX2" fmla="*/ 18510 w 1068190"/>
                  <a:gd name="connsiteY2" fmla="*/ 367188 h 810271"/>
                  <a:gd name="connsiteX3" fmla="*/ 1365 w 1068190"/>
                  <a:gd name="connsiteY3" fmla="*/ 605313 h 810271"/>
                  <a:gd name="connsiteX4" fmla="*/ 29305 w 1068190"/>
                  <a:gd name="connsiteY4" fmla="*/ 719613 h 810271"/>
                  <a:gd name="connsiteX5" fmla="*/ 99230 w 1068190"/>
                  <a:gd name="connsiteY5" fmla="*/ 736027 h 810271"/>
                  <a:gd name="connsiteX6" fmla="*/ 125190 w 1068190"/>
                  <a:gd name="connsiteY6" fmla="*/ 807878 h 810271"/>
                  <a:gd name="connsiteX7" fmla="*/ 130270 w 1068190"/>
                  <a:gd name="connsiteY7" fmla="*/ 637063 h 810271"/>
                  <a:gd name="connsiteX8" fmla="*/ 183610 w 1068190"/>
                  <a:gd name="connsiteY8" fmla="*/ 463708 h 810271"/>
                  <a:gd name="connsiteX9" fmla="*/ 264255 w 1068190"/>
                  <a:gd name="connsiteY9" fmla="*/ 374808 h 810271"/>
                  <a:gd name="connsiteX10" fmla="*/ 380460 w 1068190"/>
                  <a:gd name="connsiteY10" fmla="*/ 330993 h 810271"/>
                  <a:gd name="connsiteX11" fmla="*/ 593820 w 1068190"/>
                  <a:gd name="connsiteY11" fmla="*/ 359568 h 810271"/>
                  <a:gd name="connsiteX12" fmla="*/ 805275 w 1068190"/>
                  <a:gd name="connsiteY12" fmla="*/ 424338 h 810271"/>
                  <a:gd name="connsiteX13" fmla="*/ 1039590 w 1068190"/>
                  <a:gd name="connsiteY13" fmla="*/ 651033 h 810271"/>
                  <a:gd name="connsiteX14" fmla="*/ 1068165 w 1068190"/>
                  <a:gd name="connsiteY14" fmla="*/ 565308 h 810271"/>
                  <a:gd name="connsiteX15" fmla="*/ 1047210 w 1068190"/>
                  <a:gd name="connsiteY15" fmla="*/ 313848 h 810271"/>
                  <a:gd name="connsiteX16" fmla="*/ 927195 w 1068190"/>
                  <a:gd name="connsiteY16" fmla="*/ 144303 h 810271"/>
                  <a:gd name="connsiteX17" fmla="*/ 679545 w 1068190"/>
                  <a:gd name="connsiteY17" fmla="*/ 14763 h 810271"/>
                  <a:gd name="connsiteX18" fmla="*/ 483330 w 1068190"/>
                  <a:gd name="connsiteY18" fmla="*/ 3333 h 810271"/>
                  <a:gd name="connsiteX19" fmla="*/ 369030 w 1068190"/>
                  <a:gd name="connsiteY19" fmla="*/ 18573 h 810271"/>
                  <a:gd name="connsiteX20" fmla="*/ 273780 w 1068190"/>
                  <a:gd name="connsiteY20" fmla="*/ 117633 h 810271"/>
                  <a:gd name="connsiteX0" fmla="*/ 273780 w 1068190"/>
                  <a:gd name="connsiteY0" fmla="*/ 117633 h 810271"/>
                  <a:gd name="connsiteX1" fmla="*/ 136620 w 1068190"/>
                  <a:gd name="connsiteY1" fmla="*/ 127158 h 810271"/>
                  <a:gd name="connsiteX2" fmla="*/ 18510 w 1068190"/>
                  <a:gd name="connsiteY2" fmla="*/ 367188 h 810271"/>
                  <a:gd name="connsiteX3" fmla="*/ 1365 w 1068190"/>
                  <a:gd name="connsiteY3" fmla="*/ 605313 h 810271"/>
                  <a:gd name="connsiteX4" fmla="*/ 29305 w 1068190"/>
                  <a:gd name="connsiteY4" fmla="*/ 719613 h 810271"/>
                  <a:gd name="connsiteX5" fmla="*/ 99230 w 1068190"/>
                  <a:gd name="connsiteY5" fmla="*/ 736027 h 810271"/>
                  <a:gd name="connsiteX6" fmla="*/ 125190 w 1068190"/>
                  <a:gd name="connsiteY6" fmla="*/ 807878 h 810271"/>
                  <a:gd name="connsiteX7" fmla="*/ 130270 w 1068190"/>
                  <a:gd name="connsiteY7" fmla="*/ 637063 h 810271"/>
                  <a:gd name="connsiteX8" fmla="*/ 170910 w 1068190"/>
                  <a:gd name="connsiteY8" fmla="*/ 451008 h 810271"/>
                  <a:gd name="connsiteX9" fmla="*/ 264255 w 1068190"/>
                  <a:gd name="connsiteY9" fmla="*/ 374808 h 810271"/>
                  <a:gd name="connsiteX10" fmla="*/ 380460 w 1068190"/>
                  <a:gd name="connsiteY10" fmla="*/ 330993 h 810271"/>
                  <a:gd name="connsiteX11" fmla="*/ 593820 w 1068190"/>
                  <a:gd name="connsiteY11" fmla="*/ 359568 h 810271"/>
                  <a:gd name="connsiteX12" fmla="*/ 805275 w 1068190"/>
                  <a:gd name="connsiteY12" fmla="*/ 424338 h 810271"/>
                  <a:gd name="connsiteX13" fmla="*/ 1039590 w 1068190"/>
                  <a:gd name="connsiteY13" fmla="*/ 651033 h 810271"/>
                  <a:gd name="connsiteX14" fmla="*/ 1068165 w 1068190"/>
                  <a:gd name="connsiteY14" fmla="*/ 565308 h 810271"/>
                  <a:gd name="connsiteX15" fmla="*/ 1047210 w 1068190"/>
                  <a:gd name="connsiteY15" fmla="*/ 313848 h 810271"/>
                  <a:gd name="connsiteX16" fmla="*/ 927195 w 1068190"/>
                  <a:gd name="connsiteY16" fmla="*/ 144303 h 810271"/>
                  <a:gd name="connsiteX17" fmla="*/ 679545 w 1068190"/>
                  <a:gd name="connsiteY17" fmla="*/ 14763 h 810271"/>
                  <a:gd name="connsiteX18" fmla="*/ 483330 w 1068190"/>
                  <a:gd name="connsiteY18" fmla="*/ 3333 h 810271"/>
                  <a:gd name="connsiteX19" fmla="*/ 369030 w 1068190"/>
                  <a:gd name="connsiteY19" fmla="*/ 18573 h 810271"/>
                  <a:gd name="connsiteX20" fmla="*/ 273780 w 1068190"/>
                  <a:gd name="connsiteY20" fmla="*/ 117633 h 810271"/>
                  <a:gd name="connsiteX0" fmla="*/ 273780 w 1070425"/>
                  <a:gd name="connsiteY0" fmla="*/ 117633 h 810271"/>
                  <a:gd name="connsiteX1" fmla="*/ 136620 w 1070425"/>
                  <a:gd name="connsiteY1" fmla="*/ 127158 h 810271"/>
                  <a:gd name="connsiteX2" fmla="*/ 18510 w 1070425"/>
                  <a:gd name="connsiteY2" fmla="*/ 367188 h 810271"/>
                  <a:gd name="connsiteX3" fmla="*/ 1365 w 1070425"/>
                  <a:gd name="connsiteY3" fmla="*/ 605313 h 810271"/>
                  <a:gd name="connsiteX4" fmla="*/ 29305 w 1070425"/>
                  <a:gd name="connsiteY4" fmla="*/ 719613 h 810271"/>
                  <a:gd name="connsiteX5" fmla="*/ 99230 w 1070425"/>
                  <a:gd name="connsiteY5" fmla="*/ 736027 h 810271"/>
                  <a:gd name="connsiteX6" fmla="*/ 125190 w 1070425"/>
                  <a:gd name="connsiteY6" fmla="*/ 807878 h 810271"/>
                  <a:gd name="connsiteX7" fmla="*/ 130270 w 1070425"/>
                  <a:gd name="connsiteY7" fmla="*/ 637063 h 810271"/>
                  <a:gd name="connsiteX8" fmla="*/ 170910 w 1070425"/>
                  <a:gd name="connsiteY8" fmla="*/ 451008 h 810271"/>
                  <a:gd name="connsiteX9" fmla="*/ 264255 w 1070425"/>
                  <a:gd name="connsiteY9" fmla="*/ 374808 h 810271"/>
                  <a:gd name="connsiteX10" fmla="*/ 380460 w 1070425"/>
                  <a:gd name="connsiteY10" fmla="*/ 330993 h 810271"/>
                  <a:gd name="connsiteX11" fmla="*/ 593820 w 1070425"/>
                  <a:gd name="connsiteY11" fmla="*/ 359568 h 810271"/>
                  <a:gd name="connsiteX12" fmla="*/ 820515 w 1070425"/>
                  <a:gd name="connsiteY12" fmla="*/ 416718 h 810271"/>
                  <a:gd name="connsiteX13" fmla="*/ 1039590 w 1070425"/>
                  <a:gd name="connsiteY13" fmla="*/ 651033 h 810271"/>
                  <a:gd name="connsiteX14" fmla="*/ 1068165 w 1070425"/>
                  <a:gd name="connsiteY14" fmla="*/ 565308 h 810271"/>
                  <a:gd name="connsiteX15" fmla="*/ 1047210 w 1070425"/>
                  <a:gd name="connsiteY15" fmla="*/ 313848 h 810271"/>
                  <a:gd name="connsiteX16" fmla="*/ 927195 w 1070425"/>
                  <a:gd name="connsiteY16" fmla="*/ 144303 h 810271"/>
                  <a:gd name="connsiteX17" fmla="*/ 679545 w 1070425"/>
                  <a:gd name="connsiteY17" fmla="*/ 14763 h 810271"/>
                  <a:gd name="connsiteX18" fmla="*/ 483330 w 1070425"/>
                  <a:gd name="connsiteY18" fmla="*/ 3333 h 810271"/>
                  <a:gd name="connsiteX19" fmla="*/ 369030 w 1070425"/>
                  <a:gd name="connsiteY19" fmla="*/ 18573 h 810271"/>
                  <a:gd name="connsiteX20" fmla="*/ 273780 w 1070425"/>
                  <a:gd name="connsiteY20" fmla="*/ 117633 h 810271"/>
                  <a:gd name="connsiteX0" fmla="*/ 273780 w 1070425"/>
                  <a:gd name="connsiteY0" fmla="*/ 117633 h 810271"/>
                  <a:gd name="connsiteX1" fmla="*/ 136620 w 1070425"/>
                  <a:gd name="connsiteY1" fmla="*/ 127158 h 810271"/>
                  <a:gd name="connsiteX2" fmla="*/ 18510 w 1070425"/>
                  <a:gd name="connsiteY2" fmla="*/ 367188 h 810271"/>
                  <a:gd name="connsiteX3" fmla="*/ 1365 w 1070425"/>
                  <a:gd name="connsiteY3" fmla="*/ 605313 h 810271"/>
                  <a:gd name="connsiteX4" fmla="*/ 29305 w 1070425"/>
                  <a:gd name="connsiteY4" fmla="*/ 719613 h 810271"/>
                  <a:gd name="connsiteX5" fmla="*/ 99230 w 1070425"/>
                  <a:gd name="connsiteY5" fmla="*/ 736027 h 810271"/>
                  <a:gd name="connsiteX6" fmla="*/ 125190 w 1070425"/>
                  <a:gd name="connsiteY6" fmla="*/ 807878 h 810271"/>
                  <a:gd name="connsiteX7" fmla="*/ 130270 w 1070425"/>
                  <a:gd name="connsiteY7" fmla="*/ 637063 h 810271"/>
                  <a:gd name="connsiteX8" fmla="*/ 170910 w 1070425"/>
                  <a:gd name="connsiteY8" fmla="*/ 451008 h 810271"/>
                  <a:gd name="connsiteX9" fmla="*/ 264255 w 1070425"/>
                  <a:gd name="connsiteY9" fmla="*/ 374808 h 810271"/>
                  <a:gd name="connsiteX10" fmla="*/ 380460 w 1070425"/>
                  <a:gd name="connsiteY10" fmla="*/ 330993 h 810271"/>
                  <a:gd name="connsiteX11" fmla="*/ 598900 w 1070425"/>
                  <a:gd name="connsiteY11" fmla="*/ 339248 h 810271"/>
                  <a:gd name="connsiteX12" fmla="*/ 820515 w 1070425"/>
                  <a:gd name="connsiteY12" fmla="*/ 416718 h 810271"/>
                  <a:gd name="connsiteX13" fmla="*/ 1039590 w 1070425"/>
                  <a:gd name="connsiteY13" fmla="*/ 651033 h 810271"/>
                  <a:gd name="connsiteX14" fmla="*/ 1068165 w 1070425"/>
                  <a:gd name="connsiteY14" fmla="*/ 565308 h 810271"/>
                  <a:gd name="connsiteX15" fmla="*/ 1047210 w 1070425"/>
                  <a:gd name="connsiteY15" fmla="*/ 313848 h 810271"/>
                  <a:gd name="connsiteX16" fmla="*/ 927195 w 1070425"/>
                  <a:gd name="connsiteY16" fmla="*/ 144303 h 810271"/>
                  <a:gd name="connsiteX17" fmla="*/ 679545 w 1070425"/>
                  <a:gd name="connsiteY17" fmla="*/ 14763 h 810271"/>
                  <a:gd name="connsiteX18" fmla="*/ 483330 w 1070425"/>
                  <a:gd name="connsiteY18" fmla="*/ 3333 h 810271"/>
                  <a:gd name="connsiteX19" fmla="*/ 369030 w 1070425"/>
                  <a:gd name="connsiteY19" fmla="*/ 18573 h 810271"/>
                  <a:gd name="connsiteX20" fmla="*/ 273780 w 1070425"/>
                  <a:gd name="connsiteY20" fmla="*/ 117633 h 810271"/>
                  <a:gd name="connsiteX0" fmla="*/ 273780 w 1070425"/>
                  <a:gd name="connsiteY0" fmla="*/ 117633 h 810271"/>
                  <a:gd name="connsiteX1" fmla="*/ 136620 w 1070425"/>
                  <a:gd name="connsiteY1" fmla="*/ 127158 h 810271"/>
                  <a:gd name="connsiteX2" fmla="*/ 18510 w 1070425"/>
                  <a:gd name="connsiteY2" fmla="*/ 367188 h 810271"/>
                  <a:gd name="connsiteX3" fmla="*/ 1365 w 1070425"/>
                  <a:gd name="connsiteY3" fmla="*/ 605313 h 810271"/>
                  <a:gd name="connsiteX4" fmla="*/ 29305 w 1070425"/>
                  <a:gd name="connsiteY4" fmla="*/ 719613 h 810271"/>
                  <a:gd name="connsiteX5" fmla="*/ 99230 w 1070425"/>
                  <a:gd name="connsiteY5" fmla="*/ 736027 h 810271"/>
                  <a:gd name="connsiteX6" fmla="*/ 125190 w 1070425"/>
                  <a:gd name="connsiteY6" fmla="*/ 807878 h 810271"/>
                  <a:gd name="connsiteX7" fmla="*/ 130270 w 1070425"/>
                  <a:gd name="connsiteY7" fmla="*/ 637063 h 810271"/>
                  <a:gd name="connsiteX8" fmla="*/ 170910 w 1070425"/>
                  <a:gd name="connsiteY8" fmla="*/ 451008 h 810271"/>
                  <a:gd name="connsiteX9" fmla="*/ 264255 w 1070425"/>
                  <a:gd name="connsiteY9" fmla="*/ 374808 h 810271"/>
                  <a:gd name="connsiteX10" fmla="*/ 380460 w 1070425"/>
                  <a:gd name="connsiteY10" fmla="*/ 330993 h 810271"/>
                  <a:gd name="connsiteX11" fmla="*/ 601440 w 1070425"/>
                  <a:gd name="connsiteY11" fmla="*/ 354488 h 810271"/>
                  <a:gd name="connsiteX12" fmla="*/ 820515 w 1070425"/>
                  <a:gd name="connsiteY12" fmla="*/ 416718 h 810271"/>
                  <a:gd name="connsiteX13" fmla="*/ 1039590 w 1070425"/>
                  <a:gd name="connsiteY13" fmla="*/ 651033 h 810271"/>
                  <a:gd name="connsiteX14" fmla="*/ 1068165 w 1070425"/>
                  <a:gd name="connsiteY14" fmla="*/ 565308 h 810271"/>
                  <a:gd name="connsiteX15" fmla="*/ 1047210 w 1070425"/>
                  <a:gd name="connsiteY15" fmla="*/ 313848 h 810271"/>
                  <a:gd name="connsiteX16" fmla="*/ 927195 w 1070425"/>
                  <a:gd name="connsiteY16" fmla="*/ 144303 h 810271"/>
                  <a:gd name="connsiteX17" fmla="*/ 679545 w 1070425"/>
                  <a:gd name="connsiteY17" fmla="*/ 14763 h 810271"/>
                  <a:gd name="connsiteX18" fmla="*/ 483330 w 1070425"/>
                  <a:gd name="connsiteY18" fmla="*/ 3333 h 810271"/>
                  <a:gd name="connsiteX19" fmla="*/ 369030 w 1070425"/>
                  <a:gd name="connsiteY19" fmla="*/ 18573 h 810271"/>
                  <a:gd name="connsiteX20" fmla="*/ 273780 w 1070425"/>
                  <a:gd name="connsiteY20" fmla="*/ 117633 h 810271"/>
                  <a:gd name="connsiteX0" fmla="*/ 273780 w 1070773"/>
                  <a:gd name="connsiteY0" fmla="*/ 117633 h 810271"/>
                  <a:gd name="connsiteX1" fmla="*/ 136620 w 1070773"/>
                  <a:gd name="connsiteY1" fmla="*/ 127158 h 810271"/>
                  <a:gd name="connsiteX2" fmla="*/ 18510 w 1070773"/>
                  <a:gd name="connsiteY2" fmla="*/ 367188 h 810271"/>
                  <a:gd name="connsiteX3" fmla="*/ 1365 w 1070773"/>
                  <a:gd name="connsiteY3" fmla="*/ 605313 h 810271"/>
                  <a:gd name="connsiteX4" fmla="*/ 29305 w 1070773"/>
                  <a:gd name="connsiteY4" fmla="*/ 719613 h 810271"/>
                  <a:gd name="connsiteX5" fmla="*/ 99230 w 1070773"/>
                  <a:gd name="connsiteY5" fmla="*/ 736027 h 810271"/>
                  <a:gd name="connsiteX6" fmla="*/ 125190 w 1070773"/>
                  <a:gd name="connsiteY6" fmla="*/ 807878 h 810271"/>
                  <a:gd name="connsiteX7" fmla="*/ 130270 w 1070773"/>
                  <a:gd name="connsiteY7" fmla="*/ 637063 h 810271"/>
                  <a:gd name="connsiteX8" fmla="*/ 170910 w 1070773"/>
                  <a:gd name="connsiteY8" fmla="*/ 451008 h 810271"/>
                  <a:gd name="connsiteX9" fmla="*/ 264255 w 1070773"/>
                  <a:gd name="connsiteY9" fmla="*/ 374808 h 810271"/>
                  <a:gd name="connsiteX10" fmla="*/ 380460 w 1070773"/>
                  <a:gd name="connsiteY10" fmla="*/ 330993 h 810271"/>
                  <a:gd name="connsiteX11" fmla="*/ 601440 w 1070773"/>
                  <a:gd name="connsiteY11" fmla="*/ 354488 h 810271"/>
                  <a:gd name="connsiteX12" fmla="*/ 812895 w 1070773"/>
                  <a:gd name="connsiteY12" fmla="*/ 416718 h 810271"/>
                  <a:gd name="connsiteX13" fmla="*/ 1039590 w 1070773"/>
                  <a:gd name="connsiteY13" fmla="*/ 651033 h 810271"/>
                  <a:gd name="connsiteX14" fmla="*/ 1068165 w 1070773"/>
                  <a:gd name="connsiteY14" fmla="*/ 565308 h 810271"/>
                  <a:gd name="connsiteX15" fmla="*/ 1047210 w 1070773"/>
                  <a:gd name="connsiteY15" fmla="*/ 313848 h 810271"/>
                  <a:gd name="connsiteX16" fmla="*/ 927195 w 1070773"/>
                  <a:gd name="connsiteY16" fmla="*/ 144303 h 810271"/>
                  <a:gd name="connsiteX17" fmla="*/ 679545 w 1070773"/>
                  <a:gd name="connsiteY17" fmla="*/ 14763 h 810271"/>
                  <a:gd name="connsiteX18" fmla="*/ 483330 w 1070773"/>
                  <a:gd name="connsiteY18" fmla="*/ 3333 h 810271"/>
                  <a:gd name="connsiteX19" fmla="*/ 369030 w 1070773"/>
                  <a:gd name="connsiteY19" fmla="*/ 18573 h 810271"/>
                  <a:gd name="connsiteX20" fmla="*/ 273780 w 1070773"/>
                  <a:gd name="connsiteY20" fmla="*/ 117633 h 810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70773" h="810271">
                    <a:moveTo>
                      <a:pt x="273780" y="117633"/>
                    </a:moveTo>
                    <a:cubicBezTo>
                      <a:pt x="271240" y="120491"/>
                      <a:pt x="179165" y="85566"/>
                      <a:pt x="136620" y="127158"/>
                    </a:cubicBezTo>
                    <a:cubicBezTo>
                      <a:pt x="94075" y="168751"/>
                      <a:pt x="41053" y="287496"/>
                      <a:pt x="18510" y="367188"/>
                    </a:cubicBezTo>
                    <a:cubicBezTo>
                      <a:pt x="-4033" y="446881"/>
                      <a:pt x="-434" y="546576"/>
                      <a:pt x="1365" y="605313"/>
                    </a:cubicBezTo>
                    <a:cubicBezTo>
                      <a:pt x="3164" y="664050"/>
                      <a:pt x="12994" y="697827"/>
                      <a:pt x="29305" y="719613"/>
                    </a:cubicBezTo>
                    <a:cubicBezTo>
                      <a:pt x="45616" y="741399"/>
                      <a:pt x="83249" y="721316"/>
                      <a:pt x="99230" y="736027"/>
                    </a:cubicBezTo>
                    <a:cubicBezTo>
                      <a:pt x="115211" y="750738"/>
                      <a:pt x="120017" y="824372"/>
                      <a:pt x="125190" y="807878"/>
                    </a:cubicBezTo>
                    <a:cubicBezTo>
                      <a:pt x="130363" y="791384"/>
                      <a:pt x="122650" y="696541"/>
                      <a:pt x="130270" y="637063"/>
                    </a:cubicBezTo>
                    <a:cubicBezTo>
                      <a:pt x="137890" y="577585"/>
                      <a:pt x="148579" y="494717"/>
                      <a:pt x="170910" y="451008"/>
                    </a:cubicBezTo>
                    <a:cubicBezTo>
                      <a:pt x="193241" y="407299"/>
                      <a:pt x="229330" y="394810"/>
                      <a:pt x="264255" y="374808"/>
                    </a:cubicBezTo>
                    <a:cubicBezTo>
                      <a:pt x="299180" y="354806"/>
                      <a:pt x="324263" y="334380"/>
                      <a:pt x="380460" y="330993"/>
                    </a:cubicBezTo>
                    <a:cubicBezTo>
                      <a:pt x="436657" y="327606"/>
                      <a:pt x="529368" y="340201"/>
                      <a:pt x="601440" y="354488"/>
                    </a:cubicBezTo>
                    <a:cubicBezTo>
                      <a:pt x="673512" y="368775"/>
                      <a:pt x="739870" y="367294"/>
                      <a:pt x="812895" y="416718"/>
                    </a:cubicBezTo>
                    <a:cubicBezTo>
                      <a:pt x="885920" y="466142"/>
                      <a:pt x="997045" y="626268"/>
                      <a:pt x="1039590" y="651033"/>
                    </a:cubicBezTo>
                    <a:cubicBezTo>
                      <a:pt x="1082135" y="675798"/>
                      <a:pt x="1069118" y="623411"/>
                      <a:pt x="1068165" y="565308"/>
                    </a:cubicBezTo>
                    <a:cubicBezTo>
                      <a:pt x="1067213" y="507206"/>
                      <a:pt x="1070705" y="384015"/>
                      <a:pt x="1047210" y="313848"/>
                    </a:cubicBezTo>
                    <a:cubicBezTo>
                      <a:pt x="1023715" y="243681"/>
                      <a:pt x="988472" y="194150"/>
                      <a:pt x="927195" y="144303"/>
                    </a:cubicBezTo>
                    <a:cubicBezTo>
                      <a:pt x="865918" y="94456"/>
                      <a:pt x="753523" y="38258"/>
                      <a:pt x="679545" y="14763"/>
                    </a:cubicBezTo>
                    <a:cubicBezTo>
                      <a:pt x="605568" y="-8732"/>
                      <a:pt x="532225" y="2698"/>
                      <a:pt x="483330" y="3333"/>
                    </a:cubicBezTo>
                    <a:cubicBezTo>
                      <a:pt x="434435" y="3968"/>
                      <a:pt x="430942" y="793"/>
                      <a:pt x="369030" y="18573"/>
                    </a:cubicBezTo>
                    <a:cubicBezTo>
                      <a:pt x="307118" y="36353"/>
                      <a:pt x="276320" y="114775"/>
                      <a:pt x="273780" y="117633"/>
                    </a:cubicBezTo>
                    <a:close/>
                  </a:path>
                </a:pathLst>
              </a:custGeom>
              <a:solidFill>
                <a:srgbClr val="CC9900"/>
              </a:solidFill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" name="フリーフォーム: 図形 25">
                <a:extLst>
                  <a:ext uri="{FF2B5EF4-FFF2-40B4-BE49-F238E27FC236}">
                    <a16:creationId xmlns:a16="http://schemas.microsoft.com/office/drawing/2014/main" id="{CC6DDDCD-197B-EBE6-D753-1FE43F73E818}"/>
                  </a:ext>
                </a:extLst>
              </p:cNvPr>
              <p:cNvSpPr/>
              <p:nvPr/>
            </p:nvSpPr>
            <p:spPr>
              <a:xfrm>
                <a:off x="8423610" y="1067244"/>
                <a:ext cx="114300" cy="100965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00965">
                    <a:moveTo>
                      <a:pt x="0" y="0"/>
                    </a:moveTo>
                    <a:lnTo>
                      <a:pt x="66675" y="41910"/>
                    </a:lnTo>
                    <a:cubicBezTo>
                      <a:pt x="82550" y="53975"/>
                      <a:pt x="98425" y="88900"/>
                      <a:pt x="114300" y="100965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フリーフォーム: 図形 26">
                <a:extLst>
                  <a:ext uri="{FF2B5EF4-FFF2-40B4-BE49-F238E27FC236}">
                    <a16:creationId xmlns:a16="http://schemas.microsoft.com/office/drawing/2014/main" id="{645973A4-A592-B7BD-F9BE-DE0E72ABED66}"/>
                  </a:ext>
                </a:extLst>
              </p:cNvPr>
              <p:cNvSpPr/>
              <p:nvPr/>
            </p:nvSpPr>
            <p:spPr>
              <a:xfrm>
                <a:off x="8917100" y="1048979"/>
                <a:ext cx="220978" cy="316908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42902"/>
                  <a:gd name="connsiteY0" fmla="*/ 0 h 104743"/>
                  <a:gd name="connsiteX1" fmla="*/ 95866 w 142902"/>
                  <a:gd name="connsiteY1" fmla="*/ 41910 h 104743"/>
                  <a:gd name="connsiteX2" fmla="*/ 141059 w 142902"/>
                  <a:gd name="connsiteY2" fmla="*/ 104743 h 104743"/>
                  <a:gd name="connsiteX0" fmla="*/ 0 w 141090"/>
                  <a:gd name="connsiteY0" fmla="*/ 0 h 104743"/>
                  <a:gd name="connsiteX1" fmla="*/ 95866 w 141090"/>
                  <a:gd name="connsiteY1" fmla="*/ 41910 h 104743"/>
                  <a:gd name="connsiteX2" fmla="*/ 141059 w 141090"/>
                  <a:gd name="connsiteY2" fmla="*/ 104743 h 104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090" h="104743">
                    <a:moveTo>
                      <a:pt x="0" y="0"/>
                    </a:moveTo>
                    <a:cubicBezTo>
                      <a:pt x="31955" y="13970"/>
                      <a:pt x="69993" y="21014"/>
                      <a:pt x="95866" y="41910"/>
                    </a:cubicBezTo>
                    <a:cubicBezTo>
                      <a:pt x="111741" y="53975"/>
                      <a:pt x="142212" y="89530"/>
                      <a:pt x="141059" y="104743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フリーフォーム: 図形 27">
                <a:extLst>
                  <a:ext uri="{FF2B5EF4-FFF2-40B4-BE49-F238E27FC236}">
                    <a16:creationId xmlns:a16="http://schemas.microsoft.com/office/drawing/2014/main" id="{81C20145-9CC6-AEB1-3740-69AD961B77C5}"/>
                  </a:ext>
                </a:extLst>
              </p:cNvPr>
              <p:cNvSpPr/>
              <p:nvPr/>
            </p:nvSpPr>
            <p:spPr>
              <a:xfrm>
                <a:off x="8529894" y="971873"/>
                <a:ext cx="349094" cy="163237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542657"/>
                  <a:gd name="connsiteY0" fmla="*/ 0 h 104775"/>
                  <a:gd name="connsiteX1" fmla="*/ 517142 w 542657"/>
                  <a:gd name="connsiteY1" fmla="*/ 40683 h 104775"/>
                  <a:gd name="connsiteX2" fmla="*/ 539225 w 542657"/>
                  <a:gd name="connsiteY2" fmla="*/ 104775 h 104775"/>
                  <a:gd name="connsiteX0" fmla="*/ 0 w 539823"/>
                  <a:gd name="connsiteY0" fmla="*/ 0 h 104775"/>
                  <a:gd name="connsiteX1" fmla="*/ 393238 w 539823"/>
                  <a:gd name="connsiteY1" fmla="*/ 27186 h 104775"/>
                  <a:gd name="connsiteX2" fmla="*/ 539225 w 539823"/>
                  <a:gd name="connsiteY2" fmla="*/ 104775 h 104775"/>
                  <a:gd name="connsiteX0" fmla="*/ 0 w 567606"/>
                  <a:gd name="connsiteY0" fmla="*/ 0 h 104775"/>
                  <a:gd name="connsiteX1" fmla="*/ 393238 w 567606"/>
                  <a:gd name="connsiteY1" fmla="*/ 27186 h 104775"/>
                  <a:gd name="connsiteX2" fmla="*/ 567103 w 567606"/>
                  <a:gd name="connsiteY2" fmla="*/ 104775 h 104775"/>
                  <a:gd name="connsiteX0" fmla="*/ 0 w 567643"/>
                  <a:gd name="connsiteY0" fmla="*/ 0 h 104775"/>
                  <a:gd name="connsiteX1" fmla="*/ 405629 w 567643"/>
                  <a:gd name="connsiteY1" fmla="*/ 24732 h 104775"/>
                  <a:gd name="connsiteX2" fmla="*/ 567103 w 567643"/>
                  <a:gd name="connsiteY2" fmla="*/ 104775 h 104775"/>
                  <a:gd name="connsiteX0" fmla="*/ 0 w 567645"/>
                  <a:gd name="connsiteY0" fmla="*/ 0 h 104775"/>
                  <a:gd name="connsiteX1" fmla="*/ 405629 w 567645"/>
                  <a:gd name="connsiteY1" fmla="*/ 24732 h 104775"/>
                  <a:gd name="connsiteX2" fmla="*/ 567103 w 567645"/>
                  <a:gd name="connsiteY2" fmla="*/ 104775 h 104775"/>
                  <a:gd name="connsiteX0" fmla="*/ 0 w 567643"/>
                  <a:gd name="connsiteY0" fmla="*/ 363 h 105138"/>
                  <a:gd name="connsiteX1" fmla="*/ 405629 w 567643"/>
                  <a:gd name="connsiteY1" fmla="*/ 25095 h 105138"/>
                  <a:gd name="connsiteX2" fmla="*/ 567103 w 567643"/>
                  <a:gd name="connsiteY2" fmla="*/ 105138 h 105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7643" h="105138">
                    <a:moveTo>
                      <a:pt x="0" y="363"/>
                    </a:moveTo>
                    <a:cubicBezTo>
                      <a:pt x="149665" y="-1618"/>
                      <a:pt x="379756" y="4199"/>
                      <a:pt x="405629" y="25095"/>
                    </a:cubicBezTo>
                    <a:cubicBezTo>
                      <a:pt x="421504" y="37160"/>
                      <a:pt x="577987" y="89925"/>
                      <a:pt x="567103" y="105138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フリーフォーム: 図形 28">
                <a:extLst>
                  <a:ext uri="{FF2B5EF4-FFF2-40B4-BE49-F238E27FC236}">
                    <a16:creationId xmlns:a16="http://schemas.microsoft.com/office/drawing/2014/main" id="{87A62F44-089D-450C-26E8-B14361A4BF81}"/>
                  </a:ext>
                </a:extLst>
              </p:cNvPr>
              <p:cNvSpPr/>
              <p:nvPr/>
            </p:nvSpPr>
            <p:spPr>
              <a:xfrm rot="21265110">
                <a:off x="8202190" y="1534601"/>
                <a:ext cx="29597" cy="122670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542657"/>
                  <a:gd name="connsiteY0" fmla="*/ 0 h 104775"/>
                  <a:gd name="connsiteX1" fmla="*/ 517142 w 542657"/>
                  <a:gd name="connsiteY1" fmla="*/ 40683 h 104775"/>
                  <a:gd name="connsiteX2" fmla="*/ 539225 w 542657"/>
                  <a:gd name="connsiteY2" fmla="*/ 104775 h 104775"/>
                  <a:gd name="connsiteX0" fmla="*/ 0 w 539823"/>
                  <a:gd name="connsiteY0" fmla="*/ 0 h 104775"/>
                  <a:gd name="connsiteX1" fmla="*/ 393238 w 539823"/>
                  <a:gd name="connsiteY1" fmla="*/ 27186 h 104775"/>
                  <a:gd name="connsiteX2" fmla="*/ 539225 w 539823"/>
                  <a:gd name="connsiteY2" fmla="*/ 104775 h 104775"/>
                  <a:gd name="connsiteX0" fmla="*/ 0 w 567606"/>
                  <a:gd name="connsiteY0" fmla="*/ 0 h 104775"/>
                  <a:gd name="connsiteX1" fmla="*/ 393238 w 567606"/>
                  <a:gd name="connsiteY1" fmla="*/ 27186 h 104775"/>
                  <a:gd name="connsiteX2" fmla="*/ 567103 w 567606"/>
                  <a:gd name="connsiteY2" fmla="*/ 104775 h 104775"/>
                  <a:gd name="connsiteX0" fmla="*/ 0 w 567643"/>
                  <a:gd name="connsiteY0" fmla="*/ 0 h 104775"/>
                  <a:gd name="connsiteX1" fmla="*/ 405629 w 567643"/>
                  <a:gd name="connsiteY1" fmla="*/ 24732 h 104775"/>
                  <a:gd name="connsiteX2" fmla="*/ 567103 w 567643"/>
                  <a:gd name="connsiteY2" fmla="*/ 104775 h 104775"/>
                  <a:gd name="connsiteX0" fmla="*/ 0 w 567645"/>
                  <a:gd name="connsiteY0" fmla="*/ 0 h 104775"/>
                  <a:gd name="connsiteX1" fmla="*/ 405629 w 567645"/>
                  <a:gd name="connsiteY1" fmla="*/ 24732 h 104775"/>
                  <a:gd name="connsiteX2" fmla="*/ 567103 w 567645"/>
                  <a:gd name="connsiteY2" fmla="*/ 104775 h 104775"/>
                  <a:gd name="connsiteX0" fmla="*/ 0 w 567643"/>
                  <a:gd name="connsiteY0" fmla="*/ 363 h 105138"/>
                  <a:gd name="connsiteX1" fmla="*/ 405629 w 567643"/>
                  <a:gd name="connsiteY1" fmla="*/ 25095 h 105138"/>
                  <a:gd name="connsiteX2" fmla="*/ 567103 w 567643"/>
                  <a:gd name="connsiteY2" fmla="*/ 105138 h 105138"/>
                  <a:gd name="connsiteX0" fmla="*/ 333537 w 361177"/>
                  <a:gd name="connsiteY0" fmla="*/ 196 h 112333"/>
                  <a:gd name="connsiteX1" fmla="*/ 957 w 361177"/>
                  <a:gd name="connsiteY1" fmla="*/ 32290 h 112333"/>
                  <a:gd name="connsiteX2" fmla="*/ 162431 w 361177"/>
                  <a:gd name="connsiteY2" fmla="*/ 112333 h 112333"/>
                  <a:gd name="connsiteX0" fmla="*/ 171103 w 209372"/>
                  <a:gd name="connsiteY0" fmla="*/ 100 h 112237"/>
                  <a:gd name="connsiteX1" fmla="*/ 7257 w 209372"/>
                  <a:gd name="connsiteY1" fmla="*/ 46917 h 112237"/>
                  <a:gd name="connsiteX2" fmla="*/ -3 w 209372"/>
                  <a:gd name="connsiteY2" fmla="*/ 112237 h 112237"/>
                  <a:gd name="connsiteX0" fmla="*/ 165263 w 203532"/>
                  <a:gd name="connsiteY0" fmla="*/ 100 h 79109"/>
                  <a:gd name="connsiteX1" fmla="*/ 1417 w 203532"/>
                  <a:gd name="connsiteY1" fmla="*/ 46917 h 79109"/>
                  <a:gd name="connsiteX2" fmla="*/ 4700 w 203532"/>
                  <a:gd name="connsiteY2" fmla="*/ 79109 h 79109"/>
                  <a:gd name="connsiteX0" fmla="*/ 163846 w 163845"/>
                  <a:gd name="connsiteY0" fmla="*/ 0 h 79009"/>
                  <a:gd name="connsiteX1" fmla="*/ 102890 w 163845"/>
                  <a:gd name="connsiteY1" fmla="*/ 23410 h 79009"/>
                  <a:gd name="connsiteX2" fmla="*/ 0 w 163845"/>
                  <a:gd name="connsiteY2" fmla="*/ 46817 h 79009"/>
                  <a:gd name="connsiteX3" fmla="*/ 3283 w 163845"/>
                  <a:gd name="connsiteY3" fmla="*/ 79009 h 79009"/>
                  <a:gd name="connsiteX0" fmla="*/ 163846 w 163845"/>
                  <a:gd name="connsiteY0" fmla="*/ 0 h 79009"/>
                  <a:gd name="connsiteX1" fmla="*/ 0 w 163845"/>
                  <a:gd name="connsiteY1" fmla="*/ 46817 h 79009"/>
                  <a:gd name="connsiteX2" fmla="*/ 3283 w 163845"/>
                  <a:gd name="connsiteY2" fmla="*/ 79009 h 7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3845" h="79009">
                    <a:moveTo>
                      <a:pt x="163846" y="0"/>
                    </a:moveTo>
                    <a:cubicBezTo>
                      <a:pt x="129712" y="9754"/>
                      <a:pt x="26761" y="33649"/>
                      <a:pt x="0" y="46817"/>
                    </a:cubicBezTo>
                    <a:cubicBezTo>
                      <a:pt x="15875" y="58882"/>
                      <a:pt x="14167" y="63796"/>
                      <a:pt x="3283" y="79009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フリーフォーム: 図形 29">
                <a:extLst>
                  <a:ext uri="{FF2B5EF4-FFF2-40B4-BE49-F238E27FC236}">
                    <a16:creationId xmlns:a16="http://schemas.microsoft.com/office/drawing/2014/main" id="{8BD833A2-5327-F629-B33C-DE0A9E1823E8}"/>
                  </a:ext>
                </a:extLst>
              </p:cNvPr>
              <p:cNvSpPr/>
              <p:nvPr/>
            </p:nvSpPr>
            <p:spPr>
              <a:xfrm>
                <a:off x="9157353" y="1439460"/>
                <a:ext cx="30539" cy="111493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381" h="106002">
                    <a:moveTo>
                      <a:pt x="0" y="0"/>
                    </a:moveTo>
                    <a:cubicBezTo>
                      <a:pt x="31955" y="13970"/>
                      <a:pt x="69993" y="21014"/>
                      <a:pt x="95866" y="41910"/>
                    </a:cubicBezTo>
                    <a:cubicBezTo>
                      <a:pt x="111741" y="53975"/>
                      <a:pt x="128833" y="90789"/>
                      <a:pt x="117949" y="106002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D783F43F-ECB0-A11E-8F20-008E56FA7749}"/>
                </a:ext>
              </a:extLst>
            </p:cNvPr>
            <p:cNvSpPr/>
            <p:nvPr/>
          </p:nvSpPr>
          <p:spPr>
            <a:xfrm>
              <a:off x="5036820" y="4107180"/>
              <a:ext cx="248920" cy="38100"/>
            </a:xfrm>
            <a:custGeom>
              <a:avLst/>
              <a:gdLst>
                <a:gd name="connsiteX0" fmla="*/ 0 w 248920"/>
                <a:gd name="connsiteY0" fmla="*/ 10160 h 38100"/>
                <a:gd name="connsiteX1" fmla="*/ 198120 w 248920"/>
                <a:gd name="connsiteY1" fmla="*/ 38100 h 38100"/>
                <a:gd name="connsiteX2" fmla="*/ 248920 w 248920"/>
                <a:gd name="connsiteY2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920" h="38100">
                  <a:moveTo>
                    <a:pt x="0" y="10160"/>
                  </a:moveTo>
                  <a:lnTo>
                    <a:pt x="198120" y="38100"/>
                  </a:lnTo>
                  <a:lnTo>
                    <a:pt x="248920" y="0"/>
                  </a:lnTo>
                </a:path>
              </a:pathLst>
            </a:custGeom>
            <a:noFill/>
            <a:ln w="3810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438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エ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「街中で地震に出逢ったら」？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152245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落下物に注意し、公園など広い場所に逃げる。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落下物に注意し、ただちにビルの中に入る。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3444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ビルの看板や割れた窓ガラスなど、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落下してくる可能性があります。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注意してカバンで頭を守りながら、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避難しましょう。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広い場所に逃げる余裕がない場合は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周りを確認し、比較的新しいビルの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中に入ります。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2236034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1654775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8507BE8-4CBB-F993-3AF0-1872DED8B9F9}"/>
              </a:ext>
            </a:extLst>
          </p:cNvPr>
          <p:cNvGrpSpPr/>
          <p:nvPr/>
        </p:nvGrpSpPr>
        <p:grpSpPr>
          <a:xfrm>
            <a:off x="5943332" y="3461340"/>
            <a:ext cx="3762196" cy="3048404"/>
            <a:chOff x="-6843514" y="2276872"/>
            <a:chExt cx="6664960" cy="4909484"/>
          </a:xfrm>
        </p:grpSpPr>
        <p:sp>
          <p:nvSpPr>
            <p:cNvPr id="6" name="フリーフォーム: 図形 5">
              <a:extLst>
                <a:ext uri="{FF2B5EF4-FFF2-40B4-BE49-F238E27FC236}">
                  <a16:creationId xmlns:a16="http://schemas.microsoft.com/office/drawing/2014/main" id="{48AECA20-CCF5-31C8-52AF-7A0DAFA97352}"/>
                </a:ext>
              </a:extLst>
            </p:cNvPr>
            <p:cNvSpPr/>
            <p:nvPr/>
          </p:nvSpPr>
          <p:spPr>
            <a:xfrm>
              <a:off x="-6843514" y="6309320"/>
              <a:ext cx="6664960" cy="877036"/>
            </a:xfrm>
            <a:custGeom>
              <a:avLst/>
              <a:gdLst>
                <a:gd name="connsiteX0" fmla="*/ 609600 w 6654800"/>
                <a:gd name="connsiteY0" fmla="*/ 0 h 802640"/>
                <a:gd name="connsiteX1" fmla="*/ 0 w 6654800"/>
                <a:gd name="connsiteY1" fmla="*/ 711200 h 802640"/>
                <a:gd name="connsiteX2" fmla="*/ 6350000 w 6654800"/>
                <a:gd name="connsiteY2" fmla="*/ 802640 h 802640"/>
                <a:gd name="connsiteX3" fmla="*/ 6654800 w 6654800"/>
                <a:gd name="connsiteY3" fmla="*/ 60960 h 802640"/>
                <a:gd name="connsiteX4" fmla="*/ 609600 w 6654800"/>
                <a:gd name="connsiteY4" fmla="*/ 0 h 802640"/>
                <a:gd name="connsiteX0" fmla="*/ 609600 w 6664960"/>
                <a:gd name="connsiteY0" fmla="*/ 1349 h 803989"/>
                <a:gd name="connsiteX1" fmla="*/ 0 w 6664960"/>
                <a:gd name="connsiteY1" fmla="*/ 712549 h 803989"/>
                <a:gd name="connsiteX2" fmla="*/ 6350000 w 6664960"/>
                <a:gd name="connsiteY2" fmla="*/ 803989 h 803989"/>
                <a:gd name="connsiteX3" fmla="*/ 6664960 w 6664960"/>
                <a:gd name="connsiteY3" fmla="*/ 0 h 803989"/>
                <a:gd name="connsiteX4" fmla="*/ 609600 w 6664960"/>
                <a:gd name="connsiteY4" fmla="*/ 1349 h 803989"/>
                <a:gd name="connsiteX0" fmla="*/ 609600 w 6664960"/>
                <a:gd name="connsiteY0" fmla="*/ 1349 h 768384"/>
                <a:gd name="connsiteX1" fmla="*/ 0 w 6664960"/>
                <a:gd name="connsiteY1" fmla="*/ 712549 h 768384"/>
                <a:gd name="connsiteX2" fmla="*/ 6380480 w 6664960"/>
                <a:gd name="connsiteY2" fmla="*/ 768384 h 768384"/>
                <a:gd name="connsiteX3" fmla="*/ 6664960 w 6664960"/>
                <a:gd name="connsiteY3" fmla="*/ 0 h 768384"/>
                <a:gd name="connsiteX4" fmla="*/ 609600 w 6664960"/>
                <a:gd name="connsiteY4" fmla="*/ 1349 h 768384"/>
                <a:gd name="connsiteX0" fmla="*/ 609600 w 6664960"/>
                <a:gd name="connsiteY0" fmla="*/ 1349 h 768384"/>
                <a:gd name="connsiteX1" fmla="*/ 0 w 6664960"/>
                <a:gd name="connsiteY1" fmla="*/ 748155 h 768384"/>
                <a:gd name="connsiteX2" fmla="*/ 6380480 w 6664960"/>
                <a:gd name="connsiteY2" fmla="*/ 768384 h 768384"/>
                <a:gd name="connsiteX3" fmla="*/ 6664960 w 6664960"/>
                <a:gd name="connsiteY3" fmla="*/ 0 h 768384"/>
                <a:gd name="connsiteX4" fmla="*/ 609600 w 6664960"/>
                <a:gd name="connsiteY4" fmla="*/ 1349 h 768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4960" h="768384">
                  <a:moveTo>
                    <a:pt x="609600" y="1349"/>
                  </a:moveTo>
                  <a:lnTo>
                    <a:pt x="0" y="748155"/>
                  </a:lnTo>
                  <a:lnTo>
                    <a:pt x="6380480" y="768384"/>
                  </a:lnTo>
                  <a:lnTo>
                    <a:pt x="6664960" y="0"/>
                  </a:lnTo>
                  <a:lnTo>
                    <a:pt x="609600" y="1349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106373DE-0EB1-A327-6149-584DF005E1BA}"/>
                </a:ext>
              </a:extLst>
            </p:cNvPr>
            <p:cNvCxnSpPr>
              <a:cxnSpLocks/>
            </p:cNvCxnSpPr>
            <p:nvPr/>
          </p:nvCxnSpPr>
          <p:spPr>
            <a:xfrm>
              <a:off x="-6222397" y="6309320"/>
              <a:ext cx="5986105" cy="0"/>
            </a:xfrm>
            <a:prstGeom prst="line">
              <a:avLst/>
            </a:prstGeom>
            <a:ln w="57150">
              <a:solidFill>
                <a:schemeClr val="tx1"/>
              </a:solidFill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14D424EF-6CE4-C50B-5827-1AA2040F4088}"/>
                </a:ext>
              </a:extLst>
            </p:cNvPr>
            <p:cNvGrpSpPr/>
            <p:nvPr/>
          </p:nvGrpSpPr>
          <p:grpSpPr>
            <a:xfrm>
              <a:off x="-3464357" y="2321736"/>
              <a:ext cx="3203142" cy="3992178"/>
              <a:chOff x="340361" y="1902597"/>
              <a:chExt cx="3203142" cy="3992178"/>
            </a:xfrm>
          </p:grpSpPr>
          <p:sp>
            <p:nvSpPr>
              <p:cNvPr id="108" name="正方形/長方形 324">
                <a:extLst>
                  <a:ext uri="{FF2B5EF4-FFF2-40B4-BE49-F238E27FC236}">
                    <a16:creationId xmlns:a16="http://schemas.microsoft.com/office/drawing/2014/main" id="{449E088B-EB9C-F95E-1D9B-F53F1C12B832}"/>
                  </a:ext>
                </a:extLst>
              </p:cNvPr>
              <p:cNvSpPr/>
              <p:nvPr/>
            </p:nvSpPr>
            <p:spPr>
              <a:xfrm>
                <a:off x="343711" y="1918841"/>
                <a:ext cx="3199792" cy="3970366"/>
              </a:xfrm>
              <a:custGeom>
                <a:avLst/>
                <a:gdLst>
                  <a:gd name="connsiteX0" fmla="*/ 0 w 3001384"/>
                  <a:gd name="connsiteY0" fmla="*/ 0 h 3970366"/>
                  <a:gd name="connsiteX1" fmla="*/ 3001384 w 3001384"/>
                  <a:gd name="connsiteY1" fmla="*/ 0 h 3970366"/>
                  <a:gd name="connsiteX2" fmla="*/ 3001384 w 3001384"/>
                  <a:gd name="connsiteY2" fmla="*/ 3970366 h 3970366"/>
                  <a:gd name="connsiteX3" fmla="*/ 0 w 3001384"/>
                  <a:gd name="connsiteY3" fmla="*/ 3970366 h 3970366"/>
                  <a:gd name="connsiteX4" fmla="*/ 0 w 3001384"/>
                  <a:gd name="connsiteY4" fmla="*/ 0 h 3970366"/>
                  <a:gd name="connsiteX0" fmla="*/ 7282 w 3008666"/>
                  <a:gd name="connsiteY0" fmla="*/ 0 h 3970366"/>
                  <a:gd name="connsiteX1" fmla="*/ 3008666 w 3008666"/>
                  <a:gd name="connsiteY1" fmla="*/ 0 h 3970366"/>
                  <a:gd name="connsiteX2" fmla="*/ 3008666 w 3008666"/>
                  <a:gd name="connsiteY2" fmla="*/ 3970366 h 3970366"/>
                  <a:gd name="connsiteX3" fmla="*/ 7282 w 3008666"/>
                  <a:gd name="connsiteY3" fmla="*/ 3970366 h 3970366"/>
                  <a:gd name="connsiteX4" fmla="*/ 0 w 3008666"/>
                  <a:gd name="connsiteY4" fmla="*/ 1988925 h 3970366"/>
                  <a:gd name="connsiteX5" fmla="*/ 7282 w 3008666"/>
                  <a:gd name="connsiteY5" fmla="*/ 0 h 3970366"/>
                  <a:gd name="connsiteX0" fmla="*/ 30 w 3148063"/>
                  <a:gd name="connsiteY0" fmla="*/ 0 h 3970366"/>
                  <a:gd name="connsiteX1" fmla="*/ 3148063 w 3148063"/>
                  <a:gd name="connsiteY1" fmla="*/ 0 h 3970366"/>
                  <a:gd name="connsiteX2" fmla="*/ 3148063 w 3148063"/>
                  <a:gd name="connsiteY2" fmla="*/ 3970366 h 3970366"/>
                  <a:gd name="connsiteX3" fmla="*/ 146679 w 3148063"/>
                  <a:gd name="connsiteY3" fmla="*/ 3970366 h 3970366"/>
                  <a:gd name="connsiteX4" fmla="*/ 139397 w 3148063"/>
                  <a:gd name="connsiteY4" fmla="*/ 1988925 h 3970366"/>
                  <a:gd name="connsiteX5" fmla="*/ 30 w 3148063"/>
                  <a:gd name="connsiteY5" fmla="*/ 0 h 3970366"/>
                  <a:gd name="connsiteX0" fmla="*/ 0 w 3148033"/>
                  <a:gd name="connsiteY0" fmla="*/ 0 h 3970366"/>
                  <a:gd name="connsiteX1" fmla="*/ 3148033 w 3148033"/>
                  <a:gd name="connsiteY1" fmla="*/ 0 h 3970366"/>
                  <a:gd name="connsiteX2" fmla="*/ 3148033 w 3148033"/>
                  <a:gd name="connsiteY2" fmla="*/ 3970366 h 3970366"/>
                  <a:gd name="connsiteX3" fmla="*/ 146649 w 3148033"/>
                  <a:gd name="connsiteY3" fmla="*/ 3970366 h 3970366"/>
                  <a:gd name="connsiteX4" fmla="*/ 139367 w 3148033"/>
                  <a:gd name="connsiteY4" fmla="*/ 1988925 h 3970366"/>
                  <a:gd name="connsiteX5" fmla="*/ 0 w 3148033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58445 h 3970366"/>
                  <a:gd name="connsiteX5" fmla="*/ 0 w 3199792"/>
                  <a:gd name="connsiteY5" fmla="*/ 0 h 3970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9792" h="3970366">
                    <a:moveTo>
                      <a:pt x="0" y="0"/>
                    </a:moveTo>
                    <a:lnTo>
                      <a:pt x="3199792" y="0"/>
                    </a:lnTo>
                    <a:lnTo>
                      <a:pt x="3199792" y="3970366"/>
                    </a:lnTo>
                    <a:lnTo>
                      <a:pt x="198408" y="3970366"/>
                    </a:lnTo>
                    <a:cubicBezTo>
                      <a:pt x="287421" y="3296850"/>
                      <a:pt x="284993" y="2733561"/>
                      <a:pt x="191126" y="1958445"/>
                    </a:cubicBezTo>
                    <a:cubicBezTo>
                      <a:pt x="159048" y="1286844"/>
                      <a:pt x="57958" y="662975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9" name="フリーフォーム: 図形 108">
                <a:extLst>
                  <a:ext uri="{FF2B5EF4-FFF2-40B4-BE49-F238E27FC236}">
                    <a16:creationId xmlns:a16="http://schemas.microsoft.com/office/drawing/2014/main" id="{70BBC70E-841B-DF9D-05A1-644C5BF5F584}"/>
                  </a:ext>
                </a:extLst>
              </p:cNvPr>
              <p:cNvSpPr/>
              <p:nvPr/>
            </p:nvSpPr>
            <p:spPr>
              <a:xfrm>
                <a:off x="340361" y="1922780"/>
                <a:ext cx="253122" cy="3962400"/>
              </a:xfrm>
              <a:custGeom>
                <a:avLst/>
                <a:gdLst>
                  <a:gd name="connsiteX0" fmla="*/ 208280 w 208280"/>
                  <a:gd name="connsiteY0" fmla="*/ 3962400 h 3962400"/>
                  <a:gd name="connsiteX1" fmla="*/ 200660 w 208280"/>
                  <a:gd name="connsiteY1" fmla="*/ 1955800 h 3962400"/>
                  <a:gd name="connsiteX2" fmla="*/ 0 w 208280"/>
                  <a:gd name="connsiteY2" fmla="*/ 0 h 3962400"/>
                  <a:gd name="connsiteX0" fmla="*/ 208280 w 234599"/>
                  <a:gd name="connsiteY0" fmla="*/ 3962400 h 3962400"/>
                  <a:gd name="connsiteX1" fmla="*/ 200660 w 234599"/>
                  <a:gd name="connsiteY1" fmla="*/ 1955800 h 3962400"/>
                  <a:gd name="connsiteX2" fmla="*/ 0 w 234599"/>
                  <a:gd name="connsiteY2" fmla="*/ 0 h 3962400"/>
                  <a:gd name="connsiteX0" fmla="*/ 208280 w 253122"/>
                  <a:gd name="connsiteY0" fmla="*/ 3962400 h 3962400"/>
                  <a:gd name="connsiteX1" fmla="*/ 200660 w 253122"/>
                  <a:gd name="connsiteY1" fmla="*/ 1955800 h 3962400"/>
                  <a:gd name="connsiteX2" fmla="*/ 0 w 253122"/>
                  <a:gd name="connsiteY2" fmla="*/ 0 h 396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3122" h="3962400">
                    <a:moveTo>
                      <a:pt x="208280" y="3962400"/>
                    </a:moveTo>
                    <a:cubicBezTo>
                      <a:pt x="270510" y="3144943"/>
                      <a:pt x="267970" y="2712297"/>
                      <a:pt x="200660" y="1955800"/>
                    </a:cubicBezTo>
                    <a:lnTo>
                      <a:pt x="0" y="0"/>
                    </a:lnTo>
                  </a:path>
                </a:pathLst>
              </a:custGeom>
              <a:noFill/>
              <a:ln w="57150"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10" name="グループ化 109">
                <a:extLst>
                  <a:ext uri="{FF2B5EF4-FFF2-40B4-BE49-F238E27FC236}">
                    <a16:creationId xmlns:a16="http://schemas.microsoft.com/office/drawing/2014/main" id="{E4D1B6BA-69E0-E3B0-9602-D3FE492AC9EB}"/>
                  </a:ext>
                </a:extLst>
              </p:cNvPr>
              <p:cNvGrpSpPr/>
              <p:nvPr/>
            </p:nvGrpSpPr>
            <p:grpSpPr>
              <a:xfrm>
                <a:off x="2319232" y="5043036"/>
                <a:ext cx="1019061" cy="851739"/>
                <a:chOff x="2319232" y="5043036"/>
                <a:chExt cx="1019061" cy="851739"/>
              </a:xfrm>
            </p:grpSpPr>
            <p:grpSp>
              <p:nvGrpSpPr>
                <p:cNvPr id="169" name="グループ化 168">
                  <a:extLst>
                    <a:ext uri="{FF2B5EF4-FFF2-40B4-BE49-F238E27FC236}">
                      <a16:creationId xmlns:a16="http://schemas.microsoft.com/office/drawing/2014/main" id="{87CB6452-7815-1923-6089-873AF68B9C76}"/>
                    </a:ext>
                  </a:extLst>
                </p:cNvPr>
                <p:cNvGrpSpPr/>
                <p:nvPr/>
              </p:nvGrpSpPr>
              <p:grpSpPr>
                <a:xfrm>
                  <a:off x="2319232" y="5043036"/>
                  <a:ext cx="1019061" cy="851739"/>
                  <a:chOff x="7157085" y="4525878"/>
                  <a:chExt cx="801329" cy="1030605"/>
                </a:xfrm>
              </p:grpSpPr>
              <p:sp>
                <p:nvSpPr>
                  <p:cNvPr id="172" name="フリーフォーム: 図形 171">
                    <a:extLst>
                      <a:ext uri="{FF2B5EF4-FFF2-40B4-BE49-F238E27FC236}">
                        <a16:creationId xmlns:a16="http://schemas.microsoft.com/office/drawing/2014/main" id="{3E218BA3-7AA4-54AE-ECFA-8614FD505307}"/>
                      </a:ext>
                    </a:extLst>
                  </p:cNvPr>
                  <p:cNvSpPr/>
                  <p:nvPr/>
                </p:nvSpPr>
                <p:spPr>
                  <a:xfrm>
                    <a:off x="7157085" y="4528184"/>
                    <a:ext cx="487680" cy="1016687"/>
                  </a:xfrm>
                  <a:custGeom>
                    <a:avLst/>
                    <a:gdLst>
                      <a:gd name="connsiteX0" fmla="*/ 180975 w 487680"/>
                      <a:gd name="connsiteY0" fmla="*/ 1021080 h 1028700"/>
                      <a:gd name="connsiteX1" fmla="*/ 148590 w 487680"/>
                      <a:gd name="connsiteY1" fmla="*/ 634365 h 1028700"/>
                      <a:gd name="connsiteX2" fmla="*/ 93345 w 487680"/>
                      <a:gd name="connsiteY2" fmla="*/ 348615 h 1028700"/>
                      <a:gd name="connsiteX3" fmla="*/ 66675 w 487680"/>
                      <a:gd name="connsiteY3" fmla="*/ 190500 h 1028700"/>
                      <a:gd name="connsiteX4" fmla="*/ 0 w 487680"/>
                      <a:gd name="connsiteY4" fmla="*/ 0 h 1028700"/>
                      <a:gd name="connsiteX5" fmla="*/ 354330 w 487680"/>
                      <a:gd name="connsiteY5" fmla="*/ 5715 h 1028700"/>
                      <a:gd name="connsiteX6" fmla="*/ 413385 w 487680"/>
                      <a:gd name="connsiteY6" fmla="*/ 224790 h 1028700"/>
                      <a:gd name="connsiteX7" fmla="*/ 440055 w 487680"/>
                      <a:gd name="connsiteY7" fmla="*/ 424815 h 1028700"/>
                      <a:gd name="connsiteX8" fmla="*/ 466725 w 487680"/>
                      <a:gd name="connsiteY8" fmla="*/ 632460 h 1028700"/>
                      <a:gd name="connsiteX9" fmla="*/ 487680 w 487680"/>
                      <a:gd name="connsiteY9" fmla="*/ 1028700 h 1028700"/>
                      <a:gd name="connsiteX10" fmla="*/ 180975 w 487680"/>
                      <a:gd name="connsiteY10" fmla="*/ 1021080 h 1028700"/>
                      <a:gd name="connsiteX0" fmla="*/ 180975 w 487680"/>
                      <a:gd name="connsiteY0" fmla="*/ 1022985 h 1030605"/>
                      <a:gd name="connsiteX1" fmla="*/ 148590 w 487680"/>
                      <a:gd name="connsiteY1" fmla="*/ 636270 h 1030605"/>
                      <a:gd name="connsiteX2" fmla="*/ 93345 w 487680"/>
                      <a:gd name="connsiteY2" fmla="*/ 350520 h 1030605"/>
                      <a:gd name="connsiteX3" fmla="*/ 66675 w 487680"/>
                      <a:gd name="connsiteY3" fmla="*/ 192405 h 1030605"/>
                      <a:gd name="connsiteX4" fmla="*/ 0 w 487680"/>
                      <a:gd name="connsiteY4" fmla="*/ 1905 h 1030605"/>
                      <a:gd name="connsiteX5" fmla="*/ 352425 w 487680"/>
                      <a:gd name="connsiteY5" fmla="*/ 0 h 1030605"/>
                      <a:gd name="connsiteX6" fmla="*/ 413385 w 487680"/>
                      <a:gd name="connsiteY6" fmla="*/ 226695 h 1030605"/>
                      <a:gd name="connsiteX7" fmla="*/ 440055 w 487680"/>
                      <a:gd name="connsiteY7" fmla="*/ 426720 h 1030605"/>
                      <a:gd name="connsiteX8" fmla="*/ 466725 w 487680"/>
                      <a:gd name="connsiteY8" fmla="*/ 634365 h 1030605"/>
                      <a:gd name="connsiteX9" fmla="*/ 487680 w 487680"/>
                      <a:gd name="connsiteY9" fmla="*/ 1030605 h 1030605"/>
                      <a:gd name="connsiteX10" fmla="*/ 180975 w 487680"/>
                      <a:gd name="connsiteY10" fmla="*/ 1022985 h 1030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87680" h="1030605">
                        <a:moveTo>
                          <a:pt x="180975" y="1022985"/>
                        </a:moveTo>
                        <a:lnTo>
                          <a:pt x="148590" y="636270"/>
                        </a:lnTo>
                        <a:lnTo>
                          <a:pt x="93345" y="350520"/>
                        </a:lnTo>
                        <a:lnTo>
                          <a:pt x="66675" y="192405"/>
                        </a:lnTo>
                        <a:lnTo>
                          <a:pt x="0" y="1905"/>
                        </a:lnTo>
                        <a:lnTo>
                          <a:pt x="352425" y="0"/>
                        </a:lnTo>
                        <a:lnTo>
                          <a:pt x="413385" y="226695"/>
                        </a:lnTo>
                        <a:lnTo>
                          <a:pt x="440055" y="426720"/>
                        </a:lnTo>
                        <a:lnTo>
                          <a:pt x="466725" y="634365"/>
                        </a:lnTo>
                        <a:lnTo>
                          <a:pt x="487680" y="1030605"/>
                        </a:lnTo>
                        <a:lnTo>
                          <a:pt x="180975" y="1022985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CFFFF">
                          <a:shade val="30000"/>
                          <a:satMod val="115000"/>
                        </a:srgbClr>
                      </a:gs>
                      <a:gs pos="50000">
                        <a:srgbClr val="CCFFFF">
                          <a:shade val="67500"/>
                          <a:satMod val="115000"/>
                        </a:srgbClr>
                      </a:gs>
                      <a:gs pos="100000">
                        <a:srgbClr val="CCFFFF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73" name="フリーフォーム: 図形 172">
                    <a:extLst>
                      <a:ext uri="{FF2B5EF4-FFF2-40B4-BE49-F238E27FC236}">
                        <a16:creationId xmlns:a16="http://schemas.microsoft.com/office/drawing/2014/main" id="{22C87A07-544A-313A-8219-E3F11BE48B3F}"/>
                      </a:ext>
                    </a:extLst>
                  </p:cNvPr>
                  <p:cNvSpPr/>
                  <p:nvPr/>
                </p:nvSpPr>
                <p:spPr>
                  <a:xfrm>
                    <a:off x="7470734" y="4525878"/>
                    <a:ext cx="487680" cy="1030605"/>
                  </a:xfrm>
                  <a:custGeom>
                    <a:avLst/>
                    <a:gdLst>
                      <a:gd name="connsiteX0" fmla="*/ 180975 w 487680"/>
                      <a:gd name="connsiteY0" fmla="*/ 1021080 h 1028700"/>
                      <a:gd name="connsiteX1" fmla="*/ 148590 w 487680"/>
                      <a:gd name="connsiteY1" fmla="*/ 634365 h 1028700"/>
                      <a:gd name="connsiteX2" fmla="*/ 93345 w 487680"/>
                      <a:gd name="connsiteY2" fmla="*/ 348615 h 1028700"/>
                      <a:gd name="connsiteX3" fmla="*/ 66675 w 487680"/>
                      <a:gd name="connsiteY3" fmla="*/ 190500 h 1028700"/>
                      <a:gd name="connsiteX4" fmla="*/ 0 w 487680"/>
                      <a:gd name="connsiteY4" fmla="*/ 0 h 1028700"/>
                      <a:gd name="connsiteX5" fmla="*/ 354330 w 487680"/>
                      <a:gd name="connsiteY5" fmla="*/ 5715 h 1028700"/>
                      <a:gd name="connsiteX6" fmla="*/ 413385 w 487680"/>
                      <a:gd name="connsiteY6" fmla="*/ 224790 h 1028700"/>
                      <a:gd name="connsiteX7" fmla="*/ 440055 w 487680"/>
                      <a:gd name="connsiteY7" fmla="*/ 424815 h 1028700"/>
                      <a:gd name="connsiteX8" fmla="*/ 466725 w 487680"/>
                      <a:gd name="connsiteY8" fmla="*/ 632460 h 1028700"/>
                      <a:gd name="connsiteX9" fmla="*/ 487680 w 487680"/>
                      <a:gd name="connsiteY9" fmla="*/ 1028700 h 1028700"/>
                      <a:gd name="connsiteX10" fmla="*/ 180975 w 487680"/>
                      <a:gd name="connsiteY10" fmla="*/ 1021080 h 1028700"/>
                      <a:gd name="connsiteX0" fmla="*/ 180975 w 487680"/>
                      <a:gd name="connsiteY0" fmla="*/ 1022985 h 1030605"/>
                      <a:gd name="connsiteX1" fmla="*/ 148590 w 487680"/>
                      <a:gd name="connsiteY1" fmla="*/ 636270 h 1030605"/>
                      <a:gd name="connsiteX2" fmla="*/ 93345 w 487680"/>
                      <a:gd name="connsiteY2" fmla="*/ 350520 h 1030605"/>
                      <a:gd name="connsiteX3" fmla="*/ 66675 w 487680"/>
                      <a:gd name="connsiteY3" fmla="*/ 192405 h 1030605"/>
                      <a:gd name="connsiteX4" fmla="*/ 0 w 487680"/>
                      <a:gd name="connsiteY4" fmla="*/ 1905 h 1030605"/>
                      <a:gd name="connsiteX5" fmla="*/ 352425 w 487680"/>
                      <a:gd name="connsiteY5" fmla="*/ 0 h 1030605"/>
                      <a:gd name="connsiteX6" fmla="*/ 413385 w 487680"/>
                      <a:gd name="connsiteY6" fmla="*/ 226695 h 1030605"/>
                      <a:gd name="connsiteX7" fmla="*/ 440055 w 487680"/>
                      <a:gd name="connsiteY7" fmla="*/ 426720 h 1030605"/>
                      <a:gd name="connsiteX8" fmla="*/ 466725 w 487680"/>
                      <a:gd name="connsiteY8" fmla="*/ 634365 h 1030605"/>
                      <a:gd name="connsiteX9" fmla="*/ 487680 w 487680"/>
                      <a:gd name="connsiteY9" fmla="*/ 1030605 h 1030605"/>
                      <a:gd name="connsiteX10" fmla="*/ 180975 w 487680"/>
                      <a:gd name="connsiteY10" fmla="*/ 1022985 h 1030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87680" h="1030605">
                        <a:moveTo>
                          <a:pt x="180975" y="1022985"/>
                        </a:moveTo>
                        <a:lnTo>
                          <a:pt x="148590" y="636270"/>
                        </a:lnTo>
                        <a:lnTo>
                          <a:pt x="93345" y="350520"/>
                        </a:lnTo>
                        <a:lnTo>
                          <a:pt x="66675" y="192405"/>
                        </a:lnTo>
                        <a:lnTo>
                          <a:pt x="0" y="1905"/>
                        </a:lnTo>
                        <a:lnTo>
                          <a:pt x="352425" y="0"/>
                        </a:lnTo>
                        <a:lnTo>
                          <a:pt x="413385" y="226695"/>
                        </a:lnTo>
                        <a:lnTo>
                          <a:pt x="440055" y="426720"/>
                        </a:lnTo>
                        <a:lnTo>
                          <a:pt x="466725" y="634365"/>
                        </a:lnTo>
                        <a:lnTo>
                          <a:pt x="487680" y="1030605"/>
                        </a:lnTo>
                        <a:lnTo>
                          <a:pt x="180975" y="1022985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CFFFF">
                          <a:shade val="30000"/>
                          <a:satMod val="115000"/>
                        </a:srgbClr>
                      </a:gs>
                      <a:gs pos="50000">
                        <a:srgbClr val="CCFFFF">
                          <a:shade val="67500"/>
                          <a:satMod val="115000"/>
                        </a:srgbClr>
                      </a:gs>
                      <a:gs pos="100000">
                        <a:srgbClr val="CCFFFF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170" name="フリーフォーム: 図形 169">
                  <a:extLst>
                    <a:ext uri="{FF2B5EF4-FFF2-40B4-BE49-F238E27FC236}">
                      <a16:creationId xmlns:a16="http://schemas.microsoft.com/office/drawing/2014/main" id="{66C3CB04-7E0A-FC3C-5DA8-3D717233F857}"/>
                    </a:ext>
                  </a:extLst>
                </p:cNvPr>
                <p:cNvSpPr/>
                <p:nvPr/>
              </p:nvSpPr>
              <p:spPr>
                <a:xfrm rot="4672220">
                  <a:off x="3090300" y="51169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1" name="フリーフォーム: 図形 170">
                  <a:extLst>
                    <a:ext uri="{FF2B5EF4-FFF2-40B4-BE49-F238E27FC236}">
                      <a16:creationId xmlns:a16="http://schemas.microsoft.com/office/drawing/2014/main" id="{53A55E06-FF29-5207-81C9-F256B8F10C88}"/>
                    </a:ext>
                  </a:extLst>
                </p:cNvPr>
                <p:cNvSpPr/>
                <p:nvPr/>
              </p:nvSpPr>
              <p:spPr>
                <a:xfrm rot="6405982">
                  <a:off x="3031392" y="51459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11" name="グループ化 110">
                <a:extLst>
                  <a:ext uri="{FF2B5EF4-FFF2-40B4-BE49-F238E27FC236}">
                    <a16:creationId xmlns:a16="http://schemas.microsoft.com/office/drawing/2014/main" id="{6BD4F7B4-3988-D3BC-69E6-C152B8513DFC}"/>
                  </a:ext>
                </a:extLst>
              </p:cNvPr>
              <p:cNvGrpSpPr/>
              <p:nvPr/>
            </p:nvGrpSpPr>
            <p:grpSpPr>
              <a:xfrm>
                <a:off x="2501265" y="5076825"/>
                <a:ext cx="148590" cy="219075"/>
                <a:chOff x="2501265" y="5076825"/>
                <a:chExt cx="148590" cy="219075"/>
              </a:xfrm>
            </p:grpSpPr>
            <p:sp>
              <p:nvSpPr>
                <p:cNvPr id="167" name="フリーフォーム: 図形 166">
                  <a:extLst>
                    <a:ext uri="{FF2B5EF4-FFF2-40B4-BE49-F238E27FC236}">
                      <a16:creationId xmlns:a16="http://schemas.microsoft.com/office/drawing/2014/main" id="{2F266B83-3672-6D13-912F-5A51BE3EE442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68" name="フリーフォーム: 図形 167">
                  <a:extLst>
                    <a:ext uri="{FF2B5EF4-FFF2-40B4-BE49-F238E27FC236}">
                      <a16:creationId xmlns:a16="http://schemas.microsoft.com/office/drawing/2014/main" id="{0545B594-DE96-AE6A-9391-8DF7EBC2E4E0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12" name="フリーフォーム: 図形 111">
                <a:extLst>
                  <a:ext uri="{FF2B5EF4-FFF2-40B4-BE49-F238E27FC236}">
                    <a16:creationId xmlns:a16="http://schemas.microsoft.com/office/drawing/2014/main" id="{AD01CE0C-5850-FB11-8893-639CE4EB982F}"/>
                  </a:ext>
                </a:extLst>
              </p:cNvPr>
              <p:cNvSpPr/>
              <p:nvPr/>
            </p:nvSpPr>
            <p:spPr>
              <a:xfrm>
                <a:off x="2437302" y="4191585"/>
                <a:ext cx="377190" cy="388620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190" h="388620">
                    <a:moveTo>
                      <a:pt x="0" y="3810"/>
                    </a:moveTo>
                    <a:cubicBezTo>
                      <a:pt x="40005" y="163830"/>
                      <a:pt x="47625" y="259080"/>
                      <a:pt x="45720" y="386715"/>
                    </a:cubicBezTo>
                    <a:lnTo>
                      <a:pt x="377190" y="388620"/>
                    </a:lnTo>
                    <a:cubicBezTo>
                      <a:pt x="370205" y="245745"/>
                      <a:pt x="353695" y="144780"/>
                      <a:pt x="29337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3" name="フリーフォーム: 図形 112">
                <a:extLst>
                  <a:ext uri="{FF2B5EF4-FFF2-40B4-BE49-F238E27FC236}">
                    <a16:creationId xmlns:a16="http://schemas.microsoft.com/office/drawing/2014/main" id="{9005AF16-C0CF-D07D-E2A4-B9042675EAE0}"/>
                  </a:ext>
                </a:extLst>
              </p:cNvPr>
              <p:cNvSpPr/>
              <p:nvPr/>
            </p:nvSpPr>
            <p:spPr>
              <a:xfrm rot="4672220">
                <a:off x="3242700" y="5269351"/>
                <a:ext cx="108585" cy="64770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4" name="フリーフォーム: 図形 113">
                <a:extLst>
                  <a:ext uri="{FF2B5EF4-FFF2-40B4-BE49-F238E27FC236}">
                    <a16:creationId xmlns:a16="http://schemas.microsoft.com/office/drawing/2014/main" id="{B07989F8-C978-4831-F8E8-9813D11C93C4}"/>
                  </a:ext>
                </a:extLst>
              </p:cNvPr>
              <p:cNvSpPr/>
              <p:nvPr/>
            </p:nvSpPr>
            <p:spPr>
              <a:xfrm>
                <a:off x="1784511" y="4212985"/>
                <a:ext cx="377190" cy="388620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190" h="388620">
                    <a:moveTo>
                      <a:pt x="0" y="3810"/>
                    </a:moveTo>
                    <a:cubicBezTo>
                      <a:pt x="40005" y="163830"/>
                      <a:pt x="47625" y="259080"/>
                      <a:pt x="45720" y="386715"/>
                    </a:cubicBezTo>
                    <a:lnTo>
                      <a:pt x="377190" y="388620"/>
                    </a:lnTo>
                    <a:cubicBezTo>
                      <a:pt x="370205" y="245745"/>
                      <a:pt x="353695" y="144780"/>
                      <a:pt x="29337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5" name="フリーフォーム: 図形 114">
                <a:extLst>
                  <a:ext uri="{FF2B5EF4-FFF2-40B4-BE49-F238E27FC236}">
                    <a16:creationId xmlns:a16="http://schemas.microsoft.com/office/drawing/2014/main" id="{36D3B931-8368-E55A-2D9C-C40832EF3D2A}"/>
                  </a:ext>
                </a:extLst>
              </p:cNvPr>
              <p:cNvSpPr/>
              <p:nvPr/>
            </p:nvSpPr>
            <p:spPr>
              <a:xfrm>
                <a:off x="640529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6" name="フリーフォーム: 図形 115">
                <a:extLst>
                  <a:ext uri="{FF2B5EF4-FFF2-40B4-BE49-F238E27FC236}">
                    <a16:creationId xmlns:a16="http://schemas.microsoft.com/office/drawing/2014/main" id="{118E2205-E752-A8C0-AAB4-AAAB0556E50F}"/>
                  </a:ext>
                </a:extLst>
              </p:cNvPr>
              <p:cNvSpPr/>
              <p:nvPr/>
            </p:nvSpPr>
            <p:spPr>
              <a:xfrm>
                <a:off x="1310510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7" name="フリーフォーム: 図形 116">
                <a:extLst>
                  <a:ext uri="{FF2B5EF4-FFF2-40B4-BE49-F238E27FC236}">
                    <a16:creationId xmlns:a16="http://schemas.microsoft.com/office/drawing/2014/main" id="{D28DA769-3A2F-F3F0-3AB6-0857F002513D}"/>
                  </a:ext>
                </a:extLst>
              </p:cNvPr>
              <p:cNvSpPr/>
              <p:nvPr/>
            </p:nvSpPr>
            <p:spPr>
              <a:xfrm>
                <a:off x="1948778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8" name="フリーフォーム: 図形 117">
                <a:extLst>
                  <a:ext uri="{FF2B5EF4-FFF2-40B4-BE49-F238E27FC236}">
                    <a16:creationId xmlns:a16="http://schemas.microsoft.com/office/drawing/2014/main" id="{774D3934-0012-555B-935A-257367FEE8A1}"/>
                  </a:ext>
                </a:extLst>
              </p:cNvPr>
              <p:cNvSpPr/>
              <p:nvPr/>
            </p:nvSpPr>
            <p:spPr>
              <a:xfrm>
                <a:off x="2679919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9" name="フリーフォーム: 図形 118">
                <a:extLst>
                  <a:ext uri="{FF2B5EF4-FFF2-40B4-BE49-F238E27FC236}">
                    <a16:creationId xmlns:a16="http://schemas.microsoft.com/office/drawing/2014/main" id="{BF637971-F0DB-8558-39A3-DE95EA68F661}"/>
                  </a:ext>
                </a:extLst>
              </p:cNvPr>
              <p:cNvSpPr/>
              <p:nvPr/>
            </p:nvSpPr>
            <p:spPr>
              <a:xfrm>
                <a:off x="757080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0" name="フリーフォーム: 図形 119">
                <a:extLst>
                  <a:ext uri="{FF2B5EF4-FFF2-40B4-BE49-F238E27FC236}">
                    <a16:creationId xmlns:a16="http://schemas.microsoft.com/office/drawing/2014/main" id="{C4C364EC-7785-411E-ED1C-4FEA19D590A1}"/>
                  </a:ext>
                </a:extLst>
              </p:cNvPr>
              <p:cNvSpPr/>
              <p:nvPr/>
            </p:nvSpPr>
            <p:spPr>
              <a:xfrm>
                <a:off x="1427061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1" name="フリーフォーム: 図形 120">
                <a:extLst>
                  <a:ext uri="{FF2B5EF4-FFF2-40B4-BE49-F238E27FC236}">
                    <a16:creationId xmlns:a16="http://schemas.microsoft.com/office/drawing/2014/main" id="{2191CD95-8397-A996-200B-AEEFBAC52AE2}"/>
                  </a:ext>
                </a:extLst>
              </p:cNvPr>
              <p:cNvSpPr/>
              <p:nvPr/>
            </p:nvSpPr>
            <p:spPr>
              <a:xfrm>
                <a:off x="2065329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2" name="フリーフォーム: 図形 121">
                <a:extLst>
                  <a:ext uri="{FF2B5EF4-FFF2-40B4-BE49-F238E27FC236}">
                    <a16:creationId xmlns:a16="http://schemas.microsoft.com/office/drawing/2014/main" id="{418CB054-03A9-4891-D700-DAC14BA7306B}"/>
                  </a:ext>
                </a:extLst>
              </p:cNvPr>
              <p:cNvSpPr/>
              <p:nvPr/>
            </p:nvSpPr>
            <p:spPr>
              <a:xfrm>
                <a:off x="2796470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23" name="グループ化 122">
                <a:extLst>
                  <a:ext uri="{FF2B5EF4-FFF2-40B4-BE49-F238E27FC236}">
                    <a16:creationId xmlns:a16="http://schemas.microsoft.com/office/drawing/2014/main" id="{408A8A3D-A8C4-7DDE-BE43-4E4964770033}"/>
                  </a:ext>
                </a:extLst>
              </p:cNvPr>
              <p:cNvGrpSpPr/>
              <p:nvPr/>
            </p:nvGrpSpPr>
            <p:grpSpPr>
              <a:xfrm rot="19684538">
                <a:off x="2852096" y="2457620"/>
                <a:ext cx="148590" cy="219075"/>
                <a:chOff x="2501265" y="5076825"/>
                <a:chExt cx="148590" cy="219075"/>
              </a:xfrm>
            </p:grpSpPr>
            <p:sp>
              <p:nvSpPr>
                <p:cNvPr id="165" name="フリーフォーム: 図形 164">
                  <a:extLst>
                    <a:ext uri="{FF2B5EF4-FFF2-40B4-BE49-F238E27FC236}">
                      <a16:creationId xmlns:a16="http://schemas.microsoft.com/office/drawing/2014/main" id="{65457D2F-3202-DF40-5392-2F24C8F20793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6" name="フリーフォーム: 図形 165">
                  <a:extLst>
                    <a:ext uri="{FF2B5EF4-FFF2-40B4-BE49-F238E27FC236}">
                      <a16:creationId xmlns:a16="http://schemas.microsoft.com/office/drawing/2014/main" id="{74EC6B63-028A-A392-B8C5-23048EBA8842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24" name="フリーフォーム: 図形 123">
                <a:extLst>
                  <a:ext uri="{FF2B5EF4-FFF2-40B4-BE49-F238E27FC236}">
                    <a16:creationId xmlns:a16="http://schemas.microsoft.com/office/drawing/2014/main" id="{A5B58FFC-0A2E-8325-C6CC-4C5B4A11758C}"/>
                  </a:ext>
                </a:extLst>
              </p:cNvPr>
              <p:cNvSpPr/>
              <p:nvPr/>
            </p:nvSpPr>
            <p:spPr>
              <a:xfrm rot="6405982">
                <a:off x="1505769" y="2538471"/>
                <a:ext cx="108585" cy="64770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5" name="フリーフォーム: 図形 124">
                <a:extLst>
                  <a:ext uri="{FF2B5EF4-FFF2-40B4-BE49-F238E27FC236}">
                    <a16:creationId xmlns:a16="http://schemas.microsoft.com/office/drawing/2014/main" id="{FDBFC2A4-BFFB-E98D-CA50-C52F0BCF5B1A}"/>
                  </a:ext>
                </a:extLst>
              </p:cNvPr>
              <p:cNvSpPr/>
              <p:nvPr/>
            </p:nvSpPr>
            <p:spPr>
              <a:xfrm rot="8040704">
                <a:off x="3006073" y="3478657"/>
                <a:ext cx="108585" cy="64770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フリーフォーム: 図形 125">
                <a:extLst>
                  <a:ext uri="{FF2B5EF4-FFF2-40B4-BE49-F238E27FC236}">
                    <a16:creationId xmlns:a16="http://schemas.microsoft.com/office/drawing/2014/main" id="{50DED52A-1E15-4585-ADFE-D6F3037790BA}"/>
                  </a:ext>
                </a:extLst>
              </p:cNvPr>
              <p:cNvSpPr/>
              <p:nvPr/>
            </p:nvSpPr>
            <p:spPr>
              <a:xfrm>
                <a:off x="887828" y="2471387"/>
                <a:ext cx="40005" cy="219075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05" h="219075">
                    <a:moveTo>
                      <a:pt x="40005" y="0"/>
                    </a:moveTo>
                    <a:lnTo>
                      <a:pt x="5715" y="72390"/>
                    </a:lnTo>
                    <a:lnTo>
                      <a:pt x="38100" y="121920"/>
                    </a:lnTo>
                    <a:lnTo>
                      <a:pt x="13335" y="158115"/>
                    </a:lnTo>
                    <a:lnTo>
                      <a:pt x="22860" y="198120"/>
                    </a:lnTo>
                    <a:lnTo>
                      <a:pt x="0" y="219075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grpSp>
            <p:nvGrpSpPr>
              <p:cNvPr id="127" name="グループ化 126">
                <a:extLst>
                  <a:ext uri="{FF2B5EF4-FFF2-40B4-BE49-F238E27FC236}">
                    <a16:creationId xmlns:a16="http://schemas.microsoft.com/office/drawing/2014/main" id="{B031B437-84B7-BAE2-0E91-661A9DE339D6}"/>
                  </a:ext>
                </a:extLst>
              </p:cNvPr>
              <p:cNvGrpSpPr/>
              <p:nvPr/>
            </p:nvGrpSpPr>
            <p:grpSpPr>
              <a:xfrm rot="8780131">
                <a:off x="1540003" y="3401505"/>
                <a:ext cx="148590" cy="219075"/>
                <a:chOff x="2501265" y="5076825"/>
                <a:chExt cx="148590" cy="219075"/>
              </a:xfrm>
            </p:grpSpPr>
            <p:sp>
              <p:nvSpPr>
                <p:cNvPr id="163" name="フリーフォーム: 図形 162">
                  <a:extLst>
                    <a:ext uri="{FF2B5EF4-FFF2-40B4-BE49-F238E27FC236}">
                      <a16:creationId xmlns:a16="http://schemas.microsoft.com/office/drawing/2014/main" id="{AB378834-552B-C580-5C3E-30D5600DE494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4" name="フリーフォーム: 図形 163">
                  <a:extLst>
                    <a:ext uri="{FF2B5EF4-FFF2-40B4-BE49-F238E27FC236}">
                      <a16:creationId xmlns:a16="http://schemas.microsoft.com/office/drawing/2014/main" id="{C58EE0EB-764F-7C4A-0A63-959C4E3089A9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8" name="グループ化 127">
                <a:extLst>
                  <a:ext uri="{FF2B5EF4-FFF2-40B4-BE49-F238E27FC236}">
                    <a16:creationId xmlns:a16="http://schemas.microsoft.com/office/drawing/2014/main" id="{9C12CE02-5EF8-05C8-8B91-CDC8C3FAAF53}"/>
                  </a:ext>
                </a:extLst>
              </p:cNvPr>
              <p:cNvGrpSpPr/>
              <p:nvPr/>
            </p:nvGrpSpPr>
            <p:grpSpPr>
              <a:xfrm rot="4387923">
                <a:off x="2649920" y="4254631"/>
                <a:ext cx="83875" cy="112421"/>
                <a:chOff x="2501265" y="5076825"/>
                <a:chExt cx="148590" cy="219075"/>
              </a:xfrm>
            </p:grpSpPr>
            <p:sp>
              <p:nvSpPr>
                <p:cNvPr id="161" name="フリーフォーム: 図形 160">
                  <a:extLst>
                    <a:ext uri="{FF2B5EF4-FFF2-40B4-BE49-F238E27FC236}">
                      <a16:creationId xmlns:a16="http://schemas.microsoft.com/office/drawing/2014/main" id="{11D00572-A085-3385-37BA-308D53D2CEF8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2" name="フリーフォーム: 図形 161">
                  <a:extLst>
                    <a:ext uri="{FF2B5EF4-FFF2-40B4-BE49-F238E27FC236}">
                      <a16:creationId xmlns:a16="http://schemas.microsoft.com/office/drawing/2014/main" id="{6389D366-C1AC-193C-0E1B-67364E90AA61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9" name="グループ化 128">
                <a:extLst>
                  <a:ext uri="{FF2B5EF4-FFF2-40B4-BE49-F238E27FC236}">
                    <a16:creationId xmlns:a16="http://schemas.microsoft.com/office/drawing/2014/main" id="{33DC7813-AD89-7BD7-4046-13A98F117790}"/>
                  </a:ext>
                </a:extLst>
              </p:cNvPr>
              <p:cNvGrpSpPr/>
              <p:nvPr/>
            </p:nvGrpSpPr>
            <p:grpSpPr>
              <a:xfrm rot="18505079">
                <a:off x="1863329" y="4247272"/>
                <a:ext cx="123678" cy="137624"/>
                <a:chOff x="3205700" y="5247443"/>
                <a:chExt cx="123678" cy="137624"/>
              </a:xfrm>
            </p:grpSpPr>
            <p:sp>
              <p:nvSpPr>
                <p:cNvPr id="159" name="フリーフォーム: 図形 158">
                  <a:extLst>
                    <a:ext uri="{FF2B5EF4-FFF2-40B4-BE49-F238E27FC236}">
                      <a16:creationId xmlns:a16="http://schemas.microsoft.com/office/drawing/2014/main" id="{C8BE11A8-A651-4BBD-31FB-4D1A01504523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" name="フリーフォーム: 図形 159">
                  <a:extLst>
                    <a:ext uri="{FF2B5EF4-FFF2-40B4-BE49-F238E27FC236}">
                      <a16:creationId xmlns:a16="http://schemas.microsoft.com/office/drawing/2014/main" id="{01D59BC7-C915-647D-78E9-60323D8FB70A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0" name="グループ化 129">
                <a:extLst>
                  <a:ext uri="{FF2B5EF4-FFF2-40B4-BE49-F238E27FC236}">
                    <a16:creationId xmlns:a16="http://schemas.microsoft.com/office/drawing/2014/main" id="{F1323D6D-F4F3-9D52-41B9-EC84EC0E4F92}"/>
                  </a:ext>
                </a:extLst>
              </p:cNvPr>
              <p:cNvGrpSpPr/>
              <p:nvPr/>
            </p:nvGrpSpPr>
            <p:grpSpPr>
              <a:xfrm rot="10800000">
                <a:off x="2253612" y="3380681"/>
                <a:ext cx="123678" cy="137624"/>
                <a:chOff x="3205700" y="5247443"/>
                <a:chExt cx="123678" cy="137624"/>
              </a:xfrm>
            </p:grpSpPr>
            <p:sp>
              <p:nvSpPr>
                <p:cNvPr id="157" name="フリーフォーム: 図形 156">
                  <a:extLst>
                    <a:ext uri="{FF2B5EF4-FFF2-40B4-BE49-F238E27FC236}">
                      <a16:creationId xmlns:a16="http://schemas.microsoft.com/office/drawing/2014/main" id="{683A6345-6B30-7CC4-39B8-1875DC93EB0E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8" name="フリーフォーム: 図形 157">
                  <a:extLst>
                    <a:ext uri="{FF2B5EF4-FFF2-40B4-BE49-F238E27FC236}">
                      <a16:creationId xmlns:a16="http://schemas.microsoft.com/office/drawing/2014/main" id="{B9CD98CC-05CF-9501-1FA1-2FED1E80B16C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1" name="グループ化 130">
                <a:extLst>
                  <a:ext uri="{FF2B5EF4-FFF2-40B4-BE49-F238E27FC236}">
                    <a16:creationId xmlns:a16="http://schemas.microsoft.com/office/drawing/2014/main" id="{03A7AF7D-E6DC-9E02-60C2-F0D902F0EF44}"/>
                  </a:ext>
                </a:extLst>
              </p:cNvPr>
              <p:cNvGrpSpPr/>
              <p:nvPr/>
            </p:nvGrpSpPr>
            <p:grpSpPr>
              <a:xfrm rot="20906064">
                <a:off x="2036383" y="2457618"/>
                <a:ext cx="148590" cy="219075"/>
                <a:chOff x="2501265" y="5076825"/>
                <a:chExt cx="148590" cy="219075"/>
              </a:xfrm>
            </p:grpSpPr>
            <p:sp>
              <p:nvSpPr>
                <p:cNvPr id="155" name="フリーフォーム: 図形 154">
                  <a:extLst>
                    <a:ext uri="{FF2B5EF4-FFF2-40B4-BE49-F238E27FC236}">
                      <a16:creationId xmlns:a16="http://schemas.microsoft.com/office/drawing/2014/main" id="{52C4BCE8-5CFA-F0B3-8C4E-1B86069DB6BE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6" name="フリーフォーム: 図形 155">
                  <a:extLst>
                    <a:ext uri="{FF2B5EF4-FFF2-40B4-BE49-F238E27FC236}">
                      <a16:creationId xmlns:a16="http://schemas.microsoft.com/office/drawing/2014/main" id="{7D62C125-C0E1-6668-E724-3A2FAE23E505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2" name="グループ化 131">
                <a:extLst>
                  <a:ext uri="{FF2B5EF4-FFF2-40B4-BE49-F238E27FC236}">
                    <a16:creationId xmlns:a16="http://schemas.microsoft.com/office/drawing/2014/main" id="{81215248-9ECB-F545-D227-F90AA95A4BB8}"/>
                  </a:ext>
                </a:extLst>
              </p:cNvPr>
              <p:cNvGrpSpPr/>
              <p:nvPr/>
            </p:nvGrpSpPr>
            <p:grpSpPr>
              <a:xfrm rot="15545208">
                <a:off x="693291" y="2488967"/>
                <a:ext cx="123678" cy="137624"/>
                <a:chOff x="3205700" y="5247443"/>
                <a:chExt cx="123678" cy="137624"/>
              </a:xfrm>
            </p:grpSpPr>
            <p:sp>
              <p:nvSpPr>
                <p:cNvPr id="153" name="フリーフォーム: 図形 152">
                  <a:extLst>
                    <a:ext uri="{FF2B5EF4-FFF2-40B4-BE49-F238E27FC236}">
                      <a16:creationId xmlns:a16="http://schemas.microsoft.com/office/drawing/2014/main" id="{E7D4433D-2171-E964-8B58-4033A00F3C1F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4" name="フリーフォーム: 図形 153">
                  <a:extLst>
                    <a:ext uri="{FF2B5EF4-FFF2-40B4-BE49-F238E27FC236}">
                      <a16:creationId xmlns:a16="http://schemas.microsoft.com/office/drawing/2014/main" id="{8184E79E-F4C0-1A08-8C3B-4B4387D4C172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3" name="グループ化 132">
                <a:extLst>
                  <a:ext uri="{FF2B5EF4-FFF2-40B4-BE49-F238E27FC236}">
                    <a16:creationId xmlns:a16="http://schemas.microsoft.com/office/drawing/2014/main" id="{854E470D-CED0-1DE2-F9FA-E08FA96040F7}"/>
                  </a:ext>
                </a:extLst>
              </p:cNvPr>
              <p:cNvGrpSpPr/>
              <p:nvPr/>
            </p:nvGrpSpPr>
            <p:grpSpPr>
              <a:xfrm rot="10800000">
                <a:off x="835187" y="3592897"/>
                <a:ext cx="123678" cy="137624"/>
                <a:chOff x="3205700" y="5247443"/>
                <a:chExt cx="123678" cy="137624"/>
              </a:xfrm>
            </p:grpSpPr>
            <p:sp>
              <p:nvSpPr>
                <p:cNvPr id="151" name="フリーフォーム: 図形 150">
                  <a:extLst>
                    <a:ext uri="{FF2B5EF4-FFF2-40B4-BE49-F238E27FC236}">
                      <a16:creationId xmlns:a16="http://schemas.microsoft.com/office/drawing/2014/main" id="{D3C3C37B-3669-72C1-043C-9C1F59F4DF77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2" name="フリーフォーム: 図形 151">
                  <a:extLst>
                    <a:ext uri="{FF2B5EF4-FFF2-40B4-BE49-F238E27FC236}">
                      <a16:creationId xmlns:a16="http://schemas.microsoft.com/office/drawing/2014/main" id="{7F34E968-6775-6302-2D87-41F7CF175320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4" name="グループ化 133">
                <a:extLst>
                  <a:ext uri="{FF2B5EF4-FFF2-40B4-BE49-F238E27FC236}">
                    <a16:creationId xmlns:a16="http://schemas.microsoft.com/office/drawing/2014/main" id="{B306FB0F-5213-B471-600B-DE7B00A161A4}"/>
                  </a:ext>
                </a:extLst>
              </p:cNvPr>
              <p:cNvGrpSpPr/>
              <p:nvPr/>
            </p:nvGrpSpPr>
            <p:grpSpPr>
              <a:xfrm rot="4288005">
                <a:off x="924670" y="3354474"/>
                <a:ext cx="148590" cy="219075"/>
                <a:chOff x="2501265" y="5076825"/>
                <a:chExt cx="148590" cy="219075"/>
              </a:xfrm>
            </p:grpSpPr>
            <p:sp>
              <p:nvSpPr>
                <p:cNvPr id="149" name="フリーフォーム: 図形 148">
                  <a:extLst>
                    <a:ext uri="{FF2B5EF4-FFF2-40B4-BE49-F238E27FC236}">
                      <a16:creationId xmlns:a16="http://schemas.microsoft.com/office/drawing/2014/main" id="{22B076D1-5665-5BE2-DD01-E07E4E379695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0" name="フリーフォーム: 図形 149">
                  <a:extLst>
                    <a:ext uri="{FF2B5EF4-FFF2-40B4-BE49-F238E27FC236}">
                      <a16:creationId xmlns:a16="http://schemas.microsoft.com/office/drawing/2014/main" id="{D4B10754-1BEF-A0D0-6ADB-54EECA9CA451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5" name="グループ化 134">
                <a:extLst>
                  <a:ext uri="{FF2B5EF4-FFF2-40B4-BE49-F238E27FC236}">
                    <a16:creationId xmlns:a16="http://schemas.microsoft.com/office/drawing/2014/main" id="{12CFE158-67E0-C622-DB7D-E05070624FC3}"/>
                  </a:ext>
                </a:extLst>
              </p:cNvPr>
              <p:cNvGrpSpPr/>
              <p:nvPr/>
            </p:nvGrpSpPr>
            <p:grpSpPr>
              <a:xfrm rot="13660895">
                <a:off x="1431023" y="2685187"/>
                <a:ext cx="123678" cy="137624"/>
                <a:chOff x="3205700" y="5247443"/>
                <a:chExt cx="123678" cy="137624"/>
              </a:xfrm>
            </p:grpSpPr>
            <p:sp>
              <p:nvSpPr>
                <p:cNvPr id="147" name="フリーフォーム: 図形 146">
                  <a:extLst>
                    <a:ext uri="{FF2B5EF4-FFF2-40B4-BE49-F238E27FC236}">
                      <a16:creationId xmlns:a16="http://schemas.microsoft.com/office/drawing/2014/main" id="{889B17E2-FA34-EDFF-E0FC-5528F097DEAD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" name="フリーフォーム: 図形 147">
                  <a:extLst>
                    <a:ext uri="{FF2B5EF4-FFF2-40B4-BE49-F238E27FC236}">
                      <a16:creationId xmlns:a16="http://schemas.microsoft.com/office/drawing/2014/main" id="{BE535D7D-0C12-2601-A085-6ECF2FEE4B92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6" name="グループ化 135">
                <a:extLst>
                  <a:ext uri="{FF2B5EF4-FFF2-40B4-BE49-F238E27FC236}">
                    <a16:creationId xmlns:a16="http://schemas.microsoft.com/office/drawing/2014/main" id="{FFC94D17-61BB-5317-07C8-D2077C33C110}"/>
                  </a:ext>
                </a:extLst>
              </p:cNvPr>
              <p:cNvGrpSpPr/>
              <p:nvPr/>
            </p:nvGrpSpPr>
            <p:grpSpPr>
              <a:xfrm rot="17228816">
                <a:off x="758776" y="3853659"/>
                <a:ext cx="494809" cy="712583"/>
                <a:chOff x="2467735" y="4993696"/>
                <a:chExt cx="230832" cy="302204"/>
              </a:xfrm>
            </p:grpSpPr>
            <p:sp>
              <p:nvSpPr>
                <p:cNvPr id="145" name="フリーフォーム: 図形 144">
                  <a:extLst>
                    <a:ext uri="{FF2B5EF4-FFF2-40B4-BE49-F238E27FC236}">
                      <a16:creationId xmlns:a16="http://schemas.microsoft.com/office/drawing/2014/main" id="{33052858-7866-4802-3228-052563093AD5}"/>
                    </a:ext>
                  </a:extLst>
                </p:cNvPr>
                <p:cNvSpPr/>
                <p:nvPr/>
              </p:nvSpPr>
              <p:spPr>
                <a:xfrm>
                  <a:off x="2467735" y="4993696"/>
                  <a:ext cx="129572" cy="302204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  <a:gd name="connsiteX0" fmla="*/ 0 w 39329"/>
                    <a:gd name="connsiteY0" fmla="*/ 0 h 302204"/>
                    <a:gd name="connsiteX1" fmla="*/ 6944 w 39329"/>
                    <a:gd name="connsiteY1" fmla="*/ 155519 h 302204"/>
                    <a:gd name="connsiteX2" fmla="*/ 39329 w 39329"/>
                    <a:gd name="connsiteY2" fmla="*/ 205049 h 302204"/>
                    <a:gd name="connsiteX3" fmla="*/ 14564 w 39329"/>
                    <a:gd name="connsiteY3" fmla="*/ 241244 h 302204"/>
                    <a:gd name="connsiteX4" fmla="*/ 24089 w 39329"/>
                    <a:gd name="connsiteY4" fmla="*/ 281249 h 302204"/>
                    <a:gd name="connsiteX5" fmla="*/ 1229 w 39329"/>
                    <a:gd name="connsiteY5" fmla="*/ 302204 h 302204"/>
                    <a:gd name="connsiteX0" fmla="*/ 32302 w 71631"/>
                    <a:gd name="connsiteY0" fmla="*/ 0 h 302204"/>
                    <a:gd name="connsiteX1" fmla="*/ 0 w 71631"/>
                    <a:gd name="connsiteY1" fmla="*/ 105652 h 302204"/>
                    <a:gd name="connsiteX2" fmla="*/ 71631 w 71631"/>
                    <a:gd name="connsiteY2" fmla="*/ 205049 h 302204"/>
                    <a:gd name="connsiteX3" fmla="*/ 46866 w 71631"/>
                    <a:gd name="connsiteY3" fmla="*/ 241244 h 302204"/>
                    <a:gd name="connsiteX4" fmla="*/ 56391 w 71631"/>
                    <a:gd name="connsiteY4" fmla="*/ 281249 h 302204"/>
                    <a:gd name="connsiteX5" fmla="*/ 33531 w 71631"/>
                    <a:gd name="connsiteY5" fmla="*/ 302204 h 302204"/>
                    <a:gd name="connsiteX0" fmla="*/ 32302 w 129575"/>
                    <a:gd name="connsiteY0" fmla="*/ 0 h 302204"/>
                    <a:gd name="connsiteX1" fmla="*/ 0 w 129575"/>
                    <a:gd name="connsiteY1" fmla="*/ 105652 h 302204"/>
                    <a:gd name="connsiteX2" fmla="*/ 129575 w 129575"/>
                    <a:gd name="connsiteY2" fmla="*/ 112703 h 302204"/>
                    <a:gd name="connsiteX3" fmla="*/ 46866 w 129575"/>
                    <a:gd name="connsiteY3" fmla="*/ 241244 h 302204"/>
                    <a:gd name="connsiteX4" fmla="*/ 56391 w 129575"/>
                    <a:gd name="connsiteY4" fmla="*/ 281249 h 302204"/>
                    <a:gd name="connsiteX5" fmla="*/ 33531 w 129575"/>
                    <a:gd name="connsiteY5" fmla="*/ 302204 h 302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9575" h="302204">
                      <a:moveTo>
                        <a:pt x="32302" y="0"/>
                      </a:moveTo>
                      <a:lnTo>
                        <a:pt x="0" y="105652"/>
                      </a:lnTo>
                      <a:lnTo>
                        <a:pt x="129575" y="112703"/>
                      </a:lnTo>
                      <a:lnTo>
                        <a:pt x="46866" y="241244"/>
                      </a:lnTo>
                      <a:lnTo>
                        <a:pt x="56391" y="281249"/>
                      </a:lnTo>
                      <a:lnTo>
                        <a:pt x="33531" y="302204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6" name="フリーフォーム: 図形 145">
                  <a:extLst>
                    <a:ext uri="{FF2B5EF4-FFF2-40B4-BE49-F238E27FC236}">
                      <a16:creationId xmlns:a16="http://schemas.microsoft.com/office/drawing/2014/main" id="{4F72C1B3-4B2E-0F98-C3B5-700248532123}"/>
                    </a:ext>
                  </a:extLst>
                </p:cNvPr>
                <p:cNvSpPr/>
                <p:nvPr/>
              </p:nvSpPr>
              <p:spPr>
                <a:xfrm>
                  <a:off x="2539587" y="5202370"/>
                  <a:ext cx="158980" cy="78372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37" name="フリーフォーム: 図形 136">
                <a:extLst>
                  <a:ext uri="{FF2B5EF4-FFF2-40B4-BE49-F238E27FC236}">
                    <a16:creationId xmlns:a16="http://schemas.microsoft.com/office/drawing/2014/main" id="{80253D67-4B5C-C965-65F5-F7806CD1A8CA}"/>
                  </a:ext>
                </a:extLst>
              </p:cNvPr>
              <p:cNvSpPr/>
              <p:nvPr/>
            </p:nvSpPr>
            <p:spPr>
              <a:xfrm rot="16929371">
                <a:off x="1324025" y="2000341"/>
                <a:ext cx="508862" cy="2161261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  <a:gd name="connsiteX0" fmla="*/ 0 w 39329"/>
                  <a:gd name="connsiteY0" fmla="*/ 0 h 302204"/>
                  <a:gd name="connsiteX1" fmla="*/ 6944 w 39329"/>
                  <a:gd name="connsiteY1" fmla="*/ 155519 h 302204"/>
                  <a:gd name="connsiteX2" fmla="*/ 39329 w 39329"/>
                  <a:gd name="connsiteY2" fmla="*/ 205049 h 302204"/>
                  <a:gd name="connsiteX3" fmla="*/ 14564 w 39329"/>
                  <a:gd name="connsiteY3" fmla="*/ 241244 h 302204"/>
                  <a:gd name="connsiteX4" fmla="*/ 24089 w 39329"/>
                  <a:gd name="connsiteY4" fmla="*/ 281249 h 302204"/>
                  <a:gd name="connsiteX5" fmla="*/ 1229 w 39329"/>
                  <a:gd name="connsiteY5" fmla="*/ 302204 h 302204"/>
                  <a:gd name="connsiteX0" fmla="*/ 32302 w 71631"/>
                  <a:gd name="connsiteY0" fmla="*/ 0 h 302204"/>
                  <a:gd name="connsiteX1" fmla="*/ 0 w 71631"/>
                  <a:gd name="connsiteY1" fmla="*/ 105652 h 302204"/>
                  <a:gd name="connsiteX2" fmla="*/ 71631 w 71631"/>
                  <a:gd name="connsiteY2" fmla="*/ 205049 h 302204"/>
                  <a:gd name="connsiteX3" fmla="*/ 46866 w 71631"/>
                  <a:gd name="connsiteY3" fmla="*/ 241244 h 302204"/>
                  <a:gd name="connsiteX4" fmla="*/ 56391 w 71631"/>
                  <a:gd name="connsiteY4" fmla="*/ 281249 h 302204"/>
                  <a:gd name="connsiteX5" fmla="*/ 33531 w 71631"/>
                  <a:gd name="connsiteY5" fmla="*/ 302204 h 302204"/>
                  <a:gd name="connsiteX0" fmla="*/ 32302 w 129575"/>
                  <a:gd name="connsiteY0" fmla="*/ 0 h 302204"/>
                  <a:gd name="connsiteX1" fmla="*/ 0 w 129575"/>
                  <a:gd name="connsiteY1" fmla="*/ 105652 h 302204"/>
                  <a:gd name="connsiteX2" fmla="*/ 129575 w 129575"/>
                  <a:gd name="connsiteY2" fmla="*/ 112703 h 302204"/>
                  <a:gd name="connsiteX3" fmla="*/ 46866 w 129575"/>
                  <a:gd name="connsiteY3" fmla="*/ 241244 h 302204"/>
                  <a:gd name="connsiteX4" fmla="*/ 56391 w 129575"/>
                  <a:gd name="connsiteY4" fmla="*/ 281249 h 302204"/>
                  <a:gd name="connsiteX5" fmla="*/ 33531 w 129575"/>
                  <a:gd name="connsiteY5" fmla="*/ 302204 h 302204"/>
                  <a:gd name="connsiteX0" fmla="*/ 32302 w 129575"/>
                  <a:gd name="connsiteY0" fmla="*/ 0 h 302204"/>
                  <a:gd name="connsiteX1" fmla="*/ 61530 w 129575"/>
                  <a:gd name="connsiteY1" fmla="*/ 45471 h 302204"/>
                  <a:gd name="connsiteX2" fmla="*/ 0 w 129575"/>
                  <a:gd name="connsiteY2" fmla="*/ 105652 h 302204"/>
                  <a:gd name="connsiteX3" fmla="*/ 129575 w 129575"/>
                  <a:gd name="connsiteY3" fmla="*/ 112703 h 302204"/>
                  <a:gd name="connsiteX4" fmla="*/ 46866 w 129575"/>
                  <a:gd name="connsiteY4" fmla="*/ 241244 h 302204"/>
                  <a:gd name="connsiteX5" fmla="*/ 56391 w 129575"/>
                  <a:gd name="connsiteY5" fmla="*/ 281249 h 302204"/>
                  <a:gd name="connsiteX6" fmla="*/ 33531 w 129575"/>
                  <a:gd name="connsiteY6" fmla="*/ 302204 h 302204"/>
                  <a:gd name="connsiteX0" fmla="*/ 37482 w 134755"/>
                  <a:gd name="connsiteY0" fmla="*/ 0 h 302204"/>
                  <a:gd name="connsiteX1" fmla="*/ 66710 w 134755"/>
                  <a:gd name="connsiteY1" fmla="*/ 45471 h 302204"/>
                  <a:gd name="connsiteX2" fmla="*/ 0 w 134755"/>
                  <a:gd name="connsiteY2" fmla="*/ 92184 h 302204"/>
                  <a:gd name="connsiteX3" fmla="*/ 134755 w 134755"/>
                  <a:gd name="connsiteY3" fmla="*/ 112703 h 302204"/>
                  <a:gd name="connsiteX4" fmla="*/ 52046 w 134755"/>
                  <a:gd name="connsiteY4" fmla="*/ 241244 h 302204"/>
                  <a:gd name="connsiteX5" fmla="*/ 61571 w 134755"/>
                  <a:gd name="connsiteY5" fmla="*/ 281249 h 302204"/>
                  <a:gd name="connsiteX6" fmla="*/ 38711 w 134755"/>
                  <a:gd name="connsiteY6" fmla="*/ 302204 h 302204"/>
                  <a:gd name="connsiteX0" fmla="*/ 37482 w 74166"/>
                  <a:gd name="connsiteY0" fmla="*/ 0 h 302204"/>
                  <a:gd name="connsiteX1" fmla="*/ 66710 w 74166"/>
                  <a:gd name="connsiteY1" fmla="*/ 45471 h 302204"/>
                  <a:gd name="connsiteX2" fmla="*/ 0 w 74166"/>
                  <a:gd name="connsiteY2" fmla="*/ 92184 h 302204"/>
                  <a:gd name="connsiteX3" fmla="*/ 74166 w 74166"/>
                  <a:gd name="connsiteY3" fmla="*/ 116537 h 302204"/>
                  <a:gd name="connsiteX4" fmla="*/ 52046 w 74166"/>
                  <a:gd name="connsiteY4" fmla="*/ 241244 h 302204"/>
                  <a:gd name="connsiteX5" fmla="*/ 61571 w 74166"/>
                  <a:gd name="connsiteY5" fmla="*/ 281249 h 302204"/>
                  <a:gd name="connsiteX6" fmla="*/ 38711 w 74166"/>
                  <a:gd name="connsiteY6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52046 w 101484"/>
                  <a:gd name="connsiteY5" fmla="*/ 241244 h 302204"/>
                  <a:gd name="connsiteX6" fmla="*/ 61571 w 101484"/>
                  <a:gd name="connsiteY6" fmla="*/ 281249 h 302204"/>
                  <a:gd name="connsiteX7" fmla="*/ 38711 w 101484"/>
                  <a:gd name="connsiteY7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61571 w 195559"/>
                  <a:gd name="connsiteY7" fmla="*/ 281249 h 302204"/>
                  <a:gd name="connsiteX8" fmla="*/ 38711 w 195559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151502 w 195559"/>
                  <a:gd name="connsiteY7" fmla="*/ 234172 h 302204"/>
                  <a:gd name="connsiteX8" fmla="*/ 38711 w 195559"/>
                  <a:gd name="connsiteY8" fmla="*/ 302204 h 302204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306588 w 306588"/>
                  <a:gd name="connsiteY8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306588 w 306588"/>
                  <a:gd name="connsiteY9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306588 w 306588"/>
                  <a:gd name="connsiteY10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306588 w 306588"/>
                  <a:gd name="connsiteY11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306588 w 306588"/>
                  <a:gd name="connsiteY12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181078 w 306588"/>
                  <a:gd name="connsiteY12" fmla="*/ 367950 h 382513"/>
                  <a:gd name="connsiteX13" fmla="*/ 306588 w 306588"/>
                  <a:gd name="connsiteY13" fmla="*/ 382513 h 38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6588" h="382513">
                    <a:moveTo>
                      <a:pt x="37482" y="0"/>
                    </a:moveTo>
                    <a:cubicBezTo>
                      <a:pt x="34186" y="15522"/>
                      <a:pt x="70006" y="29949"/>
                      <a:pt x="66710" y="45471"/>
                    </a:cubicBezTo>
                    <a:lnTo>
                      <a:pt x="0" y="92184"/>
                    </a:lnTo>
                    <a:lnTo>
                      <a:pt x="74166" y="116537"/>
                    </a:lnTo>
                    <a:cubicBezTo>
                      <a:pt x="72467" y="132346"/>
                      <a:pt x="103115" y="137831"/>
                      <a:pt x="101416" y="153640"/>
                    </a:cubicBezTo>
                    <a:cubicBezTo>
                      <a:pt x="64810" y="168832"/>
                      <a:pt x="51542" y="164614"/>
                      <a:pt x="43625" y="177301"/>
                    </a:cubicBezTo>
                    <a:lnTo>
                      <a:pt x="195559" y="203192"/>
                    </a:lnTo>
                    <a:lnTo>
                      <a:pt x="151502" y="234172"/>
                    </a:lnTo>
                    <a:cubicBezTo>
                      <a:pt x="164397" y="246613"/>
                      <a:pt x="152606" y="260615"/>
                      <a:pt x="165501" y="273056"/>
                    </a:cubicBezTo>
                    <a:cubicBezTo>
                      <a:pt x="177343" y="281734"/>
                      <a:pt x="164501" y="291973"/>
                      <a:pt x="176343" y="300651"/>
                    </a:cubicBezTo>
                    <a:cubicBezTo>
                      <a:pt x="185665" y="306959"/>
                      <a:pt x="219982" y="308926"/>
                      <a:pt x="229304" y="315234"/>
                    </a:cubicBezTo>
                    <a:cubicBezTo>
                      <a:pt x="235312" y="321292"/>
                      <a:pt x="216635" y="328912"/>
                      <a:pt x="222643" y="334970"/>
                    </a:cubicBezTo>
                    <a:cubicBezTo>
                      <a:pt x="235981" y="343553"/>
                      <a:pt x="167740" y="359367"/>
                      <a:pt x="181078" y="367950"/>
                    </a:cubicBezTo>
                    <a:lnTo>
                      <a:pt x="306588" y="382513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8" name="フリーフォーム: 図形 137">
                <a:extLst>
                  <a:ext uri="{FF2B5EF4-FFF2-40B4-BE49-F238E27FC236}">
                    <a16:creationId xmlns:a16="http://schemas.microsoft.com/office/drawing/2014/main" id="{B60301B6-FCD8-2EF8-C4FE-0947D03EB5E1}"/>
                  </a:ext>
                </a:extLst>
              </p:cNvPr>
              <p:cNvSpPr/>
              <p:nvPr/>
            </p:nvSpPr>
            <p:spPr>
              <a:xfrm rot="19669774">
                <a:off x="1018405" y="4279541"/>
                <a:ext cx="347559" cy="916585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  <a:gd name="connsiteX0" fmla="*/ 0 w 39329"/>
                  <a:gd name="connsiteY0" fmla="*/ 0 h 302204"/>
                  <a:gd name="connsiteX1" fmla="*/ 6944 w 39329"/>
                  <a:gd name="connsiteY1" fmla="*/ 155519 h 302204"/>
                  <a:gd name="connsiteX2" fmla="*/ 39329 w 39329"/>
                  <a:gd name="connsiteY2" fmla="*/ 205049 h 302204"/>
                  <a:gd name="connsiteX3" fmla="*/ 14564 w 39329"/>
                  <a:gd name="connsiteY3" fmla="*/ 241244 h 302204"/>
                  <a:gd name="connsiteX4" fmla="*/ 24089 w 39329"/>
                  <a:gd name="connsiteY4" fmla="*/ 281249 h 302204"/>
                  <a:gd name="connsiteX5" fmla="*/ 1229 w 39329"/>
                  <a:gd name="connsiteY5" fmla="*/ 302204 h 302204"/>
                  <a:gd name="connsiteX0" fmla="*/ 32302 w 71631"/>
                  <a:gd name="connsiteY0" fmla="*/ 0 h 302204"/>
                  <a:gd name="connsiteX1" fmla="*/ 0 w 71631"/>
                  <a:gd name="connsiteY1" fmla="*/ 105652 h 302204"/>
                  <a:gd name="connsiteX2" fmla="*/ 71631 w 71631"/>
                  <a:gd name="connsiteY2" fmla="*/ 205049 h 302204"/>
                  <a:gd name="connsiteX3" fmla="*/ 46866 w 71631"/>
                  <a:gd name="connsiteY3" fmla="*/ 241244 h 302204"/>
                  <a:gd name="connsiteX4" fmla="*/ 56391 w 71631"/>
                  <a:gd name="connsiteY4" fmla="*/ 281249 h 302204"/>
                  <a:gd name="connsiteX5" fmla="*/ 33531 w 71631"/>
                  <a:gd name="connsiteY5" fmla="*/ 302204 h 302204"/>
                  <a:gd name="connsiteX0" fmla="*/ 32302 w 129575"/>
                  <a:gd name="connsiteY0" fmla="*/ 0 h 302204"/>
                  <a:gd name="connsiteX1" fmla="*/ 0 w 129575"/>
                  <a:gd name="connsiteY1" fmla="*/ 105652 h 302204"/>
                  <a:gd name="connsiteX2" fmla="*/ 129575 w 129575"/>
                  <a:gd name="connsiteY2" fmla="*/ 112703 h 302204"/>
                  <a:gd name="connsiteX3" fmla="*/ 46866 w 129575"/>
                  <a:gd name="connsiteY3" fmla="*/ 241244 h 302204"/>
                  <a:gd name="connsiteX4" fmla="*/ 56391 w 129575"/>
                  <a:gd name="connsiteY4" fmla="*/ 281249 h 302204"/>
                  <a:gd name="connsiteX5" fmla="*/ 33531 w 129575"/>
                  <a:gd name="connsiteY5" fmla="*/ 302204 h 302204"/>
                  <a:gd name="connsiteX0" fmla="*/ 32302 w 129575"/>
                  <a:gd name="connsiteY0" fmla="*/ 0 h 302204"/>
                  <a:gd name="connsiteX1" fmla="*/ 61530 w 129575"/>
                  <a:gd name="connsiteY1" fmla="*/ 45471 h 302204"/>
                  <a:gd name="connsiteX2" fmla="*/ 0 w 129575"/>
                  <a:gd name="connsiteY2" fmla="*/ 105652 h 302204"/>
                  <a:gd name="connsiteX3" fmla="*/ 129575 w 129575"/>
                  <a:gd name="connsiteY3" fmla="*/ 112703 h 302204"/>
                  <a:gd name="connsiteX4" fmla="*/ 46866 w 129575"/>
                  <a:gd name="connsiteY4" fmla="*/ 241244 h 302204"/>
                  <a:gd name="connsiteX5" fmla="*/ 56391 w 129575"/>
                  <a:gd name="connsiteY5" fmla="*/ 281249 h 302204"/>
                  <a:gd name="connsiteX6" fmla="*/ 33531 w 129575"/>
                  <a:gd name="connsiteY6" fmla="*/ 302204 h 302204"/>
                  <a:gd name="connsiteX0" fmla="*/ 37482 w 134755"/>
                  <a:gd name="connsiteY0" fmla="*/ 0 h 302204"/>
                  <a:gd name="connsiteX1" fmla="*/ 66710 w 134755"/>
                  <a:gd name="connsiteY1" fmla="*/ 45471 h 302204"/>
                  <a:gd name="connsiteX2" fmla="*/ 0 w 134755"/>
                  <a:gd name="connsiteY2" fmla="*/ 92184 h 302204"/>
                  <a:gd name="connsiteX3" fmla="*/ 134755 w 134755"/>
                  <a:gd name="connsiteY3" fmla="*/ 112703 h 302204"/>
                  <a:gd name="connsiteX4" fmla="*/ 52046 w 134755"/>
                  <a:gd name="connsiteY4" fmla="*/ 241244 h 302204"/>
                  <a:gd name="connsiteX5" fmla="*/ 61571 w 134755"/>
                  <a:gd name="connsiteY5" fmla="*/ 281249 h 302204"/>
                  <a:gd name="connsiteX6" fmla="*/ 38711 w 134755"/>
                  <a:gd name="connsiteY6" fmla="*/ 302204 h 302204"/>
                  <a:gd name="connsiteX0" fmla="*/ 37482 w 74166"/>
                  <a:gd name="connsiteY0" fmla="*/ 0 h 302204"/>
                  <a:gd name="connsiteX1" fmla="*/ 66710 w 74166"/>
                  <a:gd name="connsiteY1" fmla="*/ 45471 h 302204"/>
                  <a:gd name="connsiteX2" fmla="*/ 0 w 74166"/>
                  <a:gd name="connsiteY2" fmla="*/ 92184 h 302204"/>
                  <a:gd name="connsiteX3" fmla="*/ 74166 w 74166"/>
                  <a:gd name="connsiteY3" fmla="*/ 116537 h 302204"/>
                  <a:gd name="connsiteX4" fmla="*/ 52046 w 74166"/>
                  <a:gd name="connsiteY4" fmla="*/ 241244 h 302204"/>
                  <a:gd name="connsiteX5" fmla="*/ 61571 w 74166"/>
                  <a:gd name="connsiteY5" fmla="*/ 281249 h 302204"/>
                  <a:gd name="connsiteX6" fmla="*/ 38711 w 74166"/>
                  <a:gd name="connsiteY6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52046 w 101484"/>
                  <a:gd name="connsiteY5" fmla="*/ 241244 h 302204"/>
                  <a:gd name="connsiteX6" fmla="*/ 61571 w 101484"/>
                  <a:gd name="connsiteY6" fmla="*/ 281249 h 302204"/>
                  <a:gd name="connsiteX7" fmla="*/ 38711 w 101484"/>
                  <a:gd name="connsiteY7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61571 w 195559"/>
                  <a:gd name="connsiteY7" fmla="*/ 281249 h 302204"/>
                  <a:gd name="connsiteX8" fmla="*/ 38711 w 195559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151502 w 195559"/>
                  <a:gd name="connsiteY7" fmla="*/ 234172 h 302204"/>
                  <a:gd name="connsiteX8" fmla="*/ 38711 w 195559"/>
                  <a:gd name="connsiteY8" fmla="*/ 302204 h 302204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306588 w 306588"/>
                  <a:gd name="connsiteY8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306588 w 306588"/>
                  <a:gd name="connsiteY9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306588 w 306588"/>
                  <a:gd name="connsiteY10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306588 w 306588"/>
                  <a:gd name="connsiteY11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306588 w 306588"/>
                  <a:gd name="connsiteY12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181078 w 306588"/>
                  <a:gd name="connsiteY12" fmla="*/ 367950 h 382513"/>
                  <a:gd name="connsiteX13" fmla="*/ 306588 w 306588"/>
                  <a:gd name="connsiteY13" fmla="*/ 382513 h 38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6588" h="382513">
                    <a:moveTo>
                      <a:pt x="37482" y="0"/>
                    </a:moveTo>
                    <a:cubicBezTo>
                      <a:pt x="34186" y="15522"/>
                      <a:pt x="70006" y="29949"/>
                      <a:pt x="66710" y="45471"/>
                    </a:cubicBezTo>
                    <a:lnTo>
                      <a:pt x="0" y="92184"/>
                    </a:lnTo>
                    <a:lnTo>
                      <a:pt x="74166" y="116537"/>
                    </a:lnTo>
                    <a:cubicBezTo>
                      <a:pt x="72467" y="132346"/>
                      <a:pt x="103115" y="137831"/>
                      <a:pt x="101416" y="153640"/>
                    </a:cubicBezTo>
                    <a:cubicBezTo>
                      <a:pt x="64810" y="168832"/>
                      <a:pt x="51542" y="164614"/>
                      <a:pt x="43625" y="177301"/>
                    </a:cubicBezTo>
                    <a:lnTo>
                      <a:pt x="195559" y="203192"/>
                    </a:lnTo>
                    <a:lnTo>
                      <a:pt x="151502" y="234172"/>
                    </a:lnTo>
                    <a:cubicBezTo>
                      <a:pt x="164397" y="246613"/>
                      <a:pt x="152606" y="260615"/>
                      <a:pt x="165501" y="273056"/>
                    </a:cubicBezTo>
                    <a:cubicBezTo>
                      <a:pt x="177343" y="281734"/>
                      <a:pt x="164501" y="291973"/>
                      <a:pt x="176343" y="300651"/>
                    </a:cubicBezTo>
                    <a:cubicBezTo>
                      <a:pt x="185665" y="306959"/>
                      <a:pt x="219982" y="308926"/>
                      <a:pt x="229304" y="315234"/>
                    </a:cubicBezTo>
                    <a:cubicBezTo>
                      <a:pt x="235312" y="321292"/>
                      <a:pt x="216635" y="328912"/>
                      <a:pt x="222643" y="334970"/>
                    </a:cubicBezTo>
                    <a:cubicBezTo>
                      <a:pt x="235981" y="343553"/>
                      <a:pt x="167740" y="359367"/>
                      <a:pt x="181078" y="367950"/>
                    </a:cubicBezTo>
                    <a:lnTo>
                      <a:pt x="306588" y="382513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9" name="フリーフォーム: 図形 138">
                <a:extLst>
                  <a:ext uri="{FF2B5EF4-FFF2-40B4-BE49-F238E27FC236}">
                    <a16:creationId xmlns:a16="http://schemas.microsoft.com/office/drawing/2014/main" id="{336D8282-94E3-CE2F-22ED-78CF921A742B}"/>
                  </a:ext>
                </a:extLst>
              </p:cNvPr>
              <p:cNvSpPr/>
              <p:nvPr/>
            </p:nvSpPr>
            <p:spPr>
              <a:xfrm rot="16722361">
                <a:off x="1542523" y="755786"/>
                <a:ext cx="508862" cy="2809377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  <a:gd name="connsiteX0" fmla="*/ 0 w 39329"/>
                  <a:gd name="connsiteY0" fmla="*/ 0 h 302204"/>
                  <a:gd name="connsiteX1" fmla="*/ 6944 w 39329"/>
                  <a:gd name="connsiteY1" fmla="*/ 155519 h 302204"/>
                  <a:gd name="connsiteX2" fmla="*/ 39329 w 39329"/>
                  <a:gd name="connsiteY2" fmla="*/ 205049 h 302204"/>
                  <a:gd name="connsiteX3" fmla="*/ 14564 w 39329"/>
                  <a:gd name="connsiteY3" fmla="*/ 241244 h 302204"/>
                  <a:gd name="connsiteX4" fmla="*/ 24089 w 39329"/>
                  <a:gd name="connsiteY4" fmla="*/ 281249 h 302204"/>
                  <a:gd name="connsiteX5" fmla="*/ 1229 w 39329"/>
                  <a:gd name="connsiteY5" fmla="*/ 302204 h 302204"/>
                  <a:gd name="connsiteX0" fmla="*/ 32302 w 71631"/>
                  <a:gd name="connsiteY0" fmla="*/ 0 h 302204"/>
                  <a:gd name="connsiteX1" fmla="*/ 0 w 71631"/>
                  <a:gd name="connsiteY1" fmla="*/ 105652 h 302204"/>
                  <a:gd name="connsiteX2" fmla="*/ 71631 w 71631"/>
                  <a:gd name="connsiteY2" fmla="*/ 205049 h 302204"/>
                  <a:gd name="connsiteX3" fmla="*/ 46866 w 71631"/>
                  <a:gd name="connsiteY3" fmla="*/ 241244 h 302204"/>
                  <a:gd name="connsiteX4" fmla="*/ 56391 w 71631"/>
                  <a:gd name="connsiteY4" fmla="*/ 281249 h 302204"/>
                  <a:gd name="connsiteX5" fmla="*/ 33531 w 71631"/>
                  <a:gd name="connsiteY5" fmla="*/ 302204 h 302204"/>
                  <a:gd name="connsiteX0" fmla="*/ 32302 w 129575"/>
                  <a:gd name="connsiteY0" fmla="*/ 0 h 302204"/>
                  <a:gd name="connsiteX1" fmla="*/ 0 w 129575"/>
                  <a:gd name="connsiteY1" fmla="*/ 105652 h 302204"/>
                  <a:gd name="connsiteX2" fmla="*/ 129575 w 129575"/>
                  <a:gd name="connsiteY2" fmla="*/ 112703 h 302204"/>
                  <a:gd name="connsiteX3" fmla="*/ 46866 w 129575"/>
                  <a:gd name="connsiteY3" fmla="*/ 241244 h 302204"/>
                  <a:gd name="connsiteX4" fmla="*/ 56391 w 129575"/>
                  <a:gd name="connsiteY4" fmla="*/ 281249 h 302204"/>
                  <a:gd name="connsiteX5" fmla="*/ 33531 w 129575"/>
                  <a:gd name="connsiteY5" fmla="*/ 302204 h 302204"/>
                  <a:gd name="connsiteX0" fmla="*/ 32302 w 129575"/>
                  <a:gd name="connsiteY0" fmla="*/ 0 h 302204"/>
                  <a:gd name="connsiteX1" fmla="*/ 61530 w 129575"/>
                  <a:gd name="connsiteY1" fmla="*/ 45471 h 302204"/>
                  <a:gd name="connsiteX2" fmla="*/ 0 w 129575"/>
                  <a:gd name="connsiteY2" fmla="*/ 105652 h 302204"/>
                  <a:gd name="connsiteX3" fmla="*/ 129575 w 129575"/>
                  <a:gd name="connsiteY3" fmla="*/ 112703 h 302204"/>
                  <a:gd name="connsiteX4" fmla="*/ 46866 w 129575"/>
                  <a:gd name="connsiteY4" fmla="*/ 241244 h 302204"/>
                  <a:gd name="connsiteX5" fmla="*/ 56391 w 129575"/>
                  <a:gd name="connsiteY5" fmla="*/ 281249 h 302204"/>
                  <a:gd name="connsiteX6" fmla="*/ 33531 w 129575"/>
                  <a:gd name="connsiteY6" fmla="*/ 302204 h 302204"/>
                  <a:gd name="connsiteX0" fmla="*/ 37482 w 134755"/>
                  <a:gd name="connsiteY0" fmla="*/ 0 h 302204"/>
                  <a:gd name="connsiteX1" fmla="*/ 66710 w 134755"/>
                  <a:gd name="connsiteY1" fmla="*/ 45471 h 302204"/>
                  <a:gd name="connsiteX2" fmla="*/ 0 w 134755"/>
                  <a:gd name="connsiteY2" fmla="*/ 92184 h 302204"/>
                  <a:gd name="connsiteX3" fmla="*/ 134755 w 134755"/>
                  <a:gd name="connsiteY3" fmla="*/ 112703 h 302204"/>
                  <a:gd name="connsiteX4" fmla="*/ 52046 w 134755"/>
                  <a:gd name="connsiteY4" fmla="*/ 241244 h 302204"/>
                  <a:gd name="connsiteX5" fmla="*/ 61571 w 134755"/>
                  <a:gd name="connsiteY5" fmla="*/ 281249 h 302204"/>
                  <a:gd name="connsiteX6" fmla="*/ 38711 w 134755"/>
                  <a:gd name="connsiteY6" fmla="*/ 302204 h 302204"/>
                  <a:gd name="connsiteX0" fmla="*/ 37482 w 74166"/>
                  <a:gd name="connsiteY0" fmla="*/ 0 h 302204"/>
                  <a:gd name="connsiteX1" fmla="*/ 66710 w 74166"/>
                  <a:gd name="connsiteY1" fmla="*/ 45471 h 302204"/>
                  <a:gd name="connsiteX2" fmla="*/ 0 w 74166"/>
                  <a:gd name="connsiteY2" fmla="*/ 92184 h 302204"/>
                  <a:gd name="connsiteX3" fmla="*/ 74166 w 74166"/>
                  <a:gd name="connsiteY3" fmla="*/ 116537 h 302204"/>
                  <a:gd name="connsiteX4" fmla="*/ 52046 w 74166"/>
                  <a:gd name="connsiteY4" fmla="*/ 241244 h 302204"/>
                  <a:gd name="connsiteX5" fmla="*/ 61571 w 74166"/>
                  <a:gd name="connsiteY5" fmla="*/ 281249 h 302204"/>
                  <a:gd name="connsiteX6" fmla="*/ 38711 w 74166"/>
                  <a:gd name="connsiteY6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52046 w 101484"/>
                  <a:gd name="connsiteY5" fmla="*/ 241244 h 302204"/>
                  <a:gd name="connsiteX6" fmla="*/ 61571 w 101484"/>
                  <a:gd name="connsiteY6" fmla="*/ 281249 h 302204"/>
                  <a:gd name="connsiteX7" fmla="*/ 38711 w 101484"/>
                  <a:gd name="connsiteY7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61571 w 195559"/>
                  <a:gd name="connsiteY7" fmla="*/ 281249 h 302204"/>
                  <a:gd name="connsiteX8" fmla="*/ 38711 w 195559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151502 w 195559"/>
                  <a:gd name="connsiteY7" fmla="*/ 234172 h 302204"/>
                  <a:gd name="connsiteX8" fmla="*/ 38711 w 195559"/>
                  <a:gd name="connsiteY8" fmla="*/ 302204 h 302204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306588 w 306588"/>
                  <a:gd name="connsiteY8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306588 w 306588"/>
                  <a:gd name="connsiteY9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306588 w 306588"/>
                  <a:gd name="connsiteY10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306588 w 306588"/>
                  <a:gd name="connsiteY11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306588 w 306588"/>
                  <a:gd name="connsiteY12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181078 w 306588"/>
                  <a:gd name="connsiteY12" fmla="*/ 367950 h 382513"/>
                  <a:gd name="connsiteX13" fmla="*/ 306588 w 306588"/>
                  <a:gd name="connsiteY13" fmla="*/ 382513 h 38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6588" h="382513">
                    <a:moveTo>
                      <a:pt x="37482" y="0"/>
                    </a:moveTo>
                    <a:cubicBezTo>
                      <a:pt x="34186" y="15522"/>
                      <a:pt x="70006" y="29949"/>
                      <a:pt x="66710" y="45471"/>
                    </a:cubicBezTo>
                    <a:lnTo>
                      <a:pt x="0" y="92184"/>
                    </a:lnTo>
                    <a:lnTo>
                      <a:pt x="74166" y="116537"/>
                    </a:lnTo>
                    <a:cubicBezTo>
                      <a:pt x="72467" y="132346"/>
                      <a:pt x="103115" y="137831"/>
                      <a:pt x="101416" y="153640"/>
                    </a:cubicBezTo>
                    <a:cubicBezTo>
                      <a:pt x="64810" y="168832"/>
                      <a:pt x="51542" y="164614"/>
                      <a:pt x="43625" y="177301"/>
                    </a:cubicBezTo>
                    <a:lnTo>
                      <a:pt x="195559" y="203192"/>
                    </a:lnTo>
                    <a:lnTo>
                      <a:pt x="151502" y="234172"/>
                    </a:lnTo>
                    <a:cubicBezTo>
                      <a:pt x="164397" y="246613"/>
                      <a:pt x="152606" y="260615"/>
                      <a:pt x="165501" y="273056"/>
                    </a:cubicBezTo>
                    <a:cubicBezTo>
                      <a:pt x="177343" y="281734"/>
                      <a:pt x="164501" y="291973"/>
                      <a:pt x="176343" y="300651"/>
                    </a:cubicBezTo>
                    <a:cubicBezTo>
                      <a:pt x="185665" y="306959"/>
                      <a:pt x="219982" y="308926"/>
                      <a:pt x="229304" y="315234"/>
                    </a:cubicBezTo>
                    <a:cubicBezTo>
                      <a:pt x="235312" y="321292"/>
                      <a:pt x="216635" y="328912"/>
                      <a:pt x="222643" y="334970"/>
                    </a:cubicBezTo>
                    <a:cubicBezTo>
                      <a:pt x="235981" y="343553"/>
                      <a:pt x="167740" y="359367"/>
                      <a:pt x="181078" y="367950"/>
                    </a:cubicBezTo>
                    <a:lnTo>
                      <a:pt x="306588" y="382513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0" name="フリーフォーム: 図形 139">
                <a:extLst>
                  <a:ext uri="{FF2B5EF4-FFF2-40B4-BE49-F238E27FC236}">
                    <a16:creationId xmlns:a16="http://schemas.microsoft.com/office/drawing/2014/main" id="{6404C520-A320-41CF-559D-D716A1600249}"/>
                  </a:ext>
                </a:extLst>
              </p:cNvPr>
              <p:cNvSpPr/>
              <p:nvPr/>
            </p:nvSpPr>
            <p:spPr>
              <a:xfrm>
                <a:off x="1378060" y="4075911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1" name="フリーフォーム: 図形 140">
                <a:extLst>
                  <a:ext uri="{FF2B5EF4-FFF2-40B4-BE49-F238E27FC236}">
                    <a16:creationId xmlns:a16="http://schemas.microsoft.com/office/drawing/2014/main" id="{882190FD-D753-212C-45E9-B9020D37F08E}"/>
                  </a:ext>
                </a:extLst>
              </p:cNvPr>
              <p:cNvSpPr/>
              <p:nvPr/>
            </p:nvSpPr>
            <p:spPr>
              <a:xfrm rot="18530006">
                <a:off x="737436" y="1980592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2" name="フリーフォーム: 図形 141">
                <a:extLst>
                  <a:ext uri="{FF2B5EF4-FFF2-40B4-BE49-F238E27FC236}">
                    <a16:creationId xmlns:a16="http://schemas.microsoft.com/office/drawing/2014/main" id="{E40CCF86-6D3D-0136-5B9B-C0C82FEC5DA6}"/>
                  </a:ext>
                </a:extLst>
              </p:cNvPr>
              <p:cNvSpPr/>
              <p:nvPr/>
            </p:nvSpPr>
            <p:spPr>
              <a:xfrm rot="14115349">
                <a:off x="892549" y="2403476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3" name="フリーフォーム: 図形 142">
                <a:extLst>
                  <a:ext uri="{FF2B5EF4-FFF2-40B4-BE49-F238E27FC236}">
                    <a16:creationId xmlns:a16="http://schemas.microsoft.com/office/drawing/2014/main" id="{D1622E6A-9058-C463-8E81-EF473BAA1A13}"/>
                  </a:ext>
                </a:extLst>
              </p:cNvPr>
              <p:cNvSpPr/>
              <p:nvPr/>
            </p:nvSpPr>
            <p:spPr>
              <a:xfrm rot="19939295">
                <a:off x="1914674" y="2015994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4" name="フリーフォーム: 図形 143">
                <a:extLst>
                  <a:ext uri="{FF2B5EF4-FFF2-40B4-BE49-F238E27FC236}">
                    <a16:creationId xmlns:a16="http://schemas.microsoft.com/office/drawing/2014/main" id="{C2A1A2B6-1AA6-6A87-15BB-F82699A28B7F}"/>
                  </a:ext>
                </a:extLst>
              </p:cNvPr>
              <p:cNvSpPr/>
              <p:nvPr/>
            </p:nvSpPr>
            <p:spPr>
              <a:xfrm rot="12281741">
                <a:off x="2282692" y="2294732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33D02C21-03B2-3619-824F-8B76B833BD22}"/>
                </a:ext>
              </a:extLst>
            </p:cNvPr>
            <p:cNvGrpSpPr/>
            <p:nvPr/>
          </p:nvGrpSpPr>
          <p:grpSpPr>
            <a:xfrm>
              <a:off x="-6136232" y="2413208"/>
              <a:ext cx="4676775" cy="4328160"/>
              <a:chOff x="2642235" y="1685925"/>
              <a:chExt cx="4676775" cy="4328160"/>
            </a:xfrm>
          </p:grpSpPr>
          <p:grpSp>
            <p:nvGrpSpPr>
              <p:cNvPr id="83" name="グループ化 82">
                <a:extLst>
                  <a:ext uri="{FF2B5EF4-FFF2-40B4-BE49-F238E27FC236}">
                    <a16:creationId xmlns:a16="http://schemas.microsoft.com/office/drawing/2014/main" id="{04CE10F1-C4EB-9FE3-C36E-EAE757C89B72}"/>
                  </a:ext>
                </a:extLst>
              </p:cNvPr>
              <p:cNvGrpSpPr/>
              <p:nvPr/>
            </p:nvGrpSpPr>
            <p:grpSpPr>
              <a:xfrm>
                <a:off x="5206365" y="1685925"/>
                <a:ext cx="382905" cy="668655"/>
                <a:chOff x="5206365" y="1685925"/>
                <a:chExt cx="382905" cy="668655"/>
              </a:xfrm>
            </p:grpSpPr>
            <p:sp>
              <p:nvSpPr>
                <p:cNvPr id="103" name="フリーフォーム: 図形 102">
                  <a:extLst>
                    <a:ext uri="{FF2B5EF4-FFF2-40B4-BE49-F238E27FC236}">
                      <a16:creationId xmlns:a16="http://schemas.microsoft.com/office/drawing/2014/main" id="{285C2A92-9F3C-E1EB-3822-861277C4CB34}"/>
                    </a:ext>
                  </a:extLst>
                </p:cNvPr>
                <p:cNvSpPr/>
                <p:nvPr/>
              </p:nvSpPr>
              <p:spPr>
                <a:xfrm>
                  <a:off x="5206365" y="2051685"/>
                  <a:ext cx="272415" cy="175260"/>
                </a:xfrm>
                <a:custGeom>
                  <a:avLst/>
                  <a:gdLst>
                    <a:gd name="connsiteX0" fmla="*/ 108585 w 272415"/>
                    <a:gd name="connsiteY0" fmla="*/ 9525 h 175260"/>
                    <a:gd name="connsiteX1" fmla="*/ 0 w 272415"/>
                    <a:gd name="connsiteY1" fmla="*/ 175260 h 175260"/>
                    <a:gd name="connsiteX2" fmla="*/ 192405 w 272415"/>
                    <a:gd name="connsiteY2" fmla="*/ 163830 h 175260"/>
                    <a:gd name="connsiteX3" fmla="*/ 272415 w 272415"/>
                    <a:gd name="connsiteY3" fmla="*/ 78105 h 175260"/>
                    <a:gd name="connsiteX4" fmla="*/ 270510 w 272415"/>
                    <a:gd name="connsiteY4" fmla="*/ 0 h 175260"/>
                    <a:gd name="connsiteX5" fmla="*/ 108585 w 272415"/>
                    <a:gd name="connsiteY5" fmla="*/ 9525 h 175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2415" h="175260">
                      <a:moveTo>
                        <a:pt x="108585" y="9525"/>
                      </a:moveTo>
                      <a:lnTo>
                        <a:pt x="0" y="175260"/>
                      </a:lnTo>
                      <a:lnTo>
                        <a:pt x="192405" y="163830"/>
                      </a:lnTo>
                      <a:lnTo>
                        <a:pt x="272415" y="78105"/>
                      </a:lnTo>
                      <a:lnTo>
                        <a:pt x="270510" y="0"/>
                      </a:lnTo>
                      <a:lnTo>
                        <a:pt x="108585" y="952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4" name="フリーフォーム: 図形 103">
                  <a:extLst>
                    <a:ext uri="{FF2B5EF4-FFF2-40B4-BE49-F238E27FC236}">
                      <a16:creationId xmlns:a16="http://schemas.microsoft.com/office/drawing/2014/main" id="{310A07AC-D6F8-5533-FDEC-FB331CA9286B}"/>
                    </a:ext>
                  </a:extLst>
                </p:cNvPr>
                <p:cNvSpPr/>
                <p:nvPr/>
              </p:nvSpPr>
              <p:spPr>
                <a:xfrm>
                  <a:off x="5206365" y="2219325"/>
                  <a:ext cx="299085" cy="135255"/>
                </a:xfrm>
                <a:custGeom>
                  <a:avLst/>
                  <a:gdLst>
                    <a:gd name="connsiteX0" fmla="*/ 0 w 299085"/>
                    <a:gd name="connsiteY0" fmla="*/ 5715 h 135255"/>
                    <a:gd name="connsiteX1" fmla="*/ 110490 w 299085"/>
                    <a:gd name="connsiteY1" fmla="*/ 135255 h 135255"/>
                    <a:gd name="connsiteX2" fmla="*/ 241935 w 299085"/>
                    <a:gd name="connsiteY2" fmla="*/ 116205 h 135255"/>
                    <a:gd name="connsiteX3" fmla="*/ 299085 w 299085"/>
                    <a:gd name="connsiteY3" fmla="*/ 78105 h 135255"/>
                    <a:gd name="connsiteX4" fmla="*/ 201930 w 299085"/>
                    <a:gd name="connsiteY4" fmla="*/ 0 h 135255"/>
                    <a:gd name="connsiteX5" fmla="*/ 0 w 299085"/>
                    <a:gd name="connsiteY5" fmla="*/ 5715 h 135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9085" h="135255">
                      <a:moveTo>
                        <a:pt x="0" y="5715"/>
                      </a:moveTo>
                      <a:lnTo>
                        <a:pt x="110490" y="135255"/>
                      </a:lnTo>
                      <a:lnTo>
                        <a:pt x="241935" y="116205"/>
                      </a:lnTo>
                      <a:lnTo>
                        <a:pt x="299085" y="78105"/>
                      </a:lnTo>
                      <a:lnTo>
                        <a:pt x="201930" y="0"/>
                      </a:lnTo>
                      <a:lnTo>
                        <a:pt x="0" y="571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50000"/>
                        <a:tint val="66000"/>
                        <a:satMod val="160000"/>
                      </a:schemeClr>
                    </a:gs>
                    <a:gs pos="50000">
                      <a:schemeClr val="bg1">
                        <a:lumMod val="50000"/>
                        <a:tint val="44500"/>
                        <a:satMod val="160000"/>
                      </a:schemeClr>
                    </a:gs>
                    <a:gs pos="100000">
                      <a:schemeClr val="bg1">
                        <a:lumMod val="50000"/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05" name="フリーフォーム: 図形 104">
                  <a:extLst>
                    <a:ext uri="{FF2B5EF4-FFF2-40B4-BE49-F238E27FC236}">
                      <a16:creationId xmlns:a16="http://schemas.microsoft.com/office/drawing/2014/main" id="{7DF285A2-9017-7898-8D43-EA04DCB8D92A}"/>
                    </a:ext>
                  </a:extLst>
                </p:cNvPr>
                <p:cNvSpPr/>
                <p:nvPr/>
              </p:nvSpPr>
              <p:spPr>
                <a:xfrm>
                  <a:off x="5406390" y="2051685"/>
                  <a:ext cx="182880" cy="249555"/>
                </a:xfrm>
                <a:custGeom>
                  <a:avLst/>
                  <a:gdLst>
                    <a:gd name="connsiteX0" fmla="*/ 74295 w 182880"/>
                    <a:gd name="connsiteY0" fmla="*/ 0 h 249555"/>
                    <a:gd name="connsiteX1" fmla="*/ 144780 w 182880"/>
                    <a:gd name="connsiteY1" fmla="*/ 15240 h 249555"/>
                    <a:gd name="connsiteX2" fmla="*/ 182880 w 182880"/>
                    <a:gd name="connsiteY2" fmla="*/ 102870 h 249555"/>
                    <a:gd name="connsiteX3" fmla="*/ 173355 w 182880"/>
                    <a:gd name="connsiteY3" fmla="*/ 196215 h 249555"/>
                    <a:gd name="connsiteX4" fmla="*/ 100965 w 182880"/>
                    <a:gd name="connsiteY4" fmla="*/ 249555 h 249555"/>
                    <a:gd name="connsiteX5" fmla="*/ 0 w 182880"/>
                    <a:gd name="connsiteY5" fmla="*/ 171450 h 249555"/>
                    <a:gd name="connsiteX6" fmla="*/ 66675 w 182880"/>
                    <a:gd name="connsiteY6" fmla="*/ 76200 h 249555"/>
                    <a:gd name="connsiteX7" fmla="*/ 74295 w 182880"/>
                    <a:gd name="connsiteY7" fmla="*/ 0 h 249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880" h="249555">
                      <a:moveTo>
                        <a:pt x="74295" y="0"/>
                      </a:moveTo>
                      <a:lnTo>
                        <a:pt x="144780" y="15240"/>
                      </a:lnTo>
                      <a:lnTo>
                        <a:pt x="182880" y="102870"/>
                      </a:lnTo>
                      <a:lnTo>
                        <a:pt x="173355" y="196215"/>
                      </a:lnTo>
                      <a:lnTo>
                        <a:pt x="100965" y="249555"/>
                      </a:lnTo>
                      <a:lnTo>
                        <a:pt x="0" y="171450"/>
                      </a:lnTo>
                      <a:lnTo>
                        <a:pt x="66675" y="76200"/>
                      </a:lnTo>
                      <a:lnTo>
                        <a:pt x="74295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06" name="フリーフォーム: 図形 105">
                  <a:extLst>
                    <a:ext uri="{FF2B5EF4-FFF2-40B4-BE49-F238E27FC236}">
                      <a16:creationId xmlns:a16="http://schemas.microsoft.com/office/drawing/2014/main" id="{070625E5-D233-F774-030C-E3B2218D0612}"/>
                    </a:ext>
                  </a:extLst>
                </p:cNvPr>
                <p:cNvSpPr/>
                <p:nvPr/>
              </p:nvSpPr>
              <p:spPr>
                <a:xfrm>
                  <a:off x="5305425" y="1720215"/>
                  <a:ext cx="7620" cy="201930"/>
                </a:xfrm>
                <a:custGeom>
                  <a:avLst/>
                  <a:gdLst>
                    <a:gd name="connsiteX0" fmla="*/ 7620 w 7620"/>
                    <a:gd name="connsiteY0" fmla="*/ 0 h 201930"/>
                    <a:gd name="connsiteX1" fmla="*/ 0 w 7620"/>
                    <a:gd name="connsiteY1" fmla="*/ 201930 h 201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620" h="201930">
                      <a:moveTo>
                        <a:pt x="7620" y="0"/>
                      </a:moveTo>
                      <a:lnTo>
                        <a:pt x="0" y="201930"/>
                      </a:lnTo>
                    </a:path>
                  </a:pathLst>
                </a:custGeom>
                <a:noFill/>
                <a:ln w="285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7" name="フリーフォーム: 図形 106">
                  <a:extLst>
                    <a:ext uri="{FF2B5EF4-FFF2-40B4-BE49-F238E27FC236}">
                      <a16:creationId xmlns:a16="http://schemas.microsoft.com/office/drawing/2014/main" id="{BB9DB0A3-ECFE-E78F-BCAA-BB192A027CA0}"/>
                    </a:ext>
                  </a:extLst>
                </p:cNvPr>
                <p:cNvSpPr/>
                <p:nvPr/>
              </p:nvSpPr>
              <p:spPr>
                <a:xfrm>
                  <a:off x="5440680" y="1685925"/>
                  <a:ext cx="26670" cy="249555"/>
                </a:xfrm>
                <a:custGeom>
                  <a:avLst/>
                  <a:gdLst>
                    <a:gd name="connsiteX0" fmla="*/ 26670 w 26670"/>
                    <a:gd name="connsiteY0" fmla="*/ 0 h 249555"/>
                    <a:gd name="connsiteX1" fmla="*/ 0 w 26670"/>
                    <a:gd name="connsiteY1" fmla="*/ 249555 h 249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670" h="249555">
                      <a:moveTo>
                        <a:pt x="26670" y="0"/>
                      </a:moveTo>
                      <a:lnTo>
                        <a:pt x="0" y="249555"/>
                      </a:lnTo>
                    </a:path>
                  </a:pathLst>
                </a:custGeom>
                <a:noFill/>
                <a:ln w="38100">
                  <a:solidFill>
                    <a:schemeClr val="bg1">
                      <a:lumMod val="65000"/>
                    </a:schemeClr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4" name="グループ化 83">
                <a:extLst>
                  <a:ext uri="{FF2B5EF4-FFF2-40B4-BE49-F238E27FC236}">
                    <a16:creationId xmlns:a16="http://schemas.microsoft.com/office/drawing/2014/main" id="{1402D852-16E9-144B-426A-B67EDF554923}"/>
                  </a:ext>
                </a:extLst>
              </p:cNvPr>
              <p:cNvGrpSpPr/>
              <p:nvPr/>
            </p:nvGrpSpPr>
            <p:grpSpPr>
              <a:xfrm>
                <a:off x="6667500" y="3499485"/>
                <a:ext cx="342900" cy="333375"/>
                <a:chOff x="6667500" y="3499485"/>
                <a:chExt cx="342900" cy="333375"/>
              </a:xfrm>
            </p:grpSpPr>
            <p:sp>
              <p:nvSpPr>
                <p:cNvPr id="100" name="フリーフォーム: 図形 99">
                  <a:extLst>
                    <a:ext uri="{FF2B5EF4-FFF2-40B4-BE49-F238E27FC236}">
                      <a16:creationId xmlns:a16="http://schemas.microsoft.com/office/drawing/2014/main" id="{68DC2B65-5F90-2062-A45B-7D48E4F74021}"/>
                    </a:ext>
                  </a:extLst>
                </p:cNvPr>
                <p:cNvSpPr/>
                <p:nvPr/>
              </p:nvSpPr>
              <p:spPr>
                <a:xfrm>
                  <a:off x="6692265" y="3499485"/>
                  <a:ext cx="289560" cy="175260"/>
                </a:xfrm>
                <a:custGeom>
                  <a:avLst/>
                  <a:gdLst>
                    <a:gd name="connsiteX0" fmla="*/ 0 w 274320"/>
                    <a:gd name="connsiteY0" fmla="*/ 140970 h 175260"/>
                    <a:gd name="connsiteX1" fmla="*/ 36195 w 274320"/>
                    <a:gd name="connsiteY1" fmla="*/ 70485 h 175260"/>
                    <a:gd name="connsiteX2" fmla="*/ 108585 w 274320"/>
                    <a:gd name="connsiteY2" fmla="*/ 13335 h 175260"/>
                    <a:gd name="connsiteX3" fmla="*/ 175260 w 274320"/>
                    <a:gd name="connsiteY3" fmla="*/ 0 h 175260"/>
                    <a:gd name="connsiteX4" fmla="*/ 255270 w 274320"/>
                    <a:gd name="connsiteY4" fmla="*/ 0 h 175260"/>
                    <a:gd name="connsiteX5" fmla="*/ 274320 w 274320"/>
                    <a:gd name="connsiteY5" fmla="*/ 51435 h 175260"/>
                    <a:gd name="connsiteX6" fmla="*/ 207645 w 274320"/>
                    <a:gd name="connsiteY6" fmla="*/ 87630 h 175260"/>
                    <a:gd name="connsiteX7" fmla="*/ 144780 w 274320"/>
                    <a:gd name="connsiteY7" fmla="*/ 175260 h 175260"/>
                    <a:gd name="connsiteX8" fmla="*/ 0 w 274320"/>
                    <a:gd name="connsiteY8" fmla="*/ 140970 h 175260"/>
                    <a:gd name="connsiteX0" fmla="*/ 0 w 300990"/>
                    <a:gd name="connsiteY0" fmla="*/ 135255 h 175260"/>
                    <a:gd name="connsiteX1" fmla="*/ 62865 w 300990"/>
                    <a:gd name="connsiteY1" fmla="*/ 70485 h 175260"/>
                    <a:gd name="connsiteX2" fmla="*/ 135255 w 300990"/>
                    <a:gd name="connsiteY2" fmla="*/ 13335 h 175260"/>
                    <a:gd name="connsiteX3" fmla="*/ 201930 w 300990"/>
                    <a:gd name="connsiteY3" fmla="*/ 0 h 175260"/>
                    <a:gd name="connsiteX4" fmla="*/ 281940 w 300990"/>
                    <a:gd name="connsiteY4" fmla="*/ 0 h 175260"/>
                    <a:gd name="connsiteX5" fmla="*/ 300990 w 300990"/>
                    <a:gd name="connsiteY5" fmla="*/ 51435 h 175260"/>
                    <a:gd name="connsiteX6" fmla="*/ 234315 w 300990"/>
                    <a:gd name="connsiteY6" fmla="*/ 87630 h 175260"/>
                    <a:gd name="connsiteX7" fmla="*/ 171450 w 300990"/>
                    <a:gd name="connsiteY7" fmla="*/ 175260 h 175260"/>
                    <a:gd name="connsiteX8" fmla="*/ 0 w 300990"/>
                    <a:gd name="connsiteY8" fmla="*/ 135255 h 175260"/>
                    <a:gd name="connsiteX0" fmla="*/ 0 w 289560"/>
                    <a:gd name="connsiteY0" fmla="*/ 135255 h 175260"/>
                    <a:gd name="connsiteX1" fmla="*/ 51435 w 289560"/>
                    <a:gd name="connsiteY1" fmla="*/ 70485 h 175260"/>
                    <a:gd name="connsiteX2" fmla="*/ 123825 w 289560"/>
                    <a:gd name="connsiteY2" fmla="*/ 13335 h 175260"/>
                    <a:gd name="connsiteX3" fmla="*/ 190500 w 289560"/>
                    <a:gd name="connsiteY3" fmla="*/ 0 h 175260"/>
                    <a:gd name="connsiteX4" fmla="*/ 270510 w 289560"/>
                    <a:gd name="connsiteY4" fmla="*/ 0 h 175260"/>
                    <a:gd name="connsiteX5" fmla="*/ 289560 w 289560"/>
                    <a:gd name="connsiteY5" fmla="*/ 51435 h 175260"/>
                    <a:gd name="connsiteX6" fmla="*/ 222885 w 289560"/>
                    <a:gd name="connsiteY6" fmla="*/ 87630 h 175260"/>
                    <a:gd name="connsiteX7" fmla="*/ 160020 w 289560"/>
                    <a:gd name="connsiteY7" fmla="*/ 175260 h 175260"/>
                    <a:gd name="connsiteX8" fmla="*/ 0 w 289560"/>
                    <a:gd name="connsiteY8" fmla="*/ 135255 h 175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560" h="175260">
                      <a:moveTo>
                        <a:pt x="0" y="135255"/>
                      </a:moveTo>
                      <a:lnTo>
                        <a:pt x="51435" y="70485"/>
                      </a:lnTo>
                      <a:lnTo>
                        <a:pt x="123825" y="13335"/>
                      </a:lnTo>
                      <a:lnTo>
                        <a:pt x="190500" y="0"/>
                      </a:lnTo>
                      <a:lnTo>
                        <a:pt x="270510" y="0"/>
                      </a:lnTo>
                      <a:lnTo>
                        <a:pt x="289560" y="51435"/>
                      </a:lnTo>
                      <a:lnTo>
                        <a:pt x="222885" y="87630"/>
                      </a:lnTo>
                      <a:lnTo>
                        <a:pt x="160020" y="175260"/>
                      </a:lnTo>
                      <a:lnTo>
                        <a:pt x="0" y="135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1" name="フリーフォーム: 図形 100">
                  <a:extLst>
                    <a:ext uri="{FF2B5EF4-FFF2-40B4-BE49-F238E27FC236}">
                      <a16:creationId xmlns:a16="http://schemas.microsoft.com/office/drawing/2014/main" id="{D22E6E5E-1A40-FFB1-B972-3D6C0F21DED9}"/>
                    </a:ext>
                  </a:extLst>
                </p:cNvPr>
                <p:cNvSpPr/>
                <p:nvPr/>
              </p:nvSpPr>
              <p:spPr>
                <a:xfrm>
                  <a:off x="6667500" y="3642360"/>
                  <a:ext cx="224790" cy="180975"/>
                </a:xfrm>
                <a:custGeom>
                  <a:avLst/>
                  <a:gdLst>
                    <a:gd name="connsiteX0" fmla="*/ 19050 w 224790"/>
                    <a:gd name="connsiteY0" fmla="*/ 0 h 180975"/>
                    <a:gd name="connsiteX1" fmla="*/ 0 w 224790"/>
                    <a:gd name="connsiteY1" fmla="*/ 160020 h 180975"/>
                    <a:gd name="connsiteX2" fmla="*/ 224790 w 224790"/>
                    <a:gd name="connsiteY2" fmla="*/ 180975 h 180975"/>
                    <a:gd name="connsiteX3" fmla="*/ 186690 w 224790"/>
                    <a:gd name="connsiteY3" fmla="*/ 36195 h 180975"/>
                    <a:gd name="connsiteX4" fmla="*/ 19050 w 224790"/>
                    <a:gd name="connsiteY4" fmla="*/ 0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90" h="180975">
                      <a:moveTo>
                        <a:pt x="19050" y="0"/>
                      </a:moveTo>
                      <a:lnTo>
                        <a:pt x="0" y="160020"/>
                      </a:lnTo>
                      <a:lnTo>
                        <a:pt x="224790" y="180975"/>
                      </a:lnTo>
                      <a:lnTo>
                        <a:pt x="186690" y="36195"/>
                      </a:lnTo>
                      <a:lnTo>
                        <a:pt x="1905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02" name="フリーフォーム: 図形 101">
                  <a:extLst>
                    <a:ext uri="{FF2B5EF4-FFF2-40B4-BE49-F238E27FC236}">
                      <a16:creationId xmlns:a16="http://schemas.microsoft.com/office/drawing/2014/main" id="{6CE393B8-CDCD-706F-1F18-08E84DBEAEA7}"/>
                    </a:ext>
                  </a:extLst>
                </p:cNvPr>
                <p:cNvSpPr/>
                <p:nvPr/>
              </p:nvSpPr>
              <p:spPr>
                <a:xfrm>
                  <a:off x="6852285" y="3549015"/>
                  <a:ext cx="158115" cy="283845"/>
                </a:xfrm>
                <a:custGeom>
                  <a:avLst/>
                  <a:gdLst>
                    <a:gd name="connsiteX0" fmla="*/ 125730 w 158115"/>
                    <a:gd name="connsiteY0" fmla="*/ 0 h 283845"/>
                    <a:gd name="connsiteX1" fmla="*/ 158115 w 158115"/>
                    <a:gd name="connsiteY1" fmla="*/ 68580 h 283845"/>
                    <a:gd name="connsiteX2" fmla="*/ 41910 w 158115"/>
                    <a:gd name="connsiteY2" fmla="*/ 283845 h 283845"/>
                    <a:gd name="connsiteX3" fmla="*/ 0 w 158115"/>
                    <a:gd name="connsiteY3" fmla="*/ 118110 h 283845"/>
                    <a:gd name="connsiteX4" fmla="*/ 60960 w 158115"/>
                    <a:gd name="connsiteY4" fmla="*/ 38100 h 283845"/>
                    <a:gd name="connsiteX5" fmla="*/ 125730 w 158115"/>
                    <a:gd name="connsiteY5" fmla="*/ 0 h 2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115" h="283845">
                      <a:moveTo>
                        <a:pt x="125730" y="0"/>
                      </a:moveTo>
                      <a:lnTo>
                        <a:pt x="158115" y="68580"/>
                      </a:lnTo>
                      <a:lnTo>
                        <a:pt x="41910" y="283845"/>
                      </a:lnTo>
                      <a:lnTo>
                        <a:pt x="0" y="118110"/>
                      </a:lnTo>
                      <a:lnTo>
                        <a:pt x="60960" y="38100"/>
                      </a:lnTo>
                      <a:lnTo>
                        <a:pt x="12573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85" name="グループ化 84">
                <a:extLst>
                  <a:ext uri="{FF2B5EF4-FFF2-40B4-BE49-F238E27FC236}">
                    <a16:creationId xmlns:a16="http://schemas.microsoft.com/office/drawing/2014/main" id="{3DEC29AD-5C3E-A413-FFC6-58E8D8FDFF5B}"/>
                  </a:ext>
                </a:extLst>
              </p:cNvPr>
              <p:cNvGrpSpPr/>
              <p:nvPr/>
            </p:nvGrpSpPr>
            <p:grpSpPr>
              <a:xfrm>
                <a:off x="6362700" y="4714875"/>
                <a:ext cx="259080" cy="240030"/>
                <a:chOff x="6362700" y="4714875"/>
                <a:chExt cx="259080" cy="240030"/>
              </a:xfrm>
            </p:grpSpPr>
            <p:sp>
              <p:nvSpPr>
                <p:cNvPr id="97" name="フリーフォーム: 図形 96">
                  <a:extLst>
                    <a:ext uri="{FF2B5EF4-FFF2-40B4-BE49-F238E27FC236}">
                      <a16:creationId xmlns:a16="http://schemas.microsoft.com/office/drawing/2014/main" id="{F9BBF1F3-E621-F26B-8A89-A0D63F855BB9}"/>
                    </a:ext>
                  </a:extLst>
                </p:cNvPr>
                <p:cNvSpPr/>
                <p:nvPr/>
              </p:nvSpPr>
              <p:spPr>
                <a:xfrm>
                  <a:off x="6362700" y="4758690"/>
                  <a:ext cx="161925" cy="196215"/>
                </a:xfrm>
                <a:custGeom>
                  <a:avLst/>
                  <a:gdLst>
                    <a:gd name="connsiteX0" fmla="*/ 40005 w 160020"/>
                    <a:gd name="connsiteY0" fmla="*/ 0 h 196215"/>
                    <a:gd name="connsiteX1" fmla="*/ 0 w 160020"/>
                    <a:gd name="connsiteY1" fmla="*/ 97155 h 196215"/>
                    <a:gd name="connsiteX2" fmla="*/ 28575 w 160020"/>
                    <a:gd name="connsiteY2" fmla="*/ 154305 h 196215"/>
                    <a:gd name="connsiteX3" fmla="*/ 123825 w 160020"/>
                    <a:gd name="connsiteY3" fmla="*/ 196215 h 196215"/>
                    <a:gd name="connsiteX4" fmla="*/ 160020 w 160020"/>
                    <a:gd name="connsiteY4" fmla="*/ 110490 h 196215"/>
                    <a:gd name="connsiteX5" fmla="*/ 40005 w 160020"/>
                    <a:gd name="connsiteY5" fmla="*/ 0 h 196215"/>
                    <a:gd name="connsiteX0" fmla="*/ 40005 w 161925"/>
                    <a:gd name="connsiteY0" fmla="*/ 0 h 196215"/>
                    <a:gd name="connsiteX1" fmla="*/ 0 w 161925"/>
                    <a:gd name="connsiteY1" fmla="*/ 97155 h 196215"/>
                    <a:gd name="connsiteX2" fmla="*/ 28575 w 161925"/>
                    <a:gd name="connsiteY2" fmla="*/ 154305 h 196215"/>
                    <a:gd name="connsiteX3" fmla="*/ 123825 w 161925"/>
                    <a:gd name="connsiteY3" fmla="*/ 196215 h 196215"/>
                    <a:gd name="connsiteX4" fmla="*/ 161925 w 161925"/>
                    <a:gd name="connsiteY4" fmla="*/ 93345 h 196215"/>
                    <a:gd name="connsiteX5" fmla="*/ 40005 w 161925"/>
                    <a:gd name="connsiteY5" fmla="*/ 0 h 196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1925" h="196215">
                      <a:moveTo>
                        <a:pt x="40005" y="0"/>
                      </a:moveTo>
                      <a:lnTo>
                        <a:pt x="0" y="97155"/>
                      </a:lnTo>
                      <a:lnTo>
                        <a:pt x="28575" y="154305"/>
                      </a:lnTo>
                      <a:lnTo>
                        <a:pt x="123825" y="196215"/>
                      </a:lnTo>
                      <a:lnTo>
                        <a:pt x="161925" y="93345"/>
                      </a:lnTo>
                      <a:lnTo>
                        <a:pt x="4000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8" name="フリーフォーム: 図形 97">
                  <a:extLst>
                    <a:ext uri="{FF2B5EF4-FFF2-40B4-BE49-F238E27FC236}">
                      <a16:creationId xmlns:a16="http://schemas.microsoft.com/office/drawing/2014/main" id="{35C92807-E5A1-5D65-4EF0-2E1C2C3FEC05}"/>
                    </a:ext>
                  </a:extLst>
                </p:cNvPr>
                <p:cNvSpPr/>
                <p:nvPr/>
              </p:nvSpPr>
              <p:spPr>
                <a:xfrm>
                  <a:off x="6408420" y="4714875"/>
                  <a:ext cx="213360" cy="133350"/>
                </a:xfrm>
                <a:custGeom>
                  <a:avLst/>
                  <a:gdLst>
                    <a:gd name="connsiteX0" fmla="*/ 0 w 213360"/>
                    <a:gd name="connsiteY0" fmla="*/ 53340 h 133350"/>
                    <a:gd name="connsiteX1" fmla="*/ 68580 w 213360"/>
                    <a:gd name="connsiteY1" fmla="*/ 11430 h 133350"/>
                    <a:gd name="connsiteX2" fmla="*/ 148590 w 213360"/>
                    <a:gd name="connsiteY2" fmla="*/ 0 h 133350"/>
                    <a:gd name="connsiteX3" fmla="*/ 213360 w 213360"/>
                    <a:gd name="connsiteY3" fmla="*/ 49530 h 133350"/>
                    <a:gd name="connsiteX4" fmla="*/ 207645 w 213360"/>
                    <a:gd name="connsiteY4" fmla="*/ 97155 h 133350"/>
                    <a:gd name="connsiteX5" fmla="*/ 120015 w 213360"/>
                    <a:gd name="connsiteY5" fmla="*/ 133350 h 133350"/>
                    <a:gd name="connsiteX6" fmla="*/ 0 w 213360"/>
                    <a:gd name="connsiteY6" fmla="*/ 5334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360" h="133350">
                      <a:moveTo>
                        <a:pt x="0" y="53340"/>
                      </a:moveTo>
                      <a:lnTo>
                        <a:pt x="68580" y="11430"/>
                      </a:lnTo>
                      <a:lnTo>
                        <a:pt x="148590" y="0"/>
                      </a:lnTo>
                      <a:lnTo>
                        <a:pt x="213360" y="49530"/>
                      </a:lnTo>
                      <a:lnTo>
                        <a:pt x="207645" y="97155"/>
                      </a:lnTo>
                      <a:lnTo>
                        <a:pt x="120015" y="133350"/>
                      </a:lnTo>
                      <a:lnTo>
                        <a:pt x="0" y="53340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9" name="フリーフォーム: 図形 98">
                  <a:extLst>
                    <a:ext uri="{FF2B5EF4-FFF2-40B4-BE49-F238E27FC236}">
                      <a16:creationId xmlns:a16="http://schemas.microsoft.com/office/drawing/2014/main" id="{2F36CF9D-B3F0-5FB3-9297-B10B08E15829}"/>
                    </a:ext>
                  </a:extLst>
                </p:cNvPr>
                <p:cNvSpPr/>
                <p:nvPr/>
              </p:nvSpPr>
              <p:spPr>
                <a:xfrm>
                  <a:off x="6490335" y="4819650"/>
                  <a:ext cx="123825" cy="133350"/>
                </a:xfrm>
                <a:custGeom>
                  <a:avLst/>
                  <a:gdLst>
                    <a:gd name="connsiteX0" fmla="*/ 123825 w 123825"/>
                    <a:gd name="connsiteY0" fmla="*/ 0 h 133350"/>
                    <a:gd name="connsiteX1" fmla="*/ 120015 w 123825"/>
                    <a:gd name="connsiteY1" fmla="*/ 57150 h 133350"/>
                    <a:gd name="connsiteX2" fmla="*/ 0 w 123825"/>
                    <a:gd name="connsiteY2" fmla="*/ 133350 h 133350"/>
                    <a:gd name="connsiteX3" fmla="*/ 34290 w 123825"/>
                    <a:gd name="connsiteY3" fmla="*/ 26670 h 133350"/>
                    <a:gd name="connsiteX4" fmla="*/ 123825 w 123825"/>
                    <a:gd name="connsiteY4" fmla="*/ 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825" h="133350">
                      <a:moveTo>
                        <a:pt x="123825" y="0"/>
                      </a:moveTo>
                      <a:lnTo>
                        <a:pt x="120015" y="57150"/>
                      </a:lnTo>
                      <a:lnTo>
                        <a:pt x="0" y="133350"/>
                      </a:lnTo>
                      <a:lnTo>
                        <a:pt x="34290" y="26670"/>
                      </a:lnTo>
                      <a:lnTo>
                        <a:pt x="123825" y="0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6" name="グループ化 85">
                <a:extLst>
                  <a:ext uri="{FF2B5EF4-FFF2-40B4-BE49-F238E27FC236}">
                    <a16:creationId xmlns:a16="http://schemas.microsoft.com/office/drawing/2014/main" id="{759D2084-62A0-B766-0E10-C1FCD1D08228}"/>
                  </a:ext>
                </a:extLst>
              </p:cNvPr>
              <p:cNvGrpSpPr/>
              <p:nvPr/>
            </p:nvGrpSpPr>
            <p:grpSpPr>
              <a:xfrm>
                <a:off x="6737985" y="5396865"/>
                <a:ext cx="581025" cy="451485"/>
                <a:chOff x="6737985" y="5396865"/>
                <a:chExt cx="581025" cy="451485"/>
              </a:xfrm>
            </p:grpSpPr>
            <p:sp>
              <p:nvSpPr>
                <p:cNvPr id="94" name="フリーフォーム: 図形 93">
                  <a:extLst>
                    <a:ext uri="{FF2B5EF4-FFF2-40B4-BE49-F238E27FC236}">
                      <a16:creationId xmlns:a16="http://schemas.microsoft.com/office/drawing/2014/main" id="{5C2CCA0C-B05E-CBD5-ED4E-BA1E1041BC5F}"/>
                    </a:ext>
                  </a:extLst>
                </p:cNvPr>
                <p:cNvSpPr/>
                <p:nvPr/>
              </p:nvSpPr>
              <p:spPr>
                <a:xfrm>
                  <a:off x="6737985" y="5433060"/>
                  <a:ext cx="384810" cy="415290"/>
                </a:xfrm>
                <a:custGeom>
                  <a:avLst/>
                  <a:gdLst>
                    <a:gd name="connsiteX0" fmla="*/ 140970 w 384810"/>
                    <a:gd name="connsiteY0" fmla="*/ 415290 h 415290"/>
                    <a:gd name="connsiteX1" fmla="*/ 0 w 384810"/>
                    <a:gd name="connsiteY1" fmla="*/ 375285 h 415290"/>
                    <a:gd name="connsiteX2" fmla="*/ 224790 w 384810"/>
                    <a:gd name="connsiteY2" fmla="*/ 89535 h 415290"/>
                    <a:gd name="connsiteX3" fmla="*/ 384810 w 384810"/>
                    <a:gd name="connsiteY3" fmla="*/ 0 h 415290"/>
                    <a:gd name="connsiteX4" fmla="*/ 381000 w 384810"/>
                    <a:gd name="connsiteY4" fmla="*/ 161925 h 415290"/>
                    <a:gd name="connsiteX5" fmla="*/ 140970 w 384810"/>
                    <a:gd name="connsiteY5" fmla="*/ 415290 h 4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84810" h="415290">
                      <a:moveTo>
                        <a:pt x="140970" y="415290"/>
                      </a:moveTo>
                      <a:lnTo>
                        <a:pt x="0" y="375285"/>
                      </a:lnTo>
                      <a:lnTo>
                        <a:pt x="224790" y="89535"/>
                      </a:lnTo>
                      <a:lnTo>
                        <a:pt x="384810" y="0"/>
                      </a:lnTo>
                      <a:lnTo>
                        <a:pt x="381000" y="161925"/>
                      </a:lnTo>
                      <a:lnTo>
                        <a:pt x="140970" y="41529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5" name="フリーフォーム: 図形 94">
                  <a:extLst>
                    <a:ext uri="{FF2B5EF4-FFF2-40B4-BE49-F238E27FC236}">
                      <a16:creationId xmlns:a16="http://schemas.microsoft.com/office/drawing/2014/main" id="{1D709433-9CF1-6C8F-81ED-B4D0F7482031}"/>
                    </a:ext>
                  </a:extLst>
                </p:cNvPr>
                <p:cNvSpPr/>
                <p:nvPr/>
              </p:nvSpPr>
              <p:spPr>
                <a:xfrm>
                  <a:off x="7113270" y="5396865"/>
                  <a:ext cx="205740" cy="207645"/>
                </a:xfrm>
                <a:custGeom>
                  <a:avLst/>
                  <a:gdLst>
                    <a:gd name="connsiteX0" fmla="*/ 3810 w 205740"/>
                    <a:gd name="connsiteY0" fmla="*/ 38100 h 207645"/>
                    <a:gd name="connsiteX1" fmla="*/ 70485 w 205740"/>
                    <a:gd name="connsiteY1" fmla="*/ 0 h 207645"/>
                    <a:gd name="connsiteX2" fmla="*/ 154305 w 205740"/>
                    <a:gd name="connsiteY2" fmla="*/ 0 h 207645"/>
                    <a:gd name="connsiteX3" fmla="*/ 205740 w 205740"/>
                    <a:gd name="connsiteY3" fmla="*/ 72390 h 207645"/>
                    <a:gd name="connsiteX4" fmla="*/ 167640 w 205740"/>
                    <a:gd name="connsiteY4" fmla="*/ 200025 h 207645"/>
                    <a:gd name="connsiteX5" fmla="*/ 0 w 205740"/>
                    <a:gd name="connsiteY5" fmla="*/ 207645 h 207645"/>
                    <a:gd name="connsiteX6" fmla="*/ 3810 w 205740"/>
                    <a:gd name="connsiteY6" fmla="*/ 38100 h 207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40" h="207645">
                      <a:moveTo>
                        <a:pt x="3810" y="38100"/>
                      </a:moveTo>
                      <a:lnTo>
                        <a:pt x="70485" y="0"/>
                      </a:lnTo>
                      <a:lnTo>
                        <a:pt x="154305" y="0"/>
                      </a:lnTo>
                      <a:lnTo>
                        <a:pt x="205740" y="72390"/>
                      </a:lnTo>
                      <a:lnTo>
                        <a:pt x="167640" y="200025"/>
                      </a:lnTo>
                      <a:lnTo>
                        <a:pt x="0" y="207645"/>
                      </a:lnTo>
                      <a:lnTo>
                        <a:pt x="3810" y="381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96" name="フリーフォーム: 図形 95">
                  <a:extLst>
                    <a:ext uri="{FF2B5EF4-FFF2-40B4-BE49-F238E27FC236}">
                      <a16:creationId xmlns:a16="http://schemas.microsoft.com/office/drawing/2014/main" id="{D247F749-12E4-8048-BD05-15B6102000DC}"/>
                    </a:ext>
                  </a:extLst>
                </p:cNvPr>
                <p:cNvSpPr/>
                <p:nvPr/>
              </p:nvSpPr>
              <p:spPr>
                <a:xfrm>
                  <a:off x="6886575" y="5596890"/>
                  <a:ext cx="390525" cy="251460"/>
                </a:xfrm>
                <a:custGeom>
                  <a:avLst/>
                  <a:gdLst>
                    <a:gd name="connsiteX0" fmla="*/ 0 w 390525"/>
                    <a:gd name="connsiteY0" fmla="*/ 251460 h 251460"/>
                    <a:gd name="connsiteX1" fmla="*/ 108585 w 390525"/>
                    <a:gd name="connsiteY1" fmla="*/ 220980 h 251460"/>
                    <a:gd name="connsiteX2" fmla="*/ 314325 w 390525"/>
                    <a:gd name="connsiteY2" fmla="*/ 83820 h 251460"/>
                    <a:gd name="connsiteX3" fmla="*/ 390525 w 390525"/>
                    <a:gd name="connsiteY3" fmla="*/ 0 h 251460"/>
                    <a:gd name="connsiteX4" fmla="*/ 226695 w 390525"/>
                    <a:gd name="connsiteY4" fmla="*/ 5715 h 251460"/>
                    <a:gd name="connsiteX5" fmla="*/ 0 w 390525"/>
                    <a:gd name="connsiteY5" fmla="*/ 251460 h 251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0525" h="251460">
                      <a:moveTo>
                        <a:pt x="0" y="251460"/>
                      </a:moveTo>
                      <a:lnTo>
                        <a:pt x="108585" y="220980"/>
                      </a:lnTo>
                      <a:lnTo>
                        <a:pt x="314325" y="83820"/>
                      </a:lnTo>
                      <a:lnTo>
                        <a:pt x="390525" y="0"/>
                      </a:lnTo>
                      <a:lnTo>
                        <a:pt x="226695" y="5715"/>
                      </a:lnTo>
                      <a:lnTo>
                        <a:pt x="0" y="25146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87" name="フリーフォーム: 図形 86">
                <a:extLst>
                  <a:ext uri="{FF2B5EF4-FFF2-40B4-BE49-F238E27FC236}">
                    <a16:creationId xmlns:a16="http://schemas.microsoft.com/office/drawing/2014/main" id="{68A794A3-F1D7-4CC3-EE26-D484589B4120}"/>
                  </a:ext>
                </a:extLst>
              </p:cNvPr>
              <p:cNvSpPr/>
              <p:nvPr/>
            </p:nvSpPr>
            <p:spPr>
              <a:xfrm>
                <a:off x="5968365" y="5848350"/>
                <a:ext cx="188595" cy="165735"/>
              </a:xfrm>
              <a:custGeom>
                <a:avLst/>
                <a:gdLst>
                  <a:gd name="connsiteX0" fmla="*/ 3810 w 188595"/>
                  <a:gd name="connsiteY0" fmla="*/ 0 h 165735"/>
                  <a:gd name="connsiteX1" fmla="*/ 0 w 188595"/>
                  <a:gd name="connsiteY1" fmla="*/ 99060 h 165735"/>
                  <a:gd name="connsiteX2" fmla="*/ 129540 w 188595"/>
                  <a:gd name="connsiteY2" fmla="*/ 165735 h 165735"/>
                  <a:gd name="connsiteX3" fmla="*/ 173355 w 188595"/>
                  <a:gd name="connsiteY3" fmla="*/ 152400 h 165735"/>
                  <a:gd name="connsiteX4" fmla="*/ 188595 w 188595"/>
                  <a:gd name="connsiteY4" fmla="*/ 120015 h 165735"/>
                  <a:gd name="connsiteX5" fmla="*/ 188595 w 188595"/>
                  <a:gd name="connsiteY5" fmla="*/ 80010 h 165735"/>
                  <a:gd name="connsiteX6" fmla="*/ 100965 w 188595"/>
                  <a:gd name="connsiteY6" fmla="*/ 5715 h 165735"/>
                  <a:gd name="connsiteX7" fmla="*/ 3810 w 188595"/>
                  <a:gd name="connsiteY7" fmla="*/ 0 h 165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595" h="165735">
                    <a:moveTo>
                      <a:pt x="3810" y="0"/>
                    </a:moveTo>
                    <a:lnTo>
                      <a:pt x="0" y="99060"/>
                    </a:lnTo>
                    <a:lnTo>
                      <a:pt x="129540" y="165735"/>
                    </a:lnTo>
                    <a:lnTo>
                      <a:pt x="173355" y="152400"/>
                    </a:lnTo>
                    <a:lnTo>
                      <a:pt x="188595" y="120015"/>
                    </a:lnTo>
                    <a:lnTo>
                      <a:pt x="188595" y="80010"/>
                    </a:lnTo>
                    <a:lnTo>
                      <a:pt x="100965" y="5715"/>
                    </a:lnTo>
                    <a:lnTo>
                      <a:pt x="3810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フリーフォーム: 図形 87">
                <a:extLst>
                  <a:ext uri="{FF2B5EF4-FFF2-40B4-BE49-F238E27FC236}">
                    <a16:creationId xmlns:a16="http://schemas.microsoft.com/office/drawing/2014/main" id="{6691BB15-4163-FC6B-8047-A365D1CF8862}"/>
                  </a:ext>
                </a:extLst>
              </p:cNvPr>
              <p:cNvSpPr/>
              <p:nvPr/>
            </p:nvSpPr>
            <p:spPr>
              <a:xfrm>
                <a:off x="4640580" y="5471160"/>
                <a:ext cx="352425" cy="360045"/>
              </a:xfrm>
              <a:custGeom>
                <a:avLst/>
                <a:gdLst>
                  <a:gd name="connsiteX0" fmla="*/ 76200 w 352425"/>
                  <a:gd name="connsiteY0" fmla="*/ 116205 h 360045"/>
                  <a:gd name="connsiteX1" fmla="*/ 0 w 352425"/>
                  <a:gd name="connsiteY1" fmla="*/ 245745 h 360045"/>
                  <a:gd name="connsiteX2" fmla="*/ 7620 w 352425"/>
                  <a:gd name="connsiteY2" fmla="*/ 310515 h 360045"/>
                  <a:gd name="connsiteX3" fmla="*/ 13335 w 352425"/>
                  <a:gd name="connsiteY3" fmla="*/ 360045 h 360045"/>
                  <a:gd name="connsiteX4" fmla="*/ 85725 w 352425"/>
                  <a:gd name="connsiteY4" fmla="*/ 358140 h 360045"/>
                  <a:gd name="connsiteX5" fmla="*/ 160020 w 352425"/>
                  <a:gd name="connsiteY5" fmla="*/ 329565 h 360045"/>
                  <a:gd name="connsiteX6" fmla="*/ 260985 w 352425"/>
                  <a:gd name="connsiteY6" fmla="*/ 280035 h 360045"/>
                  <a:gd name="connsiteX7" fmla="*/ 316230 w 352425"/>
                  <a:gd name="connsiteY7" fmla="*/ 245745 h 360045"/>
                  <a:gd name="connsiteX8" fmla="*/ 348615 w 352425"/>
                  <a:gd name="connsiteY8" fmla="*/ 173355 h 360045"/>
                  <a:gd name="connsiteX9" fmla="*/ 352425 w 352425"/>
                  <a:gd name="connsiteY9" fmla="*/ 95250 h 360045"/>
                  <a:gd name="connsiteX10" fmla="*/ 344805 w 352425"/>
                  <a:gd name="connsiteY10" fmla="*/ 41910 h 360045"/>
                  <a:gd name="connsiteX11" fmla="*/ 299085 w 352425"/>
                  <a:gd name="connsiteY11" fmla="*/ 1905 h 360045"/>
                  <a:gd name="connsiteX12" fmla="*/ 220980 w 352425"/>
                  <a:gd name="connsiteY12" fmla="*/ 0 h 360045"/>
                  <a:gd name="connsiteX13" fmla="*/ 154305 w 352425"/>
                  <a:gd name="connsiteY13" fmla="*/ 43815 h 360045"/>
                  <a:gd name="connsiteX14" fmla="*/ 76200 w 352425"/>
                  <a:gd name="connsiteY14" fmla="*/ 116205 h 36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2425" h="360045">
                    <a:moveTo>
                      <a:pt x="76200" y="116205"/>
                    </a:moveTo>
                    <a:lnTo>
                      <a:pt x="0" y="245745"/>
                    </a:lnTo>
                    <a:lnTo>
                      <a:pt x="7620" y="310515"/>
                    </a:lnTo>
                    <a:lnTo>
                      <a:pt x="13335" y="360045"/>
                    </a:lnTo>
                    <a:lnTo>
                      <a:pt x="85725" y="358140"/>
                    </a:lnTo>
                    <a:lnTo>
                      <a:pt x="160020" y="329565"/>
                    </a:lnTo>
                    <a:lnTo>
                      <a:pt x="260985" y="280035"/>
                    </a:lnTo>
                    <a:lnTo>
                      <a:pt x="316230" y="245745"/>
                    </a:lnTo>
                    <a:lnTo>
                      <a:pt x="348615" y="173355"/>
                    </a:lnTo>
                    <a:lnTo>
                      <a:pt x="352425" y="95250"/>
                    </a:lnTo>
                    <a:lnTo>
                      <a:pt x="344805" y="41910"/>
                    </a:lnTo>
                    <a:lnTo>
                      <a:pt x="299085" y="1905"/>
                    </a:lnTo>
                    <a:lnTo>
                      <a:pt x="220980" y="0"/>
                    </a:lnTo>
                    <a:lnTo>
                      <a:pt x="154305" y="43815"/>
                    </a:lnTo>
                    <a:lnTo>
                      <a:pt x="76200" y="11620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50000">
                    <a:schemeClr val="bg1">
                      <a:lumMod val="8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フリーフォーム: 図形 88">
                <a:extLst>
                  <a:ext uri="{FF2B5EF4-FFF2-40B4-BE49-F238E27FC236}">
                    <a16:creationId xmlns:a16="http://schemas.microsoft.com/office/drawing/2014/main" id="{FA197A9B-7787-3DFC-6499-29559EF62C48}"/>
                  </a:ext>
                </a:extLst>
              </p:cNvPr>
              <p:cNvSpPr/>
              <p:nvPr/>
            </p:nvSpPr>
            <p:spPr>
              <a:xfrm>
                <a:off x="3512820" y="4461510"/>
                <a:ext cx="203835" cy="245745"/>
              </a:xfrm>
              <a:custGeom>
                <a:avLst/>
                <a:gdLst>
                  <a:gd name="connsiteX0" fmla="*/ 72390 w 203835"/>
                  <a:gd name="connsiteY0" fmla="*/ 32385 h 245745"/>
                  <a:gd name="connsiteX1" fmla="*/ 22860 w 203835"/>
                  <a:gd name="connsiteY1" fmla="*/ 120015 h 245745"/>
                  <a:gd name="connsiteX2" fmla="*/ 0 w 203835"/>
                  <a:gd name="connsiteY2" fmla="*/ 175260 h 245745"/>
                  <a:gd name="connsiteX3" fmla="*/ 17145 w 203835"/>
                  <a:gd name="connsiteY3" fmla="*/ 220980 h 245745"/>
                  <a:gd name="connsiteX4" fmla="*/ 53340 w 203835"/>
                  <a:gd name="connsiteY4" fmla="*/ 245745 h 245745"/>
                  <a:gd name="connsiteX5" fmla="*/ 62865 w 203835"/>
                  <a:gd name="connsiteY5" fmla="*/ 245745 h 245745"/>
                  <a:gd name="connsiteX6" fmla="*/ 100965 w 203835"/>
                  <a:gd name="connsiteY6" fmla="*/ 243840 h 245745"/>
                  <a:gd name="connsiteX7" fmla="*/ 112395 w 203835"/>
                  <a:gd name="connsiteY7" fmla="*/ 240030 h 245745"/>
                  <a:gd name="connsiteX8" fmla="*/ 169545 w 203835"/>
                  <a:gd name="connsiteY8" fmla="*/ 173355 h 245745"/>
                  <a:gd name="connsiteX9" fmla="*/ 194310 w 203835"/>
                  <a:gd name="connsiteY9" fmla="*/ 104775 h 245745"/>
                  <a:gd name="connsiteX10" fmla="*/ 203835 w 203835"/>
                  <a:gd name="connsiteY10" fmla="*/ 41910 h 245745"/>
                  <a:gd name="connsiteX11" fmla="*/ 158115 w 203835"/>
                  <a:gd name="connsiteY11" fmla="*/ 0 h 245745"/>
                  <a:gd name="connsiteX12" fmla="*/ 72390 w 203835"/>
                  <a:gd name="connsiteY12" fmla="*/ 32385 h 245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" h="245745">
                    <a:moveTo>
                      <a:pt x="72390" y="32385"/>
                    </a:moveTo>
                    <a:lnTo>
                      <a:pt x="22860" y="120015"/>
                    </a:lnTo>
                    <a:lnTo>
                      <a:pt x="0" y="175260"/>
                    </a:lnTo>
                    <a:lnTo>
                      <a:pt x="17145" y="220980"/>
                    </a:lnTo>
                    <a:lnTo>
                      <a:pt x="53340" y="245745"/>
                    </a:lnTo>
                    <a:lnTo>
                      <a:pt x="62865" y="245745"/>
                    </a:lnTo>
                    <a:cubicBezTo>
                      <a:pt x="98423" y="243770"/>
                      <a:pt x="85707" y="243840"/>
                      <a:pt x="100965" y="243840"/>
                    </a:cubicBezTo>
                    <a:lnTo>
                      <a:pt x="112395" y="240030"/>
                    </a:lnTo>
                    <a:lnTo>
                      <a:pt x="169545" y="173355"/>
                    </a:lnTo>
                    <a:lnTo>
                      <a:pt x="194310" y="104775"/>
                    </a:lnTo>
                    <a:lnTo>
                      <a:pt x="203835" y="41910"/>
                    </a:lnTo>
                    <a:lnTo>
                      <a:pt x="158115" y="0"/>
                    </a:lnTo>
                    <a:lnTo>
                      <a:pt x="72390" y="32385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90" name="グループ化 89">
                <a:extLst>
                  <a:ext uri="{FF2B5EF4-FFF2-40B4-BE49-F238E27FC236}">
                    <a16:creationId xmlns:a16="http://schemas.microsoft.com/office/drawing/2014/main" id="{61A51BD6-4805-6A1A-26CB-8D0BFFA74F8B}"/>
                  </a:ext>
                </a:extLst>
              </p:cNvPr>
              <p:cNvGrpSpPr/>
              <p:nvPr/>
            </p:nvGrpSpPr>
            <p:grpSpPr>
              <a:xfrm>
                <a:off x="2642235" y="3358515"/>
                <a:ext cx="333375" cy="304800"/>
                <a:chOff x="2642235" y="3358515"/>
                <a:chExt cx="333375" cy="304800"/>
              </a:xfrm>
            </p:grpSpPr>
            <p:sp>
              <p:nvSpPr>
                <p:cNvPr id="91" name="フリーフォーム: 図形 90">
                  <a:extLst>
                    <a:ext uri="{FF2B5EF4-FFF2-40B4-BE49-F238E27FC236}">
                      <a16:creationId xmlns:a16="http://schemas.microsoft.com/office/drawing/2014/main" id="{D68FF478-B966-234C-A9CA-C0D77D0EC49B}"/>
                    </a:ext>
                  </a:extLst>
                </p:cNvPr>
                <p:cNvSpPr/>
                <p:nvPr/>
              </p:nvSpPr>
              <p:spPr>
                <a:xfrm>
                  <a:off x="2644140" y="3488055"/>
                  <a:ext cx="260985" cy="175260"/>
                </a:xfrm>
                <a:custGeom>
                  <a:avLst/>
                  <a:gdLst>
                    <a:gd name="connsiteX0" fmla="*/ 0 w 260985"/>
                    <a:gd name="connsiteY0" fmla="*/ 0 h 175260"/>
                    <a:gd name="connsiteX1" fmla="*/ 49530 w 260985"/>
                    <a:gd name="connsiteY1" fmla="*/ 175260 h 175260"/>
                    <a:gd name="connsiteX2" fmla="*/ 260985 w 260985"/>
                    <a:gd name="connsiteY2" fmla="*/ 108585 h 175260"/>
                    <a:gd name="connsiteX3" fmla="*/ 238125 w 260985"/>
                    <a:gd name="connsiteY3" fmla="*/ 64770 h 175260"/>
                    <a:gd name="connsiteX4" fmla="*/ 161925 w 260985"/>
                    <a:gd name="connsiteY4" fmla="*/ 1905 h 175260"/>
                    <a:gd name="connsiteX5" fmla="*/ 0 w 260985"/>
                    <a:gd name="connsiteY5" fmla="*/ 0 h 175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0985" h="175260">
                      <a:moveTo>
                        <a:pt x="0" y="0"/>
                      </a:moveTo>
                      <a:lnTo>
                        <a:pt x="49530" y="175260"/>
                      </a:lnTo>
                      <a:lnTo>
                        <a:pt x="260985" y="108585"/>
                      </a:lnTo>
                      <a:lnTo>
                        <a:pt x="238125" y="64770"/>
                      </a:lnTo>
                      <a:lnTo>
                        <a:pt x="161925" y="19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2" name="フリーフォーム: 図形 91">
                  <a:extLst>
                    <a:ext uri="{FF2B5EF4-FFF2-40B4-BE49-F238E27FC236}">
                      <a16:creationId xmlns:a16="http://schemas.microsoft.com/office/drawing/2014/main" id="{60A0B1FA-97B9-33CC-79B9-366E618BDB6B}"/>
                    </a:ext>
                  </a:extLst>
                </p:cNvPr>
                <p:cNvSpPr/>
                <p:nvPr/>
              </p:nvSpPr>
              <p:spPr>
                <a:xfrm>
                  <a:off x="2642235" y="3358515"/>
                  <a:ext cx="318135" cy="135255"/>
                </a:xfrm>
                <a:custGeom>
                  <a:avLst/>
                  <a:gdLst>
                    <a:gd name="connsiteX0" fmla="*/ 0 w 318135"/>
                    <a:gd name="connsiteY0" fmla="*/ 125730 h 135255"/>
                    <a:gd name="connsiteX1" fmla="*/ 144780 w 318135"/>
                    <a:gd name="connsiteY1" fmla="*/ 0 h 135255"/>
                    <a:gd name="connsiteX2" fmla="*/ 318135 w 318135"/>
                    <a:gd name="connsiteY2" fmla="*/ 5715 h 135255"/>
                    <a:gd name="connsiteX3" fmla="*/ 163830 w 318135"/>
                    <a:gd name="connsiteY3" fmla="*/ 135255 h 135255"/>
                    <a:gd name="connsiteX4" fmla="*/ 0 w 318135"/>
                    <a:gd name="connsiteY4" fmla="*/ 125730 h 135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8135" h="135255">
                      <a:moveTo>
                        <a:pt x="0" y="125730"/>
                      </a:moveTo>
                      <a:lnTo>
                        <a:pt x="144780" y="0"/>
                      </a:lnTo>
                      <a:lnTo>
                        <a:pt x="318135" y="5715"/>
                      </a:lnTo>
                      <a:lnTo>
                        <a:pt x="163830" y="135255"/>
                      </a:lnTo>
                      <a:lnTo>
                        <a:pt x="0" y="12573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3" name="フリーフォーム: 図形 92">
                  <a:extLst>
                    <a:ext uri="{FF2B5EF4-FFF2-40B4-BE49-F238E27FC236}">
                      <a16:creationId xmlns:a16="http://schemas.microsoft.com/office/drawing/2014/main" id="{1CA39138-99F0-9657-1D76-750E0D3BAA92}"/>
                    </a:ext>
                  </a:extLst>
                </p:cNvPr>
                <p:cNvSpPr/>
                <p:nvPr/>
              </p:nvSpPr>
              <p:spPr>
                <a:xfrm>
                  <a:off x="2807970" y="3366135"/>
                  <a:ext cx="167640" cy="232410"/>
                </a:xfrm>
                <a:custGeom>
                  <a:avLst/>
                  <a:gdLst>
                    <a:gd name="connsiteX0" fmla="*/ 167640 w 167640"/>
                    <a:gd name="connsiteY0" fmla="*/ 0 h 232410"/>
                    <a:gd name="connsiteX1" fmla="*/ 165735 w 167640"/>
                    <a:gd name="connsiteY1" fmla="*/ 182880 h 232410"/>
                    <a:gd name="connsiteX2" fmla="*/ 91440 w 167640"/>
                    <a:gd name="connsiteY2" fmla="*/ 232410 h 232410"/>
                    <a:gd name="connsiteX3" fmla="*/ 78105 w 167640"/>
                    <a:gd name="connsiteY3" fmla="*/ 190500 h 232410"/>
                    <a:gd name="connsiteX4" fmla="*/ 0 w 167640"/>
                    <a:gd name="connsiteY4" fmla="*/ 129540 h 232410"/>
                    <a:gd name="connsiteX5" fmla="*/ 167640 w 167640"/>
                    <a:gd name="connsiteY5" fmla="*/ 0 h 23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40" h="232410">
                      <a:moveTo>
                        <a:pt x="167640" y="0"/>
                      </a:moveTo>
                      <a:lnTo>
                        <a:pt x="165735" y="182880"/>
                      </a:lnTo>
                      <a:lnTo>
                        <a:pt x="91440" y="232410"/>
                      </a:lnTo>
                      <a:lnTo>
                        <a:pt x="78105" y="190500"/>
                      </a:lnTo>
                      <a:lnTo>
                        <a:pt x="0" y="129540"/>
                      </a:lnTo>
                      <a:lnTo>
                        <a:pt x="167640" y="0"/>
                      </a:lnTo>
                      <a:close/>
                    </a:path>
                  </a:pathLst>
                </a:custGeom>
                <a:solidFill>
                  <a:schemeClr val="bg2">
                    <a:lumMod val="2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D68080BC-68B2-538D-07C4-13BDEC110728}"/>
                </a:ext>
              </a:extLst>
            </p:cNvPr>
            <p:cNvGrpSpPr/>
            <p:nvPr/>
          </p:nvGrpSpPr>
          <p:grpSpPr>
            <a:xfrm>
              <a:off x="-6317912" y="2276872"/>
              <a:ext cx="5222240" cy="4592006"/>
              <a:chOff x="2473960" y="1575114"/>
              <a:chExt cx="5222240" cy="4592006"/>
            </a:xfrm>
          </p:grpSpPr>
          <p:sp>
            <p:nvSpPr>
              <p:cNvPr id="51" name="フリーフォーム: 図形 50">
                <a:extLst>
                  <a:ext uri="{FF2B5EF4-FFF2-40B4-BE49-F238E27FC236}">
                    <a16:creationId xmlns:a16="http://schemas.microsoft.com/office/drawing/2014/main" id="{34E00F9E-2748-1E26-37FD-DDE0780E32B7}"/>
                  </a:ext>
                </a:extLst>
              </p:cNvPr>
              <p:cNvSpPr/>
              <p:nvPr/>
            </p:nvSpPr>
            <p:spPr>
              <a:xfrm>
                <a:off x="6822440" y="1915160"/>
                <a:ext cx="873760" cy="777240"/>
              </a:xfrm>
              <a:custGeom>
                <a:avLst/>
                <a:gdLst>
                  <a:gd name="connsiteX0" fmla="*/ 0 w 873760"/>
                  <a:gd name="connsiteY0" fmla="*/ 0 h 777240"/>
                  <a:gd name="connsiteX1" fmla="*/ 187960 w 873760"/>
                  <a:gd name="connsiteY1" fmla="*/ 609600 h 777240"/>
                  <a:gd name="connsiteX2" fmla="*/ 873760 w 873760"/>
                  <a:gd name="connsiteY2" fmla="*/ 777240 h 777240"/>
                  <a:gd name="connsiteX3" fmla="*/ 762000 w 873760"/>
                  <a:gd name="connsiteY3" fmla="*/ 543560 h 777240"/>
                  <a:gd name="connsiteX4" fmla="*/ 421640 w 873760"/>
                  <a:gd name="connsiteY4" fmla="*/ 20320 h 777240"/>
                  <a:gd name="connsiteX5" fmla="*/ 0 w 873760"/>
                  <a:gd name="connsiteY5" fmla="*/ 0 h 77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3760" h="777240">
                    <a:moveTo>
                      <a:pt x="0" y="0"/>
                    </a:moveTo>
                    <a:lnTo>
                      <a:pt x="187960" y="609600"/>
                    </a:lnTo>
                    <a:lnTo>
                      <a:pt x="873760" y="777240"/>
                    </a:lnTo>
                    <a:lnTo>
                      <a:pt x="762000" y="543560"/>
                    </a:lnTo>
                    <a:lnTo>
                      <a:pt x="421640" y="203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フリーフォーム: 図形 51">
                <a:extLst>
                  <a:ext uri="{FF2B5EF4-FFF2-40B4-BE49-F238E27FC236}">
                    <a16:creationId xmlns:a16="http://schemas.microsoft.com/office/drawing/2014/main" id="{EDD8C51E-CD19-DAB3-A3B7-5ACC3C17A634}"/>
                  </a:ext>
                </a:extLst>
              </p:cNvPr>
              <p:cNvSpPr/>
              <p:nvPr/>
            </p:nvSpPr>
            <p:spPr>
              <a:xfrm>
                <a:off x="5770880" y="2138680"/>
                <a:ext cx="472440" cy="492760"/>
              </a:xfrm>
              <a:custGeom>
                <a:avLst/>
                <a:gdLst>
                  <a:gd name="connsiteX0" fmla="*/ 472440 w 472440"/>
                  <a:gd name="connsiteY0" fmla="*/ 40640 h 492760"/>
                  <a:gd name="connsiteX1" fmla="*/ 264160 w 472440"/>
                  <a:gd name="connsiteY1" fmla="*/ 0 h 492760"/>
                  <a:gd name="connsiteX2" fmla="*/ 0 w 472440"/>
                  <a:gd name="connsiteY2" fmla="*/ 492760 h 492760"/>
                  <a:gd name="connsiteX3" fmla="*/ 370840 w 472440"/>
                  <a:gd name="connsiteY3" fmla="*/ 325120 h 492760"/>
                  <a:gd name="connsiteX4" fmla="*/ 472440 w 472440"/>
                  <a:gd name="connsiteY4" fmla="*/ 40640 h 492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2440" h="492760">
                    <a:moveTo>
                      <a:pt x="472440" y="40640"/>
                    </a:moveTo>
                    <a:lnTo>
                      <a:pt x="264160" y="0"/>
                    </a:lnTo>
                    <a:lnTo>
                      <a:pt x="0" y="492760"/>
                    </a:lnTo>
                    <a:lnTo>
                      <a:pt x="370840" y="325120"/>
                    </a:lnTo>
                    <a:lnTo>
                      <a:pt x="472440" y="4064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フリーフォーム: 図形 52">
                <a:extLst>
                  <a:ext uri="{FF2B5EF4-FFF2-40B4-BE49-F238E27FC236}">
                    <a16:creationId xmlns:a16="http://schemas.microsoft.com/office/drawing/2014/main" id="{5513430F-EC1E-6438-18DB-A9D237C6C9D9}"/>
                  </a:ext>
                </a:extLst>
              </p:cNvPr>
              <p:cNvSpPr/>
              <p:nvPr/>
            </p:nvSpPr>
            <p:spPr>
              <a:xfrm>
                <a:off x="5928360" y="2997200"/>
                <a:ext cx="391160" cy="949960"/>
              </a:xfrm>
              <a:custGeom>
                <a:avLst/>
                <a:gdLst>
                  <a:gd name="connsiteX0" fmla="*/ 45720 w 391160"/>
                  <a:gd name="connsiteY0" fmla="*/ 0 h 949960"/>
                  <a:gd name="connsiteX1" fmla="*/ 0 w 391160"/>
                  <a:gd name="connsiteY1" fmla="*/ 223520 h 949960"/>
                  <a:gd name="connsiteX2" fmla="*/ 370840 w 391160"/>
                  <a:gd name="connsiteY2" fmla="*/ 949960 h 949960"/>
                  <a:gd name="connsiteX3" fmla="*/ 391160 w 391160"/>
                  <a:gd name="connsiteY3" fmla="*/ 142240 h 949960"/>
                  <a:gd name="connsiteX4" fmla="*/ 45720 w 391160"/>
                  <a:gd name="connsiteY4" fmla="*/ 0 h 949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160" h="949960">
                    <a:moveTo>
                      <a:pt x="45720" y="0"/>
                    </a:moveTo>
                    <a:lnTo>
                      <a:pt x="0" y="223520"/>
                    </a:lnTo>
                    <a:lnTo>
                      <a:pt x="370840" y="949960"/>
                    </a:lnTo>
                    <a:lnTo>
                      <a:pt x="391160" y="142240"/>
                    </a:lnTo>
                    <a:lnTo>
                      <a:pt x="457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フリーフォーム: 図形 53">
                <a:extLst>
                  <a:ext uri="{FF2B5EF4-FFF2-40B4-BE49-F238E27FC236}">
                    <a16:creationId xmlns:a16="http://schemas.microsoft.com/office/drawing/2014/main" id="{4444A5CF-F4F1-C47A-3776-F2B25A741A79}"/>
                  </a:ext>
                </a:extLst>
              </p:cNvPr>
              <p:cNvSpPr/>
              <p:nvPr/>
            </p:nvSpPr>
            <p:spPr>
              <a:xfrm>
                <a:off x="7137400" y="2824480"/>
                <a:ext cx="269240" cy="447040"/>
              </a:xfrm>
              <a:custGeom>
                <a:avLst/>
                <a:gdLst>
                  <a:gd name="connsiteX0" fmla="*/ 269240 w 269240"/>
                  <a:gd name="connsiteY0" fmla="*/ 0 h 447040"/>
                  <a:gd name="connsiteX1" fmla="*/ 127000 w 269240"/>
                  <a:gd name="connsiteY1" fmla="*/ 81280 h 447040"/>
                  <a:gd name="connsiteX2" fmla="*/ 0 w 269240"/>
                  <a:gd name="connsiteY2" fmla="*/ 447040 h 447040"/>
                  <a:gd name="connsiteX3" fmla="*/ 259080 w 269240"/>
                  <a:gd name="connsiteY3" fmla="*/ 284480 h 447040"/>
                  <a:gd name="connsiteX4" fmla="*/ 269240 w 269240"/>
                  <a:gd name="connsiteY4" fmla="*/ 0 h 447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240" h="447040">
                    <a:moveTo>
                      <a:pt x="269240" y="0"/>
                    </a:moveTo>
                    <a:lnTo>
                      <a:pt x="127000" y="81280"/>
                    </a:lnTo>
                    <a:lnTo>
                      <a:pt x="0" y="447040"/>
                    </a:lnTo>
                    <a:lnTo>
                      <a:pt x="259080" y="284480"/>
                    </a:lnTo>
                    <a:cubicBezTo>
                      <a:pt x="260773" y="193040"/>
                      <a:pt x="262467" y="101600"/>
                      <a:pt x="269240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フリーフォーム: 図形 54">
                <a:extLst>
                  <a:ext uri="{FF2B5EF4-FFF2-40B4-BE49-F238E27FC236}">
                    <a16:creationId xmlns:a16="http://schemas.microsoft.com/office/drawing/2014/main" id="{B7E4388A-24B4-F346-A18A-EDAE8342B5EC}"/>
                  </a:ext>
                </a:extLst>
              </p:cNvPr>
              <p:cNvSpPr/>
              <p:nvPr/>
            </p:nvSpPr>
            <p:spPr>
              <a:xfrm>
                <a:off x="6883400" y="4094480"/>
                <a:ext cx="533400" cy="543560"/>
              </a:xfrm>
              <a:custGeom>
                <a:avLst/>
                <a:gdLst>
                  <a:gd name="connsiteX0" fmla="*/ 233680 w 533400"/>
                  <a:gd name="connsiteY0" fmla="*/ 0 h 543560"/>
                  <a:gd name="connsiteX1" fmla="*/ 0 w 533400"/>
                  <a:gd name="connsiteY1" fmla="*/ 543560 h 543560"/>
                  <a:gd name="connsiteX2" fmla="*/ 441960 w 533400"/>
                  <a:gd name="connsiteY2" fmla="*/ 320040 h 543560"/>
                  <a:gd name="connsiteX3" fmla="*/ 533400 w 533400"/>
                  <a:gd name="connsiteY3" fmla="*/ 5080 h 543560"/>
                  <a:gd name="connsiteX4" fmla="*/ 233680 w 533400"/>
                  <a:gd name="connsiteY4" fmla="*/ 0 h 543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3400" h="543560">
                    <a:moveTo>
                      <a:pt x="233680" y="0"/>
                    </a:moveTo>
                    <a:lnTo>
                      <a:pt x="0" y="543560"/>
                    </a:lnTo>
                    <a:lnTo>
                      <a:pt x="441960" y="320040"/>
                    </a:lnTo>
                    <a:lnTo>
                      <a:pt x="533400" y="5080"/>
                    </a:lnTo>
                    <a:lnTo>
                      <a:pt x="23368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id="{B4F6838A-E2E5-805C-8374-1D82EF737089}"/>
                  </a:ext>
                </a:extLst>
              </p:cNvPr>
              <p:cNvSpPr/>
              <p:nvPr/>
            </p:nvSpPr>
            <p:spPr>
              <a:xfrm>
                <a:off x="5654040" y="3997960"/>
                <a:ext cx="441960" cy="238760"/>
              </a:xfrm>
              <a:custGeom>
                <a:avLst/>
                <a:gdLst>
                  <a:gd name="connsiteX0" fmla="*/ 441960 w 441960"/>
                  <a:gd name="connsiteY0" fmla="*/ 55880 h 238760"/>
                  <a:gd name="connsiteX1" fmla="*/ 386080 w 441960"/>
                  <a:gd name="connsiteY1" fmla="*/ 238760 h 238760"/>
                  <a:gd name="connsiteX2" fmla="*/ 0 w 441960"/>
                  <a:gd name="connsiteY2" fmla="*/ 91440 h 238760"/>
                  <a:gd name="connsiteX3" fmla="*/ 299720 w 441960"/>
                  <a:gd name="connsiteY3" fmla="*/ 0 h 238760"/>
                  <a:gd name="connsiteX4" fmla="*/ 441960 w 441960"/>
                  <a:gd name="connsiteY4" fmla="*/ 55880 h 238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960" h="238760">
                    <a:moveTo>
                      <a:pt x="441960" y="55880"/>
                    </a:moveTo>
                    <a:lnTo>
                      <a:pt x="386080" y="238760"/>
                    </a:lnTo>
                    <a:lnTo>
                      <a:pt x="0" y="91440"/>
                    </a:lnTo>
                    <a:lnTo>
                      <a:pt x="299720" y="0"/>
                    </a:lnTo>
                    <a:lnTo>
                      <a:pt x="441960" y="5588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フリーフォーム: 図形 56">
                <a:extLst>
                  <a:ext uri="{FF2B5EF4-FFF2-40B4-BE49-F238E27FC236}">
                    <a16:creationId xmlns:a16="http://schemas.microsoft.com/office/drawing/2014/main" id="{C21414BD-642E-196B-D9C8-0C37DF9ECC84}"/>
                  </a:ext>
                </a:extLst>
              </p:cNvPr>
              <p:cNvSpPr/>
              <p:nvPr/>
            </p:nvSpPr>
            <p:spPr>
              <a:xfrm>
                <a:off x="4145280" y="1717040"/>
                <a:ext cx="233680" cy="375920"/>
              </a:xfrm>
              <a:custGeom>
                <a:avLst/>
                <a:gdLst>
                  <a:gd name="connsiteX0" fmla="*/ 0 w 233680"/>
                  <a:gd name="connsiteY0" fmla="*/ 0 h 375920"/>
                  <a:gd name="connsiteX1" fmla="*/ 0 w 233680"/>
                  <a:gd name="connsiteY1" fmla="*/ 375920 h 375920"/>
                  <a:gd name="connsiteX2" fmla="*/ 162560 w 233680"/>
                  <a:gd name="connsiteY2" fmla="*/ 365760 h 375920"/>
                  <a:gd name="connsiteX3" fmla="*/ 233680 w 233680"/>
                  <a:gd name="connsiteY3" fmla="*/ 137160 h 375920"/>
                  <a:gd name="connsiteX4" fmla="*/ 0 w 233680"/>
                  <a:gd name="connsiteY4" fmla="*/ 0 h 37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680" h="375920">
                    <a:moveTo>
                      <a:pt x="0" y="0"/>
                    </a:moveTo>
                    <a:lnTo>
                      <a:pt x="0" y="375920"/>
                    </a:lnTo>
                    <a:lnTo>
                      <a:pt x="162560" y="365760"/>
                    </a:lnTo>
                    <a:lnTo>
                      <a:pt x="233680" y="1371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フリーフォーム: 図形 57">
                <a:extLst>
                  <a:ext uri="{FF2B5EF4-FFF2-40B4-BE49-F238E27FC236}">
                    <a16:creationId xmlns:a16="http://schemas.microsoft.com/office/drawing/2014/main" id="{A791938D-426B-5F9F-A5FE-570DB886AAD8}"/>
                  </a:ext>
                </a:extLst>
              </p:cNvPr>
              <p:cNvSpPr/>
              <p:nvPr/>
            </p:nvSpPr>
            <p:spPr>
              <a:xfrm>
                <a:off x="2611120" y="1864360"/>
                <a:ext cx="767080" cy="325120"/>
              </a:xfrm>
              <a:custGeom>
                <a:avLst/>
                <a:gdLst>
                  <a:gd name="connsiteX0" fmla="*/ 767080 w 767080"/>
                  <a:gd name="connsiteY0" fmla="*/ 86360 h 325120"/>
                  <a:gd name="connsiteX1" fmla="*/ 447040 w 767080"/>
                  <a:gd name="connsiteY1" fmla="*/ 0 h 325120"/>
                  <a:gd name="connsiteX2" fmla="*/ 0 w 767080"/>
                  <a:gd name="connsiteY2" fmla="*/ 325120 h 325120"/>
                  <a:gd name="connsiteX3" fmla="*/ 320040 w 767080"/>
                  <a:gd name="connsiteY3" fmla="*/ 284480 h 325120"/>
                  <a:gd name="connsiteX4" fmla="*/ 538480 w 767080"/>
                  <a:gd name="connsiteY4" fmla="*/ 294640 h 325120"/>
                  <a:gd name="connsiteX5" fmla="*/ 767080 w 767080"/>
                  <a:gd name="connsiteY5" fmla="*/ 86360 h 32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67080" h="325120">
                    <a:moveTo>
                      <a:pt x="767080" y="86360"/>
                    </a:moveTo>
                    <a:lnTo>
                      <a:pt x="447040" y="0"/>
                    </a:lnTo>
                    <a:lnTo>
                      <a:pt x="0" y="325120"/>
                    </a:lnTo>
                    <a:lnTo>
                      <a:pt x="320040" y="284480"/>
                    </a:lnTo>
                    <a:lnTo>
                      <a:pt x="538480" y="294640"/>
                    </a:lnTo>
                    <a:lnTo>
                      <a:pt x="767080" y="863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フリーフォーム: 図形 58">
                <a:extLst>
                  <a:ext uri="{FF2B5EF4-FFF2-40B4-BE49-F238E27FC236}">
                    <a16:creationId xmlns:a16="http://schemas.microsoft.com/office/drawing/2014/main" id="{1DAB113A-C6A5-7B47-7C2C-728D3D503131}"/>
                  </a:ext>
                </a:extLst>
              </p:cNvPr>
              <p:cNvSpPr/>
              <p:nvPr/>
            </p:nvSpPr>
            <p:spPr>
              <a:xfrm>
                <a:off x="2473960" y="2621280"/>
                <a:ext cx="264160" cy="523240"/>
              </a:xfrm>
              <a:custGeom>
                <a:avLst/>
                <a:gdLst>
                  <a:gd name="connsiteX0" fmla="*/ 0 w 264160"/>
                  <a:gd name="connsiteY0" fmla="*/ 152400 h 523240"/>
                  <a:gd name="connsiteX1" fmla="*/ 60960 w 264160"/>
                  <a:gd name="connsiteY1" fmla="*/ 523240 h 523240"/>
                  <a:gd name="connsiteX2" fmla="*/ 127000 w 264160"/>
                  <a:gd name="connsiteY2" fmla="*/ 335280 h 523240"/>
                  <a:gd name="connsiteX3" fmla="*/ 248920 w 264160"/>
                  <a:gd name="connsiteY3" fmla="*/ 243840 h 523240"/>
                  <a:gd name="connsiteX4" fmla="*/ 264160 w 264160"/>
                  <a:gd name="connsiteY4" fmla="*/ 0 h 523240"/>
                  <a:gd name="connsiteX5" fmla="*/ 0 w 264160"/>
                  <a:gd name="connsiteY5" fmla="*/ 152400 h 52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4160" h="523240">
                    <a:moveTo>
                      <a:pt x="0" y="152400"/>
                    </a:moveTo>
                    <a:lnTo>
                      <a:pt x="60960" y="523240"/>
                    </a:lnTo>
                    <a:lnTo>
                      <a:pt x="127000" y="335280"/>
                    </a:lnTo>
                    <a:lnTo>
                      <a:pt x="248920" y="243840"/>
                    </a:lnTo>
                    <a:lnTo>
                      <a:pt x="264160" y="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フリーフォーム: 図形 59">
                <a:extLst>
                  <a:ext uri="{FF2B5EF4-FFF2-40B4-BE49-F238E27FC236}">
                    <a16:creationId xmlns:a16="http://schemas.microsoft.com/office/drawing/2014/main" id="{C87B78B2-C585-BD5D-9064-9C9FF3BD3F81}"/>
                  </a:ext>
                </a:extLst>
              </p:cNvPr>
              <p:cNvSpPr/>
              <p:nvPr/>
            </p:nvSpPr>
            <p:spPr>
              <a:xfrm>
                <a:off x="2484120" y="4124960"/>
                <a:ext cx="386080" cy="645160"/>
              </a:xfrm>
              <a:custGeom>
                <a:avLst/>
                <a:gdLst>
                  <a:gd name="connsiteX0" fmla="*/ 0 w 386080"/>
                  <a:gd name="connsiteY0" fmla="*/ 0 h 645160"/>
                  <a:gd name="connsiteX1" fmla="*/ 81280 w 386080"/>
                  <a:gd name="connsiteY1" fmla="*/ 279400 h 645160"/>
                  <a:gd name="connsiteX2" fmla="*/ 71120 w 386080"/>
                  <a:gd name="connsiteY2" fmla="*/ 467360 h 645160"/>
                  <a:gd name="connsiteX3" fmla="*/ 218440 w 386080"/>
                  <a:gd name="connsiteY3" fmla="*/ 492760 h 645160"/>
                  <a:gd name="connsiteX4" fmla="*/ 386080 w 386080"/>
                  <a:gd name="connsiteY4" fmla="*/ 645160 h 645160"/>
                  <a:gd name="connsiteX5" fmla="*/ 350520 w 386080"/>
                  <a:gd name="connsiteY5" fmla="*/ 213360 h 645160"/>
                  <a:gd name="connsiteX6" fmla="*/ 233680 w 386080"/>
                  <a:gd name="connsiteY6" fmla="*/ 213360 h 645160"/>
                  <a:gd name="connsiteX7" fmla="*/ 208280 w 386080"/>
                  <a:gd name="connsiteY7" fmla="*/ 127000 h 645160"/>
                  <a:gd name="connsiteX8" fmla="*/ 0 w 386080"/>
                  <a:gd name="connsiteY8" fmla="*/ 0 h 645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6080" h="645160">
                    <a:moveTo>
                      <a:pt x="0" y="0"/>
                    </a:moveTo>
                    <a:lnTo>
                      <a:pt x="81280" y="279400"/>
                    </a:lnTo>
                    <a:lnTo>
                      <a:pt x="71120" y="467360"/>
                    </a:lnTo>
                    <a:lnTo>
                      <a:pt x="218440" y="492760"/>
                    </a:lnTo>
                    <a:lnTo>
                      <a:pt x="386080" y="645160"/>
                    </a:lnTo>
                    <a:lnTo>
                      <a:pt x="350520" y="213360"/>
                    </a:lnTo>
                    <a:lnTo>
                      <a:pt x="233680" y="213360"/>
                    </a:lnTo>
                    <a:lnTo>
                      <a:pt x="208280" y="127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フリーフォーム: 図形 60">
                <a:extLst>
                  <a:ext uri="{FF2B5EF4-FFF2-40B4-BE49-F238E27FC236}">
                    <a16:creationId xmlns:a16="http://schemas.microsoft.com/office/drawing/2014/main" id="{50A4D43E-4A91-32BF-EA07-900399DD8C56}"/>
                  </a:ext>
                </a:extLst>
              </p:cNvPr>
              <p:cNvSpPr/>
              <p:nvPr/>
            </p:nvSpPr>
            <p:spPr>
              <a:xfrm>
                <a:off x="3322320" y="4236720"/>
                <a:ext cx="162560" cy="208280"/>
              </a:xfrm>
              <a:custGeom>
                <a:avLst/>
                <a:gdLst>
                  <a:gd name="connsiteX0" fmla="*/ 71120 w 162560"/>
                  <a:gd name="connsiteY0" fmla="*/ 0 h 208280"/>
                  <a:gd name="connsiteX1" fmla="*/ 0 w 162560"/>
                  <a:gd name="connsiteY1" fmla="*/ 208280 h 208280"/>
                  <a:gd name="connsiteX2" fmla="*/ 157480 w 162560"/>
                  <a:gd name="connsiteY2" fmla="*/ 106680 h 208280"/>
                  <a:gd name="connsiteX3" fmla="*/ 162560 w 162560"/>
                  <a:gd name="connsiteY3" fmla="*/ 30480 h 208280"/>
                  <a:gd name="connsiteX4" fmla="*/ 71120 w 162560"/>
                  <a:gd name="connsiteY4" fmla="*/ 0 h 20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560" h="208280">
                    <a:moveTo>
                      <a:pt x="71120" y="0"/>
                    </a:moveTo>
                    <a:lnTo>
                      <a:pt x="0" y="208280"/>
                    </a:lnTo>
                    <a:lnTo>
                      <a:pt x="157480" y="106680"/>
                    </a:lnTo>
                    <a:lnTo>
                      <a:pt x="162560" y="30480"/>
                    </a:lnTo>
                    <a:lnTo>
                      <a:pt x="711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フリーフォーム: 図形 61">
                <a:extLst>
                  <a:ext uri="{FF2B5EF4-FFF2-40B4-BE49-F238E27FC236}">
                    <a16:creationId xmlns:a16="http://schemas.microsoft.com/office/drawing/2014/main" id="{595A627D-332F-0748-892B-8F6167E91DE7}"/>
                  </a:ext>
                </a:extLst>
              </p:cNvPr>
              <p:cNvSpPr/>
              <p:nvPr/>
            </p:nvSpPr>
            <p:spPr>
              <a:xfrm>
                <a:off x="2854960" y="5080000"/>
                <a:ext cx="330200" cy="320040"/>
              </a:xfrm>
              <a:custGeom>
                <a:avLst/>
                <a:gdLst>
                  <a:gd name="connsiteX0" fmla="*/ 325120 w 330200"/>
                  <a:gd name="connsiteY0" fmla="*/ 0 h 320040"/>
                  <a:gd name="connsiteX1" fmla="*/ 0 w 330200"/>
                  <a:gd name="connsiteY1" fmla="*/ 320040 h 320040"/>
                  <a:gd name="connsiteX2" fmla="*/ 330200 w 330200"/>
                  <a:gd name="connsiteY2" fmla="*/ 152400 h 320040"/>
                  <a:gd name="connsiteX3" fmla="*/ 325120 w 330200"/>
                  <a:gd name="connsiteY3" fmla="*/ 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200" h="320040">
                    <a:moveTo>
                      <a:pt x="325120" y="0"/>
                    </a:moveTo>
                    <a:lnTo>
                      <a:pt x="0" y="320040"/>
                    </a:lnTo>
                    <a:lnTo>
                      <a:pt x="330200" y="152400"/>
                    </a:lnTo>
                    <a:lnTo>
                      <a:pt x="3251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フリーフォーム: 図形 62">
                <a:extLst>
                  <a:ext uri="{FF2B5EF4-FFF2-40B4-BE49-F238E27FC236}">
                    <a16:creationId xmlns:a16="http://schemas.microsoft.com/office/drawing/2014/main" id="{3257B756-3188-FC43-43C9-E5A101E86046}"/>
                  </a:ext>
                </a:extLst>
              </p:cNvPr>
              <p:cNvSpPr/>
              <p:nvPr/>
            </p:nvSpPr>
            <p:spPr>
              <a:xfrm>
                <a:off x="6344920" y="5811520"/>
                <a:ext cx="335280" cy="355600"/>
              </a:xfrm>
              <a:custGeom>
                <a:avLst/>
                <a:gdLst>
                  <a:gd name="connsiteX0" fmla="*/ 91440 w 335280"/>
                  <a:gd name="connsiteY0" fmla="*/ 0 h 355600"/>
                  <a:gd name="connsiteX1" fmla="*/ 0 w 335280"/>
                  <a:gd name="connsiteY1" fmla="*/ 91440 h 355600"/>
                  <a:gd name="connsiteX2" fmla="*/ 142240 w 335280"/>
                  <a:gd name="connsiteY2" fmla="*/ 355600 h 355600"/>
                  <a:gd name="connsiteX3" fmla="*/ 335280 w 335280"/>
                  <a:gd name="connsiteY3" fmla="*/ 243840 h 355600"/>
                  <a:gd name="connsiteX4" fmla="*/ 299720 w 335280"/>
                  <a:gd name="connsiteY4" fmla="*/ 167640 h 355600"/>
                  <a:gd name="connsiteX5" fmla="*/ 91440 w 335280"/>
                  <a:gd name="connsiteY5" fmla="*/ 0 h 355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5280" h="355600">
                    <a:moveTo>
                      <a:pt x="91440" y="0"/>
                    </a:moveTo>
                    <a:lnTo>
                      <a:pt x="0" y="91440"/>
                    </a:lnTo>
                    <a:lnTo>
                      <a:pt x="142240" y="355600"/>
                    </a:lnTo>
                    <a:lnTo>
                      <a:pt x="335280" y="243840"/>
                    </a:lnTo>
                    <a:lnTo>
                      <a:pt x="299720" y="167640"/>
                    </a:lnTo>
                    <a:lnTo>
                      <a:pt x="9144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フリーフォーム: 図形 63">
                <a:extLst>
                  <a:ext uri="{FF2B5EF4-FFF2-40B4-BE49-F238E27FC236}">
                    <a16:creationId xmlns:a16="http://schemas.microsoft.com/office/drawing/2014/main" id="{08DC6D52-0117-4B21-9837-ED530415E15A}"/>
                  </a:ext>
                </a:extLst>
              </p:cNvPr>
              <p:cNvSpPr/>
              <p:nvPr/>
            </p:nvSpPr>
            <p:spPr>
              <a:xfrm>
                <a:off x="7218597" y="1706403"/>
                <a:ext cx="7620" cy="113985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フリーフォーム: 図形 64">
                <a:extLst>
                  <a:ext uri="{FF2B5EF4-FFF2-40B4-BE49-F238E27FC236}">
                    <a16:creationId xmlns:a16="http://schemas.microsoft.com/office/drawing/2014/main" id="{F3DA81F3-055C-76C7-982F-2DC6E03BEA1B}"/>
                  </a:ext>
                </a:extLst>
              </p:cNvPr>
              <p:cNvSpPr/>
              <p:nvPr/>
            </p:nvSpPr>
            <p:spPr>
              <a:xfrm>
                <a:off x="7435850" y="1667323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フリーフォーム: 図形 65">
                <a:extLst>
                  <a:ext uri="{FF2B5EF4-FFF2-40B4-BE49-F238E27FC236}">
                    <a16:creationId xmlns:a16="http://schemas.microsoft.com/office/drawing/2014/main" id="{F1D006F7-01E0-C764-D89E-9AA682EF2D18}"/>
                  </a:ext>
                </a:extLst>
              </p:cNvPr>
              <p:cNvSpPr/>
              <p:nvPr/>
            </p:nvSpPr>
            <p:spPr>
              <a:xfrm>
                <a:off x="7605207" y="1988840"/>
                <a:ext cx="7620" cy="295647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フリーフォーム: 図形 66">
                <a:extLst>
                  <a:ext uri="{FF2B5EF4-FFF2-40B4-BE49-F238E27FC236}">
                    <a16:creationId xmlns:a16="http://schemas.microsoft.com/office/drawing/2014/main" id="{BBEBBB90-FF11-9D2C-1927-EF3DFF898393}"/>
                  </a:ext>
                </a:extLst>
              </p:cNvPr>
              <p:cNvSpPr/>
              <p:nvPr/>
            </p:nvSpPr>
            <p:spPr>
              <a:xfrm>
                <a:off x="6246983" y="2470791"/>
                <a:ext cx="26670" cy="486312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フリーフォーム: 図形 67">
                <a:extLst>
                  <a:ext uri="{FF2B5EF4-FFF2-40B4-BE49-F238E27FC236}">
                    <a16:creationId xmlns:a16="http://schemas.microsoft.com/office/drawing/2014/main" id="{1DDB5708-5B73-805E-6B6D-BF753A66AFEC}"/>
                  </a:ext>
                </a:extLst>
              </p:cNvPr>
              <p:cNvSpPr/>
              <p:nvPr/>
            </p:nvSpPr>
            <p:spPr>
              <a:xfrm>
                <a:off x="6116320" y="2821267"/>
                <a:ext cx="7620" cy="13792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フリーフォーム: 図形 68">
                <a:extLst>
                  <a:ext uri="{FF2B5EF4-FFF2-40B4-BE49-F238E27FC236}">
                    <a16:creationId xmlns:a16="http://schemas.microsoft.com/office/drawing/2014/main" id="{92E8B44C-3850-0AD8-F16B-F4ED25AAAECA}"/>
                  </a:ext>
                </a:extLst>
              </p:cNvPr>
              <p:cNvSpPr/>
              <p:nvPr/>
            </p:nvSpPr>
            <p:spPr>
              <a:xfrm>
                <a:off x="5861685" y="3521317"/>
                <a:ext cx="26670" cy="365374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フリーフォーム: 図形 69">
                <a:extLst>
                  <a:ext uri="{FF2B5EF4-FFF2-40B4-BE49-F238E27FC236}">
                    <a16:creationId xmlns:a16="http://schemas.microsoft.com/office/drawing/2014/main" id="{64C72DA9-A582-1501-A4EC-8AE400E96DE3}"/>
                  </a:ext>
                </a:extLst>
              </p:cNvPr>
              <p:cNvSpPr/>
              <p:nvPr/>
            </p:nvSpPr>
            <p:spPr>
              <a:xfrm rot="21240476">
                <a:off x="5936374" y="3746104"/>
                <a:ext cx="26670" cy="1549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フリーフォーム: 図形 70">
                <a:extLst>
                  <a:ext uri="{FF2B5EF4-FFF2-40B4-BE49-F238E27FC236}">
                    <a16:creationId xmlns:a16="http://schemas.microsoft.com/office/drawing/2014/main" id="{4E7BD5C4-2490-FDE6-5406-065A9BE00DFE}"/>
                  </a:ext>
                </a:extLst>
              </p:cNvPr>
              <p:cNvSpPr/>
              <p:nvPr/>
            </p:nvSpPr>
            <p:spPr>
              <a:xfrm>
                <a:off x="6822440" y="4082894"/>
                <a:ext cx="7620" cy="32521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フリーフォーム: 図形 71">
                <a:extLst>
                  <a:ext uri="{FF2B5EF4-FFF2-40B4-BE49-F238E27FC236}">
                    <a16:creationId xmlns:a16="http://schemas.microsoft.com/office/drawing/2014/main" id="{8E1DAACD-18AB-D950-F7E4-87ECC71586BA}"/>
                  </a:ext>
                </a:extLst>
              </p:cNvPr>
              <p:cNvSpPr/>
              <p:nvPr/>
            </p:nvSpPr>
            <p:spPr>
              <a:xfrm>
                <a:off x="7135836" y="3539781"/>
                <a:ext cx="26670" cy="401911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フリーフォーム: 図形 72">
                <a:extLst>
                  <a:ext uri="{FF2B5EF4-FFF2-40B4-BE49-F238E27FC236}">
                    <a16:creationId xmlns:a16="http://schemas.microsoft.com/office/drawing/2014/main" id="{51EDB5BE-BD6C-EED2-50DB-7E9E7AC8C335}"/>
                  </a:ext>
                </a:extLst>
              </p:cNvPr>
              <p:cNvSpPr/>
              <p:nvPr/>
            </p:nvSpPr>
            <p:spPr>
              <a:xfrm>
                <a:off x="7278072" y="3683501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フリーフォーム: 図形 73">
                <a:extLst>
                  <a:ext uri="{FF2B5EF4-FFF2-40B4-BE49-F238E27FC236}">
                    <a16:creationId xmlns:a16="http://schemas.microsoft.com/office/drawing/2014/main" id="{39E0CBD2-F0A1-4503-0CE9-FF246C66FFB1}"/>
                  </a:ext>
                </a:extLst>
              </p:cNvPr>
              <p:cNvSpPr/>
              <p:nvPr/>
            </p:nvSpPr>
            <p:spPr>
              <a:xfrm rot="213878">
                <a:off x="6451600" y="4328417"/>
                <a:ext cx="7620" cy="32521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フリーフォーム: 図形 74">
                <a:extLst>
                  <a:ext uri="{FF2B5EF4-FFF2-40B4-BE49-F238E27FC236}">
                    <a16:creationId xmlns:a16="http://schemas.microsoft.com/office/drawing/2014/main" id="{D874E67C-4D0C-3721-6844-EA7B07CEEC9B}"/>
                  </a:ext>
                </a:extLst>
              </p:cNvPr>
              <p:cNvSpPr/>
              <p:nvPr/>
            </p:nvSpPr>
            <p:spPr>
              <a:xfrm rot="21079045">
                <a:off x="3224808" y="1575114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フリーフォーム: 図形 75">
                <a:extLst>
                  <a:ext uri="{FF2B5EF4-FFF2-40B4-BE49-F238E27FC236}">
                    <a16:creationId xmlns:a16="http://schemas.microsoft.com/office/drawing/2014/main" id="{9BD2EC5F-FD7C-B425-ED2E-D7B6DD58CA63}"/>
                  </a:ext>
                </a:extLst>
              </p:cNvPr>
              <p:cNvSpPr/>
              <p:nvPr/>
            </p:nvSpPr>
            <p:spPr>
              <a:xfrm>
                <a:off x="2854065" y="1716665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フリーフォーム: 図形 76">
                <a:extLst>
                  <a:ext uri="{FF2B5EF4-FFF2-40B4-BE49-F238E27FC236}">
                    <a16:creationId xmlns:a16="http://schemas.microsoft.com/office/drawing/2014/main" id="{0286375A-8E35-5710-FE8A-882F7261B79A}"/>
                  </a:ext>
                </a:extLst>
              </p:cNvPr>
              <p:cNvSpPr/>
              <p:nvPr/>
            </p:nvSpPr>
            <p:spPr>
              <a:xfrm>
                <a:off x="2765990" y="1788502"/>
                <a:ext cx="7620" cy="151714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フリーフォーム: 図形 77">
                <a:extLst>
                  <a:ext uri="{FF2B5EF4-FFF2-40B4-BE49-F238E27FC236}">
                    <a16:creationId xmlns:a16="http://schemas.microsoft.com/office/drawing/2014/main" id="{57961011-1302-9918-CDB5-5EF27AEB2622}"/>
                  </a:ext>
                </a:extLst>
              </p:cNvPr>
              <p:cNvSpPr/>
              <p:nvPr/>
            </p:nvSpPr>
            <p:spPr>
              <a:xfrm>
                <a:off x="3022600" y="2402840"/>
                <a:ext cx="116840" cy="228600"/>
              </a:xfrm>
              <a:custGeom>
                <a:avLst/>
                <a:gdLst>
                  <a:gd name="connsiteX0" fmla="*/ 20320 w 116840"/>
                  <a:gd name="connsiteY0" fmla="*/ 0 h 228600"/>
                  <a:gd name="connsiteX1" fmla="*/ 0 w 116840"/>
                  <a:gd name="connsiteY1" fmla="*/ 152400 h 228600"/>
                  <a:gd name="connsiteX2" fmla="*/ 60960 w 116840"/>
                  <a:gd name="connsiteY2" fmla="*/ 228600 h 228600"/>
                  <a:gd name="connsiteX3" fmla="*/ 116840 w 116840"/>
                  <a:gd name="connsiteY3" fmla="*/ 81280 h 228600"/>
                  <a:gd name="connsiteX4" fmla="*/ 20320 w 116840"/>
                  <a:gd name="connsiteY4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840" h="228600">
                    <a:moveTo>
                      <a:pt x="20320" y="0"/>
                    </a:moveTo>
                    <a:lnTo>
                      <a:pt x="0" y="152400"/>
                    </a:lnTo>
                    <a:lnTo>
                      <a:pt x="60960" y="228600"/>
                    </a:lnTo>
                    <a:lnTo>
                      <a:pt x="116840" y="81280"/>
                    </a:lnTo>
                    <a:lnTo>
                      <a:pt x="203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フリーフォーム: 図形 78">
                <a:extLst>
                  <a:ext uri="{FF2B5EF4-FFF2-40B4-BE49-F238E27FC236}">
                    <a16:creationId xmlns:a16="http://schemas.microsoft.com/office/drawing/2014/main" id="{A607ED11-52FD-F291-6859-1AB031EB3E39}"/>
                  </a:ext>
                </a:extLst>
              </p:cNvPr>
              <p:cNvSpPr/>
              <p:nvPr/>
            </p:nvSpPr>
            <p:spPr>
              <a:xfrm rot="21117142">
                <a:off x="2531553" y="2346013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フリーフォーム: 図形 79">
                <a:extLst>
                  <a:ext uri="{FF2B5EF4-FFF2-40B4-BE49-F238E27FC236}">
                    <a16:creationId xmlns:a16="http://schemas.microsoft.com/office/drawing/2014/main" id="{D50504FB-9C51-977D-2E3B-9F00A790029F}"/>
                  </a:ext>
                </a:extLst>
              </p:cNvPr>
              <p:cNvSpPr/>
              <p:nvPr/>
            </p:nvSpPr>
            <p:spPr>
              <a:xfrm rot="21117142">
                <a:off x="2806782" y="3862709"/>
                <a:ext cx="26670" cy="301962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フリーフォーム: 図形 80">
                <a:extLst>
                  <a:ext uri="{FF2B5EF4-FFF2-40B4-BE49-F238E27FC236}">
                    <a16:creationId xmlns:a16="http://schemas.microsoft.com/office/drawing/2014/main" id="{C2C287F9-04AA-7450-E2A7-22FC3365A41E}"/>
                  </a:ext>
                </a:extLst>
              </p:cNvPr>
              <p:cNvSpPr/>
              <p:nvPr/>
            </p:nvSpPr>
            <p:spPr>
              <a:xfrm>
                <a:off x="2650862" y="3770193"/>
                <a:ext cx="7620" cy="32521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フリーフォーム: 図形 81">
                <a:extLst>
                  <a:ext uri="{FF2B5EF4-FFF2-40B4-BE49-F238E27FC236}">
                    <a16:creationId xmlns:a16="http://schemas.microsoft.com/office/drawing/2014/main" id="{3642B51A-86C7-CC9C-5442-A04214F170FB}"/>
                  </a:ext>
                </a:extLst>
              </p:cNvPr>
              <p:cNvSpPr/>
              <p:nvPr/>
            </p:nvSpPr>
            <p:spPr>
              <a:xfrm rot="21390312">
                <a:off x="3330524" y="4834875"/>
                <a:ext cx="26670" cy="301962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7E9EBAD-77EC-6590-0169-E5D471E4A2AB}"/>
                </a:ext>
              </a:extLst>
            </p:cNvPr>
            <p:cNvGrpSpPr/>
            <p:nvPr/>
          </p:nvGrpSpPr>
          <p:grpSpPr>
            <a:xfrm>
              <a:off x="-5560168" y="2996952"/>
              <a:ext cx="3807413" cy="3969520"/>
              <a:chOff x="-3075712" y="4428868"/>
              <a:chExt cx="3807413" cy="3969520"/>
            </a:xfrm>
          </p:grpSpPr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3C9107F4-A510-8ACD-271A-16E8E93FAE08}"/>
                  </a:ext>
                </a:extLst>
              </p:cNvPr>
              <p:cNvGrpSpPr/>
              <p:nvPr/>
            </p:nvGrpSpPr>
            <p:grpSpPr>
              <a:xfrm>
                <a:off x="-3075712" y="4428868"/>
                <a:ext cx="3285718" cy="3969520"/>
                <a:chOff x="3194740" y="2240574"/>
                <a:chExt cx="3285718" cy="3969520"/>
              </a:xfrm>
            </p:grpSpPr>
            <p:sp>
              <p:nvSpPr>
                <p:cNvPr id="21" name="フリーフォーム: 図形 20">
                  <a:extLst>
                    <a:ext uri="{FF2B5EF4-FFF2-40B4-BE49-F238E27FC236}">
                      <a16:creationId xmlns:a16="http://schemas.microsoft.com/office/drawing/2014/main" id="{09E3021A-5DE8-E497-28E3-DFD020963ED5}"/>
                    </a:ext>
                  </a:extLst>
                </p:cNvPr>
                <p:cNvSpPr/>
                <p:nvPr/>
              </p:nvSpPr>
              <p:spPr>
                <a:xfrm>
                  <a:off x="3194740" y="5541346"/>
                  <a:ext cx="600064" cy="668748"/>
                </a:xfrm>
                <a:custGeom>
                  <a:avLst/>
                  <a:gdLst>
                    <a:gd name="connsiteX0" fmla="*/ 362917 w 611105"/>
                    <a:gd name="connsiteY0" fmla="*/ 176126 h 669286"/>
                    <a:gd name="connsiteX1" fmla="*/ 195277 w 611105"/>
                    <a:gd name="connsiteY1" fmla="*/ 23726 h 669286"/>
                    <a:gd name="connsiteX2" fmla="*/ 98757 w 611105"/>
                    <a:gd name="connsiteY2" fmla="*/ 3406 h 669286"/>
                    <a:gd name="connsiteX3" fmla="*/ 12397 w 611105"/>
                    <a:gd name="connsiteY3" fmla="*/ 54206 h 669286"/>
                    <a:gd name="connsiteX4" fmla="*/ 17477 w 611105"/>
                    <a:gd name="connsiteY4" fmla="*/ 196446 h 669286"/>
                    <a:gd name="connsiteX5" fmla="*/ 169877 w 611105"/>
                    <a:gd name="connsiteY5" fmla="*/ 435206 h 669286"/>
                    <a:gd name="connsiteX6" fmla="*/ 383237 w 611105"/>
                    <a:gd name="connsiteY6" fmla="*/ 643486 h 669286"/>
                    <a:gd name="connsiteX7" fmla="*/ 489917 w 611105"/>
                    <a:gd name="connsiteY7" fmla="*/ 663806 h 669286"/>
                    <a:gd name="connsiteX8" fmla="*/ 581357 w 611105"/>
                    <a:gd name="connsiteY8" fmla="*/ 623166 h 669286"/>
                    <a:gd name="connsiteX9" fmla="*/ 591517 w 611105"/>
                    <a:gd name="connsiteY9" fmla="*/ 557126 h 669286"/>
                    <a:gd name="connsiteX10" fmla="*/ 362917 w 611105"/>
                    <a:gd name="connsiteY10" fmla="*/ 176126 h 669286"/>
                    <a:gd name="connsiteX0" fmla="*/ 362917 w 611105"/>
                    <a:gd name="connsiteY0" fmla="*/ 176126 h 668433"/>
                    <a:gd name="connsiteX1" fmla="*/ 195277 w 611105"/>
                    <a:gd name="connsiteY1" fmla="*/ 23726 h 668433"/>
                    <a:gd name="connsiteX2" fmla="*/ 98757 w 611105"/>
                    <a:gd name="connsiteY2" fmla="*/ 3406 h 668433"/>
                    <a:gd name="connsiteX3" fmla="*/ 12397 w 611105"/>
                    <a:gd name="connsiteY3" fmla="*/ 54206 h 668433"/>
                    <a:gd name="connsiteX4" fmla="*/ 17477 w 611105"/>
                    <a:gd name="connsiteY4" fmla="*/ 196446 h 668433"/>
                    <a:gd name="connsiteX5" fmla="*/ 169877 w 611105"/>
                    <a:gd name="connsiteY5" fmla="*/ 450446 h 668433"/>
                    <a:gd name="connsiteX6" fmla="*/ 383237 w 611105"/>
                    <a:gd name="connsiteY6" fmla="*/ 643486 h 668433"/>
                    <a:gd name="connsiteX7" fmla="*/ 489917 w 611105"/>
                    <a:gd name="connsiteY7" fmla="*/ 663806 h 668433"/>
                    <a:gd name="connsiteX8" fmla="*/ 581357 w 611105"/>
                    <a:gd name="connsiteY8" fmla="*/ 623166 h 668433"/>
                    <a:gd name="connsiteX9" fmla="*/ 591517 w 611105"/>
                    <a:gd name="connsiteY9" fmla="*/ 557126 h 668433"/>
                    <a:gd name="connsiteX10" fmla="*/ 362917 w 611105"/>
                    <a:gd name="connsiteY10" fmla="*/ 176126 h 668433"/>
                    <a:gd name="connsiteX0" fmla="*/ 362917 w 611105"/>
                    <a:gd name="connsiteY0" fmla="*/ 176126 h 668433"/>
                    <a:gd name="connsiteX1" fmla="*/ 195277 w 611105"/>
                    <a:gd name="connsiteY1" fmla="*/ 23726 h 668433"/>
                    <a:gd name="connsiteX2" fmla="*/ 98757 w 611105"/>
                    <a:gd name="connsiteY2" fmla="*/ 3406 h 668433"/>
                    <a:gd name="connsiteX3" fmla="*/ 12397 w 611105"/>
                    <a:gd name="connsiteY3" fmla="*/ 54206 h 668433"/>
                    <a:gd name="connsiteX4" fmla="*/ 17477 w 611105"/>
                    <a:gd name="connsiteY4" fmla="*/ 196446 h 668433"/>
                    <a:gd name="connsiteX5" fmla="*/ 169877 w 611105"/>
                    <a:gd name="connsiteY5" fmla="*/ 450446 h 668433"/>
                    <a:gd name="connsiteX6" fmla="*/ 383237 w 611105"/>
                    <a:gd name="connsiteY6" fmla="*/ 643486 h 668433"/>
                    <a:gd name="connsiteX7" fmla="*/ 489917 w 611105"/>
                    <a:gd name="connsiteY7" fmla="*/ 663806 h 668433"/>
                    <a:gd name="connsiteX8" fmla="*/ 581357 w 611105"/>
                    <a:gd name="connsiteY8" fmla="*/ 623166 h 668433"/>
                    <a:gd name="connsiteX9" fmla="*/ 591517 w 611105"/>
                    <a:gd name="connsiteY9" fmla="*/ 557126 h 668433"/>
                    <a:gd name="connsiteX10" fmla="*/ 362917 w 611105"/>
                    <a:gd name="connsiteY10" fmla="*/ 176126 h 668433"/>
                    <a:gd name="connsiteX0" fmla="*/ 352757 w 609602"/>
                    <a:gd name="connsiteY0" fmla="*/ 170844 h 668231"/>
                    <a:gd name="connsiteX1" fmla="*/ 195277 w 609602"/>
                    <a:gd name="connsiteY1" fmla="*/ 23524 h 668231"/>
                    <a:gd name="connsiteX2" fmla="*/ 98757 w 609602"/>
                    <a:gd name="connsiteY2" fmla="*/ 3204 h 668231"/>
                    <a:gd name="connsiteX3" fmla="*/ 12397 w 609602"/>
                    <a:gd name="connsiteY3" fmla="*/ 54004 h 668231"/>
                    <a:gd name="connsiteX4" fmla="*/ 17477 w 609602"/>
                    <a:gd name="connsiteY4" fmla="*/ 196244 h 668231"/>
                    <a:gd name="connsiteX5" fmla="*/ 169877 w 609602"/>
                    <a:gd name="connsiteY5" fmla="*/ 450244 h 668231"/>
                    <a:gd name="connsiteX6" fmla="*/ 383237 w 609602"/>
                    <a:gd name="connsiteY6" fmla="*/ 643284 h 668231"/>
                    <a:gd name="connsiteX7" fmla="*/ 489917 w 609602"/>
                    <a:gd name="connsiteY7" fmla="*/ 663604 h 668231"/>
                    <a:gd name="connsiteX8" fmla="*/ 581357 w 609602"/>
                    <a:gd name="connsiteY8" fmla="*/ 622964 h 668231"/>
                    <a:gd name="connsiteX9" fmla="*/ 591517 w 609602"/>
                    <a:gd name="connsiteY9" fmla="*/ 556924 h 668231"/>
                    <a:gd name="connsiteX10" fmla="*/ 352757 w 609602"/>
                    <a:gd name="connsiteY10" fmla="*/ 170844 h 668231"/>
                    <a:gd name="connsiteX0" fmla="*/ 352757 w 609602"/>
                    <a:gd name="connsiteY0" fmla="*/ 170844 h 668231"/>
                    <a:gd name="connsiteX1" fmla="*/ 195277 w 609602"/>
                    <a:gd name="connsiteY1" fmla="*/ 23524 h 668231"/>
                    <a:gd name="connsiteX2" fmla="*/ 98757 w 609602"/>
                    <a:gd name="connsiteY2" fmla="*/ 3204 h 668231"/>
                    <a:gd name="connsiteX3" fmla="*/ 12397 w 609602"/>
                    <a:gd name="connsiteY3" fmla="*/ 54004 h 668231"/>
                    <a:gd name="connsiteX4" fmla="*/ 17477 w 609602"/>
                    <a:gd name="connsiteY4" fmla="*/ 196244 h 668231"/>
                    <a:gd name="connsiteX5" fmla="*/ 169877 w 609602"/>
                    <a:gd name="connsiteY5" fmla="*/ 450244 h 668231"/>
                    <a:gd name="connsiteX6" fmla="*/ 383237 w 609602"/>
                    <a:gd name="connsiteY6" fmla="*/ 643284 h 668231"/>
                    <a:gd name="connsiteX7" fmla="*/ 515317 w 609602"/>
                    <a:gd name="connsiteY7" fmla="*/ 663604 h 668231"/>
                    <a:gd name="connsiteX8" fmla="*/ 581357 w 609602"/>
                    <a:gd name="connsiteY8" fmla="*/ 622964 h 668231"/>
                    <a:gd name="connsiteX9" fmla="*/ 591517 w 609602"/>
                    <a:gd name="connsiteY9" fmla="*/ 556924 h 668231"/>
                    <a:gd name="connsiteX10" fmla="*/ 352757 w 609602"/>
                    <a:gd name="connsiteY10" fmla="*/ 170844 h 668231"/>
                    <a:gd name="connsiteX0" fmla="*/ 352757 w 597704"/>
                    <a:gd name="connsiteY0" fmla="*/ 170844 h 672910"/>
                    <a:gd name="connsiteX1" fmla="*/ 195277 w 597704"/>
                    <a:gd name="connsiteY1" fmla="*/ 23524 h 672910"/>
                    <a:gd name="connsiteX2" fmla="*/ 98757 w 597704"/>
                    <a:gd name="connsiteY2" fmla="*/ 3204 h 672910"/>
                    <a:gd name="connsiteX3" fmla="*/ 12397 w 597704"/>
                    <a:gd name="connsiteY3" fmla="*/ 54004 h 672910"/>
                    <a:gd name="connsiteX4" fmla="*/ 17477 w 597704"/>
                    <a:gd name="connsiteY4" fmla="*/ 196244 h 672910"/>
                    <a:gd name="connsiteX5" fmla="*/ 169877 w 597704"/>
                    <a:gd name="connsiteY5" fmla="*/ 450244 h 672910"/>
                    <a:gd name="connsiteX6" fmla="*/ 383237 w 597704"/>
                    <a:gd name="connsiteY6" fmla="*/ 643284 h 672910"/>
                    <a:gd name="connsiteX7" fmla="*/ 515317 w 597704"/>
                    <a:gd name="connsiteY7" fmla="*/ 663604 h 672910"/>
                    <a:gd name="connsiteX8" fmla="*/ 591517 w 597704"/>
                    <a:gd name="connsiteY8" fmla="*/ 556924 h 672910"/>
                    <a:gd name="connsiteX9" fmla="*/ 352757 w 597704"/>
                    <a:gd name="connsiteY9" fmla="*/ 170844 h 672910"/>
                    <a:gd name="connsiteX0" fmla="*/ 352757 w 591565"/>
                    <a:gd name="connsiteY0" fmla="*/ 170844 h 672910"/>
                    <a:gd name="connsiteX1" fmla="*/ 195277 w 591565"/>
                    <a:gd name="connsiteY1" fmla="*/ 23524 h 672910"/>
                    <a:gd name="connsiteX2" fmla="*/ 98757 w 591565"/>
                    <a:gd name="connsiteY2" fmla="*/ 3204 h 672910"/>
                    <a:gd name="connsiteX3" fmla="*/ 12397 w 591565"/>
                    <a:gd name="connsiteY3" fmla="*/ 54004 h 672910"/>
                    <a:gd name="connsiteX4" fmla="*/ 17477 w 591565"/>
                    <a:gd name="connsiteY4" fmla="*/ 196244 h 672910"/>
                    <a:gd name="connsiteX5" fmla="*/ 169877 w 591565"/>
                    <a:gd name="connsiteY5" fmla="*/ 450244 h 672910"/>
                    <a:gd name="connsiteX6" fmla="*/ 383237 w 591565"/>
                    <a:gd name="connsiteY6" fmla="*/ 643284 h 672910"/>
                    <a:gd name="connsiteX7" fmla="*/ 515317 w 591565"/>
                    <a:gd name="connsiteY7" fmla="*/ 663604 h 672910"/>
                    <a:gd name="connsiteX8" fmla="*/ 591517 w 591565"/>
                    <a:gd name="connsiteY8" fmla="*/ 556924 h 672910"/>
                    <a:gd name="connsiteX9" fmla="*/ 352757 w 591565"/>
                    <a:gd name="connsiteY9" fmla="*/ 170844 h 672910"/>
                    <a:gd name="connsiteX0" fmla="*/ 352757 w 591556"/>
                    <a:gd name="connsiteY0" fmla="*/ 170844 h 672910"/>
                    <a:gd name="connsiteX1" fmla="*/ 195277 w 591556"/>
                    <a:gd name="connsiteY1" fmla="*/ 23524 h 672910"/>
                    <a:gd name="connsiteX2" fmla="*/ 98757 w 591556"/>
                    <a:gd name="connsiteY2" fmla="*/ 3204 h 672910"/>
                    <a:gd name="connsiteX3" fmla="*/ 12397 w 591556"/>
                    <a:gd name="connsiteY3" fmla="*/ 54004 h 672910"/>
                    <a:gd name="connsiteX4" fmla="*/ 17477 w 591556"/>
                    <a:gd name="connsiteY4" fmla="*/ 196244 h 672910"/>
                    <a:gd name="connsiteX5" fmla="*/ 169877 w 591556"/>
                    <a:gd name="connsiteY5" fmla="*/ 450244 h 672910"/>
                    <a:gd name="connsiteX6" fmla="*/ 383237 w 591556"/>
                    <a:gd name="connsiteY6" fmla="*/ 643284 h 672910"/>
                    <a:gd name="connsiteX7" fmla="*/ 515317 w 591556"/>
                    <a:gd name="connsiteY7" fmla="*/ 663604 h 672910"/>
                    <a:gd name="connsiteX8" fmla="*/ 591517 w 591556"/>
                    <a:gd name="connsiteY8" fmla="*/ 556924 h 672910"/>
                    <a:gd name="connsiteX9" fmla="*/ 352757 w 591556"/>
                    <a:gd name="connsiteY9" fmla="*/ 170844 h 672910"/>
                    <a:gd name="connsiteX0" fmla="*/ 352757 w 591562"/>
                    <a:gd name="connsiteY0" fmla="*/ 170844 h 691338"/>
                    <a:gd name="connsiteX1" fmla="*/ 195277 w 591562"/>
                    <a:gd name="connsiteY1" fmla="*/ 23524 h 691338"/>
                    <a:gd name="connsiteX2" fmla="*/ 98757 w 591562"/>
                    <a:gd name="connsiteY2" fmla="*/ 3204 h 691338"/>
                    <a:gd name="connsiteX3" fmla="*/ 12397 w 591562"/>
                    <a:gd name="connsiteY3" fmla="*/ 54004 h 691338"/>
                    <a:gd name="connsiteX4" fmla="*/ 17477 w 591562"/>
                    <a:gd name="connsiteY4" fmla="*/ 196244 h 691338"/>
                    <a:gd name="connsiteX5" fmla="*/ 169877 w 591562"/>
                    <a:gd name="connsiteY5" fmla="*/ 450244 h 691338"/>
                    <a:gd name="connsiteX6" fmla="*/ 398477 w 591562"/>
                    <a:gd name="connsiteY6" fmla="*/ 673764 h 691338"/>
                    <a:gd name="connsiteX7" fmla="*/ 515317 w 591562"/>
                    <a:gd name="connsiteY7" fmla="*/ 663604 h 691338"/>
                    <a:gd name="connsiteX8" fmla="*/ 591517 w 591562"/>
                    <a:gd name="connsiteY8" fmla="*/ 556924 h 691338"/>
                    <a:gd name="connsiteX9" fmla="*/ 352757 w 591562"/>
                    <a:gd name="connsiteY9" fmla="*/ 170844 h 691338"/>
                    <a:gd name="connsiteX0" fmla="*/ 362761 w 601566"/>
                    <a:gd name="connsiteY0" fmla="*/ 172723 h 693217"/>
                    <a:gd name="connsiteX1" fmla="*/ 205281 w 601566"/>
                    <a:gd name="connsiteY1" fmla="*/ 25403 h 693217"/>
                    <a:gd name="connsiteX2" fmla="*/ 108761 w 601566"/>
                    <a:gd name="connsiteY2" fmla="*/ 5083 h 693217"/>
                    <a:gd name="connsiteX3" fmla="*/ 7161 w 601566"/>
                    <a:gd name="connsiteY3" fmla="*/ 81283 h 693217"/>
                    <a:gd name="connsiteX4" fmla="*/ 27481 w 601566"/>
                    <a:gd name="connsiteY4" fmla="*/ 198123 h 693217"/>
                    <a:gd name="connsiteX5" fmla="*/ 179881 w 601566"/>
                    <a:gd name="connsiteY5" fmla="*/ 452123 h 693217"/>
                    <a:gd name="connsiteX6" fmla="*/ 408481 w 601566"/>
                    <a:gd name="connsiteY6" fmla="*/ 675643 h 693217"/>
                    <a:gd name="connsiteX7" fmla="*/ 525321 w 601566"/>
                    <a:gd name="connsiteY7" fmla="*/ 665483 h 693217"/>
                    <a:gd name="connsiteX8" fmla="*/ 601521 w 601566"/>
                    <a:gd name="connsiteY8" fmla="*/ 558803 h 693217"/>
                    <a:gd name="connsiteX9" fmla="*/ 362761 w 601566"/>
                    <a:gd name="connsiteY9" fmla="*/ 172723 h 693217"/>
                    <a:gd name="connsiteX0" fmla="*/ 361259 w 600064"/>
                    <a:gd name="connsiteY0" fmla="*/ 160610 h 681104"/>
                    <a:gd name="connsiteX1" fmla="*/ 203779 w 600064"/>
                    <a:gd name="connsiteY1" fmla="*/ 13290 h 681104"/>
                    <a:gd name="connsiteX2" fmla="*/ 86939 w 600064"/>
                    <a:gd name="connsiteY2" fmla="*/ 13290 h 681104"/>
                    <a:gd name="connsiteX3" fmla="*/ 5659 w 600064"/>
                    <a:gd name="connsiteY3" fmla="*/ 69170 h 681104"/>
                    <a:gd name="connsiteX4" fmla="*/ 25979 w 600064"/>
                    <a:gd name="connsiteY4" fmla="*/ 186010 h 681104"/>
                    <a:gd name="connsiteX5" fmla="*/ 178379 w 600064"/>
                    <a:gd name="connsiteY5" fmla="*/ 440010 h 681104"/>
                    <a:gd name="connsiteX6" fmla="*/ 406979 w 600064"/>
                    <a:gd name="connsiteY6" fmla="*/ 663530 h 681104"/>
                    <a:gd name="connsiteX7" fmla="*/ 523819 w 600064"/>
                    <a:gd name="connsiteY7" fmla="*/ 653370 h 681104"/>
                    <a:gd name="connsiteX8" fmla="*/ 600019 w 600064"/>
                    <a:gd name="connsiteY8" fmla="*/ 546690 h 681104"/>
                    <a:gd name="connsiteX9" fmla="*/ 361259 w 600064"/>
                    <a:gd name="connsiteY9" fmla="*/ 160610 h 681104"/>
                    <a:gd name="connsiteX0" fmla="*/ 361259 w 600064"/>
                    <a:gd name="connsiteY0" fmla="*/ 148254 h 668748"/>
                    <a:gd name="connsiteX1" fmla="*/ 213939 w 600064"/>
                    <a:gd name="connsiteY1" fmla="*/ 31414 h 668748"/>
                    <a:gd name="connsiteX2" fmla="*/ 86939 w 600064"/>
                    <a:gd name="connsiteY2" fmla="*/ 934 h 668748"/>
                    <a:gd name="connsiteX3" fmla="*/ 5659 w 600064"/>
                    <a:gd name="connsiteY3" fmla="*/ 56814 h 668748"/>
                    <a:gd name="connsiteX4" fmla="*/ 25979 w 600064"/>
                    <a:gd name="connsiteY4" fmla="*/ 173654 h 668748"/>
                    <a:gd name="connsiteX5" fmla="*/ 178379 w 600064"/>
                    <a:gd name="connsiteY5" fmla="*/ 427654 h 668748"/>
                    <a:gd name="connsiteX6" fmla="*/ 406979 w 600064"/>
                    <a:gd name="connsiteY6" fmla="*/ 651174 h 668748"/>
                    <a:gd name="connsiteX7" fmla="*/ 523819 w 600064"/>
                    <a:gd name="connsiteY7" fmla="*/ 641014 h 668748"/>
                    <a:gd name="connsiteX8" fmla="*/ 600019 w 600064"/>
                    <a:gd name="connsiteY8" fmla="*/ 534334 h 668748"/>
                    <a:gd name="connsiteX9" fmla="*/ 361259 w 600064"/>
                    <a:gd name="connsiteY9" fmla="*/ 148254 h 66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00064" h="668748">
                      <a:moveTo>
                        <a:pt x="361259" y="148254"/>
                      </a:moveTo>
                      <a:cubicBezTo>
                        <a:pt x="296912" y="64434"/>
                        <a:pt x="259659" y="55967"/>
                        <a:pt x="213939" y="31414"/>
                      </a:cubicBezTo>
                      <a:cubicBezTo>
                        <a:pt x="168219" y="6861"/>
                        <a:pt x="121652" y="-3299"/>
                        <a:pt x="86939" y="934"/>
                      </a:cubicBezTo>
                      <a:cubicBezTo>
                        <a:pt x="52226" y="5167"/>
                        <a:pt x="15819" y="28027"/>
                        <a:pt x="5659" y="56814"/>
                      </a:cubicBezTo>
                      <a:cubicBezTo>
                        <a:pt x="-4501" y="85601"/>
                        <a:pt x="-2808" y="111847"/>
                        <a:pt x="25979" y="173654"/>
                      </a:cubicBezTo>
                      <a:cubicBezTo>
                        <a:pt x="54766" y="235461"/>
                        <a:pt x="114879" y="348067"/>
                        <a:pt x="178379" y="427654"/>
                      </a:cubicBezTo>
                      <a:cubicBezTo>
                        <a:pt x="241879" y="507241"/>
                        <a:pt x="349406" y="615614"/>
                        <a:pt x="406979" y="651174"/>
                      </a:cubicBezTo>
                      <a:cubicBezTo>
                        <a:pt x="464552" y="686734"/>
                        <a:pt x="491646" y="660487"/>
                        <a:pt x="523819" y="641014"/>
                      </a:cubicBezTo>
                      <a:cubicBezTo>
                        <a:pt x="555992" y="621541"/>
                        <a:pt x="601712" y="555501"/>
                        <a:pt x="600019" y="534334"/>
                      </a:cubicBezTo>
                      <a:cubicBezTo>
                        <a:pt x="598326" y="513167"/>
                        <a:pt x="425606" y="232074"/>
                        <a:pt x="361259" y="148254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2" name="フリーフォーム: 図形 21">
                  <a:extLst>
                    <a:ext uri="{FF2B5EF4-FFF2-40B4-BE49-F238E27FC236}">
                      <a16:creationId xmlns:a16="http://schemas.microsoft.com/office/drawing/2014/main" id="{DAC85607-0499-8A0E-5299-7A0D0D63CB74}"/>
                    </a:ext>
                  </a:extLst>
                </p:cNvPr>
                <p:cNvSpPr/>
                <p:nvPr/>
              </p:nvSpPr>
              <p:spPr>
                <a:xfrm>
                  <a:off x="3339832" y="5704437"/>
                  <a:ext cx="335280" cy="337486"/>
                </a:xfrm>
                <a:custGeom>
                  <a:avLst/>
                  <a:gdLst>
                    <a:gd name="connsiteX0" fmla="*/ 0 w 309880"/>
                    <a:gd name="connsiteY0" fmla="*/ 7286 h 342566"/>
                    <a:gd name="connsiteX1" fmla="*/ 111760 w 309880"/>
                    <a:gd name="connsiteY1" fmla="*/ 27606 h 342566"/>
                    <a:gd name="connsiteX2" fmla="*/ 274320 w 309880"/>
                    <a:gd name="connsiteY2" fmla="*/ 230806 h 342566"/>
                    <a:gd name="connsiteX3" fmla="*/ 309880 w 309880"/>
                    <a:gd name="connsiteY3" fmla="*/ 342566 h 342566"/>
                    <a:gd name="connsiteX0" fmla="*/ 0 w 335280"/>
                    <a:gd name="connsiteY0" fmla="*/ 7286 h 337486"/>
                    <a:gd name="connsiteX1" fmla="*/ 111760 w 335280"/>
                    <a:gd name="connsiteY1" fmla="*/ 27606 h 337486"/>
                    <a:gd name="connsiteX2" fmla="*/ 274320 w 335280"/>
                    <a:gd name="connsiteY2" fmla="*/ 230806 h 337486"/>
                    <a:gd name="connsiteX3" fmla="*/ 335280 w 335280"/>
                    <a:gd name="connsiteY3" fmla="*/ 337486 h 337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5280" h="337486">
                      <a:moveTo>
                        <a:pt x="0" y="7286"/>
                      </a:moveTo>
                      <a:cubicBezTo>
                        <a:pt x="33020" y="-1181"/>
                        <a:pt x="66040" y="-9647"/>
                        <a:pt x="111760" y="27606"/>
                      </a:cubicBezTo>
                      <a:cubicBezTo>
                        <a:pt x="157480" y="64859"/>
                        <a:pt x="241300" y="178313"/>
                        <a:pt x="274320" y="230806"/>
                      </a:cubicBezTo>
                      <a:cubicBezTo>
                        <a:pt x="307340" y="283299"/>
                        <a:pt x="334010" y="307852"/>
                        <a:pt x="335280" y="337486"/>
                      </a:cubicBezTo>
                    </a:path>
                  </a:pathLst>
                </a:custGeom>
                <a:noFill/>
                <a:ln w="57150">
                  <a:solidFill>
                    <a:schemeClr val="bg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フリーフォーム: 図形 22">
                  <a:extLst>
                    <a:ext uri="{FF2B5EF4-FFF2-40B4-BE49-F238E27FC236}">
                      <a16:creationId xmlns:a16="http://schemas.microsoft.com/office/drawing/2014/main" id="{7DA829CD-96D4-51F7-4BBF-F8AC8EF5A7ED}"/>
                    </a:ext>
                  </a:extLst>
                </p:cNvPr>
                <p:cNvSpPr/>
                <p:nvPr/>
              </p:nvSpPr>
              <p:spPr>
                <a:xfrm>
                  <a:off x="6055354" y="4992946"/>
                  <a:ext cx="425104" cy="691615"/>
                </a:xfrm>
                <a:custGeom>
                  <a:avLst/>
                  <a:gdLst>
                    <a:gd name="connsiteX0" fmla="*/ 104 w 425202"/>
                    <a:gd name="connsiteY0" fmla="*/ 81962 h 691604"/>
                    <a:gd name="connsiteX1" fmla="*/ 137264 w 425202"/>
                    <a:gd name="connsiteY1" fmla="*/ 259762 h 691604"/>
                    <a:gd name="connsiteX2" fmla="*/ 137264 w 425202"/>
                    <a:gd name="connsiteY2" fmla="*/ 483282 h 691604"/>
                    <a:gd name="connsiteX3" fmla="*/ 355704 w 425202"/>
                    <a:gd name="connsiteY3" fmla="*/ 681402 h 691604"/>
                    <a:gd name="connsiteX4" fmla="*/ 406504 w 425202"/>
                    <a:gd name="connsiteY4" fmla="*/ 656002 h 691604"/>
                    <a:gd name="connsiteX5" fmla="*/ 421744 w 425202"/>
                    <a:gd name="connsiteY5" fmla="*/ 595042 h 691604"/>
                    <a:gd name="connsiteX6" fmla="*/ 345544 w 425202"/>
                    <a:gd name="connsiteY6" fmla="*/ 310562 h 691604"/>
                    <a:gd name="connsiteX7" fmla="*/ 243944 w 425202"/>
                    <a:gd name="connsiteY7" fmla="*/ 112442 h 691604"/>
                    <a:gd name="connsiteX8" fmla="*/ 116944 w 425202"/>
                    <a:gd name="connsiteY8" fmla="*/ 682 h 691604"/>
                    <a:gd name="connsiteX9" fmla="*/ 104 w 425202"/>
                    <a:gd name="connsiteY9" fmla="*/ 81962 h 691604"/>
                    <a:gd name="connsiteX0" fmla="*/ 6 w 425104"/>
                    <a:gd name="connsiteY0" fmla="*/ 81973 h 691615"/>
                    <a:gd name="connsiteX1" fmla="*/ 111766 w 425104"/>
                    <a:gd name="connsiteY1" fmla="*/ 264853 h 691615"/>
                    <a:gd name="connsiteX2" fmla="*/ 137166 w 425104"/>
                    <a:gd name="connsiteY2" fmla="*/ 483293 h 691615"/>
                    <a:gd name="connsiteX3" fmla="*/ 355606 w 425104"/>
                    <a:gd name="connsiteY3" fmla="*/ 681413 h 691615"/>
                    <a:gd name="connsiteX4" fmla="*/ 406406 w 425104"/>
                    <a:gd name="connsiteY4" fmla="*/ 656013 h 691615"/>
                    <a:gd name="connsiteX5" fmla="*/ 421646 w 425104"/>
                    <a:gd name="connsiteY5" fmla="*/ 595053 h 691615"/>
                    <a:gd name="connsiteX6" fmla="*/ 345446 w 425104"/>
                    <a:gd name="connsiteY6" fmla="*/ 310573 h 691615"/>
                    <a:gd name="connsiteX7" fmla="*/ 243846 w 425104"/>
                    <a:gd name="connsiteY7" fmla="*/ 112453 h 691615"/>
                    <a:gd name="connsiteX8" fmla="*/ 116846 w 425104"/>
                    <a:gd name="connsiteY8" fmla="*/ 693 h 691615"/>
                    <a:gd name="connsiteX9" fmla="*/ 6 w 425104"/>
                    <a:gd name="connsiteY9" fmla="*/ 81973 h 691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104" h="691615">
                      <a:moveTo>
                        <a:pt x="6" y="81973"/>
                      </a:moveTo>
                      <a:cubicBezTo>
                        <a:pt x="-841" y="126000"/>
                        <a:pt x="88906" y="197966"/>
                        <a:pt x="111766" y="264853"/>
                      </a:cubicBezTo>
                      <a:cubicBezTo>
                        <a:pt x="134626" y="331740"/>
                        <a:pt x="96526" y="413866"/>
                        <a:pt x="137166" y="483293"/>
                      </a:cubicBezTo>
                      <a:cubicBezTo>
                        <a:pt x="177806" y="552720"/>
                        <a:pt x="310733" y="652626"/>
                        <a:pt x="355606" y="681413"/>
                      </a:cubicBezTo>
                      <a:cubicBezTo>
                        <a:pt x="400479" y="710200"/>
                        <a:pt x="395399" y="670406"/>
                        <a:pt x="406406" y="656013"/>
                      </a:cubicBezTo>
                      <a:cubicBezTo>
                        <a:pt x="417413" y="641620"/>
                        <a:pt x="431806" y="652626"/>
                        <a:pt x="421646" y="595053"/>
                      </a:cubicBezTo>
                      <a:cubicBezTo>
                        <a:pt x="411486" y="537480"/>
                        <a:pt x="375079" y="391006"/>
                        <a:pt x="345446" y="310573"/>
                      </a:cubicBezTo>
                      <a:cubicBezTo>
                        <a:pt x="315813" y="230140"/>
                        <a:pt x="281946" y="164100"/>
                        <a:pt x="243846" y="112453"/>
                      </a:cubicBezTo>
                      <a:cubicBezTo>
                        <a:pt x="205746" y="60806"/>
                        <a:pt x="157486" y="7466"/>
                        <a:pt x="116846" y="693"/>
                      </a:cubicBezTo>
                      <a:cubicBezTo>
                        <a:pt x="76206" y="-6080"/>
                        <a:pt x="853" y="37946"/>
                        <a:pt x="6" y="81973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" name="フリーフォーム: 図形 23">
                  <a:extLst>
                    <a:ext uri="{FF2B5EF4-FFF2-40B4-BE49-F238E27FC236}">
                      <a16:creationId xmlns:a16="http://schemas.microsoft.com/office/drawing/2014/main" id="{10C0CB9F-37AA-7F42-7562-FB9C800AA649}"/>
                    </a:ext>
                  </a:extLst>
                </p:cNvPr>
                <p:cNvSpPr/>
                <p:nvPr/>
              </p:nvSpPr>
              <p:spPr>
                <a:xfrm>
                  <a:off x="3545745" y="4721859"/>
                  <a:ext cx="2652221" cy="1336053"/>
                </a:xfrm>
                <a:custGeom>
                  <a:avLst/>
                  <a:gdLst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49395 w 2642869"/>
                    <a:gd name="connsiteY0" fmla="*/ 225068 h 1349697"/>
                    <a:gd name="connsiteX1" fmla="*/ 320135 w 2642869"/>
                    <a:gd name="connsiteY1" fmla="*/ 623848 h 1349697"/>
                    <a:gd name="connsiteX2" fmla="*/ 95 w 2642869"/>
                    <a:gd name="connsiteY2" fmla="*/ 976908 h 1349697"/>
                    <a:gd name="connsiteX3" fmla="*/ 243935 w 2642869"/>
                    <a:gd name="connsiteY3" fmla="*/ 1337588 h 1349697"/>
                    <a:gd name="connsiteX4" fmla="*/ 1325975 w 2642869"/>
                    <a:gd name="connsiteY4" fmla="*/ 438428 h 1349697"/>
                    <a:gd name="connsiteX5" fmla="*/ 1437735 w 2642869"/>
                    <a:gd name="connsiteY5" fmla="*/ 392708 h 1349697"/>
                    <a:gd name="connsiteX6" fmla="*/ 1531715 w 2642869"/>
                    <a:gd name="connsiteY6" fmla="*/ 425728 h 1349697"/>
                    <a:gd name="connsiteX7" fmla="*/ 1851755 w 2642869"/>
                    <a:gd name="connsiteY7" fmla="*/ 893088 h 1349697"/>
                    <a:gd name="connsiteX8" fmla="*/ 2014315 w 2642869"/>
                    <a:gd name="connsiteY8" fmla="*/ 1050568 h 1349697"/>
                    <a:gd name="connsiteX9" fmla="*/ 2214975 w 2642869"/>
                    <a:gd name="connsiteY9" fmla="*/ 981988 h 1349697"/>
                    <a:gd name="connsiteX10" fmla="*/ 2616295 w 2642869"/>
                    <a:gd name="connsiteY10" fmla="*/ 725448 h 1349697"/>
                    <a:gd name="connsiteX11" fmla="*/ 2593435 w 2642869"/>
                    <a:gd name="connsiteY11" fmla="*/ 479068 h 1349697"/>
                    <a:gd name="connsiteX12" fmla="*/ 2499455 w 2642869"/>
                    <a:gd name="connsiteY12" fmla="*/ 336828 h 1349697"/>
                    <a:gd name="connsiteX13" fmla="*/ 2364835 w 2642869"/>
                    <a:gd name="connsiteY13" fmla="*/ 397788 h 1349697"/>
                    <a:gd name="connsiteX14" fmla="*/ 2245455 w 2642869"/>
                    <a:gd name="connsiteY14" fmla="*/ 400328 h 1349697"/>
                    <a:gd name="connsiteX15" fmla="*/ 2176875 w 2642869"/>
                    <a:gd name="connsiteY15" fmla="*/ 313968 h 1349697"/>
                    <a:gd name="connsiteX16" fmla="*/ 2004155 w 2642869"/>
                    <a:gd name="connsiteY16" fmla="*/ 1548 h 1349697"/>
                    <a:gd name="connsiteX17" fmla="*/ 1285335 w 2642869"/>
                    <a:gd name="connsiteY17" fmla="*/ 194588 h 1349697"/>
                    <a:gd name="connsiteX18" fmla="*/ 749395 w 2642869"/>
                    <a:gd name="connsiteY18" fmla="*/ 225068 h 1349697"/>
                    <a:gd name="connsiteX0" fmla="*/ 749395 w 2642869"/>
                    <a:gd name="connsiteY0" fmla="*/ 225068 h 1337633"/>
                    <a:gd name="connsiteX1" fmla="*/ 320135 w 2642869"/>
                    <a:gd name="connsiteY1" fmla="*/ 623848 h 1337633"/>
                    <a:gd name="connsiteX2" fmla="*/ 95 w 2642869"/>
                    <a:gd name="connsiteY2" fmla="*/ 976908 h 1337633"/>
                    <a:gd name="connsiteX3" fmla="*/ 243935 w 2642869"/>
                    <a:gd name="connsiteY3" fmla="*/ 1337588 h 1337633"/>
                    <a:gd name="connsiteX4" fmla="*/ 1325975 w 2642869"/>
                    <a:gd name="connsiteY4" fmla="*/ 438428 h 1337633"/>
                    <a:gd name="connsiteX5" fmla="*/ 1437735 w 2642869"/>
                    <a:gd name="connsiteY5" fmla="*/ 392708 h 1337633"/>
                    <a:gd name="connsiteX6" fmla="*/ 1531715 w 2642869"/>
                    <a:gd name="connsiteY6" fmla="*/ 425728 h 1337633"/>
                    <a:gd name="connsiteX7" fmla="*/ 1851755 w 2642869"/>
                    <a:gd name="connsiteY7" fmla="*/ 893088 h 1337633"/>
                    <a:gd name="connsiteX8" fmla="*/ 2014315 w 2642869"/>
                    <a:gd name="connsiteY8" fmla="*/ 1050568 h 1337633"/>
                    <a:gd name="connsiteX9" fmla="*/ 2214975 w 2642869"/>
                    <a:gd name="connsiteY9" fmla="*/ 981988 h 1337633"/>
                    <a:gd name="connsiteX10" fmla="*/ 2616295 w 2642869"/>
                    <a:gd name="connsiteY10" fmla="*/ 725448 h 1337633"/>
                    <a:gd name="connsiteX11" fmla="*/ 2593435 w 2642869"/>
                    <a:gd name="connsiteY11" fmla="*/ 479068 h 1337633"/>
                    <a:gd name="connsiteX12" fmla="*/ 2499455 w 2642869"/>
                    <a:gd name="connsiteY12" fmla="*/ 336828 h 1337633"/>
                    <a:gd name="connsiteX13" fmla="*/ 2364835 w 2642869"/>
                    <a:gd name="connsiteY13" fmla="*/ 397788 h 1337633"/>
                    <a:gd name="connsiteX14" fmla="*/ 2245455 w 2642869"/>
                    <a:gd name="connsiteY14" fmla="*/ 400328 h 1337633"/>
                    <a:gd name="connsiteX15" fmla="*/ 2176875 w 2642869"/>
                    <a:gd name="connsiteY15" fmla="*/ 313968 h 1337633"/>
                    <a:gd name="connsiteX16" fmla="*/ 2004155 w 2642869"/>
                    <a:gd name="connsiteY16" fmla="*/ 1548 h 1337633"/>
                    <a:gd name="connsiteX17" fmla="*/ 1285335 w 2642869"/>
                    <a:gd name="connsiteY17" fmla="*/ 194588 h 1337633"/>
                    <a:gd name="connsiteX18" fmla="*/ 749395 w 2642869"/>
                    <a:gd name="connsiteY18" fmla="*/ 225068 h 1337633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37735 w 2642869"/>
                    <a:gd name="connsiteY5" fmla="*/ 39270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37735 w 2642869"/>
                    <a:gd name="connsiteY5" fmla="*/ 39270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37735 w 2642869"/>
                    <a:gd name="connsiteY5" fmla="*/ 39270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26635 w 2642869"/>
                    <a:gd name="connsiteY6" fmla="*/ 4384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26635 w 2642869"/>
                    <a:gd name="connsiteY6" fmla="*/ 4384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32775"/>
                    <a:gd name="connsiteY0" fmla="*/ 225068 h 1348365"/>
                    <a:gd name="connsiteX1" fmla="*/ 320135 w 2632775"/>
                    <a:gd name="connsiteY1" fmla="*/ 623848 h 1348365"/>
                    <a:gd name="connsiteX2" fmla="*/ 95 w 2632775"/>
                    <a:gd name="connsiteY2" fmla="*/ 976908 h 1348365"/>
                    <a:gd name="connsiteX3" fmla="*/ 243935 w 2632775"/>
                    <a:gd name="connsiteY3" fmla="*/ 1337588 h 1348365"/>
                    <a:gd name="connsiteX4" fmla="*/ 1295495 w 2632775"/>
                    <a:gd name="connsiteY4" fmla="*/ 473988 h 1348365"/>
                    <a:gd name="connsiteX5" fmla="*/ 1427575 w 2632775"/>
                    <a:gd name="connsiteY5" fmla="*/ 390168 h 1348365"/>
                    <a:gd name="connsiteX6" fmla="*/ 1526635 w 2632775"/>
                    <a:gd name="connsiteY6" fmla="*/ 438428 h 1348365"/>
                    <a:gd name="connsiteX7" fmla="*/ 1851755 w 2632775"/>
                    <a:gd name="connsiteY7" fmla="*/ 893088 h 1348365"/>
                    <a:gd name="connsiteX8" fmla="*/ 2014315 w 2632775"/>
                    <a:gd name="connsiteY8" fmla="*/ 1050568 h 1348365"/>
                    <a:gd name="connsiteX9" fmla="*/ 2214975 w 2632775"/>
                    <a:gd name="connsiteY9" fmla="*/ 981988 h 1348365"/>
                    <a:gd name="connsiteX10" fmla="*/ 2616295 w 2632775"/>
                    <a:gd name="connsiteY10" fmla="*/ 725448 h 1348365"/>
                    <a:gd name="connsiteX11" fmla="*/ 2593435 w 2632775"/>
                    <a:gd name="connsiteY11" fmla="*/ 479068 h 1348365"/>
                    <a:gd name="connsiteX12" fmla="*/ 2499455 w 2632775"/>
                    <a:gd name="connsiteY12" fmla="*/ 336828 h 1348365"/>
                    <a:gd name="connsiteX13" fmla="*/ 2364835 w 2632775"/>
                    <a:gd name="connsiteY13" fmla="*/ 397788 h 1348365"/>
                    <a:gd name="connsiteX14" fmla="*/ 2245455 w 2632775"/>
                    <a:gd name="connsiteY14" fmla="*/ 400328 h 1348365"/>
                    <a:gd name="connsiteX15" fmla="*/ 2176875 w 2632775"/>
                    <a:gd name="connsiteY15" fmla="*/ 313968 h 1348365"/>
                    <a:gd name="connsiteX16" fmla="*/ 2004155 w 2632775"/>
                    <a:gd name="connsiteY16" fmla="*/ 1548 h 1348365"/>
                    <a:gd name="connsiteX17" fmla="*/ 1285335 w 2632775"/>
                    <a:gd name="connsiteY17" fmla="*/ 194588 h 1348365"/>
                    <a:gd name="connsiteX18" fmla="*/ 749395 w 2632775"/>
                    <a:gd name="connsiteY18" fmla="*/ 225068 h 1348365"/>
                    <a:gd name="connsiteX0" fmla="*/ 749395 w 2652955"/>
                    <a:gd name="connsiteY0" fmla="*/ 225068 h 1348365"/>
                    <a:gd name="connsiteX1" fmla="*/ 320135 w 2652955"/>
                    <a:gd name="connsiteY1" fmla="*/ 623848 h 1348365"/>
                    <a:gd name="connsiteX2" fmla="*/ 95 w 2652955"/>
                    <a:gd name="connsiteY2" fmla="*/ 976908 h 1348365"/>
                    <a:gd name="connsiteX3" fmla="*/ 243935 w 2652955"/>
                    <a:gd name="connsiteY3" fmla="*/ 1337588 h 1348365"/>
                    <a:gd name="connsiteX4" fmla="*/ 1295495 w 2652955"/>
                    <a:gd name="connsiteY4" fmla="*/ 473988 h 1348365"/>
                    <a:gd name="connsiteX5" fmla="*/ 1427575 w 2652955"/>
                    <a:gd name="connsiteY5" fmla="*/ 390168 h 1348365"/>
                    <a:gd name="connsiteX6" fmla="*/ 1526635 w 2652955"/>
                    <a:gd name="connsiteY6" fmla="*/ 438428 h 1348365"/>
                    <a:gd name="connsiteX7" fmla="*/ 1851755 w 2652955"/>
                    <a:gd name="connsiteY7" fmla="*/ 893088 h 1348365"/>
                    <a:gd name="connsiteX8" fmla="*/ 2014315 w 2652955"/>
                    <a:gd name="connsiteY8" fmla="*/ 1050568 h 1348365"/>
                    <a:gd name="connsiteX9" fmla="*/ 2214975 w 2652955"/>
                    <a:gd name="connsiteY9" fmla="*/ 981988 h 1348365"/>
                    <a:gd name="connsiteX10" fmla="*/ 2616295 w 2652955"/>
                    <a:gd name="connsiteY10" fmla="*/ 725448 h 1348365"/>
                    <a:gd name="connsiteX11" fmla="*/ 2621375 w 2652955"/>
                    <a:gd name="connsiteY11" fmla="*/ 512088 h 1348365"/>
                    <a:gd name="connsiteX12" fmla="*/ 2499455 w 2652955"/>
                    <a:gd name="connsiteY12" fmla="*/ 336828 h 1348365"/>
                    <a:gd name="connsiteX13" fmla="*/ 2364835 w 2652955"/>
                    <a:gd name="connsiteY13" fmla="*/ 397788 h 1348365"/>
                    <a:gd name="connsiteX14" fmla="*/ 2245455 w 2652955"/>
                    <a:gd name="connsiteY14" fmla="*/ 400328 h 1348365"/>
                    <a:gd name="connsiteX15" fmla="*/ 2176875 w 2652955"/>
                    <a:gd name="connsiteY15" fmla="*/ 313968 h 1348365"/>
                    <a:gd name="connsiteX16" fmla="*/ 2004155 w 2652955"/>
                    <a:gd name="connsiteY16" fmla="*/ 1548 h 1348365"/>
                    <a:gd name="connsiteX17" fmla="*/ 1285335 w 2652955"/>
                    <a:gd name="connsiteY17" fmla="*/ 194588 h 1348365"/>
                    <a:gd name="connsiteX18" fmla="*/ 749395 w 2652955"/>
                    <a:gd name="connsiteY18" fmla="*/ 225068 h 1348365"/>
                    <a:gd name="connsiteX0" fmla="*/ 749395 w 2652955"/>
                    <a:gd name="connsiteY0" fmla="*/ 225068 h 1348365"/>
                    <a:gd name="connsiteX1" fmla="*/ 320135 w 2652955"/>
                    <a:gd name="connsiteY1" fmla="*/ 623848 h 1348365"/>
                    <a:gd name="connsiteX2" fmla="*/ 95 w 2652955"/>
                    <a:gd name="connsiteY2" fmla="*/ 976908 h 1348365"/>
                    <a:gd name="connsiteX3" fmla="*/ 243935 w 2652955"/>
                    <a:gd name="connsiteY3" fmla="*/ 1337588 h 1348365"/>
                    <a:gd name="connsiteX4" fmla="*/ 1295495 w 2652955"/>
                    <a:gd name="connsiteY4" fmla="*/ 473988 h 1348365"/>
                    <a:gd name="connsiteX5" fmla="*/ 1427575 w 2652955"/>
                    <a:gd name="connsiteY5" fmla="*/ 390168 h 1348365"/>
                    <a:gd name="connsiteX6" fmla="*/ 1526635 w 2652955"/>
                    <a:gd name="connsiteY6" fmla="*/ 438428 h 1348365"/>
                    <a:gd name="connsiteX7" fmla="*/ 1851755 w 2652955"/>
                    <a:gd name="connsiteY7" fmla="*/ 893088 h 1348365"/>
                    <a:gd name="connsiteX8" fmla="*/ 2014315 w 2652955"/>
                    <a:gd name="connsiteY8" fmla="*/ 1050568 h 1348365"/>
                    <a:gd name="connsiteX9" fmla="*/ 2214975 w 2652955"/>
                    <a:gd name="connsiteY9" fmla="*/ 981988 h 1348365"/>
                    <a:gd name="connsiteX10" fmla="*/ 2616295 w 2652955"/>
                    <a:gd name="connsiteY10" fmla="*/ 725448 h 1348365"/>
                    <a:gd name="connsiteX11" fmla="*/ 2621375 w 2652955"/>
                    <a:gd name="connsiteY11" fmla="*/ 512088 h 1348365"/>
                    <a:gd name="connsiteX12" fmla="*/ 2499455 w 2652955"/>
                    <a:gd name="connsiteY12" fmla="*/ 336828 h 1348365"/>
                    <a:gd name="connsiteX13" fmla="*/ 2364835 w 2652955"/>
                    <a:gd name="connsiteY13" fmla="*/ 397788 h 1348365"/>
                    <a:gd name="connsiteX14" fmla="*/ 2245455 w 2652955"/>
                    <a:gd name="connsiteY14" fmla="*/ 400328 h 1348365"/>
                    <a:gd name="connsiteX15" fmla="*/ 2176875 w 2652955"/>
                    <a:gd name="connsiteY15" fmla="*/ 313968 h 1348365"/>
                    <a:gd name="connsiteX16" fmla="*/ 2004155 w 2652955"/>
                    <a:gd name="connsiteY16" fmla="*/ 1548 h 1348365"/>
                    <a:gd name="connsiteX17" fmla="*/ 1285335 w 2652955"/>
                    <a:gd name="connsiteY17" fmla="*/ 194588 h 1348365"/>
                    <a:gd name="connsiteX18" fmla="*/ 749395 w 2652955"/>
                    <a:gd name="connsiteY18" fmla="*/ 225068 h 1348365"/>
                    <a:gd name="connsiteX0" fmla="*/ 749395 w 2652221"/>
                    <a:gd name="connsiteY0" fmla="*/ 225068 h 1348365"/>
                    <a:gd name="connsiteX1" fmla="*/ 320135 w 2652221"/>
                    <a:gd name="connsiteY1" fmla="*/ 623848 h 1348365"/>
                    <a:gd name="connsiteX2" fmla="*/ 95 w 2652221"/>
                    <a:gd name="connsiteY2" fmla="*/ 976908 h 1348365"/>
                    <a:gd name="connsiteX3" fmla="*/ 243935 w 2652221"/>
                    <a:gd name="connsiteY3" fmla="*/ 1337588 h 1348365"/>
                    <a:gd name="connsiteX4" fmla="*/ 1295495 w 2652221"/>
                    <a:gd name="connsiteY4" fmla="*/ 473988 h 1348365"/>
                    <a:gd name="connsiteX5" fmla="*/ 1427575 w 2652221"/>
                    <a:gd name="connsiteY5" fmla="*/ 390168 h 1348365"/>
                    <a:gd name="connsiteX6" fmla="*/ 1526635 w 2652221"/>
                    <a:gd name="connsiteY6" fmla="*/ 438428 h 1348365"/>
                    <a:gd name="connsiteX7" fmla="*/ 1851755 w 2652221"/>
                    <a:gd name="connsiteY7" fmla="*/ 893088 h 1348365"/>
                    <a:gd name="connsiteX8" fmla="*/ 2014315 w 2652221"/>
                    <a:gd name="connsiteY8" fmla="*/ 1050568 h 1348365"/>
                    <a:gd name="connsiteX9" fmla="*/ 2214975 w 2652221"/>
                    <a:gd name="connsiteY9" fmla="*/ 981988 h 1348365"/>
                    <a:gd name="connsiteX10" fmla="*/ 2616295 w 2652221"/>
                    <a:gd name="connsiteY10" fmla="*/ 725448 h 1348365"/>
                    <a:gd name="connsiteX11" fmla="*/ 2621375 w 2652221"/>
                    <a:gd name="connsiteY11" fmla="*/ 512088 h 1348365"/>
                    <a:gd name="connsiteX12" fmla="*/ 2514695 w 2652221"/>
                    <a:gd name="connsiteY12" fmla="*/ 329208 h 1348365"/>
                    <a:gd name="connsiteX13" fmla="*/ 2364835 w 2652221"/>
                    <a:gd name="connsiteY13" fmla="*/ 397788 h 1348365"/>
                    <a:gd name="connsiteX14" fmla="*/ 2245455 w 2652221"/>
                    <a:gd name="connsiteY14" fmla="*/ 400328 h 1348365"/>
                    <a:gd name="connsiteX15" fmla="*/ 2176875 w 2652221"/>
                    <a:gd name="connsiteY15" fmla="*/ 313968 h 1348365"/>
                    <a:gd name="connsiteX16" fmla="*/ 2004155 w 2652221"/>
                    <a:gd name="connsiteY16" fmla="*/ 1548 h 1348365"/>
                    <a:gd name="connsiteX17" fmla="*/ 1285335 w 2652221"/>
                    <a:gd name="connsiteY17" fmla="*/ 194588 h 1348365"/>
                    <a:gd name="connsiteX18" fmla="*/ 749395 w 2652221"/>
                    <a:gd name="connsiteY18" fmla="*/ 225068 h 1348365"/>
                    <a:gd name="connsiteX0" fmla="*/ 749395 w 2652221"/>
                    <a:gd name="connsiteY0" fmla="*/ 225068 h 1348365"/>
                    <a:gd name="connsiteX1" fmla="*/ 320135 w 2652221"/>
                    <a:gd name="connsiteY1" fmla="*/ 623848 h 1348365"/>
                    <a:gd name="connsiteX2" fmla="*/ 95 w 2652221"/>
                    <a:gd name="connsiteY2" fmla="*/ 976908 h 1348365"/>
                    <a:gd name="connsiteX3" fmla="*/ 243935 w 2652221"/>
                    <a:gd name="connsiteY3" fmla="*/ 1337588 h 1348365"/>
                    <a:gd name="connsiteX4" fmla="*/ 1295495 w 2652221"/>
                    <a:gd name="connsiteY4" fmla="*/ 473988 h 1348365"/>
                    <a:gd name="connsiteX5" fmla="*/ 1427575 w 2652221"/>
                    <a:gd name="connsiteY5" fmla="*/ 390168 h 1348365"/>
                    <a:gd name="connsiteX6" fmla="*/ 1526635 w 2652221"/>
                    <a:gd name="connsiteY6" fmla="*/ 438428 h 1348365"/>
                    <a:gd name="connsiteX7" fmla="*/ 1851755 w 2652221"/>
                    <a:gd name="connsiteY7" fmla="*/ 893088 h 1348365"/>
                    <a:gd name="connsiteX8" fmla="*/ 2014315 w 2652221"/>
                    <a:gd name="connsiteY8" fmla="*/ 1050568 h 1348365"/>
                    <a:gd name="connsiteX9" fmla="*/ 2214975 w 2652221"/>
                    <a:gd name="connsiteY9" fmla="*/ 981988 h 1348365"/>
                    <a:gd name="connsiteX10" fmla="*/ 2616295 w 2652221"/>
                    <a:gd name="connsiteY10" fmla="*/ 725448 h 1348365"/>
                    <a:gd name="connsiteX11" fmla="*/ 2621375 w 2652221"/>
                    <a:gd name="connsiteY11" fmla="*/ 512088 h 1348365"/>
                    <a:gd name="connsiteX12" fmla="*/ 2514695 w 2652221"/>
                    <a:gd name="connsiteY12" fmla="*/ 329208 h 1348365"/>
                    <a:gd name="connsiteX13" fmla="*/ 2364835 w 2652221"/>
                    <a:gd name="connsiteY13" fmla="*/ 397788 h 1348365"/>
                    <a:gd name="connsiteX14" fmla="*/ 2245455 w 2652221"/>
                    <a:gd name="connsiteY14" fmla="*/ 400328 h 1348365"/>
                    <a:gd name="connsiteX15" fmla="*/ 2176875 w 2652221"/>
                    <a:gd name="connsiteY15" fmla="*/ 313968 h 1348365"/>
                    <a:gd name="connsiteX16" fmla="*/ 2004155 w 2652221"/>
                    <a:gd name="connsiteY16" fmla="*/ 1548 h 1348365"/>
                    <a:gd name="connsiteX17" fmla="*/ 1285335 w 2652221"/>
                    <a:gd name="connsiteY17" fmla="*/ 194588 h 1348365"/>
                    <a:gd name="connsiteX18" fmla="*/ 749395 w 2652221"/>
                    <a:gd name="connsiteY18" fmla="*/ 225068 h 1348365"/>
                    <a:gd name="connsiteX0" fmla="*/ 749395 w 2652221"/>
                    <a:gd name="connsiteY0" fmla="*/ 223520 h 1346817"/>
                    <a:gd name="connsiteX1" fmla="*/ 320135 w 2652221"/>
                    <a:gd name="connsiteY1" fmla="*/ 622300 h 1346817"/>
                    <a:gd name="connsiteX2" fmla="*/ 95 w 2652221"/>
                    <a:gd name="connsiteY2" fmla="*/ 975360 h 1346817"/>
                    <a:gd name="connsiteX3" fmla="*/ 243935 w 2652221"/>
                    <a:gd name="connsiteY3" fmla="*/ 1336040 h 1346817"/>
                    <a:gd name="connsiteX4" fmla="*/ 1295495 w 2652221"/>
                    <a:gd name="connsiteY4" fmla="*/ 472440 h 1346817"/>
                    <a:gd name="connsiteX5" fmla="*/ 1427575 w 2652221"/>
                    <a:gd name="connsiteY5" fmla="*/ 388620 h 1346817"/>
                    <a:gd name="connsiteX6" fmla="*/ 1526635 w 2652221"/>
                    <a:gd name="connsiteY6" fmla="*/ 436880 h 1346817"/>
                    <a:gd name="connsiteX7" fmla="*/ 1851755 w 2652221"/>
                    <a:gd name="connsiteY7" fmla="*/ 891540 h 1346817"/>
                    <a:gd name="connsiteX8" fmla="*/ 2014315 w 2652221"/>
                    <a:gd name="connsiteY8" fmla="*/ 1049020 h 1346817"/>
                    <a:gd name="connsiteX9" fmla="*/ 2214975 w 2652221"/>
                    <a:gd name="connsiteY9" fmla="*/ 980440 h 1346817"/>
                    <a:gd name="connsiteX10" fmla="*/ 2616295 w 2652221"/>
                    <a:gd name="connsiteY10" fmla="*/ 723900 h 1346817"/>
                    <a:gd name="connsiteX11" fmla="*/ 2621375 w 2652221"/>
                    <a:gd name="connsiteY11" fmla="*/ 510540 h 1346817"/>
                    <a:gd name="connsiteX12" fmla="*/ 2514695 w 2652221"/>
                    <a:gd name="connsiteY12" fmla="*/ 327660 h 1346817"/>
                    <a:gd name="connsiteX13" fmla="*/ 2364835 w 2652221"/>
                    <a:gd name="connsiteY13" fmla="*/ 396240 h 1346817"/>
                    <a:gd name="connsiteX14" fmla="*/ 2245455 w 2652221"/>
                    <a:gd name="connsiteY14" fmla="*/ 398780 h 1346817"/>
                    <a:gd name="connsiteX15" fmla="*/ 2176875 w 2652221"/>
                    <a:gd name="connsiteY15" fmla="*/ 312420 h 1346817"/>
                    <a:gd name="connsiteX16" fmla="*/ 2004155 w 2652221"/>
                    <a:gd name="connsiteY16" fmla="*/ 0 h 1346817"/>
                    <a:gd name="connsiteX17" fmla="*/ 1285335 w 2652221"/>
                    <a:gd name="connsiteY17" fmla="*/ 193040 h 1346817"/>
                    <a:gd name="connsiteX18" fmla="*/ 749395 w 2652221"/>
                    <a:gd name="connsiteY18" fmla="*/ 223520 h 1346817"/>
                    <a:gd name="connsiteX0" fmla="*/ 749395 w 2652221"/>
                    <a:gd name="connsiteY0" fmla="*/ 223520 h 1346817"/>
                    <a:gd name="connsiteX1" fmla="*/ 320135 w 2652221"/>
                    <a:gd name="connsiteY1" fmla="*/ 622300 h 1346817"/>
                    <a:gd name="connsiteX2" fmla="*/ 95 w 2652221"/>
                    <a:gd name="connsiteY2" fmla="*/ 975360 h 1346817"/>
                    <a:gd name="connsiteX3" fmla="*/ 243935 w 2652221"/>
                    <a:gd name="connsiteY3" fmla="*/ 1336040 h 1346817"/>
                    <a:gd name="connsiteX4" fmla="*/ 1295495 w 2652221"/>
                    <a:gd name="connsiteY4" fmla="*/ 472440 h 1346817"/>
                    <a:gd name="connsiteX5" fmla="*/ 1427575 w 2652221"/>
                    <a:gd name="connsiteY5" fmla="*/ 388620 h 1346817"/>
                    <a:gd name="connsiteX6" fmla="*/ 1526635 w 2652221"/>
                    <a:gd name="connsiteY6" fmla="*/ 436880 h 1346817"/>
                    <a:gd name="connsiteX7" fmla="*/ 1851755 w 2652221"/>
                    <a:gd name="connsiteY7" fmla="*/ 891540 h 1346817"/>
                    <a:gd name="connsiteX8" fmla="*/ 2014315 w 2652221"/>
                    <a:gd name="connsiteY8" fmla="*/ 1049020 h 1346817"/>
                    <a:gd name="connsiteX9" fmla="*/ 2214975 w 2652221"/>
                    <a:gd name="connsiteY9" fmla="*/ 980440 h 1346817"/>
                    <a:gd name="connsiteX10" fmla="*/ 2616295 w 2652221"/>
                    <a:gd name="connsiteY10" fmla="*/ 723900 h 1346817"/>
                    <a:gd name="connsiteX11" fmla="*/ 2621375 w 2652221"/>
                    <a:gd name="connsiteY11" fmla="*/ 510540 h 1346817"/>
                    <a:gd name="connsiteX12" fmla="*/ 2514695 w 2652221"/>
                    <a:gd name="connsiteY12" fmla="*/ 327660 h 1346817"/>
                    <a:gd name="connsiteX13" fmla="*/ 2364835 w 2652221"/>
                    <a:gd name="connsiteY13" fmla="*/ 396240 h 1346817"/>
                    <a:gd name="connsiteX14" fmla="*/ 2245455 w 2652221"/>
                    <a:gd name="connsiteY14" fmla="*/ 398780 h 1346817"/>
                    <a:gd name="connsiteX15" fmla="*/ 2176875 w 2652221"/>
                    <a:gd name="connsiteY15" fmla="*/ 312420 h 1346817"/>
                    <a:gd name="connsiteX16" fmla="*/ 2004155 w 2652221"/>
                    <a:gd name="connsiteY16" fmla="*/ 0 h 1346817"/>
                    <a:gd name="connsiteX17" fmla="*/ 1285335 w 2652221"/>
                    <a:gd name="connsiteY17" fmla="*/ 193040 h 1346817"/>
                    <a:gd name="connsiteX18" fmla="*/ 749395 w 2652221"/>
                    <a:gd name="connsiteY18" fmla="*/ 223520 h 1346817"/>
                    <a:gd name="connsiteX0" fmla="*/ 749395 w 2652221"/>
                    <a:gd name="connsiteY0" fmla="*/ 223520 h 1336053"/>
                    <a:gd name="connsiteX1" fmla="*/ 320135 w 2652221"/>
                    <a:gd name="connsiteY1" fmla="*/ 622300 h 1336053"/>
                    <a:gd name="connsiteX2" fmla="*/ 95 w 2652221"/>
                    <a:gd name="connsiteY2" fmla="*/ 975360 h 1336053"/>
                    <a:gd name="connsiteX3" fmla="*/ 243935 w 2652221"/>
                    <a:gd name="connsiteY3" fmla="*/ 1336040 h 1336053"/>
                    <a:gd name="connsiteX4" fmla="*/ 1295495 w 2652221"/>
                    <a:gd name="connsiteY4" fmla="*/ 472440 h 1336053"/>
                    <a:gd name="connsiteX5" fmla="*/ 1427575 w 2652221"/>
                    <a:gd name="connsiteY5" fmla="*/ 388620 h 1336053"/>
                    <a:gd name="connsiteX6" fmla="*/ 1526635 w 2652221"/>
                    <a:gd name="connsiteY6" fmla="*/ 436880 h 1336053"/>
                    <a:gd name="connsiteX7" fmla="*/ 1851755 w 2652221"/>
                    <a:gd name="connsiteY7" fmla="*/ 891540 h 1336053"/>
                    <a:gd name="connsiteX8" fmla="*/ 2014315 w 2652221"/>
                    <a:gd name="connsiteY8" fmla="*/ 1049020 h 1336053"/>
                    <a:gd name="connsiteX9" fmla="*/ 2214975 w 2652221"/>
                    <a:gd name="connsiteY9" fmla="*/ 980440 h 1336053"/>
                    <a:gd name="connsiteX10" fmla="*/ 2616295 w 2652221"/>
                    <a:gd name="connsiteY10" fmla="*/ 723900 h 1336053"/>
                    <a:gd name="connsiteX11" fmla="*/ 2621375 w 2652221"/>
                    <a:gd name="connsiteY11" fmla="*/ 510540 h 1336053"/>
                    <a:gd name="connsiteX12" fmla="*/ 2514695 w 2652221"/>
                    <a:gd name="connsiteY12" fmla="*/ 327660 h 1336053"/>
                    <a:gd name="connsiteX13" fmla="*/ 2364835 w 2652221"/>
                    <a:gd name="connsiteY13" fmla="*/ 396240 h 1336053"/>
                    <a:gd name="connsiteX14" fmla="*/ 2245455 w 2652221"/>
                    <a:gd name="connsiteY14" fmla="*/ 398780 h 1336053"/>
                    <a:gd name="connsiteX15" fmla="*/ 2176875 w 2652221"/>
                    <a:gd name="connsiteY15" fmla="*/ 312420 h 1336053"/>
                    <a:gd name="connsiteX16" fmla="*/ 2004155 w 2652221"/>
                    <a:gd name="connsiteY16" fmla="*/ 0 h 1336053"/>
                    <a:gd name="connsiteX17" fmla="*/ 1285335 w 2652221"/>
                    <a:gd name="connsiteY17" fmla="*/ 193040 h 1336053"/>
                    <a:gd name="connsiteX18" fmla="*/ 749395 w 2652221"/>
                    <a:gd name="connsiteY18" fmla="*/ 223520 h 1336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52221" h="1336053">
                      <a:moveTo>
                        <a:pt x="749395" y="223520"/>
                      </a:moveTo>
                      <a:cubicBezTo>
                        <a:pt x="700288" y="256963"/>
                        <a:pt x="445018" y="496993"/>
                        <a:pt x="320135" y="622300"/>
                      </a:cubicBezTo>
                      <a:cubicBezTo>
                        <a:pt x="195252" y="747607"/>
                        <a:pt x="-4985" y="963083"/>
                        <a:pt x="95" y="975360"/>
                      </a:cubicBezTo>
                      <a:cubicBezTo>
                        <a:pt x="5175" y="987637"/>
                        <a:pt x="238855" y="1338580"/>
                        <a:pt x="243935" y="1336040"/>
                      </a:cubicBezTo>
                      <a:cubicBezTo>
                        <a:pt x="249015" y="1333500"/>
                        <a:pt x="1098222" y="630343"/>
                        <a:pt x="1295495" y="472440"/>
                      </a:cubicBezTo>
                      <a:cubicBezTo>
                        <a:pt x="1492768" y="314537"/>
                        <a:pt x="1389052" y="394547"/>
                        <a:pt x="1427575" y="388620"/>
                      </a:cubicBezTo>
                      <a:cubicBezTo>
                        <a:pt x="1466098" y="382693"/>
                        <a:pt x="1478798" y="393700"/>
                        <a:pt x="1526635" y="436880"/>
                      </a:cubicBezTo>
                      <a:cubicBezTo>
                        <a:pt x="1574472" y="480060"/>
                        <a:pt x="1770475" y="789517"/>
                        <a:pt x="1851755" y="891540"/>
                      </a:cubicBezTo>
                      <a:cubicBezTo>
                        <a:pt x="1933035" y="993563"/>
                        <a:pt x="1953778" y="1034203"/>
                        <a:pt x="2014315" y="1049020"/>
                      </a:cubicBezTo>
                      <a:cubicBezTo>
                        <a:pt x="2074852" y="1063837"/>
                        <a:pt x="2114645" y="1034627"/>
                        <a:pt x="2214975" y="980440"/>
                      </a:cubicBezTo>
                      <a:cubicBezTo>
                        <a:pt x="2315305" y="926253"/>
                        <a:pt x="2548562" y="802217"/>
                        <a:pt x="2616295" y="723900"/>
                      </a:cubicBezTo>
                      <a:cubicBezTo>
                        <a:pt x="2684028" y="645583"/>
                        <a:pt x="2638308" y="576580"/>
                        <a:pt x="2621375" y="510540"/>
                      </a:cubicBezTo>
                      <a:cubicBezTo>
                        <a:pt x="2604442" y="444500"/>
                        <a:pt x="2521892" y="339090"/>
                        <a:pt x="2514695" y="327660"/>
                      </a:cubicBezTo>
                      <a:cubicBezTo>
                        <a:pt x="2507498" y="316230"/>
                        <a:pt x="2409708" y="384387"/>
                        <a:pt x="2364835" y="396240"/>
                      </a:cubicBezTo>
                      <a:cubicBezTo>
                        <a:pt x="2319962" y="408093"/>
                        <a:pt x="2276782" y="412750"/>
                        <a:pt x="2245455" y="398780"/>
                      </a:cubicBezTo>
                      <a:cubicBezTo>
                        <a:pt x="2214128" y="384810"/>
                        <a:pt x="2212012" y="366183"/>
                        <a:pt x="2176875" y="312420"/>
                      </a:cubicBezTo>
                      <a:cubicBezTo>
                        <a:pt x="2141738" y="258657"/>
                        <a:pt x="2035905" y="91017"/>
                        <a:pt x="2004155" y="0"/>
                      </a:cubicBezTo>
                      <a:cubicBezTo>
                        <a:pt x="1731105" y="137583"/>
                        <a:pt x="1493615" y="157903"/>
                        <a:pt x="1285335" y="193040"/>
                      </a:cubicBezTo>
                      <a:cubicBezTo>
                        <a:pt x="1077055" y="228177"/>
                        <a:pt x="798502" y="190077"/>
                        <a:pt x="749395" y="22352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A6A6A6">
                        <a:shade val="30000"/>
                        <a:satMod val="115000"/>
                      </a:srgbClr>
                    </a:gs>
                    <a:gs pos="50000">
                      <a:srgbClr val="A6A6A6">
                        <a:shade val="67500"/>
                        <a:satMod val="115000"/>
                      </a:srgbClr>
                    </a:gs>
                    <a:gs pos="100000">
                      <a:srgbClr val="A6A6A6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" name="フリーフォーム: 図形 24">
                  <a:extLst>
                    <a:ext uri="{FF2B5EF4-FFF2-40B4-BE49-F238E27FC236}">
                      <a16:creationId xmlns:a16="http://schemas.microsoft.com/office/drawing/2014/main" id="{72C139BC-2ABB-6E5F-A59E-51C4C50C3F56}"/>
                    </a:ext>
                  </a:extLst>
                </p:cNvPr>
                <p:cNvSpPr/>
                <p:nvPr/>
              </p:nvSpPr>
              <p:spPr>
                <a:xfrm>
                  <a:off x="3265479" y="2863566"/>
                  <a:ext cx="2519157" cy="2155668"/>
                </a:xfrm>
                <a:custGeom>
                  <a:avLst/>
                  <a:gdLst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7761 w 2519157"/>
                    <a:gd name="connsiteY10" fmla="*/ 19471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304741 w 2519157"/>
                    <a:gd name="connsiteY17" fmla="*/ 153825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304741 w 2519157"/>
                    <a:gd name="connsiteY17" fmla="*/ 153825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289501 w 2519157"/>
                    <a:gd name="connsiteY17" fmla="*/ 150269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289501 w 2519157"/>
                    <a:gd name="connsiteY17" fmla="*/ 150269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289501 w 2519157"/>
                    <a:gd name="connsiteY17" fmla="*/ 150269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519157" h="2155668">
                      <a:moveTo>
                        <a:pt x="305761" y="466374"/>
                      </a:moveTo>
                      <a:cubicBezTo>
                        <a:pt x="276128" y="442667"/>
                        <a:pt x="201198" y="485001"/>
                        <a:pt x="166061" y="484154"/>
                      </a:cubicBezTo>
                      <a:cubicBezTo>
                        <a:pt x="130924" y="483307"/>
                        <a:pt x="120764" y="472301"/>
                        <a:pt x="94941" y="461294"/>
                      </a:cubicBezTo>
                      <a:cubicBezTo>
                        <a:pt x="69118" y="450287"/>
                        <a:pt x="25091" y="374934"/>
                        <a:pt x="11121" y="418114"/>
                      </a:cubicBezTo>
                      <a:cubicBezTo>
                        <a:pt x="-2849" y="461294"/>
                        <a:pt x="-4542" y="622161"/>
                        <a:pt x="11121" y="720374"/>
                      </a:cubicBezTo>
                      <a:cubicBezTo>
                        <a:pt x="26784" y="818587"/>
                        <a:pt x="48374" y="928654"/>
                        <a:pt x="105101" y="1007394"/>
                      </a:cubicBezTo>
                      <a:cubicBezTo>
                        <a:pt x="161828" y="1086134"/>
                        <a:pt x="246071" y="1158101"/>
                        <a:pt x="351481" y="1192814"/>
                      </a:cubicBezTo>
                      <a:cubicBezTo>
                        <a:pt x="456891" y="1227527"/>
                        <a:pt x="644428" y="1183077"/>
                        <a:pt x="737561" y="1215674"/>
                      </a:cubicBezTo>
                      <a:cubicBezTo>
                        <a:pt x="830694" y="1248271"/>
                        <a:pt x="853978" y="1291027"/>
                        <a:pt x="910281" y="1388394"/>
                      </a:cubicBezTo>
                      <a:cubicBezTo>
                        <a:pt x="966584" y="1485761"/>
                        <a:pt x="1049558" y="1708857"/>
                        <a:pt x="1075381" y="1799874"/>
                      </a:cubicBezTo>
                      <a:cubicBezTo>
                        <a:pt x="1101204" y="1890891"/>
                        <a:pt x="1075804" y="1902744"/>
                        <a:pt x="1065221" y="1934494"/>
                      </a:cubicBezTo>
                      <a:cubicBezTo>
                        <a:pt x="1054638" y="1966244"/>
                        <a:pt x="1010188" y="1963281"/>
                        <a:pt x="1011881" y="1990374"/>
                      </a:cubicBezTo>
                      <a:cubicBezTo>
                        <a:pt x="1013574" y="2017467"/>
                        <a:pt x="1000028" y="2069961"/>
                        <a:pt x="1075381" y="2097054"/>
                      </a:cubicBezTo>
                      <a:cubicBezTo>
                        <a:pt x="1150734" y="2124147"/>
                        <a:pt x="1306944" y="2166904"/>
                        <a:pt x="1464001" y="2152934"/>
                      </a:cubicBezTo>
                      <a:cubicBezTo>
                        <a:pt x="1621058" y="2138964"/>
                        <a:pt x="1863628" y="2078004"/>
                        <a:pt x="2017721" y="2013234"/>
                      </a:cubicBezTo>
                      <a:cubicBezTo>
                        <a:pt x="2171814" y="1948464"/>
                        <a:pt x="2325061" y="1836704"/>
                        <a:pt x="2388561" y="1764314"/>
                      </a:cubicBezTo>
                      <a:cubicBezTo>
                        <a:pt x="2452061" y="1691924"/>
                        <a:pt x="2415231" y="1622497"/>
                        <a:pt x="2398721" y="1578894"/>
                      </a:cubicBezTo>
                      <a:cubicBezTo>
                        <a:pt x="2382211" y="1535291"/>
                        <a:pt x="2330141" y="1590324"/>
                        <a:pt x="2289501" y="1502694"/>
                      </a:cubicBezTo>
                      <a:cubicBezTo>
                        <a:pt x="2248861" y="1415064"/>
                        <a:pt x="2159961" y="1058194"/>
                        <a:pt x="2154881" y="1053114"/>
                      </a:cubicBezTo>
                      <a:cubicBezTo>
                        <a:pt x="2149801" y="1048034"/>
                        <a:pt x="2031268" y="1124657"/>
                        <a:pt x="2030421" y="1121694"/>
                      </a:cubicBezTo>
                      <a:cubicBezTo>
                        <a:pt x="2029574" y="1118731"/>
                        <a:pt x="2145568" y="1042107"/>
                        <a:pt x="2149801" y="1035334"/>
                      </a:cubicBezTo>
                      <a:cubicBezTo>
                        <a:pt x="2154034" y="1028561"/>
                        <a:pt x="2360621" y="875314"/>
                        <a:pt x="2421581" y="791494"/>
                      </a:cubicBezTo>
                      <a:cubicBezTo>
                        <a:pt x="2482541" y="707674"/>
                        <a:pt x="2533341" y="619197"/>
                        <a:pt x="2515561" y="532414"/>
                      </a:cubicBezTo>
                      <a:cubicBezTo>
                        <a:pt x="2497781" y="445631"/>
                        <a:pt x="2394488" y="356307"/>
                        <a:pt x="2314901" y="270794"/>
                      </a:cubicBezTo>
                      <a:cubicBezTo>
                        <a:pt x="2235314" y="185281"/>
                        <a:pt x="2096461" y="59127"/>
                        <a:pt x="2038041" y="19334"/>
                      </a:cubicBezTo>
                      <a:cubicBezTo>
                        <a:pt x="1979621" y="-20459"/>
                        <a:pt x="1994861" y="10021"/>
                        <a:pt x="1964381" y="32034"/>
                      </a:cubicBezTo>
                      <a:cubicBezTo>
                        <a:pt x="1933901" y="54047"/>
                        <a:pt x="1878444" y="106964"/>
                        <a:pt x="1855161" y="151414"/>
                      </a:cubicBezTo>
                      <a:cubicBezTo>
                        <a:pt x="1831878" y="195864"/>
                        <a:pt x="1795471" y="242431"/>
                        <a:pt x="1824681" y="298734"/>
                      </a:cubicBezTo>
                      <a:cubicBezTo>
                        <a:pt x="1853891" y="355037"/>
                        <a:pt x="1988088" y="432931"/>
                        <a:pt x="2030421" y="489234"/>
                      </a:cubicBezTo>
                      <a:cubicBezTo>
                        <a:pt x="2072754" y="545537"/>
                        <a:pt x="2074024" y="626394"/>
                        <a:pt x="2078681" y="636554"/>
                      </a:cubicBezTo>
                      <a:cubicBezTo>
                        <a:pt x="2083338" y="646714"/>
                        <a:pt x="2090534" y="549347"/>
                        <a:pt x="2058361" y="550194"/>
                      </a:cubicBezTo>
                      <a:cubicBezTo>
                        <a:pt x="2026188" y="551041"/>
                        <a:pt x="1944061" y="621314"/>
                        <a:pt x="1885641" y="641634"/>
                      </a:cubicBezTo>
                      <a:cubicBezTo>
                        <a:pt x="1827221" y="661954"/>
                        <a:pt x="1922048" y="650524"/>
                        <a:pt x="1707841" y="672114"/>
                      </a:cubicBezTo>
                      <a:cubicBezTo>
                        <a:pt x="1493634" y="693704"/>
                        <a:pt x="805294" y="755087"/>
                        <a:pt x="600401" y="771174"/>
                      </a:cubicBezTo>
                      <a:cubicBezTo>
                        <a:pt x="395508" y="787261"/>
                        <a:pt x="514464" y="783451"/>
                        <a:pt x="478481" y="768634"/>
                      </a:cubicBezTo>
                      <a:cubicBezTo>
                        <a:pt x="442498" y="753817"/>
                        <a:pt x="406938" y="705981"/>
                        <a:pt x="384501" y="682274"/>
                      </a:cubicBezTo>
                      <a:cubicBezTo>
                        <a:pt x="362064" y="658567"/>
                        <a:pt x="354444" y="660684"/>
                        <a:pt x="343861" y="626394"/>
                      </a:cubicBezTo>
                      <a:cubicBezTo>
                        <a:pt x="333278" y="592104"/>
                        <a:pt x="335394" y="490081"/>
                        <a:pt x="305761" y="4663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6" name="フリーフォーム: 図形 25">
                  <a:extLst>
                    <a:ext uri="{FF2B5EF4-FFF2-40B4-BE49-F238E27FC236}">
                      <a16:creationId xmlns:a16="http://schemas.microsoft.com/office/drawing/2014/main" id="{1A6C543D-17A7-0FE5-1AB4-7FAE5E0FD071}"/>
                    </a:ext>
                  </a:extLst>
                </p:cNvPr>
                <p:cNvSpPr/>
                <p:nvPr/>
              </p:nvSpPr>
              <p:spPr>
                <a:xfrm>
                  <a:off x="4361180" y="3822700"/>
                  <a:ext cx="457200" cy="408940"/>
                </a:xfrm>
                <a:custGeom>
                  <a:avLst/>
                  <a:gdLst>
                    <a:gd name="connsiteX0" fmla="*/ 0 w 457200"/>
                    <a:gd name="connsiteY0" fmla="*/ 304800 h 408940"/>
                    <a:gd name="connsiteX1" fmla="*/ 86360 w 457200"/>
                    <a:gd name="connsiteY1" fmla="*/ 408940 h 408940"/>
                    <a:gd name="connsiteX2" fmla="*/ 210820 w 457200"/>
                    <a:gd name="connsiteY2" fmla="*/ 279400 h 408940"/>
                    <a:gd name="connsiteX3" fmla="*/ 398780 w 457200"/>
                    <a:gd name="connsiteY3" fmla="*/ 96520 h 408940"/>
                    <a:gd name="connsiteX4" fmla="*/ 454660 w 457200"/>
                    <a:gd name="connsiteY4" fmla="*/ 0 h 408940"/>
                    <a:gd name="connsiteX5" fmla="*/ 457200 w 457200"/>
                    <a:gd name="connsiteY5" fmla="*/ 172720 h 408940"/>
                    <a:gd name="connsiteX6" fmla="*/ 393700 w 457200"/>
                    <a:gd name="connsiteY6" fmla="*/ 355600 h 408940"/>
                    <a:gd name="connsiteX7" fmla="*/ 223520 w 457200"/>
                    <a:gd name="connsiteY7" fmla="*/ 297180 h 408940"/>
                    <a:gd name="connsiteX8" fmla="*/ 0 w 457200"/>
                    <a:gd name="connsiteY8" fmla="*/ 304800 h 408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7200" h="408940">
                      <a:moveTo>
                        <a:pt x="0" y="304800"/>
                      </a:moveTo>
                      <a:lnTo>
                        <a:pt x="86360" y="408940"/>
                      </a:lnTo>
                      <a:lnTo>
                        <a:pt x="210820" y="279400"/>
                      </a:lnTo>
                      <a:lnTo>
                        <a:pt x="398780" y="96520"/>
                      </a:lnTo>
                      <a:lnTo>
                        <a:pt x="454660" y="0"/>
                      </a:lnTo>
                      <a:cubicBezTo>
                        <a:pt x="455507" y="57573"/>
                        <a:pt x="456353" y="115147"/>
                        <a:pt x="457200" y="172720"/>
                      </a:cubicBezTo>
                      <a:lnTo>
                        <a:pt x="393700" y="355600"/>
                      </a:lnTo>
                      <a:lnTo>
                        <a:pt x="223520" y="297180"/>
                      </a:lnTo>
                      <a:lnTo>
                        <a:pt x="0" y="304800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フリーフォーム: 図形 26">
                  <a:extLst>
                    <a:ext uri="{FF2B5EF4-FFF2-40B4-BE49-F238E27FC236}">
                      <a16:creationId xmlns:a16="http://schemas.microsoft.com/office/drawing/2014/main" id="{63A2F30C-21AF-8841-E719-050A1A75617E}"/>
                    </a:ext>
                  </a:extLst>
                </p:cNvPr>
                <p:cNvSpPr/>
                <p:nvPr/>
              </p:nvSpPr>
              <p:spPr>
                <a:xfrm>
                  <a:off x="5090160" y="3776980"/>
                  <a:ext cx="93980" cy="160020"/>
                </a:xfrm>
                <a:custGeom>
                  <a:avLst/>
                  <a:gdLst>
                    <a:gd name="connsiteX0" fmla="*/ 0 w 93980"/>
                    <a:gd name="connsiteY0" fmla="*/ 0 h 160020"/>
                    <a:gd name="connsiteX1" fmla="*/ 38100 w 93980"/>
                    <a:gd name="connsiteY1" fmla="*/ 76200 h 160020"/>
                    <a:gd name="connsiteX2" fmla="*/ 86360 w 93980"/>
                    <a:gd name="connsiteY2" fmla="*/ 134620 h 160020"/>
                    <a:gd name="connsiteX3" fmla="*/ 93980 w 93980"/>
                    <a:gd name="connsiteY3" fmla="*/ 160020 h 160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980" h="160020">
                      <a:moveTo>
                        <a:pt x="0" y="0"/>
                      </a:moveTo>
                      <a:lnTo>
                        <a:pt x="38100" y="76200"/>
                      </a:lnTo>
                      <a:lnTo>
                        <a:pt x="86360" y="134620"/>
                      </a:lnTo>
                      <a:lnTo>
                        <a:pt x="93980" y="16002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フリーフォーム: 図形 27">
                  <a:extLst>
                    <a:ext uri="{FF2B5EF4-FFF2-40B4-BE49-F238E27FC236}">
                      <a16:creationId xmlns:a16="http://schemas.microsoft.com/office/drawing/2014/main" id="{3C44E6DC-1534-9B60-4EA2-4A4DFEDFADC1}"/>
                    </a:ext>
                  </a:extLst>
                </p:cNvPr>
                <p:cNvSpPr/>
                <p:nvPr/>
              </p:nvSpPr>
              <p:spPr>
                <a:xfrm>
                  <a:off x="4907468" y="4103745"/>
                  <a:ext cx="276671" cy="243840"/>
                </a:xfrm>
                <a:custGeom>
                  <a:avLst/>
                  <a:gdLst>
                    <a:gd name="connsiteX0" fmla="*/ 0 w 246380"/>
                    <a:gd name="connsiteY0" fmla="*/ 60960 h 243840"/>
                    <a:gd name="connsiteX1" fmla="*/ 116840 w 246380"/>
                    <a:gd name="connsiteY1" fmla="*/ 45720 h 243840"/>
                    <a:gd name="connsiteX2" fmla="*/ 208280 w 246380"/>
                    <a:gd name="connsiteY2" fmla="*/ 0 h 243840"/>
                    <a:gd name="connsiteX3" fmla="*/ 246380 w 246380"/>
                    <a:gd name="connsiteY3" fmla="*/ 147320 h 243840"/>
                    <a:gd name="connsiteX4" fmla="*/ 167640 w 246380"/>
                    <a:gd name="connsiteY4" fmla="*/ 243840 h 243840"/>
                    <a:gd name="connsiteX5" fmla="*/ 33020 w 246380"/>
                    <a:gd name="connsiteY5" fmla="*/ 220980 h 243840"/>
                    <a:gd name="connsiteX6" fmla="*/ 0 w 246380"/>
                    <a:gd name="connsiteY6" fmla="*/ 60960 h 243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6380" h="243840">
                      <a:moveTo>
                        <a:pt x="0" y="60960"/>
                      </a:moveTo>
                      <a:lnTo>
                        <a:pt x="116840" y="45720"/>
                      </a:lnTo>
                      <a:lnTo>
                        <a:pt x="208280" y="0"/>
                      </a:lnTo>
                      <a:lnTo>
                        <a:pt x="246380" y="147320"/>
                      </a:lnTo>
                      <a:lnTo>
                        <a:pt x="167640" y="243840"/>
                      </a:lnTo>
                      <a:lnTo>
                        <a:pt x="33020" y="220980"/>
                      </a:lnTo>
                      <a:lnTo>
                        <a:pt x="0" y="609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/>
                <a:effectLst>
                  <a:softEdge rad="3175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フリーフォーム: 図形 28">
                  <a:extLst>
                    <a:ext uri="{FF2B5EF4-FFF2-40B4-BE49-F238E27FC236}">
                      <a16:creationId xmlns:a16="http://schemas.microsoft.com/office/drawing/2014/main" id="{D22B5842-C9CA-6461-0E75-488AAF4F05AA}"/>
                    </a:ext>
                  </a:extLst>
                </p:cNvPr>
                <p:cNvSpPr/>
                <p:nvPr/>
              </p:nvSpPr>
              <p:spPr>
                <a:xfrm>
                  <a:off x="4533900" y="4127500"/>
                  <a:ext cx="111760" cy="83820"/>
                </a:xfrm>
                <a:custGeom>
                  <a:avLst/>
                  <a:gdLst>
                    <a:gd name="connsiteX0" fmla="*/ 20320 w 111760"/>
                    <a:gd name="connsiteY0" fmla="*/ 0 h 83820"/>
                    <a:gd name="connsiteX1" fmla="*/ 0 w 111760"/>
                    <a:gd name="connsiteY1" fmla="*/ 53340 h 83820"/>
                    <a:gd name="connsiteX2" fmla="*/ 40640 w 111760"/>
                    <a:gd name="connsiteY2" fmla="*/ 83820 h 83820"/>
                    <a:gd name="connsiteX3" fmla="*/ 111760 w 111760"/>
                    <a:gd name="connsiteY3" fmla="*/ 68580 h 83820"/>
                    <a:gd name="connsiteX4" fmla="*/ 106680 w 111760"/>
                    <a:gd name="connsiteY4" fmla="*/ 10160 h 83820"/>
                    <a:gd name="connsiteX5" fmla="*/ 20320 w 111760"/>
                    <a:gd name="connsiteY5" fmla="*/ 0 h 83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760" h="83820">
                      <a:moveTo>
                        <a:pt x="20320" y="0"/>
                      </a:moveTo>
                      <a:lnTo>
                        <a:pt x="0" y="53340"/>
                      </a:lnTo>
                      <a:lnTo>
                        <a:pt x="40640" y="83820"/>
                      </a:lnTo>
                      <a:lnTo>
                        <a:pt x="111760" y="68580"/>
                      </a:lnTo>
                      <a:lnTo>
                        <a:pt x="106680" y="10160"/>
                      </a:lnTo>
                      <a:lnTo>
                        <a:pt x="20320" y="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 w="9525"/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フリーフォーム: 図形 29">
                  <a:extLst>
                    <a:ext uri="{FF2B5EF4-FFF2-40B4-BE49-F238E27FC236}">
                      <a16:creationId xmlns:a16="http://schemas.microsoft.com/office/drawing/2014/main" id="{9E97D60C-313B-17A4-EE2A-E0B39CB7AD24}"/>
                    </a:ext>
                  </a:extLst>
                </p:cNvPr>
                <p:cNvSpPr/>
                <p:nvPr/>
              </p:nvSpPr>
              <p:spPr>
                <a:xfrm>
                  <a:off x="4582160" y="4186788"/>
                  <a:ext cx="299720" cy="718820"/>
                </a:xfrm>
                <a:custGeom>
                  <a:avLst/>
                  <a:gdLst>
                    <a:gd name="connsiteX0" fmla="*/ 0 w 299720"/>
                    <a:gd name="connsiteY0" fmla="*/ 10160 h 718820"/>
                    <a:gd name="connsiteX1" fmla="*/ 73660 w 299720"/>
                    <a:gd name="connsiteY1" fmla="*/ 281940 h 718820"/>
                    <a:gd name="connsiteX2" fmla="*/ 73660 w 299720"/>
                    <a:gd name="connsiteY2" fmla="*/ 515620 h 718820"/>
                    <a:gd name="connsiteX3" fmla="*/ 27940 w 299720"/>
                    <a:gd name="connsiteY3" fmla="*/ 629920 h 718820"/>
                    <a:gd name="connsiteX4" fmla="*/ 149860 w 299720"/>
                    <a:gd name="connsiteY4" fmla="*/ 718820 h 718820"/>
                    <a:gd name="connsiteX5" fmla="*/ 299720 w 299720"/>
                    <a:gd name="connsiteY5" fmla="*/ 558800 h 718820"/>
                    <a:gd name="connsiteX6" fmla="*/ 299720 w 299720"/>
                    <a:gd name="connsiteY6" fmla="*/ 513080 h 718820"/>
                    <a:gd name="connsiteX7" fmla="*/ 175260 w 299720"/>
                    <a:gd name="connsiteY7" fmla="*/ 200660 h 718820"/>
                    <a:gd name="connsiteX8" fmla="*/ 58420 w 299720"/>
                    <a:gd name="connsiteY8" fmla="*/ 0 h 718820"/>
                    <a:gd name="connsiteX9" fmla="*/ 0 w 299720"/>
                    <a:gd name="connsiteY9" fmla="*/ 10160 h 718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9720" h="718820">
                      <a:moveTo>
                        <a:pt x="0" y="10160"/>
                      </a:moveTo>
                      <a:lnTo>
                        <a:pt x="73660" y="281940"/>
                      </a:lnTo>
                      <a:lnTo>
                        <a:pt x="73660" y="515620"/>
                      </a:lnTo>
                      <a:lnTo>
                        <a:pt x="27940" y="629920"/>
                      </a:lnTo>
                      <a:lnTo>
                        <a:pt x="149860" y="718820"/>
                      </a:lnTo>
                      <a:lnTo>
                        <a:pt x="299720" y="558800"/>
                      </a:lnTo>
                      <a:lnTo>
                        <a:pt x="299720" y="513080"/>
                      </a:lnTo>
                      <a:lnTo>
                        <a:pt x="175260" y="200660"/>
                      </a:lnTo>
                      <a:lnTo>
                        <a:pt x="58420" y="0"/>
                      </a:lnTo>
                      <a:lnTo>
                        <a:pt x="0" y="1016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 w="9525"/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31" name="グループ化 30">
                  <a:extLst>
                    <a:ext uri="{FF2B5EF4-FFF2-40B4-BE49-F238E27FC236}">
                      <a16:creationId xmlns:a16="http://schemas.microsoft.com/office/drawing/2014/main" id="{2727B52A-6C76-93A1-7A42-CF2221823542}"/>
                    </a:ext>
                  </a:extLst>
                </p:cNvPr>
                <p:cNvGrpSpPr/>
                <p:nvPr/>
              </p:nvGrpSpPr>
              <p:grpSpPr>
                <a:xfrm>
                  <a:off x="3680639" y="3095630"/>
                  <a:ext cx="1317583" cy="1039588"/>
                  <a:chOff x="3675112" y="3096260"/>
                  <a:chExt cx="1317583" cy="1039588"/>
                </a:xfrm>
              </p:grpSpPr>
              <p:sp>
                <p:nvSpPr>
                  <p:cNvPr id="41" name="フリーフォーム: 図形 40">
                    <a:extLst>
                      <a:ext uri="{FF2B5EF4-FFF2-40B4-BE49-F238E27FC236}">
                        <a16:creationId xmlns:a16="http://schemas.microsoft.com/office/drawing/2014/main" id="{37B2F796-E8AC-26BC-65D4-ED0924FB0E52}"/>
                      </a:ext>
                    </a:extLst>
                  </p:cNvPr>
                  <p:cNvSpPr/>
                  <p:nvPr/>
                </p:nvSpPr>
                <p:spPr>
                  <a:xfrm>
                    <a:off x="3802850" y="3367619"/>
                    <a:ext cx="1189845" cy="768229"/>
                  </a:xfrm>
                  <a:custGeom>
                    <a:avLst/>
                    <a:gdLst>
                      <a:gd name="connsiteX0" fmla="*/ 58653 w 1253193"/>
                      <a:gd name="connsiteY0" fmla="*/ 104712 h 768380"/>
                      <a:gd name="connsiteX1" fmla="*/ 127233 w 1253193"/>
                      <a:gd name="connsiteY1" fmla="*/ 249492 h 768380"/>
                      <a:gd name="connsiteX2" fmla="*/ 190733 w 1253193"/>
                      <a:gd name="connsiteY2" fmla="*/ 361252 h 768380"/>
                      <a:gd name="connsiteX3" fmla="*/ 183113 w 1253193"/>
                      <a:gd name="connsiteY3" fmla="*/ 490792 h 768380"/>
                      <a:gd name="connsiteX4" fmla="*/ 251693 w 1253193"/>
                      <a:gd name="connsiteY4" fmla="*/ 625412 h 768380"/>
                      <a:gd name="connsiteX5" fmla="*/ 396473 w 1253193"/>
                      <a:gd name="connsiteY5" fmla="*/ 721932 h 768380"/>
                      <a:gd name="connsiteX6" fmla="*/ 617453 w 1253193"/>
                      <a:gd name="connsiteY6" fmla="*/ 757492 h 768380"/>
                      <a:gd name="connsiteX7" fmla="*/ 797793 w 1253193"/>
                      <a:gd name="connsiteY7" fmla="*/ 749872 h 768380"/>
                      <a:gd name="connsiteX8" fmla="*/ 1013693 w 1253193"/>
                      <a:gd name="connsiteY8" fmla="*/ 556832 h 768380"/>
                      <a:gd name="connsiteX9" fmla="*/ 1127993 w 1253193"/>
                      <a:gd name="connsiteY9" fmla="*/ 328232 h 768380"/>
                      <a:gd name="connsiteX10" fmla="*/ 1127993 w 1253193"/>
                      <a:gd name="connsiteY10" fmla="*/ 229172 h 768380"/>
                      <a:gd name="connsiteX11" fmla="*/ 1135613 w 1253193"/>
                      <a:gd name="connsiteY11" fmla="*/ 277432 h 768380"/>
                      <a:gd name="connsiteX12" fmla="*/ 1204193 w 1253193"/>
                      <a:gd name="connsiteY12" fmla="*/ 292672 h 768380"/>
                      <a:gd name="connsiteX13" fmla="*/ 1244833 w 1253193"/>
                      <a:gd name="connsiteY13" fmla="*/ 191072 h 768380"/>
                      <a:gd name="connsiteX14" fmla="*/ 1244833 w 1253193"/>
                      <a:gd name="connsiteY14" fmla="*/ 84392 h 768380"/>
                      <a:gd name="connsiteX15" fmla="*/ 1155933 w 1253193"/>
                      <a:gd name="connsiteY15" fmla="*/ 23432 h 768380"/>
                      <a:gd name="connsiteX16" fmla="*/ 1127993 w 1253193"/>
                      <a:gd name="connsiteY16" fmla="*/ 66612 h 768380"/>
                      <a:gd name="connsiteX17" fmla="*/ 1115293 w 1253193"/>
                      <a:gd name="connsiteY17" fmla="*/ 125032 h 768380"/>
                      <a:gd name="connsiteX18" fmla="*/ 1064493 w 1253193"/>
                      <a:gd name="connsiteY18" fmla="*/ 572 h 768380"/>
                      <a:gd name="connsiteX19" fmla="*/ 58653 w 1253193"/>
                      <a:gd name="connsiteY19" fmla="*/ 104712 h 768380"/>
                      <a:gd name="connsiteX0" fmla="*/ 2070 w 1196610"/>
                      <a:gd name="connsiteY0" fmla="*/ 104561 h 768229"/>
                      <a:gd name="connsiteX1" fmla="*/ 70650 w 1196610"/>
                      <a:gd name="connsiteY1" fmla="*/ 249341 h 768229"/>
                      <a:gd name="connsiteX2" fmla="*/ 134150 w 1196610"/>
                      <a:gd name="connsiteY2" fmla="*/ 361101 h 768229"/>
                      <a:gd name="connsiteX3" fmla="*/ 126530 w 1196610"/>
                      <a:gd name="connsiteY3" fmla="*/ 490641 h 768229"/>
                      <a:gd name="connsiteX4" fmla="*/ 195110 w 1196610"/>
                      <a:gd name="connsiteY4" fmla="*/ 625261 h 768229"/>
                      <a:gd name="connsiteX5" fmla="*/ 339890 w 1196610"/>
                      <a:gd name="connsiteY5" fmla="*/ 721781 h 768229"/>
                      <a:gd name="connsiteX6" fmla="*/ 560870 w 1196610"/>
                      <a:gd name="connsiteY6" fmla="*/ 757341 h 768229"/>
                      <a:gd name="connsiteX7" fmla="*/ 741210 w 1196610"/>
                      <a:gd name="connsiteY7" fmla="*/ 749721 h 768229"/>
                      <a:gd name="connsiteX8" fmla="*/ 957110 w 1196610"/>
                      <a:gd name="connsiteY8" fmla="*/ 556681 h 768229"/>
                      <a:gd name="connsiteX9" fmla="*/ 1071410 w 1196610"/>
                      <a:gd name="connsiteY9" fmla="*/ 328081 h 768229"/>
                      <a:gd name="connsiteX10" fmla="*/ 1071410 w 1196610"/>
                      <a:gd name="connsiteY10" fmla="*/ 229021 h 768229"/>
                      <a:gd name="connsiteX11" fmla="*/ 1079030 w 1196610"/>
                      <a:gd name="connsiteY11" fmla="*/ 277281 h 768229"/>
                      <a:gd name="connsiteX12" fmla="*/ 1147610 w 1196610"/>
                      <a:gd name="connsiteY12" fmla="*/ 292521 h 768229"/>
                      <a:gd name="connsiteX13" fmla="*/ 1188250 w 1196610"/>
                      <a:gd name="connsiteY13" fmla="*/ 190921 h 768229"/>
                      <a:gd name="connsiteX14" fmla="*/ 1188250 w 1196610"/>
                      <a:gd name="connsiteY14" fmla="*/ 84241 h 768229"/>
                      <a:gd name="connsiteX15" fmla="*/ 1099350 w 1196610"/>
                      <a:gd name="connsiteY15" fmla="*/ 23281 h 768229"/>
                      <a:gd name="connsiteX16" fmla="*/ 1071410 w 1196610"/>
                      <a:gd name="connsiteY16" fmla="*/ 66461 h 768229"/>
                      <a:gd name="connsiteX17" fmla="*/ 1058710 w 1196610"/>
                      <a:gd name="connsiteY17" fmla="*/ 124881 h 768229"/>
                      <a:gd name="connsiteX18" fmla="*/ 1007910 w 1196610"/>
                      <a:gd name="connsiteY18" fmla="*/ 421 h 768229"/>
                      <a:gd name="connsiteX19" fmla="*/ 2070 w 1196610"/>
                      <a:gd name="connsiteY19" fmla="*/ 104561 h 768229"/>
                      <a:gd name="connsiteX0" fmla="*/ 2070 w 1190362"/>
                      <a:gd name="connsiteY0" fmla="*/ 104561 h 768229"/>
                      <a:gd name="connsiteX1" fmla="*/ 70650 w 1190362"/>
                      <a:gd name="connsiteY1" fmla="*/ 249341 h 768229"/>
                      <a:gd name="connsiteX2" fmla="*/ 134150 w 1190362"/>
                      <a:gd name="connsiteY2" fmla="*/ 361101 h 768229"/>
                      <a:gd name="connsiteX3" fmla="*/ 126530 w 1190362"/>
                      <a:gd name="connsiteY3" fmla="*/ 490641 h 768229"/>
                      <a:gd name="connsiteX4" fmla="*/ 195110 w 1190362"/>
                      <a:gd name="connsiteY4" fmla="*/ 625261 h 768229"/>
                      <a:gd name="connsiteX5" fmla="*/ 339890 w 1190362"/>
                      <a:gd name="connsiteY5" fmla="*/ 721781 h 768229"/>
                      <a:gd name="connsiteX6" fmla="*/ 560870 w 1190362"/>
                      <a:gd name="connsiteY6" fmla="*/ 757341 h 768229"/>
                      <a:gd name="connsiteX7" fmla="*/ 741210 w 1190362"/>
                      <a:gd name="connsiteY7" fmla="*/ 749721 h 768229"/>
                      <a:gd name="connsiteX8" fmla="*/ 957110 w 1190362"/>
                      <a:gd name="connsiteY8" fmla="*/ 556681 h 768229"/>
                      <a:gd name="connsiteX9" fmla="*/ 1071410 w 1190362"/>
                      <a:gd name="connsiteY9" fmla="*/ 328081 h 768229"/>
                      <a:gd name="connsiteX10" fmla="*/ 1071410 w 1190362"/>
                      <a:gd name="connsiteY10" fmla="*/ 229021 h 768229"/>
                      <a:gd name="connsiteX11" fmla="*/ 1079030 w 1190362"/>
                      <a:gd name="connsiteY11" fmla="*/ 277281 h 768229"/>
                      <a:gd name="connsiteX12" fmla="*/ 1147610 w 1190362"/>
                      <a:gd name="connsiteY12" fmla="*/ 292521 h 768229"/>
                      <a:gd name="connsiteX13" fmla="*/ 1188250 w 1190362"/>
                      <a:gd name="connsiteY13" fmla="*/ 190921 h 768229"/>
                      <a:gd name="connsiteX14" fmla="*/ 1175550 w 1190362"/>
                      <a:gd name="connsiteY14" fmla="*/ 89321 h 768229"/>
                      <a:gd name="connsiteX15" fmla="*/ 1099350 w 1190362"/>
                      <a:gd name="connsiteY15" fmla="*/ 23281 h 768229"/>
                      <a:gd name="connsiteX16" fmla="*/ 1071410 w 1190362"/>
                      <a:gd name="connsiteY16" fmla="*/ 66461 h 768229"/>
                      <a:gd name="connsiteX17" fmla="*/ 1058710 w 1190362"/>
                      <a:gd name="connsiteY17" fmla="*/ 124881 h 768229"/>
                      <a:gd name="connsiteX18" fmla="*/ 1007910 w 1190362"/>
                      <a:gd name="connsiteY18" fmla="*/ 421 h 768229"/>
                      <a:gd name="connsiteX19" fmla="*/ 2070 w 1190362"/>
                      <a:gd name="connsiteY19" fmla="*/ 104561 h 768229"/>
                      <a:gd name="connsiteX0" fmla="*/ 2070 w 1189845"/>
                      <a:gd name="connsiteY0" fmla="*/ 104561 h 768229"/>
                      <a:gd name="connsiteX1" fmla="*/ 70650 w 1189845"/>
                      <a:gd name="connsiteY1" fmla="*/ 249341 h 768229"/>
                      <a:gd name="connsiteX2" fmla="*/ 134150 w 1189845"/>
                      <a:gd name="connsiteY2" fmla="*/ 361101 h 768229"/>
                      <a:gd name="connsiteX3" fmla="*/ 126530 w 1189845"/>
                      <a:gd name="connsiteY3" fmla="*/ 490641 h 768229"/>
                      <a:gd name="connsiteX4" fmla="*/ 195110 w 1189845"/>
                      <a:gd name="connsiteY4" fmla="*/ 625261 h 768229"/>
                      <a:gd name="connsiteX5" fmla="*/ 339890 w 1189845"/>
                      <a:gd name="connsiteY5" fmla="*/ 721781 h 768229"/>
                      <a:gd name="connsiteX6" fmla="*/ 560870 w 1189845"/>
                      <a:gd name="connsiteY6" fmla="*/ 757341 h 768229"/>
                      <a:gd name="connsiteX7" fmla="*/ 741210 w 1189845"/>
                      <a:gd name="connsiteY7" fmla="*/ 749721 h 768229"/>
                      <a:gd name="connsiteX8" fmla="*/ 957110 w 1189845"/>
                      <a:gd name="connsiteY8" fmla="*/ 556681 h 768229"/>
                      <a:gd name="connsiteX9" fmla="*/ 1071410 w 1189845"/>
                      <a:gd name="connsiteY9" fmla="*/ 328081 h 768229"/>
                      <a:gd name="connsiteX10" fmla="*/ 1071410 w 1189845"/>
                      <a:gd name="connsiteY10" fmla="*/ 229021 h 768229"/>
                      <a:gd name="connsiteX11" fmla="*/ 1079030 w 1189845"/>
                      <a:gd name="connsiteY11" fmla="*/ 277281 h 768229"/>
                      <a:gd name="connsiteX12" fmla="*/ 1147610 w 1189845"/>
                      <a:gd name="connsiteY12" fmla="*/ 292521 h 768229"/>
                      <a:gd name="connsiteX13" fmla="*/ 1188250 w 1189845"/>
                      <a:gd name="connsiteY13" fmla="*/ 190921 h 768229"/>
                      <a:gd name="connsiteX14" fmla="*/ 1175550 w 1189845"/>
                      <a:gd name="connsiteY14" fmla="*/ 89321 h 768229"/>
                      <a:gd name="connsiteX15" fmla="*/ 1119669 w 1189845"/>
                      <a:gd name="connsiteY15" fmla="*/ 46141 h 768229"/>
                      <a:gd name="connsiteX16" fmla="*/ 1099350 w 1189845"/>
                      <a:gd name="connsiteY16" fmla="*/ 23281 h 768229"/>
                      <a:gd name="connsiteX17" fmla="*/ 1071410 w 1189845"/>
                      <a:gd name="connsiteY17" fmla="*/ 66461 h 768229"/>
                      <a:gd name="connsiteX18" fmla="*/ 1058710 w 1189845"/>
                      <a:gd name="connsiteY18" fmla="*/ 124881 h 768229"/>
                      <a:gd name="connsiteX19" fmla="*/ 1007910 w 1189845"/>
                      <a:gd name="connsiteY19" fmla="*/ 421 h 768229"/>
                      <a:gd name="connsiteX20" fmla="*/ 2070 w 1189845"/>
                      <a:gd name="connsiteY20" fmla="*/ 104561 h 768229"/>
                      <a:gd name="connsiteX0" fmla="*/ 2070 w 1189845"/>
                      <a:gd name="connsiteY0" fmla="*/ 104561 h 768229"/>
                      <a:gd name="connsiteX1" fmla="*/ 70650 w 1189845"/>
                      <a:gd name="connsiteY1" fmla="*/ 249341 h 768229"/>
                      <a:gd name="connsiteX2" fmla="*/ 134150 w 1189845"/>
                      <a:gd name="connsiteY2" fmla="*/ 361101 h 768229"/>
                      <a:gd name="connsiteX3" fmla="*/ 126530 w 1189845"/>
                      <a:gd name="connsiteY3" fmla="*/ 490641 h 768229"/>
                      <a:gd name="connsiteX4" fmla="*/ 195110 w 1189845"/>
                      <a:gd name="connsiteY4" fmla="*/ 625261 h 768229"/>
                      <a:gd name="connsiteX5" fmla="*/ 339890 w 1189845"/>
                      <a:gd name="connsiteY5" fmla="*/ 721781 h 768229"/>
                      <a:gd name="connsiteX6" fmla="*/ 560870 w 1189845"/>
                      <a:gd name="connsiteY6" fmla="*/ 757341 h 768229"/>
                      <a:gd name="connsiteX7" fmla="*/ 741210 w 1189845"/>
                      <a:gd name="connsiteY7" fmla="*/ 749721 h 768229"/>
                      <a:gd name="connsiteX8" fmla="*/ 957110 w 1189845"/>
                      <a:gd name="connsiteY8" fmla="*/ 556681 h 768229"/>
                      <a:gd name="connsiteX9" fmla="*/ 1071410 w 1189845"/>
                      <a:gd name="connsiteY9" fmla="*/ 328081 h 768229"/>
                      <a:gd name="connsiteX10" fmla="*/ 1071410 w 1189845"/>
                      <a:gd name="connsiteY10" fmla="*/ 229021 h 768229"/>
                      <a:gd name="connsiteX11" fmla="*/ 1079030 w 1189845"/>
                      <a:gd name="connsiteY11" fmla="*/ 277281 h 768229"/>
                      <a:gd name="connsiteX12" fmla="*/ 1147610 w 1189845"/>
                      <a:gd name="connsiteY12" fmla="*/ 292521 h 768229"/>
                      <a:gd name="connsiteX13" fmla="*/ 1188250 w 1189845"/>
                      <a:gd name="connsiteY13" fmla="*/ 190921 h 768229"/>
                      <a:gd name="connsiteX14" fmla="*/ 1175550 w 1189845"/>
                      <a:gd name="connsiteY14" fmla="*/ 89321 h 768229"/>
                      <a:gd name="connsiteX15" fmla="*/ 1119669 w 1189845"/>
                      <a:gd name="connsiteY15" fmla="*/ 46141 h 768229"/>
                      <a:gd name="connsiteX16" fmla="*/ 1099350 w 1189845"/>
                      <a:gd name="connsiteY16" fmla="*/ 23281 h 768229"/>
                      <a:gd name="connsiteX17" fmla="*/ 1081570 w 1189845"/>
                      <a:gd name="connsiteY17" fmla="*/ 74081 h 768229"/>
                      <a:gd name="connsiteX18" fmla="*/ 1058710 w 1189845"/>
                      <a:gd name="connsiteY18" fmla="*/ 124881 h 768229"/>
                      <a:gd name="connsiteX19" fmla="*/ 1007910 w 1189845"/>
                      <a:gd name="connsiteY19" fmla="*/ 421 h 768229"/>
                      <a:gd name="connsiteX20" fmla="*/ 2070 w 1189845"/>
                      <a:gd name="connsiteY20" fmla="*/ 104561 h 768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189845" h="768229">
                        <a:moveTo>
                          <a:pt x="2070" y="104561"/>
                        </a:moveTo>
                        <a:cubicBezTo>
                          <a:pt x="-11900" y="118108"/>
                          <a:pt x="48637" y="206584"/>
                          <a:pt x="70650" y="249341"/>
                        </a:cubicBezTo>
                        <a:cubicBezTo>
                          <a:pt x="92663" y="292098"/>
                          <a:pt x="124837" y="320884"/>
                          <a:pt x="134150" y="361101"/>
                        </a:cubicBezTo>
                        <a:cubicBezTo>
                          <a:pt x="143463" y="401318"/>
                          <a:pt x="116370" y="446614"/>
                          <a:pt x="126530" y="490641"/>
                        </a:cubicBezTo>
                        <a:cubicBezTo>
                          <a:pt x="136690" y="534668"/>
                          <a:pt x="159550" y="586738"/>
                          <a:pt x="195110" y="625261"/>
                        </a:cubicBezTo>
                        <a:cubicBezTo>
                          <a:pt x="230670" y="663784"/>
                          <a:pt x="278930" y="699768"/>
                          <a:pt x="339890" y="721781"/>
                        </a:cubicBezTo>
                        <a:cubicBezTo>
                          <a:pt x="400850" y="743794"/>
                          <a:pt x="493983" y="752684"/>
                          <a:pt x="560870" y="757341"/>
                        </a:cubicBezTo>
                        <a:cubicBezTo>
                          <a:pt x="627757" y="761998"/>
                          <a:pt x="675170" y="783164"/>
                          <a:pt x="741210" y="749721"/>
                        </a:cubicBezTo>
                        <a:cubicBezTo>
                          <a:pt x="807250" y="716278"/>
                          <a:pt x="902077" y="626954"/>
                          <a:pt x="957110" y="556681"/>
                        </a:cubicBezTo>
                        <a:cubicBezTo>
                          <a:pt x="1012143" y="486408"/>
                          <a:pt x="1052360" y="382691"/>
                          <a:pt x="1071410" y="328081"/>
                        </a:cubicBezTo>
                        <a:cubicBezTo>
                          <a:pt x="1090460" y="273471"/>
                          <a:pt x="1070140" y="237488"/>
                          <a:pt x="1071410" y="229021"/>
                        </a:cubicBezTo>
                        <a:cubicBezTo>
                          <a:pt x="1072680" y="220554"/>
                          <a:pt x="1066330" y="266698"/>
                          <a:pt x="1079030" y="277281"/>
                        </a:cubicBezTo>
                        <a:cubicBezTo>
                          <a:pt x="1091730" y="287864"/>
                          <a:pt x="1129407" y="306914"/>
                          <a:pt x="1147610" y="292521"/>
                        </a:cubicBezTo>
                        <a:cubicBezTo>
                          <a:pt x="1165813" y="278128"/>
                          <a:pt x="1183593" y="224788"/>
                          <a:pt x="1188250" y="190921"/>
                        </a:cubicBezTo>
                        <a:cubicBezTo>
                          <a:pt x="1192907" y="157054"/>
                          <a:pt x="1186980" y="113451"/>
                          <a:pt x="1175550" y="89321"/>
                        </a:cubicBezTo>
                        <a:cubicBezTo>
                          <a:pt x="1164120" y="65191"/>
                          <a:pt x="1132369" y="57148"/>
                          <a:pt x="1119669" y="46141"/>
                        </a:cubicBezTo>
                        <a:cubicBezTo>
                          <a:pt x="1106969" y="35134"/>
                          <a:pt x="1105700" y="18624"/>
                          <a:pt x="1099350" y="23281"/>
                        </a:cubicBezTo>
                        <a:cubicBezTo>
                          <a:pt x="1093000" y="27938"/>
                          <a:pt x="1088343" y="57148"/>
                          <a:pt x="1081570" y="74081"/>
                        </a:cubicBezTo>
                        <a:cubicBezTo>
                          <a:pt x="1074797" y="91014"/>
                          <a:pt x="1069293" y="135888"/>
                          <a:pt x="1058710" y="124881"/>
                        </a:cubicBezTo>
                        <a:cubicBezTo>
                          <a:pt x="1048127" y="113874"/>
                          <a:pt x="1183593" y="8041"/>
                          <a:pt x="1007910" y="421"/>
                        </a:cubicBezTo>
                        <a:cubicBezTo>
                          <a:pt x="832227" y="-7199"/>
                          <a:pt x="16040" y="91014"/>
                          <a:pt x="2070" y="104561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760BAA44-C4F5-E18C-793E-84CE45515BAF}"/>
                      </a:ext>
                    </a:extLst>
                  </p:cNvPr>
                  <p:cNvSpPr/>
                  <p:nvPr/>
                </p:nvSpPr>
                <p:spPr>
                  <a:xfrm>
                    <a:off x="3929380" y="3563620"/>
                    <a:ext cx="193040" cy="7620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3040" h="76200">
                        <a:moveTo>
                          <a:pt x="0" y="76200"/>
                        </a:moveTo>
                        <a:lnTo>
                          <a:pt x="63500" y="0"/>
                        </a:lnTo>
                        <a:lnTo>
                          <a:pt x="193040" y="6858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3" name="フリーフォーム: 図形 42">
                    <a:extLst>
                      <a:ext uri="{FF2B5EF4-FFF2-40B4-BE49-F238E27FC236}">
                        <a16:creationId xmlns:a16="http://schemas.microsoft.com/office/drawing/2014/main" id="{93E4FC51-B9DD-55C9-2FD5-B59D57E57214}"/>
                      </a:ext>
                    </a:extLst>
                  </p:cNvPr>
                  <p:cNvSpPr/>
                  <p:nvPr/>
                </p:nvSpPr>
                <p:spPr>
                  <a:xfrm>
                    <a:off x="4437380" y="3454741"/>
                    <a:ext cx="180340" cy="10922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  <a:gd name="connsiteX0" fmla="*/ 0 w 193040"/>
                      <a:gd name="connsiteY0" fmla="*/ 88900 h 88900"/>
                      <a:gd name="connsiteX1" fmla="*/ 93980 w 193040"/>
                      <a:gd name="connsiteY1" fmla="*/ 0 h 88900"/>
                      <a:gd name="connsiteX2" fmla="*/ 193040 w 193040"/>
                      <a:gd name="connsiteY2" fmla="*/ 81280 h 88900"/>
                      <a:gd name="connsiteX0" fmla="*/ 0 w 180340"/>
                      <a:gd name="connsiteY0" fmla="*/ 88900 h 88900"/>
                      <a:gd name="connsiteX1" fmla="*/ 93980 w 180340"/>
                      <a:gd name="connsiteY1" fmla="*/ 0 h 88900"/>
                      <a:gd name="connsiteX2" fmla="*/ 180340 w 180340"/>
                      <a:gd name="connsiteY2" fmla="*/ 66040 h 88900"/>
                      <a:gd name="connsiteX0" fmla="*/ 0 w 180340"/>
                      <a:gd name="connsiteY0" fmla="*/ 109220 h 109220"/>
                      <a:gd name="connsiteX1" fmla="*/ 93980 w 180340"/>
                      <a:gd name="connsiteY1" fmla="*/ 0 h 109220"/>
                      <a:gd name="connsiteX2" fmla="*/ 180340 w 180340"/>
                      <a:gd name="connsiteY2" fmla="*/ 66040 h 109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0340" h="109220">
                        <a:moveTo>
                          <a:pt x="0" y="109220"/>
                        </a:moveTo>
                        <a:lnTo>
                          <a:pt x="93980" y="0"/>
                        </a:lnTo>
                        <a:cubicBezTo>
                          <a:pt x="137160" y="22860"/>
                          <a:pt x="137160" y="43180"/>
                          <a:pt x="180340" y="6604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3D92BBBD-65A4-C583-F421-2D1422D9B417}"/>
                      </a:ext>
                    </a:extLst>
                  </p:cNvPr>
                  <p:cNvSpPr/>
                  <p:nvPr/>
                </p:nvSpPr>
                <p:spPr>
                  <a:xfrm>
                    <a:off x="4017057" y="3687717"/>
                    <a:ext cx="66040" cy="12192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  <a:gd name="connsiteX0" fmla="*/ 0 w 193040"/>
                      <a:gd name="connsiteY0" fmla="*/ 11151 h 57861"/>
                      <a:gd name="connsiteX1" fmla="*/ 53340 w 193040"/>
                      <a:gd name="connsiteY1" fmla="*/ 54331 h 57861"/>
                      <a:gd name="connsiteX2" fmla="*/ 193040 w 193040"/>
                      <a:gd name="connsiteY2" fmla="*/ 3531 h 57861"/>
                      <a:gd name="connsiteX0" fmla="*/ 0 w 63087"/>
                      <a:gd name="connsiteY0" fmla="*/ 0 h 121920"/>
                      <a:gd name="connsiteX1" fmla="*/ 53340 w 63087"/>
                      <a:gd name="connsiteY1" fmla="*/ 43180 h 121920"/>
                      <a:gd name="connsiteX2" fmla="*/ 22860 w 63087"/>
                      <a:gd name="connsiteY2" fmla="*/ 121920 h 121920"/>
                      <a:gd name="connsiteX0" fmla="*/ 0 w 70624"/>
                      <a:gd name="connsiteY0" fmla="*/ 0 h 121920"/>
                      <a:gd name="connsiteX1" fmla="*/ 53340 w 70624"/>
                      <a:gd name="connsiteY1" fmla="*/ 43180 h 121920"/>
                      <a:gd name="connsiteX2" fmla="*/ 22860 w 70624"/>
                      <a:gd name="connsiteY2" fmla="*/ 121920 h 121920"/>
                      <a:gd name="connsiteX0" fmla="*/ 0 w 81081"/>
                      <a:gd name="connsiteY0" fmla="*/ 0 h 121920"/>
                      <a:gd name="connsiteX1" fmla="*/ 66040 w 81081"/>
                      <a:gd name="connsiteY1" fmla="*/ 55880 h 121920"/>
                      <a:gd name="connsiteX2" fmla="*/ 22860 w 81081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6040" h="121920">
                        <a:moveTo>
                          <a:pt x="0" y="0"/>
                        </a:moveTo>
                        <a:cubicBezTo>
                          <a:pt x="22013" y="18627"/>
                          <a:pt x="44027" y="22013"/>
                          <a:pt x="66040" y="55880"/>
                        </a:cubicBezTo>
                        <a:cubicBezTo>
                          <a:pt x="30480" y="119380"/>
                          <a:pt x="48260" y="91440"/>
                          <a:pt x="22860" y="12192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A5383249-D6EC-2AEB-66DD-BA008E9B6045}"/>
                      </a:ext>
                    </a:extLst>
                  </p:cNvPr>
                  <p:cNvSpPr/>
                  <p:nvPr/>
                </p:nvSpPr>
                <p:spPr>
                  <a:xfrm>
                    <a:off x="3992880" y="3733800"/>
                    <a:ext cx="91440" cy="7620"/>
                  </a:xfrm>
                  <a:custGeom>
                    <a:avLst/>
                    <a:gdLst>
                      <a:gd name="connsiteX0" fmla="*/ 91440 w 91440"/>
                      <a:gd name="connsiteY0" fmla="*/ 0 h 7620"/>
                      <a:gd name="connsiteX1" fmla="*/ 0 w 91440"/>
                      <a:gd name="connsiteY1" fmla="*/ 7620 h 7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440" h="7620">
                        <a:moveTo>
                          <a:pt x="91440" y="0"/>
                        </a:moveTo>
                        <a:lnTo>
                          <a:pt x="0" y="762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6" name="フリーフォーム: 図形 45">
                    <a:extLst>
                      <a:ext uri="{FF2B5EF4-FFF2-40B4-BE49-F238E27FC236}">
                        <a16:creationId xmlns:a16="http://schemas.microsoft.com/office/drawing/2014/main" id="{1B96133B-210D-F3E9-E68B-E2F7466499F4}"/>
                      </a:ext>
                    </a:extLst>
                  </p:cNvPr>
                  <p:cNvSpPr/>
                  <p:nvPr/>
                </p:nvSpPr>
                <p:spPr>
                  <a:xfrm>
                    <a:off x="4481279" y="3545393"/>
                    <a:ext cx="129560" cy="17526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  <a:gd name="connsiteX0" fmla="*/ 0 w 193040"/>
                      <a:gd name="connsiteY0" fmla="*/ 11151 h 57861"/>
                      <a:gd name="connsiteX1" fmla="*/ 53340 w 193040"/>
                      <a:gd name="connsiteY1" fmla="*/ 54331 h 57861"/>
                      <a:gd name="connsiteX2" fmla="*/ 193040 w 193040"/>
                      <a:gd name="connsiteY2" fmla="*/ 3531 h 57861"/>
                      <a:gd name="connsiteX0" fmla="*/ 0 w 63087"/>
                      <a:gd name="connsiteY0" fmla="*/ 0 h 121920"/>
                      <a:gd name="connsiteX1" fmla="*/ 53340 w 63087"/>
                      <a:gd name="connsiteY1" fmla="*/ 43180 h 121920"/>
                      <a:gd name="connsiteX2" fmla="*/ 22860 w 63087"/>
                      <a:gd name="connsiteY2" fmla="*/ 121920 h 121920"/>
                      <a:gd name="connsiteX0" fmla="*/ 0 w 70624"/>
                      <a:gd name="connsiteY0" fmla="*/ 0 h 121920"/>
                      <a:gd name="connsiteX1" fmla="*/ 53340 w 70624"/>
                      <a:gd name="connsiteY1" fmla="*/ 43180 h 121920"/>
                      <a:gd name="connsiteX2" fmla="*/ 22860 w 70624"/>
                      <a:gd name="connsiteY2" fmla="*/ 121920 h 121920"/>
                      <a:gd name="connsiteX0" fmla="*/ 0 w 81081"/>
                      <a:gd name="connsiteY0" fmla="*/ 0 h 121920"/>
                      <a:gd name="connsiteX1" fmla="*/ 66040 w 81081"/>
                      <a:gd name="connsiteY1" fmla="*/ 55880 h 121920"/>
                      <a:gd name="connsiteX2" fmla="*/ 22860 w 81081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  <a:gd name="connsiteX0" fmla="*/ 127000 w 129559"/>
                      <a:gd name="connsiteY0" fmla="*/ 0 h 175260"/>
                      <a:gd name="connsiteX1" fmla="*/ 43180 w 129559"/>
                      <a:gd name="connsiteY1" fmla="*/ 109220 h 175260"/>
                      <a:gd name="connsiteX2" fmla="*/ 0 w 129559"/>
                      <a:gd name="connsiteY2" fmla="*/ 175260 h 175260"/>
                      <a:gd name="connsiteX0" fmla="*/ 88931 w 109418"/>
                      <a:gd name="connsiteY0" fmla="*/ 0 h 175260"/>
                      <a:gd name="connsiteX1" fmla="*/ 5111 w 109418"/>
                      <a:gd name="connsiteY1" fmla="*/ 109220 h 175260"/>
                      <a:gd name="connsiteX2" fmla="*/ 106711 w 109418"/>
                      <a:gd name="connsiteY2" fmla="*/ 175260 h 175260"/>
                      <a:gd name="connsiteX0" fmla="*/ 90083 w 107863"/>
                      <a:gd name="connsiteY0" fmla="*/ 0 h 175260"/>
                      <a:gd name="connsiteX1" fmla="*/ 6263 w 107863"/>
                      <a:gd name="connsiteY1" fmla="*/ 109220 h 175260"/>
                      <a:gd name="connsiteX2" fmla="*/ 107863 w 107863"/>
                      <a:gd name="connsiteY2" fmla="*/ 175260 h 175260"/>
                      <a:gd name="connsiteX0" fmla="*/ 86380 w 104160"/>
                      <a:gd name="connsiteY0" fmla="*/ 0 h 175260"/>
                      <a:gd name="connsiteX1" fmla="*/ 2560 w 104160"/>
                      <a:gd name="connsiteY1" fmla="*/ 109220 h 175260"/>
                      <a:gd name="connsiteX2" fmla="*/ 104160 w 104160"/>
                      <a:gd name="connsiteY2" fmla="*/ 175260 h 175260"/>
                      <a:gd name="connsiteX0" fmla="*/ 86380 w 129560"/>
                      <a:gd name="connsiteY0" fmla="*/ 0 h 175260"/>
                      <a:gd name="connsiteX1" fmla="*/ 2560 w 129560"/>
                      <a:gd name="connsiteY1" fmla="*/ 109220 h 175260"/>
                      <a:gd name="connsiteX2" fmla="*/ 129560 w 129560"/>
                      <a:gd name="connsiteY2" fmla="*/ 175260 h 1752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9560" h="175260">
                        <a:moveTo>
                          <a:pt x="86380" y="0"/>
                        </a:moveTo>
                        <a:cubicBezTo>
                          <a:pt x="108393" y="18627"/>
                          <a:pt x="-19453" y="75353"/>
                          <a:pt x="2560" y="109220"/>
                        </a:cubicBezTo>
                        <a:cubicBezTo>
                          <a:pt x="94000" y="160020"/>
                          <a:pt x="119400" y="142240"/>
                          <a:pt x="129560" y="17526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" name="フリーフォーム: 図形 46">
                    <a:extLst>
                      <a:ext uri="{FF2B5EF4-FFF2-40B4-BE49-F238E27FC236}">
                        <a16:creationId xmlns:a16="http://schemas.microsoft.com/office/drawing/2014/main" id="{2C5513BC-171F-B996-1FEC-FF9B7DCBB536}"/>
                      </a:ext>
                    </a:extLst>
                  </p:cNvPr>
                  <p:cNvSpPr/>
                  <p:nvPr/>
                </p:nvSpPr>
                <p:spPr>
                  <a:xfrm>
                    <a:off x="4489604" y="3617312"/>
                    <a:ext cx="127030" cy="22857"/>
                  </a:xfrm>
                  <a:custGeom>
                    <a:avLst/>
                    <a:gdLst>
                      <a:gd name="connsiteX0" fmla="*/ 91440 w 91440"/>
                      <a:gd name="connsiteY0" fmla="*/ 0 h 7620"/>
                      <a:gd name="connsiteX1" fmla="*/ 0 w 91440"/>
                      <a:gd name="connsiteY1" fmla="*/ 7620 h 7620"/>
                      <a:gd name="connsiteX0" fmla="*/ 8432 w 8432"/>
                      <a:gd name="connsiteY0" fmla="*/ 475 h 1505"/>
                      <a:gd name="connsiteX1" fmla="*/ 0 w 8432"/>
                      <a:gd name="connsiteY1" fmla="*/ 1030 h 1505"/>
                      <a:gd name="connsiteX0" fmla="*/ 11628 w 11628"/>
                      <a:gd name="connsiteY0" fmla="*/ 0 h 33218"/>
                      <a:gd name="connsiteX1" fmla="*/ 0 w 11628"/>
                      <a:gd name="connsiteY1" fmla="*/ 33218 h 332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1628" h="33218">
                        <a:moveTo>
                          <a:pt x="11628" y="0"/>
                        </a:moveTo>
                        <a:cubicBezTo>
                          <a:pt x="7675" y="22146"/>
                          <a:pt x="3953" y="11072"/>
                          <a:pt x="0" y="33218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8" name="フリーフォーム: 図形 47">
                    <a:extLst>
                      <a:ext uri="{FF2B5EF4-FFF2-40B4-BE49-F238E27FC236}">
                        <a16:creationId xmlns:a16="http://schemas.microsoft.com/office/drawing/2014/main" id="{C7F1F58D-DC9B-0A36-B9F9-980626195174}"/>
                      </a:ext>
                    </a:extLst>
                  </p:cNvPr>
                  <p:cNvSpPr/>
                  <p:nvPr/>
                </p:nvSpPr>
                <p:spPr>
                  <a:xfrm>
                    <a:off x="4216400" y="3810000"/>
                    <a:ext cx="119380" cy="63500"/>
                  </a:xfrm>
                  <a:custGeom>
                    <a:avLst/>
                    <a:gdLst>
                      <a:gd name="connsiteX0" fmla="*/ 96520 w 119380"/>
                      <a:gd name="connsiteY0" fmla="*/ 2540 h 63500"/>
                      <a:gd name="connsiteX1" fmla="*/ 35560 w 119380"/>
                      <a:gd name="connsiteY1" fmla="*/ 0 h 63500"/>
                      <a:gd name="connsiteX2" fmla="*/ 0 w 119380"/>
                      <a:gd name="connsiteY2" fmla="*/ 30480 h 63500"/>
                      <a:gd name="connsiteX3" fmla="*/ 27940 w 119380"/>
                      <a:gd name="connsiteY3" fmla="*/ 58420 h 63500"/>
                      <a:gd name="connsiteX4" fmla="*/ 119380 w 119380"/>
                      <a:gd name="connsiteY4" fmla="*/ 63500 h 63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9380" h="63500">
                        <a:moveTo>
                          <a:pt x="96520" y="2540"/>
                        </a:moveTo>
                        <a:lnTo>
                          <a:pt x="35560" y="0"/>
                        </a:lnTo>
                        <a:lnTo>
                          <a:pt x="0" y="30480"/>
                        </a:lnTo>
                        <a:lnTo>
                          <a:pt x="27940" y="58420"/>
                        </a:lnTo>
                        <a:lnTo>
                          <a:pt x="119380" y="6350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9" name="フリーフォーム: 図形 48">
                    <a:extLst>
                      <a:ext uri="{FF2B5EF4-FFF2-40B4-BE49-F238E27FC236}">
                        <a16:creationId xmlns:a16="http://schemas.microsoft.com/office/drawing/2014/main" id="{8B8CAB9A-66B0-5E5B-D739-0547AF73D754}"/>
                      </a:ext>
                    </a:extLst>
                  </p:cNvPr>
                  <p:cNvSpPr/>
                  <p:nvPr/>
                </p:nvSpPr>
                <p:spPr>
                  <a:xfrm>
                    <a:off x="4233489" y="3877450"/>
                    <a:ext cx="340443" cy="177137"/>
                  </a:xfrm>
                  <a:custGeom>
                    <a:avLst/>
                    <a:gdLst>
                      <a:gd name="connsiteX0" fmla="*/ 252151 w 340443"/>
                      <a:gd name="connsiteY0" fmla="*/ 1130 h 177137"/>
                      <a:gd name="connsiteX1" fmla="*/ 155631 w 340443"/>
                      <a:gd name="connsiteY1" fmla="*/ 84950 h 177137"/>
                      <a:gd name="connsiteX2" fmla="*/ 109911 w 340443"/>
                      <a:gd name="connsiteY2" fmla="*/ 102730 h 177137"/>
                      <a:gd name="connsiteX3" fmla="*/ 84511 w 340443"/>
                      <a:gd name="connsiteY3" fmla="*/ 72250 h 177137"/>
                      <a:gd name="connsiteX4" fmla="*/ 33711 w 340443"/>
                      <a:gd name="connsiteY4" fmla="*/ 51930 h 177137"/>
                      <a:gd name="connsiteX5" fmla="*/ 691 w 340443"/>
                      <a:gd name="connsiteY5" fmla="*/ 110350 h 177137"/>
                      <a:gd name="connsiteX6" fmla="*/ 64191 w 340443"/>
                      <a:gd name="connsiteY6" fmla="*/ 168770 h 177137"/>
                      <a:gd name="connsiteX7" fmla="*/ 109911 w 340443"/>
                      <a:gd name="connsiteY7" fmla="*/ 173850 h 177137"/>
                      <a:gd name="connsiteX8" fmla="*/ 170871 w 340443"/>
                      <a:gd name="connsiteY8" fmla="*/ 140830 h 177137"/>
                      <a:gd name="connsiteX9" fmla="*/ 221671 w 340443"/>
                      <a:gd name="connsiteY9" fmla="*/ 128130 h 177137"/>
                      <a:gd name="connsiteX10" fmla="*/ 272471 w 340443"/>
                      <a:gd name="connsiteY10" fmla="*/ 135750 h 177137"/>
                      <a:gd name="connsiteX11" fmla="*/ 325811 w 340443"/>
                      <a:gd name="connsiteY11" fmla="*/ 105270 h 177137"/>
                      <a:gd name="connsiteX12" fmla="*/ 335971 w 340443"/>
                      <a:gd name="connsiteY12" fmla="*/ 41770 h 177137"/>
                      <a:gd name="connsiteX13" fmla="*/ 252151 w 340443"/>
                      <a:gd name="connsiteY13" fmla="*/ 1130 h 1771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40443" h="177137">
                        <a:moveTo>
                          <a:pt x="252151" y="1130"/>
                        </a:moveTo>
                        <a:cubicBezTo>
                          <a:pt x="222094" y="8327"/>
                          <a:pt x="179338" y="68017"/>
                          <a:pt x="155631" y="84950"/>
                        </a:cubicBezTo>
                        <a:cubicBezTo>
                          <a:pt x="131924" y="101883"/>
                          <a:pt x="121764" y="104847"/>
                          <a:pt x="109911" y="102730"/>
                        </a:cubicBezTo>
                        <a:cubicBezTo>
                          <a:pt x="98058" y="100613"/>
                          <a:pt x="97211" y="80717"/>
                          <a:pt x="84511" y="72250"/>
                        </a:cubicBezTo>
                        <a:cubicBezTo>
                          <a:pt x="71811" y="63783"/>
                          <a:pt x="47681" y="45580"/>
                          <a:pt x="33711" y="51930"/>
                        </a:cubicBezTo>
                        <a:cubicBezTo>
                          <a:pt x="19741" y="58280"/>
                          <a:pt x="-4389" y="90877"/>
                          <a:pt x="691" y="110350"/>
                        </a:cubicBezTo>
                        <a:cubicBezTo>
                          <a:pt x="5771" y="129823"/>
                          <a:pt x="45988" y="158187"/>
                          <a:pt x="64191" y="168770"/>
                        </a:cubicBezTo>
                        <a:cubicBezTo>
                          <a:pt x="82394" y="179353"/>
                          <a:pt x="92131" y="178507"/>
                          <a:pt x="109911" y="173850"/>
                        </a:cubicBezTo>
                        <a:cubicBezTo>
                          <a:pt x="127691" y="169193"/>
                          <a:pt x="152244" y="148450"/>
                          <a:pt x="170871" y="140830"/>
                        </a:cubicBezTo>
                        <a:cubicBezTo>
                          <a:pt x="189498" y="133210"/>
                          <a:pt x="204738" y="128977"/>
                          <a:pt x="221671" y="128130"/>
                        </a:cubicBezTo>
                        <a:cubicBezTo>
                          <a:pt x="238604" y="127283"/>
                          <a:pt x="255114" y="139560"/>
                          <a:pt x="272471" y="135750"/>
                        </a:cubicBezTo>
                        <a:cubicBezTo>
                          <a:pt x="289828" y="131940"/>
                          <a:pt x="315228" y="120933"/>
                          <a:pt x="325811" y="105270"/>
                        </a:cubicBezTo>
                        <a:cubicBezTo>
                          <a:pt x="336394" y="89607"/>
                          <a:pt x="346554" y="60820"/>
                          <a:pt x="335971" y="41770"/>
                        </a:cubicBezTo>
                        <a:cubicBezTo>
                          <a:pt x="325388" y="22720"/>
                          <a:pt x="282208" y="-6067"/>
                          <a:pt x="252151" y="1130"/>
                        </a:cubicBezTo>
                        <a:close/>
                      </a:path>
                    </a:pathLst>
                  </a:custGeom>
                  <a:solidFill>
                    <a:srgbClr val="FF99CC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0" name="フリーフォーム: 図形 49">
                    <a:extLst>
                      <a:ext uri="{FF2B5EF4-FFF2-40B4-BE49-F238E27FC236}">
                        <a16:creationId xmlns:a16="http://schemas.microsoft.com/office/drawing/2014/main" id="{7C1B6924-FD37-B031-494B-316A80A0B69D}"/>
                      </a:ext>
                    </a:extLst>
                  </p:cNvPr>
                  <p:cNvSpPr/>
                  <p:nvPr/>
                </p:nvSpPr>
                <p:spPr>
                  <a:xfrm>
                    <a:off x="3675112" y="3096260"/>
                    <a:ext cx="1267728" cy="487680"/>
                  </a:xfrm>
                  <a:custGeom>
                    <a:avLst/>
                    <a:gdLst>
                      <a:gd name="connsiteX0" fmla="*/ 25400 w 1259840"/>
                      <a:gd name="connsiteY0" fmla="*/ 241300 h 487680"/>
                      <a:gd name="connsiteX1" fmla="*/ 35560 w 1259840"/>
                      <a:gd name="connsiteY1" fmla="*/ 294640 h 487680"/>
                      <a:gd name="connsiteX2" fmla="*/ 137160 w 1259840"/>
                      <a:gd name="connsiteY2" fmla="*/ 482600 h 487680"/>
                      <a:gd name="connsiteX3" fmla="*/ 215900 w 1259840"/>
                      <a:gd name="connsiteY3" fmla="*/ 406400 h 487680"/>
                      <a:gd name="connsiteX4" fmla="*/ 365760 w 1259840"/>
                      <a:gd name="connsiteY4" fmla="*/ 434340 h 487680"/>
                      <a:gd name="connsiteX5" fmla="*/ 403860 w 1259840"/>
                      <a:gd name="connsiteY5" fmla="*/ 370840 h 487680"/>
                      <a:gd name="connsiteX6" fmla="*/ 589280 w 1259840"/>
                      <a:gd name="connsiteY6" fmla="*/ 426720 h 487680"/>
                      <a:gd name="connsiteX7" fmla="*/ 632460 w 1259840"/>
                      <a:gd name="connsiteY7" fmla="*/ 347980 h 487680"/>
                      <a:gd name="connsiteX8" fmla="*/ 825500 w 1259840"/>
                      <a:gd name="connsiteY8" fmla="*/ 340360 h 487680"/>
                      <a:gd name="connsiteX9" fmla="*/ 883920 w 1259840"/>
                      <a:gd name="connsiteY9" fmla="*/ 355600 h 487680"/>
                      <a:gd name="connsiteX10" fmla="*/ 1028700 w 1259840"/>
                      <a:gd name="connsiteY10" fmla="*/ 274320 h 487680"/>
                      <a:gd name="connsiteX11" fmla="*/ 1107440 w 1259840"/>
                      <a:gd name="connsiteY11" fmla="*/ 337820 h 487680"/>
                      <a:gd name="connsiteX12" fmla="*/ 1143000 w 1259840"/>
                      <a:gd name="connsiteY12" fmla="*/ 388620 h 487680"/>
                      <a:gd name="connsiteX13" fmla="*/ 1168400 w 1259840"/>
                      <a:gd name="connsiteY13" fmla="*/ 487680 h 487680"/>
                      <a:gd name="connsiteX14" fmla="*/ 1186180 w 1259840"/>
                      <a:gd name="connsiteY14" fmla="*/ 347980 h 487680"/>
                      <a:gd name="connsiteX15" fmla="*/ 1211580 w 1259840"/>
                      <a:gd name="connsiteY15" fmla="*/ 304800 h 487680"/>
                      <a:gd name="connsiteX16" fmla="*/ 1259840 w 1259840"/>
                      <a:gd name="connsiteY16" fmla="*/ 335280 h 487680"/>
                      <a:gd name="connsiteX17" fmla="*/ 1257300 w 1259840"/>
                      <a:gd name="connsiteY17" fmla="*/ 233680 h 487680"/>
                      <a:gd name="connsiteX18" fmla="*/ 1231900 w 1259840"/>
                      <a:gd name="connsiteY18" fmla="*/ 149860 h 487680"/>
                      <a:gd name="connsiteX19" fmla="*/ 1168400 w 1259840"/>
                      <a:gd name="connsiteY19" fmla="*/ 43180 h 487680"/>
                      <a:gd name="connsiteX20" fmla="*/ 1120140 w 1259840"/>
                      <a:gd name="connsiteY20" fmla="*/ 0 h 487680"/>
                      <a:gd name="connsiteX21" fmla="*/ 0 w 1259840"/>
                      <a:gd name="connsiteY21" fmla="*/ 114300 h 487680"/>
                      <a:gd name="connsiteX22" fmla="*/ 25400 w 1259840"/>
                      <a:gd name="connsiteY22" fmla="*/ 241300 h 487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1259840" h="487680">
                        <a:moveTo>
                          <a:pt x="25400" y="241300"/>
                        </a:moveTo>
                        <a:lnTo>
                          <a:pt x="35560" y="294640"/>
                        </a:lnTo>
                        <a:lnTo>
                          <a:pt x="137160" y="482600"/>
                        </a:lnTo>
                        <a:lnTo>
                          <a:pt x="215900" y="406400"/>
                        </a:lnTo>
                        <a:lnTo>
                          <a:pt x="365760" y="434340"/>
                        </a:lnTo>
                        <a:lnTo>
                          <a:pt x="403860" y="370840"/>
                        </a:lnTo>
                        <a:lnTo>
                          <a:pt x="589280" y="426720"/>
                        </a:lnTo>
                        <a:lnTo>
                          <a:pt x="632460" y="347980"/>
                        </a:lnTo>
                        <a:lnTo>
                          <a:pt x="825500" y="340360"/>
                        </a:lnTo>
                        <a:lnTo>
                          <a:pt x="883920" y="355600"/>
                        </a:lnTo>
                        <a:lnTo>
                          <a:pt x="1028700" y="274320"/>
                        </a:lnTo>
                        <a:lnTo>
                          <a:pt x="1107440" y="337820"/>
                        </a:lnTo>
                        <a:lnTo>
                          <a:pt x="1143000" y="388620"/>
                        </a:lnTo>
                        <a:lnTo>
                          <a:pt x="1168400" y="487680"/>
                        </a:lnTo>
                        <a:lnTo>
                          <a:pt x="1186180" y="347980"/>
                        </a:lnTo>
                        <a:lnTo>
                          <a:pt x="1211580" y="304800"/>
                        </a:lnTo>
                        <a:lnTo>
                          <a:pt x="1259840" y="335280"/>
                        </a:lnTo>
                        <a:cubicBezTo>
                          <a:pt x="1258993" y="301413"/>
                          <a:pt x="1258147" y="267547"/>
                          <a:pt x="1257300" y="233680"/>
                        </a:cubicBezTo>
                        <a:lnTo>
                          <a:pt x="1231900" y="149860"/>
                        </a:lnTo>
                        <a:lnTo>
                          <a:pt x="1168400" y="43180"/>
                        </a:lnTo>
                        <a:lnTo>
                          <a:pt x="1120140" y="0"/>
                        </a:lnTo>
                        <a:lnTo>
                          <a:pt x="0" y="114300"/>
                        </a:lnTo>
                        <a:lnTo>
                          <a:pt x="25400" y="24130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32" name="グループ化 31">
                  <a:extLst>
                    <a:ext uri="{FF2B5EF4-FFF2-40B4-BE49-F238E27FC236}">
                      <a16:creationId xmlns:a16="http://schemas.microsoft.com/office/drawing/2014/main" id="{D510D009-E1CD-D1EA-A0E7-364B47B43FE3}"/>
                    </a:ext>
                  </a:extLst>
                </p:cNvPr>
                <p:cNvGrpSpPr/>
                <p:nvPr/>
              </p:nvGrpSpPr>
              <p:grpSpPr>
                <a:xfrm>
                  <a:off x="3247722" y="2240574"/>
                  <a:ext cx="2032765" cy="1212048"/>
                  <a:chOff x="3247722" y="2240574"/>
                  <a:chExt cx="2032765" cy="1212048"/>
                </a:xfrm>
              </p:grpSpPr>
              <p:sp>
                <p:nvSpPr>
                  <p:cNvPr id="35" name="フリーフォーム: 図形 34">
                    <a:extLst>
                      <a:ext uri="{FF2B5EF4-FFF2-40B4-BE49-F238E27FC236}">
                        <a16:creationId xmlns:a16="http://schemas.microsoft.com/office/drawing/2014/main" id="{A82E86E2-12DF-8BBC-6C9C-BB5FEAF45D65}"/>
                      </a:ext>
                    </a:extLst>
                  </p:cNvPr>
                  <p:cNvSpPr/>
                  <p:nvPr/>
                </p:nvSpPr>
                <p:spPr>
                  <a:xfrm>
                    <a:off x="3247722" y="2240574"/>
                    <a:ext cx="2032765" cy="1212048"/>
                  </a:xfrm>
                  <a:custGeom>
                    <a:avLst/>
                    <a:gdLst>
                      <a:gd name="connsiteX0" fmla="*/ 903544 w 2043114"/>
                      <a:gd name="connsiteY0" fmla="*/ 143308 h 1227690"/>
                      <a:gd name="connsiteX1" fmla="*/ 768289 w 2043114"/>
                      <a:gd name="connsiteY1" fmla="*/ 143308 h 1227690"/>
                      <a:gd name="connsiteX2" fmla="*/ 674944 w 2043114"/>
                      <a:gd name="connsiteY2" fmla="*/ 147118 h 1227690"/>
                      <a:gd name="connsiteX3" fmla="*/ 570169 w 2043114"/>
                      <a:gd name="connsiteY3" fmla="*/ 211888 h 1227690"/>
                      <a:gd name="connsiteX4" fmla="*/ 318709 w 2043114"/>
                      <a:gd name="connsiteY4" fmla="*/ 465253 h 1227690"/>
                      <a:gd name="connsiteX5" fmla="*/ 57724 w 2043114"/>
                      <a:gd name="connsiteY5" fmla="*/ 810058 h 1227690"/>
                      <a:gd name="connsiteX6" fmla="*/ 12004 w 2043114"/>
                      <a:gd name="connsiteY6" fmla="*/ 943408 h 1227690"/>
                      <a:gd name="connsiteX7" fmla="*/ 4384 w 2043114"/>
                      <a:gd name="connsiteY7" fmla="*/ 1034848 h 1227690"/>
                      <a:gd name="connsiteX8" fmla="*/ 71059 w 2043114"/>
                      <a:gd name="connsiteY8" fmla="*/ 1048183 h 1227690"/>
                      <a:gd name="connsiteX9" fmla="*/ 147259 w 2043114"/>
                      <a:gd name="connsiteY9" fmla="*/ 1105333 h 1227690"/>
                      <a:gd name="connsiteX10" fmla="*/ 324424 w 2043114"/>
                      <a:gd name="connsiteY10" fmla="*/ 1093903 h 1227690"/>
                      <a:gd name="connsiteX11" fmla="*/ 391099 w 2043114"/>
                      <a:gd name="connsiteY11" fmla="*/ 1130098 h 1227690"/>
                      <a:gd name="connsiteX12" fmla="*/ 764479 w 2043114"/>
                      <a:gd name="connsiteY12" fmla="*/ 1149148 h 1227690"/>
                      <a:gd name="connsiteX13" fmla="*/ 1278829 w 2043114"/>
                      <a:gd name="connsiteY13" fmla="*/ 1210108 h 1227690"/>
                      <a:gd name="connsiteX14" fmla="*/ 1356934 w 2043114"/>
                      <a:gd name="connsiteY14" fmla="*/ 1223443 h 1227690"/>
                      <a:gd name="connsiteX15" fmla="*/ 1473139 w 2043114"/>
                      <a:gd name="connsiteY15" fmla="*/ 1145338 h 1227690"/>
                      <a:gd name="connsiteX16" fmla="*/ 1772224 w 2043114"/>
                      <a:gd name="connsiteY16" fmla="*/ 783388 h 1227690"/>
                      <a:gd name="connsiteX17" fmla="*/ 2035114 w 2043114"/>
                      <a:gd name="connsiteY17" fmla="*/ 552883 h 1227690"/>
                      <a:gd name="connsiteX18" fmla="*/ 1964629 w 2043114"/>
                      <a:gd name="connsiteY18" fmla="*/ 352858 h 1227690"/>
                      <a:gd name="connsiteX19" fmla="*/ 1856044 w 2043114"/>
                      <a:gd name="connsiteY19" fmla="*/ 310948 h 1227690"/>
                      <a:gd name="connsiteX20" fmla="*/ 1629349 w 2043114"/>
                      <a:gd name="connsiteY20" fmla="*/ 255703 h 1227690"/>
                      <a:gd name="connsiteX21" fmla="*/ 1638874 w 2043114"/>
                      <a:gd name="connsiteY21" fmla="*/ 179503 h 1227690"/>
                      <a:gd name="connsiteX22" fmla="*/ 1619824 w 2043114"/>
                      <a:gd name="connsiteY22" fmla="*/ 76633 h 1227690"/>
                      <a:gd name="connsiteX23" fmla="*/ 1534099 w 2043114"/>
                      <a:gd name="connsiteY23" fmla="*/ 8053 h 1227690"/>
                      <a:gd name="connsiteX24" fmla="*/ 1313119 w 2043114"/>
                      <a:gd name="connsiteY24" fmla="*/ 19483 h 1227690"/>
                      <a:gd name="connsiteX25" fmla="*/ 1126429 w 2043114"/>
                      <a:gd name="connsiteY25" fmla="*/ 169978 h 1227690"/>
                      <a:gd name="connsiteX26" fmla="*/ 1078804 w 2043114"/>
                      <a:gd name="connsiteY26" fmla="*/ 164263 h 1227690"/>
                      <a:gd name="connsiteX27" fmla="*/ 903544 w 2043114"/>
                      <a:gd name="connsiteY27" fmla="*/ 143308 h 1227690"/>
                      <a:gd name="connsiteX0" fmla="*/ 903544 w 2043114"/>
                      <a:gd name="connsiteY0" fmla="*/ 143308 h 1227690"/>
                      <a:gd name="connsiteX1" fmla="*/ 768289 w 2043114"/>
                      <a:gd name="connsiteY1" fmla="*/ 143308 h 1227690"/>
                      <a:gd name="connsiteX2" fmla="*/ 674944 w 2043114"/>
                      <a:gd name="connsiteY2" fmla="*/ 147118 h 1227690"/>
                      <a:gd name="connsiteX3" fmla="*/ 570169 w 2043114"/>
                      <a:gd name="connsiteY3" fmla="*/ 211888 h 1227690"/>
                      <a:gd name="connsiteX4" fmla="*/ 318709 w 2043114"/>
                      <a:gd name="connsiteY4" fmla="*/ 465253 h 1227690"/>
                      <a:gd name="connsiteX5" fmla="*/ 57724 w 2043114"/>
                      <a:gd name="connsiteY5" fmla="*/ 810058 h 1227690"/>
                      <a:gd name="connsiteX6" fmla="*/ 12004 w 2043114"/>
                      <a:gd name="connsiteY6" fmla="*/ 943408 h 1227690"/>
                      <a:gd name="connsiteX7" fmla="*/ 4384 w 2043114"/>
                      <a:gd name="connsiteY7" fmla="*/ 1034848 h 1227690"/>
                      <a:gd name="connsiteX8" fmla="*/ 71059 w 2043114"/>
                      <a:gd name="connsiteY8" fmla="*/ 1048183 h 1227690"/>
                      <a:gd name="connsiteX9" fmla="*/ 147259 w 2043114"/>
                      <a:gd name="connsiteY9" fmla="*/ 1105333 h 1227690"/>
                      <a:gd name="connsiteX10" fmla="*/ 324424 w 2043114"/>
                      <a:gd name="connsiteY10" fmla="*/ 1093903 h 1227690"/>
                      <a:gd name="connsiteX11" fmla="*/ 391099 w 2043114"/>
                      <a:gd name="connsiteY11" fmla="*/ 1130098 h 1227690"/>
                      <a:gd name="connsiteX12" fmla="*/ 764479 w 2043114"/>
                      <a:gd name="connsiteY12" fmla="*/ 1149148 h 1227690"/>
                      <a:gd name="connsiteX13" fmla="*/ 1278829 w 2043114"/>
                      <a:gd name="connsiteY13" fmla="*/ 1210108 h 1227690"/>
                      <a:gd name="connsiteX14" fmla="*/ 1356934 w 2043114"/>
                      <a:gd name="connsiteY14" fmla="*/ 1223443 h 1227690"/>
                      <a:gd name="connsiteX15" fmla="*/ 1473139 w 2043114"/>
                      <a:gd name="connsiteY15" fmla="*/ 1145338 h 1227690"/>
                      <a:gd name="connsiteX16" fmla="*/ 1772224 w 2043114"/>
                      <a:gd name="connsiteY16" fmla="*/ 783388 h 1227690"/>
                      <a:gd name="connsiteX17" fmla="*/ 2035114 w 2043114"/>
                      <a:gd name="connsiteY17" fmla="*/ 552883 h 1227690"/>
                      <a:gd name="connsiteX18" fmla="*/ 1964629 w 2043114"/>
                      <a:gd name="connsiteY18" fmla="*/ 352858 h 1227690"/>
                      <a:gd name="connsiteX19" fmla="*/ 1856044 w 2043114"/>
                      <a:gd name="connsiteY19" fmla="*/ 310948 h 1227690"/>
                      <a:gd name="connsiteX20" fmla="*/ 1629349 w 2043114"/>
                      <a:gd name="connsiteY20" fmla="*/ 255703 h 1227690"/>
                      <a:gd name="connsiteX21" fmla="*/ 1638874 w 2043114"/>
                      <a:gd name="connsiteY21" fmla="*/ 179503 h 1227690"/>
                      <a:gd name="connsiteX22" fmla="*/ 1619824 w 2043114"/>
                      <a:gd name="connsiteY22" fmla="*/ 76633 h 1227690"/>
                      <a:gd name="connsiteX23" fmla="*/ 1534099 w 2043114"/>
                      <a:gd name="connsiteY23" fmla="*/ 8053 h 1227690"/>
                      <a:gd name="connsiteX24" fmla="*/ 1313119 w 2043114"/>
                      <a:gd name="connsiteY24" fmla="*/ 19483 h 1227690"/>
                      <a:gd name="connsiteX25" fmla="*/ 1126429 w 2043114"/>
                      <a:gd name="connsiteY25" fmla="*/ 169978 h 1227690"/>
                      <a:gd name="connsiteX26" fmla="*/ 1078804 w 2043114"/>
                      <a:gd name="connsiteY26" fmla="*/ 164263 h 1227690"/>
                      <a:gd name="connsiteX27" fmla="*/ 903544 w 2043114"/>
                      <a:gd name="connsiteY27" fmla="*/ 143308 h 1227690"/>
                      <a:gd name="connsiteX0" fmla="*/ 903544 w 2043114"/>
                      <a:gd name="connsiteY0" fmla="*/ 142984 h 1227366"/>
                      <a:gd name="connsiteX1" fmla="*/ 768289 w 2043114"/>
                      <a:gd name="connsiteY1" fmla="*/ 142984 h 1227366"/>
                      <a:gd name="connsiteX2" fmla="*/ 674944 w 2043114"/>
                      <a:gd name="connsiteY2" fmla="*/ 146794 h 1227366"/>
                      <a:gd name="connsiteX3" fmla="*/ 570169 w 2043114"/>
                      <a:gd name="connsiteY3" fmla="*/ 211564 h 1227366"/>
                      <a:gd name="connsiteX4" fmla="*/ 318709 w 2043114"/>
                      <a:gd name="connsiteY4" fmla="*/ 464929 h 1227366"/>
                      <a:gd name="connsiteX5" fmla="*/ 57724 w 2043114"/>
                      <a:gd name="connsiteY5" fmla="*/ 809734 h 1227366"/>
                      <a:gd name="connsiteX6" fmla="*/ 12004 w 2043114"/>
                      <a:gd name="connsiteY6" fmla="*/ 943084 h 1227366"/>
                      <a:gd name="connsiteX7" fmla="*/ 4384 w 2043114"/>
                      <a:gd name="connsiteY7" fmla="*/ 1034524 h 1227366"/>
                      <a:gd name="connsiteX8" fmla="*/ 71059 w 2043114"/>
                      <a:gd name="connsiteY8" fmla="*/ 1047859 h 1227366"/>
                      <a:gd name="connsiteX9" fmla="*/ 147259 w 2043114"/>
                      <a:gd name="connsiteY9" fmla="*/ 1105009 h 1227366"/>
                      <a:gd name="connsiteX10" fmla="*/ 324424 w 2043114"/>
                      <a:gd name="connsiteY10" fmla="*/ 1093579 h 1227366"/>
                      <a:gd name="connsiteX11" fmla="*/ 391099 w 2043114"/>
                      <a:gd name="connsiteY11" fmla="*/ 1129774 h 1227366"/>
                      <a:gd name="connsiteX12" fmla="*/ 764479 w 2043114"/>
                      <a:gd name="connsiteY12" fmla="*/ 1148824 h 1227366"/>
                      <a:gd name="connsiteX13" fmla="*/ 1278829 w 2043114"/>
                      <a:gd name="connsiteY13" fmla="*/ 1209784 h 1227366"/>
                      <a:gd name="connsiteX14" fmla="*/ 1356934 w 2043114"/>
                      <a:gd name="connsiteY14" fmla="*/ 1223119 h 1227366"/>
                      <a:gd name="connsiteX15" fmla="*/ 1473139 w 2043114"/>
                      <a:gd name="connsiteY15" fmla="*/ 1145014 h 1227366"/>
                      <a:gd name="connsiteX16" fmla="*/ 1772224 w 2043114"/>
                      <a:gd name="connsiteY16" fmla="*/ 783064 h 1227366"/>
                      <a:gd name="connsiteX17" fmla="*/ 2035114 w 2043114"/>
                      <a:gd name="connsiteY17" fmla="*/ 552559 h 1227366"/>
                      <a:gd name="connsiteX18" fmla="*/ 1964629 w 2043114"/>
                      <a:gd name="connsiteY18" fmla="*/ 352534 h 1227366"/>
                      <a:gd name="connsiteX19" fmla="*/ 1856044 w 2043114"/>
                      <a:gd name="connsiteY19" fmla="*/ 310624 h 1227366"/>
                      <a:gd name="connsiteX20" fmla="*/ 1629349 w 2043114"/>
                      <a:gd name="connsiteY20" fmla="*/ 255379 h 1227366"/>
                      <a:gd name="connsiteX21" fmla="*/ 1638874 w 2043114"/>
                      <a:gd name="connsiteY21" fmla="*/ 179179 h 1227366"/>
                      <a:gd name="connsiteX22" fmla="*/ 1619824 w 2043114"/>
                      <a:gd name="connsiteY22" fmla="*/ 76309 h 1227366"/>
                      <a:gd name="connsiteX23" fmla="*/ 1534099 w 2043114"/>
                      <a:gd name="connsiteY23" fmla="*/ 7729 h 1227366"/>
                      <a:gd name="connsiteX24" fmla="*/ 1313119 w 2043114"/>
                      <a:gd name="connsiteY24" fmla="*/ 19159 h 1227366"/>
                      <a:gd name="connsiteX25" fmla="*/ 1120714 w 2043114"/>
                      <a:gd name="connsiteY25" fmla="*/ 163939 h 1227366"/>
                      <a:gd name="connsiteX26" fmla="*/ 1078804 w 2043114"/>
                      <a:gd name="connsiteY26" fmla="*/ 163939 h 1227366"/>
                      <a:gd name="connsiteX27" fmla="*/ 903544 w 2043114"/>
                      <a:gd name="connsiteY27" fmla="*/ 142984 h 1227366"/>
                      <a:gd name="connsiteX0" fmla="*/ 903544 w 2043114"/>
                      <a:gd name="connsiteY0" fmla="*/ 138130 h 1222512"/>
                      <a:gd name="connsiteX1" fmla="*/ 768289 w 2043114"/>
                      <a:gd name="connsiteY1" fmla="*/ 138130 h 1222512"/>
                      <a:gd name="connsiteX2" fmla="*/ 674944 w 2043114"/>
                      <a:gd name="connsiteY2" fmla="*/ 141940 h 1222512"/>
                      <a:gd name="connsiteX3" fmla="*/ 570169 w 2043114"/>
                      <a:gd name="connsiteY3" fmla="*/ 206710 h 1222512"/>
                      <a:gd name="connsiteX4" fmla="*/ 318709 w 2043114"/>
                      <a:gd name="connsiteY4" fmla="*/ 460075 h 1222512"/>
                      <a:gd name="connsiteX5" fmla="*/ 57724 w 2043114"/>
                      <a:gd name="connsiteY5" fmla="*/ 804880 h 1222512"/>
                      <a:gd name="connsiteX6" fmla="*/ 12004 w 2043114"/>
                      <a:gd name="connsiteY6" fmla="*/ 938230 h 1222512"/>
                      <a:gd name="connsiteX7" fmla="*/ 4384 w 2043114"/>
                      <a:gd name="connsiteY7" fmla="*/ 1029670 h 1222512"/>
                      <a:gd name="connsiteX8" fmla="*/ 71059 w 2043114"/>
                      <a:gd name="connsiteY8" fmla="*/ 1043005 h 1222512"/>
                      <a:gd name="connsiteX9" fmla="*/ 147259 w 2043114"/>
                      <a:gd name="connsiteY9" fmla="*/ 1100155 h 1222512"/>
                      <a:gd name="connsiteX10" fmla="*/ 324424 w 2043114"/>
                      <a:gd name="connsiteY10" fmla="*/ 1088725 h 1222512"/>
                      <a:gd name="connsiteX11" fmla="*/ 391099 w 2043114"/>
                      <a:gd name="connsiteY11" fmla="*/ 1124920 h 1222512"/>
                      <a:gd name="connsiteX12" fmla="*/ 764479 w 2043114"/>
                      <a:gd name="connsiteY12" fmla="*/ 1143970 h 1222512"/>
                      <a:gd name="connsiteX13" fmla="*/ 1278829 w 2043114"/>
                      <a:gd name="connsiteY13" fmla="*/ 1204930 h 1222512"/>
                      <a:gd name="connsiteX14" fmla="*/ 1356934 w 2043114"/>
                      <a:gd name="connsiteY14" fmla="*/ 1218265 h 1222512"/>
                      <a:gd name="connsiteX15" fmla="*/ 1473139 w 2043114"/>
                      <a:gd name="connsiteY15" fmla="*/ 1140160 h 1222512"/>
                      <a:gd name="connsiteX16" fmla="*/ 1772224 w 2043114"/>
                      <a:gd name="connsiteY16" fmla="*/ 778210 h 1222512"/>
                      <a:gd name="connsiteX17" fmla="*/ 2035114 w 2043114"/>
                      <a:gd name="connsiteY17" fmla="*/ 547705 h 1222512"/>
                      <a:gd name="connsiteX18" fmla="*/ 1964629 w 2043114"/>
                      <a:gd name="connsiteY18" fmla="*/ 347680 h 1222512"/>
                      <a:gd name="connsiteX19" fmla="*/ 1856044 w 2043114"/>
                      <a:gd name="connsiteY19" fmla="*/ 305770 h 1222512"/>
                      <a:gd name="connsiteX20" fmla="*/ 1629349 w 2043114"/>
                      <a:gd name="connsiteY20" fmla="*/ 250525 h 1222512"/>
                      <a:gd name="connsiteX21" fmla="*/ 1638874 w 2043114"/>
                      <a:gd name="connsiteY21" fmla="*/ 174325 h 1222512"/>
                      <a:gd name="connsiteX22" fmla="*/ 1619824 w 2043114"/>
                      <a:gd name="connsiteY22" fmla="*/ 71455 h 1222512"/>
                      <a:gd name="connsiteX23" fmla="*/ 1534099 w 2043114"/>
                      <a:gd name="connsiteY23" fmla="*/ 2875 h 1222512"/>
                      <a:gd name="connsiteX24" fmla="*/ 1307404 w 2043114"/>
                      <a:gd name="connsiteY24" fmla="*/ 27640 h 1222512"/>
                      <a:gd name="connsiteX25" fmla="*/ 1120714 w 2043114"/>
                      <a:gd name="connsiteY25" fmla="*/ 159085 h 1222512"/>
                      <a:gd name="connsiteX26" fmla="*/ 1078804 w 2043114"/>
                      <a:gd name="connsiteY26" fmla="*/ 159085 h 1222512"/>
                      <a:gd name="connsiteX27" fmla="*/ 903544 w 2043114"/>
                      <a:gd name="connsiteY27" fmla="*/ 138130 h 1222512"/>
                      <a:gd name="connsiteX0" fmla="*/ 903544 w 2043114"/>
                      <a:gd name="connsiteY0" fmla="*/ 136854 h 1221236"/>
                      <a:gd name="connsiteX1" fmla="*/ 768289 w 2043114"/>
                      <a:gd name="connsiteY1" fmla="*/ 136854 h 1221236"/>
                      <a:gd name="connsiteX2" fmla="*/ 674944 w 2043114"/>
                      <a:gd name="connsiteY2" fmla="*/ 140664 h 1221236"/>
                      <a:gd name="connsiteX3" fmla="*/ 570169 w 2043114"/>
                      <a:gd name="connsiteY3" fmla="*/ 205434 h 1221236"/>
                      <a:gd name="connsiteX4" fmla="*/ 318709 w 2043114"/>
                      <a:gd name="connsiteY4" fmla="*/ 458799 h 1221236"/>
                      <a:gd name="connsiteX5" fmla="*/ 57724 w 2043114"/>
                      <a:gd name="connsiteY5" fmla="*/ 803604 h 1221236"/>
                      <a:gd name="connsiteX6" fmla="*/ 12004 w 2043114"/>
                      <a:gd name="connsiteY6" fmla="*/ 936954 h 1221236"/>
                      <a:gd name="connsiteX7" fmla="*/ 4384 w 2043114"/>
                      <a:gd name="connsiteY7" fmla="*/ 1028394 h 1221236"/>
                      <a:gd name="connsiteX8" fmla="*/ 71059 w 2043114"/>
                      <a:gd name="connsiteY8" fmla="*/ 1041729 h 1221236"/>
                      <a:gd name="connsiteX9" fmla="*/ 147259 w 2043114"/>
                      <a:gd name="connsiteY9" fmla="*/ 1098879 h 1221236"/>
                      <a:gd name="connsiteX10" fmla="*/ 324424 w 2043114"/>
                      <a:gd name="connsiteY10" fmla="*/ 1087449 h 1221236"/>
                      <a:gd name="connsiteX11" fmla="*/ 391099 w 2043114"/>
                      <a:gd name="connsiteY11" fmla="*/ 1123644 h 1221236"/>
                      <a:gd name="connsiteX12" fmla="*/ 764479 w 2043114"/>
                      <a:gd name="connsiteY12" fmla="*/ 1142694 h 1221236"/>
                      <a:gd name="connsiteX13" fmla="*/ 1278829 w 2043114"/>
                      <a:gd name="connsiteY13" fmla="*/ 1203654 h 1221236"/>
                      <a:gd name="connsiteX14" fmla="*/ 1356934 w 2043114"/>
                      <a:gd name="connsiteY14" fmla="*/ 1216989 h 1221236"/>
                      <a:gd name="connsiteX15" fmla="*/ 1473139 w 2043114"/>
                      <a:gd name="connsiteY15" fmla="*/ 1138884 h 1221236"/>
                      <a:gd name="connsiteX16" fmla="*/ 1772224 w 2043114"/>
                      <a:gd name="connsiteY16" fmla="*/ 776934 h 1221236"/>
                      <a:gd name="connsiteX17" fmla="*/ 2035114 w 2043114"/>
                      <a:gd name="connsiteY17" fmla="*/ 546429 h 1221236"/>
                      <a:gd name="connsiteX18" fmla="*/ 1964629 w 2043114"/>
                      <a:gd name="connsiteY18" fmla="*/ 346404 h 1221236"/>
                      <a:gd name="connsiteX19" fmla="*/ 1856044 w 2043114"/>
                      <a:gd name="connsiteY19" fmla="*/ 304494 h 1221236"/>
                      <a:gd name="connsiteX20" fmla="*/ 1629349 w 2043114"/>
                      <a:gd name="connsiteY20" fmla="*/ 249249 h 1221236"/>
                      <a:gd name="connsiteX21" fmla="*/ 1638874 w 2043114"/>
                      <a:gd name="connsiteY21" fmla="*/ 173049 h 1221236"/>
                      <a:gd name="connsiteX22" fmla="*/ 1619824 w 2043114"/>
                      <a:gd name="connsiteY22" fmla="*/ 70179 h 1221236"/>
                      <a:gd name="connsiteX23" fmla="*/ 1534099 w 2043114"/>
                      <a:gd name="connsiteY23" fmla="*/ 1599 h 1221236"/>
                      <a:gd name="connsiteX24" fmla="*/ 1307404 w 2043114"/>
                      <a:gd name="connsiteY24" fmla="*/ 26364 h 1221236"/>
                      <a:gd name="connsiteX25" fmla="*/ 1120714 w 2043114"/>
                      <a:gd name="connsiteY25" fmla="*/ 157809 h 1221236"/>
                      <a:gd name="connsiteX26" fmla="*/ 1078804 w 2043114"/>
                      <a:gd name="connsiteY26" fmla="*/ 157809 h 1221236"/>
                      <a:gd name="connsiteX27" fmla="*/ 903544 w 2043114"/>
                      <a:gd name="connsiteY27" fmla="*/ 136854 h 1221236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29349 w 2043114"/>
                      <a:gd name="connsiteY20" fmla="*/ 241641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21729 w 2043114"/>
                      <a:gd name="connsiteY20" fmla="*/ 230211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21729 w 2043114"/>
                      <a:gd name="connsiteY20" fmla="*/ 230211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31254 w 2043114"/>
                      <a:gd name="connsiteY20" fmla="*/ 228306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235"/>
                      <a:gd name="connsiteY0" fmla="*/ 129246 h 1213628"/>
                      <a:gd name="connsiteX1" fmla="*/ 768289 w 2043235"/>
                      <a:gd name="connsiteY1" fmla="*/ 129246 h 1213628"/>
                      <a:gd name="connsiteX2" fmla="*/ 674944 w 2043235"/>
                      <a:gd name="connsiteY2" fmla="*/ 133056 h 1213628"/>
                      <a:gd name="connsiteX3" fmla="*/ 570169 w 2043235"/>
                      <a:gd name="connsiteY3" fmla="*/ 197826 h 1213628"/>
                      <a:gd name="connsiteX4" fmla="*/ 318709 w 2043235"/>
                      <a:gd name="connsiteY4" fmla="*/ 451191 h 1213628"/>
                      <a:gd name="connsiteX5" fmla="*/ 57724 w 2043235"/>
                      <a:gd name="connsiteY5" fmla="*/ 795996 h 1213628"/>
                      <a:gd name="connsiteX6" fmla="*/ 12004 w 2043235"/>
                      <a:gd name="connsiteY6" fmla="*/ 929346 h 1213628"/>
                      <a:gd name="connsiteX7" fmla="*/ 4384 w 2043235"/>
                      <a:gd name="connsiteY7" fmla="*/ 1020786 h 1213628"/>
                      <a:gd name="connsiteX8" fmla="*/ 71059 w 2043235"/>
                      <a:gd name="connsiteY8" fmla="*/ 1034121 h 1213628"/>
                      <a:gd name="connsiteX9" fmla="*/ 147259 w 2043235"/>
                      <a:gd name="connsiteY9" fmla="*/ 1091271 h 1213628"/>
                      <a:gd name="connsiteX10" fmla="*/ 324424 w 2043235"/>
                      <a:gd name="connsiteY10" fmla="*/ 1079841 h 1213628"/>
                      <a:gd name="connsiteX11" fmla="*/ 391099 w 2043235"/>
                      <a:gd name="connsiteY11" fmla="*/ 1116036 h 1213628"/>
                      <a:gd name="connsiteX12" fmla="*/ 764479 w 2043235"/>
                      <a:gd name="connsiteY12" fmla="*/ 1135086 h 1213628"/>
                      <a:gd name="connsiteX13" fmla="*/ 1278829 w 2043235"/>
                      <a:gd name="connsiteY13" fmla="*/ 1196046 h 1213628"/>
                      <a:gd name="connsiteX14" fmla="*/ 1356934 w 2043235"/>
                      <a:gd name="connsiteY14" fmla="*/ 1209381 h 1213628"/>
                      <a:gd name="connsiteX15" fmla="*/ 1473139 w 2043235"/>
                      <a:gd name="connsiteY15" fmla="*/ 1131276 h 1213628"/>
                      <a:gd name="connsiteX16" fmla="*/ 1772224 w 2043235"/>
                      <a:gd name="connsiteY16" fmla="*/ 769326 h 1213628"/>
                      <a:gd name="connsiteX17" fmla="*/ 2035114 w 2043235"/>
                      <a:gd name="connsiteY17" fmla="*/ 538821 h 1213628"/>
                      <a:gd name="connsiteX18" fmla="*/ 1964629 w 2043235"/>
                      <a:gd name="connsiteY18" fmla="*/ 338796 h 1213628"/>
                      <a:gd name="connsiteX19" fmla="*/ 1846519 w 2043235"/>
                      <a:gd name="connsiteY19" fmla="*/ 287361 h 1213628"/>
                      <a:gd name="connsiteX20" fmla="*/ 1631254 w 2043235"/>
                      <a:gd name="connsiteY20" fmla="*/ 228306 h 1213628"/>
                      <a:gd name="connsiteX21" fmla="*/ 1638874 w 2043235"/>
                      <a:gd name="connsiteY21" fmla="*/ 165441 h 1213628"/>
                      <a:gd name="connsiteX22" fmla="*/ 1619824 w 2043235"/>
                      <a:gd name="connsiteY22" fmla="*/ 62571 h 1213628"/>
                      <a:gd name="connsiteX23" fmla="*/ 1526479 w 2043235"/>
                      <a:gd name="connsiteY23" fmla="*/ 5421 h 1213628"/>
                      <a:gd name="connsiteX24" fmla="*/ 1307404 w 2043235"/>
                      <a:gd name="connsiteY24" fmla="*/ 18756 h 1213628"/>
                      <a:gd name="connsiteX25" fmla="*/ 1120714 w 2043235"/>
                      <a:gd name="connsiteY25" fmla="*/ 150201 h 1213628"/>
                      <a:gd name="connsiteX26" fmla="*/ 1078804 w 2043235"/>
                      <a:gd name="connsiteY26" fmla="*/ 150201 h 1213628"/>
                      <a:gd name="connsiteX27" fmla="*/ 903544 w 2043235"/>
                      <a:gd name="connsiteY27" fmla="*/ 129246 h 1213628"/>
                      <a:gd name="connsiteX0" fmla="*/ 903544 w 2042813"/>
                      <a:gd name="connsiteY0" fmla="*/ 129246 h 1213628"/>
                      <a:gd name="connsiteX1" fmla="*/ 768289 w 2042813"/>
                      <a:gd name="connsiteY1" fmla="*/ 129246 h 1213628"/>
                      <a:gd name="connsiteX2" fmla="*/ 674944 w 2042813"/>
                      <a:gd name="connsiteY2" fmla="*/ 133056 h 1213628"/>
                      <a:gd name="connsiteX3" fmla="*/ 570169 w 2042813"/>
                      <a:gd name="connsiteY3" fmla="*/ 197826 h 1213628"/>
                      <a:gd name="connsiteX4" fmla="*/ 318709 w 2042813"/>
                      <a:gd name="connsiteY4" fmla="*/ 451191 h 1213628"/>
                      <a:gd name="connsiteX5" fmla="*/ 57724 w 2042813"/>
                      <a:gd name="connsiteY5" fmla="*/ 795996 h 1213628"/>
                      <a:gd name="connsiteX6" fmla="*/ 12004 w 2042813"/>
                      <a:gd name="connsiteY6" fmla="*/ 929346 h 1213628"/>
                      <a:gd name="connsiteX7" fmla="*/ 4384 w 2042813"/>
                      <a:gd name="connsiteY7" fmla="*/ 1020786 h 1213628"/>
                      <a:gd name="connsiteX8" fmla="*/ 71059 w 2042813"/>
                      <a:gd name="connsiteY8" fmla="*/ 1034121 h 1213628"/>
                      <a:gd name="connsiteX9" fmla="*/ 147259 w 2042813"/>
                      <a:gd name="connsiteY9" fmla="*/ 1091271 h 1213628"/>
                      <a:gd name="connsiteX10" fmla="*/ 324424 w 2042813"/>
                      <a:gd name="connsiteY10" fmla="*/ 1079841 h 1213628"/>
                      <a:gd name="connsiteX11" fmla="*/ 391099 w 2042813"/>
                      <a:gd name="connsiteY11" fmla="*/ 1116036 h 1213628"/>
                      <a:gd name="connsiteX12" fmla="*/ 764479 w 2042813"/>
                      <a:gd name="connsiteY12" fmla="*/ 1135086 h 1213628"/>
                      <a:gd name="connsiteX13" fmla="*/ 1278829 w 2042813"/>
                      <a:gd name="connsiteY13" fmla="*/ 1196046 h 1213628"/>
                      <a:gd name="connsiteX14" fmla="*/ 1356934 w 2042813"/>
                      <a:gd name="connsiteY14" fmla="*/ 1209381 h 1213628"/>
                      <a:gd name="connsiteX15" fmla="*/ 1473139 w 2042813"/>
                      <a:gd name="connsiteY15" fmla="*/ 1131276 h 1213628"/>
                      <a:gd name="connsiteX16" fmla="*/ 1772224 w 2042813"/>
                      <a:gd name="connsiteY16" fmla="*/ 769326 h 1213628"/>
                      <a:gd name="connsiteX17" fmla="*/ 2035114 w 2042813"/>
                      <a:gd name="connsiteY17" fmla="*/ 538821 h 1213628"/>
                      <a:gd name="connsiteX18" fmla="*/ 1964629 w 2042813"/>
                      <a:gd name="connsiteY18" fmla="*/ 338796 h 1213628"/>
                      <a:gd name="connsiteX19" fmla="*/ 1846519 w 2042813"/>
                      <a:gd name="connsiteY19" fmla="*/ 287361 h 1213628"/>
                      <a:gd name="connsiteX20" fmla="*/ 1631254 w 2042813"/>
                      <a:gd name="connsiteY20" fmla="*/ 228306 h 1213628"/>
                      <a:gd name="connsiteX21" fmla="*/ 1638874 w 2042813"/>
                      <a:gd name="connsiteY21" fmla="*/ 165441 h 1213628"/>
                      <a:gd name="connsiteX22" fmla="*/ 1619824 w 2042813"/>
                      <a:gd name="connsiteY22" fmla="*/ 62571 h 1213628"/>
                      <a:gd name="connsiteX23" fmla="*/ 1526479 w 2042813"/>
                      <a:gd name="connsiteY23" fmla="*/ 5421 h 1213628"/>
                      <a:gd name="connsiteX24" fmla="*/ 1307404 w 2042813"/>
                      <a:gd name="connsiteY24" fmla="*/ 18756 h 1213628"/>
                      <a:gd name="connsiteX25" fmla="*/ 1120714 w 2042813"/>
                      <a:gd name="connsiteY25" fmla="*/ 150201 h 1213628"/>
                      <a:gd name="connsiteX26" fmla="*/ 1078804 w 2042813"/>
                      <a:gd name="connsiteY26" fmla="*/ 150201 h 1213628"/>
                      <a:gd name="connsiteX27" fmla="*/ 903544 w 2042813"/>
                      <a:gd name="connsiteY27" fmla="*/ 129246 h 1213628"/>
                      <a:gd name="connsiteX0" fmla="*/ 903544 w 2037474"/>
                      <a:gd name="connsiteY0" fmla="*/ 129246 h 1213628"/>
                      <a:gd name="connsiteX1" fmla="*/ 768289 w 2037474"/>
                      <a:gd name="connsiteY1" fmla="*/ 129246 h 1213628"/>
                      <a:gd name="connsiteX2" fmla="*/ 674944 w 2037474"/>
                      <a:gd name="connsiteY2" fmla="*/ 133056 h 1213628"/>
                      <a:gd name="connsiteX3" fmla="*/ 570169 w 2037474"/>
                      <a:gd name="connsiteY3" fmla="*/ 197826 h 1213628"/>
                      <a:gd name="connsiteX4" fmla="*/ 318709 w 2037474"/>
                      <a:gd name="connsiteY4" fmla="*/ 451191 h 1213628"/>
                      <a:gd name="connsiteX5" fmla="*/ 57724 w 2037474"/>
                      <a:gd name="connsiteY5" fmla="*/ 795996 h 1213628"/>
                      <a:gd name="connsiteX6" fmla="*/ 12004 w 2037474"/>
                      <a:gd name="connsiteY6" fmla="*/ 929346 h 1213628"/>
                      <a:gd name="connsiteX7" fmla="*/ 4384 w 2037474"/>
                      <a:gd name="connsiteY7" fmla="*/ 1020786 h 1213628"/>
                      <a:gd name="connsiteX8" fmla="*/ 71059 w 2037474"/>
                      <a:gd name="connsiteY8" fmla="*/ 1034121 h 1213628"/>
                      <a:gd name="connsiteX9" fmla="*/ 147259 w 2037474"/>
                      <a:gd name="connsiteY9" fmla="*/ 1091271 h 1213628"/>
                      <a:gd name="connsiteX10" fmla="*/ 324424 w 2037474"/>
                      <a:gd name="connsiteY10" fmla="*/ 1079841 h 1213628"/>
                      <a:gd name="connsiteX11" fmla="*/ 391099 w 2037474"/>
                      <a:gd name="connsiteY11" fmla="*/ 1116036 h 1213628"/>
                      <a:gd name="connsiteX12" fmla="*/ 764479 w 2037474"/>
                      <a:gd name="connsiteY12" fmla="*/ 1135086 h 1213628"/>
                      <a:gd name="connsiteX13" fmla="*/ 1278829 w 2037474"/>
                      <a:gd name="connsiteY13" fmla="*/ 1196046 h 1213628"/>
                      <a:gd name="connsiteX14" fmla="*/ 1356934 w 2037474"/>
                      <a:gd name="connsiteY14" fmla="*/ 1209381 h 1213628"/>
                      <a:gd name="connsiteX15" fmla="*/ 1473139 w 2037474"/>
                      <a:gd name="connsiteY15" fmla="*/ 1131276 h 1213628"/>
                      <a:gd name="connsiteX16" fmla="*/ 1772224 w 2037474"/>
                      <a:gd name="connsiteY16" fmla="*/ 769326 h 1213628"/>
                      <a:gd name="connsiteX17" fmla="*/ 2035114 w 2037474"/>
                      <a:gd name="connsiteY17" fmla="*/ 538821 h 1213628"/>
                      <a:gd name="connsiteX18" fmla="*/ 1964629 w 2037474"/>
                      <a:gd name="connsiteY18" fmla="*/ 338796 h 1213628"/>
                      <a:gd name="connsiteX19" fmla="*/ 1846519 w 2037474"/>
                      <a:gd name="connsiteY19" fmla="*/ 287361 h 1213628"/>
                      <a:gd name="connsiteX20" fmla="*/ 1631254 w 2037474"/>
                      <a:gd name="connsiteY20" fmla="*/ 228306 h 1213628"/>
                      <a:gd name="connsiteX21" fmla="*/ 1638874 w 2037474"/>
                      <a:gd name="connsiteY21" fmla="*/ 165441 h 1213628"/>
                      <a:gd name="connsiteX22" fmla="*/ 1619824 w 2037474"/>
                      <a:gd name="connsiteY22" fmla="*/ 62571 h 1213628"/>
                      <a:gd name="connsiteX23" fmla="*/ 1526479 w 2037474"/>
                      <a:gd name="connsiteY23" fmla="*/ 5421 h 1213628"/>
                      <a:gd name="connsiteX24" fmla="*/ 1307404 w 2037474"/>
                      <a:gd name="connsiteY24" fmla="*/ 18756 h 1213628"/>
                      <a:gd name="connsiteX25" fmla="*/ 1120714 w 2037474"/>
                      <a:gd name="connsiteY25" fmla="*/ 150201 h 1213628"/>
                      <a:gd name="connsiteX26" fmla="*/ 1078804 w 2037474"/>
                      <a:gd name="connsiteY26" fmla="*/ 150201 h 1213628"/>
                      <a:gd name="connsiteX27" fmla="*/ 903544 w 2037474"/>
                      <a:gd name="connsiteY27" fmla="*/ 129246 h 1213628"/>
                      <a:gd name="connsiteX0" fmla="*/ 903544 w 2041938"/>
                      <a:gd name="connsiteY0" fmla="*/ 129246 h 1213628"/>
                      <a:gd name="connsiteX1" fmla="*/ 768289 w 2041938"/>
                      <a:gd name="connsiteY1" fmla="*/ 129246 h 1213628"/>
                      <a:gd name="connsiteX2" fmla="*/ 674944 w 2041938"/>
                      <a:gd name="connsiteY2" fmla="*/ 133056 h 1213628"/>
                      <a:gd name="connsiteX3" fmla="*/ 570169 w 2041938"/>
                      <a:gd name="connsiteY3" fmla="*/ 197826 h 1213628"/>
                      <a:gd name="connsiteX4" fmla="*/ 318709 w 2041938"/>
                      <a:gd name="connsiteY4" fmla="*/ 451191 h 1213628"/>
                      <a:gd name="connsiteX5" fmla="*/ 57724 w 2041938"/>
                      <a:gd name="connsiteY5" fmla="*/ 795996 h 1213628"/>
                      <a:gd name="connsiteX6" fmla="*/ 12004 w 2041938"/>
                      <a:gd name="connsiteY6" fmla="*/ 929346 h 1213628"/>
                      <a:gd name="connsiteX7" fmla="*/ 4384 w 2041938"/>
                      <a:gd name="connsiteY7" fmla="*/ 1020786 h 1213628"/>
                      <a:gd name="connsiteX8" fmla="*/ 71059 w 2041938"/>
                      <a:gd name="connsiteY8" fmla="*/ 1034121 h 1213628"/>
                      <a:gd name="connsiteX9" fmla="*/ 147259 w 2041938"/>
                      <a:gd name="connsiteY9" fmla="*/ 1091271 h 1213628"/>
                      <a:gd name="connsiteX10" fmla="*/ 324424 w 2041938"/>
                      <a:gd name="connsiteY10" fmla="*/ 1079841 h 1213628"/>
                      <a:gd name="connsiteX11" fmla="*/ 391099 w 2041938"/>
                      <a:gd name="connsiteY11" fmla="*/ 1116036 h 1213628"/>
                      <a:gd name="connsiteX12" fmla="*/ 764479 w 2041938"/>
                      <a:gd name="connsiteY12" fmla="*/ 1135086 h 1213628"/>
                      <a:gd name="connsiteX13" fmla="*/ 1278829 w 2041938"/>
                      <a:gd name="connsiteY13" fmla="*/ 1196046 h 1213628"/>
                      <a:gd name="connsiteX14" fmla="*/ 1356934 w 2041938"/>
                      <a:gd name="connsiteY14" fmla="*/ 1209381 h 1213628"/>
                      <a:gd name="connsiteX15" fmla="*/ 1473139 w 2041938"/>
                      <a:gd name="connsiteY15" fmla="*/ 1131276 h 1213628"/>
                      <a:gd name="connsiteX16" fmla="*/ 1787464 w 2041938"/>
                      <a:gd name="connsiteY16" fmla="*/ 784566 h 1213628"/>
                      <a:gd name="connsiteX17" fmla="*/ 2035114 w 2041938"/>
                      <a:gd name="connsiteY17" fmla="*/ 538821 h 1213628"/>
                      <a:gd name="connsiteX18" fmla="*/ 1964629 w 2041938"/>
                      <a:gd name="connsiteY18" fmla="*/ 338796 h 1213628"/>
                      <a:gd name="connsiteX19" fmla="*/ 1846519 w 2041938"/>
                      <a:gd name="connsiteY19" fmla="*/ 287361 h 1213628"/>
                      <a:gd name="connsiteX20" fmla="*/ 1631254 w 2041938"/>
                      <a:gd name="connsiteY20" fmla="*/ 228306 h 1213628"/>
                      <a:gd name="connsiteX21" fmla="*/ 1638874 w 2041938"/>
                      <a:gd name="connsiteY21" fmla="*/ 165441 h 1213628"/>
                      <a:gd name="connsiteX22" fmla="*/ 1619824 w 2041938"/>
                      <a:gd name="connsiteY22" fmla="*/ 62571 h 1213628"/>
                      <a:gd name="connsiteX23" fmla="*/ 1526479 w 2041938"/>
                      <a:gd name="connsiteY23" fmla="*/ 5421 h 1213628"/>
                      <a:gd name="connsiteX24" fmla="*/ 1307404 w 2041938"/>
                      <a:gd name="connsiteY24" fmla="*/ 18756 h 1213628"/>
                      <a:gd name="connsiteX25" fmla="*/ 1120714 w 2041938"/>
                      <a:gd name="connsiteY25" fmla="*/ 150201 h 1213628"/>
                      <a:gd name="connsiteX26" fmla="*/ 1078804 w 2041938"/>
                      <a:gd name="connsiteY26" fmla="*/ 150201 h 1213628"/>
                      <a:gd name="connsiteX27" fmla="*/ 903544 w 2041938"/>
                      <a:gd name="connsiteY27" fmla="*/ 129246 h 1213628"/>
                      <a:gd name="connsiteX0" fmla="*/ 903544 w 2036847"/>
                      <a:gd name="connsiteY0" fmla="*/ 129246 h 1213628"/>
                      <a:gd name="connsiteX1" fmla="*/ 768289 w 2036847"/>
                      <a:gd name="connsiteY1" fmla="*/ 129246 h 1213628"/>
                      <a:gd name="connsiteX2" fmla="*/ 674944 w 2036847"/>
                      <a:gd name="connsiteY2" fmla="*/ 133056 h 1213628"/>
                      <a:gd name="connsiteX3" fmla="*/ 570169 w 2036847"/>
                      <a:gd name="connsiteY3" fmla="*/ 197826 h 1213628"/>
                      <a:gd name="connsiteX4" fmla="*/ 318709 w 2036847"/>
                      <a:gd name="connsiteY4" fmla="*/ 451191 h 1213628"/>
                      <a:gd name="connsiteX5" fmla="*/ 57724 w 2036847"/>
                      <a:gd name="connsiteY5" fmla="*/ 795996 h 1213628"/>
                      <a:gd name="connsiteX6" fmla="*/ 12004 w 2036847"/>
                      <a:gd name="connsiteY6" fmla="*/ 929346 h 1213628"/>
                      <a:gd name="connsiteX7" fmla="*/ 4384 w 2036847"/>
                      <a:gd name="connsiteY7" fmla="*/ 1020786 h 1213628"/>
                      <a:gd name="connsiteX8" fmla="*/ 71059 w 2036847"/>
                      <a:gd name="connsiteY8" fmla="*/ 1034121 h 1213628"/>
                      <a:gd name="connsiteX9" fmla="*/ 147259 w 2036847"/>
                      <a:gd name="connsiteY9" fmla="*/ 1091271 h 1213628"/>
                      <a:gd name="connsiteX10" fmla="*/ 324424 w 2036847"/>
                      <a:gd name="connsiteY10" fmla="*/ 1079841 h 1213628"/>
                      <a:gd name="connsiteX11" fmla="*/ 391099 w 2036847"/>
                      <a:gd name="connsiteY11" fmla="*/ 1116036 h 1213628"/>
                      <a:gd name="connsiteX12" fmla="*/ 764479 w 2036847"/>
                      <a:gd name="connsiteY12" fmla="*/ 1135086 h 1213628"/>
                      <a:gd name="connsiteX13" fmla="*/ 1278829 w 2036847"/>
                      <a:gd name="connsiteY13" fmla="*/ 1196046 h 1213628"/>
                      <a:gd name="connsiteX14" fmla="*/ 1356934 w 2036847"/>
                      <a:gd name="connsiteY14" fmla="*/ 1209381 h 1213628"/>
                      <a:gd name="connsiteX15" fmla="*/ 1473139 w 2036847"/>
                      <a:gd name="connsiteY15" fmla="*/ 1131276 h 1213628"/>
                      <a:gd name="connsiteX16" fmla="*/ 1787464 w 2036847"/>
                      <a:gd name="connsiteY16" fmla="*/ 784566 h 1213628"/>
                      <a:gd name="connsiteX17" fmla="*/ 2035114 w 2036847"/>
                      <a:gd name="connsiteY17" fmla="*/ 538821 h 1213628"/>
                      <a:gd name="connsiteX18" fmla="*/ 1964629 w 2036847"/>
                      <a:gd name="connsiteY18" fmla="*/ 338796 h 1213628"/>
                      <a:gd name="connsiteX19" fmla="*/ 1846519 w 2036847"/>
                      <a:gd name="connsiteY19" fmla="*/ 287361 h 1213628"/>
                      <a:gd name="connsiteX20" fmla="*/ 1631254 w 2036847"/>
                      <a:gd name="connsiteY20" fmla="*/ 228306 h 1213628"/>
                      <a:gd name="connsiteX21" fmla="*/ 1638874 w 2036847"/>
                      <a:gd name="connsiteY21" fmla="*/ 165441 h 1213628"/>
                      <a:gd name="connsiteX22" fmla="*/ 1619824 w 2036847"/>
                      <a:gd name="connsiteY22" fmla="*/ 62571 h 1213628"/>
                      <a:gd name="connsiteX23" fmla="*/ 1526479 w 2036847"/>
                      <a:gd name="connsiteY23" fmla="*/ 5421 h 1213628"/>
                      <a:gd name="connsiteX24" fmla="*/ 1307404 w 2036847"/>
                      <a:gd name="connsiteY24" fmla="*/ 18756 h 1213628"/>
                      <a:gd name="connsiteX25" fmla="*/ 1120714 w 2036847"/>
                      <a:gd name="connsiteY25" fmla="*/ 150201 h 1213628"/>
                      <a:gd name="connsiteX26" fmla="*/ 1078804 w 2036847"/>
                      <a:gd name="connsiteY26" fmla="*/ 150201 h 1213628"/>
                      <a:gd name="connsiteX27" fmla="*/ 903544 w 2036847"/>
                      <a:gd name="connsiteY27" fmla="*/ 129246 h 1213628"/>
                      <a:gd name="connsiteX0" fmla="*/ 903544 w 2036847"/>
                      <a:gd name="connsiteY0" fmla="*/ 129246 h 1212048"/>
                      <a:gd name="connsiteX1" fmla="*/ 768289 w 2036847"/>
                      <a:gd name="connsiteY1" fmla="*/ 129246 h 1212048"/>
                      <a:gd name="connsiteX2" fmla="*/ 674944 w 2036847"/>
                      <a:gd name="connsiteY2" fmla="*/ 133056 h 1212048"/>
                      <a:gd name="connsiteX3" fmla="*/ 570169 w 2036847"/>
                      <a:gd name="connsiteY3" fmla="*/ 197826 h 1212048"/>
                      <a:gd name="connsiteX4" fmla="*/ 318709 w 2036847"/>
                      <a:gd name="connsiteY4" fmla="*/ 451191 h 1212048"/>
                      <a:gd name="connsiteX5" fmla="*/ 57724 w 2036847"/>
                      <a:gd name="connsiteY5" fmla="*/ 795996 h 1212048"/>
                      <a:gd name="connsiteX6" fmla="*/ 12004 w 2036847"/>
                      <a:gd name="connsiteY6" fmla="*/ 929346 h 1212048"/>
                      <a:gd name="connsiteX7" fmla="*/ 4384 w 2036847"/>
                      <a:gd name="connsiteY7" fmla="*/ 1020786 h 1212048"/>
                      <a:gd name="connsiteX8" fmla="*/ 71059 w 2036847"/>
                      <a:gd name="connsiteY8" fmla="*/ 1034121 h 1212048"/>
                      <a:gd name="connsiteX9" fmla="*/ 147259 w 2036847"/>
                      <a:gd name="connsiteY9" fmla="*/ 1091271 h 1212048"/>
                      <a:gd name="connsiteX10" fmla="*/ 324424 w 2036847"/>
                      <a:gd name="connsiteY10" fmla="*/ 1079841 h 1212048"/>
                      <a:gd name="connsiteX11" fmla="*/ 391099 w 2036847"/>
                      <a:gd name="connsiteY11" fmla="*/ 1116036 h 1212048"/>
                      <a:gd name="connsiteX12" fmla="*/ 764479 w 2036847"/>
                      <a:gd name="connsiteY12" fmla="*/ 1135086 h 1212048"/>
                      <a:gd name="connsiteX13" fmla="*/ 1278829 w 2036847"/>
                      <a:gd name="connsiteY13" fmla="*/ 1196046 h 1212048"/>
                      <a:gd name="connsiteX14" fmla="*/ 1377889 w 2036847"/>
                      <a:gd name="connsiteY14" fmla="*/ 1207476 h 1212048"/>
                      <a:gd name="connsiteX15" fmla="*/ 1473139 w 2036847"/>
                      <a:gd name="connsiteY15" fmla="*/ 1131276 h 1212048"/>
                      <a:gd name="connsiteX16" fmla="*/ 1787464 w 2036847"/>
                      <a:gd name="connsiteY16" fmla="*/ 784566 h 1212048"/>
                      <a:gd name="connsiteX17" fmla="*/ 2035114 w 2036847"/>
                      <a:gd name="connsiteY17" fmla="*/ 538821 h 1212048"/>
                      <a:gd name="connsiteX18" fmla="*/ 1964629 w 2036847"/>
                      <a:gd name="connsiteY18" fmla="*/ 338796 h 1212048"/>
                      <a:gd name="connsiteX19" fmla="*/ 1846519 w 2036847"/>
                      <a:gd name="connsiteY19" fmla="*/ 287361 h 1212048"/>
                      <a:gd name="connsiteX20" fmla="*/ 1631254 w 2036847"/>
                      <a:gd name="connsiteY20" fmla="*/ 228306 h 1212048"/>
                      <a:gd name="connsiteX21" fmla="*/ 1638874 w 2036847"/>
                      <a:gd name="connsiteY21" fmla="*/ 165441 h 1212048"/>
                      <a:gd name="connsiteX22" fmla="*/ 1619824 w 2036847"/>
                      <a:gd name="connsiteY22" fmla="*/ 62571 h 1212048"/>
                      <a:gd name="connsiteX23" fmla="*/ 1526479 w 2036847"/>
                      <a:gd name="connsiteY23" fmla="*/ 5421 h 1212048"/>
                      <a:gd name="connsiteX24" fmla="*/ 1307404 w 2036847"/>
                      <a:gd name="connsiteY24" fmla="*/ 18756 h 1212048"/>
                      <a:gd name="connsiteX25" fmla="*/ 1120714 w 2036847"/>
                      <a:gd name="connsiteY25" fmla="*/ 150201 h 1212048"/>
                      <a:gd name="connsiteX26" fmla="*/ 1078804 w 2036847"/>
                      <a:gd name="connsiteY26" fmla="*/ 150201 h 1212048"/>
                      <a:gd name="connsiteX27" fmla="*/ 903544 w 2036847"/>
                      <a:gd name="connsiteY27" fmla="*/ 129246 h 1212048"/>
                      <a:gd name="connsiteX0" fmla="*/ 903544 w 2036847"/>
                      <a:gd name="connsiteY0" fmla="*/ 129246 h 1212048"/>
                      <a:gd name="connsiteX1" fmla="*/ 768289 w 2036847"/>
                      <a:gd name="connsiteY1" fmla="*/ 129246 h 1212048"/>
                      <a:gd name="connsiteX2" fmla="*/ 674944 w 2036847"/>
                      <a:gd name="connsiteY2" fmla="*/ 133056 h 1212048"/>
                      <a:gd name="connsiteX3" fmla="*/ 570169 w 2036847"/>
                      <a:gd name="connsiteY3" fmla="*/ 197826 h 1212048"/>
                      <a:gd name="connsiteX4" fmla="*/ 318709 w 2036847"/>
                      <a:gd name="connsiteY4" fmla="*/ 451191 h 1212048"/>
                      <a:gd name="connsiteX5" fmla="*/ 57724 w 2036847"/>
                      <a:gd name="connsiteY5" fmla="*/ 795996 h 1212048"/>
                      <a:gd name="connsiteX6" fmla="*/ 12004 w 2036847"/>
                      <a:gd name="connsiteY6" fmla="*/ 929346 h 1212048"/>
                      <a:gd name="connsiteX7" fmla="*/ 4384 w 2036847"/>
                      <a:gd name="connsiteY7" fmla="*/ 1020786 h 1212048"/>
                      <a:gd name="connsiteX8" fmla="*/ 71059 w 2036847"/>
                      <a:gd name="connsiteY8" fmla="*/ 1034121 h 1212048"/>
                      <a:gd name="connsiteX9" fmla="*/ 170119 w 2036847"/>
                      <a:gd name="connsiteY9" fmla="*/ 1098891 h 1212048"/>
                      <a:gd name="connsiteX10" fmla="*/ 324424 w 2036847"/>
                      <a:gd name="connsiteY10" fmla="*/ 1079841 h 1212048"/>
                      <a:gd name="connsiteX11" fmla="*/ 391099 w 2036847"/>
                      <a:gd name="connsiteY11" fmla="*/ 1116036 h 1212048"/>
                      <a:gd name="connsiteX12" fmla="*/ 764479 w 2036847"/>
                      <a:gd name="connsiteY12" fmla="*/ 1135086 h 1212048"/>
                      <a:gd name="connsiteX13" fmla="*/ 1278829 w 2036847"/>
                      <a:gd name="connsiteY13" fmla="*/ 1196046 h 1212048"/>
                      <a:gd name="connsiteX14" fmla="*/ 1377889 w 2036847"/>
                      <a:gd name="connsiteY14" fmla="*/ 1207476 h 1212048"/>
                      <a:gd name="connsiteX15" fmla="*/ 1473139 w 2036847"/>
                      <a:gd name="connsiteY15" fmla="*/ 1131276 h 1212048"/>
                      <a:gd name="connsiteX16" fmla="*/ 1787464 w 2036847"/>
                      <a:gd name="connsiteY16" fmla="*/ 784566 h 1212048"/>
                      <a:gd name="connsiteX17" fmla="*/ 2035114 w 2036847"/>
                      <a:gd name="connsiteY17" fmla="*/ 538821 h 1212048"/>
                      <a:gd name="connsiteX18" fmla="*/ 1964629 w 2036847"/>
                      <a:gd name="connsiteY18" fmla="*/ 338796 h 1212048"/>
                      <a:gd name="connsiteX19" fmla="*/ 1846519 w 2036847"/>
                      <a:gd name="connsiteY19" fmla="*/ 287361 h 1212048"/>
                      <a:gd name="connsiteX20" fmla="*/ 1631254 w 2036847"/>
                      <a:gd name="connsiteY20" fmla="*/ 228306 h 1212048"/>
                      <a:gd name="connsiteX21" fmla="*/ 1638874 w 2036847"/>
                      <a:gd name="connsiteY21" fmla="*/ 165441 h 1212048"/>
                      <a:gd name="connsiteX22" fmla="*/ 1619824 w 2036847"/>
                      <a:gd name="connsiteY22" fmla="*/ 62571 h 1212048"/>
                      <a:gd name="connsiteX23" fmla="*/ 1526479 w 2036847"/>
                      <a:gd name="connsiteY23" fmla="*/ 5421 h 1212048"/>
                      <a:gd name="connsiteX24" fmla="*/ 1307404 w 2036847"/>
                      <a:gd name="connsiteY24" fmla="*/ 18756 h 1212048"/>
                      <a:gd name="connsiteX25" fmla="*/ 1120714 w 2036847"/>
                      <a:gd name="connsiteY25" fmla="*/ 150201 h 1212048"/>
                      <a:gd name="connsiteX26" fmla="*/ 1078804 w 2036847"/>
                      <a:gd name="connsiteY26" fmla="*/ 150201 h 1212048"/>
                      <a:gd name="connsiteX27" fmla="*/ 903544 w 2036847"/>
                      <a:gd name="connsiteY27" fmla="*/ 129246 h 1212048"/>
                      <a:gd name="connsiteX0" fmla="*/ 903686 w 2036989"/>
                      <a:gd name="connsiteY0" fmla="*/ 129246 h 1212048"/>
                      <a:gd name="connsiteX1" fmla="*/ 768431 w 2036989"/>
                      <a:gd name="connsiteY1" fmla="*/ 129246 h 1212048"/>
                      <a:gd name="connsiteX2" fmla="*/ 675086 w 2036989"/>
                      <a:gd name="connsiteY2" fmla="*/ 133056 h 1212048"/>
                      <a:gd name="connsiteX3" fmla="*/ 570311 w 2036989"/>
                      <a:gd name="connsiteY3" fmla="*/ 197826 h 1212048"/>
                      <a:gd name="connsiteX4" fmla="*/ 318851 w 2036989"/>
                      <a:gd name="connsiteY4" fmla="*/ 451191 h 1212048"/>
                      <a:gd name="connsiteX5" fmla="*/ 57866 w 2036989"/>
                      <a:gd name="connsiteY5" fmla="*/ 795996 h 1212048"/>
                      <a:gd name="connsiteX6" fmla="*/ 12146 w 2036989"/>
                      <a:gd name="connsiteY6" fmla="*/ 929346 h 1212048"/>
                      <a:gd name="connsiteX7" fmla="*/ 4526 w 2036989"/>
                      <a:gd name="connsiteY7" fmla="*/ 1020786 h 1212048"/>
                      <a:gd name="connsiteX8" fmla="*/ 73106 w 2036989"/>
                      <a:gd name="connsiteY8" fmla="*/ 1026501 h 1212048"/>
                      <a:gd name="connsiteX9" fmla="*/ 170261 w 2036989"/>
                      <a:gd name="connsiteY9" fmla="*/ 1098891 h 1212048"/>
                      <a:gd name="connsiteX10" fmla="*/ 324566 w 2036989"/>
                      <a:gd name="connsiteY10" fmla="*/ 1079841 h 1212048"/>
                      <a:gd name="connsiteX11" fmla="*/ 391241 w 2036989"/>
                      <a:gd name="connsiteY11" fmla="*/ 1116036 h 1212048"/>
                      <a:gd name="connsiteX12" fmla="*/ 764621 w 2036989"/>
                      <a:gd name="connsiteY12" fmla="*/ 1135086 h 1212048"/>
                      <a:gd name="connsiteX13" fmla="*/ 1278971 w 2036989"/>
                      <a:gd name="connsiteY13" fmla="*/ 1196046 h 1212048"/>
                      <a:gd name="connsiteX14" fmla="*/ 1378031 w 2036989"/>
                      <a:gd name="connsiteY14" fmla="*/ 1207476 h 1212048"/>
                      <a:gd name="connsiteX15" fmla="*/ 1473281 w 2036989"/>
                      <a:gd name="connsiteY15" fmla="*/ 1131276 h 1212048"/>
                      <a:gd name="connsiteX16" fmla="*/ 1787606 w 2036989"/>
                      <a:gd name="connsiteY16" fmla="*/ 784566 h 1212048"/>
                      <a:gd name="connsiteX17" fmla="*/ 2035256 w 2036989"/>
                      <a:gd name="connsiteY17" fmla="*/ 538821 h 1212048"/>
                      <a:gd name="connsiteX18" fmla="*/ 1964771 w 2036989"/>
                      <a:gd name="connsiteY18" fmla="*/ 338796 h 1212048"/>
                      <a:gd name="connsiteX19" fmla="*/ 1846661 w 2036989"/>
                      <a:gd name="connsiteY19" fmla="*/ 287361 h 1212048"/>
                      <a:gd name="connsiteX20" fmla="*/ 1631396 w 2036989"/>
                      <a:gd name="connsiteY20" fmla="*/ 228306 h 1212048"/>
                      <a:gd name="connsiteX21" fmla="*/ 1639016 w 2036989"/>
                      <a:gd name="connsiteY21" fmla="*/ 165441 h 1212048"/>
                      <a:gd name="connsiteX22" fmla="*/ 1619966 w 2036989"/>
                      <a:gd name="connsiteY22" fmla="*/ 62571 h 1212048"/>
                      <a:gd name="connsiteX23" fmla="*/ 1526621 w 2036989"/>
                      <a:gd name="connsiteY23" fmla="*/ 5421 h 1212048"/>
                      <a:gd name="connsiteX24" fmla="*/ 1307546 w 2036989"/>
                      <a:gd name="connsiteY24" fmla="*/ 18756 h 1212048"/>
                      <a:gd name="connsiteX25" fmla="*/ 1120856 w 2036989"/>
                      <a:gd name="connsiteY25" fmla="*/ 150201 h 1212048"/>
                      <a:gd name="connsiteX26" fmla="*/ 1078946 w 2036989"/>
                      <a:gd name="connsiteY26" fmla="*/ 150201 h 1212048"/>
                      <a:gd name="connsiteX27" fmla="*/ 903686 w 2036989"/>
                      <a:gd name="connsiteY27" fmla="*/ 129246 h 1212048"/>
                      <a:gd name="connsiteX0" fmla="*/ 899462 w 2032765"/>
                      <a:gd name="connsiteY0" fmla="*/ 129246 h 1212048"/>
                      <a:gd name="connsiteX1" fmla="*/ 764207 w 2032765"/>
                      <a:gd name="connsiteY1" fmla="*/ 129246 h 1212048"/>
                      <a:gd name="connsiteX2" fmla="*/ 670862 w 2032765"/>
                      <a:gd name="connsiteY2" fmla="*/ 133056 h 1212048"/>
                      <a:gd name="connsiteX3" fmla="*/ 566087 w 2032765"/>
                      <a:gd name="connsiteY3" fmla="*/ 197826 h 1212048"/>
                      <a:gd name="connsiteX4" fmla="*/ 314627 w 2032765"/>
                      <a:gd name="connsiteY4" fmla="*/ 451191 h 1212048"/>
                      <a:gd name="connsiteX5" fmla="*/ 53642 w 2032765"/>
                      <a:gd name="connsiteY5" fmla="*/ 795996 h 1212048"/>
                      <a:gd name="connsiteX6" fmla="*/ 7922 w 2032765"/>
                      <a:gd name="connsiteY6" fmla="*/ 929346 h 1212048"/>
                      <a:gd name="connsiteX7" fmla="*/ 6017 w 2032765"/>
                      <a:gd name="connsiteY7" fmla="*/ 1034121 h 1212048"/>
                      <a:gd name="connsiteX8" fmla="*/ 68882 w 2032765"/>
                      <a:gd name="connsiteY8" fmla="*/ 1026501 h 1212048"/>
                      <a:gd name="connsiteX9" fmla="*/ 166037 w 2032765"/>
                      <a:gd name="connsiteY9" fmla="*/ 1098891 h 1212048"/>
                      <a:gd name="connsiteX10" fmla="*/ 320342 w 2032765"/>
                      <a:gd name="connsiteY10" fmla="*/ 1079841 h 1212048"/>
                      <a:gd name="connsiteX11" fmla="*/ 387017 w 2032765"/>
                      <a:gd name="connsiteY11" fmla="*/ 1116036 h 1212048"/>
                      <a:gd name="connsiteX12" fmla="*/ 760397 w 2032765"/>
                      <a:gd name="connsiteY12" fmla="*/ 1135086 h 1212048"/>
                      <a:gd name="connsiteX13" fmla="*/ 1274747 w 2032765"/>
                      <a:gd name="connsiteY13" fmla="*/ 1196046 h 1212048"/>
                      <a:gd name="connsiteX14" fmla="*/ 1373807 w 2032765"/>
                      <a:gd name="connsiteY14" fmla="*/ 1207476 h 1212048"/>
                      <a:gd name="connsiteX15" fmla="*/ 1469057 w 2032765"/>
                      <a:gd name="connsiteY15" fmla="*/ 1131276 h 1212048"/>
                      <a:gd name="connsiteX16" fmla="*/ 1783382 w 2032765"/>
                      <a:gd name="connsiteY16" fmla="*/ 784566 h 1212048"/>
                      <a:gd name="connsiteX17" fmla="*/ 2031032 w 2032765"/>
                      <a:gd name="connsiteY17" fmla="*/ 538821 h 1212048"/>
                      <a:gd name="connsiteX18" fmla="*/ 1960547 w 2032765"/>
                      <a:gd name="connsiteY18" fmla="*/ 338796 h 1212048"/>
                      <a:gd name="connsiteX19" fmla="*/ 1842437 w 2032765"/>
                      <a:gd name="connsiteY19" fmla="*/ 287361 h 1212048"/>
                      <a:gd name="connsiteX20" fmla="*/ 1627172 w 2032765"/>
                      <a:gd name="connsiteY20" fmla="*/ 228306 h 1212048"/>
                      <a:gd name="connsiteX21" fmla="*/ 1634792 w 2032765"/>
                      <a:gd name="connsiteY21" fmla="*/ 165441 h 1212048"/>
                      <a:gd name="connsiteX22" fmla="*/ 1615742 w 2032765"/>
                      <a:gd name="connsiteY22" fmla="*/ 62571 h 1212048"/>
                      <a:gd name="connsiteX23" fmla="*/ 1522397 w 2032765"/>
                      <a:gd name="connsiteY23" fmla="*/ 5421 h 1212048"/>
                      <a:gd name="connsiteX24" fmla="*/ 1303322 w 2032765"/>
                      <a:gd name="connsiteY24" fmla="*/ 18756 h 1212048"/>
                      <a:gd name="connsiteX25" fmla="*/ 1116632 w 2032765"/>
                      <a:gd name="connsiteY25" fmla="*/ 150201 h 1212048"/>
                      <a:gd name="connsiteX26" fmla="*/ 1074722 w 2032765"/>
                      <a:gd name="connsiteY26" fmla="*/ 150201 h 1212048"/>
                      <a:gd name="connsiteX27" fmla="*/ 899462 w 2032765"/>
                      <a:gd name="connsiteY27" fmla="*/ 129246 h 1212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32765" h="1212048">
                        <a:moveTo>
                          <a:pt x="899462" y="129246"/>
                        </a:moveTo>
                        <a:lnTo>
                          <a:pt x="764207" y="129246"/>
                        </a:lnTo>
                        <a:cubicBezTo>
                          <a:pt x="726107" y="129881"/>
                          <a:pt x="703882" y="121626"/>
                          <a:pt x="670862" y="133056"/>
                        </a:cubicBezTo>
                        <a:cubicBezTo>
                          <a:pt x="637842" y="144486"/>
                          <a:pt x="625459" y="144804"/>
                          <a:pt x="566087" y="197826"/>
                        </a:cubicBezTo>
                        <a:cubicBezTo>
                          <a:pt x="506715" y="250848"/>
                          <a:pt x="400035" y="351496"/>
                          <a:pt x="314627" y="451191"/>
                        </a:cubicBezTo>
                        <a:cubicBezTo>
                          <a:pt x="229219" y="550886"/>
                          <a:pt x="104759" y="716304"/>
                          <a:pt x="53642" y="795996"/>
                        </a:cubicBezTo>
                        <a:cubicBezTo>
                          <a:pt x="2525" y="875688"/>
                          <a:pt x="15859" y="889659"/>
                          <a:pt x="7922" y="929346"/>
                        </a:cubicBezTo>
                        <a:cubicBezTo>
                          <a:pt x="-15" y="969033"/>
                          <a:pt x="-4143" y="1017929"/>
                          <a:pt x="6017" y="1034121"/>
                        </a:cubicBezTo>
                        <a:cubicBezTo>
                          <a:pt x="16177" y="1050313"/>
                          <a:pt x="42212" y="1015706"/>
                          <a:pt x="68882" y="1026501"/>
                        </a:cubicBezTo>
                        <a:cubicBezTo>
                          <a:pt x="95552" y="1037296"/>
                          <a:pt x="124127" y="1090001"/>
                          <a:pt x="166037" y="1098891"/>
                        </a:cubicBezTo>
                        <a:cubicBezTo>
                          <a:pt x="207947" y="1107781"/>
                          <a:pt x="283512" y="1076984"/>
                          <a:pt x="320342" y="1079841"/>
                        </a:cubicBezTo>
                        <a:cubicBezTo>
                          <a:pt x="357172" y="1082698"/>
                          <a:pt x="313675" y="1106829"/>
                          <a:pt x="387017" y="1116036"/>
                        </a:cubicBezTo>
                        <a:cubicBezTo>
                          <a:pt x="460359" y="1125243"/>
                          <a:pt x="612442" y="1121751"/>
                          <a:pt x="760397" y="1135086"/>
                        </a:cubicBezTo>
                        <a:cubicBezTo>
                          <a:pt x="908352" y="1148421"/>
                          <a:pt x="1172512" y="1183981"/>
                          <a:pt x="1274747" y="1196046"/>
                        </a:cubicBezTo>
                        <a:cubicBezTo>
                          <a:pt x="1376982" y="1208111"/>
                          <a:pt x="1341422" y="1218271"/>
                          <a:pt x="1373807" y="1207476"/>
                        </a:cubicBezTo>
                        <a:cubicBezTo>
                          <a:pt x="1406192" y="1196681"/>
                          <a:pt x="1400795" y="1201761"/>
                          <a:pt x="1469057" y="1131276"/>
                        </a:cubicBezTo>
                        <a:cubicBezTo>
                          <a:pt x="1537319" y="1060791"/>
                          <a:pt x="1689720" y="883308"/>
                          <a:pt x="1783382" y="784566"/>
                        </a:cubicBezTo>
                        <a:cubicBezTo>
                          <a:pt x="1877044" y="685824"/>
                          <a:pt x="2018649" y="559776"/>
                          <a:pt x="2031032" y="538821"/>
                        </a:cubicBezTo>
                        <a:cubicBezTo>
                          <a:pt x="2043415" y="517866"/>
                          <a:pt x="1986264" y="361656"/>
                          <a:pt x="1960547" y="338796"/>
                        </a:cubicBezTo>
                        <a:cubicBezTo>
                          <a:pt x="1934830" y="315936"/>
                          <a:pt x="1897999" y="305776"/>
                          <a:pt x="1842437" y="287361"/>
                        </a:cubicBezTo>
                        <a:cubicBezTo>
                          <a:pt x="1786875" y="268946"/>
                          <a:pt x="1661779" y="248626"/>
                          <a:pt x="1627172" y="228306"/>
                        </a:cubicBezTo>
                        <a:cubicBezTo>
                          <a:pt x="1592565" y="207986"/>
                          <a:pt x="1636697" y="193063"/>
                          <a:pt x="1634792" y="165441"/>
                        </a:cubicBezTo>
                        <a:cubicBezTo>
                          <a:pt x="1632887" y="137819"/>
                          <a:pt x="1634475" y="89241"/>
                          <a:pt x="1615742" y="62571"/>
                        </a:cubicBezTo>
                        <a:cubicBezTo>
                          <a:pt x="1597010" y="35901"/>
                          <a:pt x="1574467" y="12724"/>
                          <a:pt x="1522397" y="5421"/>
                        </a:cubicBezTo>
                        <a:cubicBezTo>
                          <a:pt x="1470327" y="-1881"/>
                          <a:pt x="1370949" y="-5374"/>
                          <a:pt x="1303322" y="18756"/>
                        </a:cubicBezTo>
                        <a:cubicBezTo>
                          <a:pt x="1235695" y="42886"/>
                          <a:pt x="1155684" y="126071"/>
                          <a:pt x="1116632" y="150201"/>
                        </a:cubicBezTo>
                        <a:cubicBezTo>
                          <a:pt x="1106155" y="157186"/>
                          <a:pt x="1074722" y="150201"/>
                          <a:pt x="1074722" y="150201"/>
                        </a:cubicBezTo>
                        <a:lnTo>
                          <a:pt x="899462" y="12924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50000"/>
                          <a:shade val="30000"/>
                          <a:satMod val="115000"/>
                        </a:schemeClr>
                      </a:gs>
                      <a:gs pos="50000">
                        <a:schemeClr val="accent4">
                          <a:lumMod val="50000"/>
                          <a:shade val="67500"/>
                          <a:satMod val="115000"/>
                        </a:schemeClr>
                      </a:gs>
                      <a:gs pos="100000">
                        <a:schemeClr val="accent4">
                          <a:lumMod val="50000"/>
                          <a:shade val="100000"/>
                          <a:satMod val="115000"/>
                        </a:schemeClr>
                      </a:gs>
                    </a:gsLst>
                    <a:lin ang="135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6" name="フリーフォーム: 図形 35">
                    <a:extLst>
                      <a:ext uri="{FF2B5EF4-FFF2-40B4-BE49-F238E27FC236}">
                        <a16:creationId xmlns:a16="http://schemas.microsoft.com/office/drawing/2014/main" id="{9C935F6F-2121-5028-0882-9C52E3EE88E0}"/>
                      </a:ext>
                    </a:extLst>
                  </p:cNvPr>
                  <p:cNvSpPr/>
                  <p:nvPr/>
                </p:nvSpPr>
                <p:spPr>
                  <a:xfrm>
                    <a:off x="4061047" y="2551967"/>
                    <a:ext cx="616141" cy="251021"/>
                  </a:xfrm>
                  <a:custGeom>
                    <a:avLst/>
                    <a:gdLst>
                      <a:gd name="connsiteX0" fmla="*/ 207645 w 462915"/>
                      <a:gd name="connsiteY0" fmla="*/ 0 h 188595"/>
                      <a:gd name="connsiteX1" fmla="*/ 0 w 462915"/>
                      <a:gd name="connsiteY1" fmla="*/ 177165 h 188595"/>
                      <a:gd name="connsiteX2" fmla="*/ 243840 w 462915"/>
                      <a:gd name="connsiteY2" fmla="*/ 188595 h 188595"/>
                      <a:gd name="connsiteX3" fmla="*/ 462915 w 462915"/>
                      <a:gd name="connsiteY3" fmla="*/ 17145 h 188595"/>
                      <a:gd name="connsiteX4" fmla="*/ 207645 w 462915"/>
                      <a:gd name="connsiteY4" fmla="*/ 0 h 188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2915" h="188595">
                        <a:moveTo>
                          <a:pt x="207645" y="0"/>
                        </a:moveTo>
                        <a:lnTo>
                          <a:pt x="0" y="177165"/>
                        </a:lnTo>
                        <a:lnTo>
                          <a:pt x="243840" y="188595"/>
                        </a:lnTo>
                        <a:lnTo>
                          <a:pt x="462915" y="17145"/>
                        </a:lnTo>
                        <a:lnTo>
                          <a:pt x="207645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7" name="フリーフォーム: 図形 36">
                    <a:extLst>
                      <a:ext uri="{FF2B5EF4-FFF2-40B4-BE49-F238E27FC236}">
                        <a16:creationId xmlns:a16="http://schemas.microsoft.com/office/drawing/2014/main" id="{1BFF6798-31AF-0785-E31E-58F69A51941B}"/>
                      </a:ext>
                    </a:extLst>
                  </p:cNvPr>
                  <p:cNvSpPr/>
                  <p:nvPr/>
                </p:nvSpPr>
                <p:spPr>
                  <a:xfrm>
                    <a:off x="3362325" y="3227070"/>
                    <a:ext cx="1272540" cy="148590"/>
                  </a:xfrm>
                  <a:custGeom>
                    <a:avLst/>
                    <a:gdLst>
                      <a:gd name="connsiteX0" fmla="*/ 0 w 1272540"/>
                      <a:gd name="connsiteY0" fmla="*/ 13335 h 148590"/>
                      <a:gd name="connsiteX1" fmla="*/ 483870 w 1272540"/>
                      <a:gd name="connsiteY1" fmla="*/ 0 h 148590"/>
                      <a:gd name="connsiteX2" fmla="*/ 782955 w 1272540"/>
                      <a:gd name="connsiteY2" fmla="*/ 20955 h 148590"/>
                      <a:gd name="connsiteX3" fmla="*/ 971550 w 1272540"/>
                      <a:gd name="connsiteY3" fmla="*/ 30480 h 148590"/>
                      <a:gd name="connsiteX4" fmla="*/ 1202055 w 1272540"/>
                      <a:gd name="connsiteY4" fmla="*/ 80010 h 148590"/>
                      <a:gd name="connsiteX5" fmla="*/ 1272540 w 1272540"/>
                      <a:gd name="connsiteY5" fmla="*/ 148590 h 14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72540" h="148590">
                        <a:moveTo>
                          <a:pt x="0" y="13335"/>
                        </a:moveTo>
                        <a:lnTo>
                          <a:pt x="483870" y="0"/>
                        </a:lnTo>
                        <a:lnTo>
                          <a:pt x="782955" y="20955"/>
                        </a:lnTo>
                        <a:lnTo>
                          <a:pt x="971550" y="30480"/>
                        </a:lnTo>
                        <a:lnTo>
                          <a:pt x="1202055" y="80010"/>
                        </a:lnTo>
                        <a:lnTo>
                          <a:pt x="1272540" y="148590"/>
                        </a:lnTo>
                      </a:path>
                    </a:pathLst>
                  </a:custGeom>
                  <a:noFill/>
                  <a:ln w="57150">
                    <a:solidFill>
                      <a:schemeClr val="bg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8" name="フリーフォーム: 図形 37">
                    <a:extLst>
                      <a:ext uri="{FF2B5EF4-FFF2-40B4-BE49-F238E27FC236}">
                        <a16:creationId xmlns:a16="http://schemas.microsoft.com/office/drawing/2014/main" id="{E10E8F64-B2F0-2583-E4F4-533793B2E736}"/>
                      </a:ext>
                    </a:extLst>
                  </p:cNvPr>
                  <p:cNvSpPr/>
                  <p:nvPr/>
                </p:nvSpPr>
                <p:spPr>
                  <a:xfrm>
                    <a:off x="4642485" y="3114675"/>
                    <a:ext cx="116205" cy="171450"/>
                  </a:xfrm>
                  <a:custGeom>
                    <a:avLst/>
                    <a:gdLst>
                      <a:gd name="connsiteX0" fmla="*/ 116205 w 116205"/>
                      <a:gd name="connsiteY0" fmla="*/ 0 h 171450"/>
                      <a:gd name="connsiteX1" fmla="*/ 7620 w 116205"/>
                      <a:gd name="connsiteY1" fmla="*/ 97155 h 171450"/>
                      <a:gd name="connsiteX2" fmla="*/ 0 w 116205"/>
                      <a:gd name="connsiteY2" fmla="*/ 171450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6205" h="171450">
                        <a:moveTo>
                          <a:pt x="116205" y="0"/>
                        </a:moveTo>
                        <a:lnTo>
                          <a:pt x="7620" y="97155"/>
                        </a:lnTo>
                        <a:lnTo>
                          <a:pt x="0" y="171450"/>
                        </a:lnTo>
                      </a:path>
                    </a:pathLst>
                  </a:custGeom>
                  <a:noFill/>
                  <a:ln w="38100">
                    <a:solidFill>
                      <a:schemeClr val="bg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9" name="フリーフォーム: 図形 38">
                    <a:extLst>
                      <a:ext uri="{FF2B5EF4-FFF2-40B4-BE49-F238E27FC236}">
                        <a16:creationId xmlns:a16="http://schemas.microsoft.com/office/drawing/2014/main" id="{ABC16BD8-AC13-F16F-A193-99C6D59DEF30}"/>
                      </a:ext>
                    </a:extLst>
                  </p:cNvPr>
                  <p:cNvSpPr/>
                  <p:nvPr/>
                </p:nvSpPr>
                <p:spPr>
                  <a:xfrm>
                    <a:off x="5095875" y="2661285"/>
                    <a:ext cx="74295" cy="87630"/>
                  </a:xfrm>
                  <a:custGeom>
                    <a:avLst/>
                    <a:gdLst>
                      <a:gd name="connsiteX0" fmla="*/ 74295 w 74295"/>
                      <a:gd name="connsiteY0" fmla="*/ 0 h 87630"/>
                      <a:gd name="connsiteX1" fmla="*/ 0 w 74295"/>
                      <a:gd name="connsiteY1" fmla="*/ 87630 h 876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4295" h="87630">
                        <a:moveTo>
                          <a:pt x="74295" y="0"/>
                        </a:moveTo>
                        <a:lnTo>
                          <a:pt x="0" y="87630"/>
                        </a:lnTo>
                      </a:path>
                    </a:pathLst>
                  </a:custGeom>
                  <a:noFill/>
                  <a:ln w="57150">
                    <a:solidFill>
                      <a:schemeClr val="bg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0" name="フリーフォーム: 図形 39">
                    <a:extLst>
                      <a:ext uri="{FF2B5EF4-FFF2-40B4-BE49-F238E27FC236}">
                        <a16:creationId xmlns:a16="http://schemas.microsoft.com/office/drawing/2014/main" id="{5DE3AC1B-50D9-58AE-12EF-18E06A434537}"/>
                      </a:ext>
                    </a:extLst>
                  </p:cNvPr>
                  <p:cNvSpPr/>
                  <p:nvPr/>
                </p:nvSpPr>
                <p:spPr>
                  <a:xfrm>
                    <a:off x="4391025" y="2314575"/>
                    <a:ext cx="375285" cy="133350"/>
                  </a:xfrm>
                  <a:custGeom>
                    <a:avLst/>
                    <a:gdLst>
                      <a:gd name="connsiteX0" fmla="*/ 0 w 375285"/>
                      <a:gd name="connsiteY0" fmla="*/ 83820 h 133350"/>
                      <a:gd name="connsiteX1" fmla="*/ 131445 w 375285"/>
                      <a:gd name="connsiteY1" fmla="*/ 93345 h 133350"/>
                      <a:gd name="connsiteX2" fmla="*/ 367665 w 375285"/>
                      <a:gd name="connsiteY2" fmla="*/ 133350 h 133350"/>
                      <a:gd name="connsiteX3" fmla="*/ 375285 w 375285"/>
                      <a:gd name="connsiteY3" fmla="*/ 57150 h 133350"/>
                      <a:gd name="connsiteX4" fmla="*/ 346710 w 375285"/>
                      <a:gd name="connsiteY4" fmla="*/ 17145 h 133350"/>
                      <a:gd name="connsiteX5" fmla="*/ 287655 w 375285"/>
                      <a:gd name="connsiteY5" fmla="*/ 5715 h 133350"/>
                      <a:gd name="connsiteX6" fmla="*/ 219075 w 375285"/>
                      <a:gd name="connsiteY6" fmla="*/ 0 h 133350"/>
                      <a:gd name="connsiteX7" fmla="*/ 127635 w 375285"/>
                      <a:gd name="connsiteY7" fmla="*/ 59055 h 133350"/>
                      <a:gd name="connsiteX8" fmla="*/ 0 w 375285"/>
                      <a:gd name="connsiteY8" fmla="*/ 83820 h 133350"/>
                      <a:gd name="connsiteX0" fmla="*/ 0 w 375285"/>
                      <a:gd name="connsiteY0" fmla="*/ 83820 h 133350"/>
                      <a:gd name="connsiteX1" fmla="*/ 131445 w 375285"/>
                      <a:gd name="connsiteY1" fmla="*/ 93345 h 133350"/>
                      <a:gd name="connsiteX2" fmla="*/ 367665 w 375285"/>
                      <a:gd name="connsiteY2" fmla="*/ 133350 h 133350"/>
                      <a:gd name="connsiteX3" fmla="*/ 375285 w 375285"/>
                      <a:gd name="connsiteY3" fmla="*/ 57150 h 133350"/>
                      <a:gd name="connsiteX4" fmla="*/ 346710 w 375285"/>
                      <a:gd name="connsiteY4" fmla="*/ 17145 h 133350"/>
                      <a:gd name="connsiteX5" fmla="*/ 287655 w 375285"/>
                      <a:gd name="connsiteY5" fmla="*/ 5715 h 133350"/>
                      <a:gd name="connsiteX6" fmla="*/ 219075 w 375285"/>
                      <a:gd name="connsiteY6" fmla="*/ 0 h 133350"/>
                      <a:gd name="connsiteX7" fmla="*/ 120015 w 375285"/>
                      <a:gd name="connsiteY7" fmla="*/ 80010 h 133350"/>
                      <a:gd name="connsiteX8" fmla="*/ 0 w 375285"/>
                      <a:gd name="connsiteY8" fmla="*/ 83820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5285" h="133350">
                        <a:moveTo>
                          <a:pt x="0" y="83820"/>
                        </a:moveTo>
                        <a:lnTo>
                          <a:pt x="131445" y="93345"/>
                        </a:lnTo>
                        <a:lnTo>
                          <a:pt x="367665" y="133350"/>
                        </a:lnTo>
                        <a:lnTo>
                          <a:pt x="375285" y="57150"/>
                        </a:lnTo>
                        <a:lnTo>
                          <a:pt x="346710" y="17145"/>
                        </a:lnTo>
                        <a:lnTo>
                          <a:pt x="287655" y="5715"/>
                        </a:lnTo>
                        <a:lnTo>
                          <a:pt x="219075" y="0"/>
                        </a:lnTo>
                        <a:lnTo>
                          <a:pt x="120015" y="80010"/>
                        </a:lnTo>
                        <a:lnTo>
                          <a:pt x="0" y="8382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635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sp>
              <p:nvSpPr>
                <p:cNvPr id="33" name="フリーフォーム: 図形 32">
                  <a:extLst>
                    <a:ext uri="{FF2B5EF4-FFF2-40B4-BE49-F238E27FC236}">
                      <a16:creationId xmlns:a16="http://schemas.microsoft.com/office/drawing/2014/main" id="{E48C305D-F95F-3A1F-F6F1-D085E4D4EBAC}"/>
                    </a:ext>
                  </a:extLst>
                </p:cNvPr>
                <p:cNvSpPr/>
                <p:nvPr/>
              </p:nvSpPr>
              <p:spPr>
                <a:xfrm>
                  <a:off x="4808984" y="2756459"/>
                  <a:ext cx="424815" cy="394335"/>
                </a:xfrm>
                <a:custGeom>
                  <a:avLst/>
                  <a:gdLst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22860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68580 w 424815"/>
                    <a:gd name="connsiteY7" fmla="*/ 83820 h 394335"/>
                    <a:gd name="connsiteX8" fmla="*/ 49530 w 424815"/>
                    <a:gd name="connsiteY8" fmla="*/ 108585 h 394335"/>
                    <a:gd name="connsiteX9" fmla="*/ 125730 w 424815"/>
                    <a:gd name="connsiteY9" fmla="*/ 146685 h 394335"/>
                    <a:gd name="connsiteX10" fmla="*/ 177165 w 424815"/>
                    <a:gd name="connsiteY10" fmla="*/ 160020 h 394335"/>
                    <a:gd name="connsiteX11" fmla="*/ 180975 w 424815"/>
                    <a:gd name="connsiteY11" fmla="*/ 177165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68580 w 424815"/>
                    <a:gd name="connsiteY7" fmla="*/ 83820 h 394335"/>
                    <a:gd name="connsiteX8" fmla="*/ 49530 w 424815"/>
                    <a:gd name="connsiteY8" fmla="*/ 108585 h 394335"/>
                    <a:gd name="connsiteX9" fmla="*/ 125730 w 424815"/>
                    <a:gd name="connsiteY9" fmla="*/ 146685 h 394335"/>
                    <a:gd name="connsiteX10" fmla="*/ 177165 w 424815"/>
                    <a:gd name="connsiteY10" fmla="*/ 160020 h 394335"/>
                    <a:gd name="connsiteX11" fmla="*/ 180975 w 424815"/>
                    <a:gd name="connsiteY11" fmla="*/ 177165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68580 w 424815"/>
                    <a:gd name="connsiteY7" fmla="*/ 83820 h 394335"/>
                    <a:gd name="connsiteX8" fmla="*/ 49530 w 424815"/>
                    <a:gd name="connsiteY8" fmla="*/ 108585 h 394335"/>
                    <a:gd name="connsiteX9" fmla="*/ 125730 w 424815"/>
                    <a:gd name="connsiteY9" fmla="*/ 146685 h 394335"/>
                    <a:gd name="connsiteX10" fmla="*/ 177165 w 424815"/>
                    <a:gd name="connsiteY10" fmla="*/ 160020 h 394335"/>
                    <a:gd name="connsiteX11" fmla="*/ 180975 w 424815"/>
                    <a:gd name="connsiteY11" fmla="*/ 177165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7165 w 424815"/>
                    <a:gd name="connsiteY11" fmla="*/ 160020 h 394335"/>
                    <a:gd name="connsiteX12" fmla="*/ 180975 w 424815"/>
                    <a:gd name="connsiteY12" fmla="*/ 177165 h 394335"/>
                    <a:gd name="connsiteX13" fmla="*/ 161925 w 424815"/>
                    <a:gd name="connsiteY13" fmla="*/ 156210 h 394335"/>
                    <a:gd name="connsiteX14" fmla="*/ 26670 w 424815"/>
                    <a:gd name="connsiteY14" fmla="*/ 148590 h 394335"/>
                    <a:gd name="connsiteX15" fmla="*/ 30480 w 424815"/>
                    <a:gd name="connsiteY15" fmla="*/ 175260 h 394335"/>
                    <a:gd name="connsiteX16" fmla="*/ 70485 w 424815"/>
                    <a:gd name="connsiteY16" fmla="*/ 203835 h 394335"/>
                    <a:gd name="connsiteX17" fmla="*/ 131445 w 424815"/>
                    <a:gd name="connsiteY17" fmla="*/ 224790 h 394335"/>
                    <a:gd name="connsiteX18" fmla="*/ 81915 w 424815"/>
                    <a:gd name="connsiteY18" fmla="*/ 232410 h 394335"/>
                    <a:gd name="connsiteX19" fmla="*/ 3810 w 424815"/>
                    <a:gd name="connsiteY19" fmla="*/ 217170 h 394335"/>
                    <a:gd name="connsiteX20" fmla="*/ 0 w 424815"/>
                    <a:gd name="connsiteY20" fmla="*/ 251460 h 394335"/>
                    <a:gd name="connsiteX21" fmla="*/ 131445 w 424815"/>
                    <a:gd name="connsiteY21" fmla="*/ 280035 h 394335"/>
                    <a:gd name="connsiteX22" fmla="*/ 175260 w 424815"/>
                    <a:gd name="connsiteY22" fmla="*/ 344805 h 394335"/>
                    <a:gd name="connsiteX23" fmla="*/ 207645 w 424815"/>
                    <a:gd name="connsiteY23" fmla="*/ 382905 h 394335"/>
                    <a:gd name="connsiteX24" fmla="*/ 266700 w 424815"/>
                    <a:gd name="connsiteY24" fmla="*/ 394335 h 394335"/>
                    <a:gd name="connsiteX25" fmla="*/ 310515 w 424815"/>
                    <a:gd name="connsiteY25" fmla="*/ 245745 h 394335"/>
                    <a:gd name="connsiteX26" fmla="*/ 424815 w 424815"/>
                    <a:gd name="connsiteY26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7165 w 424815"/>
                    <a:gd name="connsiteY11" fmla="*/ 160020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7165 w 424815"/>
                    <a:gd name="connsiteY11" fmla="*/ 160020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13360 h 394335"/>
                    <a:gd name="connsiteX18" fmla="*/ 81915 w 424815"/>
                    <a:gd name="connsiteY18" fmla="*/ 232410 h 394335"/>
                    <a:gd name="connsiteX19" fmla="*/ 3810 w 424815"/>
                    <a:gd name="connsiteY19" fmla="*/ 217170 h 394335"/>
                    <a:gd name="connsiteX20" fmla="*/ 0 w 424815"/>
                    <a:gd name="connsiteY20" fmla="*/ 251460 h 394335"/>
                    <a:gd name="connsiteX21" fmla="*/ 131445 w 424815"/>
                    <a:gd name="connsiteY21" fmla="*/ 280035 h 394335"/>
                    <a:gd name="connsiteX22" fmla="*/ 175260 w 424815"/>
                    <a:gd name="connsiteY22" fmla="*/ 344805 h 394335"/>
                    <a:gd name="connsiteX23" fmla="*/ 207645 w 424815"/>
                    <a:gd name="connsiteY23" fmla="*/ 382905 h 394335"/>
                    <a:gd name="connsiteX24" fmla="*/ 266700 w 424815"/>
                    <a:gd name="connsiteY24" fmla="*/ 394335 h 394335"/>
                    <a:gd name="connsiteX25" fmla="*/ 310515 w 424815"/>
                    <a:gd name="connsiteY25" fmla="*/ 245745 h 394335"/>
                    <a:gd name="connsiteX26" fmla="*/ 424815 w 424815"/>
                    <a:gd name="connsiteY26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13360 h 394335"/>
                    <a:gd name="connsiteX18" fmla="*/ 81915 w 424815"/>
                    <a:gd name="connsiteY18" fmla="*/ 232410 h 394335"/>
                    <a:gd name="connsiteX19" fmla="*/ 3810 w 424815"/>
                    <a:gd name="connsiteY19" fmla="*/ 217170 h 394335"/>
                    <a:gd name="connsiteX20" fmla="*/ 0 w 424815"/>
                    <a:gd name="connsiteY20" fmla="*/ 251460 h 394335"/>
                    <a:gd name="connsiteX21" fmla="*/ 131445 w 424815"/>
                    <a:gd name="connsiteY21" fmla="*/ 280035 h 394335"/>
                    <a:gd name="connsiteX22" fmla="*/ 175260 w 424815"/>
                    <a:gd name="connsiteY22" fmla="*/ 344805 h 394335"/>
                    <a:gd name="connsiteX23" fmla="*/ 207645 w 424815"/>
                    <a:gd name="connsiteY23" fmla="*/ 382905 h 394335"/>
                    <a:gd name="connsiteX24" fmla="*/ 266700 w 424815"/>
                    <a:gd name="connsiteY24" fmla="*/ 394335 h 394335"/>
                    <a:gd name="connsiteX25" fmla="*/ 310515 w 424815"/>
                    <a:gd name="connsiteY25" fmla="*/ 245745 h 394335"/>
                    <a:gd name="connsiteX26" fmla="*/ 424815 w 424815"/>
                    <a:gd name="connsiteY26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6200 w 424815"/>
                    <a:gd name="connsiteY17" fmla="*/ 21336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25730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25730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25730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24815" h="394335">
                      <a:moveTo>
                        <a:pt x="424815" y="148590"/>
                      </a:moveTo>
                      <a:lnTo>
                        <a:pt x="381000" y="89535"/>
                      </a:lnTo>
                      <a:lnTo>
                        <a:pt x="314325" y="47625"/>
                      </a:lnTo>
                      <a:lnTo>
                        <a:pt x="222885" y="28575"/>
                      </a:lnTo>
                      <a:cubicBezTo>
                        <a:pt x="193040" y="22860"/>
                        <a:pt x="130810" y="1905"/>
                        <a:pt x="116205" y="0"/>
                      </a:cubicBezTo>
                      <a:cubicBezTo>
                        <a:pt x="107315" y="13335"/>
                        <a:pt x="98425" y="22860"/>
                        <a:pt x="106680" y="51435"/>
                      </a:cubicBezTo>
                      <a:cubicBezTo>
                        <a:pt x="140970" y="71755"/>
                        <a:pt x="207645" y="114935"/>
                        <a:pt x="209550" y="112395"/>
                      </a:cubicBezTo>
                      <a:cubicBezTo>
                        <a:pt x="214312" y="120015"/>
                        <a:pt x="160655" y="92393"/>
                        <a:pt x="137160" y="87630"/>
                      </a:cubicBezTo>
                      <a:cubicBezTo>
                        <a:pt x="113665" y="82867"/>
                        <a:pt x="82868" y="81915"/>
                        <a:pt x="68580" y="83820"/>
                      </a:cubicBezTo>
                      <a:lnTo>
                        <a:pt x="49530" y="108585"/>
                      </a:lnTo>
                      <a:lnTo>
                        <a:pt x="125730" y="146685"/>
                      </a:lnTo>
                      <a:cubicBezTo>
                        <a:pt x="135890" y="150495"/>
                        <a:pt x="161290" y="161925"/>
                        <a:pt x="179070" y="169545"/>
                      </a:cubicBezTo>
                      <a:cubicBezTo>
                        <a:pt x="174625" y="172085"/>
                        <a:pt x="126365" y="153987"/>
                        <a:pt x="100965" y="150495"/>
                      </a:cubicBezTo>
                      <a:cubicBezTo>
                        <a:pt x="75565" y="147003"/>
                        <a:pt x="38100" y="146368"/>
                        <a:pt x="26670" y="148590"/>
                      </a:cubicBezTo>
                      <a:lnTo>
                        <a:pt x="30480" y="184785"/>
                      </a:lnTo>
                      <a:lnTo>
                        <a:pt x="91440" y="190500"/>
                      </a:lnTo>
                      <a:lnTo>
                        <a:pt x="131445" y="224790"/>
                      </a:lnTo>
                      <a:cubicBezTo>
                        <a:pt x="129858" y="231775"/>
                        <a:pt x="91757" y="208915"/>
                        <a:pt x="70485" y="207645"/>
                      </a:cubicBezTo>
                      <a:lnTo>
                        <a:pt x="3810" y="217170"/>
                      </a:lnTo>
                      <a:lnTo>
                        <a:pt x="0" y="251460"/>
                      </a:lnTo>
                      <a:lnTo>
                        <a:pt x="125730" y="280035"/>
                      </a:lnTo>
                      <a:lnTo>
                        <a:pt x="175260" y="344805"/>
                      </a:lnTo>
                      <a:lnTo>
                        <a:pt x="207645" y="382905"/>
                      </a:lnTo>
                      <a:lnTo>
                        <a:pt x="266700" y="394335"/>
                      </a:lnTo>
                      <a:cubicBezTo>
                        <a:pt x="281305" y="344805"/>
                        <a:pt x="286385" y="300990"/>
                        <a:pt x="310515" y="245745"/>
                      </a:cubicBezTo>
                      <a:cubicBezTo>
                        <a:pt x="365760" y="205740"/>
                        <a:pt x="386715" y="180975"/>
                        <a:pt x="424815" y="148590"/>
                      </a:cubicBezTo>
                      <a:close/>
                    </a:path>
                  </a:pathLst>
                </a:custGeom>
                <a:solidFill>
                  <a:srgbClr val="FFF2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4" name="フリーフォーム: 図形 33">
                  <a:extLst>
                    <a:ext uri="{FF2B5EF4-FFF2-40B4-BE49-F238E27FC236}">
                      <a16:creationId xmlns:a16="http://schemas.microsoft.com/office/drawing/2014/main" id="{01C3739B-7912-03C8-8F39-34822235692E}"/>
                    </a:ext>
                  </a:extLst>
                </p:cNvPr>
                <p:cNvSpPr/>
                <p:nvPr/>
              </p:nvSpPr>
              <p:spPr>
                <a:xfrm>
                  <a:off x="3286662" y="2680888"/>
                  <a:ext cx="312309" cy="345395"/>
                </a:xfrm>
                <a:custGeom>
                  <a:avLst/>
                  <a:gdLst>
                    <a:gd name="connsiteX0" fmla="*/ 51504 w 311607"/>
                    <a:gd name="connsiteY0" fmla="*/ 347628 h 348196"/>
                    <a:gd name="connsiteX1" fmla="*/ 7689 w 311607"/>
                    <a:gd name="connsiteY1" fmla="*/ 303813 h 348196"/>
                    <a:gd name="connsiteX2" fmla="*/ 5784 w 311607"/>
                    <a:gd name="connsiteY2" fmla="*/ 172368 h 348196"/>
                    <a:gd name="connsiteX3" fmla="*/ 66744 w 311607"/>
                    <a:gd name="connsiteY3" fmla="*/ 63783 h 348196"/>
                    <a:gd name="connsiteX4" fmla="*/ 139134 w 311607"/>
                    <a:gd name="connsiteY4" fmla="*/ 12348 h 348196"/>
                    <a:gd name="connsiteX5" fmla="*/ 287724 w 311607"/>
                    <a:gd name="connsiteY5" fmla="*/ 918 h 348196"/>
                    <a:gd name="connsiteX6" fmla="*/ 310584 w 311607"/>
                    <a:gd name="connsiteY6" fmla="*/ 29493 h 348196"/>
                    <a:gd name="connsiteX7" fmla="*/ 280104 w 311607"/>
                    <a:gd name="connsiteY7" fmla="*/ 58068 h 348196"/>
                    <a:gd name="connsiteX8" fmla="*/ 194379 w 311607"/>
                    <a:gd name="connsiteY8" fmla="*/ 54258 h 348196"/>
                    <a:gd name="connsiteX9" fmla="*/ 163899 w 311607"/>
                    <a:gd name="connsiteY9" fmla="*/ 84738 h 348196"/>
                    <a:gd name="connsiteX10" fmla="*/ 198189 w 311607"/>
                    <a:gd name="connsiteY10" fmla="*/ 88548 h 348196"/>
                    <a:gd name="connsiteX11" fmla="*/ 259149 w 311607"/>
                    <a:gd name="connsiteY11" fmla="*/ 90453 h 348196"/>
                    <a:gd name="connsiteX12" fmla="*/ 282009 w 311607"/>
                    <a:gd name="connsiteY12" fmla="*/ 119028 h 348196"/>
                    <a:gd name="connsiteX13" fmla="*/ 257244 w 311607"/>
                    <a:gd name="connsiteY13" fmla="*/ 132363 h 348196"/>
                    <a:gd name="connsiteX14" fmla="*/ 190569 w 311607"/>
                    <a:gd name="connsiteY14" fmla="*/ 134268 h 348196"/>
                    <a:gd name="connsiteX15" fmla="*/ 137229 w 311607"/>
                    <a:gd name="connsiteY15" fmla="*/ 159033 h 348196"/>
                    <a:gd name="connsiteX16" fmla="*/ 207714 w 311607"/>
                    <a:gd name="connsiteY16" fmla="*/ 155223 h 348196"/>
                    <a:gd name="connsiteX17" fmla="*/ 255339 w 311607"/>
                    <a:gd name="connsiteY17" fmla="*/ 160938 h 348196"/>
                    <a:gd name="connsiteX18" fmla="*/ 259149 w 311607"/>
                    <a:gd name="connsiteY18" fmla="*/ 195228 h 348196"/>
                    <a:gd name="connsiteX19" fmla="*/ 215334 w 311607"/>
                    <a:gd name="connsiteY19" fmla="*/ 202848 h 348196"/>
                    <a:gd name="connsiteX20" fmla="*/ 152469 w 311607"/>
                    <a:gd name="connsiteY20" fmla="*/ 206658 h 348196"/>
                    <a:gd name="connsiteX21" fmla="*/ 175329 w 311607"/>
                    <a:gd name="connsiteY21" fmla="*/ 225708 h 348196"/>
                    <a:gd name="connsiteX22" fmla="*/ 242004 w 311607"/>
                    <a:gd name="connsiteY22" fmla="*/ 242853 h 348196"/>
                    <a:gd name="connsiteX23" fmla="*/ 243909 w 311607"/>
                    <a:gd name="connsiteY23" fmla="*/ 269523 h 348196"/>
                    <a:gd name="connsiteX24" fmla="*/ 173424 w 311607"/>
                    <a:gd name="connsiteY24" fmla="*/ 282858 h 348196"/>
                    <a:gd name="connsiteX25" fmla="*/ 106749 w 311607"/>
                    <a:gd name="connsiteY25" fmla="*/ 279048 h 348196"/>
                    <a:gd name="connsiteX26" fmla="*/ 51504 w 311607"/>
                    <a:gd name="connsiteY26" fmla="*/ 347628 h 348196"/>
                    <a:gd name="connsiteX0" fmla="*/ 51504 w 311298"/>
                    <a:gd name="connsiteY0" fmla="*/ 349364 h 349932"/>
                    <a:gd name="connsiteX1" fmla="*/ 7689 w 311298"/>
                    <a:gd name="connsiteY1" fmla="*/ 305549 h 349932"/>
                    <a:gd name="connsiteX2" fmla="*/ 5784 w 311298"/>
                    <a:gd name="connsiteY2" fmla="*/ 174104 h 349932"/>
                    <a:gd name="connsiteX3" fmla="*/ 66744 w 311298"/>
                    <a:gd name="connsiteY3" fmla="*/ 65519 h 349932"/>
                    <a:gd name="connsiteX4" fmla="*/ 150564 w 311298"/>
                    <a:gd name="connsiteY4" fmla="*/ 8369 h 349932"/>
                    <a:gd name="connsiteX5" fmla="*/ 287724 w 311298"/>
                    <a:gd name="connsiteY5" fmla="*/ 2654 h 349932"/>
                    <a:gd name="connsiteX6" fmla="*/ 310584 w 311298"/>
                    <a:gd name="connsiteY6" fmla="*/ 31229 h 349932"/>
                    <a:gd name="connsiteX7" fmla="*/ 280104 w 311298"/>
                    <a:gd name="connsiteY7" fmla="*/ 59804 h 349932"/>
                    <a:gd name="connsiteX8" fmla="*/ 194379 w 311298"/>
                    <a:gd name="connsiteY8" fmla="*/ 55994 h 349932"/>
                    <a:gd name="connsiteX9" fmla="*/ 163899 w 311298"/>
                    <a:gd name="connsiteY9" fmla="*/ 86474 h 349932"/>
                    <a:gd name="connsiteX10" fmla="*/ 198189 w 311298"/>
                    <a:gd name="connsiteY10" fmla="*/ 90284 h 349932"/>
                    <a:gd name="connsiteX11" fmla="*/ 259149 w 311298"/>
                    <a:gd name="connsiteY11" fmla="*/ 92189 h 349932"/>
                    <a:gd name="connsiteX12" fmla="*/ 282009 w 311298"/>
                    <a:gd name="connsiteY12" fmla="*/ 120764 h 349932"/>
                    <a:gd name="connsiteX13" fmla="*/ 257244 w 311298"/>
                    <a:gd name="connsiteY13" fmla="*/ 134099 h 349932"/>
                    <a:gd name="connsiteX14" fmla="*/ 190569 w 311298"/>
                    <a:gd name="connsiteY14" fmla="*/ 136004 h 349932"/>
                    <a:gd name="connsiteX15" fmla="*/ 137229 w 311298"/>
                    <a:gd name="connsiteY15" fmla="*/ 160769 h 349932"/>
                    <a:gd name="connsiteX16" fmla="*/ 207714 w 311298"/>
                    <a:gd name="connsiteY16" fmla="*/ 156959 h 349932"/>
                    <a:gd name="connsiteX17" fmla="*/ 255339 w 311298"/>
                    <a:gd name="connsiteY17" fmla="*/ 162674 h 349932"/>
                    <a:gd name="connsiteX18" fmla="*/ 259149 w 311298"/>
                    <a:gd name="connsiteY18" fmla="*/ 196964 h 349932"/>
                    <a:gd name="connsiteX19" fmla="*/ 215334 w 311298"/>
                    <a:gd name="connsiteY19" fmla="*/ 204584 h 349932"/>
                    <a:gd name="connsiteX20" fmla="*/ 152469 w 311298"/>
                    <a:gd name="connsiteY20" fmla="*/ 208394 h 349932"/>
                    <a:gd name="connsiteX21" fmla="*/ 175329 w 311298"/>
                    <a:gd name="connsiteY21" fmla="*/ 227444 h 349932"/>
                    <a:gd name="connsiteX22" fmla="*/ 242004 w 311298"/>
                    <a:gd name="connsiteY22" fmla="*/ 244589 h 349932"/>
                    <a:gd name="connsiteX23" fmla="*/ 243909 w 311298"/>
                    <a:gd name="connsiteY23" fmla="*/ 271259 h 349932"/>
                    <a:gd name="connsiteX24" fmla="*/ 173424 w 311298"/>
                    <a:gd name="connsiteY24" fmla="*/ 284594 h 349932"/>
                    <a:gd name="connsiteX25" fmla="*/ 106749 w 311298"/>
                    <a:gd name="connsiteY25" fmla="*/ 280784 h 349932"/>
                    <a:gd name="connsiteX26" fmla="*/ 51504 w 311298"/>
                    <a:gd name="connsiteY26" fmla="*/ 349364 h 349932"/>
                    <a:gd name="connsiteX0" fmla="*/ 51504 w 311298"/>
                    <a:gd name="connsiteY0" fmla="*/ 350643 h 351211"/>
                    <a:gd name="connsiteX1" fmla="*/ 7689 w 311298"/>
                    <a:gd name="connsiteY1" fmla="*/ 306828 h 351211"/>
                    <a:gd name="connsiteX2" fmla="*/ 5784 w 311298"/>
                    <a:gd name="connsiteY2" fmla="*/ 175383 h 351211"/>
                    <a:gd name="connsiteX3" fmla="*/ 66744 w 311298"/>
                    <a:gd name="connsiteY3" fmla="*/ 66798 h 351211"/>
                    <a:gd name="connsiteX4" fmla="*/ 150564 w 311298"/>
                    <a:gd name="connsiteY4" fmla="*/ 9648 h 351211"/>
                    <a:gd name="connsiteX5" fmla="*/ 287724 w 311298"/>
                    <a:gd name="connsiteY5" fmla="*/ 3933 h 351211"/>
                    <a:gd name="connsiteX6" fmla="*/ 310584 w 311298"/>
                    <a:gd name="connsiteY6" fmla="*/ 32508 h 351211"/>
                    <a:gd name="connsiteX7" fmla="*/ 280104 w 311298"/>
                    <a:gd name="connsiteY7" fmla="*/ 61083 h 351211"/>
                    <a:gd name="connsiteX8" fmla="*/ 194379 w 311298"/>
                    <a:gd name="connsiteY8" fmla="*/ 57273 h 351211"/>
                    <a:gd name="connsiteX9" fmla="*/ 163899 w 311298"/>
                    <a:gd name="connsiteY9" fmla="*/ 87753 h 351211"/>
                    <a:gd name="connsiteX10" fmla="*/ 198189 w 311298"/>
                    <a:gd name="connsiteY10" fmla="*/ 91563 h 351211"/>
                    <a:gd name="connsiteX11" fmla="*/ 259149 w 311298"/>
                    <a:gd name="connsiteY11" fmla="*/ 93468 h 351211"/>
                    <a:gd name="connsiteX12" fmla="*/ 282009 w 311298"/>
                    <a:gd name="connsiteY12" fmla="*/ 122043 h 351211"/>
                    <a:gd name="connsiteX13" fmla="*/ 257244 w 311298"/>
                    <a:gd name="connsiteY13" fmla="*/ 135378 h 351211"/>
                    <a:gd name="connsiteX14" fmla="*/ 190569 w 311298"/>
                    <a:gd name="connsiteY14" fmla="*/ 137283 h 351211"/>
                    <a:gd name="connsiteX15" fmla="*/ 137229 w 311298"/>
                    <a:gd name="connsiteY15" fmla="*/ 162048 h 351211"/>
                    <a:gd name="connsiteX16" fmla="*/ 207714 w 311298"/>
                    <a:gd name="connsiteY16" fmla="*/ 158238 h 351211"/>
                    <a:gd name="connsiteX17" fmla="*/ 255339 w 311298"/>
                    <a:gd name="connsiteY17" fmla="*/ 163953 h 351211"/>
                    <a:gd name="connsiteX18" fmla="*/ 259149 w 311298"/>
                    <a:gd name="connsiteY18" fmla="*/ 198243 h 351211"/>
                    <a:gd name="connsiteX19" fmla="*/ 215334 w 311298"/>
                    <a:gd name="connsiteY19" fmla="*/ 205863 h 351211"/>
                    <a:gd name="connsiteX20" fmla="*/ 152469 w 311298"/>
                    <a:gd name="connsiteY20" fmla="*/ 209673 h 351211"/>
                    <a:gd name="connsiteX21" fmla="*/ 175329 w 311298"/>
                    <a:gd name="connsiteY21" fmla="*/ 228723 h 351211"/>
                    <a:gd name="connsiteX22" fmla="*/ 242004 w 311298"/>
                    <a:gd name="connsiteY22" fmla="*/ 245868 h 351211"/>
                    <a:gd name="connsiteX23" fmla="*/ 243909 w 311298"/>
                    <a:gd name="connsiteY23" fmla="*/ 272538 h 351211"/>
                    <a:gd name="connsiteX24" fmla="*/ 173424 w 311298"/>
                    <a:gd name="connsiteY24" fmla="*/ 285873 h 351211"/>
                    <a:gd name="connsiteX25" fmla="*/ 106749 w 311298"/>
                    <a:gd name="connsiteY25" fmla="*/ 282063 h 351211"/>
                    <a:gd name="connsiteX26" fmla="*/ 51504 w 311298"/>
                    <a:gd name="connsiteY26" fmla="*/ 350643 h 351211"/>
                    <a:gd name="connsiteX0" fmla="*/ 51504 w 311298"/>
                    <a:gd name="connsiteY0" fmla="*/ 350643 h 351211"/>
                    <a:gd name="connsiteX1" fmla="*/ 7689 w 311298"/>
                    <a:gd name="connsiteY1" fmla="*/ 306828 h 351211"/>
                    <a:gd name="connsiteX2" fmla="*/ 5784 w 311298"/>
                    <a:gd name="connsiteY2" fmla="*/ 175383 h 351211"/>
                    <a:gd name="connsiteX3" fmla="*/ 66744 w 311298"/>
                    <a:gd name="connsiteY3" fmla="*/ 66798 h 351211"/>
                    <a:gd name="connsiteX4" fmla="*/ 150564 w 311298"/>
                    <a:gd name="connsiteY4" fmla="*/ 9648 h 351211"/>
                    <a:gd name="connsiteX5" fmla="*/ 287724 w 311298"/>
                    <a:gd name="connsiteY5" fmla="*/ 3933 h 351211"/>
                    <a:gd name="connsiteX6" fmla="*/ 310584 w 311298"/>
                    <a:gd name="connsiteY6" fmla="*/ 32508 h 351211"/>
                    <a:gd name="connsiteX7" fmla="*/ 280104 w 311298"/>
                    <a:gd name="connsiteY7" fmla="*/ 61083 h 351211"/>
                    <a:gd name="connsiteX8" fmla="*/ 163899 w 311298"/>
                    <a:gd name="connsiteY8" fmla="*/ 87753 h 351211"/>
                    <a:gd name="connsiteX9" fmla="*/ 198189 w 311298"/>
                    <a:gd name="connsiteY9" fmla="*/ 91563 h 351211"/>
                    <a:gd name="connsiteX10" fmla="*/ 259149 w 311298"/>
                    <a:gd name="connsiteY10" fmla="*/ 93468 h 351211"/>
                    <a:gd name="connsiteX11" fmla="*/ 282009 w 311298"/>
                    <a:gd name="connsiteY11" fmla="*/ 122043 h 351211"/>
                    <a:gd name="connsiteX12" fmla="*/ 257244 w 311298"/>
                    <a:gd name="connsiteY12" fmla="*/ 135378 h 351211"/>
                    <a:gd name="connsiteX13" fmla="*/ 190569 w 311298"/>
                    <a:gd name="connsiteY13" fmla="*/ 137283 h 351211"/>
                    <a:gd name="connsiteX14" fmla="*/ 137229 w 311298"/>
                    <a:gd name="connsiteY14" fmla="*/ 162048 h 351211"/>
                    <a:gd name="connsiteX15" fmla="*/ 207714 w 311298"/>
                    <a:gd name="connsiteY15" fmla="*/ 158238 h 351211"/>
                    <a:gd name="connsiteX16" fmla="*/ 255339 w 311298"/>
                    <a:gd name="connsiteY16" fmla="*/ 163953 h 351211"/>
                    <a:gd name="connsiteX17" fmla="*/ 259149 w 311298"/>
                    <a:gd name="connsiteY17" fmla="*/ 198243 h 351211"/>
                    <a:gd name="connsiteX18" fmla="*/ 215334 w 311298"/>
                    <a:gd name="connsiteY18" fmla="*/ 205863 h 351211"/>
                    <a:gd name="connsiteX19" fmla="*/ 152469 w 311298"/>
                    <a:gd name="connsiteY19" fmla="*/ 209673 h 351211"/>
                    <a:gd name="connsiteX20" fmla="*/ 175329 w 311298"/>
                    <a:gd name="connsiteY20" fmla="*/ 228723 h 351211"/>
                    <a:gd name="connsiteX21" fmla="*/ 242004 w 311298"/>
                    <a:gd name="connsiteY21" fmla="*/ 245868 h 351211"/>
                    <a:gd name="connsiteX22" fmla="*/ 243909 w 311298"/>
                    <a:gd name="connsiteY22" fmla="*/ 272538 h 351211"/>
                    <a:gd name="connsiteX23" fmla="*/ 173424 w 311298"/>
                    <a:gd name="connsiteY23" fmla="*/ 285873 h 351211"/>
                    <a:gd name="connsiteX24" fmla="*/ 106749 w 311298"/>
                    <a:gd name="connsiteY24" fmla="*/ 282063 h 351211"/>
                    <a:gd name="connsiteX25" fmla="*/ 51504 w 311298"/>
                    <a:gd name="connsiteY25" fmla="*/ 350643 h 351211"/>
                    <a:gd name="connsiteX0" fmla="*/ 51504 w 311298"/>
                    <a:gd name="connsiteY0" fmla="*/ 350643 h 351211"/>
                    <a:gd name="connsiteX1" fmla="*/ 7689 w 311298"/>
                    <a:gd name="connsiteY1" fmla="*/ 306828 h 351211"/>
                    <a:gd name="connsiteX2" fmla="*/ 5784 w 311298"/>
                    <a:gd name="connsiteY2" fmla="*/ 175383 h 351211"/>
                    <a:gd name="connsiteX3" fmla="*/ 66744 w 311298"/>
                    <a:gd name="connsiteY3" fmla="*/ 66798 h 351211"/>
                    <a:gd name="connsiteX4" fmla="*/ 150564 w 311298"/>
                    <a:gd name="connsiteY4" fmla="*/ 9648 h 351211"/>
                    <a:gd name="connsiteX5" fmla="*/ 287724 w 311298"/>
                    <a:gd name="connsiteY5" fmla="*/ 3933 h 351211"/>
                    <a:gd name="connsiteX6" fmla="*/ 310584 w 311298"/>
                    <a:gd name="connsiteY6" fmla="*/ 32508 h 351211"/>
                    <a:gd name="connsiteX7" fmla="*/ 280104 w 311298"/>
                    <a:gd name="connsiteY7" fmla="*/ 61083 h 351211"/>
                    <a:gd name="connsiteX8" fmla="*/ 163899 w 311298"/>
                    <a:gd name="connsiteY8" fmla="*/ 87753 h 351211"/>
                    <a:gd name="connsiteX9" fmla="*/ 188664 w 311298"/>
                    <a:gd name="connsiteY9" fmla="*/ 76324 h 351211"/>
                    <a:gd name="connsiteX10" fmla="*/ 198189 w 311298"/>
                    <a:gd name="connsiteY10" fmla="*/ 91563 h 351211"/>
                    <a:gd name="connsiteX11" fmla="*/ 259149 w 311298"/>
                    <a:gd name="connsiteY11" fmla="*/ 93468 h 351211"/>
                    <a:gd name="connsiteX12" fmla="*/ 282009 w 311298"/>
                    <a:gd name="connsiteY12" fmla="*/ 122043 h 351211"/>
                    <a:gd name="connsiteX13" fmla="*/ 257244 w 311298"/>
                    <a:gd name="connsiteY13" fmla="*/ 135378 h 351211"/>
                    <a:gd name="connsiteX14" fmla="*/ 190569 w 311298"/>
                    <a:gd name="connsiteY14" fmla="*/ 137283 h 351211"/>
                    <a:gd name="connsiteX15" fmla="*/ 137229 w 311298"/>
                    <a:gd name="connsiteY15" fmla="*/ 162048 h 351211"/>
                    <a:gd name="connsiteX16" fmla="*/ 207714 w 311298"/>
                    <a:gd name="connsiteY16" fmla="*/ 158238 h 351211"/>
                    <a:gd name="connsiteX17" fmla="*/ 255339 w 311298"/>
                    <a:gd name="connsiteY17" fmla="*/ 163953 h 351211"/>
                    <a:gd name="connsiteX18" fmla="*/ 259149 w 311298"/>
                    <a:gd name="connsiteY18" fmla="*/ 198243 h 351211"/>
                    <a:gd name="connsiteX19" fmla="*/ 215334 w 311298"/>
                    <a:gd name="connsiteY19" fmla="*/ 205863 h 351211"/>
                    <a:gd name="connsiteX20" fmla="*/ 152469 w 311298"/>
                    <a:gd name="connsiteY20" fmla="*/ 209673 h 351211"/>
                    <a:gd name="connsiteX21" fmla="*/ 175329 w 311298"/>
                    <a:gd name="connsiteY21" fmla="*/ 228723 h 351211"/>
                    <a:gd name="connsiteX22" fmla="*/ 242004 w 311298"/>
                    <a:gd name="connsiteY22" fmla="*/ 245868 h 351211"/>
                    <a:gd name="connsiteX23" fmla="*/ 243909 w 311298"/>
                    <a:gd name="connsiteY23" fmla="*/ 272538 h 351211"/>
                    <a:gd name="connsiteX24" fmla="*/ 173424 w 311298"/>
                    <a:gd name="connsiteY24" fmla="*/ 285873 h 351211"/>
                    <a:gd name="connsiteX25" fmla="*/ 106749 w 311298"/>
                    <a:gd name="connsiteY25" fmla="*/ 282063 h 351211"/>
                    <a:gd name="connsiteX26" fmla="*/ 51504 w 311298"/>
                    <a:gd name="connsiteY26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63899 w 312112"/>
                    <a:gd name="connsiteY8" fmla="*/ 87753 h 351211"/>
                    <a:gd name="connsiteX9" fmla="*/ 188664 w 312112"/>
                    <a:gd name="connsiteY9" fmla="*/ 76324 h 351211"/>
                    <a:gd name="connsiteX10" fmla="*/ 198189 w 312112"/>
                    <a:gd name="connsiteY10" fmla="*/ 91563 h 351211"/>
                    <a:gd name="connsiteX11" fmla="*/ 259149 w 312112"/>
                    <a:gd name="connsiteY11" fmla="*/ 93468 h 351211"/>
                    <a:gd name="connsiteX12" fmla="*/ 282009 w 312112"/>
                    <a:gd name="connsiteY12" fmla="*/ 122043 h 351211"/>
                    <a:gd name="connsiteX13" fmla="*/ 257244 w 312112"/>
                    <a:gd name="connsiteY13" fmla="*/ 135378 h 351211"/>
                    <a:gd name="connsiteX14" fmla="*/ 190569 w 312112"/>
                    <a:gd name="connsiteY14" fmla="*/ 137283 h 351211"/>
                    <a:gd name="connsiteX15" fmla="*/ 137229 w 312112"/>
                    <a:gd name="connsiteY15" fmla="*/ 162048 h 351211"/>
                    <a:gd name="connsiteX16" fmla="*/ 207714 w 312112"/>
                    <a:gd name="connsiteY16" fmla="*/ 158238 h 351211"/>
                    <a:gd name="connsiteX17" fmla="*/ 255339 w 312112"/>
                    <a:gd name="connsiteY17" fmla="*/ 163953 h 351211"/>
                    <a:gd name="connsiteX18" fmla="*/ 259149 w 312112"/>
                    <a:gd name="connsiteY18" fmla="*/ 198243 h 351211"/>
                    <a:gd name="connsiteX19" fmla="*/ 215334 w 312112"/>
                    <a:gd name="connsiteY19" fmla="*/ 205863 h 351211"/>
                    <a:gd name="connsiteX20" fmla="*/ 152469 w 312112"/>
                    <a:gd name="connsiteY20" fmla="*/ 209673 h 351211"/>
                    <a:gd name="connsiteX21" fmla="*/ 175329 w 312112"/>
                    <a:gd name="connsiteY21" fmla="*/ 228723 h 351211"/>
                    <a:gd name="connsiteX22" fmla="*/ 242004 w 312112"/>
                    <a:gd name="connsiteY22" fmla="*/ 245868 h 351211"/>
                    <a:gd name="connsiteX23" fmla="*/ 243909 w 312112"/>
                    <a:gd name="connsiteY23" fmla="*/ 272538 h 351211"/>
                    <a:gd name="connsiteX24" fmla="*/ 173424 w 312112"/>
                    <a:gd name="connsiteY24" fmla="*/ 285873 h 351211"/>
                    <a:gd name="connsiteX25" fmla="*/ 106749 w 312112"/>
                    <a:gd name="connsiteY25" fmla="*/ 282063 h 351211"/>
                    <a:gd name="connsiteX26" fmla="*/ 51504 w 312112"/>
                    <a:gd name="connsiteY26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63899 w 312112"/>
                    <a:gd name="connsiteY8" fmla="*/ 87753 h 351211"/>
                    <a:gd name="connsiteX9" fmla="*/ 198189 w 312112"/>
                    <a:gd name="connsiteY9" fmla="*/ 9156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0569 w 312112"/>
                    <a:gd name="connsiteY13" fmla="*/ 137283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198189 w 312112"/>
                    <a:gd name="connsiteY9" fmla="*/ 9156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0569 w 312112"/>
                    <a:gd name="connsiteY13" fmla="*/ 137283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0569 w 312112"/>
                    <a:gd name="connsiteY13" fmla="*/ 137283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3918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3918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6204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6204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94379 w 312112"/>
                    <a:gd name="connsiteY20" fmla="*/ 22491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6204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94379 w 312112"/>
                    <a:gd name="connsiteY20" fmla="*/ 22491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9139 w 312112"/>
                    <a:gd name="connsiteY23" fmla="*/ 268728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008"/>
                    <a:gd name="connsiteX1" fmla="*/ 7689 w 312112"/>
                    <a:gd name="connsiteY1" fmla="*/ 306828 h 351008"/>
                    <a:gd name="connsiteX2" fmla="*/ 5784 w 312112"/>
                    <a:gd name="connsiteY2" fmla="*/ 175383 h 351008"/>
                    <a:gd name="connsiteX3" fmla="*/ 66744 w 312112"/>
                    <a:gd name="connsiteY3" fmla="*/ 66798 h 351008"/>
                    <a:gd name="connsiteX4" fmla="*/ 150564 w 312112"/>
                    <a:gd name="connsiteY4" fmla="*/ 9648 h 351008"/>
                    <a:gd name="connsiteX5" fmla="*/ 287724 w 312112"/>
                    <a:gd name="connsiteY5" fmla="*/ 3933 h 351008"/>
                    <a:gd name="connsiteX6" fmla="*/ 310584 w 312112"/>
                    <a:gd name="connsiteY6" fmla="*/ 32508 h 351008"/>
                    <a:gd name="connsiteX7" fmla="*/ 268674 w 312112"/>
                    <a:gd name="connsiteY7" fmla="*/ 61083 h 351008"/>
                    <a:gd name="connsiteX8" fmla="*/ 173424 w 312112"/>
                    <a:gd name="connsiteY8" fmla="*/ 74418 h 351008"/>
                    <a:gd name="connsiteX9" fmla="*/ 207714 w 312112"/>
                    <a:gd name="connsiteY9" fmla="*/ 83943 h 351008"/>
                    <a:gd name="connsiteX10" fmla="*/ 259149 w 312112"/>
                    <a:gd name="connsiteY10" fmla="*/ 93468 h 351008"/>
                    <a:gd name="connsiteX11" fmla="*/ 282009 w 312112"/>
                    <a:gd name="connsiteY11" fmla="*/ 122043 h 351008"/>
                    <a:gd name="connsiteX12" fmla="*/ 257244 w 312112"/>
                    <a:gd name="connsiteY12" fmla="*/ 135378 h 351008"/>
                    <a:gd name="connsiteX13" fmla="*/ 192474 w 312112"/>
                    <a:gd name="connsiteY13" fmla="*/ 146808 h 351008"/>
                    <a:gd name="connsiteX14" fmla="*/ 156279 w 312112"/>
                    <a:gd name="connsiteY14" fmla="*/ 156333 h 351008"/>
                    <a:gd name="connsiteX15" fmla="*/ 207714 w 312112"/>
                    <a:gd name="connsiteY15" fmla="*/ 162048 h 351008"/>
                    <a:gd name="connsiteX16" fmla="*/ 255339 w 312112"/>
                    <a:gd name="connsiteY16" fmla="*/ 163953 h 351008"/>
                    <a:gd name="connsiteX17" fmla="*/ 259149 w 312112"/>
                    <a:gd name="connsiteY17" fmla="*/ 198243 h 351008"/>
                    <a:gd name="connsiteX18" fmla="*/ 215334 w 312112"/>
                    <a:gd name="connsiteY18" fmla="*/ 205863 h 351008"/>
                    <a:gd name="connsiteX19" fmla="*/ 152469 w 312112"/>
                    <a:gd name="connsiteY19" fmla="*/ 209673 h 351008"/>
                    <a:gd name="connsiteX20" fmla="*/ 194379 w 312112"/>
                    <a:gd name="connsiteY20" fmla="*/ 224913 h 351008"/>
                    <a:gd name="connsiteX21" fmla="*/ 242004 w 312112"/>
                    <a:gd name="connsiteY21" fmla="*/ 245868 h 351008"/>
                    <a:gd name="connsiteX22" fmla="*/ 243909 w 312112"/>
                    <a:gd name="connsiteY22" fmla="*/ 272538 h 351008"/>
                    <a:gd name="connsiteX23" fmla="*/ 179139 w 312112"/>
                    <a:gd name="connsiteY23" fmla="*/ 268728 h 351008"/>
                    <a:gd name="connsiteX24" fmla="*/ 108654 w 312112"/>
                    <a:gd name="connsiteY24" fmla="*/ 287778 h 351008"/>
                    <a:gd name="connsiteX25" fmla="*/ 51504 w 312112"/>
                    <a:gd name="connsiteY25" fmla="*/ 350643 h 351008"/>
                    <a:gd name="connsiteX0" fmla="*/ 55511 w 312309"/>
                    <a:gd name="connsiteY0" fmla="*/ 344928 h 345395"/>
                    <a:gd name="connsiteX1" fmla="*/ 7886 w 312309"/>
                    <a:gd name="connsiteY1" fmla="*/ 306828 h 345395"/>
                    <a:gd name="connsiteX2" fmla="*/ 5981 w 312309"/>
                    <a:gd name="connsiteY2" fmla="*/ 175383 h 345395"/>
                    <a:gd name="connsiteX3" fmla="*/ 66941 w 312309"/>
                    <a:gd name="connsiteY3" fmla="*/ 66798 h 345395"/>
                    <a:gd name="connsiteX4" fmla="*/ 150761 w 312309"/>
                    <a:gd name="connsiteY4" fmla="*/ 9648 h 345395"/>
                    <a:gd name="connsiteX5" fmla="*/ 287921 w 312309"/>
                    <a:gd name="connsiteY5" fmla="*/ 3933 h 345395"/>
                    <a:gd name="connsiteX6" fmla="*/ 310781 w 312309"/>
                    <a:gd name="connsiteY6" fmla="*/ 32508 h 345395"/>
                    <a:gd name="connsiteX7" fmla="*/ 268871 w 312309"/>
                    <a:gd name="connsiteY7" fmla="*/ 61083 h 345395"/>
                    <a:gd name="connsiteX8" fmla="*/ 173621 w 312309"/>
                    <a:gd name="connsiteY8" fmla="*/ 74418 h 345395"/>
                    <a:gd name="connsiteX9" fmla="*/ 207911 w 312309"/>
                    <a:gd name="connsiteY9" fmla="*/ 83943 h 345395"/>
                    <a:gd name="connsiteX10" fmla="*/ 259346 w 312309"/>
                    <a:gd name="connsiteY10" fmla="*/ 93468 h 345395"/>
                    <a:gd name="connsiteX11" fmla="*/ 282206 w 312309"/>
                    <a:gd name="connsiteY11" fmla="*/ 122043 h 345395"/>
                    <a:gd name="connsiteX12" fmla="*/ 257441 w 312309"/>
                    <a:gd name="connsiteY12" fmla="*/ 135378 h 345395"/>
                    <a:gd name="connsiteX13" fmla="*/ 192671 w 312309"/>
                    <a:gd name="connsiteY13" fmla="*/ 146808 h 345395"/>
                    <a:gd name="connsiteX14" fmla="*/ 156476 w 312309"/>
                    <a:gd name="connsiteY14" fmla="*/ 156333 h 345395"/>
                    <a:gd name="connsiteX15" fmla="*/ 207911 w 312309"/>
                    <a:gd name="connsiteY15" fmla="*/ 162048 h 345395"/>
                    <a:gd name="connsiteX16" fmla="*/ 255536 w 312309"/>
                    <a:gd name="connsiteY16" fmla="*/ 163953 h 345395"/>
                    <a:gd name="connsiteX17" fmla="*/ 259346 w 312309"/>
                    <a:gd name="connsiteY17" fmla="*/ 198243 h 345395"/>
                    <a:gd name="connsiteX18" fmla="*/ 215531 w 312309"/>
                    <a:gd name="connsiteY18" fmla="*/ 205863 h 345395"/>
                    <a:gd name="connsiteX19" fmla="*/ 152666 w 312309"/>
                    <a:gd name="connsiteY19" fmla="*/ 209673 h 345395"/>
                    <a:gd name="connsiteX20" fmla="*/ 194576 w 312309"/>
                    <a:gd name="connsiteY20" fmla="*/ 224913 h 345395"/>
                    <a:gd name="connsiteX21" fmla="*/ 242201 w 312309"/>
                    <a:gd name="connsiteY21" fmla="*/ 245868 h 345395"/>
                    <a:gd name="connsiteX22" fmla="*/ 244106 w 312309"/>
                    <a:gd name="connsiteY22" fmla="*/ 272538 h 345395"/>
                    <a:gd name="connsiteX23" fmla="*/ 179336 w 312309"/>
                    <a:gd name="connsiteY23" fmla="*/ 268728 h 345395"/>
                    <a:gd name="connsiteX24" fmla="*/ 108851 w 312309"/>
                    <a:gd name="connsiteY24" fmla="*/ 287778 h 345395"/>
                    <a:gd name="connsiteX25" fmla="*/ 55511 w 312309"/>
                    <a:gd name="connsiteY25" fmla="*/ 344928 h 345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312309" h="345395">
                      <a:moveTo>
                        <a:pt x="55511" y="344928"/>
                      </a:moveTo>
                      <a:cubicBezTo>
                        <a:pt x="38684" y="348103"/>
                        <a:pt x="16141" y="335086"/>
                        <a:pt x="7886" y="306828"/>
                      </a:cubicBezTo>
                      <a:cubicBezTo>
                        <a:pt x="-369" y="278571"/>
                        <a:pt x="-3861" y="215388"/>
                        <a:pt x="5981" y="175383"/>
                      </a:cubicBezTo>
                      <a:cubicBezTo>
                        <a:pt x="15823" y="135378"/>
                        <a:pt x="42811" y="94420"/>
                        <a:pt x="66941" y="66798"/>
                      </a:cubicBezTo>
                      <a:cubicBezTo>
                        <a:pt x="91071" y="39176"/>
                        <a:pt x="96786" y="23936"/>
                        <a:pt x="150761" y="9648"/>
                      </a:cubicBezTo>
                      <a:cubicBezTo>
                        <a:pt x="204736" y="-4640"/>
                        <a:pt x="261251" y="123"/>
                        <a:pt x="287921" y="3933"/>
                      </a:cubicBezTo>
                      <a:cubicBezTo>
                        <a:pt x="314591" y="7743"/>
                        <a:pt x="313956" y="22983"/>
                        <a:pt x="310781" y="32508"/>
                      </a:cubicBezTo>
                      <a:cubicBezTo>
                        <a:pt x="307606" y="42033"/>
                        <a:pt x="291731" y="54098"/>
                        <a:pt x="268871" y="61083"/>
                      </a:cubicBezTo>
                      <a:cubicBezTo>
                        <a:pt x="246011" y="68068"/>
                        <a:pt x="183781" y="70608"/>
                        <a:pt x="173621" y="74418"/>
                      </a:cubicBezTo>
                      <a:cubicBezTo>
                        <a:pt x="163461" y="78228"/>
                        <a:pt x="193624" y="80768"/>
                        <a:pt x="207911" y="83943"/>
                      </a:cubicBezTo>
                      <a:cubicBezTo>
                        <a:pt x="222198" y="87118"/>
                        <a:pt x="246964" y="87118"/>
                        <a:pt x="259346" y="93468"/>
                      </a:cubicBezTo>
                      <a:cubicBezTo>
                        <a:pt x="271728" y="99818"/>
                        <a:pt x="282523" y="115058"/>
                        <a:pt x="282206" y="122043"/>
                      </a:cubicBezTo>
                      <a:cubicBezTo>
                        <a:pt x="281889" y="129028"/>
                        <a:pt x="272363" y="131251"/>
                        <a:pt x="257441" y="135378"/>
                      </a:cubicBezTo>
                      <a:cubicBezTo>
                        <a:pt x="242519" y="139505"/>
                        <a:pt x="209499" y="143315"/>
                        <a:pt x="192671" y="146808"/>
                      </a:cubicBezTo>
                      <a:cubicBezTo>
                        <a:pt x="175843" y="150301"/>
                        <a:pt x="153936" y="153793"/>
                        <a:pt x="156476" y="156333"/>
                      </a:cubicBezTo>
                      <a:cubicBezTo>
                        <a:pt x="159016" y="158873"/>
                        <a:pt x="191401" y="160778"/>
                        <a:pt x="207911" y="162048"/>
                      </a:cubicBezTo>
                      <a:cubicBezTo>
                        <a:pt x="224421" y="163318"/>
                        <a:pt x="246964" y="157921"/>
                        <a:pt x="255536" y="163953"/>
                      </a:cubicBezTo>
                      <a:cubicBezTo>
                        <a:pt x="264109" y="169986"/>
                        <a:pt x="266013" y="191258"/>
                        <a:pt x="259346" y="198243"/>
                      </a:cubicBezTo>
                      <a:cubicBezTo>
                        <a:pt x="252679" y="205228"/>
                        <a:pt x="233311" y="203958"/>
                        <a:pt x="215531" y="205863"/>
                      </a:cubicBezTo>
                      <a:cubicBezTo>
                        <a:pt x="197751" y="207768"/>
                        <a:pt x="156158" y="206498"/>
                        <a:pt x="152666" y="209673"/>
                      </a:cubicBezTo>
                      <a:cubicBezTo>
                        <a:pt x="149174" y="212848"/>
                        <a:pt x="179654" y="218880"/>
                        <a:pt x="194576" y="224913"/>
                      </a:cubicBezTo>
                      <a:cubicBezTo>
                        <a:pt x="209499" y="230945"/>
                        <a:pt x="233946" y="237931"/>
                        <a:pt x="242201" y="245868"/>
                      </a:cubicBezTo>
                      <a:cubicBezTo>
                        <a:pt x="250456" y="253806"/>
                        <a:pt x="254584" y="268728"/>
                        <a:pt x="244106" y="272538"/>
                      </a:cubicBezTo>
                      <a:cubicBezTo>
                        <a:pt x="233629" y="276348"/>
                        <a:pt x="202196" y="267140"/>
                        <a:pt x="179336" y="268728"/>
                      </a:cubicBezTo>
                      <a:cubicBezTo>
                        <a:pt x="156476" y="270315"/>
                        <a:pt x="129488" y="275078"/>
                        <a:pt x="108851" y="287778"/>
                      </a:cubicBezTo>
                      <a:cubicBezTo>
                        <a:pt x="88214" y="300478"/>
                        <a:pt x="72339" y="341753"/>
                        <a:pt x="55511" y="344928"/>
                      </a:cubicBezTo>
                      <a:close/>
                    </a:path>
                  </a:pathLst>
                </a:custGeom>
                <a:solidFill>
                  <a:srgbClr val="FFF2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087A1678-398C-E98A-E767-85E21D8446ED}"/>
                  </a:ext>
                </a:extLst>
              </p:cNvPr>
              <p:cNvGrpSpPr/>
              <p:nvPr/>
            </p:nvGrpSpPr>
            <p:grpSpPr>
              <a:xfrm>
                <a:off x="344488" y="6976637"/>
                <a:ext cx="387213" cy="371538"/>
                <a:chOff x="6654019" y="5008182"/>
                <a:chExt cx="387213" cy="371538"/>
              </a:xfrm>
            </p:grpSpPr>
            <p:sp>
              <p:nvSpPr>
                <p:cNvPr id="19" name="フリーフォーム: 図形 18">
                  <a:extLst>
                    <a:ext uri="{FF2B5EF4-FFF2-40B4-BE49-F238E27FC236}">
                      <a16:creationId xmlns:a16="http://schemas.microsoft.com/office/drawing/2014/main" id="{1CD11D6F-7E35-6582-4490-895DCEA2EBA7}"/>
                    </a:ext>
                  </a:extLst>
                </p:cNvPr>
                <p:cNvSpPr/>
                <p:nvPr/>
              </p:nvSpPr>
              <p:spPr>
                <a:xfrm>
                  <a:off x="6654019" y="5100320"/>
                  <a:ext cx="168421" cy="279400"/>
                </a:xfrm>
                <a:custGeom>
                  <a:avLst/>
                  <a:gdLst>
                    <a:gd name="connsiteX0" fmla="*/ 0 w 168421"/>
                    <a:gd name="connsiteY0" fmla="*/ 0 h 279400"/>
                    <a:gd name="connsiteX1" fmla="*/ 162560 w 168421"/>
                    <a:gd name="connsiteY1" fmla="*/ 76200 h 279400"/>
                    <a:gd name="connsiteX2" fmla="*/ 116840 w 168421"/>
                    <a:gd name="connsiteY2" fmla="*/ 279400 h 279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8421" h="279400">
                      <a:moveTo>
                        <a:pt x="0" y="0"/>
                      </a:moveTo>
                      <a:cubicBezTo>
                        <a:pt x="71543" y="14816"/>
                        <a:pt x="143087" y="29633"/>
                        <a:pt x="162560" y="76200"/>
                      </a:cubicBezTo>
                      <a:cubicBezTo>
                        <a:pt x="182033" y="122767"/>
                        <a:pt x="149436" y="201083"/>
                        <a:pt x="116840" y="27940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フリーフォーム: 図形 19">
                  <a:extLst>
                    <a:ext uri="{FF2B5EF4-FFF2-40B4-BE49-F238E27FC236}">
                      <a16:creationId xmlns:a16="http://schemas.microsoft.com/office/drawing/2014/main" id="{ABC873C1-EBCE-81CD-AC63-D4FBD22B8F4F}"/>
                    </a:ext>
                  </a:extLst>
                </p:cNvPr>
                <p:cNvSpPr/>
                <p:nvPr/>
              </p:nvSpPr>
              <p:spPr>
                <a:xfrm>
                  <a:off x="6952261" y="5008182"/>
                  <a:ext cx="88971" cy="279400"/>
                </a:xfrm>
                <a:custGeom>
                  <a:avLst/>
                  <a:gdLst>
                    <a:gd name="connsiteX0" fmla="*/ 0 w 168421"/>
                    <a:gd name="connsiteY0" fmla="*/ 0 h 279400"/>
                    <a:gd name="connsiteX1" fmla="*/ 162560 w 168421"/>
                    <a:gd name="connsiteY1" fmla="*/ 76200 h 279400"/>
                    <a:gd name="connsiteX2" fmla="*/ 116840 w 168421"/>
                    <a:gd name="connsiteY2" fmla="*/ 279400 h 279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8421" h="279400">
                      <a:moveTo>
                        <a:pt x="0" y="0"/>
                      </a:moveTo>
                      <a:cubicBezTo>
                        <a:pt x="71543" y="14816"/>
                        <a:pt x="143087" y="29633"/>
                        <a:pt x="162560" y="76200"/>
                      </a:cubicBezTo>
                      <a:cubicBezTo>
                        <a:pt x="182033" y="122767"/>
                        <a:pt x="149436" y="201083"/>
                        <a:pt x="116840" y="27940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5796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15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オ　「車の運転中に地震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が起こったら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416070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車を路肩に停車させ、周囲の状況を確認する。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周囲の状況を確認し、そのまま車で避難する。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134415" cy="3444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できるだけ安全な方法で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道路の左側に停止させ、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ラジオなどの情報を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確認しましょう。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津波から避難するためなど、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やむを得ない場合を除き、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車を使用しないようにしましょう。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2236034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1654775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7EA6640F-6016-4C80-10FA-53DD30C00748}"/>
              </a:ext>
            </a:extLst>
          </p:cNvPr>
          <p:cNvGrpSpPr/>
          <p:nvPr/>
        </p:nvGrpSpPr>
        <p:grpSpPr>
          <a:xfrm>
            <a:off x="5457056" y="3210224"/>
            <a:ext cx="4111136" cy="2754010"/>
            <a:chOff x="1472988" y="1309378"/>
            <a:chExt cx="6621027" cy="4435361"/>
          </a:xfrm>
        </p:grpSpPr>
        <p:sp>
          <p:nvSpPr>
            <p:cNvPr id="81" name="フリーフォーム: 図形 80">
              <a:extLst>
                <a:ext uri="{FF2B5EF4-FFF2-40B4-BE49-F238E27FC236}">
                  <a16:creationId xmlns:a16="http://schemas.microsoft.com/office/drawing/2014/main" id="{C2AB3EFF-0014-34C4-9F26-8B325F5D1F84}"/>
                </a:ext>
              </a:extLst>
            </p:cNvPr>
            <p:cNvSpPr/>
            <p:nvPr/>
          </p:nvSpPr>
          <p:spPr>
            <a:xfrm>
              <a:off x="2458822" y="2996952"/>
              <a:ext cx="5629386" cy="2736304"/>
            </a:xfrm>
            <a:custGeom>
              <a:avLst/>
              <a:gdLst>
                <a:gd name="connsiteX0" fmla="*/ 0 w 5631180"/>
                <a:gd name="connsiteY0" fmla="*/ 2811780 h 2849880"/>
                <a:gd name="connsiteX1" fmla="*/ 388620 w 5631180"/>
                <a:gd name="connsiteY1" fmla="*/ 2849880 h 2849880"/>
                <a:gd name="connsiteX2" fmla="*/ 5631180 w 5631180"/>
                <a:gd name="connsiteY2" fmla="*/ 15240 h 2849880"/>
                <a:gd name="connsiteX3" fmla="*/ 5379720 w 5631180"/>
                <a:gd name="connsiteY3" fmla="*/ 0 h 2849880"/>
                <a:gd name="connsiteX4" fmla="*/ 0 w 5631180"/>
                <a:gd name="connsiteY4" fmla="*/ 2811780 h 2849880"/>
                <a:gd name="connsiteX0" fmla="*/ 0 w 5722620"/>
                <a:gd name="connsiteY0" fmla="*/ 2796540 h 2849880"/>
                <a:gd name="connsiteX1" fmla="*/ 480060 w 5722620"/>
                <a:gd name="connsiteY1" fmla="*/ 2849880 h 2849880"/>
                <a:gd name="connsiteX2" fmla="*/ 5722620 w 5722620"/>
                <a:gd name="connsiteY2" fmla="*/ 15240 h 2849880"/>
                <a:gd name="connsiteX3" fmla="*/ 5471160 w 5722620"/>
                <a:gd name="connsiteY3" fmla="*/ 0 h 2849880"/>
                <a:gd name="connsiteX4" fmla="*/ 0 w 5722620"/>
                <a:gd name="connsiteY4" fmla="*/ 2796540 h 2849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22620" h="2849880">
                  <a:moveTo>
                    <a:pt x="0" y="2796540"/>
                  </a:moveTo>
                  <a:lnTo>
                    <a:pt x="480060" y="2849880"/>
                  </a:lnTo>
                  <a:lnTo>
                    <a:pt x="5722620" y="15240"/>
                  </a:lnTo>
                  <a:lnTo>
                    <a:pt x="5471160" y="0"/>
                  </a:lnTo>
                  <a:lnTo>
                    <a:pt x="0" y="279654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32D4F7D7-5631-7B27-8921-28D5EE690DA9}"/>
                </a:ext>
              </a:extLst>
            </p:cNvPr>
            <p:cNvGrpSpPr/>
            <p:nvPr/>
          </p:nvGrpSpPr>
          <p:grpSpPr>
            <a:xfrm>
              <a:off x="1472988" y="1309378"/>
              <a:ext cx="6621027" cy="4435361"/>
              <a:chOff x="-4944926" y="1819439"/>
              <a:chExt cx="6621027" cy="4435361"/>
            </a:xfrm>
          </p:grpSpPr>
          <p:grpSp>
            <p:nvGrpSpPr>
              <p:cNvPr id="83" name="グループ化 82">
                <a:extLst>
                  <a:ext uri="{FF2B5EF4-FFF2-40B4-BE49-F238E27FC236}">
                    <a16:creationId xmlns:a16="http://schemas.microsoft.com/office/drawing/2014/main" id="{17572A52-931E-793F-3DBE-84254682C652}"/>
                  </a:ext>
                </a:extLst>
              </p:cNvPr>
              <p:cNvGrpSpPr/>
              <p:nvPr/>
            </p:nvGrpSpPr>
            <p:grpSpPr>
              <a:xfrm>
                <a:off x="-4944926" y="1819439"/>
                <a:ext cx="4778650" cy="3987862"/>
                <a:chOff x="-4944926" y="1819439"/>
                <a:chExt cx="4778650" cy="3987862"/>
              </a:xfrm>
            </p:grpSpPr>
            <p:grpSp>
              <p:nvGrpSpPr>
                <p:cNvPr id="91" name="グループ化 90">
                  <a:extLst>
                    <a:ext uri="{FF2B5EF4-FFF2-40B4-BE49-F238E27FC236}">
                      <a16:creationId xmlns:a16="http://schemas.microsoft.com/office/drawing/2014/main" id="{29C9AD19-CC21-E9B1-6A65-C372836EA132}"/>
                    </a:ext>
                  </a:extLst>
                </p:cNvPr>
                <p:cNvGrpSpPr/>
                <p:nvPr/>
              </p:nvGrpSpPr>
              <p:grpSpPr>
                <a:xfrm>
                  <a:off x="-4743643" y="2176606"/>
                  <a:ext cx="4577367" cy="3398337"/>
                  <a:chOff x="1105262" y="1508620"/>
                  <a:chExt cx="5538614" cy="4111988"/>
                </a:xfrm>
              </p:grpSpPr>
              <p:grpSp>
                <p:nvGrpSpPr>
                  <p:cNvPr id="95" name="グループ化 94">
                    <a:extLst>
                      <a:ext uri="{FF2B5EF4-FFF2-40B4-BE49-F238E27FC236}">
                        <a16:creationId xmlns:a16="http://schemas.microsoft.com/office/drawing/2014/main" id="{6B242431-A68B-AD06-ED42-ABCC728E8B9C}"/>
                      </a:ext>
                    </a:extLst>
                  </p:cNvPr>
                  <p:cNvGrpSpPr/>
                  <p:nvPr/>
                </p:nvGrpSpPr>
                <p:grpSpPr>
                  <a:xfrm>
                    <a:off x="1610152" y="3970766"/>
                    <a:ext cx="4862930" cy="1649842"/>
                    <a:chOff x="1640632" y="4022721"/>
                    <a:chExt cx="4862930" cy="1649842"/>
                  </a:xfrm>
                </p:grpSpPr>
                <p:grpSp>
                  <p:nvGrpSpPr>
                    <p:cNvPr id="141" name="グループ化 140">
                      <a:extLst>
                        <a:ext uri="{FF2B5EF4-FFF2-40B4-BE49-F238E27FC236}">
                          <a16:creationId xmlns:a16="http://schemas.microsoft.com/office/drawing/2014/main" id="{F9900257-9F9E-6CA9-BF92-B84BA34D83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69018" y="4022721"/>
                      <a:ext cx="2034544" cy="1649842"/>
                      <a:chOff x="4448943" y="4005064"/>
                      <a:chExt cx="2034544" cy="1649842"/>
                    </a:xfrm>
                  </p:grpSpPr>
                  <p:grpSp>
                    <p:nvGrpSpPr>
                      <p:cNvPr id="144" name="グループ化 143">
                        <a:extLst>
                          <a:ext uri="{FF2B5EF4-FFF2-40B4-BE49-F238E27FC236}">
                            <a16:creationId xmlns:a16="http://schemas.microsoft.com/office/drawing/2014/main" id="{30C2DA8E-648F-98CB-5EF0-FE57466B555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525463" y="4005064"/>
                        <a:ext cx="958024" cy="1312900"/>
                        <a:chOff x="5525463" y="4005064"/>
                        <a:chExt cx="958024" cy="1312900"/>
                      </a:xfrm>
                    </p:grpSpPr>
                    <p:sp>
                      <p:nvSpPr>
                        <p:cNvPr id="149" name="楕円 148">
                          <a:extLst>
                            <a:ext uri="{FF2B5EF4-FFF2-40B4-BE49-F238E27FC236}">
                              <a16:creationId xmlns:a16="http://schemas.microsoft.com/office/drawing/2014/main" id="{10C67B93-7681-11C1-BE76-86C107C3BD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25463" y="4314408"/>
                          <a:ext cx="936105" cy="1003556"/>
                        </a:xfrm>
                        <a:prstGeom prst="ellipse">
                          <a:avLst/>
                        </a:prstGeom>
                        <a:solidFill>
                          <a:schemeClr val="bg2">
                            <a:lumMod val="2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50" name="楕円 149">
                          <a:extLst>
                            <a:ext uri="{FF2B5EF4-FFF2-40B4-BE49-F238E27FC236}">
                              <a16:creationId xmlns:a16="http://schemas.microsoft.com/office/drawing/2014/main" id="{4B9255D6-F104-0B10-E040-519B8CF5FF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01136" y="4005064"/>
                          <a:ext cx="482351" cy="1206663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51" name="楕円 150">
                          <a:extLst>
                            <a:ext uri="{FF2B5EF4-FFF2-40B4-BE49-F238E27FC236}">
                              <a16:creationId xmlns:a16="http://schemas.microsoft.com/office/drawing/2014/main" id="{AC2183D6-15FD-2609-A043-B682C215BB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48844" y="4275077"/>
                          <a:ext cx="238043" cy="695922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95000"/>
                          </a:schemeClr>
                        </a:solidFill>
                        <a:ln w="3810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</p:grpSp>
                  <p:grpSp>
                    <p:nvGrpSpPr>
                      <p:cNvPr id="145" name="グループ化 144">
                        <a:extLst>
                          <a:ext uri="{FF2B5EF4-FFF2-40B4-BE49-F238E27FC236}">
                            <a16:creationId xmlns:a16="http://schemas.microsoft.com/office/drawing/2014/main" id="{40004375-FD6D-01FF-D06D-48BD70A291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48943" y="4005064"/>
                        <a:ext cx="1159710" cy="1649842"/>
                        <a:chOff x="4448943" y="4005064"/>
                        <a:chExt cx="1159710" cy="1649842"/>
                      </a:xfrm>
                    </p:grpSpPr>
                    <p:sp>
                      <p:nvSpPr>
                        <p:cNvPr id="146" name="楕円 145">
                          <a:extLst>
                            <a:ext uri="{FF2B5EF4-FFF2-40B4-BE49-F238E27FC236}">
                              <a16:creationId xmlns:a16="http://schemas.microsoft.com/office/drawing/2014/main" id="{B0712588-659F-C757-82BB-14474B2978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8943" y="4440602"/>
                          <a:ext cx="1144470" cy="1214304"/>
                        </a:xfrm>
                        <a:prstGeom prst="ellipse">
                          <a:avLst/>
                        </a:prstGeom>
                        <a:solidFill>
                          <a:schemeClr val="bg2">
                            <a:lumMod val="2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47" name="楕円 146">
                          <a:extLst>
                            <a:ext uri="{FF2B5EF4-FFF2-40B4-BE49-F238E27FC236}">
                              <a16:creationId xmlns:a16="http://schemas.microsoft.com/office/drawing/2014/main" id="{32DCEC01-B401-141A-D732-824487DF83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5008" y="4005064"/>
                          <a:ext cx="583645" cy="1527523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48" name="楕円 147">
                          <a:extLst>
                            <a:ext uri="{FF2B5EF4-FFF2-40B4-BE49-F238E27FC236}">
                              <a16:creationId xmlns:a16="http://schemas.microsoft.com/office/drawing/2014/main" id="{8E34C55E-DF29-93F5-39D6-3C078D4870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84264" y="4315956"/>
                          <a:ext cx="288032" cy="926273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95000"/>
                          </a:schemeClr>
                        </a:solidFill>
                        <a:ln w="3810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</p:grpSp>
                </p:grpSp>
                <p:sp>
                  <p:nvSpPr>
                    <p:cNvPr id="142" name="楕円 141">
                      <a:extLst>
                        <a:ext uri="{FF2B5EF4-FFF2-40B4-BE49-F238E27FC236}">
                          <a16:creationId xmlns:a16="http://schemas.microsoft.com/office/drawing/2014/main" id="{B68DAD3C-692F-481C-A5D9-EFBB77E1AE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40632" y="4686620"/>
                      <a:ext cx="1080120" cy="970381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bg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  <a:ln w="571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43" name="楕円 142">
                      <a:extLst>
                        <a:ext uri="{FF2B5EF4-FFF2-40B4-BE49-F238E27FC236}">
                          <a16:creationId xmlns:a16="http://schemas.microsoft.com/office/drawing/2014/main" id="{9AEB4AB6-1190-2C36-B0D3-1DEBC19021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92760" y="4637863"/>
                      <a:ext cx="864096" cy="760433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bg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  <a:ln w="571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96" name="フリーフォーム: 図形 95">
                    <a:extLst>
                      <a:ext uri="{FF2B5EF4-FFF2-40B4-BE49-F238E27FC236}">
                        <a16:creationId xmlns:a16="http://schemas.microsoft.com/office/drawing/2014/main" id="{A3B7EFBC-ABA1-1C00-E03A-91A2C9AFC37A}"/>
                      </a:ext>
                    </a:extLst>
                  </p:cNvPr>
                  <p:cNvSpPr/>
                  <p:nvPr/>
                </p:nvSpPr>
                <p:spPr>
                  <a:xfrm>
                    <a:off x="1172885" y="1508620"/>
                    <a:ext cx="5470991" cy="3313921"/>
                  </a:xfrm>
                  <a:custGeom>
                    <a:avLst/>
                    <a:gdLst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0615 h 3317554"/>
                      <a:gd name="connsiteX1" fmla="*/ 593 w 5475108"/>
                      <a:gd name="connsiteY1" fmla="*/ 2648195 h 3317554"/>
                      <a:gd name="connsiteX2" fmla="*/ 65363 w 5475108"/>
                      <a:gd name="connsiteY2" fmla="*/ 2328155 h 3317554"/>
                      <a:gd name="connsiteX3" fmla="*/ 271103 w 5475108"/>
                      <a:gd name="connsiteY3" fmla="*/ 2091935 h 3317554"/>
                      <a:gd name="connsiteX4" fmla="*/ 1190583 w 5475108"/>
                      <a:gd name="connsiteY4" fmla="*/ 1665215 h 3317554"/>
                      <a:gd name="connsiteX5" fmla="*/ 1539833 w 5475108"/>
                      <a:gd name="connsiteY5" fmla="*/ 1644895 h 3317554"/>
                      <a:gd name="connsiteX6" fmla="*/ 2294213 w 5475108"/>
                      <a:gd name="connsiteY6" fmla="*/ 1649975 h 3317554"/>
                      <a:gd name="connsiteX7" fmla="*/ 3288623 w 5475108"/>
                      <a:gd name="connsiteY7" fmla="*/ 1726175 h 3317554"/>
                      <a:gd name="connsiteX8" fmla="*/ 3581993 w 5475108"/>
                      <a:gd name="connsiteY8" fmla="*/ 423155 h 3317554"/>
                      <a:gd name="connsiteX9" fmla="*/ 2703153 w 5475108"/>
                      <a:gd name="connsiteY9" fmla="*/ 302505 h 3317554"/>
                      <a:gd name="connsiteX10" fmla="*/ 1810343 w 5475108"/>
                      <a:gd name="connsiteY10" fmla="*/ 358385 h 3317554"/>
                      <a:gd name="connsiteX11" fmla="*/ 1760813 w 5475108"/>
                      <a:gd name="connsiteY11" fmla="*/ 266945 h 3317554"/>
                      <a:gd name="connsiteX12" fmla="*/ 2713313 w 5475108"/>
                      <a:gd name="connsiteY12" fmla="*/ 19295 h 3317554"/>
                      <a:gd name="connsiteX13" fmla="*/ 3604853 w 5475108"/>
                      <a:gd name="connsiteY13" fmla="*/ 15485 h 3317554"/>
                      <a:gd name="connsiteX14" fmla="*/ 4424003 w 5475108"/>
                      <a:gd name="connsiteY14" fmla="*/ 186935 h 3317554"/>
                      <a:gd name="connsiteX15" fmla="*/ 4778333 w 5475108"/>
                      <a:gd name="connsiteY15" fmla="*/ 586985 h 3317554"/>
                      <a:gd name="connsiteX16" fmla="*/ 5064083 w 5475108"/>
                      <a:gd name="connsiteY16" fmla="*/ 1604255 h 3317554"/>
                      <a:gd name="connsiteX17" fmla="*/ 5315543 w 5475108"/>
                      <a:gd name="connsiteY17" fmla="*/ 1817615 h 3317554"/>
                      <a:gd name="connsiteX18" fmla="*/ 5471753 w 5475108"/>
                      <a:gd name="connsiteY18" fmla="*/ 2118605 h 3317554"/>
                      <a:gd name="connsiteX19" fmla="*/ 5410793 w 5475108"/>
                      <a:gd name="connsiteY19" fmla="*/ 3044435 h 3317554"/>
                      <a:gd name="connsiteX20" fmla="*/ 5273633 w 5475108"/>
                      <a:gd name="connsiteY20" fmla="*/ 3071105 h 3317554"/>
                      <a:gd name="connsiteX21" fmla="*/ 5220293 w 5475108"/>
                      <a:gd name="connsiteY21" fmla="*/ 2690105 h 3317554"/>
                      <a:gd name="connsiteX22" fmla="*/ 5056463 w 5475108"/>
                      <a:gd name="connsiteY22" fmla="*/ 2461505 h 3317554"/>
                      <a:gd name="connsiteX23" fmla="*/ 4858343 w 5475108"/>
                      <a:gd name="connsiteY23" fmla="*/ 2857745 h 3317554"/>
                      <a:gd name="connsiteX24" fmla="*/ 4835483 w 5475108"/>
                      <a:gd name="connsiteY24" fmla="*/ 3200645 h 3317554"/>
                      <a:gd name="connsiteX25" fmla="*/ 4389713 w 5475108"/>
                      <a:gd name="connsiteY25" fmla="*/ 3303515 h 3317554"/>
                      <a:gd name="connsiteX26" fmla="*/ 4351613 w 5475108"/>
                      <a:gd name="connsiteY26" fmla="*/ 2926325 h 3317554"/>
                      <a:gd name="connsiteX27" fmla="*/ 4119203 w 5475108"/>
                      <a:gd name="connsiteY27" fmla="*/ 2488175 h 3317554"/>
                      <a:gd name="connsiteX28" fmla="*/ 3871553 w 5475108"/>
                      <a:gd name="connsiteY28" fmla="*/ 2876795 h 3317554"/>
                      <a:gd name="connsiteX29" fmla="*/ 3852503 w 5475108"/>
                      <a:gd name="connsiteY29" fmla="*/ 3135875 h 3317554"/>
                      <a:gd name="connsiteX30" fmla="*/ 3799163 w 5475108"/>
                      <a:gd name="connsiteY30" fmla="*/ 2914895 h 3317554"/>
                      <a:gd name="connsiteX31" fmla="*/ 3471503 w 5475108"/>
                      <a:gd name="connsiteY31" fmla="*/ 3010145 h 3317554"/>
                      <a:gd name="connsiteX32" fmla="*/ 38693 w 5475108"/>
                      <a:gd name="connsiteY32" fmla="*/ 2960615 h 3317554"/>
                      <a:gd name="connsiteX0" fmla="*/ 38693 w 5475108"/>
                      <a:gd name="connsiteY0" fmla="*/ 2956075 h 3313014"/>
                      <a:gd name="connsiteX1" fmla="*/ 593 w 5475108"/>
                      <a:gd name="connsiteY1" fmla="*/ 2643655 h 3313014"/>
                      <a:gd name="connsiteX2" fmla="*/ 65363 w 5475108"/>
                      <a:gd name="connsiteY2" fmla="*/ 2323615 h 3313014"/>
                      <a:gd name="connsiteX3" fmla="*/ 271103 w 5475108"/>
                      <a:gd name="connsiteY3" fmla="*/ 2087395 h 3313014"/>
                      <a:gd name="connsiteX4" fmla="*/ 1190583 w 5475108"/>
                      <a:gd name="connsiteY4" fmla="*/ 1660675 h 3313014"/>
                      <a:gd name="connsiteX5" fmla="*/ 1539833 w 5475108"/>
                      <a:gd name="connsiteY5" fmla="*/ 1640355 h 3313014"/>
                      <a:gd name="connsiteX6" fmla="*/ 2294213 w 5475108"/>
                      <a:gd name="connsiteY6" fmla="*/ 1645435 h 3313014"/>
                      <a:gd name="connsiteX7" fmla="*/ 3288623 w 5475108"/>
                      <a:gd name="connsiteY7" fmla="*/ 1721635 h 3313014"/>
                      <a:gd name="connsiteX8" fmla="*/ 3581993 w 5475108"/>
                      <a:gd name="connsiteY8" fmla="*/ 418615 h 3313014"/>
                      <a:gd name="connsiteX9" fmla="*/ 2703153 w 5475108"/>
                      <a:gd name="connsiteY9" fmla="*/ 297965 h 3313014"/>
                      <a:gd name="connsiteX10" fmla="*/ 1810343 w 5475108"/>
                      <a:gd name="connsiteY10" fmla="*/ 353845 h 3313014"/>
                      <a:gd name="connsiteX11" fmla="*/ 1760813 w 5475108"/>
                      <a:gd name="connsiteY11" fmla="*/ 262405 h 3313014"/>
                      <a:gd name="connsiteX12" fmla="*/ 2593933 w 5475108"/>
                      <a:gd name="connsiteY12" fmla="*/ 27455 h 3313014"/>
                      <a:gd name="connsiteX13" fmla="*/ 3604853 w 5475108"/>
                      <a:gd name="connsiteY13" fmla="*/ 10945 h 3313014"/>
                      <a:gd name="connsiteX14" fmla="*/ 4424003 w 5475108"/>
                      <a:gd name="connsiteY14" fmla="*/ 182395 h 3313014"/>
                      <a:gd name="connsiteX15" fmla="*/ 4778333 w 5475108"/>
                      <a:gd name="connsiteY15" fmla="*/ 582445 h 3313014"/>
                      <a:gd name="connsiteX16" fmla="*/ 5064083 w 5475108"/>
                      <a:gd name="connsiteY16" fmla="*/ 1599715 h 3313014"/>
                      <a:gd name="connsiteX17" fmla="*/ 5315543 w 5475108"/>
                      <a:gd name="connsiteY17" fmla="*/ 1813075 h 3313014"/>
                      <a:gd name="connsiteX18" fmla="*/ 5471753 w 5475108"/>
                      <a:gd name="connsiteY18" fmla="*/ 2114065 h 3313014"/>
                      <a:gd name="connsiteX19" fmla="*/ 5410793 w 5475108"/>
                      <a:gd name="connsiteY19" fmla="*/ 3039895 h 3313014"/>
                      <a:gd name="connsiteX20" fmla="*/ 5273633 w 5475108"/>
                      <a:gd name="connsiteY20" fmla="*/ 3066565 h 3313014"/>
                      <a:gd name="connsiteX21" fmla="*/ 5220293 w 5475108"/>
                      <a:gd name="connsiteY21" fmla="*/ 2685565 h 3313014"/>
                      <a:gd name="connsiteX22" fmla="*/ 5056463 w 5475108"/>
                      <a:gd name="connsiteY22" fmla="*/ 2456965 h 3313014"/>
                      <a:gd name="connsiteX23" fmla="*/ 4858343 w 5475108"/>
                      <a:gd name="connsiteY23" fmla="*/ 2853205 h 3313014"/>
                      <a:gd name="connsiteX24" fmla="*/ 4835483 w 5475108"/>
                      <a:gd name="connsiteY24" fmla="*/ 3196105 h 3313014"/>
                      <a:gd name="connsiteX25" fmla="*/ 4389713 w 5475108"/>
                      <a:gd name="connsiteY25" fmla="*/ 3298975 h 3313014"/>
                      <a:gd name="connsiteX26" fmla="*/ 4351613 w 5475108"/>
                      <a:gd name="connsiteY26" fmla="*/ 2921785 h 3313014"/>
                      <a:gd name="connsiteX27" fmla="*/ 4119203 w 5475108"/>
                      <a:gd name="connsiteY27" fmla="*/ 2483635 h 3313014"/>
                      <a:gd name="connsiteX28" fmla="*/ 3871553 w 5475108"/>
                      <a:gd name="connsiteY28" fmla="*/ 2872255 h 3313014"/>
                      <a:gd name="connsiteX29" fmla="*/ 3852503 w 5475108"/>
                      <a:gd name="connsiteY29" fmla="*/ 3131335 h 3313014"/>
                      <a:gd name="connsiteX30" fmla="*/ 3799163 w 5475108"/>
                      <a:gd name="connsiteY30" fmla="*/ 2910355 h 3313014"/>
                      <a:gd name="connsiteX31" fmla="*/ 3471503 w 5475108"/>
                      <a:gd name="connsiteY31" fmla="*/ 3005605 h 3313014"/>
                      <a:gd name="connsiteX32" fmla="*/ 38693 w 5475108"/>
                      <a:gd name="connsiteY32" fmla="*/ 2956075 h 3313014"/>
                      <a:gd name="connsiteX0" fmla="*/ 38693 w 5475108"/>
                      <a:gd name="connsiteY0" fmla="*/ 2958311 h 3315250"/>
                      <a:gd name="connsiteX1" fmla="*/ 593 w 5475108"/>
                      <a:gd name="connsiteY1" fmla="*/ 2645891 h 3315250"/>
                      <a:gd name="connsiteX2" fmla="*/ 65363 w 5475108"/>
                      <a:gd name="connsiteY2" fmla="*/ 2325851 h 3315250"/>
                      <a:gd name="connsiteX3" fmla="*/ 271103 w 5475108"/>
                      <a:gd name="connsiteY3" fmla="*/ 2089631 h 3315250"/>
                      <a:gd name="connsiteX4" fmla="*/ 1190583 w 5475108"/>
                      <a:gd name="connsiteY4" fmla="*/ 1662911 h 3315250"/>
                      <a:gd name="connsiteX5" fmla="*/ 1539833 w 5475108"/>
                      <a:gd name="connsiteY5" fmla="*/ 1642591 h 3315250"/>
                      <a:gd name="connsiteX6" fmla="*/ 2294213 w 5475108"/>
                      <a:gd name="connsiteY6" fmla="*/ 1647671 h 3315250"/>
                      <a:gd name="connsiteX7" fmla="*/ 3288623 w 5475108"/>
                      <a:gd name="connsiteY7" fmla="*/ 1723871 h 3315250"/>
                      <a:gd name="connsiteX8" fmla="*/ 3581993 w 5475108"/>
                      <a:gd name="connsiteY8" fmla="*/ 420851 h 3315250"/>
                      <a:gd name="connsiteX9" fmla="*/ 2703153 w 5475108"/>
                      <a:gd name="connsiteY9" fmla="*/ 300201 h 3315250"/>
                      <a:gd name="connsiteX10" fmla="*/ 1810343 w 5475108"/>
                      <a:gd name="connsiteY10" fmla="*/ 356081 h 3315250"/>
                      <a:gd name="connsiteX11" fmla="*/ 1760813 w 5475108"/>
                      <a:gd name="connsiteY11" fmla="*/ 264641 h 3315250"/>
                      <a:gd name="connsiteX12" fmla="*/ 2593933 w 5475108"/>
                      <a:gd name="connsiteY12" fmla="*/ 29691 h 3315250"/>
                      <a:gd name="connsiteX13" fmla="*/ 3604853 w 5475108"/>
                      <a:gd name="connsiteY13" fmla="*/ 13181 h 3315250"/>
                      <a:gd name="connsiteX14" fmla="*/ 4424003 w 5475108"/>
                      <a:gd name="connsiteY14" fmla="*/ 184631 h 3315250"/>
                      <a:gd name="connsiteX15" fmla="*/ 4778333 w 5475108"/>
                      <a:gd name="connsiteY15" fmla="*/ 584681 h 3315250"/>
                      <a:gd name="connsiteX16" fmla="*/ 5064083 w 5475108"/>
                      <a:gd name="connsiteY16" fmla="*/ 1601951 h 3315250"/>
                      <a:gd name="connsiteX17" fmla="*/ 5315543 w 5475108"/>
                      <a:gd name="connsiteY17" fmla="*/ 1815311 h 3315250"/>
                      <a:gd name="connsiteX18" fmla="*/ 5471753 w 5475108"/>
                      <a:gd name="connsiteY18" fmla="*/ 2116301 h 3315250"/>
                      <a:gd name="connsiteX19" fmla="*/ 5410793 w 5475108"/>
                      <a:gd name="connsiteY19" fmla="*/ 3042131 h 3315250"/>
                      <a:gd name="connsiteX20" fmla="*/ 5273633 w 5475108"/>
                      <a:gd name="connsiteY20" fmla="*/ 3068801 h 3315250"/>
                      <a:gd name="connsiteX21" fmla="*/ 5220293 w 5475108"/>
                      <a:gd name="connsiteY21" fmla="*/ 2687801 h 3315250"/>
                      <a:gd name="connsiteX22" fmla="*/ 5056463 w 5475108"/>
                      <a:gd name="connsiteY22" fmla="*/ 2459201 h 3315250"/>
                      <a:gd name="connsiteX23" fmla="*/ 4858343 w 5475108"/>
                      <a:gd name="connsiteY23" fmla="*/ 2855441 h 3315250"/>
                      <a:gd name="connsiteX24" fmla="*/ 4835483 w 5475108"/>
                      <a:gd name="connsiteY24" fmla="*/ 3198341 h 3315250"/>
                      <a:gd name="connsiteX25" fmla="*/ 4389713 w 5475108"/>
                      <a:gd name="connsiteY25" fmla="*/ 3301211 h 3315250"/>
                      <a:gd name="connsiteX26" fmla="*/ 4351613 w 5475108"/>
                      <a:gd name="connsiteY26" fmla="*/ 2924021 h 3315250"/>
                      <a:gd name="connsiteX27" fmla="*/ 4119203 w 5475108"/>
                      <a:gd name="connsiteY27" fmla="*/ 2485871 h 3315250"/>
                      <a:gd name="connsiteX28" fmla="*/ 3871553 w 5475108"/>
                      <a:gd name="connsiteY28" fmla="*/ 2874491 h 3315250"/>
                      <a:gd name="connsiteX29" fmla="*/ 3852503 w 5475108"/>
                      <a:gd name="connsiteY29" fmla="*/ 3133571 h 3315250"/>
                      <a:gd name="connsiteX30" fmla="*/ 3799163 w 5475108"/>
                      <a:gd name="connsiteY30" fmla="*/ 2912591 h 3315250"/>
                      <a:gd name="connsiteX31" fmla="*/ 3471503 w 5475108"/>
                      <a:gd name="connsiteY31" fmla="*/ 3007841 h 3315250"/>
                      <a:gd name="connsiteX32" fmla="*/ 38693 w 5475108"/>
                      <a:gd name="connsiteY32" fmla="*/ 2958311 h 3315250"/>
                      <a:gd name="connsiteX0" fmla="*/ 38693 w 5475108"/>
                      <a:gd name="connsiteY0" fmla="*/ 2958311 h 3315250"/>
                      <a:gd name="connsiteX1" fmla="*/ 593 w 5475108"/>
                      <a:gd name="connsiteY1" fmla="*/ 2645891 h 3315250"/>
                      <a:gd name="connsiteX2" fmla="*/ 65363 w 5475108"/>
                      <a:gd name="connsiteY2" fmla="*/ 2325851 h 3315250"/>
                      <a:gd name="connsiteX3" fmla="*/ 271103 w 5475108"/>
                      <a:gd name="connsiteY3" fmla="*/ 2089631 h 3315250"/>
                      <a:gd name="connsiteX4" fmla="*/ 1190583 w 5475108"/>
                      <a:gd name="connsiteY4" fmla="*/ 1662911 h 3315250"/>
                      <a:gd name="connsiteX5" fmla="*/ 1539833 w 5475108"/>
                      <a:gd name="connsiteY5" fmla="*/ 1642591 h 3315250"/>
                      <a:gd name="connsiteX6" fmla="*/ 2294213 w 5475108"/>
                      <a:gd name="connsiteY6" fmla="*/ 1647671 h 3315250"/>
                      <a:gd name="connsiteX7" fmla="*/ 3288623 w 5475108"/>
                      <a:gd name="connsiteY7" fmla="*/ 1723871 h 3315250"/>
                      <a:gd name="connsiteX8" fmla="*/ 3581993 w 5475108"/>
                      <a:gd name="connsiteY8" fmla="*/ 420851 h 3315250"/>
                      <a:gd name="connsiteX9" fmla="*/ 2703153 w 5475108"/>
                      <a:gd name="connsiteY9" fmla="*/ 300201 h 3315250"/>
                      <a:gd name="connsiteX10" fmla="*/ 1810343 w 5475108"/>
                      <a:gd name="connsiteY10" fmla="*/ 356081 h 3315250"/>
                      <a:gd name="connsiteX11" fmla="*/ 1760813 w 5475108"/>
                      <a:gd name="connsiteY11" fmla="*/ 264641 h 3315250"/>
                      <a:gd name="connsiteX12" fmla="*/ 2593933 w 5475108"/>
                      <a:gd name="connsiteY12" fmla="*/ 29691 h 3315250"/>
                      <a:gd name="connsiteX13" fmla="*/ 3604853 w 5475108"/>
                      <a:gd name="connsiteY13" fmla="*/ 13181 h 3315250"/>
                      <a:gd name="connsiteX14" fmla="*/ 4424003 w 5475108"/>
                      <a:gd name="connsiteY14" fmla="*/ 184631 h 3315250"/>
                      <a:gd name="connsiteX15" fmla="*/ 4778333 w 5475108"/>
                      <a:gd name="connsiteY15" fmla="*/ 584681 h 3315250"/>
                      <a:gd name="connsiteX16" fmla="*/ 5064083 w 5475108"/>
                      <a:gd name="connsiteY16" fmla="*/ 1601951 h 3315250"/>
                      <a:gd name="connsiteX17" fmla="*/ 5315543 w 5475108"/>
                      <a:gd name="connsiteY17" fmla="*/ 1815311 h 3315250"/>
                      <a:gd name="connsiteX18" fmla="*/ 5471753 w 5475108"/>
                      <a:gd name="connsiteY18" fmla="*/ 2116301 h 3315250"/>
                      <a:gd name="connsiteX19" fmla="*/ 5410793 w 5475108"/>
                      <a:gd name="connsiteY19" fmla="*/ 3042131 h 3315250"/>
                      <a:gd name="connsiteX20" fmla="*/ 5273633 w 5475108"/>
                      <a:gd name="connsiteY20" fmla="*/ 3068801 h 3315250"/>
                      <a:gd name="connsiteX21" fmla="*/ 5220293 w 5475108"/>
                      <a:gd name="connsiteY21" fmla="*/ 2687801 h 3315250"/>
                      <a:gd name="connsiteX22" fmla="*/ 5056463 w 5475108"/>
                      <a:gd name="connsiteY22" fmla="*/ 2459201 h 3315250"/>
                      <a:gd name="connsiteX23" fmla="*/ 4858343 w 5475108"/>
                      <a:gd name="connsiteY23" fmla="*/ 2855441 h 3315250"/>
                      <a:gd name="connsiteX24" fmla="*/ 4835483 w 5475108"/>
                      <a:gd name="connsiteY24" fmla="*/ 3198341 h 3315250"/>
                      <a:gd name="connsiteX25" fmla="*/ 4389713 w 5475108"/>
                      <a:gd name="connsiteY25" fmla="*/ 3301211 h 3315250"/>
                      <a:gd name="connsiteX26" fmla="*/ 4351613 w 5475108"/>
                      <a:gd name="connsiteY26" fmla="*/ 2924021 h 3315250"/>
                      <a:gd name="connsiteX27" fmla="*/ 4119203 w 5475108"/>
                      <a:gd name="connsiteY27" fmla="*/ 2485871 h 3315250"/>
                      <a:gd name="connsiteX28" fmla="*/ 3871553 w 5475108"/>
                      <a:gd name="connsiteY28" fmla="*/ 2874491 h 3315250"/>
                      <a:gd name="connsiteX29" fmla="*/ 3852503 w 5475108"/>
                      <a:gd name="connsiteY29" fmla="*/ 3133571 h 3315250"/>
                      <a:gd name="connsiteX30" fmla="*/ 3799163 w 5475108"/>
                      <a:gd name="connsiteY30" fmla="*/ 2912591 h 3315250"/>
                      <a:gd name="connsiteX31" fmla="*/ 3471503 w 5475108"/>
                      <a:gd name="connsiteY31" fmla="*/ 3007841 h 3315250"/>
                      <a:gd name="connsiteX32" fmla="*/ 38693 w 5475108"/>
                      <a:gd name="connsiteY32" fmla="*/ 2958311 h 3315250"/>
                      <a:gd name="connsiteX0" fmla="*/ 38693 w 5475108"/>
                      <a:gd name="connsiteY0" fmla="*/ 2955189 h 3312128"/>
                      <a:gd name="connsiteX1" fmla="*/ 593 w 5475108"/>
                      <a:gd name="connsiteY1" fmla="*/ 2642769 h 3312128"/>
                      <a:gd name="connsiteX2" fmla="*/ 65363 w 5475108"/>
                      <a:gd name="connsiteY2" fmla="*/ 2322729 h 3312128"/>
                      <a:gd name="connsiteX3" fmla="*/ 271103 w 5475108"/>
                      <a:gd name="connsiteY3" fmla="*/ 2086509 h 3312128"/>
                      <a:gd name="connsiteX4" fmla="*/ 1190583 w 5475108"/>
                      <a:gd name="connsiteY4" fmla="*/ 1659789 h 3312128"/>
                      <a:gd name="connsiteX5" fmla="*/ 1539833 w 5475108"/>
                      <a:gd name="connsiteY5" fmla="*/ 1639469 h 3312128"/>
                      <a:gd name="connsiteX6" fmla="*/ 2294213 w 5475108"/>
                      <a:gd name="connsiteY6" fmla="*/ 1644549 h 3312128"/>
                      <a:gd name="connsiteX7" fmla="*/ 3288623 w 5475108"/>
                      <a:gd name="connsiteY7" fmla="*/ 1720749 h 3312128"/>
                      <a:gd name="connsiteX8" fmla="*/ 3581993 w 5475108"/>
                      <a:gd name="connsiteY8" fmla="*/ 417729 h 3312128"/>
                      <a:gd name="connsiteX9" fmla="*/ 2703153 w 5475108"/>
                      <a:gd name="connsiteY9" fmla="*/ 297079 h 3312128"/>
                      <a:gd name="connsiteX10" fmla="*/ 1810343 w 5475108"/>
                      <a:gd name="connsiteY10" fmla="*/ 352959 h 3312128"/>
                      <a:gd name="connsiteX11" fmla="*/ 1760813 w 5475108"/>
                      <a:gd name="connsiteY11" fmla="*/ 261519 h 3312128"/>
                      <a:gd name="connsiteX12" fmla="*/ 2593933 w 5475108"/>
                      <a:gd name="connsiteY12" fmla="*/ 26569 h 3312128"/>
                      <a:gd name="connsiteX13" fmla="*/ 3604853 w 5475108"/>
                      <a:gd name="connsiteY13" fmla="*/ 22759 h 3312128"/>
                      <a:gd name="connsiteX14" fmla="*/ 4424003 w 5475108"/>
                      <a:gd name="connsiteY14" fmla="*/ 181509 h 3312128"/>
                      <a:gd name="connsiteX15" fmla="*/ 4778333 w 5475108"/>
                      <a:gd name="connsiteY15" fmla="*/ 581559 h 3312128"/>
                      <a:gd name="connsiteX16" fmla="*/ 5064083 w 5475108"/>
                      <a:gd name="connsiteY16" fmla="*/ 1598829 h 3312128"/>
                      <a:gd name="connsiteX17" fmla="*/ 5315543 w 5475108"/>
                      <a:gd name="connsiteY17" fmla="*/ 1812189 h 3312128"/>
                      <a:gd name="connsiteX18" fmla="*/ 5471753 w 5475108"/>
                      <a:gd name="connsiteY18" fmla="*/ 2113179 h 3312128"/>
                      <a:gd name="connsiteX19" fmla="*/ 5410793 w 5475108"/>
                      <a:gd name="connsiteY19" fmla="*/ 3039009 h 3312128"/>
                      <a:gd name="connsiteX20" fmla="*/ 5273633 w 5475108"/>
                      <a:gd name="connsiteY20" fmla="*/ 3065679 h 3312128"/>
                      <a:gd name="connsiteX21" fmla="*/ 5220293 w 5475108"/>
                      <a:gd name="connsiteY21" fmla="*/ 2684679 h 3312128"/>
                      <a:gd name="connsiteX22" fmla="*/ 5056463 w 5475108"/>
                      <a:gd name="connsiteY22" fmla="*/ 2456079 h 3312128"/>
                      <a:gd name="connsiteX23" fmla="*/ 4858343 w 5475108"/>
                      <a:gd name="connsiteY23" fmla="*/ 2852319 h 3312128"/>
                      <a:gd name="connsiteX24" fmla="*/ 4835483 w 5475108"/>
                      <a:gd name="connsiteY24" fmla="*/ 3195219 h 3312128"/>
                      <a:gd name="connsiteX25" fmla="*/ 4389713 w 5475108"/>
                      <a:gd name="connsiteY25" fmla="*/ 3298089 h 3312128"/>
                      <a:gd name="connsiteX26" fmla="*/ 4351613 w 5475108"/>
                      <a:gd name="connsiteY26" fmla="*/ 2920899 h 3312128"/>
                      <a:gd name="connsiteX27" fmla="*/ 4119203 w 5475108"/>
                      <a:gd name="connsiteY27" fmla="*/ 2482749 h 3312128"/>
                      <a:gd name="connsiteX28" fmla="*/ 3871553 w 5475108"/>
                      <a:gd name="connsiteY28" fmla="*/ 2871369 h 3312128"/>
                      <a:gd name="connsiteX29" fmla="*/ 3852503 w 5475108"/>
                      <a:gd name="connsiteY29" fmla="*/ 3130449 h 3312128"/>
                      <a:gd name="connsiteX30" fmla="*/ 3799163 w 5475108"/>
                      <a:gd name="connsiteY30" fmla="*/ 2909469 h 3312128"/>
                      <a:gd name="connsiteX31" fmla="*/ 3471503 w 5475108"/>
                      <a:gd name="connsiteY31" fmla="*/ 3004719 h 3312128"/>
                      <a:gd name="connsiteX32" fmla="*/ 38693 w 5475108"/>
                      <a:gd name="connsiteY32" fmla="*/ 2955189 h 3312128"/>
                      <a:gd name="connsiteX0" fmla="*/ 38693 w 5475108"/>
                      <a:gd name="connsiteY0" fmla="*/ 2966080 h 3323019"/>
                      <a:gd name="connsiteX1" fmla="*/ 593 w 5475108"/>
                      <a:gd name="connsiteY1" fmla="*/ 2653660 h 3323019"/>
                      <a:gd name="connsiteX2" fmla="*/ 65363 w 5475108"/>
                      <a:gd name="connsiteY2" fmla="*/ 2333620 h 3323019"/>
                      <a:gd name="connsiteX3" fmla="*/ 271103 w 5475108"/>
                      <a:gd name="connsiteY3" fmla="*/ 2097400 h 3323019"/>
                      <a:gd name="connsiteX4" fmla="*/ 1190583 w 5475108"/>
                      <a:gd name="connsiteY4" fmla="*/ 1670680 h 3323019"/>
                      <a:gd name="connsiteX5" fmla="*/ 1539833 w 5475108"/>
                      <a:gd name="connsiteY5" fmla="*/ 1650360 h 3323019"/>
                      <a:gd name="connsiteX6" fmla="*/ 2294213 w 5475108"/>
                      <a:gd name="connsiteY6" fmla="*/ 1655440 h 3323019"/>
                      <a:gd name="connsiteX7" fmla="*/ 3288623 w 5475108"/>
                      <a:gd name="connsiteY7" fmla="*/ 1731640 h 3323019"/>
                      <a:gd name="connsiteX8" fmla="*/ 3581993 w 5475108"/>
                      <a:gd name="connsiteY8" fmla="*/ 428620 h 3323019"/>
                      <a:gd name="connsiteX9" fmla="*/ 2703153 w 5475108"/>
                      <a:gd name="connsiteY9" fmla="*/ 307970 h 3323019"/>
                      <a:gd name="connsiteX10" fmla="*/ 1810343 w 5475108"/>
                      <a:gd name="connsiteY10" fmla="*/ 363850 h 3323019"/>
                      <a:gd name="connsiteX11" fmla="*/ 1760813 w 5475108"/>
                      <a:gd name="connsiteY11" fmla="*/ 272410 h 3323019"/>
                      <a:gd name="connsiteX12" fmla="*/ 2593933 w 5475108"/>
                      <a:gd name="connsiteY12" fmla="*/ 37460 h 3323019"/>
                      <a:gd name="connsiteX13" fmla="*/ 3607393 w 5475108"/>
                      <a:gd name="connsiteY13" fmla="*/ 15870 h 3323019"/>
                      <a:gd name="connsiteX14" fmla="*/ 4424003 w 5475108"/>
                      <a:gd name="connsiteY14" fmla="*/ 192400 h 3323019"/>
                      <a:gd name="connsiteX15" fmla="*/ 4778333 w 5475108"/>
                      <a:gd name="connsiteY15" fmla="*/ 592450 h 3323019"/>
                      <a:gd name="connsiteX16" fmla="*/ 5064083 w 5475108"/>
                      <a:gd name="connsiteY16" fmla="*/ 1609720 h 3323019"/>
                      <a:gd name="connsiteX17" fmla="*/ 5315543 w 5475108"/>
                      <a:gd name="connsiteY17" fmla="*/ 1823080 h 3323019"/>
                      <a:gd name="connsiteX18" fmla="*/ 5471753 w 5475108"/>
                      <a:gd name="connsiteY18" fmla="*/ 2124070 h 3323019"/>
                      <a:gd name="connsiteX19" fmla="*/ 5410793 w 5475108"/>
                      <a:gd name="connsiteY19" fmla="*/ 3049900 h 3323019"/>
                      <a:gd name="connsiteX20" fmla="*/ 5273633 w 5475108"/>
                      <a:gd name="connsiteY20" fmla="*/ 3076570 h 3323019"/>
                      <a:gd name="connsiteX21" fmla="*/ 5220293 w 5475108"/>
                      <a:gd name="connsiteY21" fmla="*/ 2695570 h 3323019"/>
                      <a:gd name="connsiteX22" fmla="*/ 5056463 w 5475108"/>
                      <a:gd name="connsiteY22" fmla="*/ 2466970 h 3323019"/>
                      <a:gd name="connsiteX23" fmla="*/ 4858343 w 5475108"/>
                      <a:gd name="connsiteY23" fmla="*/ 2863210 h 3323019"/>
                      <a:gd name="connsiteX24" fmla="*/ 4835483 w 5475108"/>
                      <a:gd name="connsiteY24" fmla="*/ 3206110 h 3323019"/>
                      <a:gd name="connsiteX25" fmla="*/ 4389713 w 5475108"/>
                      <a:gd name="connsiteY25" fmla="*/ 3308980 h 3323019"/>
                      <a:gd name="connsiteX26" fmla="*/ 4351613 w 5475108"/>
                      <a:gd name="connsiteY26" fmla="*/ 2931790 h 3323019"/>
                      <a:gd name="connsiteX27" fmla="*/ 4119203 w 5475108"/>
                      <a:gd name="connsiteY27" fmla="*/ 2493640 h 3323019"/>
                      <a:gd name="connsiteX28" fmla="*/ 3871553 w 5475108"/>
                      <a:gd name="connsiteY28" fmla="*/ 2882260 h 3323019"/>
                      <a:gd name="connsiteX29" fmla="*/ 3852503 w 5475108"/>
                      <a:gd name="connsiteY29" fmla="*/ 3141340 h 3323019"/>
                      <a:gd name="connsiteX30" fmla="*/ 3799163 w 5475108"/>
                      <a:gd name="connsiteY30" fmla="*/ 2920360 h 3323019"/>
                      <a:gd name="connsiteX31" fmla="*/ 3471503 w 5475108"/>
                      <a:gd name="connsiteY31" fmla="*/ 3015610 h 3323019"/>
                      <a:gd name="connsiteX32" fmla="*/ 38693 w 5475108"/>
                      <a:gd name="connsiteY32" fmla="*/ 2966080 h 3323019"/>
                      <a:gd name="connsiteX0" fmla="*/ 38693 w 5475108"/>
                      <a:gd name="connsiteY0" fmla="*/ 2959500 h 3316439"/>
                      <a:gd name="connsiteX1" fmla="*/ 593 w 5475108"/>
                      <a:gd name="connsiteY1" fmla="*/ 2647080 h 3316439"/>
                      <a:gd name="connsiteX2" fmla="*/ 65363 w 5475108"/>
                      <a:gd name="connsiteY2" fmla="*/ 2327040 h 3316439"/>
                      <a:gd name="connsiteX3" fmla="*/ 271103 w 5475108"/>
                      <a:gd name="connsiteY3" fmla="*/ 2090820 h 3316439"/>
                      <a:gd name="connsiteX4" fmla="*/ 1190583 w 5475108"/>
                      <a:gd name="connsiteY4" fmla="*/ 1664100 h 3316439"/>
                      <a:gd name="connsiteX5" fmla="*/ 1539833 w 5475108"/>
                      <a:gd name="connsiteY5" fmla="*/ 1643780 h 3316439"/>
                      <a:gd name="connsiteX6" fmla="*/ 2294213 w 5475108"/>
                      <a:gd name="connsiteY6" fmla="*/ 1648860 h 3316439"/>
                      <a:gd name="connsiteX7" fmla="*/ 3288623 w 5475108"/>
                      <a:gd name="connsiteY7" fmla="*/ 1725060 h 3316439"/>
                      <a:gd name="connsiteX8" fmla="*/ 3581993 w 5475108"/>
                      <a:gd name="connsiteY8" fmla="*/ 422040 h 3316439"/>
                      <a:gd name="connsiteX9" fmla="*/ 2703153 w 5475108"/>
                      <a:gd name="connsiteY9" fmla="*/ 301390 h 3316439"/>
                      <a:gd name="connsiteX10" fmla="*/ 1810343 w 5475108"/>
                      <a:gd name="connsiteY10" fmla="*/ 357270 h 3316439"/>
                      <a:gd name="connsiteX11" fmla="*/ 1760813 w 5475108"/>
                      <a:gd name="connsiteY11" fmla="*/ 265830 h 3316439"/>
                      <a:gd name="connsiteX12" fmla="*/ 2593933 w 5475108"/>
                      <a:gd name="connsiteY12" fmla="*/ 30880 h 3316439"/>
                      <a:gd name="connsiteX13" fmla="*/ 3607393 w 5475108"/>
                      <a:gd name="connsiteY13" fmla="*/ 19450 h 3316439"/>
                      <a:gd name="connsiteX14" fmla="*/ 4424003 w 5475108"/>
                      <a:gd name="connsiteY14" fmla="*/ 185820 h 3316439"/>
                      <a:gd name="connsiteX15" fmla="*/ 4778333 w 5475108"/>
                      <a:gd name="connsiteY15" fmla="*/ 585870 h 3316439"/>
                      <a:gd name="connsiteX16" fmla="*/ 5064083 w 5475108"/>
                      <a:gd name="connsiteY16" fmla="*/ 1603140 h 3316439"/>
                      <a:gd name="connsiteX17" fmla="*/ 5315543 w 5475108"/>
                      <a:gd name="connsiteY17" fmla="*/ 1816500 h 3316439"/>
                      <a:gd name="connsiteX18" fmla="*/ 5471753 w 5475108"/>
                      <a:gd name="connsiteY18" fmla="*/ 2117490 h 3316439"/>
                      <a:gd name="connsiteX19" fmla="*/ 5410793 w 5475108"/>
                      <a:gd name="connsiteY19" fmla="*/ 3043320 h 3316439"/>
                      <a:gd name="connsiteX20" fmla="*/ 5273633 w 5475108"/>
                      <a:gd name="connsiteY20" fmla="*/ 3069990 h 3316439"/>
                      <a:gd name="connsiteX21" fmla="*/ 5220293 w 5475108"/>
                      <a:gd name="connsiteY21" fmla="*/ 2688990 h 3316439"/>
                      <a:gd name="connsiteX22" fmla="*/ 5056463 w 5475108"/>
                      <a:gd name="connsiteY22" fmla="*/ 2460390 h 3316439"/>
                      <a:gd name="connsiteX23" fmla="*/ 4858343 w 5475108"/>
                      <a:gd name="connsiteY23" fmla="*/ 2856630 h 3316439"/>
                      <a:gd name="connsiteX24" fmla="*/ 4835483 w 5475108"/>
                      <a:gd name="connsiteY24" fmla="*/ 3199530 h 3316439"/>
                      <a:gd name="connsiteX25" fmla="*/ 4389713 w 5475108"/>
                      <a:gd name="connsiteY25" fmla="*/ 3302400 h 3316439"/>
                      <a:gd name="connsiteX26" fmla="*/ 4351613 w 5475108"/>
                      <a:gd name="connsiteY26" fmla="*/ 2925210 h 3316439"/>
                      <a:gd name="connsiteX27" fmla="*/ 4119203 w 5475108"/>
                      <a:gd name="connsiteY27" fmla="*/ 2487060 h 3316439"/>
                      <a:gd name="connsiteX28" fmla="*/ 3871553 w 5475108"/>
                      <a:gd name="connsiteY28" fmla="*/ 2875680 h 3316439"/>
                      <a:gd name="connsiteX29" fmla="*/ 3852503 w 5475108"/>
                      <a:gd name="connsiteY29" fmla="*/ 3134760 h 3316439"/>
                      <a:gd name="connsiteX30" fmla="*/ 3799163 w 5475108"/>
                      <a:gd name="connsiteY30" fmla="*/ 2913780 h 3316439"/>
                      <a:gd name="connsiteX31" fmla="*/ 3471503 w 5475108"/>
                      <a:gd name="connsiteY31" fmla="*/ 3009030 h 3316439"/>
                      <a:gd name="connsiteX32" fmla="*/ 38693 w 5475108"/>
                      <a:gd name="connsiteY32" fmla="*/ 2959500 h 3316439"/>
                      <a:gd name="connsiteX0" fmla="*/ 38693 w 5475108"/>
                      <a:gd name="connsiteY0" fmla="*/ 2960509 h 3317448"/>
                      <a:gd name="connsiteX1" fmla="*/ 593 w 5475108"/>
                      <a:gd name="connsiteY1" fmla="*/ 2648089 h 3317448"/>
                      <a:gd name="connsiteX2" fmla="*/ 65363 w 5475108"/>
                      <a:gd name="connsiteY2" fmla="*/ 2328049 h 3317448"/>
                      <a:gd name="connsiteX3" fmla="*/ 271103 w 5475108"/>
                      <a:gd name="connsiteY3" fmla="*/ 2091829 h 3317448"/>
                      <a:gd name="connsiteX4" fmla="*/ 1190583 w 5475108"/>
                      <a:gd name="connsiteY4" fmla="*/ 1665109 h 3317448"/>
                      <a:gd name="connsiteX5" fmla="*/ 1539833 w 5475108"/>
                      <a:gd name="connsiteY5" fmla="*/ 1644789 h 3317448"/>
                      <a:gd name="connsiteX6" fmla="*/ 2294213 w 5475108"/>
                      <a:gd name="connsiteY6" fmla="*/ 1649869 h 3317448"/>
                      <a:gd name="connsiteX7" fmla="*/ 3288623 w 5475108"/>
                      <a:gd name="connsiteY7" fmla="*/ 1726069 h 3317448"/>
                      <a:gd name="connsiteX8" fmla="*/ 3581993 w 5475108"/>
                      <a:gd name="connsiteY8" fmla="*/ 423049 h 3317448"/>
                      <a:gd name="connsiteX9" fmla="*/ 2703153 w 5475108"/>
                      <a:gd name="connsiteY9" fmla="*/ 302399 h 3317448"/>
                      <a:gd name="connsiteX10" fmla="*/ 1810343 w 5475108"/>
                      <a:gd name="connsiteY10" fmla="*/ 358279 h 3317448"/>
                      <a:gd name="connsiteX11" fmla="*/ 1760813 w 5475108"/>
                      <a:gd name="connsiteY11" fmla="*/ 266839 h 3317448"/>
                      <a:gd name="connsiteX12" fmla="*/ 2593933 w 5475108"/>
                      <a:gd name="connsiteY12" fmla="*/ 31889 h 3317448"/>
                      <a:gd name="connsiteX13" fmla="*/ 3607393 w 5475108"/>
                      <a:gd name="connsiteY13" fmla="*/ 20459 h 3317448"/>
                      <a:gd name="connsiteX14" fmla="*/ 4413843 w 5475108"/>
                      <a:gd name="connsiteY14" fmla="*/ 202069 h 3317448"/>
                      <a:gd name="connsiteX15" fmla="*/ 4778333 w 5475108"/>
                      <a:gd name="connsiteY15" fmla="*/ 586879 h 3317448"/>
                      <a:gd name="connsiteX16" fmla="*/ 5064083 w 5475108"/>
                      <a:gd name="connsiteY16" fmla="*/ 1604149 h 3317448"/>
                      <a:gd name="connsiteX17" fmla="*/ 5315543 w 5475108"/>
                      <a:gd name="connsiteY17" fmla="*/ 1817509 h 3317448"/>
                      <a:gd name="connsiteX18" fmla="*/ 5471753 w 5475108"/>
                      <a:gd name="connsiteY18" fmla="*/ 2118499 h 3317448"/>
                      <a:gd name="connsiteX19" fmla="*/ 5410793 w 5475108"/>
                      <a:gd name="connsiteY19" fmla="*/ 3044329 h 3317448"/>
                      <a:gd name="connsiteX20" fmla="*/ 5273633 w 5475108"/>
                      <a:gd name="connsiteY20" fmla="*/ 3070999 h 3317448"/>
                      <a:gd name="connsiteX21" fmla="*/ 5220293 w 5475108"/>
                      <a:gd name="connsiteY21" fmla="*/ 2689999 h 3317448"/>
                      <a:gd name="connsiteX22" fmla="*/ 5056463 w 5475108"/>
                      <a:gd name="connsiteY22" fmla="*/ 2461399 h 3317448"/>
                      <a:gd name="connsiteX23" fmla="*/ 4858343 w 5475108"/>
                      <a:gd name="connsiteY23" fmla="*/ 2857639 h 3317448"/>
                      <a:gd name="connsiteX24" fmla="*/ 4835483 w 5475108"/>
                      <a:gd name="connsiteY24" fmla="*/ 3200539 h 3317448"/>
                      <a:gd name="connsiteX25" fmla="*/ 4389713 w 5475108"/>
                      <a:gd name="connsiteY25" fmla="*/ 3303409 h 3317448"/>
                      <a:gd name="connsiteX26" fmla="*/ 4351613 w 5475108"/>
                      <a:gd name="connsiteY26" fmla="*/ 2926219 h 3317448"/>
                      <a:gd name="connsiteX27" fmla="*/ 4119203 w 5475108"/>
                      <a:gd name="connsiteY27" fmla="*/ 2488069 h 3317448"/>
                      <a:gd name="connsiteX28" fmla="*/ 3871553 w 5475108"/>
                      <a:gd name="connsiteY28" fmla="*/ 2876689 h 3317448"/>
                      <a:gd name="connsiteX29" fmla="*/ 3852503 w 5475108"/>
                      <a:gd name="connsiteY29" fmla="*/ 3135769 h 3317448"/>
                      <a:gd name="connsiteX30" fmla="*/ 3799163 w 5475108"/>
                      <a:gd name="connsiteY30" fmla="*/ 2914789 h 3317448"/>
                      <a:gd name="connsiteX31" fmla="*/ 3471503 w 5475108"/>
                      <a:gd name="connsiteY31" fmla="*/ 3010039 h 3317448"/>
                      <a:gd name="connsiteX32" fmla="*/ 38693 w 5475108"/>
                      <a:gd name="connsiteY32" fmla="*/ 2960509 h 3317448"/>
                      <a:gd name="connsiteX0" fmla="*/ 38693 w 5475108"/>
                      <a:gd name="connsiteY0" fmla="*/ 2960509 h 3317448"/>
                      <a:gd name="connsiteX1" fmla="*/ 593 w 5475108"/>
                      <a:gd name="connsiteY1" fmla="*/ 2648089 h 3317448"/>
                      <a:gd name="connsiteX2" fmla="*/ 65363 w 5475108"/>
                      <a:gd name="connsiteY2" fmla="*/ 2328049 h 3317448"/>
                      <a:gd name="connsiteX3" fmla="*/ 271103 w 5475108"/>
                      <a:gd name="connsiteY3" fmla="*/ 2091829 h 3317448"/>
                      <a:gd name="connsiteX4" fmla="*/ 1190583 w 5475108"/>
                      <a:gd name="connsiteY4" fmla="*/ 1665109 h 3317448"/>
                      <a:gd name="connsiteX5" fmla="*/ 1539833 w 5475108"/>
                      <a:gd name="connsiteY5" fmla="*/ 1644789 h 3317448"/>
                      <a:gd name="connsiteX6" fmla="*/ 2294213 w 5475108"/>
                      <a:gd name="connsiteY6" fmla="*/ 1649869 h 3317448"/>
                      <a:gd name="connsiteX7" fmla="*/ 3288623 w 5475108"/>
                      <a:gd name="connsiteY7" fmla="*/ 1726069 h 3317448"/>
                      <a:gd name="connsiteX8" fmla="*/ 3581993 w 5475108"/>
                      <a:gd name="connsiteY8" fmla="*/ 423049 h 3317448"/>
                      <a:gd name="connsiteX9" fmla="*/ 2703153 w 5475108"/>
                      <a:gd name="connsiteY9" fmla="*/ 302399 h 3317448"/>
                      <a:gd name="connsiteX10" fmla="*/ 1810343 w 5475108"/>
                      <a:gd name="connsiteY10" fmla="*/ 358279 h 3317448"/>
                      <a:gd name="connsiteX11" fmla="*/ 1760813 w 5475108"/>
                      <a:gd name="connsiteY11" fmla="*/ 266839 h 3317448"/>
                      <a:gd name="connsiteX12" fmla="*/ 2593933 w 5475108"/>
                      <a:gd name="connsiteY12" fmla="*/ 31889 h 3317448"/>
                      <a:gd name="connsiteX13" fmla="*/ 3607393 w 5475108"/>
                      <a:gd name="connsiteY13" fmla="*/ 20459 h 3317448"/>
                      <a:gd name="connsiteX14" fmla="*/ 4413843 w 5475108"/>
                      <a:gd name="connsiteY14" fmla="*/ 202069 h 3317448"/>
                      <a:gd name="connsiteX15" fmla="*/ 4765633 w 5475108"/>
                      <a:gd name="connsiteY15" fmla="*/ 589419 h 3317448"/>
                      <a:gd name="connsiteX16" fmla="*/ 5064083 w 5475108"/>
                      <a:gd name="connsiteY16" fmla="*/ 1604149 h 3317448"/>
                      <a:gd name="connsiteX17" fmla="*/ 5315543 w 5475108"/>
                      <a:gd name="connsiteY17" fmla="*/ 1817509 h 3317448"/>
                      <a:gd name="connsiteX18" fmla="*/ 5471753 w 5475108"/>
                      <a:gd name="connsiteY18" fmla="*/ 2118499 h 3317448"/>
                      <a:gd name="connsiteX19" fmla="*/ 5410793 w 5475108"/>
                      <a:gd name="connsiteY19" fmla="*/ 3044329 h 3317448"/>
                      <a:gd name="connsiteX20" fmla="*/ 5273633 w 5475108"/>
                      <a:gd name="connsiteY20" fmla="*/ 3070999 h 3317448"/>
                      <a:gd name="connsiteX21" fmla="*/ 5220293 w 5475108"/>
                      <a:gd name="connsiteY21" fmla="*/ 2689999 h 3317448"/>
                      <a:gd name="connsiteX22" fmla="*/ 5056463 w 5475108"/>
                      <a:gd name="connsiteY22" fmla="*/ 2461399 h 3317448"/>
                      <a:gd name="connsiteX23" fmla="*/ 4858343 w 5475108"/>
                      <a:gd name="connsiteY23" fmla="*/ 2857639 h 3317448"/>
                      <a:gd name="connsiteX24" fmla="*/ 4835483 w 5475108"/>
                      <a:gd name="connsiteY24" fmla="*/ 3200539 h 3317448"/>
                      <a:gd name="connsiteX25" fmla="*/ 4389713 w 5475108"/>
                      <a:gd name="connsiteY25" fmla="*/ 3303409 h 3317448"/>
                      <a:gd name="connsiteX26" fmla="*/ 4351613 w 5475108"/>
                      <a:gd name="connsiteY26" fmla="*/ 2926219 h 3317448"/>
                      <a:gd name="connsiteX27" fmla="*/ 4119203 w 5475108"/>
                      <a:gd name="connsiteY27" fmla="*/ 2488069 h 3317448"/>
                      <a:gd name="connsiteX28" fmla="*/ 3871553 w 5475108"/>
                      <a:gd name="connsiteY28" fmla="*/ 2876689 h 3317448"/>
                      <a:gd name="connsiteX29" fmla="*/ 3852503 w 5475108"/>
                      <a:gd name="connsiteY29" fmla="*/ 3135769 h 3317448"/>
                      <a:gd name="connsiteX30" fmla="*/ 3799163 w 5475108"/>
                      <a:gd name="connsiteY30" fmla="*/ 2914789 h 3317448"/>
                      <a:gd name="connsiteX31" fmla="*/ 3471503 w 5475108"/>
                      <a:gd name="connsiteY31" fmla="*/ 3010039 h 3317448"/>
                      <a:gd name="connsiteX32" fmla="*/ 38693 w 5475108"/>
                      <a:gd name="connsiteY32" fmla="*/ 2960509 h 3317448"/>
                      <a:gd name="connsiteX0" fmla="*/ 38693 w 5475108"/>
                      <a:gd name="connsiteY0" fmla="*/ 2960509 h 3317448"/>
                      <a:gd name="connsiteX1" fmla="*/ 593 w 5475108"/>
                      <a:gd name="connsiteY1" fmla="*/ 2648089 h 3317448"/>
                      <a:gd name="connsiteX2" fmla="*/ 65363 w 5475108"/>
                      <a:gd name="connsiteY2" fmla="*/ 2328049 h 3317448"/>
                      <a:gd name="connsiteX3" fmla="*/ 271103 w 5475108"/>
                      <a:gd name="connsiteY3" fmla="*/ 2091829 h 3317448"/>
                      <a:gd name="connsiteX4" fmla="*/ 1190583 w 5475108"/>
                      <a:gd name="connsiteY4" fmla="*/ 1665109 h 3317448"/>
                      <a:gd name="connsiteX5" fmla="*/ 1539833 w 5475108"/>
                      <a:gd name="connsiteY5" fmla="*/ 1644789 h 3317448"/>
                      <a:gd name="connsiteX6" fmla="*/ 2294213 w 5475108"/>
                      <a:gd name="connsiteY6" fmla="*/ 1649869 h 3317448"/>
                      <a:gd name="connsiteX7" fmla="*/ 3288623 w 5475108"/>
                      <a:gd name="connsiteY7" fmla="*/ 1726069 h 3317448"/>
                      <a:gd name="connsiteX8" fmla="*/ 3581993 w 5475108"/>
                      <a:gd name="connsiteY8" fmla="*/ 423049 h 3317448"/>
                      <a:gd name="connsiteX9" fmla="*/ 2703153 w 5475108"/>
                      <a:gd name="connsiteY9" fmla="*/ 302399 h 3317448"/>
                      <a:gd name="connsiteX10" fmla="*/ 1810343 w 5475108"/>
                      <a:gd name="connsiteY10" fmla="*/ 358279 h 3317448"/>
                      <a:gd name="connsiteX11" fmla="*/ 1760813 w 5475108"/>
                      <a:gd name="connsiteY11" fmla="*/ 266839 h 3317448"/>
                      <a:gd name="connsiteX12" fmla="*/ 2593933 w 5475108"/>
                      <a:gd name="connsiteY12" fmla="*/ 31889 h 3317448"/>
                      <a:gd name="connsiteX13" fmla="*/ 3607393 w 5475108"/>
                      <a:gd name="connsiteY13" fmla="*/ 20459 h 3317448"/>
                      <a:gd name="connsiteX14" fmla="*/ 4413843 w 5475108"/>
                      <a:gd name="connsiteY14" fmla="*/ 202069 h 3317448"/>
                      <a:gd name="connsiteX15" fmla="*/ 4765633 w 5475108"/>
                      <a:gd name="connsiteY15" fmla="*/ 589419 h 3317448"/>
                      <a:gd name="connsiteX16" fmla="*/ 5064083 w 5475108"/>
                      <a:gd name="connsiteY16" fmla="*/ 1604149 h 3317448"/>
                      <a:gd name="connsiteX17" fmla="*/ 5315543 w 5475108"/>
                      <a:gd name="connsiteY17" fmla="*/ 1817509 h 3317448"/>
                      <a:gd name="connsiteX18" fmla="*/ 5471753 w 5475108"/>
                      <a:gd name="connsiteY18" fmla="*/ 2118499 h 3317448"/>
                      <a:gd name="connsiteX19" fmla="*/ 5410793 w 5475108"/>
                      <a:gd name="connsiteY19" fmla="*/ 3044329 h 3317448"/>
                      <a:gd name="connsiteX20" fmla="*/ 5273633 w 5475108"/>
                      <a:gd name="connsiteY20" fmla="*/ 3070999 h 3317448"/>
                      <a:gd name="connsiteX21" fmla="*/ 5220293 w 5475108"/>
                      <a:gd name="connsiteY21" fmla="*/ 2689999 h 3317448"/>
                      <a:gd name="connsiteX22" fmla="*/ 5056463 w 5475108"/>
                      <a:gd name="connsiteY22" fmla="*/ 2461399 h 3317448"/>
                      <a:gd name="connsiteX23" fmla="*/ 4858343 w 5475108"/>
                      <a:gd name="connsiteY23" fmla="*/ 2857639 h 3317448"/>
                      <a:gd name="connsiteX24" fmla="*/ 4835483 w 5475108"/>
                      <a:gd name="connsiteY24" fmla="*/ 3200539 h 3317448"/>
                      <a:gd name="connsiteX25" fmla="*/ 4389713 w 5475108"/>
                      <a:gd name="connsiteY25" fmla="*/ 3303409 h 3317448"/>
                      <a:gd name="connsiteX26" fmla="*/ 4351613 w 5475108"/>
                      <a:gd name="connsiteY26" fmla="*/ 2926219 h 3317448"/>
                      <a:gd name="connsiteX27" fmla="*/ 4119203 w 5475108"/>
                      <a:gd name="connsiteY27" fmla="*/ 2488069 h 3317448"/>
                      <a:gd name="connsiteX28" fmla="*/ 3871553 w 5475108"/>
                      <a:gd name="connsiteY28" fmla="*/ 2876689 h 3317448"/>
                      <a:gd name="connsiteX29" fmla="*/ 3852503 w 5475108"/>
                      <a:gd name="connsiteY29" fmla="*/ 3135769 h 3317448"/>
                      <a:gd name="connsiteX30" fmla="*/ 3799163 w 5475108"/>
                      <a:gd name="connsiteY30" fmla="*/ 2914789 h 3317448"/>
                      <a:gd name="connsiteX31" fmla="*/ 3471503 w 5475108"/>
                      <a:gd name="connsiteY31" fmla="*/ 3010039 h 3317448"/>
                      <a:gd name="connsiteX32" fmla="*/ 38693 w 5475108"/>
                      <a:gd name="connsiteY32" fmla="*/ 2960509 h 3317448"/>
                      <a:gd name="connsiteX0" fmla="*/ 38693 w 5475518"/>
                      <a:gd name="connsiteY0" fmla="*/ 2960509 h 3317448"/>
                      <a:gd name="connsiteX1" fmla="*/ 593 w 5475518"/>
                      <a:gd name="connsiteY1" fmla="*/ 2648089 h 3317448"/>
                      <a:gd name="connsiteX2" fmla="*/ 65363 w 5475518"/>
                      <a:gd name="connsiteY2" fmla="*/ 2328049 h 3317448"/>
                      <a:gd name="connsiteX3" fmla="*/ 271103 w 5475518"/>
                      <a:gd name="connsiteY3" fmla="*/ 2091829 h 3317448"/>
                      <a:gd name="connsiteX4" fmla="*/ 1190583 w 5475518"/>
                      <a:gd name="connsiteY4" fmla="*/ 1665109 h 3317448"/>
                      <a:gd name="connsiteX5" fmla="*/ 1539833 w 5475518"/>
                      <a:gd name="connsiteY5" fmla="*/ 1644789 h 3317448"/>
                      <a:gd name="connsiteX6" fmla="*/ 2294213 w 5475518"/>
                      <a:gd name="connsiteY6" fmla="*/ 1649869 h 3317448"/>
                      <a:gd name="connsiteX7" fmla="*/ 3288623 w 5475518"/>
                      <a:gd name="connsiteY7" fmla="*/ 1726069 h 3317448"/>
                      <a:gd name="connsiteX8" fmla="*/ 3581993 w 5475518"/>
                      <a:gd name="connsiteY8" fmla="*/ 423049 h 3317448"/>
                      <a:gd name="connsiteX9" fmla="*/ 2703153 w 5475518"/>
                      <a:gd name="connsiteY9" fmla="*/ 302399 h 3317448"/>
                      <a:gd name="connsiteX10" fmla="*/ 1810343 w 5475518"/>
                      <a:gd name="connsiteY10" fmla="*/ 358279 h 3317448"/>
                      <a:gd name="connsiteX11" fmla="*/ 1760813 w 5475518"/>
                      <a:gd name="connsiteY11" fmla="*/ 266839 h 3317448"/>
                      <a:gd name="connsiteX12" fmla="*/ 2593933 w 5475518"/>
                      <a:gd name="connsiteY12" fmla="*/ 31889 h 3317448"/>
                      <a:gd name="connsiteX13" fmla="*/ 3607393 w 5475518"/>
                      <a:gd name="connsiteY13" fmla="*/ 20459 h 3317448"/>
                      <a:gd name="connsiteX14" fmla="*/ 4413843 w 5475518"/>
                      <a:gd name="connsiteY14" fmla="*/ 202069 h 3317448"/>
                      <a:gd name="connsiteX15" fmla="*/ 4765633 w 5475518"/>
                      <a:gd name="connsiteY15" fmla="*/ 589419 h 3317448"/>
                      <a:gd name="connsiteX16" fmla="*/ 5064083 w 5475518"/>
                      <a:gd name="connsiteY16" fmla="*/ 1604149 h 3317448"/>
                      <a:gd name="connsiteX17" fmla="*/ 5307923 w 5475518"/>
                      <a:gd name="connsiteY17" fmla="*/ 1825129 h 3317448"/>
                      <a:gd name="connsiteX18" fmla="*/ 5471753 w 5475518"/>
                      <a:gd name="connsiteY18" fmla="*/ 2118499 h 3317448"/>
                      <a:gd name="connsiteX19" fmla="*/ 5410793 w 5475518"/>
                      <a:gd name="connsiteY19" fmla="*/ 3044329 h 3317448"/>
                      <a:gd name="connsiteX20" fmla="*/ 5273633 w 5475518"/>
                      <a:gd name="connsiteY20" fmla="*/ 3070999 h 3317448"/>
                      <a:gd name="connsiteX21" fmla="*/ 5220293 w 5475518"/>
                      <a:gd name="connsiteY21" fmla="*/ 2689999 h 3317448"/>
                      <a:gd name="connsiteX22" fmla="*/ 5056463 w 5475518"/>
                      <a:gd name="connsiteY22" fmla="*/ 2461399 h 3317448"/>
                      <a:gd name="connsiteX23" fmla="*/ 4858343 w 5475518"/>
                      <a:gd name="connsiteY23" fmla="*/ 2857639 h 3317448"/>
                      <a:gd name="connsiteX24" fmla="*/ 4835483 w 5475518"/>
                      <a:gd name="connsiteY24" fmla="*/ 3200539 h 3317448"/>
                      <a:gd name="connsiteX25" fmla="*/ 4389713 w 5475518"/>
                      <a:gd name="connsiteY25" fmla="*/ 3303409 h 3317448"/>
                      <a:gd name="connsiteX26" fmla="*/ 4351613 w 5475518"/>
                      <a:gd name="connsiteY26" fmla="*/ 2926219 h 3317448"/>
                      <a:gd name="connsiteX27" fmla="*/ 4119203 w 5475518"/>
                      <a:gd name="connsiteY27" fmla="*/ 2488069 h 3317448"/>
                      <a:gd name="connsiteX28" fmla="*/ 3871553 w 5475518"/>
                      <a:gd name="connsiteY28" fmla="*/ 2876689 h 3317448"/>
                      <a:gd name="connsiteX29" fmla="*/ 3852503 w 5475518"/>
                      <a:gd name="connsiteY29" fmla="*/ 3135769 h 3317448"/>
                      <a:gd name="connsiteX30" fmla="*/ 3799163 w 5475518"/>
                      <a:gd name="connsiteY30" fmla="*/ 2914789 h 3317448"/>
                      <a:gd name="connsiteX31" fmla="*/ 3471503 w 5475518"/>
                      <a:gd name="connsiteY31" fmla="*/ 3010039 h 3317448"/>
                      <a:gd name="connsiteX32" fmla="*/ 38693 w 5475518"/>
                      <a:gd name="connsiteY32" fmla="*/ 2960509 h 3317448"/>
                      <a:gd name="connsiteX0" fmla="*/ 38693 w 5475518"/>
                      <a:gd name="connsiteY0" fmla="*/ 2960509 h 3317448"/>
                      <a:gd name="connsiteX1" fmla="*/ 593 w 5475518"/>
                      <a:gd name="connsiteY1" fmla="*/ 2648089 h 3317448"/>
                      <a:gd name="connsiteX2" fmla="*/ 65363 w 5475518"/>
                      <a:gd name="connsiteY2" fmla="*/ 2328049 h 3317448"/>
                      <a:gd name="connsiteX3" fmla="*/ 271103 w 5475518"/>
                      <a:gd name="connsiteY3" fmla="*/ 2091829 h 3317448"/>
                      <a:gd name="connsiteX4" fmla="*/ 1190583 w 5475518"/>
                      <a:gd name="connsiteY4" fmla="*/ 1665109 h 3317448"/>
                      <a:gd name="connsiteX5" fmla="*/ 1539833 w 5475518"/>
                      <a:gd name="connsiteY5" fmla="*/ 1644789 h 3317448"/>
                      <a:gd name="connsiteX6" fmla="*/ 2294213 w 5475518"/>
                      <a:gd name="connsiteY6" fmla="*/ 1649869 h 3317448"/>
                      <a:gd name="connsiteX7" fmla="*/ 3288623 w 5475518"/>
                      <a:gd name="connsiteY7" fmla="*/ 1726069 h 3317448"/>
                      <a:gd name="connsiteX8" fmla="*/ 3581993 w 5475518"/>
                      <a:gd name="connsiteY8" fmla="*/ 423049 h 3317448"/>
                      <a:gd name="connsiteX9" fmla="*/ 2703153 w 5475518"/>
                      <a:gd name="connsiteY9" fmla="*/ 302399 h 3317448"/>
                      <a:gd name="connsiteX10" fmla="*/ 1810343 w 5475518"/>
                      <a:gd name="connsiteY10" fmla="*/ 358279 h 3317448"/>
                      <a:gd name="connsiteX11" fmla="*/ 1760813 w 5475518"/>
                      <a:gd name="connsiteY11" fmla="*/ 266839 h 3317448"/>
                      <a:gd name="connsiteX12" fmla="*/ 2593933 w 5475518"/>
                      <a:gd name="connsiteY12" fmla="*/ 31889 h 3317448"/>
                      <a:gd name="connsiteX13" fmla="*/ 3607393 w 5475518"/>
                      <a:gd name="connsiteY13" fmla="*/ 20459 h 3317448"/>
                      <a:gd name="connsiteX14" fmla="*/ 4413843 w 5475518"/>
                      <a:gd name="connsiteY14" fmla="*/ 202069 h 3317448"/>
                      <a:gd name="connsiteX15" fmla="*/ 4765633 w 5475518"/>
                      <a:gd name="connsiteY15" fmla="*/ 589419 h 3317448"/>
                      <a:gd name="connsiteX16" fmla="*/ 5064083 w 5475518"/>
                      <a:gd name="connsiteY16" fmla="*/ 1604149 h 3317448"/>
                      <a:gd name="connsiteX17" fmla="*/ 5307923 w 5475518"/>
                      <a:gd name="connsiteY17" fmla="*/ 1825129 h 3317448"/>
                      <a:gd name="connsiteX18" fmla="*/ 5471753 w 5475518"/>
                      <a:gd name="connsiteY18" fmla="*/ 2118499 h 3317448"/>
                      <a:gd name="connsiteX19" fmla="*/ 5410793 w 5475518"/>
                      <a:gd name="connsiteY19" fmla="*/ 3044329 h 3317448"/>
                      <a:gd name="connsiteX20" fmla="*/ 5273633 w 5475518"/>
                      <a:gd name="connsiteY20" fmla="*/ 3070999 h 3317448"/>
                      <a:gd name="connsiteX21" fmla="*/ 5220293 w 5475518"/>
                      <a:gd name="connsiteY21" fmla="*/ 2689999 h 3317448"/>
                      <a:gd name="connsiteX22" fmla="*/ 5056463 w 5475518"/>
                      <a:gd name="connsiteY22" fmla="*/ 2461399 h 3317448"/>
                      <a:gd name="connsiteX23" fmla="*/ 4858343 w 5475518"/>
                      <a:gd name="connsiteY23" fmla="*/ 2857639 h 3317448"/>
                      <a:gd name="connsiteX24" fmla="*/ 4835483 w 5475518"/>
                      <a:gd name="connsiteY24" fmla="*/ 3200539 h 3317448"/>
                      <a:gd name="connsiteX25" fmla="*/ 4389713 w 5475518"/>
                      <a:gd name="connsiteY25" fmla="*/ 3303409 h 3317448"/>
                      <a:gd name="connsiteX26" fmla="*/ 4351613 w 5475518"/>
                      <a:gd name="connsiteY26" fmla="*/ 2926219 h 3317448"/>
                      <a:gd name="connsiteX27" fmla="*/ 4119203 w 5475518"/>
                      <a:gd name="connsiteY27" fmla="*/ 2488069 h 3317448"/>
                      <a:gd name="connsiteX28" fmla="*/ 3871553 w 5475518"/>
                      <a:gd name="connsiteY28" fmla="*/ 2876689 h 3317448"/>
                      <a:gd name="connsiteX29" fmla="*/ 3852503 w 5475518"/>
                      <a:gd name="connsiteY29" fmla="*/ 3135769 h 3317448"/>
                      <a:gd name="connsiteX30" fmla="*/ 3799163 w 5475518"/>
                      <a:gd name="connsiteY30" fmla="*/ 2914789 h 3317448"/>
                      <a:gd name="connsiteX31" fmla="*/ 3471503 w 5475518"/>
                      <a:gd name="connsiteY31" fmla="*/ 3010039 h 3317448"/>
                      <a:gd name="connsiteX32" fmla="*/ 38693 w 5475518"/>
                      <a:gd name="connsiteY32" fmla="*/ 2960509 h 3317448"/>
                      <a:gd name="connsiteX0" fmla="*/ 38693 w 5468341"/>
                      <a:gd name="connsiteY0" fmla="*/ 2960509 h 3317448"/>
                      <a:gd name="connsiteX1" fmla="*/ 593 w 5468341"/>
                      <a:gd name="connsiteY1" fmla="*/ 2648089 h 3317448"/>
                      <a:gd name="connsiteX2" fmla="*/ 65363 w 5468341"/>
                      <a:gd name="connsiteY2" fmla="*/ 2328049 h 3317448"/>
                      <a:gd name="connsiteX3" fmla="*/ 271103 w 5468341"/>
                      <a:gd name="connsiteY3" fmla="*/ 2091829 h 3317448"/>
                      <a:gd name="connsiteX4" fmla="*/ 1190583 w 5468341"/>
                      <a:gd name="connsiteY4" fmla="*/ 1665109 h 3317448"/>
                      <a:gd name="connsiteX5" fmla="*/ 1539833 w 5468341"/>
                      <a:gd name="connsiteY5" fmla="*/ 1644789 h 3317448"/>
                      <a:gd name="connsiteX6" fmla="*/ 2294213 w 5468341"/>
                      <a:gd name="connsiteY6" fmla="*/ 1649869 h 3317448"/>
                      <a:gd name="connsiteX7" fmla="*/ 3288623 w 5468341"/>
                      <a:gd name="connsiteY7" fmla="*/ 1726069 h 3317448"/>
                      <a:gd name="connsiteX8" fmla="*/ 3581993 w 5468341"/>
                      <a:gd name="connsiteY8" fmla="*/ 423049 h 3317448"/>
                      <a:gd name="connsiteX9" fmla="*/ 2703153 w 5468341"/>
                      <a:gd name="connsiteY9" fmla="*/ 302399 h 3317448"/>
                      <a:gd name="connsiteX10" fmla="*/ 1810343 w 5468341"/>
                      <a:gd name="connsiteY10" fmla="*/ 358279 h 3317448"/>
                      <a:gd name="connsiteX11" fmla="*/ 1760813 w 5468341"/>
                      <a:gd name="connsiteY11" fmla="*/ 266839 h 3317448"/>
                      <a:gd name="connsiteX12" fmla="*/ 2593933 w 5468341"/>
                      <a:gd name="connsiteY12" fmla="*/ 31889 h 3317448"/>
                      <a:gd name="connsiteX13" fmla="*/ 3607393 w 5468341"/>
                      <a:gd name="connsiteY13" fmla="*/ 20459 h 3317448"/>
                      <a:gd name="connsiteX14" fmla="*/ 4413843 w 5468341"/>
                      <a:gd name="connsiteY14" fmla="*/ 202069 h 3317448"/>
                      <a:gd name="connsiteX15" fmla="*/ 4765633 w 5468341"/>
                      <a:gd name="connsiteY15" fmla="*/ 589419 h 3317448"/>
                      <a:gd name="connsiteX16" fmla="*/ 5064083 w 5468341"/>
                      <a:gd name="connsiteY16" fmla="*/ 1604149 h 3317448"/>
                      <a:gd name="connsiteX17" fmla="*/ 5307923 w 5468341"/>
                      <a:gd name="connsiteY17" fmla="*/ 1825129 h 3317448"/>
                      <a:gd name="connsiteX18" fmla="*/ 5464133 w 5468341"/>
                      <a:gd name="connsiteY18" fmla="*/ 2128659 h 3317448"/>
                      <a:gd name="connsiteX19" fmla="*/ 5410793 w 5468341"/>
                      <a:gd name="connsiteY19" fmla="*/ 3044329 h 3317448"/>
                      <a:gd name="connsiteX20" fmla="*/ 5273633 w 5468341"/>
                      <a:gd name="connsiteY20" fmla="*/ 3070999 h 3317448"/>
                      <a:gd name="connsiteX21" fmla="*/ 5220293 w 5468341"/>
                      <a:gd name="connsiteY21" fmla="*/ 2689999 h 3317448"/>
                      <a:gd name="connsiteX22" fmla="*/ 5056463 w 5468341"/>
                      <a:gd name="connsiteY22" fmla="*/ 2461399 h 3317448"/>
                      <a:gd name="connsiteX23" fmla="*/ 4858343 w 5468341"/>
                      <a:gd name="connsiteY23" fmla="*/ 2857639 h 3317448"/>
                      <a:gd name="connsiteX24" fmla="*/ 4835483 w 5468341"/>
                      <a:gd name="connsiteY24" fmla="*/ 3200539 h 3317448"/>
                      <a:gd name="connsiteX25" fmla="*/ 4389713 w 5468341"/>
                      <a:gd name="connsiteY25" fmla="*/ 3303409 h 3317448"/>
                      <a:gd name="connsiteX26" fmla="*/ 4351613 w 5468341"/>
                      <a:gd name="connsiteY26" fmla="*/ 2926219 h 3317448"/>
                      <a:gd name="connsiteX27" fmla="*/ 4119203 w 5468341"/>
                      <a:gd name="connsiteY27" fmla="*/ 2488069 h 3317448"/>
                      <a:gd name="connsiteX28" fmla="*/ 3871553 w 5468341"/>
                      <a:gd name="connsiteY28" fmla="*/ 2876689 h 3317448"/>
                      <a:gd name="connsiteX29" fmla="*/ 3852503 w 5468341"/>
                      <a:gd name="connsiteY29" fmla="*/ 3135769 h 3317448"/>
                      <a:gd name="connsiteX30" fmla="*/ 3799163 w 5468341"/>
                      <a:gd name="connsiteY30" fmla="*/ 2914789 h 3317448"/>
                      <a:gd name="connsiteX31" fmla="*/ 3471503 w 5468341"/>
                      <a:gd name="connsiteY31" fmla="*/ 3010039 h 3317448"/>
                      <a:gd name="connsiteX32" fmla="*/ 38693 w 5468341"/>
                      <a:gd name="connsiteY32" fmla="*/ 2960509 h 3317448"/>
                      <a:gd name="connsiteX0" fmla="*/ 38693 w 5465878"/>
                      <a:gd name="connsiteY0" fmla="*/ 2960509 h 3317448"/>
                      <a:gd name="connsiteX1" fmla="*/ 593 w 5465878"/>
                      <a:gd name="connsiteY1" fmla="*/ 2648089 h 3317448"/>
                      <a:gd name="connsiteX2" fmla="*/ 65363 w 5465878"/>
                      <a:gd name="connsiteY2" fmla="*/ 2328049 h 3317448"/>
                      <a:gd name="connsiteX3" fmla="*/ 271103 w 5465878"/>
                      <a:gd name="connsiteY3" fmla="*/ 2091829 h 3317448"/>
                      <a:gd name="connsiteX4" fmla="*/ 1190583 w 5465878"/>
                      <a:gd name="connsiteY4" fmla="*/ 1665109 h 3317448"/>
                      <a:gd name="connsiteX5" fmla="*/ 1539833 w 5465878"/>
                      <a:gd name="connsiteY5" fmla="*/ 1644789 h 3317448"/>
                      <a:gd name="connsiteX6" fmla="*/ 2294213 w 5465878"/>
                      <a:gd name="connsiteY6" fmla="*/ 1649869 h 3317448"/>
                      <a:gd name="connsiteX7" fmla="*/ 3288623 w 5465878"/>
                      <a:gd name="connsiteY7" fmla="*/ 1726069 h 3317448"/>
                      <a:gd name="connsiteX8" fmla="*/ 3581993 w 5465878"/>
                      <a:gd name="connsiteY8" fmla="*/ 423049 h 3317448"/>
                      <a:gd name="connsiteX9" fmla="*/ 2703153 w 5465878"/>
                      <a:gd name="connsiteY9" fmla="*/ 302399 h 3317448"/>
                      <a:gd name="connsiteX10" fmla="*/ 1810343 w 5465878"/>
                      <a:gd name="connsiteY10" fmla="*/ 358279 h 3317448"/>
                      <a:gd name="connsiteX11" fmla="*/ 1760813 w 5465878"/>
                      <a:gd name="connsiteY11" fmla="*/ 266839 h 3317448"/>
                      <a:gd name="connsiteX12" fmla="*/ 2593933 w 5465878"/>
                      <a:gd name="connsiteY12" fmla="*/ 31889 h 3317448"/>
                      <a:gd name="connsiteX13" fmla="*/ 3607393 w 5465878"/>
                      <a:gd name="connsiteY13" fmla="*/ 20459 h 3317448"/>
                      <a:gd name="connsiteX14" fmla="*/ 4413843 w 5465878"/>
                      <a:gd name="connsiteY14" fmla="*/ 202069 h 3317448"/>
                      <a:gd name="connsiteX15" fmla="*/ 4765633 w 5465878"/>
                      <a:gd name="connsiteY15" fmla="*/ 589419 h 3317448"/>
                      <a:gd name="connsiteX16" fmla="*/ 5064083 w 5465878"/>
                      <a:gd name="connsiteY16" fmla="*/ 1604149 h 3317448"/>
                      <a:gd name="connsiteX17" fmla="*/ 5307923 w 5465878"/>
                      <a:gd name="connsiteY17" fmla="*/ 1825129 h 3317448"/>
                      <a:gd name="connsiteX18" fmla="*/ 5464133 w 5465878"/>
                      <a:gd name="connsiteY18" fmla="*/ 2128659 h 3317448"/>
                      <a:gd name="connsiteX19" fmla="*/ 5410793 w 5465878"/>
                      <a:gd name="connsiteY19" fmla="*/ 3044329 h 3317448"/>
                      <a:gd name="connsiteX20" fmla="*/ 5273633 w 5465878"/>
                      <a:gd name="connsiteY20" fmla="*/ 3070999 h 3317448"/>
                      <a:gd name="connsiteX21" fmla="*/ 5220293 w 5465878"/>
                      <a:gd name="connsiteY21" fmla="*/ 2689999 h 3317448"/>
                      <a:gd name="connsiteX22" fmla="*/ 5056463 w 5465878"/>
                      <a:gd name="connsiteY22" fmla="*/ 2461399 h 3317448"/>
                      <a:gd name="connsiteX23" fmla="*/ 4858343 w 5465878"/>
                      <a:gd name="connsiteY23" fmla="*/ 2857639 h 3317448"/>
                      <a:gd name="connsiteX24" fmla="*/ 4835483 w 5465878"/>
                      <a:gd name="connsiteY24" fmla="*/ 3200539 h 3317448"/>
                      <a:gd name="connsiteX25" fmla="*/ 4389713 w 5465878"/>
                      <a:gd name="connsiteY25" fmla="*/ 3303409 h 3317448"/>
                      <a:gd name="connsiteX26" fmla="*/ 4351613 w 5465878"/>
                      <a:gd name="connsiteY26" fmla="*/ 2926219 h 3317448"/>
                      <a:gd name="connsiteX27" fmla="*/ 4119203 w 5465878"/>
                      <a:gd name="connsiteY27" fmla="*/ 2488069 h 3317448"/>
                      <a:gd name="connsiteX28" fmla="*/ 3871553 w 5465878"/>
                      <a:gd name="connsiteY28" fmla="*/ 2876689 h 3317448"/>
                      <a:gd name="connsiteX29" fmla="*/ 3852503 w 5465878"/>
                      <a:gd name="connsiteY29" fmla="*/ 3135769 h 3317448"/>
                      <a:gd name="connsiteX30" fmla="*/ 3799163 w 5465878"/>
                      <a:gd name="connsiteY30" fmla="*/ 2914789 h 3317448"/>
                      <a:gd name="connsiteX31" fmla="*/ 3471503 w 5465878"/>
                      <a:gd name="connsiteY31" fmla="*/ 3010039 h 3317448"/>
                      <a:gd name="connsiteX32" fmla="*/ 38693 w 5465878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20293 w 5465211"/>
                      <a:gd name="connsiteY21" fmla="*/ 268999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20293 w 5465211"/>
                      <a:gd name="connsiteY21" fmla="*/ 268999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35533 w 5465211"/>
                      <a:gd name="connsiteY21" fmla="*/ 272301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35533 w 5465211"/>
                      <a:gd name="connsiteY21" fmla="*/ 272301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56463 w 5470991"/>
                      <a:gd name="connsiteY22" fmla="*/ 24613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56463 w 5470991"/>
                      <a:gd name="connsiteY22" fmla="*/ 24613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56463 w 5470991"/>
                      <a:gd name="connsiteY22" fmla="*/ 24613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38683 w 5470991"/>
                      <a:gd name="connsiteY22" fmla="*/ 247155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38683 w 5470991"/>
                      <a:gd name="connsiteY22" fmla="*/ 247155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18363 w 5470991"/>
                      <a:gd name="connsiteY22" fmla="*/ 24740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18363 w 5470991"/>
                      <a:gd name="connsiteY22" fmla="*/ 24740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3082"/>
                      <a:gd name="connsiteX1" fmla="*/ 593 w 5470991"/>
                      <a:gd name="connsiteY1" fmla="*/ 2648089 h 3313082"/>
                      <a:gd name="connsiteX2" fmla="*/ 65363 w 5470991"/>
                      <a:gd name="connsiteY2" fmla="*/ 2328049 h 3313082"/>
                      <a:gd name="connsiteX3" fmla="*/ 271103 w 5470991"/>
                      <a:gd name="connsiteY3" fmla="*/ 2091829 h 3313082"/>
                      <a:gd name="connsiteX4" fmla="*/ 1190583 w 5470991"/>
                      <a:gd name="connsiteY4" fmla="*/ 1665109 h 3313082"/>
                      <a:gd name="connsiteX5" fmla="*/ 1539833 w 5470991"/>
                      <a:gd name="connsiteY5" fmla="*/ 1644789 h 3313082"/>
                      <a:gd name="connsiteX6" fmla="*/ 2294213 w 5470991"/>
                      <a:gd name="connsiteY6" fmla="*/ 1649869 h 3313082"/>
                      <a:gd name="connsiteX7" fmla="*/ 3288623 w 5470991"/>
                      <a:gd name="connsiteY7" fmla="*/ 1726069 h 3313082"/>
                      <a:gd name="connsiteX8" fmla="*/ 3581993 w 5470991"/>
                      <a:gd name="connsiteY8" fmla="*/ 423049 h 3313082"/>
                      <a:gd name="connsiteX9" fmla="*/ 2703153 w 5470991"/>
                      <a:gd name="connsiteY9" fmla="*/ 302399 h 3313082"/>
                      <a:gd name="connsiteX10" fmla="*/ 1810343 w 5470991"/>
                      <a:gd name="connsiteY10" fmla="*/ 358279 h 3313082"/>
                      <a:gd name="connsiteX11" fmla="*/ 1760813 w 5470991"/>
                      <a:gd name="connsiteY11" fmla="*/ 266839 h 3313082"/>
                      <a:gd name="connsiteX12" fmla="*/ 2593933 w 5470991"/>
                      <a:gd name="connsiteY12" fmla="*/ 31889 h 3313082"/>
                      <a:gd name="connsiteX13" fmla="*/ 3607393 w 5470991"/>
                      <a:gd name="connsiteY13" fmla="*/ 20459 h 3313082"/>
                      <a:gd name="connsiteX14" fmla="*/ 4413843 w 5470991"/>
                      <a:gd name="connsiteY14" fmla="*/ 202069 h 3313082"/>
                      <a:gd name="connsiteX15" fmla="*/ 4765633 w 5470991"/>
                      <a:gd name="connsiteY15" fmla="*/ 589419 h 3313082"/>
                      <a:gd name="connsiteX16" fmla="*/ 5064083 w 5470991"/>
                      <a:gd name="connsiteY16" fmla="*/ 1604149 h 3313082"/>
                      <a:gd name="connsiteX17" fmla="*/ 5307923 w 5470991"/>
                      <a:gd name="connsiteY17" fmla="*/ 1825129 h 3313082"/>
                      <a:gd name="connsiteX18" fmla="*/ 5464133 w 5470991"/>
                      <a:gd name="connsiteY18" fmla="*/ 2128659 h 3313082"/>
                      <a:gd name="connsiteX19" fmla="*/ 5410793 w 5470991"/>
                      <a:gd name="connsiteY19" fmla="*/ 3044329 h 3313082"/>
                      <a:gd name="connsiteX20" fmla="*/ 5273633 w 5470991"/>
                      <a:gd name="connsiteY20" fmla="*/ 3070999 h 3313082"/>
                      <a:gd name="connsiteX21" fmla="*/ 5235533 w 5470991"/>
                      <a:gd name="connsiteY21" fmla="*/ 2723019 h 3313082"/>
                      <a:gd name="connsiteX22" fmla="*/ 5018363 w 5470991"/>
                      <a:gd name="connsiteY22" fmla="*/ 2474099 h 3313082"/>
                      <a:gd name="connsiteX23" fmla="*/ 4858343 w 5470991"/>
                      <a:gd name="connsiteY23" fmla="*/ 2857639 h 3313082"/>
                      <a:gd name="connsiteX24" fmla="*/ 4835483 w 5470991"/>
                      <a:gd name="connsiteY24" fmla="*/ 3200539 h 3313082"/>
                      <a:gd name="connsiteX25" fmla="*/ 4389713 w 5470991"/>
                      <a:gd name="connsiteY25" fmla="*/ 3303409 h 3313082"/>
                      <a:gd name="connsiteX26" fmla="*/ 4351613 w 5470991"/>
                      <a:gd name="connsiteY26" fmla="*/ 2926219 h 3313082"/>
                      <a:gd name="connsiteX27" fmla="*/ 4119203 w 5470991"/>
                      <a:gd name="connsiteY27" fmla="*/ 2488069 h 3313082"/>
                      <a:gd name="connsiteX28" fmla="*/ 3871553 w 5470991"/>
                      <a:gd name="connsiteY28" fmla="*/ 2876689 h 3313082"/>
                      <a:gd name="connsiteX29" fmla="*/ 3852503 w 5470991"/>
                      <a:gd name="connsiteY29" fmla="*/ 3135769 h 3313082"/>
                      <a:gd name="connsiteX30" fmla="*/ 3799163 w 5470991"/>
                      <a:gd name="connsiteY30" fmla="*/ 2914789 h 3313082"/>
                      <a:gd name="connsiteX31" fmla="*/ 3471503 w 5470991"/>
                      <a:gd name="connsiteY31" fmla="*/ 3010039 h 3313082"/>
                      <a:gd name="connsiteX32" fmla="*/ 38693 w 5470991"/>
                      <a:gd name="connsiteY32" fmla="*/ 2960509 h 3313082"/>
                      <a:gd name="connsiteX0" fmla="*/ 38693 w 5470991"/>
                      <a:gd name="connsiteY0" fmla="*/ 2960509 h 3303856"/>
                      <a:gd name="connsiteX1" fmla="*/ 593 w 5470991"/>
                      <a:gd name="connsiteY1" fmla="*/ 2648089 h 3303856"/>
                      <a:gd name="connsiteX2" fmla="*/ 65363 w 5470991"/>
                      <a:gd name="connsiteY2" fmla="*/ 2328049 h 3303856"/>
                      <a:gd name="connsiteX3" fmla="*/ 271103 w 5470991"/>
                      <a:gd name="connsiteY3" fmla="*/ 2091829 h 3303856"/>
                      <a:gd name="connsiteX4" fmla="*/ 1190583 w 5470991"/>
                      <a:gd name="connsiteY4" fmla="*/ 1665109 h 3303856"/>
                      <a:gd name="connsiteX5" fmla="*/ 1539833 w 5470991"/>
                      <a:gd name="connsiteY5" fmla="*/ 1644789 h 3303856"/>
                      <a:gd name="connsiteX6" fmla="*/ 2294213 w 5470991"/>
                      <a:gd name="connsiteY6" fmla="*/ 1649869 h 3303856"/>
                      <a:gd name="connsiteX7" fmla="*/ 3288623 w 5470991"/>
                      <a:gd name="connsiteY7" fmla="*/ 1726069 h 3303856"/>
                      <a:gd name="connsiteX8" fmla="*/ 3581993 w 5470991"/>
                      <a:gd name="connsiteY8" fmla="*/ 423049 h 3303856"/>
                      <a:gd name="connsiteX9" fmla="*/ 2703153 w 5470991"/>
                      <a:gd name="connsiteY9" fmla="*/ 302399 h 3303856"/>
                      <a:gd name="connsiteX10" fmla="*/ 1810343 w 5470991"/>
                      <a:gd name="connsiteY10" fmla="*/ 358279 h 3303856"/>
                      <a:gd name="connsiteX11" fmla="*/ 1760813 w 5470991"/>
                      <a:gd name="connsiteY11" fmla="*/ 266839 h 3303856"/>
                      <a:gd name="connsiteX12" fmla="*/ 2593933 w 5470991"/>
                      <a:gd name="connsiteY12" fmla="*/ 31889 h 3303856"/>
                      <a:gd name="connsiteX13" fmla="*/ 3607393 w 5470991"/>
                      <a:gd name="connsiteY13" fmla="*/ 20459 h 3303856"/>
                      <a:gd name="connsiteX14" fmla="*/ 4413843 w 5470991"/>
                      <a:gd name="connsiteY14" fmla="*/ 202069 h 3303856"/>
                      <a:gd name="connsiteX15" fmla="*/ 4765633 w 5470991"/>
                      <a:gd name="connsiteY15" fmla="*/ 589419 h 3303856"/>
                      <a:gd name="connsiteX16" fmla="*/ 5064083 w 5470991"/>
                      <a:gd name="connsiteY16" fmla="*/ 1604149 h 3303856"/>
                      <a:gd name="connsiteX17" fmla="*/ 5307923 w 5470991"/>
                      <a:gd name="connsiteY17" fmla="*/ 1825129 h 3303856"/>
                      <a:gd name="connsiteX18" fmla="*/ 5464133 w 5470991"/>
                      <a:gd name="connsiteY18" fmla="*/ 2128659 h 3303856"/>
                      <a:gd name="connsiteX19" fmla="*/ 5410793 w 5470991"/>
                      <a:gd name="connsiteY19" fmla="*/ 3044329 h 3303856"/>
                      <a:gd name="connsiteX20" fmla="*/ 5273633 w 5470991"/>
                      <a:gd name="connsiteY20" fmla="*/ 3070999 h 3303856"/>
                      <a:gd name="connsiteX21" fmla="*/ 5235533 w 5470991"/>
                      <a:gd name="connsiteY21" fmla="*/ 2723019 h 3303856"/>
                      <a:gd name="connsiteX22" fmla="*/ 5018363 w 5470991"/>
                      <a:gd name="connsiteY22" fmla="*/ 2474099 h 3303856"/>
                      <a:gd name="connsiteX23" fmla="*/ 4858343 w 5470991"/>
                      <a:gd name="connsiteY23" fmla="*/ 2857639 h 3303856"/>
                      <a:gd name="connsiteX24" fmla="*/ 4835483 w 5470991"/>
                      <a:gd name="connsiteY24" fmla="*/ 3200539 h 3303856"/>
                      <a:gd name="connsiteX25" fmla="*/ 4389713 w 5470991"/>
                      <a:gd name="connsiteY25" fmla="*/ 3303409 h 3303856"/>
                      <a:gd name="connsiteX26" fmla="*/ 4351613 w 5470991"/>
                      <a:gd name="connsiteY26" fmla="*/ 2926219 h 3303856"/>
                      <a:gd name="connsiteX27" fmla="*/ 4119203 w 5470991"/>
                      <a:gd name="connsiteY27" fmla="*/ 2488069 h 3303856"/>
                      <a:gd name="connsiteX28" fmla="*/ 3871553 w 5470991"/>
                      <a:gd name="connsiteY28" fmla="*/ 2876689 h 3303856"/>
                      <a:gd name="connsiteX29" fmla="*/ 3852503 w 5470991"/>
                      <a:gd name="connsiteY29" fmla="*/ 3135769 h 3303856"/>
                      <a:gd name="connsiteX30" fmla="*/ 3799163 w 5470991"/>
                      <a:gd name="connsiteY30" fmla="*/ 2914789 h 3303856"/>
                      <a:gd name="connsiteX31" fmla="*/ 3471503 w 5470991"/>
                      <a:gd name="connsiteY31" fmla="*/ 3010039 h 3303856"/>
                      <a:gd name="connsiteX32" fmla="*/ 38693 w 5470991"/>
                      <a:gd name="connsiteY32" fmla="*/ 2960509 h 3303856"/>
                      <a:gd name="connsiteX0" fmla="*/ 38693 w 5470991"/>
                      <a:gd name="connsiteY0" fmla="*/ 2960509 h 3314410"/>
                      <a:gd name="connsiteX1" fmla="*/ 593 w 5470991"/>
                      <a:gd name="connsiteY1" fmla="*/ 2648089 h 3314410"/>
                      <a:gd name="connsiteX2" fmla="*/ 65363 w 5470991"/>
                      <a:gd name="connsiteY2" fmla="*/ 2328049 h 3314410"/>
                      <a:gd name="connsiteX3" fmla="*/ 271103 w 5470991"/>
                      <a:gd name="connsiteY3" fmla="*/ 2091829 h 3314410"/>
                      <a:gd name="connsiteX4" fmla="*/ 1190583 w 5470991"/>
                      <a:gd name="connsiteY4" fmla="*/ 1665109 h 3314410"/>
                      <a:gd name="connsiteX5" fmla="*/ 1539833 w 5470991"/>
                      <a:gd name="connsiteY5" fmla="*/ 1644789 h 3314410"/>
                      <a:gd name="connsiteX6" fmla="*/ 2294213 w 5470991"/>
                      <a:gd name="connsiteY6" fmla="*/ 1649869 h 3314410"/>
                      <a:gd name="connsiteX7" fmla="*/ 3288623 w 5470991"/>
                      <a:gd name="connsiteY7" fmla="*/ 1726069 h 3314410"/>
                      <a:gd name="connsiteX8" fmla="*/ 3581993 w 5470991"/>
                      <a:gd name="connsiteY8" fmla="*/ 423049 h 3314410"/>
                      <a:gd name="connsiteX9" fmla="*/ 2703153 w 5470991"/>
                      <a:gd name="connsiteY9" fmla="*/ 302399 h 3314410"/>
                      <a:gd name="connsiteX10" fmla="*/ 1810343 w 5470991"/>
                      <a:gd name="connsiteY10" fmla="*/ 358279 h 3314410"/>
                      <a:gd name="connsiteX11" fmla="*/ 1760813 w 5470991"/>
                      <a:gd name="connsiteY11" fmla="*/ 266839 h 3314410"/>
                      <a:gd name="connsiteX12" fmla="*/ 2593933 w 5470991"/>
                      <a:gd name="connsiteY12" fmla="*/ 31889 h 3314410"/>
                      <a:gd name="connsiteX13" fmla="*/ 3607393 w 5470991"/>
                      <a:gd name="connsiteY13" fmla="*/ 20459 h 3314410"/>
                      <a:gd name="connsiteX14" fmla="*/ 4413843 w 5470991"/>
                      <a:gd name="connsiteY14" fmla="*/ 202069 h 3314410"/>
                      <a:gd name="connsiteX15" fmla="*/ 4765633 w 5470991"/>
                      <a:gd name="connsiteY15" fmla="*/ 589419 h 3314410"/>
                      <a:gd name="connsiteX16" fmla="*/ 5064083 w 5470991"/>
                      <a:gd name="connsiteY16" fmla="*/ 1604149 h 3314410"/>
                      <a:gd name="connsiteX17" fmla="*/ 5307923 w 5470991"/>
                      <a:gd name="connsiteY17" fmla="*/ 1825129 h 3314410"/>
                      <a:gd name="connsiteX18" fmla="*/ 5464133 w 5470991"/>
                      <a:gd name="connsiteY18" fmla="*/ 2128659 h 3314410"/>
                      <a:gd name="connsiteX19" fmla="*/ 5410793 w 5470991"/>
                      <a:gd name="connsiteY19" fmla="*/ 3044329 h 3314410"/>
                      <a:gd name="connsiteX20" fmla="*/ 5273633 w 5470991"/>
                      <a:gd name="connsiteY20" fmla="*/ 3070999 h 3314410"/>
                      <a:gd name="connsiteX21" fmla="*/ 5235533 w 5470991"/>
                      <a:gd name="connsiteY21" fmla="*/ 2723019 h 3314410"/>
                      <a:gd name="connsiteX22" fmla="*/ 5018363 w 5470991"/>
                      <a:gd name="connsiteY22" fmla="*/ 2474099 h 3314410"/>
                      <a:gd name="connsiteX23" fmla="*/ 4858343 w 5470991"/>
                      <a:gd name="connsiteY23" fmla="*/ 2857639 h 3314410"/>
                      <a:gd name="connsiteX24" fmla="*/ 4835483 w 5470991"/>
                      <a:gd name="connsiteY24" fmla="*/ 3200539 h 3314410"/>
                      <a:gd name="connsiteX25" fmla="*/ 4404953 w 5470991"/>
                      <a:gd name="connsiteY25" fmla="*/ 3313569 h 3314410"/>
                      <a:gd name="connsiteX26" fmla="*/ 4351613 w 5470991"/>
                      <a:gd name="connsiteY26" fmla="*/ 2926219 h 3314410"/>
                      <a:gd name="connsiteX27" fmla="*/ 4119203 w 5470991"/>
                      <a:gd name="connsiteY27" fmla="*/ 2488069 h 3314410"/>
                      <a:gd name="connsiteX28" fmla="*/ 3871553 w 5470991"/>
                      <a:gd name="connsiteY28" fmla="*/ 2876689 h 3314410"/>
                      <a:gd name="connsiteX29" fmla="*/ 3852503 w 5470991"/>
                      <a:gd name="connsiteY29" fmla="*/ 3135769 h 3314410"/>
                      <a:gd name="connsiteX30" fmla="*/ 3799163 w 5470991"/>
                      <a:gd name="connsiteY30" fmla="*/ 2914789 h 3314410"/>
                      <a:gd name="connsiteX31" fmla="*/ 3471503 w 5470991"/>
                      <a:gd name="connsiteY31" fmla="*/ 3010039 h 3314410"/>
                      <a:gd name="connsiteX32" fmla="*/ 38693 w 5470991"/>
                      <a:gd name="connsiteY32" fmla="*/ 2960509 h 3314410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51613 w 5470991"/>
                      <a:gd name="connsiteY26" fmla="*/ 2926219 h 3313921"/>
                      <a:gd name="connsiteX27" fmla="*/ 4119203 w 5470991"/>
                      <a:gd name="connsiteY27" fmla="*/ 2488069 h 3313921"/>
                      <a:gd name="connsiteX28" fmla="*/ 387155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24230"/>
                      <a:gd name="connsiteX1" fmla="*/ 593 w 5470991"/>
                      <a:gd name="connsiteY1" fmla="*/ 2648089 h 3324230"/>
                      <a:gd name="connsiteX2" fmla="*/ 65363 w 5470991"/>
                      <a:gd name="connsiteY2" fmla="*/ 2328049 h 3324230"/>
                      <a:gd name="connsiteX3" fmla="*/ 271103 w 5470991"/>
                      <a:gd name="connsiteY3" fmla="*/ 2091829 h 3324230"/>
                      <a:gd name="connsiteX4" fmla="*/ 1190583 w 5470991"/>
                      <a:gd name="connsiteY4" fmla="*/ 1665109 h 3324230"/>
                      <a:gd name="connsiteX5" fmla="*/ 1539833 w 5470991"/>
                      <a:gd name="connsiteY5" fmla="*/ 1644789 h 3324230"/>
                      <a:gd name="connsiteX6" fmla="*/ 2294213 w 5470991"/>
                      <a:gd name="connsiteY6" fmla="*/ 1649869 h 3324230"/>
                      <a:gd name="connsiteX7" fmla="*/ 3288623 w 5470991"/>
                      <a:gd name="connsiteY7" fmla="*/ 1726069 h 3324230"/>
                      <a:gd name="connsiteX8" fmla="*/ 3581993 w 5470991"/>
                      <a:gd name="connsiteY8" fmla="*/ 423049 h 3324230"/>
                      <a:gd name="connsiteX9" fmla="*/ 2703153 w 5470991"/>
                      <a:gd name="connsiteY9" fmla="*/ 302399 h 3324230"/>
                      <a:gd name="connsiteX10" fmla="*/ 1810343 w 5470991"/>
                      <a:gd name="connsiteY10" fmla="*/ 358279 h 3324230"/>
                      <a:gd name="connsiteX11" fmla="*/ 1760813 w 5470991"/>
                      <a:gd name="connsiteY11" fmla="*/ 266839 h 3324230"/>
                      <a:gd name="connsiteX12" fmla="*/ 2593933 w 5470991"/>
                      <a:gd name="connsiteY12" fmla="*/ 31889 h 3324230"/>
                      <a:gd name="connsiteX13" fmla="*/ 3607393 w 5470991"/>
                      <a:gd name="connsiteY13" fmla="*/ 20459 h 3324230"/>
                      <a:gd name="connsiteX14" fmla="*/ 4413843 w 5470991"/>
                      <a:gd name="connsiteY14" fmla="*/ 202069 h 3324230"/>
                      <a:gd name="connsiteX15" fmla="*/ 4765633 w 5470991"/>
                      <a:gd name="connsiteY15" fmla="*/ 589419 h 3324230"/>
                      <a:gd name="connsiteX16" fmla="*/ 5064083 w 5470991"/>
                      <a:gd name="connsiteY16" fmla="*/ 1604149 h 3324230"/>
                      <a:gd name="connsiteX17" fmla="*/ 5307923 w 5470991"/>
                      <a:gd name="connsiteY17" fmla="*/ 1825129 h 3324230"/>
                      <a:gd name="connsiteX18" fmla="*/ 5464133 w 5470991"/>
                      <a:gd name="connsiteY18" fmla="*/ 2128659 h 3324230"/>
                      <a:gd name="connsiteX19" fmla="*/ 5410793 w 5470991"/>
                      <a:gd name="connsiteY19" fmla="*/ 3044329 h 3324230"/>
                      <a:gd name="connsiteX20" fmla="*/ 5273633 w 5470991"/>
                      <a:gd name="connsiteY20" fmla="*/ 3070999 h 3324230"/>
                      <a:gd name="connsiteX21" fmla="*/ 5235533 w 5470991"/>
                      <a:gd name="connsiteY21" fmla="*/ 2723019 h 3324230"/>
                      <a:gd name="connsiteX22" fmla="*/ 5018363 w 5470991"/>
                      <a:gd name="connsiteY22" fmla="*/ 2474099 h 3324230"/>
                      <a:gd name="connsiteX23" fmla="*/ 4858343 w 5470991"/>
                      <a:gd name="connsiteY23" fmla="*/ 2857639 h 3324230"/>
                      <a:gd name="connsiteX24" fmla="*/ 4835483 w 5470991"/>
                      <a:gd name="connsiteY24" fmla="*/ 3200539 h 3324230"/>
                      <a:gd name="connsiteX25" fmla="*/ 4404953 w 5470991"/>
                      <a:gd name="connsiteY25" fmla="*/ 3313569 h 3324230"/>
                      <a:gd name="connsiteX26" fmla="*/ 4343993 w 5470991"/>
                      <a:gd name="connsiteY26" fmla="*/ 2880499 h 3324230"/>
                      <a:gd name="connsiteX27" fmla="*/ 4119203 w 5470991"/>
                      <a:gd name="connsiteY27" fmla="*/ 2488069 h 3324230"/>
                      <a:gd name="connsiteX28" fmla="*/ 3871553 w 5470991"/>
                      <a:gd name="connsiteY28" fmla="*/ 2876689 h 3324230"/>
                      <a:gd name="connsiteX29" fmla="*/ 3852503 w 5470991"/>
                      <a:gd name="connsiteY29" fmla="*/ 3135769 h 3324230"/>
                      <a:gd name="connsiteX30" fmla="*/ 3799163 w 5470991"/>
                      <a:gd name="connsiteY30" fmla="*/ 2914789 h 3324230"/>
                      <a:gd name="connsiteX31" fmla="*/ 3471503 w 5470991"/>
                      <a:gd name="connsiteY31" fmla="*/ 3010039 h 3324230"/>
                      <a:gd name="connsiteX32" fmla="*/ 38693 w 5470991"/>
                      <a:gd name="connsiteY32" fmla="*/ 2960509 h 3324230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7155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7155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1663 w 5470991"/>
                      <a:gd name="connsiteY31" fmla="*/ 299479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1663 w 5470991"/>
                      <a:gd name="connsiteY31" fmla="*/ 299479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9283 w 5470991"/>
                      <a:gd name="connsiteY31" fmla="*/ 298971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9283 w 5470991"/>
                      <a:gd name="connsiteY31" fmla="*/ 2989719 h 3313921"/>
                      <a:gd name="connsiteX32" fmla="*/ 38693 w 5470991"/>
                      <a:gd name="connsiteY32" fmla="*/ 2960509 h 3313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5470991" h="3313921">
                        <a:moveTo>
                          <a:pt x="38693" y="2960509"/>
                        </a:moveTo>
                        <a:cubicBezTo>
                          <a:pt x="17420" y="2857004"/>
                          <a:pt x="-3852" y="2753499"/>
                          <a:pt x="593" y="2648089"/>
                        </a:cubicBezTo>
                        <a:cubicBezTo>
                          <a:pt x="5038" y="2542679"/>
                          <a:pt x="38058" y="2390279"/>
                          <a:pt x="65363" y="2328049"/>
                        </a:cubicBezTo>
                        <a:cubicBezTo>
                          <a:pt x="92668" y="2265819"/>
                          <a:pt x="159766" y="2181999"/>
                          <a:pt x="271103" y="2091829"/>
                        </a:cubicBezTo>
                        <a:cubicBezTo>
                          <a:pt x="382440" y="2001659"/>
                          <a:pt x="1164548" y="1673576"/>
                          <a:pt x="1190583" y="1665109"/>
                        </a:cubicBezTo>
                        <a:cubicBezTo>
                          <a:pt x="1216618" y="1656642"/>
                          <a:pt x="1539833" y="1644789"/>
                          <a:pt x="1539833" y="1644789"/>
                        </a:cubicBezTo>
                        <a:cubicBezTo>
                          <a:pt x="1791293" y="1646482"/>
                          <a:pt x="1981793" y="1632936"/>
                          <a:pt x="2294213" y="1649869"/>
                        </a:cubicBezTo>
                        <a:cubicBezTo>
                          <a:pt x="2929848" y="1673999"/>
                          <a:pt x="3287353" y="1727339"/>
                          <a:pt x="3288623" y="1726069"/>
                        </a:cubicBezTo>
                        <a:cubicBezTo>
                          <a:pt x="3289893" y="1724799"/>
                          <a:pt x="3593211" y="441887"/>
                          <a:pt x="3581993" y="423049"/>
                        </a:cubicBezTo>
                        <a:cubicBezTo>
                          <a:pt x="3570775" y="404211"/>
                          <a:pt x="3143208" y="313194"/>
                          <a:pt x="2703153" y="302399"/>
                        </a:cubicBezTo>
                        <a:cubicBezTo>
                          <a:pt x="2164038" y="271284"/>
                          <a:pt x="1814999" y="369286"/>
                          <a:pt x="1810343" y="358279"/>
                        </a:cubicBezTo>
                        <a:cubicBezTo>
                          <a:pt x="1805687" y="347272"/>
                          <a:pt x="1741975" y="280597"/>
                          <a:pt x="1760813" y="266839"/>
                        </a:cubicBezTo>
                        <a:cubicBezTo>
                          <a:pt x="1779651" y="253081"/>
                          <a:pt x="2286170" y="72952"/>
                          <a:pt x="2593933" y="31889"/>
                        </a:cubicBezTo>
                        <a:cubicBezTo>
                          <a:pt x="2901696" y="-9174"/>
                          <a:pt x="3304075" y="-7904"/>
                          <a:pt x="3607393" y="20459"/>
                        </a:cubicBezTo>
                        <a:cubicBezTo>
                          <a:pt x="3910711" y="48822"/>
                          <a:pt x="4220803" y="107242"/>
                          <a:pt x="4413843" y="202069"/>
                        </a:cubicBezTo>
                        <a:cubicBezTo>
                          <a:pt x="4606883" y="296896"/>
                          <a:pt x="4657260" y="355739"/>
                          <a:pt x="4765633" y="589419"/>
                        </a:cubicBezTo>
                        <a:cubicBezTo>
                          <a:pt x="4874006" y="823099"/>
                          <a:pt x="5044821" y="1578537"/>
                          <a:pt x="5064083" y="1604149"/>
                        </a:cubicBezTo>
                        <a:cubicBezTo>
                          <a:pt x="5083345" y="1629761"/>
                          <a:pt x="5241248" y="1737711"/>
                          <a:pt x="5307923" y="1825129"/>
                        </a:cubicBezTo>
                        <a:cubicBezTo>
                          <a:pt x="5374598" y="1912547"/>
                          <a:pt x="5434288" y="1851799"/>
                          <a:pt x="5464133" y="2128659"/>
                        </a:cubicBezTo>
                        <a:cubicBezTo>
                          <a:pt x="5493978" y="2405519"/>
                          <a:pt x="5417143" y="3019352"/>
                          <a:pt x="5410793" y="3044329"/>
                        </a:cubicBezTo>
                        <a:cubicBezTo>
                          <a:pt x="5404443" y="3069306"/>
                          <a:pt x="5269823" y="3088991"/>
                          <a:pt x="5273633" y="3070999"/>
                        </a:cubicBezTo>
                        <a:cubicBezTo>
                          <a:pt x="5277443" y="3053007"/>
                          <a:pt x="5278078" y="2822502"/>
                          <a:pt x="5235533" y="2723019"/>
                        </a:cubicBezTo>
                        <a:cubicBezTo>
                          <a:pt x="5192988" y="2623536"/>
                          <a:pt x="5132028" y="2426262"/>
                          <a:pt x="5018363" y="2474099"/>
                        </a:cubicBezTo>
                        <a:cubicBezTo>
                          <a:pt x="4904698" y="2521936"/>
                          <a:pt x="4873583" y="2731486"/>
                          <a:pt x="4858343" y="2857639"/>
                        </a:cubicBezTo>
                        <a:cubicBezTo>
                          <a:pt x="4843103" y="2983792"/>
                          <a:pt x="4837388" y="3198211"/>
                          <a:pt x="4835483" y="3200539"/>
                        </a:cubicBezTo>
                        <a:cubicBezTo>
                          <a:pt x="4833578" y="3202867"/>
                          <a:pt x="4410668" y="3321189"/>
                          <a:pt x="4404953" y="3313569"/>
                        </a:cubicBezTo>
                        <a:cubicBezTo>
                          <a:pt x="4399238" y="3305949"/>
                          <a:pt x="4371298" y="3020622"/>
                          <a:pt x="4343993" y="2880499"/>
                        </a:cubicBezTo>
                        <a:cubicBezTo>
                          <a:pt x="4316688" y="2740376"/>
                          <a:pt x="4254670" y="2486164"/>
                          <a:pt x="4119203" y="2488069"/>
                        </a:cubicBezTo>
                        <a:cubicBezTo>
                          <a:pt x="3983736" y="2489974"/>
                          <a:pt x="3903303" y="2730639"/>
                          <a:pt x="3881713" y="2876689"/>
                        </a:cubicBezTo>
                        <a:cubicBezTo>
                          <a:pt x="3860123" y="3022739"/>
                          <a:pt x="3851021" y="3139579"/>
                          <a:pt x="3852503" y="3135769"/>
                        </a:cubicBezTo>
                        <a:cubicBezTo>
                          <a:pt x="3853985" y="3131959"/>
                          <a:pt x="3857583" y="3001784"/>
                          <a:pt x="3799163" y="2914789"/>
                        </a:cubicBezTo>
                        <a:cubicBezTo>
                          <a:pt x="3773763" y="2916694"/>
                          <a:pt x="3489283" y="2989719"/>
                          <a:pt x="3489283" y="2989719"/>
                        </a:cubicBezTo>
                        <a:lnTo>
                          <a:pt x="38693" y="2960509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grpSp>
                <p:nvGrpSpPr>
                  <p:cNvPr id="97" name="グループ化 96">
                    <a:extLst>
                      <a:ext uri="{FF2B5EF4-FFF2-40B4-BE49-F238E27FC236}">
                        <a16:creationId xmlns:a16="http://schemas.microsoft.com/office/drawing/2014/main" id="{1C60E2B9-E21A-40EC-C3DE-2E2F117CA7CF}"/>
                      </a:ext>
                    </a:extLst>
                  </p:cNvPr>
                  <p:cNvGrpSpPr/>
                  <p:nvPr/>
                </p:nvGrpSpPr>
                <p:grpSpPr>
                  <a:xfrm>
                    <a:off x="1248913" y="3975641"/>
                    <a:ext cx="3141845" cy="507464"/>
                    <a:chOff x="1248913" y="3975641"/>
                    <a:chExt cx="3141845" cy="507464"/>
                  </a:xfrm>
                </p:grpSpPr>
                <p:sp>
                  <p:nvSpPr>
                    <p:cNvPr id="137" name="フリーフォーム: 図形 136">
                      <a:extLst>
                        <a:ext uri="{FF2B5EF4-FFF2-40B4-BE49-F238E27FC236}">
                          <a16:creationId xmlns:a16="http://schemas.microsoft.com/office/drawing/2014/main" id="{F255B2AD-E508-992B-43BF-D4600005C5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8913" y="3975641"/>
                      <a:ext cx="948767" cy="484685"/>
                    </a:xfrm>
                    <a:custGeom>
                      <a:avLst/>
                      <a:gdLst>
                        <a:gd name="connsiteX0" fmla="*/ 1004488 w 1047299"/>
                        <a:gd name="connsiteY0" fmla="*/ 466795 h 493478"/>
                        <a:gd name="connsiteX1" fmla="*/ 869868 w 1047299"/>
                        <a:gd name="connsiteY1" fmla="*/ 233115 h 493478"/>
                        <a:gd name="connsiteX2" fmla="*/ 659048 w 1047299"/>
                        <a:gd name="connsiteY2" fmla="*/ 73095 h 493478"/>
                        <a:gd name="connsiteX3" fmla="*/ 483788 w 1047299"/>
                        <a:gd name="connsiteY3" fmla="*/ 17215 h 493478"/>
                        <a:gd name="connsiteX4" fmla="*/ 219628 w 1047299"/>
                        <a:gd name="connsiteY4" fmla="*/ 9595 h 493478"/>
                        <a:gd name="connsiteX5" fmla="*/ 67228 w 1047299"/>
                        <a:gd name="connsiteY5" fmla="*/ 141675 h 493478"/>
                        <a:gd name="connsiteX6" fmla="*/ 79928 w 1047299"/>
                        <a:gd name="connsiteY6" fmla="*/ 449015 h 493478"/>
                        <a:gd name="connsiteX7" fmla="*/ 1004488 w 1047299"/>
                        <a:gd name="connsiteY7" fmla="*/ 466795 h 493478"/>
                        <a:gd name="connsiteX0" fmla="*/ 1004488 w 1010423"/>
                        <a:gd name="connsiteY0" fmla="*/ 466795 h 481472"/>
                        <a:gd name="connsiteX1" fmla="*/ 869868 w 1010423"/>
                        <a:gd name="connsiteY1" fmla="*/ 233115 h 481472"/>
                        <a:gd name="connsiteX2" fmla="*/ 659048 w 1010423"/>
                        <a:gd name="connsiteY2" fmla="*/ 73095 h 481472"/>
                        <a:gd name="connsiteX3" fmla="*/ 483788 w 1010423"/>
                        <a:gd name="connsiteY3" fmla="*/ 17215 h 481472"/>
                        <a:gd name="connsiteX4" fmla="*/ 219628 w 1010423"/>
                        <a:gd name="connsiteY4" fmla="*/ 9595 h 481472"/>
                        <a:gd name="connsiteX5" fmla="*/ 67228 w 1010423"/>
                        <a:gd name="connsiteY5" fmla="*/ 141675 h 481472"/>
                        <a:gd name="connsiteX6" fmla="*/ 79928 w 1010423"/>
                        <a:gd name="connsiteY6" fmla="*/ 449015 h 481472"/>
                        <a:gd name="connsiteX7" fmla="*/ 1004488 w 1010423"/>
                        <a:gd name="connsiteY7" fmla="*/ 466795 h 481472"/>
                        <a:gd name="connsiteX0" fmla="*/ 1004488 w 1047299"/>
                        <a:gd name="connsiteY0" fmla="*/ 466795 h 494497"/>
                        <a:gd name="connsiteX1" fmla="*/ 869868 w 1047299"/>
                        <a:gd name="connsiteY1" fmla="*/ 217875 h 494497"/>
                        <a:gd name="connsiteX2" fmla="*/ 659048 w 1047299"/>
                        <a:gd name="connsiteY2" fmla="*/ 73095 h 494497"/>
                        <a:gd name="connsiteX3" fmla="*/ 483788 w 1047299"/>
                        <a:gd name="connsiteY3" fmla="*/ 17215 h 494497"/>
                        <a:gd name="connsiteX4" fmla="*/ 219628 w 1047299"/>
                        <a:gd name="connsiteY4" fmla="*/ 9595 h 494497"/>
                        <a:gd name="connsiteX5" fmla="*/ 67228 w 1047299"/>
                        <a:gd name="connsiteY5" fmla="*/ 141675 h 494497"/>
                        <a:gd name="connsiteX6" fmla="*/ 79928 w 1047299"/>
                        <a:gd name="connsiteY6" fmla="*/ 449015 h 494497"/>
                        <a:gd name="connsiteX7" fmla="*/ 1004488 w 1047299"/>
                        <a:gd name="connsiteY7" fmla="*/ 466795 h 494497"/>
                        <a:gd name="connsiteX0" fmla="*/ 1004488 w 1009015"/>
                        <a:gd name="connsiteY0" fmla="*/ 466795 h 480681"/>
                        <a:gd name="connsiteX1" fmla="*/ 869868 w 1009015"/>
                        <a:gd name="connsiteY1" fmla="*/ 217875 h 480681"/>
                        <a:gd name="connsiteX2" fmla="*/ 659048 w 1009015"/>
                        <a:gd name="connsiteY2" fmla="*/ 73095 h 480681"/>
                        <a:gd name="connsiteX3" fmla="*/ 483788 w 1009015"/>
                        <a:gd name="connsiteY3" fmla="*/ 17215 h 480681"/>
                        <a:gd name="connsiteX4" fmla="*/ 219628 w 1009015"/>
                        <a:gd name="connsiteY4" fmla="*/ 9595 h 480681"/>
                        <a:gd name="connsiteX5" fmla="*/ 67228 w 1009015"/>
                        <a:gd name="connsiteY5" fmla="*/ 141675 h 480681"/>
                        <a:gd name="connsiteX6" fmla="*/ 79928 w 1009015"/>
                        <a:gd name="connsiteY6" fmla="*/ 449015 h 480681"/>
                        <a:gd name="connsiteX7" fmla="*/ 1004488 w 1009015"/>
                        <a:gd name="connsiteY7" fmla="*/ 466795 h 480681"/>
                        <a:gd name="connsiteX0" fmla="*/ 946945 w 951472"/>
                        <a:gd name="connsiteY0" fmla="*/ 466795 h 468775"/>
                        <a:gd name="connsiteX1" fmla="*/ 812325 w 951472"/>
                        <a:gd name="connsiteY1" fmla="*/ 217875 h 468775"/>
                        <a:gd name="connsiteX2" fmla="*/ 601505 w 951472"/>
                        <a:gd name="connsiteY2" fmla="*/ 73095 h 468775"/>
                        <a:gd name="connsiteX3" fmla="*/ 426245 w 951472"/>
                        <a:gd name="connsiteY3" fmla="*/ 17215 h 468775"/>
                        <a:gd name="connsiteX4" fmla="*/ 162085 w 951472"/>
                        <a:gd name="connsiteY4" fmla="*/ 9595 h 468775"/>
                        <a:gd name="connsiteX5" fmla="*/ 9685 w 951472"/>
                        <a:gd name="connsiteY5" fmla="*/ 141675 h 468775"/>
                        <a:gd name="connsiteX6" fmla="*/ 22385 w 951472"/>
                        <a:gd name="connsiteY6" fmla="*/ 449015 h 468775"/>
                        <a:gd name="connsiteX7" fmla="*/ 946945 w 951472"/>
                        <a:gd name="connsiteY7" fmla="*/ 466795 h 468775"/>
                        <a:gd name="connsiteX0" fmla="*/ 945648 w 950175"/>
                        <a:gd name="connsiteY0" fmla="*/ 466795 h 466803"/>
                        <a:gd name="connsiteX1" fmla="*/ 811028 w 950175"/>
                        <a:gd name="connsiteY1" fmla="*/ 217875 h 466803"/>
                        <a:gd name="connsiteX2" fmla="*/ 600208 w 950175"/>
                        <a:gd name="connsiteY2" fmla="*/ 73095 h 466803"/>
                        <a:gd name="connsiteX3" fmla="*/ 424948 w 950175"/>
                        <a:gd name="connsiteY3" fmla="*/ 17215 h 466803"/>
                        <a:gd name="connsiteX4" fmla="*/ 160788 w 950175"/>
                        <a:gd name="connsiteY4" fmla="*/ 9595 h 466803"/>
                        <a:gd name="connsiteX5" fmla="*/ 8388 w 950175"/>
                        <a:gd name="connsiteY5" fmla="*/ 141675 h 466803"/>
                        <a:gd name="connsiteX6" fmla="*/ 21088 w 950175"/>
                        <a:gd name="connsiteY6" fmla="*/ 449015 h 466803"/>
                        <a:gd name="connsiteX7" fmla="*/ 945648 w 950175"/>
                        <a:gd name="connsiteY7" fmla="*/ 466795 h 466803"/>
                        <a:gd name="connsiteX0" fmla="*/ 945648 w 988459"/>
                        <a:gd name="connsiteY0" fmla="*/ 466795 h 484952"/>
                        <a:gd name="connsiteX1" fmla="*/ 811028 w 988459"/>
                        <a:gd name="connsiteY1" fmla="*/ 217875 h 484952"/>
                        <a:gd name="connsiteX2" fmla="*/ 600208 w 988459"/>
                        <a:gd name="connsiteY2" fmla="*/ 73095 h 484952"/>
                        <a:gd name="connsiteX3" fmla="*/ 424948 w 988459"/>
                        <a:gd name="connsiteY3" fmla="*/ 17215 h 484952"/>
                        <a:gd name="connsiteX4" fmla="*/ 160788 w 988459"/>
                        <a:gd name="connsiteY4" fmla="*/ 9595 h 484952"/>
                        <a:gd name="connsiteX5" fmla="*/ 8388 w 988459"/>
                        <a:gd name="connsiteY5" fmla="*/ 141675 h 484952"/>
                        <a:gd name="connsiteX6" fmla="*/ 21088 w 988459"/>
                        <a:gd name="connsiteY6" fmla="*/ 464255 h 484952"/>
                        <a:gd name="connsiteX7" fmla="*/ 945648 w 988459"/>
                        <a:gd name="connsiteY7" fmla="*/ 466795 h 484952"/>
                        <a:gd name="connsiteX0" fmla="*/ 945648 w 948885"/>
                        <a:gd name="connsiteY0" fmla="*/ 466795 h 466880"/>
                        <a:gd name="connsiteX1" fmla="*/ 811028 w 948885"/>
                        <a:gd name="connsiteY1" fmla="*/ 217875 h 466880"/>
                        <a:gd name="connsiteX2" fmla="*/ 600208 w 948885"/>
                        <a:gd name="connsiteY2" fmla="*/ 73095 h 466880"/>
                        <a:gd name="connsiteX3" fmla="*/ 424948 w 948885"/>
                        <a:gd name="connsiteY3" fmla="*/ 17215 h 466880"/>
                        <a:gd name="connsiteX4" fmla="*/ 160788 w 948885"/>
                        <a:gd name="connsiteY4" fmla="*/ 9595 h 466880"/>
                        <a:gd name="connsiteX5" fmla="*/ 8388 w 948885"/>
                        <a:gd name="connsiteY5" fmla="*/ 141675 h 466880"/>
                        <a:gd name="connsiteX6" fmla="*/ 21088 w 948885"/>
                        <a:gd name="connsiteY6" fmla="*/ 464255 h 466880"/>
                        <a:gd name="connsiteX7" fmla="*/ 945648 w 948885"/>
                        <a:gd name="connsiteY7" fmla="*/ 466795 h 466880"/>
                        <a:gd name="connsiteX0" fmla="*/ 945648 w 948885"/>
                        <a:gd name="connsiteY0" fmla="*/ 479471 h 479556"/>
                        <a:gd name="connsiteX1" fmla="*/ 811028 w 948885"/>
                        <a:gd name="connsiteY1" fmla="*/ 230551 h 479556"/>
                        <a:gd name="connsiteX2" fmla="*/ 600208 w 948885"/>
                        <a:gd name="connsiteY2" fmla="*/ 85771 h 479556"/>
                        <a:gd name="connsiteX3" fmla="*/ 424948 w 948885"/>
                        <a:gd name="connsiteY3" fmla="*/ 29891 h 479556"/>
                        <a:gd name="connsiteX4" fmla="*/ 158248 w 948885"/>
                        <a:gd name="connsiteY4" fmla="*/ 7031 h 479556"/>
                        <a:gd name="connsiteX5" fmla="*/ 8388 w 948885"/>
                        <a:gd name="connsiteY5" fmla="*/ 154351 h 479556"/>
                        <a:gd name="connsiteX6" fmla="*/ 21088 w 948885"/>
                        <a:gd name="connsiteY6" fmla="*/ 476931 h 479556"/>
                        <a:gd name="connsiteX7" fmla="*/ 945648 w 948885"/>
                        <a:gd name="connsiteY7" fmla="*/ 479471 h 479556"/>
                        <a:gd name="connsiteX0" fmla="*/ 945648 w 948885"/>
                        <a:gd name="connsiteY0" fmla="*/ 484711 h 484796"/>
                        <a:gd name="connsiteX1" fmla="*/ 811028 w 948885"/>
                        <a:gd name="connsiteY1" fmla="*/ 235791 h 484796"/>
                        <a:gd name="connsiteX2" fmla="*/ 600208 w 948885"/>
                        <a:gd name="connsiteY2" fmla="*/ 91011 h 484796"/>
                        <a:gd name="connsiteX3" fmla="*/ 432568 w 948885"/>
                        <a:gd name="connsiteY3" fmla="*/ 17351 h 484796"/>
                        <a:gd name="connsiteX4" fmla="*/ 158248 w 948885"/>
                        <a:gd name="connsiteY4" fmla="*/ 12271 h 484796"/>
                        <a:gd name="connsiteX5" fmla="*/ 8388 w 948885"/>
                        <a:gd name="connsiteY5" fmla="*/ 159591 h 484796"/>
                        <a:gd name="connsiteX6" fmla="*/ 21088 w 948885"/>
                        <a:gd name="connsiteY6" fmla="*/ 482171 h 484796"/>
                        <a:gd name="connsiteX7" fmla="*/ 945648 w 948885"/>
                        <a:gd name="connsiteY7" fmla="*/ 484711 h 484796"/>
                        <a:gd name="connsiteX0" fmla="*/ 945648 w 948809"/>
                        <a:gd name="connsiteY0" fmla="*/ 484711 h 484796"/>
                        <a:gd name="connsiteX1" fmla="*/ 811028 w 948809"/>
                        <a:gd name="connsiteY1" fmla="*/ 235791 h 484796"/>
                        <a:gd name="connsiteX2" fmla="*/ 617988 w 948809"/>
                        <a:gd name="connsiteY2" fmla="*/ 91011 h 484796"/>
                        <a:gd name="connsiteX3" fmla="*/ 432568 w 948809"/>
                        <a:gd name="connsiteY3" fmla="*/ 17351 h 484796"/>
                        <a:gd name="connsiteX4" fmla="*/ 158248 w 948809"/>
                        <a:gd name="connsiteY4" fmla="*/ 12271 h 484796"/>
                        <a:gd name="connsiteX5" fmla="*/ 8388 w 948809"/>
                        <a:gd name="connsiteY5" fmla="*/ 159591 h 484796"/>
                        <a:gd name="connsiteX6" fmla="*/ 21088 w 948809"/>
                        <a:gd name="connsiteY6" fmla="*/ 482171 h 484796"/>
                        <a:gd name="connsiteX7" fmla="*/ 945648 w 948809"/>
                        <a:gd name="connsiteY7" fmla="*/ 484711 h 484796"/>
                        <a:gd name="connsiteX0" fmla="*/ 945648 w 948809"/>
                        <a:gd name="connsiteY0" fmla="*/ 484711 h 484796"/>
                        <a:gd name="connsiteX1" fmla="*/ 811028 w 948809"/>
                        <a:gd name="connsiteY1" fmla="*/ 235791 h 484796"/>
                        <a:gd name="connsiteX2" fmla="*/ 617988 w 948809"/>
                        <a:gd name="connsiteY2" fmla="*/ 91011 h 484796"/>
                        <a:gd name="connsiteX3" fmla="*/ 432568 w 948809"/>
                        <a:gd name="connsiteY3" fmla="*/ 17351 h 484796"/>
                        <a:gd name="connsiteX4" fmla="*/ 158248 w 948809"/>
                        <a:gd name="connsiteY4" fmla="*/ 12271 h 484796"/>
                        <a:gd name="connsiteX5" fmla="*/ 8388 w 948809"/>
                        <a:gd name="connsiteY5" fmla="*/ 159591 h 484796"/>
                        <a:gd name="connsiteX6" fmla="*/ 21088 w 948809"/>
                        <a:gd name="connsiteY6" fmla="*/ 482171 h 484796"/>
                        <a:gd name="connsiteX7" fmla="*/ 945648 w 948809"/>
                        <a:gd name="connsiteY7" fmla="*/ 484711 h 484796"/>
                        <a:gd name="connsiteX0" fmla="*/ 945648 w 948767"/>
                        <a:gd name="connsiteY0" fmla="*/ 484600 h 484685"/>
                        <a:gd name="connsiteX1" fmla="*/ 811028 w 948767"/>
                        <a:gd name="connsiteY1" fmla="*/ 235680 h 484685"/>
                        <a:gd name="connsiteX2" fmla="*/ 628148 w 948767"/>
                        <a:gd name="connsiteY2" fmla="*/ 88360 h 484685"/>
                        <a:gd name="connsiteX3" fmla="*/ 432568 w 948767"/>
                        <a:gd name="connsiteY3" fmla="*/ 17240 h 484685"/>
                        <a:gd name="connsiteX4" fmla="*/ 158248 w 948767"/>
                        <a:gd name="connsiteY4" fmla="*/ 12160 h 484685"/>
                        <a:gd name="connsiteX5" fmla="*/ 8388 w 948767"/>
                        <a:gd name="connsiteY5" fmla="*/ 159480 h 484685"/>
                        <a:gd name="connsiteX6" fmla="*/ 21088 w 948767"/>
                        <a:gd name="connsiteY6" fmla="*/ 482060 h 484685"/>
                        <a:gd name="connsiteX7" fmla="*/ 945648 w 948767"/>
                        <a:gd name="connsiteY7" fmla="*/ 484600 h 484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48767" h="484685">
                          <a:moveTo>
                            <a:pt x="945648" y="484600"/>
                          </a:moveTo>
                          <a:cubicBezTo>
                            <a:pt x="968085" y="489257"/>
                            <a:pt x="863945" y="301720"/>
                            <a:pt x="811028" y="235680"/>
                          </a:cubicBezTo>
                          <a:cubicBezTo>
                            <a:pt x="758111" y="169640"/>
                            <a:pt x="719165" y="145087"/>
                            <a:pt x="628148" y="88360"/>
                          </a:cubicBezTo>
                          <a:cubicBezTo>
                            <a:pt x="537131" y="31633"/>
                            <a:pt x="510885" y="29940"/>
                            <a:pt x="432568" y="17240"/>
                          </a:cubicBezTo>
                          <a:cubicBezTo>
                            <a:pt x="354251" y="4540"/>
                            <a:pt x="228945" y="-11547"/>
                            <a:pt x="158248" y="12160"/>
                          </a:cubicBezTo>
                          <a:cubicBezTo>
                            <a:pt x="87551" y="35867"/>
                            <a:pt x="31671" y="86243"/>
                            <a:pt x="8388" y="159480"/>
                          </a:cubicBezTo>
                          <a:cubicBezTo>
                            <a:pt x="-14895" y="232717"/>
                            <a:pt x="17278" y="479520"/>
                            <a:pt x="21088" y="482060"/>
                          </a:cubicBezTo>
                          <a:cubicBezTo>
                            <a:pt x="24898" y="484600"/>
                            <a:pt x="923211" y="479943"/>
                            <a:pt x="945648" y="48460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28575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8" name="フリーフォーム: 図形 137">
                      <a:extLst>
                        <a:ext uri="{FF2B5EF4-FFF2-40B4-BE49-F238E27FC236}">
                          <a16:creationId xmlns:a16="http://schemas.microsoft.com/office/drawing/2014/main" id="{0D95194C-09D6-F169-27D9-3E5515452D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49577" y="4037011"/>
                      <a:ext cx="1141181" cy="446094"/>
                    </a:xfrm>
                    <a:custGeom>
                      <a:avLst/>
                      <a:gdLst>
                        <a:gd name="connsiteX0" fmla="*/ 42428 w 1254328"/>
                        <a:gd name="connsiteY0" fmla="*/ 413901 h 459735"/>
                        <a:gd name="connsiteX1" fmla="*/ 255788 w 1254328"/>
                        <a:gd name="connsiteY1" fmla="*/ 203081 h 459735"/>
                        <a:gd name="connsiteX2" fmla="*/ 464068 w 1254328"/>
                        <a:gd name="connsiteY2" fmla="*/ 73541 h 459735"/>
                        <a:gd name="connsiteX3" fmla="*/ 679968 w 1254328"/>
                        <a:gd name="connsiteY3" fmla="*/ 10041 h 459735"/>
                        <a:gd name="connsiteX4" fmla="*/ 1017788 w 1254328"/>
                        <a:gd name="connsiteY4" fmla="*/ 15121 h 459735"/>
                        <a:gd name="connsiteX5" fmla="*/ 1177808 w 1254328"/>
                        <a:gd name="connsiteY5" fmla="*/ 152281 h 459735"/>
                        <a:gd name="connsiteX6" fmla="*/ 1160028 w 1254328"/>
                        <a:gd name="connsiteY6" fmla="*/ 436761 h 459735"/>
                        <a:gd name="connsiteX7" fmla="*/ 42428 w 1254328"/>
                        <a:gd name="connsiteY7" fmla="*/ 413901 h 459735"/>
                        <a:gd name="connsiteX0" fmla="*/ 1135 w 1213035"/>
                        <a:gd name="connsiteY0" fmla="*/ 413901 h 452418"/>
                        <a:gd name="connsiteX1" fmla="*/ 214495 w 1213035"/>
                        <a:gd name="connsiteY1" fmla="*/ 203081 h 452418"/>
                        <a:gd name="connsiteX2" fmla="*/ 422775 w 1213035"/>
                        <a:gd name="connsiteY2" fmla="*/ 73541 h 452418"/>
                        <a:gd name="connsiteX3" fmla="*/ 638675 w 1213035"/>
                        <a:gd name="connsiteY3" fmla="*/ 10041 h 452418"/>
                        <a:gd name="connsiteX4" fmla="*/ 976495 w 1213035"/>
                        <a:gd name="connsiteY4" fmla="*/ 15121 h 452418"/>
                        <a:gd name="connsiteX5" fmla="*/ 1136515 w 1213035"/>
                        <a:gd name="connsiteY5" fmla="*/ 152281 h 452418"/>
                        <a:gd name="connsiteX6" fmla="*/ 1118735 w 1213035"/>
                        <a:gd name="connsiteY6" fmla="*/ 436761 h 452418"/>
                        <a:gd name="connsiteX7" fmla="*/ 1135 w 1213035"/>
                        <a:gd name="connsiteY7" fmla="*/ 413901 h 452418"/>
                        <a:gd name="connsiteX0" fmla="*/ 1135 w 1148597"/>
                        <a:gd name="connsiteY0" fmla="*/ 413901 h 436862"/>
                        <a:gd name="connsiteX1" fmla="*/ 214495 w 1148597"/>
                        <a:gd name="connsiteY1" fmla="*/ 203081 h 436862"/>
                        <a:gd name="connsiteX2" fmla="*/ 422775 w 1148597"/>
                        <a:gd name="connsiteY2" fmla="*/ 73541 h 436862"/>
                        <a:gd name="connsiteX3" fmla="*/ 638675 w 1148597"/>
                        <a:gd name="connsiteY3" fmla="*/ 10041 h 436862"/>
                        <a:gd name="connsiteX4" fmla="*/ 976495 w 1148597"/>
                        <a:gd name="connsiteY4" fmla="*/ 15121 h 436862"/>
                        <a:gd name="connsiteX5" fmla="*/ 1136515 w 1148597"/>
                        <a:gd name="connsiteY5" fmla="*/ 152281 h 436862"/>
                        <a:gd name="connsiteX6" fmla="*/ 1118735 w 1148597"/>
                        <a:gd name="connsiteY6" fmla="*/ 436761 h 436862"/>
                        <a:gd name="connsiteX7" fmla="*/ 1135 w 1148597"/>
                        <a:gd name="connsiteY7" fmla="*/ 413901 h 436862"/>
                        <a:gd name="connsiteX0" fmla="*/ 1135 w 1211794"/>
                        <a:gd name="connsiteY0" fmla="*/ 411962 h 451914"/>
                        <a:gd name="connsiteX1" fmla="*/ 214495 w 1211794"/>
                        <a:gd name="connsiteY1" fmla="*/ 201142 h 451914"/>
                        <a:gd name="connsiteX2" fmla="*/ 422775 w 1211794"/>
                        <a:gd name="connsiteY2" fmla="*/ 71602 h 451914"/>
                        <a:gd name="connsiteX3" fmla="*/ 638675 w 1211794"/>
                        <a:gd name="connsiteY3" fmla="*/ 8102 h 451914"/>
                        <a:gd name="connsiteX4" fmla="*/ 976495 w 1211794"/>
                        <a:gd name="connsiteY4" fmla="*/ 13182 h 451914"/>
                        <a:gd name="connsiteX5" fmla="*/ 1131435 w 1211794"/>
                        <a:gd name="connsiteY5" fmla="*/ 119862 h 451914"/>
                        <a:gd name="connsiteX6" fmla="*/ 1118735 w 1211794"/>
                        <a:gd name="connsiteY6" fmla="*/ 434822 h 451914"/>
                        <a:gd name="connsiteX7" fmla="*/ 1135 w 1211794"/>
                        <a:gd name="connsiteY7" fmla="*/ 411962 h 451914"/>
                        <a:gd name="connsiteX0" fmla="*/ 1135 w 1140692"/>
                        <a:gd name="connsiteY0" fmla="*/ 411962 h 434827"/>
                        <a:gd name="connsiteX1" fmla="*/ 214495 w 1140692"/>
                        <a:gd name="connsiteY1" fmla="*/ 201142 h 434827"/>
                        <a:gd name="connsiteX2" fmla="*/ 422775 w 1140692"/>
                        <a:gd name="connsiteY2" fmla="*/ 71602 h 434827"/>
                        <a:gd name="connsiteX3" fmla="*/ 638675 w 1140692"/>
                        <a:gd name="connsiteY3" fmla="*/ 8102 h 434827"/>
                        <a:gd name="connsiteX4" fmla="*/ 976495 w 1140692"/>
                        <a:gd name="connsiteY4" fmla="*/ 13182 h 434827"/>
                        <a:gd name="connsiteX5" fmla="*/ 1131435 w 1140692"/>
                        <a:gd name="connsiteY5" fmla="*/ 119862 h 434827"/>
                        <a:gd name="connsiteX6" fmla="*/ 1118735 w 1140692"/>
                        <a:gd name="connsiteY6" fmla="*/ 434822 h 434827"/>
                        <a:gd name="connsiteX7" fmla="*/ 1135 w 1140692"/>
                        <a:gd name="connsiteY7" fmla="*/ 411962 h 434827"/>
                        <a:gd name="connsiteX0" fmla="*/ 1135 w 1140692"/>
                        <a:gd name="connsiteY0" fmla="*/ 418532 h 441397"/>
                        <a:gd name="connsiteX1" fmla="*/ 214495 w 1140692"/>
                        <a:gd name="connsiteY1" fmla="*/ 207712 h 441397"/>
                        <a:gd name="connsiteX2" fmla="*/ 422775 w 1140692"/>
                        <a:gd name="connsiteY2" fmla="*/ 78172 h 441397"/>
                        <a:gd name="connsiteX3" fmla="*/ 638675 w 1140692"/>
                        <a:gd name="connsiteY3" fmla="*/ 14672 h 441397"/>
                        <a:gd name="connsiteX4" fmla="*/ 973955 w 1140692"/>
                        <a:gd name="connsiteY4" fmla="*/ 9592 h 441397"/>
                        <a:gd name="connsiteX5" fmla="*/ 1131435 w 1140692"/>
                        <a:gd name="connsiteY5" fmla="*/ 126432 h 441397"/>
                        <a:gd name="connsiteX6" fmla="*/ 1118735 w 1140692"/>
                        <a:gd name="connsiteY6" fmla="*/ 441392 h 441397"/>
                        <a:gd name="connsiteX7" fmla="*/ 1135 w 1140692"/>
                        <a:gd name="connsiteY7" fmla="*/ 418532 h 441397"/>
                        <a:gd name="connsiteX0" fmla="*/ 1135 w 1140692"/>
                        <a:gd name="connsiteY0" fmla="*/ 423391 h 446256"/>
                        <a:gd name="connsiteX1" fmla="*/ 214495 w 1140692"/>
                        <a:gd name="connsiteY1" fmla="*/ 212571 h 446256"/>
                        <a:gd name="connsiteX2" fmla="*/ 422775 w 1140692"/>
                        <a:gd name="connsiteY2" fmla="*/ 83031 h 446256"/>
                        <a:gd name="connsiteX3" fmla="*/ 610735 w 1140692"/>
                        <a:gd name="connsiteY3" fmla="*/ 9371 h 446256"/>
                        <a:gd name="connsiteX4" fmla="*/ 973955 w 1140692"/>
                        <a:gd name="connsiteY4" fmla="*/ 14451 h 446256"/>
                        <a:gd name="connsiteX5" fmla="*/ 1131435 w 1140692"/>
                        <a:gd name="connsiteY5" fmla="*/ 131291 h 446256"/>
                        <a:gd name="connsiteX6" fmla="*/ 1118735 w 1140692"/>
                        <a:gd name="connsiteY6" fmla="*/ 446251 h 446256"/>
                        <a:gd name="connsiteX7" fmla="*/ 1135 w 1140692"/>
                        <a:gd name="connsiteY7" fmla="*/ 423391 h 446256"/>
                        <a:gd name="connsiteX0" fmla="*/ 1113 w 1140670"/>
                        <a:gd name="connsiteY0" fmla="*/ 423230 h 446095"/>
                        <a:gd name="connsiteX1" fmla="*/ 214473 w 1140670"/>
                        <a:gd name="connsiteY1" fmla="*/ 212410 h 446095"/>
                        <a:gd name="connsiteX2" fmla="*/ 402433 w 1140670"/>
                        <a:gd name="connsiteY2" fmla="*/ 80330 h 446095"/>
                        <a:gd name="connsiteX3" fmla="*/ 610713 w 1140670"/>
                        <a:gd name="connsiteY3" fmla="*/ 9210 h 446095"/>
                        <a:gd name="connsiteX4" fmla="*/ 973933 w 1140670"/>
                        <a:gd name="connsiteY4" fmla="*/ 14290 h 446095"/>
                        <a:gd name="connsiteX5" fmla="*/ 1131413 w 1140670"/>
                        <a:gd name="connsiteY5" fmla="*/ 131130 h 446095"/>
                        <a:gd name="connsiteX6" fmla="*/ 1118713 w 1140670"/>
                        <a:gd name="connsiteY6" fmla="*/ 446090 h 446095"/>
                        <a:gd name="connsiteX7" fmla="*/ 1113 w 1140670"/>
                        <a:gd name="connsiteY7" fmla="*/ 423230 h 446095"/>
                        <a:gd name="connsiteX0" fmla="*/ 42957 w 1182514"/>
                        <a:gd name="connsiteY0" fmla="*/ 423230 h 449554"/>
                        <a:gd name="connsiteX1" fmla="*/ 251237 w 1182514"/>
                        <a:gd name="connsiteY1" fmla="*/ 212410 h 449554"/>
                        <a:gd name="connsiteX2" fmla="*/ 444277 w 1182514"/>
                        <a:gd name="connsiteY2" fmla="*/ 80330 h 449554"/>
                        <a:gd name="connsiteX3" fmla="*/ 652557 w 1182514"/>
                        <a:gd name="connsiteY3" fmla="*/ 9210 h 449554"/>
                        <a:gd name="connsiteX4" fmla="*/ 1015777 w 1182514"/>
                        <a:gd name="connsiteY4" fmla="*/ 14290 h 449554"/>
                        <a:gd name="connsiteX5" fmla="*/ 1173257 w 1182514"/>
                        <a:gd name="connsiteY5" fmla="*/ 131130 h 449554"/>
                        <a:gd name="connsiteX6" fmla="*/ 1160557 w 1182514"/>
                        <a:gd name="connsiteY6" fmla="*/ 446090 h 449554"/>
                        <a:gd name="connsiteX7" fmla="*/ 42957 w 1182514"/>
                        <a:gd name="connsiteY7" fmla="*/ 423230 h 449554"/>
                        <a:gd name="connsiteX0" fmla="*/ 1624 w 1141181"/>
                        <a:gd name="connsiteY0" fmla="*/ 423230 h 446094"/>
                        <a:gd name="connsiteX1" fmla="*/ 209904 w 1141181"/>
                        <a:gd name="connsiteY1" fmla="*/ 212410 h 446094"/>
                        <a:gd name="connsiteX2" fmla="*/ 402944 w 1141181"/>
                        <a:gd name="connsiteY2" fmla="*/ 80330 h 446094"/>
                        <a:gd name="connsiteX3" fmla="*/ 611224 w 1141181"/>
                        <a:gd name="connsiteY3" fmla="*/ 9210 h 446094"/>
                        <a:gd name="connsiteX4" fmla="*/ 974444 w 1141181"/>
                        <a:gd name="connsiteY4" fmla="*/ 14290 h 446094"/>
                        <a:gd name="connsiteX5" fmla="*/ 1131924 w 1141181"/>
                        <a:gd name="connsiteY5" fmla="*/ 131130 h 446094"/>
                        <a:gd name="connsiteX6" fmla="*/ 1119224 w 1141181"/>
                        <a:gd name="connsiteY6" fmla="*/ 446090 h 446094"/>
                        <a:gd name="connsiteX7" fmla="*/ 1624 w 1141181"/>
                        <a:gd name="connsiteY7" fmla="*/ 423230 h 4460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41181" h="446094">
                          <a:moveTo>
                            <a:pt x="1624" y="423230"/>
                          </a:moveTo>
                          <a:cubicBezTo>
                            <a:pt x="-17849" y="432543"/>
                            <a:pt x="143017" y="269560"/>
                            <a:pt x="209904" y="212410"/>
                          </a:cubicBezTo>
                          <a:cubicBezTo>
                            <a:pt x="276791" y="155260"/>
                            <a:pt x="336057" y="114197"/>
                            <a:pt x="402944" y="80330"/>
                          </a:cubicBezTo>
                          <a:cubicBezTo>
                            <a:pt x="469831" y="46463"/>
                            <a:pt x="515974" y="20217"/>
                            <a:pt x="611224" y="9210"/>
                          </a:cubicBezTo>
                          <a:cubicBezTo>
                            <a:pt x="706474" y="-1797"/>
                            <a:pt x="887661" y="-6030"/>
                            <a:pt x="974444" y="14290"/>
                          </a:cubicBezTo>
                          <a:cubicBezTo>
                            <a:pt x="1061227" y="34610"/>
                            <a:pt x="1108217" y="60857"/>
                            <a:pt x="1131924" y="131130"/>
                          </a:cubicBezTo>
                          <a:cubicBezTo>
                            <a:pt x="1155631" y="201403"/>
                            <a:pt x="1127267" y="445667"/>
                            <a:pt x="1119224" y="446090"/>
                          </a:cubicBezTo>
                          <a:cubicBezTo>
                            <a:pt x="1111181" y="446513"/>
                            <a:pt x="21097" y="413917"/>
                            <a:pt x="1624" y="42323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28575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9" name="フリーフォーム: 図形 138">
                      <a:extLst>
                        <a:ext uri="{FF2B5EF4-FFF2-40B4-BE49-F238E27FC236}">
                          <a16:creationId xmlns:a16="http://schemas.microsoft.com/office/drawing/2014/main" id="{6E088716-97C1-6083-B5C6-E3B7CB243E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8420" y="4312920"/>
                      <a:ext cx="456228" cy="52184"/>
                    </a:xfrm>
                    <a:custGeom>
                      <a:avLst/>
                      <a:gdLst>
                        <a:gd name="connsiteX0" fmla="*/ 0 w 304800"/>
                        <a:gd name="connsiteY0" fmla="*/ 0 h 48260"/>
                        <a:gd name="connsiteX1" fmla="*/ 134620 w 304800"/>
                        <a:gd name="connsiteY1" fmla="*/ 33020 h 48260"/>
                        <a:gd name="connsiteX2" fmla="*/ 304800 w 304800"/>
                        <a:gd name="connsiteY2" fmla="*/ 48260 h 48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48260">
                          <a:moveTo>
                            <a:pt x="0" y="0"/>
                          </a:moveTo>
                          <a:lnTo>
                            <a:pt x="134620" y="33020"/>
                          </a:lnTo>
                          <a:lnTo>
                            <a:pt x="304800" y="48260"/>
                          </a:lnTo>
                        </a:path>
                      </a:pathLst>
                    </a:custGeom>
                    <a:noFill/>
                    <a:ln w="57150"/>
                    <a:effectLst>
                      <a:softEdge rad="254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40" name="フリーフォーム: 図形 139">
                      <a:extLst>
                        <a:ext uri="{FF2B5EF4-FFF2-40B4-BE49-F238E27FC236}">
                          <a16:creationId xmlns:a16="http://schemas.microsoft.com/office/drawing/2014/main" id="{B9887341-0F35-6FDF-799E-B77C0A14E2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9540" y="4394503"/>
                      <a:ext cx="517189" cy="16479"/>
                    </a:xfrm>
                    <a:custGeom>
                      <a:avLst/>
                      <a:gdLst>
                        <a:gd name="connsiteX0" fmla="*/ 0 w 304800"/>
                        <a:gd name="connsiteY0" fmla="*/ 0 h 48260"/>
                        <a:gd name="connsiteX1" fmla="*/ 134620 w 304800"/>
                        <a:gd name="connsiteY1" fmla="*/ 33020 h 48260"/>
                        <a:gd name="connsiteX2" fmla="*/ 304800 w 304800"/>
                        <a:gd name="connsiteY2" fmla="*/ 48260 h 48260"/>
                        <a:gd name="connsiteX0" fmla="*/ 0 w 345527"/>
                        <a:gd name="connsiteY0" fmla="*/ 6913 h 15240"/>
                        <a:gd name="connsiteX1" fmla="*/ 175347 w 345527"/>
                        <a:gd name="connsiteY1" fmla="*/ 0 h 15240"/>
                        <a:gd name="connsiteX2" fmla="*/ 345527 w 345527"/>
                        <a:gd name="connsiteY2" fmla="*/ 15240 h 15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45527" h="15240">
                          <a:moveTo>
                            <a:pt x="0" y="6913"/>
                          </a:moveTo>
                          <a:lnTo>
                            <a:pt x="175347" y="0"/>
                          </a:lnTo>
                          <a:lnTo>
                            <a:pt x="345527" y="15240"/>
                          </a:lnTo>
                        </a:path>
                      </a:pathLst>
                    </a:custGeom>
                    <a:noFill/>
                    <a:ln w="57150"/>
                    <a:effectLst>
                      <a:softEdge rad="254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98" name="フリーフォーム: 図形 97">
                    <a:extLst>
                      <a:ext uri="{FF2B5EF4-FFF2-40B4-BE49-F238E27FC236}">
                        <a16:creationId xmlns:a16="http://schemas.microsoft.com/office/drawing/2014/main" id="{A4FAA711-5197-A039-06D9-3DFF52A2B1A1}"/>
                      </a:ext>
                    </a:extLst>
                  </p:cNvPr>
                  <p:cNvSpPr/>
                  <p:nvPr/>
                </p:nvSpPr>
                <p:spPr>
                  <a:xfrm>
                    <a:off x="5364480" y="2011680"/>
                    <a:ext cx="523240" cy="1122680"/>
                  </a:xfrm>
                  <a:custGeom>
                    <a:avLst/>
                    <a:gdLst>
                      <a:gd name="connsiteX0" fmla="*/ 0 w 523240"/>
                      <a:gd name="connsiteY0" fmla="*/ 0 h 1122680"/>
                      <a:gd name="connsiteX1" fmla="*/ 340360 w 523240"/>
                      <a:gd name="connsiteY1" fmla="*/ 0 h 1122680"/>
                      <a:gd name="connsiteX2" fmla="*/ 523240 w 523240"/>
                      <a:gd name="connsiteY2" fmla="*/ 1087120 h 1122680"/>
                      <a:gd name="connsiteX3" fmla="*/ 60960 w 523240"/>
                      <a:gd name="connsiteY3" fmla="*/ 1122680 h 1122680"/>
                      <a:gd name="connsiteX4" fmla="*/ 0 w 523240"/>
                      <a:gd name="connsiteY4" fmla="*/ 0 h 1122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3240" h="1122680">
                        <a:moveTo>
                          <a:pt x="0" y="0"/>
                        </a:moveTo>
                        <a:lnTo>
                          <a:pt x="340360" y="0"/>
                        </a:lnTo>
                        <a:lnTo>
                          <a:pt x="523240" y="1087120"/>
                        </a:lnTo>
                        <a:lnTo>
                          <a:pt x="60960" y="11226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40000"/>
                      <a:lumOff val="6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9" name="フリーフォーム: 図形 98">
                    <a:extLst>
                      <a:ext uri="{FF2B5EF4-FFF2-40B4-BE49-F238E27FC236}">
                        <a16:creationId xmlns:a16="http://schemas.microsoft.com/office/drawing/2014/main" id="{C631EDAF-C93E-D071-32B0-F9FF77AA1C6F}"/>
                      </a:ext>
                    </a:extLst>
                  </p:cNvPr>
                  <p:cNvSpPr/>
                  <p:nvPr/>
                </p:nvSpPr>
                <p:spPr>
                  <a:xfrm>
                    <a:off x="4633848" y="2011680"/>
                    <a:ext cx="660400" cy="1290320"/>
                  </a:xfrm>
                  <a:custGeom>
                    <a:avLst/>
                    <a:gdLst>
                      <a:gd name="connsiteX0" fmla="*/ 259080 w 660400"/>
                      <a:gd name="connsiteY0" fmla="*/ 0 h 1290320"/>
                      <a:gd name="connsiteX1" fmla="*/ 523240 w 660400"/>
                      <a:gd name="connsiteY1" fmla="*/ 0 h 1290320"/>
                      <a:gd name="connsiteX2" fmla="*/ 660400 w 660400"/>
                      <a:gd name="connsiteY2" fmla="*/ 1214120 h 1290320"/>
                      <a:gd name="connsiteX3" fmla="*/ 0 w 660400"/>
                      <a:gd name="connsiteY3" fmla="*/ 1290320 h 1290320"/>
                      <a:gd name="connsiteX4" fmla="*/ 259080 w 660400"/>
                      <a:gd name="connsiteY4" fmla="*/ 0 h 12903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0400" h="1290320">
                        <a:moveTo>
                          <a:pt x="259080" y="0"/>
                        </a:moveTo>
                        <a:lnTo>
                          <a:pt x="523240" y="0"/>
                        </a:lnTo>
                        <a:lnTo>
                          <a:pt x="660400" y="1214120"/>
                        </a:lnTo>
                        <a:lnTo>
                          <a:pt x="0" y="1290320"/>
                        </a:lnTo>
                        <a:lnTo>
                          <a:pt x="259080" y="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40000"/>
                      <a:lumOff val="6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0" name="フリーフォーム: 図形 99">
                    <a:extLst>
                      <a:ext uri="{FF2B5EF4-FFF2-40B4-BE49-F238E27FC236}">
                        <a16:creationId xmlns:a16="http://schemas.microsoft.com/office/drawing/2014/main" id="{F25DD208-F560-61BA-A1FE-53363FC619C6}"/>
                      </a:ext>
                    </a:extLst>
                  </p:cNvPr>
                  <p:cNvSpPr/>
                  <p:nvPr/>
                </p:nvSpPr>
                <p:spPr>
                  <a:xfrm>
                    <a:off x="4663440" y="3068960"/>
                    <a:ext cx="505584" cy="403644"/>
                  </a:xfrm>
                  <a:custGeom>
                    <a:avLst/>
                    <a:gdLst>
                      <a:gd name="connsiteX0" fmla="*/ 10160 w 431800"/>
                      <a:gd name="connsiteY0" fmla="*/ 0 h 325120"/>
                      <a:gd name="connsiteX1" fmla="*/ 431800 w 431800"/>
                      <a:gd name="connsiteY1" fmla="*/ 10160 h 325120"/>
                      <a:gd name="connsiteX2" fmla="*/ 350520 w 431800"/>
                      <a:gd name="connsiteY2" fmla="*/ 213360 h 325120"/>
                      <a:gd name="connsiteX3" fmla="*/ 86360 w 431800"/>
                      <a:gd name="connsiteY3" fmla="*/ 325120 h 325120"/>
                      <a:gd name="connsiteX4" fmla="*/ 0 w 431800"/>
                      <a:gd name="connsiteY4" fmla="*/ 228600 h 325120"/>
                      <a:gd name="connsiteX5" fmla="*/ 10160 w 431800"/>
                      <a:gd name="connsiteY5" fmla="*/ 0 h 3251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31800" h="325120">
                        <a:moveTo>
                          <a:pt x="10160" y="0"/>
                        </a:moveTo>
                        <a:lnTo>
                          <a:pt x="431800" y="10160"/>
                        </a:lnTo>
                        <a:lnTo>
                          <a:pt x="350520" y="213360"/>
                        </a:lnTo>
                        <a:lnTo>
                          <a:pt x="86360" y="325120"/>
                        </a:lnTo>
                        <a:lnTo>
                          <a:pt x="0" y="228600"/>
                        </a:lnTo>
                        <a:lnTo>
                          <a:pt x="10160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1" name="フリーフォーム: 図形 100">
                    <a:extLst>
                      <a:ext uri="{FF2B5EF4-FFF2-40B4-BE49-F238E27FC236}">
                        <a16:creationId xmlns:a16="http://schemas.microsoft.com/office/drawing/2014/main" id="{8A493FEF-5587-C23C-2F6F-BB269FA7E2F9}"/>
                      </a:ext>
                    </a:extLst>
                  </p:cNvPr>
                  <p:cNvSpPr/>
                  <p:nvPr/>
                </p:nvSpPr>
                <p:spPr>
                  <a:xfrm>
                    <a:off x="1889760" y="2971800"/>
                    <a:ext cx="502920" cy="314960"/>
                  </a:xfrm>
                  <a:custGeom>
                    <a:avLst/>
                    <a:gdLst>
                      <a:gd name="connsiteX0" fmla="*/ 487680 w 487680"/>
                      <a:gd name="connsiteY0" fmla="*/ 30480 h 309880"/>
                      <a:gd name="connsiteX1" fmla="*/ 0 w 487680"/>
                      <a:gd name="connsiteY1" fmla="*/ 0 h 309880"/>
                      <a:gd name="connsiteX2" fmla="*/ 55880 w 487680"/>
                      <a:gd name="connsiteY2" fmla="*/ 284480 h 309880"/>
                      <a:gd name="connsiteX3" fmla="*/ 137160 w 487680"/>
                      <a:gd name="connsiteY3" fmla="*/ 309880 h 309880"/>
                      <a:gd name="connsiteX4" fmla="*/ 391160 w 487680"/>
                      <a:gd name="connsiteY4" fmla="*/ 213360 h 309880"/>
                      <a:gd name="connsiteX5" fmla="*/ 487680 w 487680"/>
                      <a:gd name="connsiteY5" fmla="*/ 30480 h 309880"/>
                      <a:gd name="connsiteX0" fmla="*/ 487680 w 487680"/>
                      <a:gd name="connsiteY0" fmla="*/ 0 h 314960"/>
                      <a:gd name="connsiteX1" fmla="*/ 0 w 487680"/>
                      <a:gd name="connsiteY1" fmla="*/ 5080 h 314960"/>
                      <a:gd name="connsiteX2" fmla="*/ 55880 w 487680"/>
                      <a:gd name="connsiteY2" fmla="*/ 289560 h 314960"/>
                      <a:gd name="connsiteX3" fmla="*/ 137160 w 487680"/>
                      <a:gd name="connsiteY3" fmla="*/ 314960 h 314960"/>
                      <a:gd name="connsiteX4" fmla="*/ 391160 w 487680"/>
                      <a:gd name="connsiteY4" fmla="*/ 218440 h 314960"/>
                      <a:gd name="connsiteX5" fmla="*/ 487680 w 487680"/>
                      <a:gd name="connsiteY5" fmla="*/ 0 h 314960"/>
                      <a:gd name="connsiteX0" fmla="*/ 487680 w 487680"/>
                      <a:gd name="connsiteY0" fmla="*/ 0 h 314960"/>
                      <a:gd name="connsiteX1" fmla="*/ 0 w 487680"/>
                      <a:gd name="connsiteY1" fmla="*/ 5080 h 314960"/>
                      <a:gd name="connsiteX2" fmla="*/ 40640 w 487680"/>
                      <a:gd name="connsiteY2" fmla="*/ 279400 h 314960"/>
                      <a:gd name="connsiteX3" fmla="*/ 137160 w 487680"/>
                      <a:gd name="connsiteY3" fmla="*/ 314960 h 314960"/>
                      <a:gd name="connsiteX4" fmla="*/ 391160 w 487680"/>
                      <a:gd name="connsiteY4" fmla="*/ 218440 h 314960"/>
                      <a:gd name="connsiteX5" fmla="*/ 487680 w 487680"/>
                      <a:gd name="connsiteY5" fmla="*/ 0 h 314960"/>
                      <a:gd name="connsiteX0" fmla="*/ 502920 w 502920"/>
                      <a:gd name="connsiteY0" fmla="*/ 0 h 314960"/>
                      <a:gd name="connsiteX1" fmla="*/ 0 w 502920"/>
                      <a:gd name="connsiteY1" fmla="*/ 15240 h 314960"/>
                      <a:gd name="connsiteX2" fmla="*/ 55880 w 502920"/>
                      <a:gd name="connsiteY2" fmla="*/ 279400 h 314960"/>
                      <a:gd name="connsiteX3" fmla="*/ 152400 w 502920"/>
                      <a:gd name="connsiteY3" fmla="*/ 314960 h 314960"/>
                      <a:gd name="connsiteX4" fmla="*/ 406400 w 502920"/>
                      <a:gd name="connsiteY4" fmla="*/ 218440 h 314960"/>
                      <a:gd name="connsiteX5" fmla="*/ 502920 w 502920"/>
                      <a:gd name="connsiteY5" fmla="*/ 0 h 3149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02920" h="314960">
                        <a:moveTo>
                          <a:pt x="502920" y="0"/>
                        </a:moveTo>
                        <a:lnTo>
                          <a:pt x="0" y="15240"/>
                        </a:lnTo>
                        <a:lnTo>
                          <a:pt x="55880" y="279400"/>
                        </a:lnTo>
                        <a:lnTo>
                          <a:pt x="152400" y="314960"/>
                        </a:lnTo>
                        <a:lnTo>
                          <a:pt x="406400" y="218440"/>
                        </a:lnTo>
                        <a:lnTo>
                          <a:pt x="502920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2" name="フリーフォーム: 図形 101">
                    <a:extLst>
                      <a:ext uri="{FF2B5EF4-FFF2-40B4-BE49-F238E27FC236}">
                        <a16:creationId xmlns:a16="http://schemas.microsoft.com/office/drawing/2014/main" id="{E40E1AC5-2402-3374-4BB2-71136B0658F7}"/>
                      </a:ext>
                    </a:extLst>
                  </p:cNvPr>
                  <p:cNvSpPr/>
                  <p:nvPr/>
                </p:nvSpPr>
                <p:spPr>
                  <a:xfrm>
                    <a:off x="1105262" y="4411712"/>
                    <a:ext cx="3924300" cy="711623"/>
                  </a:xfrm>
                  <a:custGeom>
                    <a:avLst/>
                    <a:gdLst>
                      <a:gd name="connsiteX0" fmla="*/ 0 w 3901440"/>
                      <a:gd name="connsiteY0" fmla="*/ 41910 h 693420"/>
                      <a:gd name="connsiteX1" fmla="*/ 114300 w 3901440"/>
                      <a:gd name="connsiteY1" fmla="*/ 586740 h 693420"/>
                      <a:gd name="connsiteX2" fmla="*/ 297180 w 3901440"/>
                      <a:gd name="connsiteY2" fmla="*/ 693420 h 693420"/>
                      <a:gd name="connsiteX3" fmla="*/ 472440 w 3901440"/>
                      <a:gd name="connsiteY3" fmla="*/ 693420 h 693420"/>
                      <a:gd name="connsiteX4" fmla="*/ 3733800 w 3901440"/>
                      <a:gd name="connsiteY4" fmla="*/ 681990 h 693420"/>
                      <a:gd name="connsiteX5" fmla="*/ 3867150 w 3901440"/>
                      <a:gd name="connsiteY5" fmla="*/ 605790 h 693420"/>
                      <a:gd name="connsiteX6" fmla="*/ 3901440 w 3901440"/>
                      <a:gd name="connsiteY6" fmla="*/ 506730 h 693420"/>
                      <a:gd name="connsiteX7" fmla="*/ 3886200 w 3901440"/>
                      <a:gd name="connsiteY7" fmla="*/ 190500 h 693420"/>
                      <a:gd name="connsiteX8" fmla="*/ 3832860 w 3901440"/>
                      <a:gd name="connsiteY8" fmla="*/ 0 h 693420"/>
                      <a:gd name="connsiteX9" fmla="*/ 3558540 w 3901440"/>
                      <a:gd name="connsiteY9" fmla="*/ 64770 h 693420"/>
                      <a:gd name="connsiteX10" fmla="*/ 0 w 3901440"/>
                      <a:gd name="connsiteY10" fmla="*/ 41910 h 693420"/>
                      <a:gd name="connsiteX0" fmla="*/ 0 w 3901440"/>
                      <a:gd name="connsiteY0" fmla="*/ 41910 h 693420"/>
                      <a:gd name="connsiteX1" fmla="*/ 76200 w 3901440"/>
                      <a:gd name="connsiteY1" fmla="*/ 537210 h 693420"/>
                      <a:gd name="connsiteX2" fmla="*/ 297180 w 3901440"/>
                      <a:gd name="connsiteY2" fmla="*/ 693420 h 693420"/>
                      <a:gd name="connsiteX3" fmla="*/ 472440 w 3901440"/>
                      <a:gd name="connsiteY3" fmla="*/ 693420 h 693420"/>
                      <a:gd name="connsiteX4" fmla="*/ 3733800 w 3901440"/>
                      <a:gd name="connsiteY4" fmla="*/ 681990 h 693420"/>
                      <a:gd name="connsiteX5" fmla="*/ 3867150 w 3901440"/>
                      <a:gd name="connsiteY5" fmla="*/ 605790 h 693420"/>
                      <a:gd name="connsiteX6" fmla="*/ 3901440 w 3901440"/>
                      <a:gd name="connsiteY6" fmla="*/ 506730 h 693420"/>
                      <a:gd name="connsiteX7" fmla="*/ 3886200 w 3901440"/>
                      <a:gd name="connsiteY7" fmla="*/ 190500 h 693420"/>
                      <a:gd name="connsiteX8" fmla="*/ 3832860 w 3901440"/>
                      <a:gd name="connsiteY8" fmla="*/ 0 h 693420"/>
                      <a:gd name="connsiteX9" fmla="*/ 3558540 w 3901440"/>
                      <a:gd name="connsiteY9" fmla="*/ 64770 h 693420"/>
                      <a:gd name="connsiteX10" fmla="*/ 0 w 3901440"/>
                      <a:gd name="connsiteY10" fmla="*/ 41910 h 693420"/>
                      <a:gd name="connsiteX0" fmla="*/ 0 w 3901440"/>
                      <a:gd name="connsiteY0" fmla="*/ 41910 h 693420"/>
                      <a:gd name="connsiteX1" fmla="*/ 76200 w 3901440"/>
                      <a:gd name="connsiteY1" fmla="*/ 537210 h 693420"/>
                      <a:gd name="connsiteX2" fmla="*/ 297180 w 3901440"/>
                      <a:gd name="connsiteY2" fmla="*/ 693420 h 693420"/>
                      <a:gd name="connsiteX3" fmla="*/ 472440 w 3901440"/>
                      <a:gd name="connsiteY3" fmla="*/ 693420 h 693420"/>
                      <a:gd name="connsiteX4" fmla="*/ 3733800 w 3901440"/>
                      <a:gd name="connsiteY4" fmla="*/ 681990 h 693420"/>
                      <a:gd name="connsiteX5" fmla="*/ 3867150 w 3901440"/>
                      <a:gd name="connsiteY5" fmla="*/ 605790 h 693420"/>
                      <a:gd name="connsiteX6" fmla="*/ 3901440 w 3901440"/>
                      <a:gd name="connsiteY6" fmla="*/ 506730 h 693420"/>
                      <a:gd name="connsiteX7" fmla="*/ 3886200 w 3901440"/>
                      <a:gd name="connsiteY7" fmla="*/ 190500 h 693420"/>
                      <a:gd name="connsiteX8" fmla="*/ 3832860 w 3901440"/>
                      <a:gd name="connsiteY8" fmla="*/ 0 h 693420"/>
                      <a:gd name="connsiteX9" fmla="*/ 3558540 w 3901440"/>
                      <a:gd name="connsiteY9" fmla="*/ 64770 h 693420"/>
                      <a:gd name="connsiteX10" fmla="*/ 0 w 3901440"/>
                      <a:gd name="connsiteY10" fmla="*/ 41910 h 693420"/>
                      <a:gd name="connsiteX0" fmla="*/ 0 w 3924300"/>
                      <a:gd name="connsiteY0" fmla="*/ 34290 h 693420"/>
                      <a:gd name="connsiteX1" fmla="*/ 99060 w 3924300"/>
                      <a:gd name="connsiteY1" fmla="*/ 537210 h 693420"/>
                      <a:gd name="connsiteX2" fmla="*/ 320040 w 3924300"/>
                      <a:gd name="connsiteY2" fmla="*/ 693420 h 693420"/>
                      <a:gd name="connsiteX3" fmla="*/ 495300 w 3924300"/>
                      <a:gd name="connsiteY3" fmla="*/ 693420 h 693420"/>
                      <a:gd name="connsiteX4" fmla="*/ 3756660 w 3924300"/>
                      <a:gd name="connsiteY4" fmla="*/ 681990 h 693420"/>
                      <a:gd name="connsiteX5" fmla="*/ 3890010 w 3924300"/>
                      <a:gd name="connsiteY5" fmla="*/ 605790 h 693420"/>
                      <a:gd name="connsiteX6" fmla="*/ 3924300 w 3924300"/>
                      <a:gd name="connsiteY6" fmla="*/ 506730 h 693420"/>
                      <a:gd name="connsiteX7" fmla="*/ 3909060 w 3924300"/>
                      <a:gd name="connsiteY7" fmla="*/ 190500 h 693420"/>
                      <a:gd name="connsiteX8" fmla="*/ 3855720 w 3924300"/>
                      <a:gd name="connsiteY8" fmla="*/ 0 h 693420"/>
                      <a:gd name="connsiteX9" fmla="*/ 3581400 w 3924300"/>
                      <a:gd name="connsiteY9" fmla="*/ 64770 h 693420"/>
                      <a:gd name="connsiteX10" fmla="*/ 0 w 3924300"/>
                      <a:gd name="connsiteY10" fmla="*/ 34290 h 693420"/>
                      <a:gd name="connsiteX0" fmla="*/ 0 w 3924300"/>
                      <a:gd name="connsiteY0" fmla="*/ 34290 h 693420"/>
                      <a:gd name="connsiteX1" fmla="*/ 99060 w 3924300"/>
                      <a:gd name="connsiteY1" fmla="*/ 537210 h 693420"/>
                      <a:gd name="connsiteX2" fmla="*/ 320040 w 3924300"/>
                      <a:gd name="connsiteY2" fmla="*/ 693420 h 693420"/>
                      <a:gd name="connsiteX3" fmla="*/ 495300 w 3924300"/>
                      <a:gd name="connsiteY3" fmla="*/ 693420 h 693420"/>
                      <a:gd name="connsiteX4" fmla="*/ 3756660 w 3924300"/>
                      <a:gd name="connsiteY4" fmla="*/ 681990 h 693420"/>
                      <a:gd name="connsiteX5" fmla="*/ 3890010 w 3924300"/>
                      <a:gd name="connsiteY5" fmla="*/ 605790 h 693420"/>
                      <a:gd name="connsiteX6" fmla="*/ 3924300 w 3924300"/>
                      <a:gd name="connsiteY6" fmla="*/ 506730 h 693420"/>
                      <a:gd name="connsiteX7" fmla="*/ 3909060 w 3924300"/>
                      <a:gd name="connsiteY7" fmla="*/ 190500 h 693420"/>
                      <a:gd name="connsiteX8" fmla="*/ 3855720 w 3924300"/>
                      <a:gd name="connsiteY8" fmla="*/ 0 h 693420"/>
                      <a:gd name="connsiteX9" fmla="*/ 3581400 w 3924300"/>
                      <a:gd name="connsiteY9" fmla="*/ 53340 h 693420"/>
                      <a:gd name="connsiteX10" fmla="*/ 0 w 3924300"/>
                      <a:gd name="connsiteY10" fmla="*/ 34290 h 693420"/>
                      <a:gd name="connsiteX0" fmla="*/ 0 w 3924300"/>
                      <a:gd name="connsiteY0" fmla="*/ 45720 h 704850"/>
                      <a:gd name="connsiteX1" fmla="*/ 99060 w 3924300"/>
                      <a:gd name="connsiteY1" fmla="*/ 548640 h 704850"/>
                      <a:gd name="connsiteX2" fmla="*/ 320040 w 3924300"/>
                      <a:gd name="connsiteY2" fmla="*/ 704850 h 704850"/>
                      <a:gd name="connsiteX3" fmla="*/ 495300 w 3924300"/>
                      <a:gd name="connsiteY3" fmla="*/ 704850 h 704850"/>
                      <a:gd name="connsiteX4" fmla="*/ 3756660 w 3924300"/>
                      <a:gd name="connsiteY4" fmla="*/ 693420 h 704850"/>
                      <a:gd name="connsiteX5" fmla="*/ 3890010 w 3924300"/>
                      <a:gd name="connsiteY5" fmla="*/ 617220 h 704850"/>
                      <a:gd name="connsiteX6" fmla="*/ 3924300 w 3924300"/>
                      <a:gd name="connsiteY6" fmla="*/ 518160 h 704850"/>
                      <a:gd name="connsiteX7" fmla="*/ 3909060 w 3924300"/>
                      <a:gd name="connsiteY7" fmla="*/ 201930 h 704850"/>
                      <a:gd name="connsiteX8" fmla="*/ 3855720 w 3924300"/>
                      <a:gd name="connsiteY8" fmla="*/ 0 h 704850"/>
                      <a:gd name="connsiteX9" fmla="*/ 3581400 w 3924300"/>
                      <a:gd name="connsiteY9" fmla="*/ 64770 h 704850"/>
                      <a:gd name="connsiteX10" fmla="*/ 0 w 3924300"/>
                      <a:gd name="connsiteY10" fmla="*/ 45720 h 704850"/>
                      <a:gd name="connsiteX0" fmla="*/ 0 w 3924300"/>
                      <a:gd name="connsiteY0" fmla="*/ 45720 h 704850"/>
                      <a:gd name="connsiteX1" fmla="*/ 99060 w 3924300"/>
                      <a:gd name="connsiteY1" fmla="*/ 548640 h 704850"/>
                      <a:gd name="connsiteX2" fmla="*/ 320040 w 3924300"/>
                      <a:gd name="connsiteY2" fmla="*/ 704850 h 704850"/>
                      <a:gd name="connsiteX3" fmla="*/ 495300 w 3924300"/>
                      <a:gd name="connsiteY3" fmla="*/ 704850 h 704850"/>
                      <a:gd name="connsiteX4" fmla="*/ 3756660 w 3924300"/>
                      <a:gd name="connsiteY4" fmla="*/ 693420 h 704850"/>
                      <a:gd name="connsiteX5" fmla="*/ 3886200 w 3924300"/>
                      <a:gd name="connsiteY5" fmla="*/ 632460 h 704850"/>
                      <a:gd name="connsiteX6" fmla="*/ 3924300 w 3924300"/>
                      <a:gd name="connsiteY6" fmla="*/ 518160 h 704850"/>
                      <a:gd name="connsiteX7" fmla="*/ 3909060 w 3924300"/>
                      <a:gd name="connsiteY7" fmla="*/ 201930 h 704850"/>
                      <a:gd name="connsiteX8" fmla="*/ 3855720 w 3924300"/>
                      <a:gd name="connsiteY8" fmla="*/ 0 h 704850"/>
                      <a:gd name="connsiteX9" fmla="*/ 3581400 w 3924300"/>
                      <a:gd name="connsiteY9" fmla="*/ 64770 h 704850"/>
                      <a:gd name="connsiteX10" fmla="*/ 0 w 3924300"/>
                      <a:gd name="connsiteY10" fmla="*/ 45720 h 704850"/>
                      <a:gd name="connsiteX0" fmla="*/ 0 w 3924300"/>
                      <a:gd name="connsiteY0" fmla="*/ 45720 h 708660"/>
                      <a:gd name="connsiteX1" fmla="*/ 99060 w 3924300"/>
                      <a:gd name="connsiteY1" fmla="*/ 548640 h 708660"/>
                      <a:gd name="connsiteX2" fmla="*/ 320040 w 3924300"/>
                      <a:gd name="connsiteY2" fmla="*/ 704850 h 708660"/>
                      <a:gd name="connsiteX3" fmla="*/ 495300 w 3924300"/>
                      <a:gd name="connsiteY3" fmla="*/ 704850 h 708660"/>
                      <a:gd name="connsiteX4" fmla="*/ 3756660 w 3924300"/>
                      <a:gd name="connsiteY4" fmla="*/ 708660 h 708660"/>
                      <a:gd name="connsiteX5" fmla="*/ 3886200 w 3924300"/>
                      <a:gd name="connsiteY5" fmla="*/ 632460 h 708660"/>
                      <a:gd name="connsiteX6" fmla="*/ 3924300 w 3924300"/>
                      <a:gd name="connsiteY6" fmla="*/ 518160 h 708660"/>
                      <a:gd name="connsiteX7" fmla="*/ 3909060 w 3924300"/>
                      <a:gd name="connsiteY7" fmla="*/ 201930 h 708660"/>
                      <a:gd name="connsiteX8" fmla="*/ 3855720 w 3924300"/>
                      <a:gd name="connsiteY8" fmla="*/ 0 h 708660"/>
                      <a:gd name="connsiteX9" fmla="*/ 3581400 w 3924300"/>
                      <a:gd name="connsiteY9" fmla="*/ 64770 h 708660"/>
                      <a:gd name="connsiteX10" fmla="*/ 0 w 3924300"/>
                      <a:gd name="connsiteY10" fmla="*/ 45720 h 708660"/>
                      <a:gd name="connsiteX0" fmla="*/ 0 w 3924300"/>
                      <a:gd name="connsiteY0" fmla="*/ 45720 h 708660"/>
                      <a:gd name="connsiteX1" fmla="*/ 99060 w 3924300"/>
                      <a:gd name="connsiteY1" fmla="*/ 548640 h 708660"/>
                      <a:gd name="connsiteX2" fmla="*/ 320040 w 3924300"/>
                      <a:gd name="connsiteY2" fmla="*/ 704850 h 708660"/>
                      <a:gd name="connsiteX3" fmla="*/ 495300 w 3924300"/>
                      <a:gd name="connsiteY3" fmla="*/ 704850 h 708660"/>
                      <a:gd name="connsiteX4" fmla="*/ 3756660 w 3924300"/>
                      <a:gd name="connsiteY4" fmla="*/ 708660 h 708660"/>
                      <a:gd name="connsiteX5" fmla="*/ 3886200 w 3924300"/>
                      <a:gd name="connsiteY5" fmla="*/ 632460 h 708660"/>
                      <a:gd name="connsiteX6" fmla="*/ 3924300 w 3924300"/>
                      <a:gd name="connsiteY6" fmla="*/ 518160 h 708660"/>
                      <a:gd name="connsiteX7" fmla="*/ 3909060 w 3924300"/>
                      <a:gd name="connsiteY7" fmla="*/ 201930 h 708660"/>
                      <a:gd name="connsiteX8" fmla="*/ 3855720 w 3924300"/>
                      <a:gd name="connsiteY8" fmla="*/ 0 h 708660"/>
                      <a:gd name="connsiteX9" fmla="*/ 3581400 w 3924300"/>
                      <a:gd name="connsiteY9" fmla="*/ 64770 h 708660"/>
                      <a:gd name="connsiteX10" fmla="*/ 0 w 3924300"/>
                      <a:gd name="connsiteY10" fmla="*/ 45720 h 708660"/>
                      <a:gd name="connsiteX0" fmla="*/ 0 w 3924300"/>
                      <a:gd name="connsiteY0" fmla="*/ 45720 h 711623"/>
                      <a:gd name="connsiteX1" fmla="*/ 99060 w 3924300"/>
                      <a:gd name="connsiteY1" fmla="*/ 548640 h 711623"/>
                      <a:gd name="connsiteX2" fmla="*/ 320040 w 3924300"/>
                      <a:gd name="connsiteY2" fmla="*/ 704850 h 711623"/>
                      <a:gd name="connsiteX3" fmla="*/ 495300 w 3924300"/>
                      <a:gd name="connsiteY3" fmla="*/ 704850 h 711623"/>
                      <a:gd name="connsiteX4" fmla="*/ 3756660 w 3924300"/>
                      <a:gd name="connsiteY4" fmla="*/ 708660 h 711623"/>
                      <a:gd name="connsiteX5" fmla="*/ 3886200 w 3924300"/>
                      <a:gd name="connsiteY5" fmla="*/ 632460 h 711623"/>
                      <a:gd name="connsiteX6" fmla="*/ 3924300 w 3924300"/>
                      <a:gd name="connsiteY6" fmla="*/ 518160 h 711623"/>
                      <a:gd name="connsiteX7" fmla="*/ 3909060 w 3924300"/>
                      <a:gd name="connsiteY7" fmla="*/ 201930 h 711623"/>
                      <a:gd name="connsiteX8" fmla="*/ 3855720 w 3924300"/>
                      <a:gd name="connsiteY8" fmla="*/ 0 h 711623"/>
                      <a:gd name="connsiteX9" fmla="*/ 3581400 w 3924300"/>
                      <a:gd name="connsiteY9" fmla="*/ 64770 h 711623"/>
                      <a:gd name="connsiteX10" fmla="*/ 0 w 3924300"/>
                      <a:gd name="connsiteY10" fmla="*/ 45720 h 711623"/>
                      <a:gd name="connsiteX0" fmla="*/ 0 w 3924300"/>
                      <a:gd name="connsiteY0" fmla="*/ 45720 h 711623"/>
                      <a:gd name="connsiteX1" fmla="*/ 99060 w 3924300"/>
                      <a:gd name="connsiteY1" fmla="*/ 548640 h 711623"/>
                      <a:gd name="connsiteX2" fmla="*/ 320040 w 3924300"/>
                      <a:gd name="connsiteY2" fmla="*/ 704850 h 711623"/>
                      <a:gd name="connsiteX3" fmla="*/ 495300 w 3924300"/>
                      <a:gd name="connsiteY3" fmla="*/ 704850 h 711623"/>
                      <a:gd name="connsiteX4" fmla="*/ 3756660 w 3924300"/>
                      <a:gd name="connsiteY4" fmla="*/ 708660 h 711623"/>
                      <a:gd name="connsiteX5" fmla="*/ 3886200 w 3924300"/>
                      <a:gd name="connsiteY5" fmla="*/ 632460 h 711623"/>
                      <a:gd name="connsiteX6" fmla="*/ 3924300 w 3924300"/>
                      <a:gd name="connsiteY6" fmla="*/ 518160 h 711623"/>
                      <a:gd name="connsiteX7" fmla="*/ 3909060 w 3924300"/>
                      <a:gd name="connsiteY7" fmla="*/ 201930 h 711623"/>
                      <a:gd name="connsiteX8" fmla="*/ 3855720 w 3924300"/>
                      <a:gd name="connsiteY8" fmla="*/ 0 h 711623"/>
                      <a:gd name="connsiteX9" fmla="*/ 3581400 w 3924300"/>
                      <a:gd name="connsiteY9" fmla="*/ 64770 h 711623"/>
                      <a:gd name="connsiteX10" fmla="*/ 0 w 3924300"/>
                      <a:gd name="connsiteY10" fmla="*/ 45720 h 711623"/>
                      <a:gd name="connsiteX0" fmla="*/ 0 w 3924300"/>
                      <a:gd name="connsiteY0" fmla="*/ 45720 h 711623"/>
                      <a:gd name="connsiteX1" fmla="*/ 99060 w 3924300"/>
                      <a:gd name="connsiteY1" fmla="*/ 548640 h 711623"/>
                      <a:gd name="connsiteX2" fmla="*/ 320040 w 3924300"/>
                      <a:gd name="connsiteY2" fmla="*/ 704850 h 711623"/>
                      <a:gd name="connsiteX3" fmla="*/ 495300 w 3924300"/>
                      <a:gd name="connsiteY3" fmla="*/ 704850 h 711623"/>
                      <a:gd name="connsiteX4" fmla="*/ 3756660 w 3924300"/>
                      <a:gd name="connsiteY4" fmla="*/ 708660 h 711623"/>
                      <a:gd name="connsiteX5" fmla="*/ 3886200 w 3924300"/>
                      <a:gd name="connsiteY5" fmla="*/ 632460 h 711623"/>
                      <a:gd name="connsiteX6" fmla="*/ 3924300 w 3924300"/>
                      <a:gd name="connsiteY6" fmla="*/ 518160 h 711623"/>
                      <a:gd name="connsiteX7" fmla="*/ 3909060 w 3924300"/>
                      <a:gd name="connsiteY7" fmla="*/ 201930 h 711623"/>
                      <a:gd name="connsiteX8" fmla="*/ 3855720 w 3924300"/>
                      <a:gd name="connsiteY8" fmla="*/ 0 h 711623"/>
                      <a:gd name="connsiteX9" fmla="*/ 3581400 w 3924300"/>
                      <a:gd name="connsiteY9" fmla="*/ 64770 h 711623"/>
                      <a:gd name="connsiteX10" fmla="*/ 0 w 3924300"/>
                      <a:gd name="connsiteY10" fmla="*/ 45720 h 711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24300" h="711623">
                        <a:moveTo>
                          <a:pt x="0" y="45720"/>
                        </a:moveTo>
                        <a:cubicBezTo>
                          <a:pt x="10160" y="271780"/>
                          <a:pt x="24130" y="391160"/>
                          <a:pt x="99060" y="548640"/>
                        </a:cubicBezTo>
                        <a:cubicBezTo>
                          <a:pt x="172720" y="600710"/>
                          <a:pt x="193040" y="652780"/>
                          <a:pt x="320040" y="704850"/>
                        </a:cubicBezTo>
                        <a:cubicBezTo>
                          <a:pt x="393700" y="720090"/>
                          <a:pt x="436880" y="704850"/>
                          <a:pt x="495300" y="704850"/>
                        </a:cubicBezTo>
                        <a:lnTo>
                          <a:pt x="3756660" y="708660"/>
                        </a:lnTo>
                        <a:lnTo>
                          <a:pt x="3886200" y="632460"/>
                        </a:lnTo>
                        <a:lnTo>
                          <a:pt x="3924300" y="518160"/>
                        </a:lnTo>
                        <a:lnTo>
                          <a:pt x="3909060" y="201930"/>
                        </a:lnTo>
                        <a:lnTo>
                          <a:pt x="3855720" y="0"/>
                        </a:lnTo>
                        <a:lnTo>
                          <a:pt x="3581400" y="64770"/>
                        </a:lnTo>
                        <a:lnTo>
                          <a:pt x="0" y="4572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3810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3" name="四角形: 角を丸くする 102">
                    <a:extLst>
                      <a:ext uri="{FF2B5EF4-FFF2-40B4-BE49-F238E27FC236}">
                        <a16:creationId xmlns:a16="http://schemas.microsoft.com/office/drawing/2014/main" id="{248811F8-987A-1FA5-357B-D2B37666DAF1}"/>
                      </a:ext>
                    </a:extLst>
                  </p:cNvPr>
                  <p:cNvSpPr/>
                  <p:nvPr/>
                </p:nvSpPr>
                <p:spPr>
                  <a:xfrm>
                    <a:off x="2240880" y="4641525"/>
                    <a:ext cx="936104" cy="451788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5715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4" name="四角形: 角を丸くする 103">
                    <a:extLst>
                      <a:ext uri="{FF2B5EF4-FFF2-40B4-BE49-F238E27FC236}">
                        <a16:creationId xmlns:a16="http://schemas.microsoft.com/office/drawing/2014/main" id="{377ABCE3-B9BD-E92F-4404-CA38A53D029D}"/>
                      </a:ext>
                    </a:extLst>
                  </p:cNvPr>
                  <p:cNvSpPr/>
                  <p:nvPr/>
                </p:nvSpPr>
                <p:spPr>
                  <a:xfrm>
                    <a:off x="1308586" y="4642088"/>
                    <a:ext cx="432048" cy="304287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5" name="四角形: 角を丸くする 104">
                    <a:extLst>
                      <a:ext uri="{FF2B5EF4-FFF2-40B4-BE49-F238E27FC236}">
                        <a16:creationId xmlns:a16="http://schemas.microsoft.com/office/drawing/2014/main" id="{0A3702C2-82AD-D501-A829-86E6A78B52F0}"/>
                      </a:ext>
                    </a:extLst>
                  </p:cNvPr>
                  <p:cNvSpPr/>
                  <p:nvPr/>
                </p:nvSpPr>
                <p:spPr>
                  <a:xfrm>
                    <a:off x="3928022" y="4642088"/>
                    <a:ext cx="432048" cy="304287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6" name="フリーフォーム: 図形 105">
                    <a:extLst>
                      <a:ext uri="{FF2B5EF4-FFF2-40B4-BE49-F238E27FC236}">
                        <a16:creationId xmlns:a16="http://schemas.microsoft.com/office/drawing/2014/main" id="{B2100338-A6C7-6A80-B04F-96C6D03F98F8}"/>
                      </a:ext>
                    </a:extLst>
                  </p:cNvPr>
                  <p:cNvSpPr/>
                  <p:nvPr/>
                </p:nvSpPr>
                <p:spPr>
                  <a:xfrm>
                    <a:off x="1418620" y="3305676"/>
                    <a:ext cx="1374140" cy="627380"/>
                  </a:xfrm>
                  <a:custGeom>
                    <a:avLst/>
                    <a:gdLst>
                      <a:gd name="connsiteX0" fmla="*/ 0 w 1369060"/>
                      <a:gd name="connsiteY0" fmla="*/ 604520 h 629920"/>
                      <a:gd name="connsiteX1" fmla="*/ 83820 w 1369060"/>
                      <a:gd name="connsiteY1" fmla="*/ 464820 h 629920"/>
                      <a:gd name="connsiteX2" fmla="*/ 205740 w 1369060"/>
                      <a:gd name="connsiteY2" fmla="*/ 355600 h 629920"/>
                      <a:gd name="connsiteX3" fmla="*/ 949960 w 1369060"/>
                      <a:gd name="connsiteY3" fmla="*/ 0 h 629920"/>
                      <a:gd name="connsiteX4" fmla="*/ 1369060 w 1369060"/>
                      <a:gd name="connsiteY4" fmla="*/ 5080 h 629920"/>
                      <a:gd name="connsiteX5" fmla="*/ 675640 w 1369060"/>
                      <a:gd name="connsiteY5" fmla="*/ 317500 h 629920"/>
                      <a:gd name="connsiteX6" fmla="*/ 520700 w 1369060"/>
                      <a:gd name="connsiteY6" fmla="*/ 408940 h 629920"/>
                      <a:gd name="connsiteX7" fmla="*/ 398780 w 1369060"/>
                      <a:gd name="connsiteY7" fmla="*/ 510540 h 629920"/>
                      <a:gd name="connsiteX8" fmla="*/ 276860 w 1369060"/>
                      <a:gd name="connsiteY8" fmla="*/ 629920 h 629920"/>
                      <a:gd name="connsiteX9" fmla="*/ 134620 w 1369060"/>
                      <a:gd name="connsiteY9" fmla="*/ 612140 h 629920"/>
                      <a:gd name="connsiteX10" fmla="*/ 0 w 1369060"/>
                      <a:gd name="connsiteY10" fmla="*/ 604520 h 629920"/>
                      <a:gd name="connsiteX0" fmla="*/ 0 w 1435100"/>
                      <a:gd name="connsiteY0" fmla="*/ 627380 h 629920"/>
                      <a:gd name="connsiteX1" fmla="*/ 149860 w 1435100"/>
                      <a:gd name="connsiteY1" fmla="*/ 464820 h 629920"/>
                      <a:gd name="connsiteX2" fmla="*/ 271780 w 1435100"/>
                      <a:gd name="connsiteY2" fmla="*/ 355600 h 629920"/>
                      <a:gd name="connsiteX3" fmla="*/ 1016000 w 1435100"/>
                      <a:gd name="connsiteY3" fmla="*/ 0 h 629920"/>
                      <a:gd name="connsiteX4" fmla="*/ 1435100 w 1435100"/>
                      <a:gd name="connsiteY4" fmla="*/ 5080 h 629920"/>
                      <a:gd name="connsiteX5" fmla="*/ 741680 w 1435100"/>
                      <a:gd name="connsiteY5" fmla="*/ 317500 h 629920"/>
                      <a:gd name="connsiteX6" fmla="*/ 586740 w 1435100"/>
                      <a:gd name="connsiteY6" fmla="*/ 408940 h 629920"/>
                      <a:gd name="connsiteX7" fmla="*/ 464820 w 1435100"/>
                      <a:gd name="connsiteY7" fmla="*/ 510540 h 629920"/>
                      <a:gd name="connsiteX8" fmla="*/ 342900 w 1435100"/>
                      <a:gd name="connsiteY8" fmla="*/ 629920 h 629920"/>
                      <a:gd name="connsiteX9" fmla="*/ 200660 w 1435100"/>
                      <a:gd name="connsiteY9" fmla="*/ 612140 h 629920"/>
                      <a:gd name="connsiteX10" fmla="*/ 0 w 1435100"/>
                      <a:gd name="connsiteY10" fmla="*/ 627380 h 629920"/>
                      <a:gd name="connsiteX0" fmla="*/ 0 w 1435100"/>
                      <a:gd name="connsiteY0" fmla="*/ 627380 h 629920"/>
                      <a:gd name="connsiteX1" fmla="*/ 149860 w 1435100"/>
                      <a:gd name="connsiteY1" fmla="*/ 464820 h 629920"/>
                      <a:gd name="connsiteX2" fmla="*/ 271780 w 1435100"/>
                      <a:gd name="connsiteY2" fmla="*/ 355600 h 629920"/>
                      <a:gd name="connsiteX3" fmla="*/ 1016000 w 1435100"/>
                      <a:gd name="connsiteY3" fmla="*/ 0 h 629920"/>
                      <a:gd name="connsiteX4" fmla="*/ 1435100 w 1435100"/>
                      <a:gd name="connsiteY4" fmla="*/ 5080 h 629920"/>
                      <a:gd name="connsiteX5" fmla="*/ 741680 w 1435100"/>
                      <a:gd name="connsiteY5" fmla="*/ 317500 h 629920"/>
                      <a:gd name="connsiteX6" fmla="*/ 586740 w 1435100"/>
                      <a:gd name="connsiteY6" fmla="*/ 408940 h 629920"/>
                      <a:gd name="connsiteX7" fmla="*/ 464820 w 1435100"/>
                      <a:gd name="connsiteY7" fmla="*/ 510540 h 629920"/>
                      <a:gd name="connsiteX8" fmla="*/ 342900 w 1435100"/>
                      <a:gd name="connsiteY8" fmla="*/ 629920 h 629920"/>
                      <a:gd name="connsiteX9" fmla="*/ 180340 w 1435100"/>
                      <a:gd name="connsiteY9" fmla="*/ 596900 h 629920"/>
                      <a:gd name="connsiteX10" fmla="*/ 0 w 1435100"/>
                      <a:gd name="connsiteY10" fmla="*/ 627380 h 629920"/>
                      <a:gd name="connsiteX0" fmla="*/ 0 w 1435100"/>
                      <a:gd name="connsiteY0" fmla="*/ 627380 h 627380"/>
                      <a:gd name="connsiteX1" fmla="*/ 149860 w 1435100"/>
                      <a:gd name="connsiteY1" fmla="*/ 464820 h 627380"/>
                      <a:gd name="connsiteX2" fmla="*/ 271780 w 1435100"/>
                      <a:gd name="connsiteY2" fmla="*/ 355600 h 627380"/>
                      <a:gd name="connsiteX3" fmla="*/ 1016000 w 1435100"/>
                      <a:gd name="connsiteY3" fmla="*/ 0 h 627380"/>
                      <a:gd name="connsiteX4" fmla="*/ 1435100 w 1435100"/>
                      <a:gd name="connsiteY4" fmla="*/ 5080 h 627380"/>
                      <a:gd name="connsiteX5" fmla="*/ 741680 w 1435100"/>
                      <a:gd name="connsiteY5" fmla="*/ 317500 h 627380"/>
                      <a:gd name="connsiteX6" fmla="*/ 586740 w 1435100"/>
                      <a:gd name="connsiteY6" fmla="*/ 408940 h 627380"/>
                      <a:gd name="connsiteX7" fmla="*/ 464820 w 1435100"/>
                      <a:gd name="connsiteY7" fmla="*/ 510540 h 627380"/>
                      <a:gd name="connsiteX8" fmla="*/ 350520 w 1435100"/>
                      <a:gd name="connsiteY8" fmla="*/ 617220 h 627380"/>
                      <a:gd name="connsiteX9" fmla="*/ 180340 w 1435100"/>
                      <a:gd name="connsiteY9" fmla="*/ 596900 h 627380"/>
                      <a:gd name="connsiteX10" fmla="*/ 0 w 1435100"/>
                      <a:gd name="connsiteY10" fmla="*/ 627380 h 627380"/>
                      <a:gd name="connsiteX0" fmla="*/ 0 w 1435100"/>
                      <a:gd name="connsiteY0" fmla="*/ 627380 h 627380"/>
                      <a:gd name="connsiteX1" fmla="*/ 149860 w 1435100"/>
                      <a:gd name="connsiteY1" fmla="*/ 464820 h 627380"/>
                      <a:gd name="connsiteX2" fmla="*/ 307340 w 1435100"/>
                      <a:gd name="connsiteY2" fmla="*/ 330200 h 627380"/>
                      <a:gd name="connsiteX3" fmla="*/ 1016000 w 1435100"/>
                      <a:gd name="connsiteY3" fmla="*/ 0 h 627380"/>
                      <a:gd name="connsiteX4" fmla="*/ 1435100 w 1435100"/>
                      <a:gd name="connsiteY4" fmla="*/ 5080 h 627380"/>
                      <a:gd name="connsiteX5" fmla="*/ 741680 w 1435100"/>
                      <a:gd name="connsiteY5" fmla="*/ 317500 h 627380"/>
                      <a:gd name="connsiteX6" fmla="*/ 586740 w 1435100"/>
                      <a:gd name="connsiteY6" fmla="*/ 408940 h 627380"/>
                      <a:gd name="connsiteX7" fmla="*/ 464820 w 1435100"/>
                      <a:gd name="connsiteY7" fmla="*/ 510540 h 627380"/>
                      <a:gd name="connsiteX8" fmla="*/ 350520 w 1435100"/>
                      <a:gd name="connsiteY8" fmla="*/ 617220 h 627380"/>
                      <a:gd name="connsiteX9" fmla="*/ 180340 w 1435100"/>
                      <a:gd name="connsiteY9" fmla="*/ 596900 h 627380"/>
                      <a:gd name="connsiteX10" fmla="*/ 0 w 1435100"/>
                      <a:gd name="connsiteY10" fmla="*/ 627380 h 627380"/>
                      <a:gd name="connsiteX0" fmla="*/ 0 w 1435100"/>
                      <a:gd name="connsiteY0" fmla="*/ 627380 h 627380"/>
                      <a:gd name="connsiteX1" fmla="*/ 132080 w 1435100"/>
                      <a:gd name="connsiteY1" fmla="*/ 459740 h 627380"/>
                      <a:gd name="connsiteX2" fmla="*/ 307340 w 1435100"/>
                      <a:gd name="connsiteY2" fmla="*/ 330200 h 627380"/>
                      <a:gd name="connsiteX3" fmla="*/ 1016000 w 1435100"/>
                      <a:gd name="connsiteY3" fmla="*/ 0 h 627380"/>
                      <a:gd name="connsiteX4" fmla="*/ 1435100 w 1435100"/>
                      <a:gd name="connsiteY4" fmla="*/ 5080 h 627380"/>
                      <a:gd name="connsiteX5" fmla="*/ 741680 w 1435100"/>
                      <a:gd name="connsiteY5" fmla="*/ 317500 h 627380"/>
                      <a:gd name="connsiteX6" fmla="*/ 586740 w 1435100"/>
                      <a:gd name="connsiteY6" fmla="*/ 408940 h 627380"/>
                      <a:gd name="connsiteX7" fmla="*/ 464820 w 1435100"/>
                      <a:gd name="connsiteY7" fmla="*/ 510540 h 627380"/>
                      <a:gd name="connsiteX8" fmla="*/ 350520 w 1435100"/>
                      <a:gd name="connsiteY8" fmla="*/ 617220 h 627380"/>
                      <a:gd name="connsiteX9" fmla="*/ 180340 w 1435100"/>
                      <a:gd name="connsiteY9" fmla="*/ 596900 h 627380"/>
                      <a:gd name="connsiteX10" fmla="*/ 0 w 1435100"/>
                      <a:gd name="connsiteY10" fmla="*/ 627380 h 627380"/>
                      <a:gd name="connsiteX0" fmla="*/ 0 w 1374140"/>
                      <a:gd name="connsiteY0" fmla="*/ 627380 h 627380"/>
                      <a:gd name="connsiteX1" fmla="*/ 132080 w 1374140"/>
                      <a:gd name="connsiteY1" fmla="*/ 459740 h 627380"/>
                      <a:gd name="connsiteX2" fmla="*/ 307340 w 1374140"/>
                      <a:gd name="connsiteY2" fmla="*/ 330200 h 627380"/>
                      <a:gd name="connsiteX3" fmla="*/ 1016000 w 1374140"/>
                      <a:gd name="connsiteY3" fmla="*/ 0 h 627380"/>
                      <a:gd name="connsiteX4" fmla="*/ 1374140 w 1374140"/>
                      <a:gd name="connsiteY4" fmla="*/ 7620 h 627380"/>
                      <a:gd name="connsiteX5" fmla="*/ 741680 w 1374140"/>
                      <a:gd name="connsiteY5" fmla="*/ 317500 h 627380"/>
                      <a:gd name="connsiteX6" fmla="*/ 586740 w 1374140"/>
                      <a:gd name="connsiteY6" fmla="*/ 408940 h 627380"/>
                      <a:gd name="connsiteX7" fmla="*/ 464820 w 1374140"/>
                      <a:gd name="connsiteY7" fmla="*/ 510540 h 627380"/>
                      <a:gd name="connsiteX8" fmla="*/ 350520 w 1374140"/>
                      <a:gd name="connsiteY8" fmla="*/ 617220 h 627380"/>
                      <a:gd name="connsiteX9" fmla="*/ 180340 w 1374140"/>
                      <a:gd name="connsiteY9" fmla="*/ 596900 h 627380"/>
                      <a:gd name="connsiteX10" fmla="*/ 0 w 1374140"/>
                      <a:gd name="connsiteY10" fmla="*/ 627380 h 627380"/>
                      <a:gd name="connsiteX0" fmla="*/ 0 w 1374140"/>
                      <a:gd name="connsiteY0" fmla="*/ 627380 h 627380"/>
                      <a:gd name="connsiteX1" fmla="*/ 132080 w 1374140"/>
                      <a:gd name="connsiteY1" fmla="*/ 459740 h 627380"/>
                      <a:gd name="connsiteX2" fmla="*/ 307340 w 1374140"/>
                      <a:gd name="connsiteY2" fmla="*/ 330200 h 627380"/>
                      <a:gd name="connsiteX3" fmla="*/ 1016000 w 1374140"/>
                      <a:gd name="connsiteY3" fmla="*/ 0 h 627380"/>
                      <a:gd name="connsiteX4" fmla="*/ 1374140 w 1374140"/>
                      <a:gd name="connsiteY4" fmla="*/ 7620 h 627380"/>
                      <a:gd name="connsiteX5" fmla="*/ 741680 w 1374140"/>
                      <a:gd name="connsiteY5" fmla="*/ 317500 h 627380"/>
                      <a:gd name="connsiteX6" fmla="*/ 586740 w 1374140"/>
                      <a:gd name="connsiteY6" fmla="*/ 408940 h 627380"/>
                      <a:gd name="connsiteX7" fmla="*/ 444500 w 1374140"/>
                      <a:gd name="connsiteY7" fmla="*/ 505460 h 627380"/>
                      <a:gd name="connsiteX8" fmla="*/ 350520 w 1374140"/>
                      <a:gd name="connsiteY8" fmla="*/ 617220 h 627380"/>
                      <a:gd name="connsiteX9" fmla="*/ 180340 w 1374140"/>
                      <a:gd name="connsiteY9" fmla="*/ 596900 h 627380"/>
                      <a:gd name="connsiteX10" fmla="*/ 0 w 1374140"/>
                      <a:gd name="connsiteY10" fmla="*/ 627380 h 627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4140" h="627380">
                        <a:moveTo>
                          <a:pt x="0" y="627380"/>
                        </a:moveTo>
                        <a:lnTo>
                          <a:pt x="132080" y="459740"/>
                        </a:lnTo>
                        <a:lnTo>
                          <a:pt x="307340" y="330200"/>
                        </a:lnTo>
                        <a:lnTo>
                          <a:pt x="1016000" y="0"/>
                        </a:lnTo>
                        <a:lnTo>
                          <a:pt x="1374140" y="7620"/>
                        </a:lnTo>
                        <a:lnTo>
                          <a:pt x="741680" y="317500"/>
                        </a:lnTo>
                        <a:lnTo>
                          <a:pt x="586740" y="408940"/>
                        </a:lnTo>
                        <a:lnTo>
                          <a:pt x="444500" y="505460"/>
                        </a:lnTo>
                        <a:lnTo>
                          <a:pt x="350520" y="617220"/>
                        </a:lnTo>
                        <a:lnTo>
                          <a:pt x="180340" y="596900"/>
                        </a:lnTo>
                        <a:lnTo>
                          <a:pt x="0" y="62738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7" name="フリーフォーム: 図形 106">
                    <a:extLst>
                      <a:ext uri="{FF2B5EF4-FFF2-40B4-BE49-F238E27FC236}">
                        <a16:creationId xmlns:a16="http://schemas.microsoft.com/office/drawing/2014/main" id="{48DCF00D-C073-E3A3-F449-042F3A263CD3}"/>
                      </a:ext>
                    </a:extLst>
                  </p:cNvPr>
                  <p:cNvSpPr/>
                  <p:nvPr/>
                </p:nvSpPr>
                <p:spPr>
                  <a:xfrm>
                    <a:off x="4922520" y="3520440"/>
                    <a:ext cx="350520" cy="42672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0520" h="426720">
                        <a:moveTo>
                          <a:pt x="0" y="0"/>
                        </a:moveTo>
                        <a:lnTo>
                          <a:pt x="297180" y="289560"/>
                        </a:lnTo>
                        <a:lnTo>
                          <a:pt x="350520" y="42672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8" name="フリーフォーム: 図形 107">
                    <a:extLst>
                      <a:ext uri="{FF2B5EF4-FFF2-40B4-BE49-F238E27FC236}">
                        <a16:creationId xmlns:a16="http://schemas.microsoft.com/office/drawing/2014/main" id="{B1CCB565-D171-0516-EDE8-8A430B0E2F0D}"/>
                      </a:ext>
                    </a:extLst>
                  </p:cNvPr>
                  <p:cNvSpPr/>
                  <p:nvPr/>
                </p:nvSpPr>
                <p:spPr>
                  <a:xfrm>
                    <a:off x="5498842" y="3314566"/>
                    <a:ext cx="289560" cy="143256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  <a:gd name="connsiteX0" fmla="*/ 0 w 304800"/>
                      <a:gd name="connsiteY0" fmla="*/ 0 h 1341120"/>
                      <a:gd name="connsiteX1" fmla="*/ 297180 w 304800"/>
                      <a:gd name="connsiteY1" fmla="*/ 289560 h 1341120"/>
                      <a:gd name="connsiteX2" fmla="*/ 304800 w 304800"/>
                      <a:gd name="connsiteY2" fmla="*/ 1341120 h 1341120"/>
                      <a:gd name="connsiteX0" fmla="*/ 0 w 304800"/>
                      <a:gd name="connsiteY0" fmla="*/ 0 h 1341120"/>
                      <a:gd name="connsiteX1" fmla="*/ 190500 w 304800"/>
                      <a:gd name="connsiteY1" fmla="*/ 477520 h 1341120"/>
                      <a:gd name="connsiteX2" fmla="*/ 304800 w 304800"/>
                      <a:gd name="connsiteY2" fmla="*/ 1341120 h 1341120"/>
                      <a:gd name="connsiteX0" fmla="*/ 0 w 304800"/>
                      <a:gd name="connsiteY0" fmla="*/ 0 h 1341120"/>
                      <a:gd name="connsiteX1" fmla="*/ 190500 w 304800"/>
                      <a:gd name="connsiteY1" fmla="*/ 477520 h 1341120"/>
                      <a:gd name="connsiteX2" fmla="*/ 304800 w 304800"/>
                      <a:gd name="connsiteY2" fmla="*/ 1341120 h 1341120"/>
                      <a:gd name="connsiteX0" fmla="*/ 0 w 309880"/>
                      <a:gd name="connsiteY0" fmla="*/ 0 h 1432560"/>
                      <a:gd name="connsiteX1" fmla="*/ 195580 w 309880"/>
                      <a:gd name="connsiteY1" fmla="*/ 568960 h 1432560"/>
                      <a:gd name="connsiteX2" fmla="*/ 309880 w 309880"/>
                      <a:gd name="connsiteY2" fmla="*/ 1432560 h 1432560"/>
                      <a:gd name="connsiteX0" fmla="*/ 0 w 309880"/>
                      <a:gd name="connsiteY0" fmla="*/ 0 h 1432560"/>
                      <a:gd name="connsiteX1" fmla="*/ 215900 w 309880"/>
                      <a:gd name="connsiteY1" fmla="*/ 584200 h 1432560"/>
                      <a:gd name="connsiteX2" fmla="*/ 309880 w 309880"/>
                      <a:gd name="connsiteY2" fmla="*/ 1432560 h 1432560"/>
                      <a:gd name="connsiteX0" fmla="*/ 0 w 289560"/>
                      <a:gd name="connsiteY0" fmla="*/ 0 h 1432560"/>
                      <a:gd name="connsiteX1" fmla="*/ 215900 w 289560"/>
                      <a:gd name="connsiteY1" fmla="*/ 584200 h 1432560"/>
                      <a:gd name="connsiteX2" fmla="*/ 289560 w 289560"/>
                      <a:gd name="connsiteY2" fmla="*/ 1432560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9560" h="1432560">
                        <a:moveTo>
                          <a:pt x="0" y="0"/>
                        </a:moveTo>
                        <a:lnTo>
                          <a:pt x="215900" y="584200"/>
                        </a:lnTo>
                        <a:cubicBezTo>
                          <a:pt x="254000" y="762000"/>
                          <a:pt x="271780" y="1386840"/>
                          <a:pt x="289560" y="143256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9" name="フリーフォーム: 図形 108">
                    <a:extLst>
                      <a:ext uri="{FF2B5EF4-FFF2-40B4-BE49-F238E27FC236}">
                        <a16:creationId xmlns:a16="http://schemas.microsoft.com/office/drawing/2014/main" id="{39B35A48-2F98-5681-1062-92AA8729605D}"/>
                      </a:ext>
                    </a:extLst>
                  </p:cNvPr>
                  <p:cNvSpPr/>
                  <p:nvPr/>
                </p:nvSpPr>
                <p:spPr>
                  <a:xfrm>
                    <a:off x="5323582" y="3576723"/>
                    <a:ext cx="165100" cy="508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  <a:gd name="connsiteX0" fmla="*/ 0 w 297180"/>
                      <a:gd name="connsiteY0" fmla="*/ 0 h 289560"/>
                      <a:gd name="connsiteX1" fmla="*/ 297180 w 297180"/>
                      <a:gd name="connsiteY1" fmla="*/ 289560 h 289560"/>
                      <a:gd name="connsiteX0" fmla="*/ 0 w 165100"/>
                      <a:gd name="connsiteY0" fmla="*/ 5080 h 5080"/>
                      <a:gd name="connsiteX1" fmla="*/ 165100 w 165100"/>
                      <a:gd name="connsiteY1" fmla="*/ 0 h 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65100" h="5080">
                        <a:moveTo>
                          <a:pt x="0" y="5080"/>
                        </a:moveTo>
                        <a:lnTo>
                          <a:pt x="16510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0" name="フリーフォーム: 図形 109">
                    <a:extLst>
                      <a:ext uri="{FF2B5EF4-FFF2-40B4-BE49-F238E27FC236}">
                        <a16:creationId xmlns:a16="http://schemas.microsoft.com/office/drawing/2014/main" id="{7A56886B-DFA7-6CB4-0D96-7C5156C37275}"/>
                      </a:ext>
                    </a:extLst>
                  </p:cNvPr>
                  <p:cNvSpPr/>
                  <p:nvPr/>
                </p:nvSpPr>
                <p:spPr>
                  <a:xfrm>
                    <a:off x="5866956" y="3508281"/>
                    <a:ext cx="165100" cy="508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  <a:gd name="connsiteX0" fmla="*/ 0 w 297180"/>
                      <a:gd name="connsiteY0" fmla="*/ 0 h 289560"/>
                      <a:gd name="connsiteX1" fmla="*/ 297180 w 297180"/>
                      <a:gd name="connsiteY1" fmla="*/ 289560 h 289560"/>
                      <a:gd name="connsiteX0" fmla="*/ 0 w 165100"/>
                      <a:gd name="connsiteY0" fmla="*/ 5080 h 5080"/>
                      <a:gd name="connsiteX1" fmla="*/ 165100 w 165100"/>
                      <a:gd name="connsiteY1" fmla="*/ 0 h 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65100" h="5080">
                        <a:moveTo>
                          <a:pt x="0" y="5080"/>
                        </a:moveTo>
                        <a:lnTo>
                          <a:pt x="16510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111" name="グループ化 110">
                    <a:extLst>
                      <a:ext uri="{FF2B5EF4-FFF2-40B4-BE49-F238E27FC236}">
                        <a16:creationId xmlns:a16="http://schemas.microsoft.com/office/drawing/2014/main" id="{6616AA5E-3101-96F3-355D-FC1EDD0DE574}"/>
                      </a:ext>
                    </a:extLst>
                  </p:cNvPr>
                  <p:cNvGrpSpPr/>
                  <p:nvPr/>
                </p:nvGrpSpPr>
                <p:grpSpPr>
                  <a:xfrm>
                    <a:off x="4064071" y="4365104"/>
                    <a:ext cx="642953" cy="675709"/>
                    <a:chOff x="4064071" y="4365104"/>
                    <a:chExt cx="642953" cy="675709"/>
                  </a:xfrm>
                </p:grpSpPr>
                <p:sp>
                  <p:nvSpPr>
                    <p:cNvPr id="132" name="フリーフォーム: 図形 131">
                      <a:extLst>
                        <a:ext uri="{FF2B5EF4-FFF2-40B4-BE49-F238E27FC236}">
                          <a16:creationId xmlns:a16="http://schemas.microsoft.com/office/drawing/2014/main" id="{EEE0D1FC-C592-9B02-2FCC-623B5190B3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64071" y="4382708"/>
                      <a:ext cx="76200" cy="203200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6200" h="203200">
                          <a:moveTo>
                            <a:pt x="0" y="0"/>
                          </a:moveTo>
                          <a:lnTo>
                            <a:pt x="76200" y="203200"/>
                          </a:ln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3" name="フリーフォーム: 図形 132">
                      <a:extLst>
                        <a:ext uri="{FF2B5EF4-FFF2-40B4-BE49-F238E27FC236}">
                          <a16:creationId xmlns:a16="http://schemas.microsoft.com/office/drawing/2014/main" id="{56CE111B-E559-726B-2569-0F281B4E847A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278184" y="4365104"/>
                      <a:ext cx="8508" cy="224548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3990 w 11790"/>
                        <a:gd name="connsiteY0" fmla="*/ 0 h 172720"/>
                        <a:gd name="connsiteX1" fmla="*/ 7800 w 11790"/>
                        <a:gd name="connsiteY1" fmla="*/ 172720 h 172720"/>
                        <a:gd name="connsiteX0" fmla="*/ 0 w 12205"/>
                        <a:gd name="connsiteY0" fmla="*/ 0 h 172720"/>
                        <a:gd name="connsiteX1" fmla="*/ 3810 w 12205"/>
                        <a:gd name="connsiteY1" fmla="*/ 172720 h 172720"/>
                        <a:gd name="connsiteX0" fmla="*/ 0 w 3810"/>
                        <a:gd name="connsiteY0" fmla="*/ 0 h 172720"/>
                        <a:gd name="connsiteX1" fmla="*/ 3810 w 3810"/>
                        <a:gd name="connsiteY1" fmla="*/ 172720 h 172720"/>
                        <a:gd name="connsiteX0" fmla="*/ 20060 w 22543"/>
                        <a:gd name="connsiteY0" fmla="*/ 0 h 10110"/>
                        <a:gd name="connsiteX1" fmla="*/ 60 w 22543"/>
                        <a:gd name="connsiteY1" fmla="*/ 10110 h 10110"/>
                        <a:gd name="connsiteX0" fmla="*/ 20107 w 20107"/>
                        <a:gd name="connsiteY0" fmla="*/ 0 h 10110"/>
                        <a:gd name="connsiteX1" fmla="*/ 107 w 20107"/>
                        <a:gd name="connsiteY1" fmla="*/ 10110 h 10110"/>
                        <a:gd name="connsiteX0" fmla="*/ 19999 w 19999"/>
                        <a:gd name="connsiteY0" fmla="*/ 0 h 10110"/>
                        <a:gd name="connsiteX1" fmla="*/ -1 w 19999"/>
                        <a:gd name="connsiteY1" fmla="*/ 10110 h 10110"/>
                        <a:gd name="connsiteX0" fmla="*/ 332 w 9102"/>
                        <a:gd name="connsiteY0" fmla="*/ 0 h 10558"/>
                        <a:gd name="connsiteX1" fmla="*/ 1998 w 9102"/>
                        <a:gd name="connsiteY1" fmla="*/ 10558 h 10558"/>
                        <a:gd name="connsiteX0" fmla="*/ 2259 w 4089"/>
                        <a:gd name="connsiteY0" fmla="*/ 0 h 10000"/>
                        <a:gd name="connsiteX1" fmla="*/ 4089 w 4089"/>
                        <a:gd name="connsiteY1" fmla="*/ 1000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089" h="10000">
                          <a:moveTo>
                            <a:pt x="2259" y="0"/>
                          </a:moveTo>
                          <a:cubicBezTo>
                            <a:pt x="-1403" y="4968"/>
                            <a:pt x="-488" y="4889"/>
                            <a:pt x="4089" y="10000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4" name="フリーフォーム: 図形 133">
                      <a:extLst>
                        <a:ext uri="{FF2B5EF4-FFF2-40B4-BE49-F238E27FC236}">
                          <a16:creationId xmlns:a16="http://schemas.microsoft.com/office/drawing/2014/main" id="{431A6B7F-7EC4-2870-C246-15CE2B41696C}"/>
                        </a:ext>
                      </a:extLst>
                    </p:cNvPr>
                    <p:cNvSpPr/>
                    <p:nvPr/>
                  </p:nvSpPr>
                  <p:spPr>
                    <a:xfrm rot="1395924">
                      <a:off x="4445047" y="4409972"/>
                      <a:ext cx="102240" cy="270471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61049 w 64948"/>
                        <a:gd name="connsiteY0" fmla="*/ 0 h 189865"/>
                        <a:gd name="connsiteX1" fmla="*/ 3899 w 64948"/>
                        <a:gd name="connsiteY1" fmla="*/ 189865 h 189865"/>
                        <a:gd name="connsiteX0" fmla="*/ 57150 w 65604"/>
                        <a:gd name="connsiteY0" fmla="*/ 0 h 189865"/>
                        <a:gd name="connsiteX1" fmla="*/ 0 w 65604"/>
                        <a:gd name="connsiteY1" fmla="*/ 189865 h 189865"/>
                        <a:gd name="connsiteX0" fmla="*/ 57150 w 57150"/>
                        <a:gd name="connsiteY0" fmla="*/ 0 h 189865"/>
                        <a:gd name="connsiteX1" fmla="*/ 0 w 57150"/>
                        <a:gd name="connsiteY1" fmla="*/ 189865 h 1898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7150" h="189865">
                          <a:moveTo>
                            <a:pt x="57150" y="0"/>
                          </a:moveTo>
                          <a:cubicBezTo>
                            <a:pt x="29210" y="130598"/>
                            <a:pt x="46990" y="103082"/>
                            <a:pt x="0" y="189865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5" name="フリーフォーム: 図形 134">
                      <a:extLst>
                        <a:ext uri="{FF2B5EF4-FFF2-40B4-BE49-F238E27FC236}">
                          <a16:creationId xmlns:a16="http://schemas.microsoft.com/office/drawing/2014/main" id="{7D97E92E-B504-3281-697E-B7D5BA2AA169}"/>
                        </a:ext>
                      </a:extLst>
                    </p:cNvPr>
                    <p:cNvSpPr/>
                    <p:nvPr/>
                  </p:nvSpPr>
                  <p:spPr>
                    <a:xfrm rot="3341659">
                      <a:off x="4505971" y="4694965"/>
                      <a:ext cx="169232" cy="232875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111337 w 114089"/>
                        <a:gd name="connsiteY0" fmla="*/ 0 h 178435"/>
                        <a:gd name="connsiteX1" fmla="*/ 2752 w 114089"/>
                        <a:gd name="connsiteY1" fmla="*/ 178435 h 178435"/>
                        <a:gd name="connsiteX0" fmla="*/ 108585 w 115011"/>
                        <a:gd name="connsiteY0" fmla="*/ 0 h 178435"/>
                        <a:gd name="connsiteX1" fmla="*/ 0 w 115011"/>
                        <a:gd name="connsiteY1" fmla="*/ 178435 h 178435"/>
                        <a:gd name="connsiteX0" fmla="*/ 108585 w 108585"/>
                        <a:gd name="connsiteY0" fmla="*/ 0 h 178435"/>
                        <a:gd name="connsiteX1" fmla="*/ 0 w 108585"/>
                        <a:gd name="connsiteY1" fmla="*/ 178435 h 178435"/>
                        <a:gd name="connsiteX0" fmla="*/ 121920 w 121920"/>
                        <a:gd name="connsiteY0" fmla="*/ 0 h 168910"/>
                        <a:gd name="connsiteX1" fmla="*/ 0 w 121920"/>
                        <a:gd name="connsiteY1" fmla="*/ 168910 h 168910"/>
                        <a:gd name="connsiteX0" fmla="*/ 121920 w 121920"/>
                        <a:gd name="connsiteY0" fmla="*/ 0 h 168910"/>
                        <a:gd name="connsiteX1" fmla="*/ 0 w 121920"/>
                        <a:gd name="connsiteY1" fmla="*/ 168910 h 168910"/>
                        <a:gd name="connsiteX0" fmla="*/ 121920 w 121920"/>
                        <a:gd name="connsiteY0" fmla="*/ 0 h 168910"/>
                        <a:gd name="connsiteX1" fmla="*/ 0 w 121920"/>
                        <a:gd name="connsiteY1" fmla="*/ 168910 h 1689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1920" h="168910">
                          <a:moveTo>
                            <a:pt x="121920" y="0"/>
                          </a:moveTo>
                          <a:cubicBezTo>
                            <a:pt x="33020" y="113453"/>
                            <a:pt x="88900" y="45932"/>
                            <a:pt x="0" y="168910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6" name="フリーフォーム: 図形 135">
                      <a:extLst>
                        <a:ext uri="{FF2B5EF4-FFF2-40B4-BE49-F238E27FC236}">
                          <a16:creationId xmlns:a16="http://schemas.microsoft.com/office/drawing/2014/main" id="{52D2B958-F524-D864-434F-23E81C84EC1B}"/>
                        </a:ext>
                      </a:extLst>
                    </p:cNvPr>
                    <p:cNvSpPr/>
                    <p:nvPr/>
                  </p:nvSpPr>
                  <p:spPr>
                    <a:xfrm rot="2714243">
                      <a:off x="4428472" y="4923505"/>
                      <a:ext cx="170563" cy="64053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137644 w 140033"/>
                        <a:gd name="connsiteY0" fmla="*/ 0 h 50800"/>
                        <a:gd name="connsiteX1" fmla="*/ 2389 w 140033"/>
                        <a:gd name="connsiteY1" fmla="*/ 50800 h 50800"/>
                        <a:gd name="connsiteX0" fmla="*/ 135255 w 140074"/>
                        <a:gd name="connsiteY0" fmla="*/ 0 h 50800"/>
                        <a:gd name="connsiteX1" fmla="*/ 0 w 140074"/>
                        <a:gd name="connsiteY1" fmla="*/ 50800 h 50800"/>
                        <a:gd name="connsiteX0" fmla="*/ 135255 w 135255"/>
                        <a:gd name="connsiteY0" fmla="*/ 0 h 50800"/>
                        <a:gd name="connsiteX1" fmla="*/ 0 w 135255"/>
                        <a:gd name="connsiteY1" fmla="*/ 50800 h 50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35255" h="50800">
                          <a:moveTo>
                            <a:pt x="135255" y="0"/>
                          </a:moveTo>
                          <a:cubicBezTo>
                            <a:pt x="59690" y="35348"/>
                            <a:pt x="81280" y="32597"/>
                            <a:pt x="0" y="50800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grpSp>
                <p:nvGrpSpPr>
                  <p:cNvPr id="112" name="グループ化 111">
                    <a:extLst>
                      <a:ext uri="{FF2B5EF4-FFF2-40B4-BE49-F238E27FC236}">
                        <a16:creationId xmlns:a16="http://schemas.microsoft.com/office/drawing/2014/main" id="{7E099796-7230-B303-A59A-3FD31FCC5BB2}"/>
                      </a:ext>
                    </a:extLst>
                  </p:cNvPr>
                  <p:cNvGrpSpPr/>
                  <p:nvPr/>
                </p:nvGrpSpPr>
                <p:grpSpPr>
                  <a:xfrm>
                    <a:off x="2655049" y="1812000"/>
                    <a:ext cx="1311154" cy="1367516"/>
                    <a:chOff x="9640834" y="2179671"/>
                    <a:chExt cx="1311154" cy="1504268"/>
                  </a:xfrm>
                </p:grpSpPr>
                <p:sp>
                  <p:nvSpPr>
                    <p:cNvPr id="114" name="フリーフォーム: 図形 113">
                      <a:extLst>
                        <a:ext uri="{FF2B5EF4-FFF2-40B4-BE49-F238E27FC236}">
                          <a16:creationId xmlns:a16="http://schemas.microsoft.com/office/drawing/2014/main" id="{4F319284-1B46-AFCB-98B4-679F59FEF2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53961" y="3068287"/>
                      <a:ext cx="998027" cy="610386"/>
                    </a:xfrm>
                    <a:custGeom>
                      <a:avLst/>
                      <a:gdLst>
                        <a:gd name="connsiteX0" fmla="*/ 308565 w 1131342"/>
                        <a:gd name="connsiteY0" fmla="*/ 1799 h 623625"/>
                        <a:gd name="connsiteX1" fmla="*/ 153625 w 1131342"/>
                        <a:gd name="connsiteY1" fmla="*/ 151659 h 623625"/>
                        <a:gd name="connsiteX2" fmla="*/ 110445 w 1131342"/>
                        <a:gd name="connsiteY2" fmla="*/ 278659 h 623625"/>
                        <a:gd name="connsiteX3" fmla="*/ 67265 w 1131342"/>
                        <a:gd name="connsiteY3" fmla="*/ 530119 h 623625"/>
                        <a:gd name="connsiteX4" fmla="*/ 77425 w 1131342"/>
                        <a:gd name="connsiteY4" fmla="*/ 611399 h 623625"/>
                        <a:gd name="connsiteX5" fmla="*/ 1057865 w 1131342"/>
                        <a:gd name="connsiteY5" fmla="*/ 598699 h 623625"/>
                        <a:gd name="connsiteX6" fmla="*/ 1060405 w 1131342"/>
                        <a:gd name="connsiteY6" fmla="*/ 382799 h 623625"/>
                        <a:gd name="connsiteX7" fmla="*/ 1057865 w 1131342"/>
                        <a:gd name="connsiteY7" fmla="*/ 281199 h 623625"/>
                        <a:gd name="connsiteX8" fmla="*/ 974045 w 1131342"/>
                        <a:gd name="connsiteY8" fmla="*/ 136419 h 623625"/>
                        <a:gd name="connsiteX9" fmla="*/ 862285 w 1131342"/>
                        <a:gd name="connsiteY9" fmla="*/ 72919 h 623625"/>
                        <a:gd name="connsiteX10" fmla="*/ 308565 w 1131342"/>
                        <a:gd name="connsiteY10" fmla="*/ 1799 h 623625"/>
                        <a:gd name="connsiteX0" fmla="*/ 308565 w 1131342"/>
                        <a:gd name="connsiteY0" fmla="*/ 2416 h 624242"/>
                        <a:gd name="connsiteX1" fmla="*/ 153625 w 1131342"/>
                        <a:gd name="connsiteY1" fmla="*/ 152276 h 624242"/>
                        <a:gd name="connsiteX2" fmla="*/ 110445 w 1131342"/>
                        <a:gd name="connsiteY2" fmla="*/ 279276 h 624242"/>
                        <a:gd name="connsiteX3" fmla="*/ 67265 w 1131342"/>
                        <a:gd name="connsiteY3" fmla="*/ 530736 h 624242"/>
                        <a:gd name="connsiteX4" fmla="*/ 77425 w 1131342"/>
                        <a:gd name="connsiteY4" fmla="*/ 612016 h 624242"/>
                        <a:gd name="connsiteX5" fmla="*/ 1057865 w 1131342"/>
                        <a:gd name="connsiteY5" fmla="*/ 599316 h 624242"/>
                        <a:gd name="connsiteX6" fmla="*/ 1060405 w 1131342"/>
                        <a:gd name="connsiteY6" fmla="*/ 383416 h 624242"/>
                        <a:gd name="connsiteX7" fmla="*/ 1057865 w 1131342"/>
                        <a:gd name="connsiteY7" fmla="*/ 281816 h 624242"/>
                        <a:gd name="connsiteX8" fmla="*/ 974045 w 1131342"/>
                        <a:gd name="connsiteY8" fmla="*/ 137036 h 624242"/>
                        <a:gd name="connsiteX9" fmla="*/ 862285 w 1131342"/>
                        <a:gd name="connsiteY9" fmla="*/ 73536 h 624242"/>
                        <a:gd name="connsiteX10" fmla="*/ 308565 w 1131342"/>
                        <a:gd name="connsiteY10" fmla="*/ 2416 h 624242"/>
                        <a:gd name="connsiteX0" fmla="*/ 308565 w 1131342"/>
                        <a:gd name="connsiteY0" fmla="*/ 32 h 621858"/>
                        <a:gd name="connsiteX1" fmla="*/ 153625 w 1131342"/>
                        <a:gd name="connsiteY1" fmla="*/ 149892 h 621858"/>
                        <a:gd name="connsiteX2" fmla="*/ 110445 w 1131342"/>
                        <a:gd name="connsiteY2" fmla="*/ 276892 h 621858"/>
                        <a:gd name="connsiteX3" fmla="*/ 67265 w 1131342"/>
                        <a:gd name="connsiteY3" fmla="*/ 528352 h 621858"/>
                        <a:gd name="connsiteX4" fmla="*/ 77425 w 1131342"/>
                        <a:gd name="connsiteY4" fmla="*/ 609632 h 621858"/>
                        <a:gd name="connsiteX5" fmla="*/ 1057865 w 1131342"/>
                        <a:gd name="connsiteY5" fmla="*/ 596932 h 621858"/>
                        <a:gd name="connsiteX6" fmla="*/ 1060405 w 1131342"/>
                        <a:gd name="connsiteY6" fmla="*/ 381032 h 621858"/>
                        <a:gd name="connsiteX7" fmla="*/ 1057865 w 1131342"/>
                        <a:gd name="connsiteY7" fmla="*/ 279432 h 621858"/>
                        <a:gd name="connsiteX8" fmla="*/ 974045 w 1131342"/>
                        <a:gd name="connsiteY8" fmla="*/ 134652 h 621858"/>
                        <a:gd name="connsiteX9" fmla="*/ 862285 w 1131342"/>
                        <a:gd name="connsiteY9" fmla="*/ 71152 h 621858"/>
                        <a:gd name="connsiteX10" fmla="*/ 308565 w 1131342"/>
                        <a:gd name="connsiteY10" fmla="*/ 32 h 621858"/>
                        <a:gd name="connsiteX0" fmla="*/ 308565 w 1131342"/>
                        <a:gd name="connsiteY0" fmla="*/ 37 h 621863"/>
                        <a:gd name="connsiteX1" fmla="*/ 153625 w 1131342"/>
                        <a:gd name="connsiteY1" fmla="*/ 149897 h 621863"/>
                        <a:gd name="connsiteX2" fmla="*/ 110445 w 1131342"/>
                        <a:gd name="connsiteY2" fmla="*/ 276897 h 621863"/>
                        <a:gd name="connsiteX3" fmla="*/ 67265 w 1131342"/>
                        <a:gd name="connsiteY3" fmla="*/ 528357 h 621863"/>
                        <a:gd name="connsiteX4" fmla="*/ 77425 w 1131342"/>
                        <a:gd name="connsiteY4" fmla="*/ 609637 h 621863"/>
                        <a:gd name="connsiteX5" fmla="*/ 1057865 w 1131342"/>
                        <a:gd name="connsiteY5" fmla="*/ 596937 h 621863"/>
                        <a:gd name="connsiteX6" fmla="*/ 1060405 w 1131342"/>
                        <a:gd name="connsiteY6" fmla="*/ 381037 h 621863"/>
                        <a:gd name="connsiteX7" fmla="*/ 1057865 w 1131342"/>
                        <a:gd name="connsiteY7" fmla="*/ 279437 h 621863"/>
                        <a:gd name="connsiteX8" fmla="*/ 974045 w 1131342"/>
                        <a:gd name="connsiteY8" fmla="*/ 134657 h 621863"/>
                        <a:gd name="connsiteX9" fmla="*/ 862285 w 1131342"/>
                        <a:gd name="connsiteY9" fmla="*/ 71157 h 621863"/>
                        <a:gd name="connsiteX10" fmla="*/ 308565 w 1131342"/>
                        <a:gd name="connsiteY10" fmla="*/ 37 h 621863"/>
                        <a:gd name="connsiteX0" fmla="*/ 307954 w 1130731"/>
                        <a:gd name="connsiteY0" fmla="*/ 37 h 621863"/>
                        <a:gd name="connsiteX1" fmla="*/ 153014 w 1130731"/>
                        <a:gd name="connsiteY1" fmla="*/ 149897 h 621863"/>
                        <a:gd name="connsiteX2" fmla="*/ 109834 w 1130731"/>
                        <a:gd name="connsiteY2" fmla="*/ 276897 h 621863"/>
                        <a:gd name="connsiteX3" fmla="*/ 66654 w 1130731"/>
                        <a:gd name="connsiteY3" fmla="*/ 528357 h 621863"/>
                        <a:gd name="connsiteX4" fmla="*/ 76814 w 1130731"/>
                        <a:gd name="connsiteY4" fmla="*/ 609637 h 621863"/>
                        <a:gd name="connsiteX5" fmla="*/ 1057254 w 1130731"/>
                        <a:gd name="connsiteY5" fmla="*/ 596937 h 621863"/>
                        <a:gd name="connsiteX6" fmla="*/ 1059794 w 1130731"/>
                        <a:gd name="connsiteY6" fmla="*/ 381037 h 621863"/>
                        <a:gd name="connsiteX7" fmla="*/ 1057254 w 1130731"/>
                        <a:gd name="connsiteY7" fmla="*/ 279437 h 621863"/>
                        <a:gd name="connsiteX8" fmla="*/ 973434 w 1130731"/>
                        <a:gd name="connsiteY8" fmla="*/ 134657 h 621863"/>
                        <a:gd name="connsiteX9" fmla="*/ 861674 w 1130731"/>
                        <a:gd name="connsiteY9" fmla="*/ 71157 h 621863"/>
                        <a:gd name="connsiteX10" fmla="*/ 307954 w 1130731"/>
                        <a:gd name="connsiteY10" fmla="*/ 37 h 621863"/>
                        <a:gd name="connsiteX0" fmla="*/ 241819 w 1064596"/>
                        <a:gd name="connsiteY0" fmla="*/ 37 h 616044"/>
                        <a:gd name="connsiteX1" fmla="*/ 86879 w 1064596"/>
                        <a:gd name="connsiteY1" fmla="*/ 149897 h 616044"/>
                        <a:gd name="connsiteX2" fmla="*/ 43699 w 1064596"/>
                        <a:gd name="connsiteY2" fmla="*/ 276897 h 616044"/>
                        <a:gd name="connsiteX3" fmla="*/ 519 w 1064596"/>
                        <a:gd name="connsiteY3" fmla="*/ 528357 h 616044"/>
                        <a:gd name="connsiteX4" fmla="*/ 10679 w 1064596"/>
                        <a:gd name="connsiteY4" fmla="*/ 609637 h 616044"/>
                        <a:gd name="connsiteX5" fmla="*/ 991119 w 1064596"/>
                        <a:gd name="connsiteY5" fmla="*/ 596937 h 616044"/>
                        <a:gd name="connsiteX6" fmla="*/ 993659 w 1064596"/>
                        <a:gd name="connsiteY6" fmla="*/ 381037 h 616044"/>
                        <a:gd name="connsiteX7" fmla="*/ 991119 w 1064596"/>
                        <a:gd name="connsiteY7" fmla="*/ 279437 h 616044"/>
                        <a:gd name="connsiteX8" fmla="*/ 907299 w 1064596"/>
                        <a:gd name="connsiteY8" fmla="*/ 134657 h 616044"/>
                        <a:gd name="connsiteX9" fmla="*/ 795539 w 1064596"/>
                        <a:gd name="connsiteY9" fmla="*/ 71157 h 616044"/>
                        <a:gd name="connsiteX10" fmla="*/ 241819 w 1064596"/>
                        <a:gd name="connsiteY10" fmla="*/ 37 h 616044"/>
                        <a:gd name="connsiteX0" fmla="*/ 242070 w 1064847"/>
                        <a:gd name="connsiteY0" fmla="*/ 32 h 616039"/>
                        <a:gd name="connsiteX1" fmla="*/ 87130 w 1064847"/>
                        <a:gd name="connsiteY1" fmla="*/ 149892 h 616039"/>
                        <a:gd name="connsiteX2" fmla="*/ 33790 w 1064847"/>
                        <a:gd name="connsiteY2" fmla="*/ 289592 h 616039"/>
                        <a:gd name="connsiteX3" fmla="*/ 770 w 1064847"/>
                        <a:gd name="connsiteY3" fmla="*/ 528352 h 616039"/>
                        <a:gd name="connsiteX4" fmla="*/ 10930 w 1064847"/>
                        <a:gd name="connsiteY4" fmla="*/ 609632 h 616039"/>
                        <a:gd name="connsiteX5" fmla="*/ 991370 w 1064847"/>
                        <a:gd name="connsiteY5" fmla="*/ 596932 h 616039"/>
                        <a:gd name="connsiteX6" fmla="*/ 993910 w 1064847"/>
                        <a:gd name="connsiteY6" fmla="*/ 381032 h 616039"/>
                        <a:gd name="connsiteX7" fmla="*/ 991370 w 1064847"/>
                        <a:gd name="connsiteY7" fmla="*/ 279432 h 616039"/>
                        <a:gd name="connsiteX8" fmla="*/ 907550 w 1064847"/>
                        <a:gd name="connsiteY8" fmla="*/ 134652 h 616039"/>
                        <a:gd name="connsiteX9" fmla="*/ 795790 w 1064847"/>
                        <a:gd name="connsiteY9" fmla="*/ 71152 h 616039"/>
                        <a:gd name="connsiteX10" fmla="*/ 242070 w 1064847"/>
                        <a:gd name="connsiteY10" fmla="*/ 32 h 616039"/>
                        <a:gd name="connsiteX0" fmla="*/ 242070 w 1064847"/>
                        <a:gd name="connsiteY0" fmla="*/ 32 h 616039"/>
                        <a:gd name="connsiteX1" fmla="*/ 87130 w 1064847"/>
                        <a:gd name="connsiteY1" fmla="*/ 149892 h 616039"/>
                        <a:gd name="connsiteX2" fmla="*/ 33790 w 1064847"/>
                        <a:gd name="connsiteY2" fmla="*/ 289592 h 616039"/>
                        <a:gd name="connsiteX3" fmla="*/ 770 w 1064847"/>
                        <a:gd name="connsiteY3" fmla="*/ 528352 h 616039"/>
                        <a:gd name="connsiteX4" fmla="*/ 10930 w 1064847"/>
                        <a:gd name="connsiteY4" fmla="*/ 609632 h 616039"/>
                        <a:gd name="connsiteX5" fmla="*/ 991370 w 1064847"/>
                        <a:gd name="connsiteY5" fmla="*/ 596932 h 616039"/>
                        <a:gd name="connsiteX6" fmla="*/ 993910 w 1064847"/>
                        <a:gd name="connsiteY6" fmla="*/ 381032 h 616039"/>
                        <a:gd name="connsiteX7" fmla="*/ 991370 w 1064847"/>
                        <a:gd name="connsiteY7" fmla="*/ 279432 h 616039"/>
                        <a:gd name="connsiteX8" fmla="*/ 907550 w 1064847"/>
                        <a:gd name="connsiteY8" fmla="*/ 134652 h 616039"/>
                        <a:gd name="connsiteX9" fmla="*/ 795790 w 1064847"/>
                        <a:gd name="connsiteY9" fmla="*/ 71152 h 616039"/>
                        <a:gd name="connsiteX10" fmla="*/ 242070 w 1064847"/>
                        <a:gd name="connsiteY10" fmla="*/ 32 h 616039"/>
                        <a:gd name="connsiteX0" fmla="*/ 242070 w 1064847"/>
                        <a:gd name="connsiteY0" fmla="*/ 32 h 616039"/>
                        <a:gd name="connsiteX1" fmla="*/ 87130 w 1064847"/>
                        <a:gd name="connsiteY1" fmla="*/ 149892 h 616039"/>
                        <a:gd name="connsiteX2" fmla="*/ 33790 w 1064847"/>
                        <a:gd name="connsiteY2" fmla="*/ 289592 h 616039"/>
                        <a:gd name="connsiteX3" fmla="*/ 770 w 1064847"/>
                        <a:gd name="connsiteY3" fmla="*/ 528352 h 616039"/>
                        <a:gd name="connsiteX4" fmla="*/ 10930 w 1064847"/>
                        <a:gd name="connsiteY4" fmla="*/ 609632 h 616039"/>
                        <a:gd name="connsiteX5" fmla="*/ 991370 w 1064847"/>
                        <a:gd name="connsiteY5" fmla="*/ 596932 h 616039"/>
                        <a:gd name="connsiteX6" fmla="*/ 993910 w 1064847"/>
                        <a:gd name="connsiteY6" fmla="*/ 381032 h 616039"/>
                        <a:gd name="connsiteX7" fmla="*/ 991370 w 1064847"/>
                        <a:gd name="connsiteY7" fmla="*/ 279432 h 616039"/>
                        <a:gd name="connsiteX8" fmla="*/ 907550 w 1064847"/>
                        <a:gd name="connsiteY8" fmla="*/ 134652 h 616039"/>
                        <a:gd name="connsiteX9" fmla="*/ 795790 w 1064847"/>
                        <a:gd name="connsiteY9" fmla="*/ 71152 h 616039"/>
                        <a:gd name="connsiteX10" fmla="*/ 242070 w 1064847"/>
                        <a:gd name="connsiteY10" fmla="*/ 32 h 616039"/>
                        <a:gd name="connsiteX0" fmla="*/ 241599 w 1064376"/>
                        <a:gd name="connsiteY0" fmla="*/ 32 h 616039"/>
                        <a:gd name="connsiteX1" fmla="*/ 86659 w 1064376"/>
                        <a:gd name="connsiteY1" fmla="*/ 149892 h 616039"/>
                        <a:gd name="connsiteX2" fmla="*/ 23159 w 1064376"/>
                        <a:gd name="connsiteY2" fmla="*/ 289592 h 616039"/>
                        <a:gd name="connsiteX3" fmla="*/ 299 w 1064376"/>
                        <a:gd name="connsiteY3" fmla="*/ 528352 h 616039"/>
                        <a:gd name="connsiteX4" fmla="*/ 10459 w 1064376"/>
                        <a:gd name="connsiteY4" fmla="*/ 609632 h 616039"/>
                        <a:gd name="connsiteX5" fmla="*/ 990899 w 1064376"/>
                        <a:gd name="connsiteY5" fmla="*/ 596932 h 616039"/>
                        <a:gd name="connsiteX6" fmla="*/ 993439 w 1064376"/>
                        <a:gd name="connsiteY6" fmla="*/ 381032 h 616039"/>
                        <a:gd name="connsiteX7" fmla="*/ 990899 w 1064376"/>
                        <a:gd name="connsiteY7" fmla="*/ 279432 h 616039"/>
                        <a:gd name="connsiteX8" fmla="*/ 907079 w 1064376"/>
                        <a:gd name="connsiteY8" fmla="*/ 134652 h 616039"/>
                        <a:gd name="connsiteX9" fmla="*/ 795319 w 1064376"/>
                        <a:gd name="connsiteY9" fmla="*/ 71152 h 616039"/>
                        <a:gd name="connsiteX10" fmla="*/ 241599 w 1064376"/>
                        <a:gd name="connsiteY10" fmla="*/ 32 h 616039"/>
                        <a:gd name="connsiteX0" fmla="*/ 241599 w 1064376"/>
                        <a:gd name="connsiteY0" fmla="*/ 32 h 616039"/>
                        <a:gd name="connsiteX1" fmla="*/ 86659 w 1064376"/>
                        <a:gd name="connsiteY1" fmla="*/ 149892 h 616039"/>
                        <a:gd name="connsiteX2" fmla="*/ 23159 w 1064376"/>
                        <a:gd name="connsiteY2" fmla="*/ 289592 h 616039"/>
                        <a:gd name="connsiteX3" fmla="*/ 299 w 1064376"/>
                        <a:gd name="connsiteY3" fmla="*/ 528352 h 616039"/>
                        <a:gd name="connsiteX4" fmla="*/ 10459 w 1064376"/>
                        <a:gd name="connsiteY4" fmla="*/ 609632 h 616039"/>
                        <a:gd name="connsiteX5" fmla="*/ 990899 w 1064376"/>
                        <a:gd name="connsiteY5" fmla="*/ 596932 h 616039"/>
                        <a:gd name="connsiteX6" fmla="*/ 993439 w 1064376"/>
                        <a:gd name="connsiteY6" fmla="*/ 381032 h 616039"/>
                        <a:gd name="connsiteX7" fmla="*/ 990899 w 1064376"/>
                        <a:gd name="connsiteY7" fmla="*/ 279432 h 616039"/>
                        <a:gd name="connsiteX8" fmla="*/ 907079 w 1064376"/>
                        <a:gd name="connsiteY8" fmla="*/ 134652 h 616039"/>
                        <a:gd name="connsiteX9" fmla="*/ 795319 w 1064376"/>
                        <a:gd name="connsiteY9" fmla="*/ 71152 h 616039"/>
                        <a:gd name="connsiteX10" fmla="*/ 241599 w 1064376"/>
                        <a:gd name="connsiteY10" fmla="*/ 32 h 616039"/>
                        <a:gd name="connsiteX0" fmla="*/ 241599 w 998027"/>
                        <a:gd name="connsiteY0" fmla="*/ 32 h 610386"/>
                        <a:gd name="connsiteX1" fmla="*/ 86659 w 998027"/>
                        <a:gd name="connsiteY1" fmla="*/ 149892 h 610386"/>
                        <a:gd name="connsiteX2" fmla="*/ 23159 w 998027"/>
                        <a:gd name="connsiteY2" fmla="*/ 289592 h 610386"/>
                        <a:gd name="connsiteX3" fmla="*/ 299 w 998027"/>
                        <a:gd name="connsiteY3" fmla="*/ 528352 h 610386"/>
                        <a:gd name="connsiteX4" fmla="*/ 10459 w 998027"/>
                        <a:gd name="connsiteY4" fmla="*/ 609632 h 610386"/>
                        <a:gd name="connsiteX5" fmla="*/ 990899 w 998027"/>
                        <a:gd name="connsiteY5" fmla="*/ 596932 h 610386"/>
                        <a:gd name="connsiteX6" fmla="*/ 993439 w 998027"/>
                        <a:gd name="connsiteY6" fmla="*/ 381032 h 610386"/>
                        <a:gd name="connsiteX7" fmla="*/ 990899 w 998027"/>
                        <a:gd name="connsiteY7" fmla="*/ 279432 h 610386"/>
                        <a:gd name="connsiteX8" fmla="*/ 907079 w 998027"/>
                        <a:gd name="connsiteY8" fmla="*/ 134652 h 610386"/>
                        <a:gd name="connsiteX9" fmla="*/ 795319 w 998027"/>
                        <a:gd name="connsiteY9" fmla="*/ 71152 h 610386"/>
                        <a:gd name="connsiteX10" fmla="*/ 241599 w 998027"/>
                        <a:gd name="connsiteY10" fmla="*/ 32 h 610386"/>
                        <a:gd name="connsiteX0" fmla="*/ 241599 w 998027"/>
                        <a:gd name="connsiteY0" fmla="*/ 32 h 610386"/>
                        <a:gd name="connsiteX1" fmla="*/ 86659 w 998027"/>
                        <a:gd name="connsiteY1" fmla="*/ 149892 h 610386"/>
                        <a:gd name="connsiteX2" fmla="*/ 23159 w 998027"/>
                        <a:gd name="connsiteY2" fmla="*/ 289592 h 610386"/>
                        <a:gd name="connsiteX3" fmla="*/ 299 w 998027"/>
                        <a:gd name="connsiteY3" fmla="*/ 528352 h 610386"/>
                        <a:gd name="connsiteX4" fmla="*/ 10459 w 998027"/>
                        <a:gd name="connsiteY4" fmla="*/ 609632 h 610386"/>
                        <a:gd name="connsiteX5" fmla="*/ 990899 w 998027"/>
                        <a:gd name="connsiteY5" fmla="*/ 596932 h 610386"/>
                        <a:gd name="connsiteX6" fmla="*/ 993439 w 998027"/>
                        <a:gd name="connsiteY6" fmla="*/ 381032 h 610386"/>
                        <a:gd name="connsiteX7" fmla="*/ 990899 w 998027"/>
                        <a:gd name="connsiteY7" fmla="*/ 279432 h 610386"/>
                        <a:gd name="connsiteX8" fmla="*/ 907079 w 998027"/>
                        <a:gd name="connsiteY8" fmla="*/ 134652 h 610386"/>
                        <a:gd name="connsiteX9" fmla="*/ 795319 w 998027"/>
                        <a:gd name="connsiteY9" fmla="*/ 71152 h 610386"/>
                        <a:gd name="connsiteX10" fmla="*/ 241599 w 998027"/>
                        <a:gd name="connsiteY10" fmla="*/ 32 h 610386"/>
                        <a:gd name="connsiteX0" fmla="*/ 241599 w 998027"/>
                        <a:gd name="connsiteY0" fmla="*/ 32 h 610386"/>
                        <a:gd name="connsiteX1" fmla="*/ 86659 w 998027"/>
                        <a:gd name="connsiteY1" fmla="*/ 149892 h 610386"/>
                        <a:gd name="connsiteX2" fmla="*/ 23159 w 998027"/>
                        <a:gd name="connsiteY2" fmla="*/ 289592 h 610386"/>
                        <a:gd name="connsiteX3" fmla="*/ 299 w 998027"/>
                        <a:gd name="connsiteY3" fmla="*/ 528352 h 610386"/>
                        <a:gd name="connsiteX4" fmla="*/ 10459 w 998027"/>
                        <a:gd name="connsiteY4" fmla="*/ 609632 h 610386"/>
                        <a:gd name="connsiteX5" fmla="*/ 990899 w 998027"/>
                        <a:gd name="connsiteY5" fmla="*/ 596932 h 610386"/>
                        <a:gd name="connsiteX6" fmla="*/ 993439 w 998027"/>
                        <a:gd name="connsiteY6" fmla="*/ 381032 h 610386"/>
                        <a:gd name="connsiteX7" fmla="*/ 990899 w 998027"/>
                        <a:gd name="connsiteY7" fmla="*/ 279432 h 610386"/>
                        <a:gd name="connsiteX8" fmla="*/ 907079 w 998027"/>
                        <a:gd name="connsiteY8" fmla="*/ 134652 h 610386"/>
                        <a:gd name="connsiteX9" fmla="*/ 795319 w 998027"/>
                        <a:gd name="connsiteY9" fmla="*/ 71152 h 610386"/>
                        <a:gd name="connsiteX10" fmla="*/ 241599 w 998027"/>
                        <a:gd name="connsiteY10" fmla="*/ 32 h 6103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998027" h="610386">
                          <a:moveTo>
                            <a:pt x="241599" y="32"/>
                          </a:moveTo>
                          <a:cubicBezTo>
                            <a:pt x="204769" y="-2085"/>
                            <a:pt x="123066" y="101632"/>
                            <a:pt x="86659" y="149892"/>
                          </a:cubicBezTo>
                          <a:cubicBezTo>
                            <a:pt x="50252" y="198152"/>
                            <a:pt x="45172" y="206195"/>
                            <a:pt x="23159" y="289592"/>
                          </a:cubicBezTo>
                          <a:cubicBezTo>
                            <a:pt x="1146" y="372989"/>
                            <a:pt x="2416" y="475012"/>
                            <a:pt x="299" y="528352"/>
                          </a:cubicBezTo>
                          <a:cubicBezTo>
                            <a:pt x="-1818" y="581692"/>
                            <a:pt x="7919" y="615982"/>
                            <a:pt x="10459" y="609632"/>
                          </a:cubicBezTo>
                          <a:cubicBezTo>
                            <a:pt x="12999" y="603282"/>
                            <a:pt x="982009" y="591852"/>
                            <a:pt x="990899" y="596932"/>
                          </a:cubicBezTo>
                          <a:cubicBezTo>
                            <a:pt x="999789" y="602012"/>
                            <a:pt x="993439" y="433949"/>
                            <a:pt x="993439" y="381032"/>
                          </a:cubicBezTo>
                          <a:cubicBezTo>
                            <a:pt x="993439" y="328115"/>
                            <a:pt x="1005292" y="320495"/>
                            <a:pt x="990899" y="279432"/>
                          </a:cubicBezTo>
                          <a:cubicBezTo>
                            <a:pt x="976506" y="238369"/>
                            <a:pt x="939676" y="169365"/>
                            <a:pt x="907079" y="134652"/>
                          </a:cubicBezTo>
                          <a:cubicBezTo>
                            <a:pt x="874482" y="99939"/>
                            <a:pt x="831726" y="75385"/>
                            <a:pt x="795319" y="71152"/>
                          </a:cubicBezTo>
                          <a:cubicBezTo>
                            <a:pt x="758912" y="66919"/>
                            <a:pt x="278429" y="2149"/>
                            <a:pt x="241599" y="32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A9D18E">
                            <a:tint val="66000"/>
                            <a:satMod val="160000"/>
                          </a:srgbClr>
                        </a:gs>
                        <a:gs pos="50000">
                          <a:srgbClr val="A9D18E">
                            <a:tint val="44500"/>
                            <a:satMod val="160000"/>
                          </a:srgbClr>
                        </a:gs>
                        <a:gs pos="100000">
                          <a:srgbClr val="A9D18E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15" name="フリーフォーム: 図形 114">
                      <a:extLst>
                        <a:ext uri="{FF2B5EF4-FFF2-40B4-BE49-F238E27FC236}">
                          <a16:creationId xmlns:a16="http://schemas.microsoft.com/office/drawing/2014/main" id="{F360544A-C99F-8BDB-FA0F-37A63C3CA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48522" y="3322320"/>
                      <a:ext cx="957277" cy="361619"/>
                    </a:xfrm>
                    <a:custGeom>
                      <a:avLst/>
                      <a:gdLst>
                        <a:gd name="connsiteX0" fmla="*/ 5308 w 957745"/>
                        <a:gd name="connsiteY0" fmla="*/ 339538 h 369112"/>
                        <a:gd name="connsiteX1" fmla="*/ 51028 w 957745"/>
                        <a:gd name="connsiteY1" fmla="*/ 154118 h 369112"/>
                        <a:gd name="connsiteX2" fmla="*/ 226288 w 957745"/>
                        <a:gd name="connsiteY2" fmla="*/ 22038 h 369112"/>
                        <a:gd name="connsiteX3" fmla="*/ 467588 w 957745"/>
                        <a:gd name="connsiteY3" fmla="*/ 1718 h 369112"/>
                        <a:gd name="connsiteX4" fmla="*/ 650468 w 957745"/>
                        <a:gd name="connsiteY4" fmla="*/ 39818 h 369112"/>
                        <a:gd name="connsiteX5" fmla="*/ 825728 w 957745"/>
                        <a:gd name="connsiteY5" fmla="*/ 138878 h 369112"/>
                        <a:gd name="connsiteX6" fmla="*/ 932408 w 957745"/>
                        <a:gd name="connsiteY6" fmla="*/ 235398 h 369112"/>
                        <a:gd name="connsiteX7" fmla="*/ 950188 w 957745"/>
                        <a:gd name="connsiteY7" fmla="*/ 344618 h 369112"/>
                        <a:gd name="connsiteX8" fmla="*/ 830808 w 957745"/>
                        <a:gd name="connsiteY8" fmla="*/ 347158 h 369112"/>
                        <a:gd name="connsiteX9" fmla="*/ 777468 w 957745"/>
                        <a:gd name="connsiteY9" fmla="*/ 220158 h 369112"/>
                        <a:gd name="connsiteX10" fmla="*/ 614908 w 957745"/>
                        <a:gd name="connsiteY10" fmla="*/ 136338 h 369112"/>
                        <a:gd name="connsiteX11" fmla="*/ 437108 w 957745"/>
                        <a:gd name="connsiteY11" fmla="*/ 100778 h 369112"/>
                        <a:gd name="connsiteX12" fmla="*/ 266928 w 957745"/>
                        <a:gd name="connsiteY12" fmla="*/ 136338 h 369112"/>
                        <a:gd name="connsiteX13" fmla="*/ 180568 w 957745"/>
                        <a:gd name="connsiteY13" fmla="*/ 209998 h 369112"/>
                        <a:gd name="connsiteX14" fmla="*/ 152628 w 957745"/>
                        <a:gd name="connsiteY14" fmla="*/ 354778 h 369112"/>
                        <a:gd name="connsiteX15" fmla="*/ 5308 w 957745"/>
                        <a:gd name="connsiteY15" fmla="*/ 339538 h 369112"/>
                        <a:gd name="connsiteX0" fmla="*/ 5308 w 961926"/>
                        <a:gd name="connsiteY0" fmla="*/ 339538 h 369112"/>
                        <a:gd name="connsiteX1" fmla="*/ 51028 w 961926"/>
                        <a:gd name="connsiteY1" fmla="*/ 154118 h 369112"/>
                        <a:gd name="connsiteX2" fmla="*/ 226288 w 961926"/>
                        <a:gd name="connsiteY2" fmla="*/ 22038 h 369112"/>
                        <a:gd name="connsiteX3" fmla="*/ 467588 w 961926"/>
                        <a:gd name="connsiteY3" fmla="*/ 1718 h 369112"/>
                        <a:gd name="connsiteX4" fmla="*/ 650468 w 961926"/>
                        <a:gd name="connsiteY4" fmla="*/ 39818 h 369112"/>
                        <a:gd name="connsiteX5" fmla="*/ 825728 w 961926"/>
                        <a:gd name="connsiteY5" fmla="*/ 138878 h 369112"/>
                        <a:gd name="connsiteX6" fmla="*/ 932408 w 961926"/>
                        <a:gd name="connsiteY6" fmla="*/ 235398 h 369112"/>
                        <a:gd name="connsiteX7" fmla="*/ 955268 w 961926"/>
                        <a:gd name="connsiteY7" fmla="*/ 344618 h 369112"/>
                        <a:gd name="connsiteX8" fmla="*/ 830808 w 961926"/>
                        <a:gd name="connsiteY8" fmla="*/ 347158 h 369112"/>
                        <a:gd name="connsiteX9" fmla="*/ 777468 w 961926"/>
                        <a:gd name="connsiteY9" fmla="*/ 220158 h 369112"/>
                        <a:gd name="connsiteX10" fmla="*/ 614908 w 961926"/>
                        <a:gd name="connsiteY10" fmla="*/ 136338 h 369112"/>
                        <a:gd name="connsiteX11" fmla="*/ 437108 w 961926"/>
                        <a:gd name="connsiteY11" fmla="*/ 100778 h 369112"/>
                        <a:gd name="connsiteX12" fmla="*/ 266928 w 961926"/>
                        <a:gd name="connsiteY12" fmla="*/ 136338 h 369112"/>
                        <a:gd name="connsiteX13" fmla="*/ 180568 w 961926"/>
                        <a:gd name="connsiteY13" fmla="*/ 209998 h 369112"/>
                        <a:gd name="connsiteX14" fmla="*/ 152628 w 961926"/>
                        <a:gd name="connsiteY14" fmla="*/ 354778 h 369112"/>
                        <a:gd name="connsiteX15" fmla="*/ 5308 w 961926"/>
                        <a:gd name="connsiteY15" fmla="*/ 339538 h 369112"/>
                        <a:gd name="connsiteX0" fmla="*/ 5308 w 961926"/>
                        <a:gd name="connsiteY0" fmla="*/ 339538 h 369112"/>
                        <a:gd name="connsiteX1" fmla="*/ 51028 w 961926"/>
                        <a:gd name="connsiteY1" fmla="*/ 154118 h 369112"/>
                        <a:gd name="connsiteX2" fmla="*/ 226288 w 961926"/>
                        <a:gd name="connsiteY2" fmla="*/ 22038 h 369112"/>
                        <a:gd name="connsiteX3" fmla="*/ 467588 w 961926"/>
                        <a:gd name="connsiteY3" fmla="*/ 1718 h 369112"/>
                        <a:gd name="connsiteX4" fmla="*/ 650468 w 961926"/>
                        <a:gd name="connsiteY4" fmla="*/ 39818 h 369112"/>
                        <a:gd name="connsiteX5" fmla="*/ 825728 w 961926"/>
                        <a:gd name="connsiteY5" fmla="*/ 138878 h 369112"/>
                        <a:gd name="connsiteX6" fmla="*/ 932408 w 961926"/>
                        <a:gd name="connsiteY6" fmla="*/ 235398 h 369112"/>
                        <a:gd name="connsiteX7" fmla="*/ 955268 w 961926"/>
                        <a:gd name="connsiteY7" fmla="*/ 344618 h 369112"/>
                        <a:gd name="connsiteX8" fmla="*/ 830808 w 961926"/>
                        <a:gd name="connsiteY8" fmla="*/ 347158 h 369112"/>
                        <a:gd name="connsiteX9" fmla="*/ 777468 w 961926"/>
                        <a:gd name="connsiteY9" fmla="*/ 220158 h 369112"/>
                        <a:gd name="connsiteX10" fmla="*/ 614908 w 961926"/>
                        <a:gd name="connsiteY10" fmla="*/ 136338 h 369112"/>
                        <a:gd name="connsiteX11" fmla="*/ 437108 w 961926"/>
                        <a:gd name="connsiteY11" fmla="*/ 100778 h 369112"/>
                        <a:gd name="connsiteX12" fmla="*/ 266928 w 961926"/>
                        <a:gd name="connsiteY12" fmla="*/ 136338 h 369112"/>
                        <a:gd name="connsiteX13" fmla="*/ 180568 w 961926"/>
                        <a:gd name="connsiteY13" fmla="*/ 209998 h 369112"/>
                        <a:gd name="connsiteX14" fmla="*/ 152628 w 961926"/>
                        <a:gd name="connsiteY14" fmla="*/ 354778 h 369112"/>
                        <a:gd name="connsiteX15" fmla="*/ 5308 w 961926"/>
                        <a:gd name="connsiteY15" fmla="*/ 339538 h 369112"/>
                        <a:gd name="connsiteX0" fmla="*/ 5308 w 961926"/>
                        <a:gd name="connsiteY0" fmla="*/ 339538 h 369112"/>
                        <a:gd name="connsiteX1" fmla="*/ 51028 w 961926"/>
                        <a:gd name="connsiteY1" fmla="*/ 154118 h 369112"/>
                        <a:gd name="connsiteX2" fmla="*/ 226288 w 961926"/>
                        <a:gd name="connsiteY2" fmla="*/ 22038 h 369112"/>
                        <a:gd name="connsiteX3" fmla="*/ 467588 w 961926"/>
                        <a:gd name="connsiteY3" fmla="*/ 1718 h 369112"/>
                        <a:gd name="connsiteX4" fmla="*/ 650468 w 961926"/>
                        <a:gd name="connsiteY4" fmla="*/ 39818 h 369112"/>
                        <a:gd name="connsiteX5" fmla="*/ 825728 w 961926"/>
                        <a:gd name="connsiteY5" fmla="*/ 138878 h 369112"/>
                        <a:gd name="connsiteX6" fmla="*/ 932408 w 961926"/>
                        <a:gd name="connsiteY6" fmla="*/ 235398 h 369112"/>
                        <a:gd name="connsiteX7" fmla="*/ 955268 w 961926"/>
                        <a:gd name="connsiteY7" fmla="*/ 344618 h 369112"/>
                        <a:gd name="connsiteX8" fmla="*/ 830808 w 961926"/>
                        <a:gd name="connsiteY8" fmla="*/ 347158 h 369112"/>
                        <a:gd name="connsiteX9" fmla="*/ 777468 w 961926"/>
                        <a:gd name="connsiteY9" fmla="*/ 220158 h 369112"/>
                        <a:gd name="connsiteX10" fmla="*/ 614908 w 961926"/>
                        <a:gd name="connsiteY10" fmla="*/ 136338 h 369112"/>
                        <a:gd name="connsiteX11" fmla="*/ 437108 w 961926"/>
                        <a:gd name="connsiteY11" fmla="*/ 100778 h 369112"/>
                        <a:gd name="connsiteX12" fmla="*/ 266928 w 961926"/>
                        <a:gd name="connsiteY12" fmla="*/ 136338 h 369112"/>
                        <a:gd name="connsiteX13" fmla="*/ 180568 w 961926"/>
                        <a:gd name="connsiteY13" fmla="*/ 209998 h 369112"/>
                        <a:gd name="connsiteX14" fmla="*/ 152628 w 961926"/>
                        <a:gd name="connsiteY14" fmla="*/ 354778 h 369112"/>
                        <a:gd name="connsiteX15" fmla="*/ 5308 w 961926"/>
                        <a:gd name="connsiteY15" fmla="*/ 339538 h 369112"/>
                        <a:gd name="connsiteX0" fmla="*/ 5308 w 961722"/>
                        <a:gd name="connsiteY0" fmla="*/ 339538 h 369112"/>
                        <a:gd name="connsiteX1" fmla="*/ 51028 w 961722"/>
                        <a:gd name="connsiteY1" fmla="*/ 154118 h 369112"/>
                        <a:gd name="connsiteX2" fmla="*/ 226288 w 961722"/>
                        <a:gd name="connsiteY2" fmla="*/ 22038 h 369112"/>
                        <a:gd name="connsiteX3" fmla="*/ 467588 w 961722"/>
                        <a:gd name="connsiteY3" fmla="*/ 1718 h 369112"/>
                        <a:gd name="connsiteX4" fmla="*/ 650468 w 961722"/>
                        <a:gd name="connsiteY4" fmla="*/ 39818 h 369112"/>
                        <a:gd name="connsiteX5" fmla="*/ 833348 w 961722"/>
                        <a:gd name="connsiteY5" fmla="*/ 131258 h 369112"/>
                        <a:gd name="connsiteX6" fmla="*/ 932408 w 961722"/>
                        <a:gd name="connsiteY6" fmla="*/ 235398 h 369112"/>
                        <a:gd name="connsiteX7" fmla="*/ 955268 w 961722"/>
                        <a:gd name="connsiteY7" fmla="*/ 344618 h 369112"/>
                        <a:gd name="connsiteX8" fmla="*/ 830808 w 961722"/>
                        <a:gd name="connsiteY8" fmla="*/ 347158 h 369112"/>
                        <a:gd name="connsiteX9" fmla="*/ 777468 w 961722"/>
                        <a:gd name="connsiteY9" fmla="*/ 220158 h 369112"/>
                        <a:gd name="connsiteX10" fmla="*/ 614908 w 961722"/>
                        <a:gd name="connsiteY10" fmla="*/ 136338 h 369112"/>
                        <a:gd name="connsiteX11" fmla="*/ 437108 w 961722"/>
                        <a:gd name="connsiteY11" fmla="*/ 100778 h 369112"/>
                        <a:gd name="connsiteX12" fmla="*/ 266928 w 961722"/>
                        <a:gd name="connsiteY12" fmla="*/ 136338 h 369112"/>
                        <a:gd name="connsiteX13" fmla="*/ 180568 w 961722"/>
                        <a:gd name="connsiteY13" fmla="*/ 209998 h 369112"/>
                        <a:gd name="connsiteX14" fmla="*/ 152628 w 961722"/>
                        <a:gd name="connsiteY14" fmla="*/ 354778 h 369112"/>
                        <a:gd name="connsiteX15" fmla="*/ 5308 w 961722"/>
                        <a:gd name="connsiteY15" fmla="*/ 339538 h 369112"/>
                        <a:gd name="connsiteX0" fmla="*/ 5308 w 961722"/>
                        <a:gd name="connsiteY0" fmla="*/ 339538 h 369112"/>
                        <a:gd name="connsiteX1" fmla="*/ 51028 w 961722"/>
                        <a:gd name="connsiteY1" fmla="*/ 154118 h 369112"/>
                        <a:gd name="connsiteX2" fmla="*/ 226288 w 961722"/>
                        <a:gd name="connsiteY2" fmla="*/ 22038 h 369112"/>
                        <a:gd name="connsiteX3" fmla="*/ 467588 w 961722"/>
                        <a:gd name="connsiteY3" fmla="*/ 1718 h 369112"/>
                        <a:gd name="connsiteX4" fmla="*/ 650468 w 961722"/>
                        <a:gd name="connsiteY4" fmla="*/ 39818 h 369112"/>
                        <a:gd name="connsiteX5" fmla="*/ 833348 w 961722"/>
                        <a:gd name="connsiteY5" fmla="*/ 131258 h 369112"/>
                        <a:gd name="connsiteX6" fmla="*/ 932408 w 961722"/>
                        <a:gd name="connsiteY6" fmla="*/ 235398 h 369112"/>
                        <a:gd name="connsiteX7" fmla="*/ 955268 w 961722"/>
                        <a:gd name="connsiteY7" fmla="*/ 344618 h 369112"/>
                        <a:gd name="connsiteX8" fmla="*/ 830808 w 961722"/>
                        <a:gd name="connsiteY8" fmla="*/ 347158 h 369112"/>
                        <a:gd name="connsiteX9" fmla="*/ 762228 w 961722"/>
                        <a:gd name="connsiteY9" fmla="*/ 225238 h 369112"/>
                        <a:gd name="connsiteX10" fmla="*/ 614908 w 961722"/>
                        <a:gd name="connsiteY10" fmla="*/ 136338 h 369112"/>
                        <a:gd name="connsiteX11" fmla="*/ 437108 w 961722"/>
                        <a:gd name="connsiteY11" fmla="*/ 100778 h 369112"/>
                        <a:gd name="connsiteX12" fmla="*/ 266928 w 961722"/>
                        <a:gd name="connsiteY12" fmla="*/ 136338 h 369112"/>
                        <a:gd name="connsiteX13" fmla="*/ 180568 w 961722"/>
                        <a:gd name="connsiteY13" fmla="*/ 209998 h 369112"/>
                        <a:gd name="connsiteX14" fmla="*/ 152628 w 961722"/>
                        <a:gd name="connsiteY14" fmla="*/ 354778 h 369112"/>
                        <a:gd name="connsiteX15" fmla="*/ 5308 w 961722"/>
                        <a:gd name="connsiteY15" fmla="*/ 339538 h 369112"/>
                        <a:gd name="connsiteX0" fmla="*/ 5308 w 961722"/>
                        <a:gd name="connsiteY0" fmla="*/ 339538 h 369112"/>
                        <a:gd name="connsiteX1" fmla="*/ 51028 w 961722"/>
                        <a:gd name="connsiteY1" fmla="*/ 154118 h 369112"/>
                        <a:gd name="connsiteX2" fmla="*/ 226288 w 961722"/>
                        <a:gd name="connsiteY2" fmla="*/ 22038 h 369112"/>
                        <a:gd name="connsiteX3" fmla="*/ 467588 w 961722"/>
                        <a:gd name="connsiteY3" fmla="*/ 1718 h 369112"/>
                        <a:gd name="connsiteX4" fmla="*/ 650468 w 961722"/>
                        <a:gd name="connsiteY4" fmla="*/ 39818 h 369112"/>
                        <a:gd name="connsiteX5" fmla="*/ 833348 w 961722"/>
                        <a:gd name="connsiteY5" fmla="*/ 131258 h 369112"/>
                        <a:gd name="connsiteX6" fmla="*/ 932408 w 961722"/>
                        <a:gd name="connsiteY6" fmla="*/ 235398 h 369112"/>
                        <a:gd name="connsiteX7" fmla="*/ 955268 w 961722"/>
                        <a:gd name="connsiteY7" fmla="*/ 344618 h 369112"/>
                        <a:gd name="connsiteX8" fmla="*/ 830808 w 961722"/>
                        <a:gd name="connsiteY8" fmla="*/ 347158 h 369112"/>
                        <a:gd name="connsiteX9" fmla="*/ 762228 w 961722"/>
                        <a:gd name="connsiteY9" fmla="*/ 225238 h 369112"/>
                        <a:gd name="connsiteX10" fmla="*/ 614908 w 961722"/>
                        <a:gd name="connsiteY10" fmla="*/ 136338 h 369112"/>
                        <a:gd name="connsiteX11" fmla="*/ 437108 w 961722"/>
                        <a:gd name="connsiteY11" fmla="*/ 100778 h 369112"/>
                        <a:gd name="connsiteX12" fmla="*/ 266928 w 961722"/>
                        <a:gd name="connsiteY12" fmla="*/ 136338 h 369112"/>
                        <a:gd name="connsiteX13" fmla="*/ 180568 w 961722"/>
                        <a:gd name="connsiteY13" fmla="*/ 209998 h 369112"/>
                        <a:gd name="connsiteX14" fmla="*/ 152628 w 961722"/>
                        <a:gd name="connsiteY14" fmla="*/ 354778 h 369112"/>
                        <a:gd name="connsiteX15" fmla="*/ 5308 w 961722"/>
                        <a:gd name="connsiteY15" fmla="*/ 339538 h 369112"/>
                        <a:gd name="connsiteX0" fmla="*/ 5308 w 961122"/>
                        <a:gd name="connsiteY0" fmla="*/ 339538 h 369112"/>
                        <a:gd name="connsiteX1" fmla="*/ 51028 w 961122"/>
                        <a:gd name="connsiteY1" fmla="*/ 154118 h 369112"/>
                        <a:gd name="connsiteX2" fmla="*/ 226288 w 961122"/>
                        <a:gd name="connsiteY2" fmla="*/ 22038 h 369112"/>
                        <a:gd name="connsiteX3" fmla="*/ 467588 w 961122"/>
                        <a:gd name="connsiteY3" fmla="*/ 1718 h 369112"/>
                        <a:gd name="connsiteX4" fmla="*/ 650468 w 961122"/>
                        <a:gd name="connsiteY4" fmla="*/ 39818 h 369112"/>
                        <a:gd name="connsiteX5" fmla="*/ 833348 w 961122"/>
                        <a:gd name="connsiteY5" fmla="*/ 131258 h 369112"/>
                        <a:gd name="connsiteX6" fmla="*/ 929868 w 961122"/>
                        <a:gd name="connsiteY6" fmla="*/ 243018 h 369112"/>
                        <a:gd name="connsiteX7" fmla="*/ 955268 w 961122"/>
                        <a:gd name="connsiteY7" fmla="*/ 344618 h 369112"/>
                        <a:gd name="connsiteX8" fmla="*/ 830808 w 961122"/>
                        <a:gd name="connsiteY8" fmla="*/ 347158 h 369112"/>
                        <a:gd name="connsiteX9" fmla="*/ 762228 w 961122"/>
                        <a:gd name="connsiteY9" fmla="*/ 225238 h 369112"/>
                        <a:gd name="connsiteX10" fmla="*/ 614908 w 961122"/>
                        <a:gd name="connsiteY10" fmla="*/ 136338 h 369112"/>
                        <a:gd name="connsiteX11" fmla="*/ 437108 w 961122"/>
                        <a:gd name="connsiteY11" fmla="*/ 100778 h 369112"/>
                        <a:gd name="connsiteX12" fmla="*/ 266928 w 961122"/>
                        <a:gd name="connsiteY12" fmla="*/ 136338 h 369112"/>
                        <a:gd name="connsiteX13" fmla="*/ 180568 w 961122"/>
                        <a:gd name="connsiteY13" fmla="*/ 209998 h 369112"/>
                        <a:gd name="connsiteX14" fmla="*/ 152628 w 961122"/>
                        <a:gd name="connsiteY14" fmla="*/ 354778 h 369112"/>
                        <a:gd name="connsiteX15" fmla="*/ 5308 w 961122"/>
                        <a:gd name="connsiteY15" fmla="*/ 339538 h 369112"/>
                        <a:gd name="connsiteX0" fmla="*/ 5308 w 962197"/>
                        <a:gd name="connsiteY0" fmla="*/ 339538 h 369112"/>
                        <a:gd name="connsiteX1" fmla="*/ 51028 w 962197"/>
                        <a:gd name="connsiteY1" fmla="*/ 154118 h 369112"/>
                        <a:gd name="connsiteX2" fmla="*/ 226288 w 962197"/>
                        <a:gd name="connsiteY2" fmla="*/ 22038 h 369112"/>
                        <a:gd name="connsiteX3" fmla="*/ 467588 w 962197"/>
                        <a:gd name="connsiteY3" fmla="*/ 1718 h 369112"/>
                        <a:gd name="connsiteX4" fmla="*/ 650468 w 962197"/>
                        <a:gd name="connsiteY4" fmla="*/ 39818 h 369112"/>
                        <a:gd name="connsiteX5" fmla="*/ 833348 w 962197"/>
                        <a:gd name="connsiteY5" fmla="*/ 131258 h 369112"/>
                        <a:gd name="connsiteX6" fmla="*/ 929868 w 962197"/>
                        <a:gd name="connsiteY6" fmla="*/ 243018 h 369112"/>
                        <a:gd name="connsiteX7" fmla="*/ 955268 w 962197"/>
                        <a:gd name="connsiteY7" fmla="*/ 344618 h 369112"/>
                        <a:gd name="connsiteX8" fmla="*/ 830808 w 962197"/>
                        <a:gd name="connsiteY8" fmla="*/ 347158 h 369112"/>
                        <a:gd name="connsiteX9" fmla="*/ 762228 w 962197"/>
                        <a:gd name="connsiteY9" fmla="*/ 225238 h 369112"/>
                        <a:gd name="connsiteX10" fmla="*/ 614908 w 962197"/>
                        <a:gd name="connsiteY10" fmla="*/ 136338 h 369112"/>
                        <a:gd name="connsiteX11" fmla="*/ 437108 w 962197"/>
                        <a:gd name="connsiteY11" fmla="*/ 100778 h 369112"/>
                        <a:gd name="connsiteX12" fmla="*/ 266928 w 962197"/>
                        <a:gd name="connsiteY12" fmla="*/ 136338 h 369112"/>
                        <a:gd name="connsiteX13" fmla="*/ 180568 w 962197"/>
                        <a:gd name="connsiteY13" fmla="*/ 209998 h 369112"/>
                        <a:gd name="connsiteX14" fmla="*/ 152628 w 962197"/>
                        <a:gd name="connsiteY14" fmla="*/ 354778 h 369112"/>
                        <a:gd name="connsiteX15" fmla="*/ 5308 w 962197"/>
                        <a:gd name="connsiteY15" fmla="*/ 339538 h 369112"/>
                        <a:gd name="connsiteX0" fmla="*/ 5308 w 962197"/>
                        <a:gd name="connsiteY0" fmla="*/ 338979 h 368553"/>
                        <a:gd name="connsiteX1" fmla="*/ 51028 w 962197"/>
                        <a:gd name="connsiteY1" fmla="*/ 153559 h 368553"/>
                        <a:gd name="connsiteX2" fmla="*/ 226288 w 962197"/>
                        <a:gd name="connsiteY2" fmla="*/ 21479 h 368553"/>
                        <a:gd name="connsiteX3" fmla="*/ 467588 w 962197"/>
                        <a:gd name="connsiteY3" fmla="*/ 1159 h 368553"/>
                        <a:gd name="connsiteX4" fmla="*/ 650468 w 962197"/>
                        <a:gd name="connsiteY4" fmla="*/ 31639 h 368553"/>
                        <a:gd name="connsiteX5" fmla="*/ 833348 w 962197"/>
                        <a:gd name="connsiteY5" fmla="*/ 130699 h 368553"/>
                        <a:gd name="connsiteX6" fmla="*/ 929868 w 962197"/>
                        <a:gd name="connsiteY6" fmla="*/ 242459 h 368553"/>
                        <a:gd name="connsiteX7" fmla="*/ 955268 w 962197"/>
                        <a:gd name="connsiteY7" fmla="*/ 344059 h 368553"/>
                        <a:gd name="connsiteX8" fmla="*/ 830808 w 962197"/>
                        <a:gd name="connsiteY8" fmla="*/ 346599 h 368553"/>
                        <a:gd name="connsiteX9" fmla="*/ 762228 w 962197"/>
                        <a:gd name="connsiteY9" fmla="*/ 224679 h 368553"/>
                        <a:gd name="connsiteX10" fmla="*/ 614908 w 962197"/>
                        <a:gd name="connsiteY10" fmla="*/ 135779 h 368553"/>
                        <a:gd name="connsiteX11" fmla="*/ 437108 w 962197"/>
                        <a:gd name="connsiteY11" fmla="*/ 100219 h 368553"/>
                        <a:gd name="connsiteX12" fmla="*/ 266928 w 962197"/>
                        <a:gd name="connsiteY12" fmla="*/ 135779 h 368553"/>
                        <a:gd name="connsiteX13" fmla="*/ 180568 w 962197"/>
                        <a:gd name="connsiteY13" fmla="*/ 209439 h 368553"/>
                        <a:gd name="connsiteX14" fmla="*/ 152628 w 962197"/>
                        <a:gd name="connsiteY14" fmla="*/ 354219 h 368553"/>
                        <a:gd name="connsiteX15" fmla="*/ 5308 w 962197"/>
                        <a:gd name="connsiteY15" fmla="*/ 338979 h 368553"/>
                        <a:gd name="connsiteX0" fmla="*/ 5308 w 962585"/>
                        <a:gd name="connsiteY0" fmla="*/ 338979 h 368553"/>
                        <a:gd name="connsiteX1" fmla="*/ 51028 w 962585"/>
                        <a:gd name="connsiteY1" fmla="*/ 153559 h 368553"/>
                        <a:gd name="connsiteX2" fmla="*/ 226288 w 962585"/>
                        <a:gd name="connsiteY2" fmla="*/ 21479 h 368553"/>
                        <a:gd name="connsiteX3" fmla="*/ 467588 w 962585"/>
                        <a:gd name="connsiteY3" fmla="*/ 1159 h 368553"/>
                        <a:gd name="connsiteX4" fmla="*/ 650468 w 962585"/>
                        <a:gd name="connsiteY4" fmla="*/ 31639 h 368553"/>
                        <a:gd name="connsiteX5" fmla="*/ 818108 w 962585"/>
                        <a:gd name="connsiteY5" fmla="*/ 133239 h 368553"/>
                        <a:gd name="connsiteX6" fmla="*/ 929868 w 962585"/>
                        <a:gd name="connsiteY6" fmla="*/ 242459 h 368553"/>
                        <a:gd name="connsiteX7" fmla="*/ 955268 w 962585"/>
                        <a:gd name="connsiteY7" fmla="*/ 344059 h 368553"/>
                        <a:gd name="connsiteX8" fmla="*/ 830808 w 962585"/>
                        <a:gd name="connsiteY8" fmla="*/ 346599 h 368553"/>
                        <a:gd name="connsiteX9" fmla="*/ 762228 w 962585"/>
                        <a:gd name="connsiteY9" fmla="*/ 224679 h 368553"/>
                        <a:gd name="connsiteX10" fmla="*/ 614908 w 962585"/>
                        <a:gd name="connsiteY10" fmla="*/ 135779 h 368553"/>
                        <a:gd name="connsiteX11" fmla="*/ 437108 w 962585"/>
                        <a:gd name="connsiteY11" fmla="*/ 100219 h 368553"/>
                        <a:gd name="connsiteX12" fmla="*/ 266928 w 962585"/>
                        <a:gd name="connsiteY12" fmla="*/ 135779 h 368553"/>
                        <a:gd name="connsiteX13" fmla="*/ 180568 w 962585"/>
                        <a:gd name="connsiteY13" fmla="*/ 209439 h 368553"/>
                        <a:gd name="connsiteX14" fmla="*/ 152628 w 962585"/>
                        <a:gd name="connsiteY14" fmla="*/ 354219 h 368553"/>
                        <a:gd name="connsiteX15" fmla="*/ 5308 w 962585"/>
                        <a:gd name="connsiteY15" fmla="*/ 338979 h 368553"/>
                        <a:gd name="connsiteX0" fmla="*/ 5308 w 962585"/>
                        <a:gd name="connsiteY0" fmla="*/ 338979 h 368553"/>
                        <a:gd name="connsiteX1" fmla="*/ 51028 w 962585"/>
                        <a:gd name="connsiteY1" fmla="*/ 153559 h 368553"/>
                        <a:gd name="connsiteX2" fmla="*/ 226288 w 962585"/>
                        <a:gd name="connsiteY2" fmla="*/ 21479 h 368553"/>
                        <a:gd name="connsiteX3" fmla="*/ 467588 w 962585"/>
                        <a:gd name="connsiteY3" fmla="*/ 1159 h 368553"/>
                        <a:gd name="connsiteX4" fmla="*/ 650468 w 962585"/>
                        <a:gd name="connsiteY4" fmla="*/ 31639 h 368553"/>
                        <a:gd name="connsiteX5" fmla="*/ 818108 w 962585"/>
                        <a:gd name="connsiteY5" fmla="*/ 133239 h 368553"/>
                        <a:gd name="connsiteX6" fmla="*/ 929868 w 962585"/>
                        <a:gd name="connsiteY6" fmla="*/ 242459 h 368553"/>
                        <a:gd name="connsiteX7" fmla="*/ 955268 w 962585"/>
                        <a:gd name="connsiteY7" fmla="*/ 344059 h 368553"/>
                        <a:gd name="connsiteX8" fmla="*/ 830808 w 962585"/>
                        <a:gd name="connsiteY8" fmla="*/ 346599 h 368553"/>
                        <a:gd name="connsiteX9" fmla="*/ 762228 w 962585"/>
                        <a:gd name="connsiteY9" fmla="*/ 224679 h 368553"/>
                        <a:gd name="connsiteX10" fmla="*/ 614908 w 962585"/>
                        <a:gd name="connsiteY10" fmla="*/ 135779 h 368553"/>
                        <a:gd name="connsiteX11" fmla="*/ 437108 w 962585"/>
                        <a:gd name="connsiteY11" fmla="*/ 100219 h 368553"/>
                        <a:gd name="connsiteX12" fmla="*/ 266928 w 962585"/>
                        <a:gd name="connsiteY12" fmla="*/ 135779 h 368553"/>
                        <a:gd name="connsiteX13" fmla="*/ 180568 w 962585"/>
                        <a:gd name="connsiteY13" fmla="*/ 209439 h 368553"/>
                        <a:gd name="connsiteX14" fmla="*/ 152628 w 962585"/>
                        <a:gd name="connsiteY14" fmla="*/ 354219 h 368553"/>
                        <a:gd name="connsiteX15" fmla="*/ 5308 w 962585"/>
                        <a:gd name="connsiteY15" fmla="*/ 338979 h 368553"/>
                        <a:gd name="connsiteX0" fmla="*/ 5308 w 962585"/>
                        <a:gd name="connsiteY0" fmla="*/ 345825 h 375399"/>
                        <a:gd name="connsiteX1" fmla="*/ 51028 w 962585"/>
                        <a:gd name="connsiteY1" fmla="*/ 160405 h 375399"/>
                        <a:gd name="connsiteX2" fmla="*/ 226288 w 962585"/>
                        <a:gd name="connsiteY2" fmla="*/ 28325 h 375399"/>
                        <a:gd name="connsiteX3" fmla="*/ 465048 w 962585"/>
                        <a:gd name="connsiteY3" fmla="*/ 385 h 375399"/>
                        <a:gd name="connsiteX4" fmla="*/ 650468 w 962585"/>
                        <a:gd name="connsiteY4" fmla="*/ 38485 h 375399"/>
                        <a:gd name="connsiteX5" fmla="*/ 818108 w 962585"/>
                        <a:gd name="connsiteY5" fmla="*/ 140085 h 375399"/>
                        <a:gd name="connsiteX6" fmla="*/ 929868 w 962585"/>
                        <a:gd name="connsiteY6" fmla="*/ 249305 h 375399"/>
                        <a:gd name="connsiteX7" fmla="*/ 955268 w 962585"/>
                        <a:gd name="connsiteY7" fmla="*/ 350905 h 375399"/>
                        <a:gd name="connsiteX8" fmla="*/ 830808 w 962585"/>
                        <a:gd name="connsiteY8" fmla="*/ 353445 h 375399"/>
                        <a:gd name="connsiteX9" fmla="*/ 762228 w 962585"/>
                        <a:gd name="connsiteY9" fmla="*/ 231525 h 375399"/>
                        <a:gd name="connsiteX10" fmla="*/ 614908 w 962585"/>
                        <a:gd name="connsiteY10" fmla="*/ 142625 h 375399"/>
                        <a:gd name="connsiteX11" fmla="*/ 437108 w 962585"/>
                        <a:gd name="connsiteY11" fmla="*/ 107065 h 375399"/>
                        <a:gd name="connsiteX12" fmla="*/ 266928 w 962585"/>
                        <a:gd name="connsiteY12" fmla="*/ 142625 h 375399"/>
                        <a:gd name="connsiteX13" fmla="*/ 180568 w 962585"/>
                        <a:gd name="connsiteY13" fmla="*/ 216285 h 375399"/>
                        <a:gd name="connsiteX14" fmla="*/ 152628 w 962585"/>
                        <a:gd name="connsiteY14" fmla="*/ 361065 h 375399"/>
                        <a:gd name="connsiteX15" fmla="*/ 5308 w 962585"/>
                        <a:gd name="connsiteY15" fmla="*/ 345825 h 375399"/>
                        <a:gd name="connsiteX0" fmla="*/ 5308 w 962585"/>
                        <a:gd name="connsiteY0" fmla="*/ 345440 h 375014"/>
                        <a:gd name="connsiteX1" fmla="*/ 51028 w 962585"/>
                        <a:gd name="connsiteY1" fmla="*/ 160020 h 375014"/>
                        <a:gd name="connsiteX2" fmla="*/ 226288 w 962585"/>
                        <a:gd name="connsiteY2" fmla="*/ 38100 h 375014"/>
                        <a:gd name="connsiteX3" fmla="*/ 465048 w 962585"/>
                        <a:gd name="connsiteY3" fmla="*/ 0 h 375014"/>
                        <a:gd name="connsiteX4" fmla="*/ 650468 w 962585"/>
                        <a:gd name="connsiteY4" fmla="*/ 38100 h 375014"/>
                        <a:gd name="connsiteX5" fmla="*/ 818108 w 962585"/>
                        <a:gd name="connsiteY5" fmla="*/ 139700 h 375014"/>
                        <a:gd name="connsiteX6" fmla="*/ 929868 w 962585"/>
                        <a:gd name="connsiteY6" fmla="*/ 248920 h 375014"/>
                        <a:gd name="connsiteX7" fmla="*/ 955268 w 962585"/>
                        <a:gd name="connsiteY7" fmla="*/ 350520 h 375014"/>
                        <a:gd name="connsiteX8" fmla="*/ 830808 w 962585"/>
                        <a:gd name="connsiteY8" fmla="*/ 353060 h 375014"/>
                        <a:gd name="connsiteX9" fmla="*/ 762228 w 962585"/>
                        <a:gd name="connsiteY9" fmla="*/ 231140 h 375014"/>
                        <a:gd name="connsiteX10" fmla="*/ 614908 w 962585"/>
                        <a:gd name="connsiteY10" fmla="*/ 142240 h 375014"/>
                        <a:gd name="connsiteX11" fmla="*/ 437108 w 962585"/>
                        <a:gd name="connsiteY11" fmla="*/ 106680 h 375014"/>
                        <a:gd name="connsiteX12" fmla="*/ 266928 w 962585"/>
                        <a:gd name="connsiteY12" fmla="*/ 142240 h 375014"/>
                        <a:gd name="connsiteX13" fmla="*/ 180568 w 962585"/>
                        <a:gd name="connsiteY13" fmla="*/ 215900 h 375014"/>
                        <a:gd name="connsiteX14" fmla="*/ 152628 w 962585"/>
                        <a:gd name="connsiteY14" fmla="*/ 360680 h 375014"/>
                        <a:gd name="connsiteX15" fmla="*/ 5308 w 962585"/>
                        <a:gd name="connsiteY15" fmla="*/ 345440 h 375014"/>
                        <a:gd name="connsiteX0" fmla="*/ 2409 w 959686"/>
                        <a:gd name="connsiteY0" fmla="*/ 345440 h 367616"/>
                        <a:gd name="connsiteX1" fmla="*/ 48129 w 959686"/>
                        <a:gd name="connsiteY1" fmla="*/ 160020 h 367616"/>
                        <a:gd name="connsiteX2" fmla="*/ 223389 w 959686"/>
                        <a:gd name="connsiteY2" fmla="*/ 38100 h 367616"/>
                        <a:gd name="connsiteX3" fmla="*/ 462149 w 959686"/>
                        <a:gd name="connsiteY3" fmla="*/ 0 h 367616"/>
                        <a:gd name="connsiteX4" fmla="*/ 647569 w 959686"/>
                        <a:gd name="connsiteY4" fmla="*/ 38100 h 367616"/>
                        <a:gd name="connsiteX5" fmla="*/ 815209 w 959686"/>
                        <a:gd name="connsiteY5" fmla="*/ 139700 h 367616"/>
                        <a:gd name="connsiteX6" fmla="*/ 926969 w 959686"/>
                        <a:gd name="connsiteY6" fmla="*/ 248920 h 367616"/>
                        <a:gd name="connsiteX7" fmla="*/ 952369 w 959686"/>
                        <a:gd name="connsiteY7" fmla="*/ 350520 h 367616"/>
                        <a:gd name="connsiteX8" fmla="*/ 827909 w 959686"/>
                        <a:gd name="connsiteY8" fmla="*/ 353060 h 367616"/>
                        <a:gd name="connsiteX9" fmla="*/ 759329 w 959686"/>
                        <a:gd name="connsiteY9" fmla="*/ 231140 h 367616"/>
                        <a:gd name="connsiteX10" fmla="*/ 612009 w 959686"/>
                        <a:gd name="connsiteY10" fmla="*/ 142240 h 367616"/>
                        <a:gd name="connsiteX11" fmla="*/ 434209 w 959686"/>
                        <a:gd name="connsiteY11" fmla="*/ 106680 h 367616"/>
                        <a:gd name="connsiteX12" fmla="*/ 264029 w 959686"/>
                        <a:gd name="connsiteY12" fmla="*/ 142240 h 367616"/>
                        <a:gd name="connsiteX13" fmla="*/ 177669 w 959686"/>
                        <a:gd name="connsiteY13" fmla="*/ 215900 h 367616"/>
                        <a:gd name="connsiteX14" fmla="*/ 149729 w 959686"/>
                        <a:gd name="connsiteY14" fmla="*/ 360680 h 367616"/>
                        <a:gd name="connsiteX15" fmla="*/ 2409 w 959686"/>
                        <a:gd name="connsiteY15" fmla="*/ 345440 h 367616"/>
                        <a:gd name="connsiteX0" fmla="*/ 7363 w 964640"/>
                        <a:gd name="connsiteY0" fmla="*/ 345440 h 367902"/>
                        <a:gd name="connsiteX1" fmla="*/ 53083 w 964640"/>
                        <a:gd name="connsiteY1" fmla="*/ 160020 h 367902"/>
                        <a:gd name="connsiteX2" fmla="*/ 228343 w 964640"/>
                        <a:gd name="connsiteY2" fmla="*/ 38100 h 367902"/>
                        <a:gd name="connsiteX3" fmla="*/ 467103 w 964640"/>
                        <a:gd name="connsiteY3" fmla="*/ 0 h 367902"/>
                        <a:gd name="connsiteX4" fmla="*/ 652523 w 964640"/>
                        <a:gd name="connsiteY4" fmla="*/ 38100 h 367902"/>
                        <a:gd name="connsiteX5" fmla="*/ 820163 w 964640"/>
                        <a:gd name="connsiteY5" fmla="*/ 139700 h 367902"/>
                        <a:gd name="connsiteX6" fmla="*/ 931923 w 964640"/>
                        <a:gd name="connsiteY6" fmla="*/ 248920 h 367902"/>
                        <a:gd name="connsiteX7" fmla="*/ 957323 w 964640"/>
                        <a:gd name="connsiteY7" fmla="*/ 350520 h 367902"/>
                        <a:gd name="connsiteX8" fmla="*/ 832863 w 964640"/>
                        <a:gd name="connsiteY8" fmla="*/ 353060 h 367902"/>
                        <a:gd name="connsiteX9" fmla="*/ 764283 w 964640"/>
                        <a:gd name="connsiteY9" fmla="*/ 231140 h 367902"/>
                        <a:gd name="connsiteX10" fmla="*/ 616963 w 964640"/>
                        <a:gd name="connsiteY10" fmla="*/ 142240 h 367902"/>
                        <a:gd name="connsiteX11" fmla="*/ 439163 w 964640"/>
                        <a:gd name="connsiteY11" fmla="*/ 106680 h 367902"/>
                        <a:gd name="connsiteX12" fmla="*/ 268983 w 964640"/>
                        <a:gd name="connsiteY12" fmla="*/ 142240 h 367902"/>
                        <a:gd name="connsiteX13" fmla="*/ 182623 w 964640"/>
                        <a:gd name="connsiteY13" fmla="*/ 215900 h 367902"/>
                        <a:gd name="connsiteX14" fmla="*/ 154683 w 964640"/>
                        <a:gd name="connsiteY14" fmla="*/ 360680 h 367902"/>
                        <a:gd name="connsiteX15" fmla="*/ 7363 w 964640"/>
                        <a:gd name="connsiteY15" fmla="*/ 345440 h 367902"/>
                        <a:gd name="connsiteX0" fmla="*/ 7363 w 964640"/>
                        <a:gd name="connsiteY0" fmla="*/ 345440 h 360687"/>
                        <a:gd name="connsiteX1" fmla="*/ 53083 w 964640"/>
                        <a:gd name="connsiteY1" fmla="*/ 160020 h 360687"/>
                        <a:gd name="connsiteX2" fmla="*/ 228343 w 964640"/>
                        <a:gd name="connsiteY2" fmla="*/ 38100 h 360687"/>
                        <a:gd name="connsiteX3" fmla="*/ 467103 w 964640"/>
                        <a:gd name="connsiteY3" fmla="*/ 0 h 360687"/>
                        <a:gd name="connsiteX4" fmla="*/ 652523 w 964640"/>
                        <a:gd name="connsiteY4" fmla="*/ 38100 h 360687"/>
                        <a:gd name="connsiteX5" fmla="*/ 820163 w 964640"/>
                        <a:gd name="connsiteY5" fmla="*/ 139700 h 360687"/>
                        <a:gd name="connsiteX6" fmla="*/ 931923 w 964640"/>
                        <a:gd name="connsiteY6" fmla="*/ 248920 h 360687"/>
                        <a:gd name="connsiteX7" fmla="*/ 957323 w 964640"/>
                        <a:gd name="connsiteY7" fmla="*/ 350520 h 360687"/>
                        <a:gd name="connsiteX8" fmla="*/ 832863 w 964640"/>
                        <a:gd name="connsiteY8" fmla="*/ 353060 h 360687"/>
                        <a:gd name="connsiteX9" fmla="*/ 764283 w 964640"/>
                        <a:gd name="connsiteY9" fmla="*/ 231140 h 360687"/>
                        <a:gd name="connsiteX10" fmla="*/ 616963 w 964640"/>
                        <a:gd name="connsiteY10" fmla="*/ 142240 h 360687"/>
                        <a:gd name="connsiteX11" fmla="*/ 439163 w 964640"/>
                        <a:gd name="connsiteY11" fmla="*/ 106680 h 360687"/>
                        <a:gd name="connsiteX12" fmla="*/ 268983 w 964640"/>
                        <a:gd name="connsiteY12" fmla="*/ 142240 h 360687"/>
                        <a:gd name="connsiteX13" fmla="*/ 182623 w 964640"/>
                        <a:gd name="connsiteY13" fmla="*/ 215900 h 360687"/>
                        <a:gd name="connsiteX14" fmla="*/ 154683 w 964640"/>
                        <a:gd name="connsiteY14" fmla="*/ 360680 h 360687"/>
                        <a:gd name="connsiteX15" fmla="*/ 7363 w 964640"/>
                        <a:gd name="connsiteY15" fmla="*/ 345440 h 360687"/>
                        <a:gd name="connsiteX0" fmla="*/ 4146 w 961423"/>
                        <a:gd name="connsiteY0" fmla="*/ 345440 h 365777"/>
                        <a:gd name="connsiteX1" fmla="*/ 49866 w 961423"/>
                        <a:gd name="connsiteY1" fmla="*/ 160020 h 365777"/>
                        <a:gd name="connsiteX2" fmla="*/ 225126 w 961423"/>
                        <a:gd name="connsiteY2" fmla="*/ 38100 h 365777"/>
                        <a:gd name="connsiteX3" fmla="*/ 463886 w 961423"/>
                        <a:gd name="connsiteY3" fmla="*/ 0 h 365777"/>
                        <a:gd name="connsiteX4" fmla="*/ 649306 w 961423"/>
                        <a:gd name="connsiteY4" fmla="*/ 38100 h 365777"/>
                        <a:gd name="connsiteX5" fmla="*/ 816946 w 961423"/>
                        <a:gd name="connsiteY5" fmla="*/ 139700 h 365777"/>
                        <a:gd name="connsiteX6" fmla="*/ 928706 w 961423"/>
                        <a:gd name="connsiteY6" fmla="*/ 248920 h 365777"/>
                        <a:gd name="connsiteX7" fmla="*/ 954106 w 961423"/>
                        <a:gd name="connsiteY7" fmla="*/ 350520 h 365777"/>
                        <a:gd name="connsiteX8" fmla="*/ 829646 w 961423"/>
                        <a:gd name="connsiteY8" fmla="*/ 353060 h 365777"/>
                        <a:gd name="connsiteX9" fmla="*/ 761066 w 961423"/>
                        <a:gd name="connsiteY9" fmla="*/ 231140 h 365777"/>
                        <a:gd name="connsiteX10" fmla="*/ 613746 w 961423"/>
                        <a:gd name="connsiteY10" fmla="*/ 142240 h 365777"/>
                        <a:gd name="connsiteX11" fmla="*/ 435946 w 961423"/>
                        <a:gd name="connsiteY11" fmla="*/ 106680 h 365777"/>
                        <a:gd name="connsiteX12" fmla="*/ 265766 w 961423"/>
                        <a:gd name="connsiteY12" fmla="*/ 142240 h 365777"/>
                        <a:gd name="connsiteX13" fmla="*/ 179406 w 961423"/>
                        <a:gd name="connsiteY13" fmla="*/ 215900 h 365777"/>
                        <a:gd name="connsiteX14" fmla="*/ 133686 w 961423"/>
                        <a:gd name="connsiteY14" fmla="*/ 360680 h 365777"/>
                        <a:gd name="connsiteX15" fmla="*/ 4146 w 961423"/>
                        <a:gd name="connsiteY15" fmla="*/ 345440 h 365777"/>
                        <a:gd name="connsiteX0" fmla="*/ 11 w 957288"/>
                        <a:gd name="connsiteY0" fmla="*/ 345440 h 360687"/>
                        <a:gd name="connsiteX1" fmla="*/ 45731 w 957288"/>
                        <a:gd name="connsiteY1" fmla="*/ 160020 h 360687"/>
                        <a:gd name="connsiteX2" fmla="*/ 220991 w 957288"/>
                        <a:gd name="connsiteY2" fmla="*/ 38100 h 360687"/>
                        <a:gd name="connsiteX3" fmla="*/ 459751 w 957288"/>
                        <a:gd name="connsiteY3" fmla="*/ 0 h 360687"/>
                        <a:gd name="connsiteX4" fmla="*/ 645171 w 957288"/>
                        <a:gd name="connsiteY4" fmla="*/ 38100 h 360687"/>
                        <a:gd name="connsiteX5" fmla="*/ 812811 w 957288"/>
                        <a:gd name="connsiteY5" fmla="*/ 139700 h 360687"/>
                        <a:gd name="connsiteX6" fmla="*/ 924571 w 957288"/>
                        <a:gd name="connsiteY6" fmla="*/ 248920 h 360687"/>
                        <a:gd name="connsiteX7" fmla="*/ 949971 w 957288"/>
                        <a:gd name="connsiteY7" fmla="*/ 350520 h 360687"/>
                        <a:gd name="connsiteX8" fmla="*/ 825511 w 957288"/>
                        <a:gd name="connsiteY8" fmla="*/ 353060 h 360687"/>
                        <a:gd name="connsiteX9" fmla="*/ 756931 w 957288"/>
                        <a:gd name="connsiteY9" fmla="*/ 231140 h 360687"/>
                        <a:gd name="connsiteX10" fmla="*/ 609611 w 957288"/>
                        <a:gd name="connsiteY10" fmla="*/ 142240 h 360687"/>
                        <a:gd name="connsiteX11" fmla="*/ 431811 w 957288"/>
                        <a:gd name="connsiteY11" fmla="*/ 106680 h 360687"/>
                        <a:gd name="connsiteX12" fmla="*/ 261631 w 957288"/>
                        <a:gd name="connsiteY12" fmla="*/ 142240 h 360687"/>
                        <a:gd name="connsiteX13" fmla="*/ 175271 w 957288"/>
                        <a:gd name="connsiteY13" fmla="*/ 215900 h 360687"/>
                        <a:gd name="connsiteX14" fmla="*/ 129551 w 957288"/>
                        <a:gd name="connsiteY14" fmla="*/ 360680 h 360687"/>
                        <a:gd name="connsiteX15" fmla="*/ 11 w 957288"/>
                        <a:gd name="connsiteY15" fmla="*/ 345440 h 360687"/>
                        <a:gd name="connsiteX0" fmla="*/ 11 w 957288"/>
                        <a:gd name="connsiteY0" fmla="*/ 345440 h 367052"/>
                        <a:gd name="connsiteX1" fmla="*/ 45731 w 957288"/>
                        <a:gd name="connsiteY1" fmla="*/ 160020 h 367052"/>
                        <a:gd name="connsiteX2" fmla="*/ 220991 w 957288"/>
                        <a:gd name="connsiteY2" fmla="*/ 38100 h 367052"/>
                        <a:gd name="connsiteX3" fmla="*/ 459751 w 957288"/>
                        <a:gd name="connsiteY3" fmla="*/ 0 h 367052"/>
                        <a:gd name="connsiteX4" fmla="*/ 645171 w 957288"/>
                        <a:gd name="connsiteY4" fmla="*/ 38100 h 367052"/>
                        <a:gd name="connsiteX5" fmla="*/ 812811 w 957288"/>
                        <a:gd name="connsiteY5" fmla="*/ 139700 h 367052"/>
                        <a:gd name="connsiteX6" fmla="*/ 924571 w 957288"/>
                        <a:gd name="connsiteY6" fmla="*/ 248920 h 367052"/>
                        <a:gd name="connsiteX7" fmla="*/ 949971 w 957288"/>
                        <a:gd name="connsiteY7" fmla="*/ 350520 h 367052"/>
                        <a:gd name="connsiteX8" fmla="*/ 825511 w 957288"/>
                        <a:gd name="connsiteY8" fmla="*/ 353060 h 367052"/>
                        <a:gd name="connsiteX9" fmla="*/ 756931 w 957288"/>
                        <a:gd name="connsiteY9" fmla="*/ 231140 h 367052"/>
                        <a:gd name="connsiteX10" fmla="*/ 609611 w 957288"/>
                        <a:gd name="connsiteY10" fmla="*/ 142240 h 367052"/>
                        <a:gd name="connsiteX11" fmla="*/ 431811 w 957288"/>
                        <a:gd name="connsiteY11" fmla="*/ 106680 h 367052"/>
                        <a:gd name="connsiteX12" fmla="*/ 261631 w 957288"/>
                        <a:gd name="connsiteY12" fmla="*/ 142240 h 367052"/>
                        <a:gd name="connsiteX13" fmla="*/ 160031 w 957288"/>
                        <a:gd name="connsiteY13" fmla="*/ 218440 h 367052"/>
                        <a:gd name="connsiteX14" fmla="*/ 129551 w 957288"/>
                        <a:gd name="connsiteY14" fmla="*/ 360680 h 367052"/>
                        <a:gd name="connsiteX15" fmla="*/ 11 w 957288"/>
                        <a:gd name="connsiteY15" fmla="*/ 345440 h 367052"/>
                        <a:gd name="connsiteX0" fmla="*/ 11 w 957288"/>
                        <a:gd name="connsiteY0" fmla="*/ 345440 h 361054"/>
                        <a:gd name="connsiteX1" fmla="*/ 45731 w 957288"/>
                        <a:gd name="connsiteY1" fmla="*/ 160020 h 361054"/>
                        <a:gd name="connsiteX2" fmla="*/ 220991 w 957288"/>
                        <a:gd name="connsiteY2" fmla="*/ 38100 h 361054"/>
                        <a:gd name="connsiteX3" fmla="*/ 459751 w 957288"/>
                        <a:gd name="connsiteY3" fmla="*/ 0 h 361054"/>
                        <a:gd name="connsiteX4" fmla="*/ 645171 w 957288"/>
                        <a:gd name="connsiteY4" fmla="*/ 38100 h 361054"/>
                        <a:gd name="connsiteX5" fmla="*/ 812811 w 957288"/>
                        <a:gd name="connsiteY5" fmla="*/ 139700 h 361054"/>
                        <a:gd name="connsiteX6" fmla="*/ 924571 w 957288"/>
                        <a:gd name="connsiteY6" fmla="*/ 248920 h 361054"/>
                        <a:gd name="connsiteX7" fmla="*/ 949971 w 957288"/>
                        <a:gd name="connsiteY7" fmla="*/ 350520 h 361054"/>
                        <a:gd name="connsiteX8" fmla="*/ 825511 w 957288"/>
                        <a:gd name="connsiteY8" fmla="*/ 353060 h 361054"/>
                        <a:gd name="connsiteX9" fmla="*/ 756931 w 957288"/>
                        <a:gd name="connsiteY9" fmla="*/ 231140 h 361054"/>
                        <a:gd name="connsiteX10" fmla="*/ 609611 w 957288"/>
                        <a:gd name="connsiteY10" fmla="*/ 142240 h 361054"/>
                        <a:gd name="connsiteX11" fmla="*/ 431811 w 957288"/>
                        <a:gd name="connsiteY11" fmla="*/ 106680 h 361054"/>
                        <a:gd name="connsiteX12" fmla="*/ 261631 w 957288"/>
                        <a:gd name="connsiteY12" fmla="*/ 142240 h 361054"/>
                        <a:gd name="connsiteX13" fmla="*/ 160031 w 957288"/>
                        <a:gd name="connsiteY13" fmla="*/ 218440 h 361054"/>
                        <a:gd name="connsiteX14" fmla="*/ 129551 w 957288"/>
                        <a:gd name="connsiteY14" fmla="*/ 360680 h 361054"/>
                        <a:gd name="connsiteX15" fmla="*/ 11 w 957288"/>
                        <a:gd name="connsiteY15" fmla="*/ 345440 h 361054"/>
                        <a:gd name="connsiteX0" fmla="*/ 3018 w 960295"/>
                        <a:gd name="connsiteY0" fmla="*/ 345440 h 366714"/>
                        <a:gd name="connsiteX1" fmla="*/ 56358 w 960295"/>
                        <a:gd name="connsiteY1" fmla="*/ 162560 h 366714"/>
                        <a:gd name="connsiteX2" fmla="*/ 223998 w 960295"/>
                        <a:gd name="connsiteY2" fmla="*/ 38100 h 366714"/>
                        <a:gd name="connsiteX3" fmla="*/ 462758 w 960295"/>
                        <a:gd name="connsiteY3" fmla="*/ 0 h 366714"/>
                        <a:gd name="connsiteX4" fmla="*/ 648178 w 960295"/>
                        <a:gd name="connsiteY4" fmla="*/ 38100 h 366714"/>
                        <a:gd name="connsiteX5" fmla="*/ 815818 w 960295"/>
                        <a:gd name="connsiteY5" fmla="*/ 139700 h 366714"/>
                        <a:gd name="connsiteX6" fmla="*/ 927578 w 960295"/>
                        <a:gd name="connsiteY6" fmla="*/ 248920 h 366714"/>
                        <a:gd name="connsiteX7" fmla="*/ 952978 w 960295"/>
                        <a:gd name="connsiteY7" fmla="*/ 350520 h 366714"/>
                        <a:gd name="connsiteX8" fmla="*/ 828518 w 960295"/>
                        <a:gd name="connsiteY8" fmla="*/ 353060 h 366714"/>
                        <a:gd name="connsiteX9" fmla="*/ 759938 w 960295"/>
                        <a:gd name="connsiteY9" fmla="*/ 231140 h 366714"/>
                        <a:gd name="connsiteX10" fmla="*/ 612618 w 960295"/>
                        <a:gd name="connsiteY10" fmla="*/ 142240 h 366714"/>
                        <a:gd name="connsiteX11" fmla="*/ 434818 w 960295"/>
                        <a:gd name="connsiteY11" fmla="*/ 106680 h 366714"/>
                        <a:gd name="connsiteX12" fmla="*/ 264638 w 960295"/>
                        <a:gd name="connsiteY12" fmla="*/ 142240 h 366714"/>
                        <a:gd name="connsiteX13" fmla="*/ 163038 w 960295"/>
                        <a:gd name="connsiteY13" fmla="*/ 218440 h 366714"/>
                        <a:gd name="connsiteX14" fmla="*/ 132558 w 960295"/>
                        <a:gd name="connsiteY14" fmla="*/ 360680 h 366714"/>
                        <a:gd name="connsiteX15" fmla="*/ 3018 w 960295"/>
                        <a:gd name="connsiteY15" fmla="*/ 345440 h 366714"/>
                        <a:gd name="connsiteX0" fmla="*/ 0 w 957277"/>
                        <a:gd name="connsiteY0" fmla="*/ 345440 h 361619"/>
                        <a:gd name="connsiteX1" fmla="*/ 53340 w 957277"/>
                        <a:gd name="connsiteY1" fmla="*/ 162560 h 361619"/>
                        <a:gd name="connsiteX2" fmla="*/ 220980 w 957277"/>
                        <a:gd name="connsiteY2" fmla="*/ 38100 h 361619"/>
                        <a:gd name="connsiteX3" fmla="*/ 459740 w 957277"/>
                        <a:gd name="connsiteY3" fmla="*/ 0 h 361619"/>
                        <a:gd name="connsiteX4" fmla="*/ 645160 w 957277"/>
                        <a:gd name="connsiteY4" fmla="*/ 38100 h 361619"/>
                        <a:gd name="connsiteX5" fmla="*/ 812800 w 957277"/>
                        <a:gd name="connsiteY5" fmla="*/ 139700 h 361619"/>
                        <a:gd name="connsiteX6" fmla="*/ 924560 w 957277"/>
                        <a:gd name="connsiteY6" fmla="*/ 248920 h 361619"/>
                        <a:gd name="connsiteX7" fmla="*/ 949960 w 957277"/>
                        <a:gd name="connsiteY7" fmla="*/ 350520 h 361619"/>
                        <a:gd name="connsiteX8" fmla="*/ 825500 w 957277"/>
                        <a:gd name="connsiteY8" fmla="*/ 353060 h 361619"/>
                        <a:gd name="connsiteX9" fmla="*/ 756920 w 957277"/>
                        <a:gd name="connsiteY9" fmla="*/ 231140 h 361619"/>
                        <a:gd name="connsiteX10" fmla="*/ 609600 w 957277"/>
                        <a:gd name="connsiteY10" fmla="*/ 142240 h 361619"/>
                        <a:gd name="connsiteX11" fmla="*/ 431800 w 957277"/>
                        <a:gd name="connsiteY11" fmla="*/ 106680 h 361619"/>
                        <a:gd name="connsiteX12" fmla="*/ 261620 w 957277"/>
                        <a:gd name="connsiteY12" fmla="*/ 142240 h 361619"/>
                        <a:gd name="connsiteX13" fmla="*/ 160020 w 957277"/>
                        <a:gd name="connsiteY13" fmla="*/ 218440 h 361619"/>
                        <a:gd name="connsiteX14" fmla="*/ 129540 w 957277"/>
                        <a:gd name="connsiteY14" fmla="*/ 360680 h 361619"/>
                        <a:gd name="connsiteX15" fmla="*/ 0 w 957277"/>
                        <a:gd name="connsiteY15" fmla="*/ 345440 h 3616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957277" h="361619">
                          <a:moveTo>
                            <a:pt x="0" y="345440"/>
                          </a:moveTo>
                          <a:cubicBezTo>
                            <a:pt x="0" y="332740"/>
                            <a:pt x="16510" y="213783"/>
                            <a:pt x="53340" y="162560"/>
                          </a:cubicBezTo>
                          <a:cubicBezTo>
                            <a:pt x="90170" y="111337"/>
                            <a:pt x="153247" y="65193"/>
                            <a:pt x="220980" y="38100"/>
                          </a:cubicBezTo>
                          <a:cubicBezTo>
                            <a:pt x="288713" y="11007"/>
                            <a:pt x="389043" y="0"/>
                            <a:pt x="459740" y="0"/>
                          </a:cubicBezTo>
                          <a:cubicBezTo>
                            <a:pt x="530437" y="0"/>
                            <a:pt x="586317" y="14817"/>
                            <a:pt x="645160" y="38100"/>
                          </a:cubicBezTo>
                          <a:cubicBezTo>
                            <a:pt x="704003" y="61383"/>
                            <a:pt x="766233" y="94403"/>
                            <a:pt x="812800" y="139700"/>
                          </a:cubicBezTo>
                          <a:cubicBezTo>
                            <a:pt x="859367" y="184997"/>
                            <a:pt x="901700" y="213783"/>
                            <a:pt x="924560" y="248920"/>
                          </a:cubicBezTo>
                          <a:cubicBezTo>
                            <a:pt x="947420" y="284057"/>
                            <a:pt x="969010" y="350943"/>
                            <a:pt x="949960" y="350520"/>
                          </a:cubicBezTo>
                          <a:lnTo>
                            <a:pt x="825500" y="353060"/>
                          </a:lnTo>
                          <a:cubicBezTo>
                            <a:pt x="813647" y="358563"/>
                            <a:pt x="792903" y="266277"/>
                            <a:pt x="756920" y="231140"/>
                          </a:cubicBezTo>
                          <a:cubicBezTo>
                            <a:pt x="720937" y="196003"/>
                            <a:pt x="663787" y="162983"/>
                            <a:pt x="609600" y="142240"/>
                          </a:cubicBezTo>
                          <a:cubicBezTo>
                            <a:pt x="555413" y="121497"/>
                            <a:pt x="489797" y="106680"/>
                            <a:pt x="431800" y="106680"/>
                          </a:cubicBezTo>
                          <a:cubicBezTo>
                            <a:pt x="373803" y="106680"/>
                            <a:pt x="306917" y="123613"/>
                            <a:pt x="261620" y="142240"/>
                          </a:cubicBezTo>
                          <a:cubicBezTo>
                            <a:pt x="216323" y="160867"/>
                            <a:pt x="179070" y="182033"/>
                            <a:pt x="160020" y="218440"/>
                          </a:cubicBezTo>
                          <a:cubicBezTo>
                            <a:pt x="140970" y="254847"/>
                            <a:pt x="146050" y="357293"/>
                            <a:pt x="129540" y="360680"/>
                          </a:cubicBezTo>
                          <a:cubicBezTo>
                            <a:pt x="113030" y="364067"/>
                            <a:pt x="0" y="358140"/>
                            <a:pt x="0" y="345440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FFFFF">
                            <a:shade val="30000"/>
                            <a:satMod val="115000"/>
                          </a:srgbClr>
                        </a:gs>
                        <a:gs pos="50000">
                          <a:srgbClr val="FFFFFF">
                            <a:shade val="67500"/>
                            <a:satMod val="115000"/>
                          </a:srgbClr>
                        </a:gs>
                        <a:gs pos="100000">
                          <a:srgbClr val="FFFFFF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grpSp>
                  <p:nvGrpSpPr>
                    <p:cNvPr id="116" name="グループ化 115">
                      <a:extLst>
                        <a:ext uri="{FF2B5EF4-FFF2-40B4-BE49-F238E27FC236}">
                          <a16:creationId xmlns:a16="http://schemas.microsoft.com/office/drawing/2014/main" id="{5E355F8F-6373-CDED-A163-720B8E96FF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113806" y="2431673"/>
                      <a:ext cx="823843" cy="885978"/>
                      <a:chOff x="10113806" y="2431673"/>
                      <a:chExt cx="823843" cy="885978"/>
                    </a:xfrm>
                  </p:grpSpPr>
                  <p:sp>
                    <p:nvSpPr>
                      <p:cNvPr id="124" name="フリーフォーム: 図形 123">
                        <a:extLst>
                          <a:ext uri="{FF2B5EF4-FFF2-40B4-BE49-F238E27FC236}">
                            <a16:creationId xmlns:a16="http://schemas.microsoft.com/office/drawing/2014/main" id="{CDF555F1-EA2E-E86C-F00B-F24AD85175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13806" y="2431673"/>
                        <a:ext cx="823843" cy="885978"/>
                      </a:xfrm>
                      <a:custGeom>
                        <a:avLst/>
                        <a:gdLst>
                          <a:gd name="connsiteX0" fmla="*/ 803643 w 821902"/>
                          <a:gd name="connsiteY0" fmla="*/ 194687 h 873644"/>
                          <a:gd name="connsiteX1" fmla="*/ 803643 w 821902"/>
                          <a:gd name="connsiteY1" fmla="*/ 535047 h 873644"/>
                          <a:gd name="connsiteX2" fmla="*/ 661403 w 821902"/>
                          <a:gd name="connsiteY2" fmla="*/ 791587 h 873644"/>
                          <a:gd name="connsiteX3" fmla="*/ 458203 w 821902"/>
                          <a:gd name="connsiteY3" fmla="*/ 872867 h 873644"/>
                          <a:gd name="connsiteX4" fmla="*/ 232143 w 821902"/>
                          <a:gd name="connsiteY4" fmla="*/ 819527 h 873644"/>
                          <a:gd name="connsiteX5" fmla="*/ 92443 w 821902"/>
                          <a:gd name="connsiteY5" fmla="*/ 621407 h 873644"/>
                          <a:gd name="connsiteX6" fmla="*/ 8623 w 821902"/>
                          <a:gd name="connsiteY6" fmla="*/ 547747 h 873644"/>
                          <a:gd name="connsiteX7" fmla="*/ 18783 w 821902"/>
                          <a:gd name="connsiteY7" fmla="*/ 420747 h 873644"/>
                          <a:gd name="connsiteX8" fmla="*/ 150863 w 821902"/>
                          <a:gd name="connsiteY8" fmla="*/ 471547 h 873644"/>
                          <a:gd name="connsiteX9" fmla="*/ 211823 w 821902"/>
                          <a:gd name="connsiteY9" fmla="*/ 202307 h 873644"/>
                          <a:gd name="connsiteX10" fmla="*/ 354063 w 821902"/>
                          <a:gd name="connsiteY10" fmla="*/ 90547 h 873644"/>
                          <a:gd name="connsiteX11" fmla="*/ 653783 w 821902"/>
                          <a:gd name="connsiteY11" fmla="*/ 1647 h 873644"/>
                          <a:gd name="connsiteX12" fmla="*/ 803643 w 821902"/>
                          <a:gd name="connsiteY12" fmla="*/ 194687 h 873644"/>
                          <a:gd name="connsiteX0" fmla="*/ 803643 w 821902"/>
                          <a:gd name="connsiteY0" fmla="*/ 194687 h 886092"/>
                          <a:gd name="connsiteX1" fmla="*/ 803643 w 821902"/>
                          <a:gd name="connsiteY1" fmla="*/ 535047 h 886092"/>
                          <a:gd name="connsiteX2" fmla="*/ 661403 w 821902"/>
                          <a:gd name="connsiteY2" fmla="*/ 791587 h 886092"/>
                          <a:gd name="connsiteX3" fmla="*/ 458203 w 821902"/>
                          <a:gd name="connsiteY3" fmla="*/ 885567 h 886092"/>
                          <a:gd name="connsiteX4" fmla="*/ 232143 w 821902"/>
                          <a:gd name="connsiteY4" fmla="*/ 819527 h 886092"/>
                          <a:gd name="connsiteX5" fmla="*/ 92443 w 821902"/>
                          <a:gd name="connsiteY5" fmla="*/ 621407 h 886092"/>
                          <a:gd name="connsiteX6" fmla="*/ 8623 w 821902"/>
                          <a:gd name="connsiteY6" fmla="*/ 547747 h 886092"/>
                          <a:gd name="connsiteX7" fmla="*/ 18783 w 821902"/>
                          <a:gd name="connsiteY7" fmla="*/ 420747 h 886092"/>
                          <a:gd name="connsiteX8" fmla="*/ 150863 w 821902"/>
                          <a:gd name="connsiteY8" fmla="*/ 471547 h 886092"/>
                          <a:gd name="connsiteX9" fmla="*/ 211823 w 821902"/>
                          <a:gd name="connsiteY9" fmla="*/ 202307 h 886092"/>
                          <a:gd name="connsiteX10" fmla="*/ 354063 w 821902"/>
                          <a:gd name="connsiteY10" fmla="*/ 90547 h 886092"/>
                          <a:gd name="connsiteX11" fmla="*/ 653783 w 821902"/>
                          <a:gd name="connsiteY11" fmla="*/ 1647 h 886092"/>
                          <a:gd name="connsiteX12" fmla="*/ 803643 w 821902"/>
                          <a:gd name="connsiteY12" fmla="*/ 194687 h 886092"/>
                          <a:gd name="connsiteX0" fmla="*/ 803643 w 821281"/>
                          <a:gd name="connsiteY0" fmla="*/ 194687 h 886264"/>
                          <a:gd name="connsiteX1" fmla="*/ 803643 w 821281"/>
                          <a:gd name="connsiteY1" fmla="*/ 535047 h 886264"/>
                          <a:gd name="connsiteX2" fmla="*/ 671563 w 821281"/>
                          <a:gd name="connsiteY2" fmla="*/ 786507 h 886264"/>
                          <a:gd name="connsiteX3" fmla="*/ 458203 w 821281"/>
                          <a:gd name="connsiteY3" fmla="*/ 885567 h 886264"/>
                          <a:gd name="connsiteX4" fmla="*/ 232143 w 821281"/>
                          <a:gd name="connsiteY4" fmla="*/ 819527 h 886264"/>
                          <a:gd name="connsiteX5" fmla="*/ 92443 w 821281"/>
                          <a:gd name="connsiteY5" fmla="*/ 621407 h 886264"/>
                          <a:gd name="connsiteX6" fmla="*/ 8623 w 821281"/>
                          <a:gd name="connsiteY6" fmla="*/ 547747 h 886264"/>
                          <a:gd name="connsiteX7" fmla="*/ 18783 w 821281"/>
                          <a:gd name="connsiteY7" fmla="*/ 420747 h 886264"/>
                          <a:gd name="connsiteX8" fmla="*/ 150863 w 821281"/>
                          <a:gd name="connsiteY8" fmla="*/ 471547 h 886264"/>
                          <a:gd name="connsiteX9" fmla="*/ 211823 w 821281"/>
                          <a:gd name="connsiteY9" fmla="*/ 202307 h 886264"/>
                          <a:gd name="connsiteX10" fmla="*/ 354063 w 821281"/>
                          <a:gd name="connsiteY10" fmla="*/ 90547 h 886264"/>
                          <a:gd name="connsiteX11" fmla="*/ 653783 w 821281"/>
                          <a:gd name="connsiteY11" fmla="*/ 1647 h 886264"/>
                          <a:gd name="connsiteX12" fmla="*/ 803643 w 821281"/>
                          <a:gd name="connsiteY12" fmla="*/ 194687 h 886264"/>
                          <a:gd name="connsiteX0" fmla="*/ 803643 w 821281"/>
                          <a:gd name="connsiteY0" fmla="*/ 194687 h 886264"/>
                          <a:gd name="connsiteX1" fmla="*/ 803643 w 821281"/>
                          <a:gd name="connsiteY1" fmla="*/ 535047 h 886264"/>
                          <a:gd name="connsiteX2" fmla="*/ 671563 w 821281"/>
                          <a:gd name="connsiteY2" fmla="*/ 786507 h 886264"/>
                          <a:gd name="connsiteX3" fmla="*/ 458203 w 821281"/>
                          <a:gd name="connsiteY3" fmla="*/ 885567 h 886264"/>
                          <a:gd name="connsiteX4" fmla="*/ 232143 w 821281"/>
                          <a:gd name="connsiteY4" fmla="*/ 819527 h 886264"/>
                          <a:gd name="connsiteX5" fmla="*/ 92443 w 821281"/>
                          <a:gd name="connsiteY5" fmla="*/ 621407 h 886264"/>
                          <a:gd name="connsiteX6" fmla="*/ 8623 w 821281"/>
                          <a:gd name="connsiteY6" fmla="*/ 547747 h 886264"/>
                          <a:gd name="connsiteX7" fmla="*/ 18783 w 821281"/>
                          <a:gd name="connsiteY7" fmla="*/ 420747 h 886264"/>
                          <a:gd name="connsiteX8" fmla="*/ 150863 w 821281"/>
                          <a:gd name="connsiteY8" fmla="*/ 471547 h 886264"/>
                          <a:gd name="connsiteX9" fmla="*/ 211823 w 821281"/>
                          <a:gd name="connsiteY9" fmla="*/ 202307 h 886264"/>
                          <a:gd name="connsiteX10" fmla="*/ 354063 w 821281"/>
                          <a:gd name="connsiteY10" fmla="*/ 90547 h 886264"/>
                          <a:gd name="connsiteX11" fmla="*/ 653783 w 821281"/>
                          <a:gd name="connsiteY11" fmla="*/ 1647 h 886264"/>
                          <a:gd name="connsiteX12" fmla="*/ 803643 w 821281"/>
                          <a:gd name="connsiteY12" fmla="*/ 194687 h 886264"/>
                          <a:gd name="connsiteX0" fmla="*/ 803643 w 820824"/>
                          <a:gd name="connsiteY0" fmla="*/ 194687 h 886092"/>
                          <a:gd name="connsiteX1" fmla="*/ 803643 w 820824"/>
                          <a:gd name="connsiteY1" fmla="*/ 535047 h 886092"/>
                          <a:gd name="connsiteX2" fmla="*/ 679183 w 820824"/>
                          <a:gd name="connsiteY2" fmla="*/ 791587 h 886092"/>
                          <a:gd name="connsiteX3" fmla="*/ 458203 w 820824"/>
                          <a:gd name="connsiteY3" fmla="*/ 885567 h 886092"/>
                          <a:gd name="connsiteX4" fmla="*/ 232143 w 820824"/>
                          <a:gd name="connsiteY4" fmla="*/ 819527 h 886092"/>
                          <a:gd name="connsiteX5" fmla="*/ 92443 w 820824"/>
                          <a:gd name="connsiteY5" fmla="*/ 621407 h 886092"/>
                          <a:gd name="connsiteX6" fmla="*/ 8623 w 820824"/>
                          <a:gd name="connsiteY6" fmla="*/ 547747 h 886092"/>
                          <a:gd name="connsiteX7" fmla="*/ 18783 w 820824"/>
                          <a:gd name="connsiteY7" fmla="*/ 420747 h 886092"/>
                          <a:gd name="connsiteX8" fmla="*/ 150863 w 820824"/>
                          <a:gd name="connsiteY8" fmla="*/ 471547 h 886092"/>
                          <a:gd name="connsiteX9" fmla="*/ 211823 w 820824"/>
                          <a:gd name="connsiteY9" fmla="*/ 202307 h 886092"/>
                          <a:gd name="connsiteX10" fmla="*/ 354063 w 820824"/>
                          <a:gd name="connsiteY10" fmla="*/ 90547 h 886092"/>
                          <a:gd name="connsiteX11" fmla="*/ 653783 w 820824"/>
                          <a:gd name="connsiteY11" fmla="*/ 1647 h 886092"/>
                          <a:gd name="connsiteX12" fmla="*/ 803643 w 820824"/>
                          <a:gd name="connsiteY12" fmla="*/ 194687 h 886092"/>
                          <a:gd name="connsiteX0" fmla="*/ 803643 w 816755"/>
                          <a:gd name="connsiteY0" fmla="*/ 194687 h 886092"/>
                          <a:gd name="connsiteX1" fmla="*/ 803643 w 816755"/>
                          <a:gd name="connsiteY1" fmla="*/ 535047 h 886092"/>
                          <a:gd name="connsiteX2" fmla="*/ 679183 w 816755"/>
                          <a:gd name="connsiteY2" fmla="*/ 791587 h 886092"/>
                          <a:gd name="connsiteX3" fmla="*/ 458203 w 816755"/>
                          <a:gd name="connsiteY3" fmla="*/ 885567 h 886092"/>
                          <a:gd name="connsiteX4" fmla="*/ 232143 w 816755"/>
                          <a:gd name="connsiteY4" fmla="*/ 819527 h 886092"/>
                          <a:gd name="connsiteX5" fmla="*/ 92443 w 816755"/>
                          <a:gd name="connsiteY5" fmla="*/ 621407 h 886092"/>
                          <a:gd name="connsiteX6" fmla="*/ 8623 w 816755"/>
                          <a:gd name="connsiteY6" fmla="*/ 547747 h 886092"/>
                          <a:gd name="connsiteX7" fmla="*/ 18783 w 816755"/>
                          <a:gd name="connsiteY7" fmla="*/ 420747 h 886092"/>
                          <a:gd name="connsiteX8" fmla="*/ 150863 w 816755"/>
                          <a:gd name="connsiteY8" fmla="*/ 471547 h 886092"/>
                          <a:gd name="connsiteX9" fmla="*/ 211823 w 816755"/>
                          <a:gd name="connsiteY9" fmla="*/ 202307 h 886092"/>
                          <a:gd name="connsiteX10" fmla="*/ 354063 w 816755"/>
                          <a:gd name="connsiteY10" fmla="*/ 90547 h 886092"/>
                          <a:gd name="connsiteX11" fmla="*/ 653783 w 816755"/>
                          <a:gd name="connsiteY11" fmla="*/ 1647 h 886092"/>
                          <a:gd name="connsiteX12" fmla="*/ 803643 w 816755"/>
                          <a:gd name="connsiteY12" fmla="*/ 194687 h 886092"/>
                          <a:gd name="connsiteX0" fmla="*/ 803643 w 816755"/>
                          <a:gd name="connsiteY0" fmla="*/ 194687 h 886092"/>
                          <a:gd name="connsiteX1" fmla="*/ 803643 w 816755"/>
                          <a:gd name="connsiteY1" fmla="*/ 535047 h 886092"/>
                          <a:gd name="connsiteX2" fmla="*/ 679183 w 816755"/>
                          <a:gd name="connsiteY2" fmla="*/ 791587 h 886092"/>
                          <a:gd name="connsiteX3" fmla="*/ 458203 w 816755"/>
                          <a:gd name="connsiteY3" fmla="*/ 885567 h 886092"/>
                          <a:gd name="connsiteX4" fmla="*/ 232143 w 816755"/>
                          <a:gd name="connsiteY4" fmla="*/ 819527 h 886092"/>
                          <a:gd name="connsiteX5" fmla="*/ 92443 w 816755"/>
                          <a:gd name="connsiteY5" fmla="*/ 621407 h 886092"/>
                          <a:gd name="connsiteX6" fmla="*/ 8623 w 816755"/>
                          <a:gd name="connsiteY6" fmla="*/ 547747 h 886092"/>
                          <a:gd name="connsiteX7" fmla="*/ 18783 w 816755"/>
                          <a:gd name="connsiteY7" fmla="*/ 420747 h 886092"/>
                          <a:gd name="connsiteX8" fmla="*/ 150863 w 816755"/>
                          <a:gd name="connsiteY8" fmla="*/ 471547 h 886092"/>
                          <a:gd name="connsiteX9" fmla="*/ 211823 w 816755"/>
                          <a:gd name="connsiteY9" fmla="*/ 202307 h 886092"/>
                          <a:gd name="connsiteX10" fmla="*/ 354063 w 816755"/>
                          <a:gd name="connsiteY10" fmla="*/ 90547 h 886092"/>
                          <a:gd name="connsiteX11" fmla="*/ 653783 w 816755"/>
                          <a:gd name="connsiteY11" fmla="*/ 1647 h 886092"/>
                          <a:gd name="connsiteX12" fmla="*/ 803643 w 816755"/>
                          <a:gd name="connsiteY12" fmla="*/ 194687 h 886092"/>
                          <a:gd name="connsiteX0" fmla="*/ 803643 w 816755"/>
                          <a:gd name="connsiteY0" fmla="*/ 194687 h 885978"/>
                          <a:gd name="connsiteX1" fmla="*/ 803643 w 816755"/>
                          <a:gd name="connsiteY1" fmla="*/ 535047 h 885978"/>
                          <a:gd name="connsiteX2" fmla="*/ 679183 w 816755"/>
                          <a:gd name="connsiteY2" fmla="*/ 791587 h 885978"/>
                          <a:gd name="connsiteX3" fmla="*/ 458203 w 816755"/>
                          <a:gd name="connsiteY3" fmla="*/ 885567 h 885978"/>
                          <a:gd name="connsiteX4" fmla="*/ 219443 w 816755"/>
                          <a:gd name="connsiteY4" fmla="*/ 816987 h 885978"/>
                          <a:gd name="connsiteX5" fmla="*/ 92443 w 816755"/>
                          <a:gd name="connsiteY5" fmla="*/ 621407 h 885978"/>
                          <a:gd name="connsiteX6" fmla="*/ 8623 w 816755"/>
                          <a:gd name="connsiteY6" fmla="*/ 547747 h 885978"/>
                          <a:gd name="connsiteX7" fmla="*/ 18783 w 816755"/>
                          <a:gd name="connsiteY7" fmla="*/ 420747 h 885978"/>
                          <a:gd name="connsiteX8" fmla="*/ 150863 w 816755"/>
                          <a:gd name="connsiteY8" fmla="*/ 471547 h 885978"/>
                          <a:gd name="connsiteX9" fmla="*/ 211823 w 816755"/>
                          <a:gd name="connsiteY9" fmla="*/ 202307 h 885978"/>
                          <a:gd name="connsiteX10" fmla="*/ 354063 w 816755"/>
                          <a:gd name="connsiteY10" fmla="*/ 90547 h 885978"/>
                          <a:gd name="connsiteX11" fmla="*/ 653783 w 816755"/>
                          <a:gd name="connsiteY11" fmla="*/ 1647 h 885978"/>
                          <a:gd name="connsiteX12" fmla="*/ 803643 w 816755"/>
                          <a:gd name="connsiteY12" fmla="*/ 194687 h 885978"/>
                          <a:gd name="connsiteX0" fmla="*/ 808224 w 821336"/>
                          <a:gd name="connsiteY0" fmla="*/ 194687 h 885978"/>
                          <a:gd name="connsiteX1" fmla="*/ 808224 w 821336"/>
                          <a:gd name="connsiteY1" fmla="*/ 535047 h 885978"/>
                          <a:gd name="connsiteX2" fmla="*/ 683764 w 821336"/>
                          <a:gd name="connsiteY2" fmla="*/ 791587 h 885978"/>
                          <a:gd name="connsiteX3" fmla="*/ 462784 w 821336"/>
                          <a:gd name="connsiteY3" fmla="*/ 885567 h 885978"/>
                          <a:gd name="connsiteX4" fmla="*/ 224024 w 821336"/>
                          <a:gd name="connsiteY4" fmla="*/ 816987 h 885978"/>
                          <a:gd name="connsiteX5" fmla="*/ 97024 w 821336"/>
                          <a:gd name="connsiteY5" fmla="*/ 621407 h 885978"/>
                          <a:gd name="connsiteX6" fmla="*/ 13204 w 821336"/>
                          <a:gd name="connsiteY6" fmla="*/ 547747 h 885978"/>
                          <a:gd name="connsiteX7" fmla="*/ 23364 w 821336"/>
                          <a:gd name="connsiteY7" fmla="*/ 420747 h 885978"/>
                          <a:gd name="connsiteX8" fmla="*/ 155444 w 821336"/>
                          <a:gd name="connsiteY8" fmla="*/ 471547 h 885978"/>
                          <a:gd name="connsiteX9" fmla="*/ 216404 w 821336"/>
                          <a:gd name="connsiteY9" fmla="*/ 202307 h 885978"/>
                          <a:gd name="connsiteX10" fmla="*/ 358644 w 821336"/>
                          <a:gd name="connsiteY10" fmla="*/ 90547 h 885978"/>
                          <a:gd name="connsiteX11" fmla="*/ 658364 w 821336"/>
                          <a:gd name="connsiteY11" fmla="*/ 1647 h 885978"/>
                          <a:gd name="connsiteX12" fmla="*/ 808224 w 821336"/>
                          <a:gd name="connsiteY12" fmla="*/ 194687 h 885978"/>
                          <a:gd name="connsiteX0" fmla="*/ 802940 w 816052"/>
                          <a:gd name="connsiteY0" fmla="*/ 194687 h 885978"/>
                          <a:gd name="connsiteX1" fmla="*/ 802940 w 816052"/>
                          <a:gd name="connsiteY1" fmla="*/ 535047 h 885978"/>
                          <a:gd name="connsiteX2" fmla="*/ 678480 w 816052"/>
                          <a:gd name="connsiteY2" fmla="*/ 791587 h 885978"/>
                          <a:gd name="connsiteX3" fmla="*/ 457500 w 816052"/>
                          <a:gd name="connsiteY3" fmla="*/ 885567 h 885978"/>
                          <a:gd name="connsiteX4" fmla="*/ 218740 w 816052"/>
                          <a:gd name="connsiteY4" fmla="*/ 816987 h 885978"/>
                          <a:gd name="connsiteX5" fmla="*/ 91740 w 816052"/>
                          <a:gd name="connsiteY5" fmla="*/ 621407 h 885978"/>
                          <a:gd name="connsiteX6" fmla="*/ 7920 w 816052"/>
                          <a:gd name="connsiteY6" fmla="*/ 547747 h 885978"/>
                          <a:gd name="connsiteX7" fmla="*/ 28240 w 816052"/>
                          <a:gd name="connsiteY7" fmla="*/ 413127 h 885978"/>
                          <a:gd name="connsiteX8" fmla="*/ 150160 w 816052"/>
                          <a:gd name="connsiteY8" fmla="*/ 471547 h 885978"/>
                          <a:gd name="connsiteX9" fmla="*/ 211120 w 816052"/>
                          <a:gd name="connsiteY9" fmla="*/ 202307 h 885978"/>
                          <a:gd name="connsiteX10" fmla="*/ 353360 w 816052"/>
                          <a:gd name="connsiteY10" fmla="*/ 90547 h 885978"/>
                          <a:gd name="connsiteX11" fmla="*/ 653080 w 816052"/>
                          <a:gd name="connsiteY11" fmla="*/ 1647 h 885978"/>
                          <a:gd name="connsiteX12" fmla="*/ 802940 w 816052"/>
                          <a:gd name="connsiteY12" fmla="*/ 194687 h 885978"/>
                          <a:gd name="connsiteX0" fmla="*/ 802940 w 816052"/>
                          <a:gd name="connsiteY0" fmla="*/ 194687 h 885978"/>
                          <a:gd name="connsiteX1" fmla="*/ 802940 w 816052"/>
                          <a:gd name="connsiteY1" fmla="*/ 535047 h 885978"/>
                          <a:gd name="connsiteX2" fmla="*/ 678480 w 816052"/>
                          <a:gd name="connsiteY2" fmla="*/ 791587 h 885978"/>
                          <a:gd name="connsiteX3" fmla="*/ 457500 w 816052"/>
                          <a:gd name="connsiteY3" fmla="*/ 885567 h 885978"/>
                          <a:gd name="connsiteX4" fmla="*/ 218740 w 816052"/>
                          <a:gd name="connsiteY4" fmla="*/ 816987 h 885978"/>
                          <a:gd name="connsiteX5" fmla="*/ 91740 w 816052"/>
                          <a:gd name="connsiteY5" fmla="*/ 621407 h 885978"/>
                          <a:gd name="connsiteX6" fmla="*/ 7920 w 816052"/>
                          <a:gd name="connsiteY6" fmla="*/ 547747 h 885978"/>
                          <a:gd name="connsiteX7" fmla="*/ 28240 w 816052"/>
                          <a:gd name="connsiteY7" fmla="*/ 413127 h 885978"/>
                          <a:gd name="connsiteX8" fmla="*/ 150160 w 816052"/>
                          <a:gd name="connsiteY8" fmla="*/ 471547 h 885978"/>
                          <a:gd name="connsiteX9" fmla="*/ 211120 w 816052"/>
                          <a:gd name="connsiteY9" fmla="*/ 202307 h 885978"/>
                          <a:gd name="connsiteX10" fmla="*/ 353360 w 816052"/>
                          <a:gd name="connsiteY10" fmla="*/ 90547 h 885978"/>
                          <a:gd name="connsiteX11" fmla="*/ 653080 w 816052"/>
                          <a:gd name="connsiteY11" fmla="*/ 1647 h 885978"/>
                          <a:gd name="connsiteX12" fmla="*/ 802940 w 816052"/>
                          <a:gd name="connsiteY12" fmla="*/ 194687 h 885978"/>
                          <a:gd name="connsiteX0" fmla="*/ 808530 w 821642"/>
                          <a:gd name="connsiteY0" fmla="*/ 194687 h 885978"/>
                          <a:gd name="connsiteX1" fmla="*/ 808530 w 821642"/>
                          <a:gd name="connsiteY1" fmla="*/ 535047 h 885978"/>
                          <a:gd name="connsiteX2" fmla="*/ 684070 w 821642"/>
                          <a:gd name="connsiteY2" fmla="*/ 791587 h 885978"/>
                          <a:gd name="connsiteX3" fmla="*/ 463090 w 821642"/>
                          <a:gd name="connsiteY3" fmla="*/ 885567 h 885978"/>
                          <a:gd name="connsiteX4" fmla="*/ 224330 w 821642"/>
                          <a:gd name="connsiteY4" fmla="*/ 816987 h 885978"/>
                          <a:gd name="connsiteX5" fmla="*/ 97330 w 821642"/>
                          <a:gd name="connsiteY5" fmla="*/ 621407 h 885978"/>
                          <a:gd name="connsiteX6" fmla="*/ 3350 w 821642"/>
                          <a:gd name="connsiteY6" fmla="*/ 532507 h 885978"/>
                          <a:gd name="connsiteX7" fmla="*/ 33830 w 821642"/>
                          <a:gd name="connsiteY7" fmla="*/ 413127 h 885978"/>
                          <a:gd name="connsiteX8" fmla="*/ 155750 w 821642"/>
                          <a:gd name="connsiteY8" fmla="*/ 471547 h 885978"/>
                          <a:gd name="connsiteX9" fmla="*/ 216710 w 821642"/>
                          <a:gd name="connsiteY9" fmla="*/ 202307 h 885978"/>
                          <a:gd name="connsiteX10" fmla="*/ 358950 w 821642"/>
                          <a:gd name="connsiteY10" fmla="*/ 90547 h 885978"/>
                          <a:gd name="connsiteX11" fmla="*/ 658670 w 821642"/>
                          <a:gd name="connsiteY11" fmla="*/ 1647 h 885978"/>
                          <a:gd name="connsiteX12" fmla="*/ 808530 w 821642"/>
                          <a:gd name="connsiteY12" fmla="*/ 194687 h 885978"/>
                          <a:gd name="connsiteX0" fmla="*/ 812743 w 825855"/>
                          <a:gd name="connsiteY0" fmla="*/ 194687 h 885978"/>
                          <a:gd name="connsiteX1" fmla="*/ 812743 w 825855"/>
                          <a:gd name="connsiteY1" fmla="*/ 535047 h 885978"/>
                          <a:gd name="connsiteX2" fmla="*/ 688283 w 825855"/>
                          <a:gd name="connsiteY2" fmla="*/ 791587 h 885978"/>
                          <a:gd name="connsiteX3" fmla="*/ 467303 w 825855"/>
                          <a:gd name="connsiteY3" fmla="*/ 885567 h 885978"/>
                          <a:gd name="connsiteX4" fmla="*/ 228543 w 825855"/>
                          <a:gd name="connsiteY4" fmla="*/ 816987 h 885978"/>
                          <a:gd name="connsiteX5" fmla="*/ 101543 w 825855"/>
                          <a:gd name="connsiteY5" fmla="*/ 621407 h 885978"/>
                          <a:gd name="connsiteX6" fmla="*/ 7563 w 825855"/>
                          <a:gd name="connsiteY6" fmla="*/ 532507 h 885978"/>
                          <a:gd name="connsiteX7" fmla="*/ 38043 w 825855"/>
                          <a:gd name="connsiteY7" fmla="*/ 413127 h 885978"/>
                          <a:gd name="connsiteX8" fmla="*/ 159963 w 825855"/>
                          <a:gd name="connsiteY8" fmla="*/ 471547 h 885978"/>
                          <a:gd name="connsiteX9" fmla="*/ 220923 w 825855"/>
                          <a:gd name="connsiteY9" fmla="*/ 202307 h 885978"/>
                          <a:gd name="connsiteX10" fmla="*/ 363163 w 825855"/>
                          <a:gd name="connsiteY10" fmla="*/ 90547 h 885978"/>
                          <a:gd name="connsiteX11" fmla="*/ 662883 w 825855"/>
                          <a:gd name="connsiteY11" fmla="*/ 1647 h 885978"/>
                          <a:gd name="connsiteX12" fmla="*/ 812743 w 825855"/>
                          <a:gd name="connsiteY12" fmla="*/ 194687 h 885978"/>
                          <a:gd name="connsiteX0" fmla="*/ 818059 w 831171"/>
                          <a:gd name="connsiteY0" fmla="*/ 194687 h 885978"/>
                          <a:gd name="connsiteX1" fmla="*/ 818059 w 831171"/>
                          <a:gd name="connsiteY1" fmla="*/ 535047 h 885978"/>
                          <a:gd name="connsiteX2" fmla="*/ 693599 w 831171"/>
                          <a:gd name="connsiteY2" fmla="*/ 791587 h 885978"/>
                          <a:gd name="connsiteX3" fmla="*/ 472619 w 831171"/>
                          <a:gd name="connsiteY3" fmla="*/ 885567 h 885978"/>
                          <a:gd name="connsiteX4" fmla="*/ 233859 w 831171"/>
                          <a:gd name="connsiteY4" fmla="*/ 816987 h 885978"/>
                          <a:gd name="connsiteX5" fmla="*/ 106859 w 831171"/>
                          <a:gd name="connsiteY5" fmla="*/ 621407 h 885978"/>
                          <a:gd name="connsiteX6" fmla="*/ 12879 w 831171"/>
                          <a:gd name="connsiteY6" fmla="*/ 532507 h 885978"/>
                          <a:gd name="connsiteX7" fmla="*/ 43359 w 831171"/>
                          <a:gd name="connsiteY7" fmla="*/ 413127 h 885978"/>
                          <a:gd name="connsiteX8" fmla="*/ 165279 w 831171"/>
                          <a:gd name="connsiteY8" fmla="*/ 471547 h 885978"/>
                          <a:gd name="connsiteX9" fmla="*/ 226239 w 831171"/>
                          <a:gd name="connsiteY9" fmla="*/ 202307 h 885978"/>
                          <a:gd name="connsiteX10" fmla="*/ 368479 w 831171"/>
                          <a:gd name="connsiteY10" fmla="*/ 90547 h 885978"/>
                          <a:gd name="connsiteX11" fmla="*/ 668199 w 831171"/>
                          <a:gd name="connsiteY11" fmla="*/ 1647 h 885978"/>
                          <a:gd name="connsiteX12" fmla="*/ 818059 w 831171"/>
                          <a:gd name="connsiteY12" fmla="*/ 194687 h 885978"/>
                          <a:gd name="connsiteX0" fmla="*/ 810731 w 823843"/>
                          <a:gd name="connsiteY0" fmla="*/ 194687 h 885978"/>
                          <a:gd name="connsiteX1" fmla="*/ 810731 w 823843"/>
                          <a:gd name="connsiteY1" fmla="*/ 535047 h 885978"/>
                          <a:gd name="connsiteX2" fmla="*/ 686271 w 823843"/>
                          <a:gd name="connsiteY2" fmla="*/ 791587 h 885978"/>
                          <a:gd name="connsiteX3" fmla="*/ 465291 w 823843"/>
                          <a:gd name="connsiteY3" fmla="*/ 885567 h 885978"/>
                          <a:gd name="connsiteX4" fmla="*/ 226531 w 823843"/>
                          <a:gd name="connsiteY4" fmla="*/ 816987 h 885978"/>
                          <a:gd name="connsiteX5" fmla="*/ 99531 w 823843"/>
                          <a:gd name="connsiteY5" fmla="*/ 621407 h 885978"/>
                          <a:gd name="connsiteX6" fmla="*/ 5551 w 823843"/>
                          <a:gd name="connsiteY6" fmla="*/ 532507 h 885978"/>
                          <a:gd name="connsiteX7" fmla="*/ 43651 w 823843"/>
                          <a:gd name="connsiteY7" fmla="*/ 408047 h 885978"/>
                          <a:gd name="connsiteX8" fmla="*/ 157951 w 823843"/>
                          <a:gd name="connsiteY8" fmla="*/ 471547 h 885978"/>
                          <a:gd name="connsiteX9" fmla="*/ 218911 w 823843"/>
                          <a:gd name="connsiteY9" fmla="*/ 202307 h 885978"/>
                          <a:gd name="connsiteX10" fmla="*/ 361151 w 823843"/>
                          <a:gd name="connsiteY10" fmla="*/ 90547 h 885978"/>
                          <a:gd name="connsiteX11" fmla="*/ 660871 w 823843"/>
                          <a:gd name="connsiteY11" fmla="*/ 1647 h 885978"/>
                          <a:gd name="connsiteX12" fmla="*/ 810731 w 823843"/>
                          <a:gd name="connsiteY12" fmla="*/ 194687 h 885978"/>
                          <a:gd name="connsiteX0" fmla="*/ 810731 w 823843"/>
                          <a:gd name="connsiteY0" fmla="*/ 194687 h 885978"/>
                          <a:gd name="connsiteX1" fmla="*/ 810731 w 823843"/>
                          <a:gd name="connsiteY1" fmla="*/ 535047 h 885978"/>
                          <a:gd name="connsiteX2" fmla="*/ 686271 w 823843"/>
                          <a:gd name="connsiteY2" fmla="*/ 791587 h 885978"/>
                          <a:gd name="connsiteX3" fmla="*/ 465291 w 823843"/>
                          <a:gd name="connsiteY3" fmla="*/ 885567 h 885978"/>
                          <a:gd name="connsiteX4" fmla="*/ 226531 w 823843"/>
                          <a:gd name="connsiteY4" fmla="*/ 816987 h 885978"/>
                          <a:gd name="connsiteX5" fmla="*/ 99531 w 823843"/>
                          <a:gd name="connsiteY5" fmla="*/ 621407 h 885978"/>
                          <a:gd name="connsiteX6" fmla="*/ 5551 w 823843"/>
                          <a:gd name="connsiteY6" fmla="*/ 532507 h 885978"/>
                          <a:gd name="connsiteX7" fmla="*/ 43651 w 823843"/>
                          <a:gd name="connsiteY7" fmla="*/ 408047 h 885978"/>
                          <a:gd name="connsiteX8" fmla="*/ 157951 w 823843"/>
                          <a:gd name="connsiteY8" fmla="*/ 471547 h 885978"/>
                          <a:gd name="connsiteX9" fmla="*/ 218911 w 823843"/>
                          <a:gd name="connsiteY9" fmla="*/ 202307 h 885978"/>
                          <a:gd name="connsiteX10" fmla="*/ 361151 w 823843"/>
                          <a:gd name="connsiteY10" fmla="*/ 90547 h 885978"/>
                          <a:gd name="connsiteX11" fmla="*/ 660871 w 823843"/>
                          <a:gd name="connsiteY11" fmla="*/ 1647 h 885978"/>
                          <a:gd name="connsiteX12" fmla="*/ 810731 w 823843"/>
                          <a:gd name="connsiteY12" fmla="*/ 194687 h 88597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823843" h="885978">
                            <a:moveTo>
                              <a:pt x="810731" y="194687"/>
                            </a:moveTo>
                            <a:cubicBezTo>
                              <a:pt x="835708" y="283587"/>
                              <a:pt x="818774" y="427944"/>
                              <a:pt x="810731" y="535047"/>
                            </a:cubicBezTo>
                            <a:cubicBezTo>
                              <a:pt x="802688" y="642150"/>
                              <a:pt x="764164" y="730627"/>
                              <a:pt x="686271" y="791587"/>
                            </a:cubicBezTo>
                            <a:cubicBezTo>
                              <a:pt x="608378" y="852547"/>
                              <a:pt x="541914" y="881334"/>
                              <a:pt x="465291" y="885567"/>
                            </a:cubicBezTo>
                            <a:cubicBezTo>
                              <a:pt x="388668" y="889800"/>
                              <a:pt x="287491" y="861014"/>
                              <a:pt x="226531" y="816987"/>
                            </a:cubicBezTo>
                            <a:cubicBezTo>
                              <a:pt x="165571" y="772960"/>
                              <a:pt x="136361" y="668820"/>
                              <a:pt x="99531" y="621407"/>
                            </a:cubicBezTo>
                            <a:cubicBezTo>
                              <a:pt x="62701" y="573994"/>
                              <a:pt x="14864" y="568067"/>
                              <a:pt x="5551" y="532507"/>
                            </a:cubicBezTo>
                            <a:cubicBezTo>
                              <a:pt x="-3762" y="496947"/>
                              <a:pt x="-7149" y="428367"/>
                              <a:pt x="43651" y="408047"/>
                            </a:cubicBezTo>
                            <a:cubicBezTo>
                              <a:pt x="94451" y="387727"/>
                              <a:pt x="156681" y="477897"/>
                              <a:pt x="157951" y="471547"/>
                            </a:cubicBezTo>
                            <a:cubicBezTo>
                              <a:pt x="159221" y="465197"/>
                              <a:pt x="185044" y="265807"/>
                              <a:pt x="218911" y="202307"/>
                            </a:cubicBezTo>
                            <a:cubicBezTo>
                              <a:pt x="252778" y="138807"/>
                              <a:pt x="287491" y="123990"/>
                              <a:pt x="361151" y="90547"/>
                            </a:cubicBezTo>
                            <a:cubicBezTo>
                              <a:pt x="434811" y="57104"/>
                              <a:pt x="583401" y="-11476"/>
                              <a:pt x="660871" y="1647"/>
                            </a:cubicBezTo>
                            <a:cubicBezTo>
                              <a:pt x="738341" y="14770"/>
                              <a:pt x="785754" y="105787"/>
                              <a:pt x="810731" y="194687"/>
                            </a:cubicBezTo>
                            <a:close/>
                          </a:path>
                        </a:pathLst>
                      </a:custGeom>
                      <a:solidFill>
                        <a:srgbClr val="FFF2CC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5" name="楕円 124">
                        <a:extLst>
                          <a:ext uri="{FF2B5EF4-FFF2-40B4-BE49-F238E27FC236}">
                            <a16:creationId xmlns:a16="http://schemas.microsoft.com/office/drawing/2014/main" id="{539C2E66-B5A2-22A0-E0E8-A199FB461F3A}"/>
                          </a:ext>
                        </a:extLst>
                      </p:cNvPr>
                      <p:cNvSpPr/>
                      <p:nvPr/>
                    </p:nvSpPr>
                    <p:spPr>
                      <a:xfrm rot="203694">
                        <a:off x="10499990" y="2846993"/>
                        <a:ext cx="63284" cy="13075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6" name="楕円 125">
                        <a:extLst>
                          <a:ext uri="{FF2B5EF4-FFF2-40B4-BE49-F238E27FC236}">
                            <a16:creationId xmlns:a16="http://schemas.microsoft.com/office/drawing/2014/main" id="{F56277C7-08EC-AD4A-5D3F-A573B90B82C9}"/>
                          </a:ext>
                        </a:extLst>
                      </p:cNvPr>
                      <p:cNvSpPr/>
                      <p:nvPr/>
                    </p:nvSpPr>
                    <p:spPr>
                      <a:xfrm rot="318455">
                        <a:off x="10760468" y="2854581"/>
                        <a:ext cx="63284" cy="13075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7" name="フリーフォーム: 図形 126">
                        <a:extLst>
                          <a:ext uri="{FF2B5EF4-FFF2-40B4-BE49-F238E27FC236}">
                            <a16:creationId xmlns:a16="http://schemas.microsoft.com/office/drawing/2014/main" id="{4B9DF64C-49E6-BE3C-7D77-FAA3B38FF3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47680" y="2954020"/>
                        <a:ext cx="53340" cy="71120"/>
                      </a:xfrm>
                      <a:custGeom>
                        <a:avLst/>
                        <a:gdLst>
                          <a:gd name="connsiteX0" fmla="*/ 0 w 53340"/>
                          <a:gd name="connsiteY0" fmla="*/ 35560 h 71120"/>
                          <a:gd name="connsiteX1" fmla="*/ 53340 w 53340"/>
                          <a:gd name="connsiteY1" fmla="*/ 0 h 71120"/>
                          <a:gd name="connsiteX2" fmla="*/ 43180 w 53340"/>
                          <a:gd name="connsiteY2" fmla="*/ 71120 h 711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53340" h="71120">
                            <a:moveTo>
                              <a:pt x="0" y="35560"/>
                            </a:moveTo>
                            <a:lnTo>
                              <a:pt x="53340" y="0"/>
                            </a:lnTo>
                            <a:lnTo>
                              <a:pt x="43180" y="71120"/>
                            </a:lnTo>
                          </a:path>
                        </a:pathLst>
                      </a:cu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8" name="フリーフォーム: 図形 127">
                        <a:extLst>
                          <a:ext uri="{FF2B5EF4-FFF2-40B4-BE49-F238E27FC236}">
                            <a16:creationId xmlns:a16="http://schemas.microsoft.com/office/drawing/2014/main" id="{A3DC7535-4B95-5C75-5F2B-B9419FAC10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5120" y="2656840"/>
                        <a:ext cx="71120" cy="93980"/>
                      </a:xfrm>
                      <a:custGeom>
                        <a:avLst/>
                        <a:gdLst>
                          <a:gd name="connsiteX0" fmla="*/ 0 w 71120"/>
                          <a:gd name="connsiteY0" fmla="*/ 0 h 93980"/>
                          <a:gd name="connsiteX1" fmla="*/ 71120 w 71120"/>
                          <a:gd name="connsiteY1" fmla="*/ 93980 h 939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1120" h="93980">
                            <a:moveTo>
                              <a:pt x="0" y="0"/>
                            </a:moveTo>
                            <a:lnTo>
                              <a:pt x="71120" y="9398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9" name="フリーフォーム: 図形 128">
                        <a:extLst>
                          <a:ext uri="{FF2B5EF4-FFF2-40B4-BE49-F238E27FC236}">
                            <a16:creationId xmlns:a16="http://schemas.microsoft.com/office/drawing/2014/main" id="{AC9443F3-57FB-BF54-52B1-9A5AD4473D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84840" y="2735580"/>
                        <a:ext cx="101600" cy="10160"/>
                      </a:xfrm>
                      <a:custGeom>
                        <a:avLst/>
                        <a:gdLst>
                          <a:gd name="connsiteX0" fmla="*/ 0 w 101600"/>
                          <a:gd name="connsiteY0" fmla="*/ 10160 h 10160"/>
                          <a:gd name="connsiteX1" fmla="*/ 101600 w 101600"/>
                          <a:gd name="connsiteY1" fmla="*/ 0 h 101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01600" h="10160">
                            <a:moveTo>
                              <a:pt x="0" y="10160"/>
                            </a:moveTo>
                            <a:lnTo>
                              <a:pt x="101600" y="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30" name="フリーフォーム: 図形 129">
                        <a:extLst>
                          <a:ext uri="{FF2B5EF4-FFF2-40B4-BE49-F238E27FC236}">
                            <a16:creationId xmlns:a16="http://schemas.microsoft.com/office/drawing/2014/main" id="{356C73AB-20A9-7F80-7693-966C84CF35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95560" y="2915920"/>
                        <a:ext cx="50800" cy="71120"/>
                      </a:xfrm>
                      <a:custGeom>
                        <a:avLst/>
                        <a:gdLst>
                          <a:gd name="connsiteX0" fmla="*/ 0 w 50800"/>
                          <a:gd name="connsiteY0" fmla="*/ 0 h 71120"/>
                          <a:gd name="connsiteX1" fmla="*/ 50800 w 50800"/>
                          <a:gd name="connsiteY1" fmla="*/ 71120 h 711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50800" h="71120">
                            <a:moveTo>
                              <a:pt x="0" y="0"/>
                            </a:moveTo>
                            <a:lnTo>
                              <a:pt x="50800" y="71120"/>
                            </a:lnTo>
                          </a:path>
                        </a:pathLst>
                      </a:custGeom>
                      <a:noFill/>
                      <a:ln w="57150"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31" name="フリーフォーム: 図形 130">
                        <a:extLst>
                          <a:ext uri="{FF2B5EF4-FFF2-40B4-BE49-F238E27FC236}">
                            <a16:creationId xmlns:a16="http://schemas.microsoft.com/office/drawing/2014/main" id="{F5C42D88-DBAC-3E7E-0172-2B9632DAE2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19673" y="3126579"/>
                        <a:ext cx="170757" cy="115685"/>
                      </a:xfrm>
                      <a:custGeom>
                        <a:avLst/>
                        <a:gdLst>
                          <a:gd name="connsiteX0" fmla="*/ 164394 w 180837"/>
                          <a:gd name="connsiteY0" fmla="*/ 96623 h 117306"/>
                          <a:gd name="connsiteX1" fmla="*/ 11994 w 180837"/>
                          <a:gd name="connsiteY1" fmla="*/ 114403 h 117306"/>
                          <a:gd name="connsiteX2" fmla="*/ 17074 w 180837"/>
                          <a:gd name="connsiteY2" fmla="*/ 43283 h 117306"/>
                          <a:gd name="connsiteX3" fmla="*/ 75494 w 180837"/>
                          <a:gd name="connsiteY3" fmla="*/ 103 h 117306"/>
                          <a:gd name="connsiteX4" fmla="*/ 166934 w 180837"/>
                          <a:gd name="connsiteY4" fmla="*/ 33123 h 117306"/>
                          <a:gd name="connsiteX5" fmla="*/ 164394 w 180837"/>
                          <a:gd name="connsiteY5" fmla="*/ 96623 h 117306"/>
                          <a:gd name="connsiteX0" fmla="*/ 164394 w 178166"/>
                          <a:gd name="connsiteY0" fmla="*/ 96681 h 117523"/>
                          <a:gd name="connsiteX1" fmla="*/ 11994 w 178166"/>
                          <a:gd name="connsiteY1" fmla="*/ 114461 h 117523"/>
                          <a:gd name="connsiteX2" fmla="*/ 17074 w 178166"/>
                          <a:gd name="connsiteY2" fmla="*/ 43341 h 117523"/>
                          <a:gd name="connsiteX3" fmla="*/ 75494 w 178166"/>
                          <a:gd name="connsiteY3" fmla="*/ 161 h 117523"/>
                          <a:gd name="connsiteX4" fmla="*/ 161219 w 178166"/>
                          <a:gd name="connsiteY4" fmla="*/ 25561 h 117523"/>
                          <a:gd name="connsiteX5" fmla="*/ 164394 w 178166"/>
                          <a:gd name="connsiteY5" fmla="*/ 96681 h 117523"/>
                          <a:gd name="connsiteX0" fmla="*/ 164394 w 174124"/>
                          <a:gd name="connsiteY0" fmla="*/ 96681 h 116253"/>
                          <a:gd name="connsiteX1" fmla="*/ 11994 w 174124"/>
                          <a:gd name="connsiteY1" fmla="*/ 114461 h 116253"/>
                          <a:gd name="connsiteX2" fmla="*/ 17074 w 174124"/>
                          <a:gd name="connsiteY2" fmla="*/ 43341 h 116253"/>
                          <a:gd name="connsiteX3" fmla="*/ 75494 w 174124"/>
                          <a:gd name="connsiteY3" fmla="*/ 161 h 116253"/>
                          <a:gd name="connsiteX4" fmla="*/ 161219 w 174124"/>
                          <a:gd name="connsiteY4" fmla="*/ 25561 h 116253"/>
                          <a:gd name="connsiteX5" fmla="*/ 164394 w 174124"/>
                          <a:gd name="connsiteY5" fmla="*/ 96681 h 116253"/>
                          <a:gd name="connsiteX0" fmla="*/ 161027 w 170757"/>
                          <a:gd name="connsiteY0" fmla="*/ 96681 h 115685"/>
                          <a:gd name="connsiteX1" fmla="*/ 8627 w 170757"/>
                          <a:gd name="connsiteY1" fmla="*/ 114461 h 115685"/>
                          <a:gd name="connsiteX2" fmla="*/ 13707 w 170757"/>
                          <a:gd name="connsiteY2" fmla="*/ 43341 h 115685"/>
                          <a:gd name="connsiteX3" fmla="*/ 72127 w 170757"/>
                          <a:gd name="connsiteY3" fmla="*/ 161 h 115685"/>
                          <a:gd name="connsiteX4" fmla="*/ 157852 w 170757"/>
                          <a:gd name="connsiteY4" fmla="*/ 25561 h 115685"/>
                          <a:gd name="connsiteX5" fmla="*/ 161027 w 170757"/>
                          <a:gd name="connsiteY5" fmla="*/ 96681 h 115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70757" h="115685">
                            <a:moveTo>
                              <a:pt x="161027" y="96681"/>
                            </a:moveTo>
                            <a:cubicBezTo>
                              <a:pt x="145681" y="96258"/>
                              <a:pt x="25560" y="121446"/>
                              <a:pt x="8627" y="114461"/>
                            </a:cubicBezTo>
                            <a:cubicBezTo>
                              <a:pt x="-8306" y="107476"/>
                              <a:pt x="3124" y="62391"/>
                              <a:pt x="13707" y="43341"/>
                            </a:cubicBezTo>
                            <a:cubicBezTo>
                              <a:pt x="24290" y="24291"/>
                              <a:pt x="47150" y="1854"/>
                              <a:pt x="72127" y="161"/>
                            </a:cubicBezTo>
                            <a:cubicBezTo>
                              <a:pt x="97104" y="-1532"/>
                              <a:pt x="143459" y="10321"/>
                              <a:pt x="157852" y="25561"/>
                            </a:cubicBezTo>
                            <a:cubicBezTo>
                              <a:pt x="172245" y="40801"/>
                              <a:pt x="176373" y="97104"/>
                              <a:pt x="161027" y="96681"/>
                            </a:cubicBezTo>
                            <a:close/>
                          </a:path>
                        </a:pathLst>
                      </a:custGeom>
                      <a:solidFill>
                        <a:srgbClr val="FF99CC"/>
                      </a:solidFill>
                      <a:ln w="952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</p:grpSp>
                <p:sp>
                  <p:nvSpPr>
                    <p:cNvPr id="117" name="フリーフォーム: 図形 116">
                      <a:extLst>
                        <a:ext uri="{FF2B5EF4-FFF2-40B4-BE49-F238E27FC236}">
                          <a16:creationId xmlns:a16="http://schemas.microsoft.com/office/drawing/2014/main" id="{F845FC3E-CF00-553F-8C35-8686E6DAEF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15540" y="2179671"/>
                      <a:ext cx="917566" cy="764919"/>
                    </a:xfrm>
                    <a:custGeom>
                      <a:avLst/>
                      <a:gdLst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7645 w 917566"/>
                        <a:gd name="connsiteY21" fmla="*/ 67782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7645 w 917566"/>
                        <a:gd name="connsiteY21" fmla="*/ 67782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0025 w 917566"/>
                        <a:gd name="connsiteY21" fmla="*/ 68163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0025 w 917566"/>
                        <a:gd name="connsiteY21" fmla="*/ 68163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917566" h="764919">
                          <a:moveTo>
                            <a:pt x="75245" y="761649"/>
                          </a:moveTo>
                          <a:cubicBezTo>
                            <a:pt x="60005" y="742599"/>
                            <a:pt x="16825" y="641634"/>
                            <a:pt x="6665" y="576864"/>
                          </a:cubicBezTo>
                          <a:cubicBezTo>
                            <a:pt x="-3495" y="512094"/>
                            <a:pt x="-2860" y="441609"/>
                            <a:pt x="14285" y="373029"/>
                          </a:cubicBezTo>
                          <a:cubicBezTo>
                            <a:pt x="31430" y="304449"/>
                            <a:pt x="76198" y="216501"/>
                            <a:pt x="109535" y="165384"/>
                          </a:cubicBezTo>
                          <a:cubicBezTo>
                            <a:pt x="142872" y="114267"/>
                            <a:pt x="166685" y="93311"/>
                            <a:pt x="214310" y="66324"/>
                          </a:cubicBezTo>
                          <a:cubicBezTo>
                            <a:pt x="261935" y="39337"/>
                            <a:pt x="320673" y="9174"/>
                            <a:pt x="395285" y="3459"/>
                          </a:cubicBezTo>
                          <a:cubicBezTo>
                            <a:pt x="469897" y="-2256"/>
                            <a:pt x="581975" y="-5431"/>
                            <a:pt x="661985" y="32034"/>
                          </a:cubicBezTo>
                          <a:cubicBezTo>
                            <a:pt x="741995" y="69499"/>
                            <a:pt x="832800" y="150144"/>
                            <a:pt x="875345" y="228249"/>
                          </a:cubicBezTo>
                          <a:cubicBezTo>
                            <a:pt x="917890" y="306354"/>
                            <a:pt x="918525" y="473359"/>
                            <a:pt x="917255" y="500664"/>
                          </a:cubicBezTo>
                          <a:cubicBezTo>
                            <a:pt x="915985" y="527969"/>
                            <a:pt x="888998" y="425099"/>
                            <a:pt x="867725" y="392079"/>
                          </a:cubicBezTo>
                          <a:cubicBezTo>
                            <a:pt x="846453" y="359059"/>
                            <a:pt x="806765" y="321276"/>
                            <a:pt x="789620" y="302544"/>
                          </a:cubicBezTo>
                          <a:cubicBezTo>
                            <a:pt x="772475" y="283812"/>
                            <a:pt x="790573" y="268254"/>
                            <a:pt x="764855" y="279684"/>
                          </a:cubicBezTo>
                          <a:cubicBezTo>
                            <a:pt x="739138" y="291114"/>
                            <a:pt x="694052" y="346359"/>
                            <a:pt x="635315" y="371124"/>
                          </a:cubicBezTo>
                          <a:cubicBezTo>
                            <a:pt x="576578" y="395889"/>
                            <a:pt x="444180" y="423512"/>
                            <a:pt x="412430" y="428274"/>
                          </a:cubicBezTo>
                          <a:cubicBezTo>
                            <a:pt x="380680" y="433036"/>
                            <a:pt x="417193" y="428274"/>
                            <a:pt x="444815" y="399699"/>
                          </a:cubicBezTo>
                          <a:cubicBezTo>
                            <a:pt x="472437" y="371124"/>
                            <a:pt x="575943" y="258411"/>
                            <a:pt x="578165" y="256824"/>
                          </a:cubicBezTo>
                          <a:cubicBezTo>
                            <a:pt x="580387" y="255237"/>
                            <a:pt x="487043" y="365091"/>
                            <a:pt x="458150" y="390174"/>
                          </a:cubicBezTo>
                          <a:cubicBezTo>
                            <a:pt x="429258" y="415256"/>
                            <a:pt x="423860" y="391127"/>
                            <a:pt x="404810" y="407319"/>
                          </a:cubicBezTo>
                          <a:cubicBezTo>
                            <a:pt x="385760" y="423511"/>
                            <a:pt x="362265" y="459072"/>
                            <a:pt x="343850" y="487329"/>
                          </a:cubicBezTo>
                          <a:cubicBezTo>
                            <a:pt x="325435" y="515586"/>
                            <a:pt x="308290" y="535272"/>
                            <a:pt x="294320" y="576864"/>
                          </a:cubicBezTo>
                          <a:cubicBezTo>
                            <a:pt x="280350" y="618456"/>
                            <a:pt x="253362" y="734662"/>
                            <a:pt x="260030" y="736884"/>
                          </a:cubicBezTo>
                          <a:cubicBezTo>
                            <a:pt x="266698" y="739106"/>
                            <a:pt x="238440" y="696244"/>
                            <a:pt x="220025" y="681639"/>
                          </a:cubicBezTo>
                          <a:cubicBezTo>
                            <a:pt x="201610" y="667034"/>
                            <a:pt x="171130" y="647031"/>
                            <a:pt x="149540" y="649254"/>
                          </a:cubicBezTo>
                          <a:cubicBezTo>
                            <a:pt x="127950" y="651476"/>
                            <a:pt x="108265" y="671162"/>
                            <a:pt x="98105" y="691164"/>
                          </a:cubicBezTo>
                          <a:cubicBezTo>
                            <a:pt x="87945" y="711166"/>
                            <a:pt x="90485" y="780699"/>
                            <a:pt x="75245" y="761649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18" name="フリーフォーム: 図形 117">
                      <a:extLst>
                        <a:ext uri="{FF2B5EF4-FFF2-40B4-BE49-F238E27FC236}">
                          <a16:creationId xmlns:a16="http://schemas.microsoft.com/office/drawing/2014/main" id="{2585A0D1-FFE5-80AF-DCD1-936EA756CE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40834" y="2265260"/>
                      <a:ext cx="478850" cy="476670"/>
                    </a:xfrm>
                    <a:custGeom>
                      <a:avLst/>
                      <a:gdLst>
                        <a:gd name="connsiteX0" fmla="*/ 478163 w 478850"/>
                        <a:gd name="connsiteY0" fmla="*/ 106743 h 476670"/>
                        <a:gd name="connsiteX1" fmla="*/ 405773 w 478850"/>
                        <a:gd name="connsiteY1" fmla="*/ 26733 h 476670"/>
                        <a:gd name="connsiteX2" fmla="*/ 293378 w 478850"/>
                        <a:gd name="connsiteY2" fmla="*/ 63 h 476670"/>
                        <a:gd name="connsiteX3" fmla="*/ 220988 w 478850"/>
                        <a:gd name="connsiteY3" fmla="*/ 32448 h 476670"/>
                        <a:gd name="connsiteX4" fmla="*/ 146693 w 478850"/>
                        <a:gd name="connsiteY4" fmla="*/ 120078 h 476670"/>
                        <a:gd name="connsiteX5" fmla="*/ 108593 w 478850"/>
                        <a:gd name="connsiteY5" fmla="*/ 135318 h 476670"/>
                        <a:gd name="connsiteX6" fmla="*/ 8 w 478850"/>
                        <a:gd name="connsiteY6" fmla="*/ 85788 h 476670"/>
                        <a:gd name="connsiteX7" fmla="*/ 102878 w 478850"/>
                        <a:gd name="connsiteY7" fmla="*/ 280098 h 476670"/>
                        <a:gd name="connsiteX8" fmla="*/ 167648 w 478850"/>
                        <a:gd name="connsiteY8" fmla="*/ 322008 h 476670"/>
                        <a:gd name="connsiteX9" fmla="*/ 333383 w 478850"/>
                        <a:gd name="connsiteY9" fmla="*/ 339153 h 476670"/>
                        <a:gd name="connsiteX10" fmla="*/ 224798 w 478850"/>
                        <a:gd name="connsiteY10" fmla="*/ 333438 h 476670"/>
                        <a:gd name="connsiteX11" fmla="*/ 131453 w 478850"/>
                        <a:gd name="connsiteY11" fmla="*/ 323913 h 476670"/>
                        <a:gd name="connsiteX12" fmla="*/ 211463 w 478850"/>
                        <a:gd name="connsiteY12" fmla="*/ 396303 h 476670"/>
                        <a:gd name="connsiteX13" fmla="*/ 291473 w 478850"/>
                        <a:gd name="connsiteY13" fmla="*/ 455358 h 476670"/>
                        <a:gd name="connsiteX14" fmla="*/ 382913 w 478850"/>
                        <a:gd name="connsiteY14" fmla="*/ 464883 h 476670"/>
                        <a:gd name="connsiteX15" fmla="*/ 388628 w 478850"/>
                        <a:gd name="connsiteY15" fmla="*/ 297243 h 476670"/>
                        <a:gd name="connsiteX16" fmla="*/ 438158 w 478850"/>
                        <a:gd name="connsiteY16" fmla="*/ 186753 h 476670"/>
                        <a:gd name="connsiteX17" fmla="*/ 478163 w 478850"/>
                        <a:gd name="connsiteY17" fmla="*/ 106743 h 476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478850" h="476670">
                          <a:moveTo>
                            <a:pt x="478163" y="106743"/>
                          </a:moveTo>
                          <a:cubicBezTo>
                            <a:pt x="472766" y="80073"/>
                            <a:pt x="436570" y="44513"/>
                            <a:pt x="405773" y="26733"/>
                          </a:cubicBezTo>
                          <a:cubicBezTo>
                            <a:pt x="374976" y="8953"/>
                            <a:pt x="324175" y="-889"/>
                            <a:pt x="293378" y="63"/>
                          </a:cubicBezTo>
                          <a:cubicBezTo>
                            <a:pt x="262581" y="1015"/>
                            <a:pt x="245435" y="12446"/>
                            <a:pt x="220988" y="32448"/>
                          </a:cubicBezTo>
                          <a:cubicBezTo>
                            <a:pt x="196541" y="52450"/>
                            <a:pt x="165425" y="102933"/>
                            <a:pt x="146693" y="120078"/>
                          </a:cubicBezTo>
                          <a:cubicBezTo>
                            <a:pt x="127961" y="137223"/>
                            <a:pt x="133040" y="141033"/>
                            <a:pt x="108593" y="135318"/>
                          </a:cubicBezTo>
                          <a:cubicBezTo>
                            <a:pt x="84145" y="129603"/>
                            <a:pt x="960" y="61658"/>
                            <a:pt x="8" y="85788"/>
                          </a:cubicBezTo>
                          <a:cubicBezTo>
                            <a:pt x="-944" y="109918"/>
                            <a:pt x="74938" y="240728"/>
                            <a:pt x="102878" y="280098"/>
                          </a:cubicBezTo>
                          <a:cubicBezTo>
                            <a:pt x="130818" y="319468"/>
                            <a:pt x="129231" y="312166"/>
                            <a:pt x="167648" y="322008"/>
                          </a:cubicBezTo>
                          <a:cubicBezTo>
                            <a:pt x="206065" y="331850"/>
                            <a:pt x="323858" y="337248"/>
                            <a:pt x="333383" y="339153"/>
                          </a:cubicBezTo>
                          <a:cubicBezTo>
                            <a:pt x="342908" y="341058"/>
                            <a:pt x="258453" y="335978"/>
                            <a:pt x="224798" y="333438"/>
                          </a:cubicBezTo>
                          <a:cubicBezTo>
                            <a:pt x="191143" y="330898"/>
                            <a:pt x="133675" y="313436"/>
                            <a:pt x="131453" y="323913"/>
                          </a:cubicBezTo>
                          <a:cubicBezTo>
                            <a:pt x="129231" y="334390"/>
                            <a:pt x="184793" y="374396"/>
                            <a:pt x="211463" y="396303"/>
                          </a:cubicBezTo>
                          <a:cubicBezTo>
                            <a:pt x="238133" y="418210"/>
                            <a:pt x="262898" y="443928"/>
                            <a:pt x="291473" y="455358"/>
                          </a:cubicBezTo>
                          <a:cubicBezTo>
                            <a:pt x="320048" y="466788"/>
                            <a:pt x="366720" y="491236"/>
                            <a:pt x="382913" y="464883"/>
                          </a:cubicBezTo>
                          <a:cubicBezTo>
                            <a:pt x="399105" y="438531"/>
                            <a:pt x="379420" y="343598"/>
                            <a:pt x="388628" y="297243"/>
                          </a:cubicBezTo>
                          <a:cubicBezTo>
                            <a:pt x="397835" y="250888"/>
                            <a:pt x="420378" y="220091"/>
                            <a:pt x="438158" y="186753"/>
                          </a:cubicBezTo>
                          <a:cubicBezTo>
                            <a:pt x="455938" y="153415"/>
                            <a:pt x="483560" y="133413"/>
                            <a:pt x="478163" y="106743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9" name="フリーフォーム: 図形 118">
                      <a:extLst>
                        <a:ext uri="{FF2B5EF4-FFF2-40B4-BE49-F238E27FC236}">
                          <a16:creationId xmlns:a16="http://schemas.microsoft.com/office/drawing/2014/main" id="{466DA7C2-244C-5A5F-9CC8-50DF82215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93605" y="2432685"/>
                      <a:ext cx="175260" cy="43815"/>
                    </a:xfrm>
                    <a:custGeom>
                      <a:avLst/>
                      <a:gdLst>
                        <a:gd name="connsiteX0" fmla="*/ 0 w 175260"/>
                        <a:gd name="connsiteY0" fmla="*/ 0 h 43815"/>
                        <a:gd name="connsiteX1" fmla="*/ 95250 w 175260"/>
                        <a:gd name="connsiteY1" fmla="*/ 41910 h 43815"/>
                        <a:gd name="connsiteX2" fmla="*/ 175260 w 175260"/>
                        <a:gd name="connsiteY2" fmla="*/ 43815 h 438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5260" h="43815">
                          <a:moveTo>
                            <a:pt x="0" y="0"/>
                          </a:moveTo>
                          <a:lnTo>
                            <a:pt x="95250" y="41910"/>
                          </a:lnTo>
                          <a:lnTo>
                            <a:pt x="175260" y="43815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20" name="フリーフォーム: 図形 119">
                      <a:extLst>
                        <a:ext uri="{FF2B5EF4-FFF2-40B4-BE49-F238E27FC236}">
                          <a16:creationId xmlns:a16="http://schemas.microsoft.com/office/drawing/2014/main" id="{D6C93021-69A3-2B58-3015-AA819B5536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4452" y="2320607"/>
                      <a:ext cx="139057" cy="361950"/>
                    </a:xfrm>
                    <a:custGeom>
                      <a:avLst/>
                      <a:gdLst>
                        <a:gd name="connsiteX0" fmla="*/ 0 w 175260"/>
                        <a:gd name="connsiteY0" fmla="*/ 0 h 43815"/>
                        <a:gd name="connsiteX1" fmla="*/ 95250 w 175260"/>
                        <a:gd name="connsiteY1" fmla="*/ 41910 h 43815"/>
                        <a:gd name="connsiteX2" fmla="*/ 175260 w 175260"/>
                        <a:gd name="connsiteY2" fmla="*/ 43815 h 43815"/>
                        <a:gd name="connsiteX0" fmla="*/ 87630 w 262890"/>
                        <a:gd name="connsiteY0" fmla="*/ 0 h 177167"/>
                        <a:gd name="connsiteX1" fmla="*/ 0 w 262890"/>
                        <a:gd name="connsiteY1" fmla="*/ 177165 h 177167"/>
                        <a:gd name="connsiteX2" fmla="*/ 262890 w 262890"/>
                        <a:gd name="connsiteY2" fmla="*/ 43815 h 177167"/>
                        <a:gd name="connsiteX0" fmla="*/ 93649 w 93649"/>
                        <a:gd name="connsiteY0" fmla="*/ 0 h 339090"/>
                        <a:gd name="connsiteX1" fmla="*/ 6019 w 93649"/>
                        <a:gd name="connsiteY1" fmla="*/ 177165 h 339090"/>
                        <a:gd name="connsiteX2" fmla="*/ 7924 w 93649"/>
                        <a:gd name="connsiteY2" fmla="*/ 339090 h 339090"/>
                        <a:gd name="connsiteX0" fmla="*/ 133654 w 133654"/>
                        <a:gd name="connsiteY0" fmla="*/ 0 h 361950"/>
                        <a:gd name="connsiteX1" fmla="*/ 6019 w 133654"/>
                        <a:gd name="connsiteY1" fmla="*/ 200025 h 361950"/>
                        <a:gd name="connsiteX2" fmla="*/ 7924 w 133654"/>
                        <a:gd name="connsiteY2" fmla="*/ 361950 h 361950"/>
                        <a:gd name="connsiteX0" fmla="*/ 139057 w 139057"/>
                        <a:gd name="connsiteY0" fmla="*/ 0 h 361950"/>
                        <a:gd name="connsiteX1" fmla="*/ 11422 w 139057"/>
                        <a:gd name="connsiteY1" fmla="*/ 200025 h 361950"/>
                        <a:gd name="connsiteX2" fmla="*/ 13327 w 139057"/>
                        <a:gd name="connsiteY2" fmla="*/ 361950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39057" h="361950">
                          <a:moveTo>
                            <a:pt x="139057" y="0"/>
                          </a:moveTo>
                          <a:lnTo>
                            <a:pt x="11422" y="200025"/>
                          </a:lnTo>
                          <a:cubicBezTo>
                            <a:pt x="7612" y="271145"/>
                            <a:pt x="-13343" y="361315"/>
                            <a:pt x="13327" y="361950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21" name="フリーフォーム: 図形 120">
                      <a:extLst>
                        <a:ext uri="{FF2B5EF4-FFF2-40B4-BE49-F238E27FC236}">
                          <a16:creationId xmlns:a16="http://schemas.microsoft.com/office/drawing/2014/main" id="{14299ACE-1711-0143-B696-27BBCF59B0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38634" y="2265225"/>
                      <a:ext cx="234315" cy="209550"/>
                    </a:xfrm>
                    <a:custGeom>
                      <a:avLst/>
                      <a:gdLst>
                        <a:gd name="connsiteX0" fmla="*/ 0 w 175260"/>
                        <a:gd name="connsiteY0" fmla="*/ 0 h 43815"/>
                        <a:gd name="connsiteX1" fmla="*/ 95250 w 175260"/>
                        <a:gd name="connsiteY1" fmla="*/ 41910 h 43815"/>
                        <a:gd name="connsiteX2" fmla="*/ 175260 w 175260"/>
                        <a:gd name="connsiteY2" fmla="*/ 43815 h 43815"/>
                        <a:gd name="connsiteX0" fmla="*/ 87630 w 262890"/>
                        <a:gd name="connsiteY0" fmla="*/ 0 h 177167"/>
                        <a:gd name="connsiteX1" fmla="*/ 0 w 262890"/>
                        <a:gd name="connsiteY1" fmla="*/ 177165 h 177167"/>
                        <a:gd name="connsiteX2" fmla="*/ 262890 w 262890"/>
                        <a:gd name="connsiteY2" fmla="*/ 43815 h 177167"/>
                        <a:gd name="connsiteX0" fmla="*/ 93649 w 93649"/>
                        <a:gd name="connsiteY0" fmla="*/ 0 h 339090"/>
                        <a:gd name="connsiteX1" fmla="*/ 6019 w 93649"/>
                        <a:gd name="connsiteY1" fmla="*/ 177165 h 339090"/>
                        <a:gd name="connsiteX2" fmla="*/ 7924 w 93649"/>
                        <a:gd name="connsiteY2" fmla="*/ 339090 h 339090"/>
                        <a:gd name="connsiteX0" fmla="*/ 133654 w 133654"/>
                        <a:gd name="connsiteY0" fmla="*/ 0 h 361950"/>
                        <a:gd name="connsiteX1" fmla="*/ 6019 w 133654"/>
                        <a:gd name="connsiteY1" fmla="*/ 200025 h 361950"/>
                        <a:gd name="connsiteX2" fmla="*/ 7924 w 133654"/>
                        <a:gd name="connsiteY2" fmla="*/ 361950 h 361950"/>
                        <a:gd name="connsiteX0" fmla="*/ 139057 w 139057"/>
                        <a:gd name="connsiteY0" fmla="*/ 0 h 361950"/>
                        <a:gd name="connsiteX1" fmla="*/ 11422 w 139057"/>
                        <a:gd name="connsiteY1" fmla="*/ 200025 h 361950"/>
                        <a:gd name="connsiteX2" fmla="*/ 13327 w 139057"/>
                        <a:gd name="connsiteY2" fmla="*/ 361950 h 361950"/>
                        <a:gd name="connsiteX0" fmla="*/ 127605 w 245715"/>
                        <a:gd name="connsiteY0" fmla="*/ 0 h 361950"/>
                        <a:gd name="connsiteX1" fmla="*/ 245715 w 245715"/>
                        <a:gd name="connsiteY1" fmla="*/ 114300 h 361950"/>
                        <a:gd name="connsiteX2" fmla="*/ 1875 w 245715"/>
                        <a:gd name="connsiteY2" fmla="*/ 361950 h 361950"/>
                        <a:gd name="connsiteX0" fmla="*/ 0 w 190500"/>
                        <a:gd name="connsiteY0" fmla="*/ 0 h 234315"/>
                        <a:gd name="connsiteX1" fmla="*/ 118110 w 190500"/>
                        <a:gd name="connsiteY1" fmla="*/ 114300 h 234315"/>
                        <a:gd name="connsiteX2" fmla="*/ 190500 w 190500"/>
                        <a:gd name="connsiteY2" fmla="*/ 234315 h 234315"/>
                        <a:gd name="connsiteX0" fmla="*/ 0 w 190500"/>
                        <a:gd name="connsiteY0" fmla="*/ 0 h 234315"/>
                        <a:gd name="connsiteX1" fmla="*/ 118110 w 190500"/>
                        <a:gd name="connsiteY1" fmla="*/ 114300 h 234315"/>
                        <a:gd name="connsiteX2" fmla="*/ 190500 w 190500"/>
                        <a:gd name="connsiteY2" fmla="*/ 234315 h 234315"/>
                        <a:gd name="connsiteX0" fmla="*/ 0 w 234315"/>
                        <a:gd name="connsiteY0" fmla="*/ 0 h 209550"/>
                        <a:gd name="connsiteX1" fmla="*/ 161925 w 234315"/>
                        <a:gd name="connsiteY1" fmla="*/ 89535 h 209550"/>
                        <a:gd name="connsiteX2" fmla="*/ 234315 w 234315"/>
                        <a:gd name="connsiteY2" fmla="*/ 209550 h 2095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34315" h="209550">
                          <a:moveTo>
                            <a:pt x="0" y="0"/>
                          </a:moveTo>
                          <a:lnTo>
                            <a:pt x="161925" y="89535"/>
                          </a:lnTo>
                          <a:cubicBezTo>
                            <a:pt x="215265" y="149225"/>
                            <a:pt x="207645" y="208915"/>
                            <a:pt x="234315" y="209550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22" name="フリーフォーム: 図形 121">
                      <a:extLst>
                        <a:ext uri="{FF2B5EF4-FFF2-40B4-BE49-F238E27FC236}">
                          <a16:creationId xmlns:a16="http://schemas.microsoft.com/office/drawing/2014/main" id="{2660817A-0B2A-EFD3-5F83-AA17E2F98E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89930" y="3316073"/>
                      <a:ext cx="328681" cy="217357"/>
                    </a:xfrm>
                    <a:custGeom>
                      <a:avLst/>
                      <a:gdLst>
                        <a:gd name="connsiteX0" fmla="*/ 7485 w 328681"/>
                        <a:gd name="connsiteY0" fmla="*/ 170077 h 217357"/>
                        <a:gd name="connsiteX1" fmla="*/ 22725 w 328681"/>
                        <a:gd name="connsiteY1" fmla="*/ 59587 h 217357"/>
                        <a:gd name="connsiteX2" fmla="*/ 154170 w 328681"/>
                        <a:gd name="connsiteY2" fmla="*/ 4342 h 217357"/>
                        <a:gd name="connsiteX3" fmla="*/ 230370 w 328681"/>
                        <a:gd name="connsiteY3" fmla="*/ 11962 h 217357"/>
                        <a:gd name="connsiteX4" fmla="*/ 316095 w 328681"/>
                        <a:gd name="connsiteY4" fmla="*/ 78637 h 217357"/>
                        <a:gd name="connsiteX5" fmla="*/ 323715 w 328681"/>
                        <a:gd name="connsiteY5" fmla="*/ 158647 h 217357"/>
                        <a:gd name="connsiteX6" fmla="*/ 272280 w 328681"/>
                        <a:gd name="connsiteY6" fmla="*/ 171982 h 217357"/>
                        <a:gd name="connsiteX7" fmla="*/ 268470 w 328681"/>
                        <a:gd name="connsiteY7" fmla="*/ 124357 h 217357"/>
                        <a:gd name="connsiteX8" fmla="*/ 226560 w 328681"/>
                        <a:gd name="connsiteY8" fmla="*/ 69112 h 217357"/>
                        <a:gd name="connsiteX9" fmla="*/ 264660 w 328681"/>
                        <a:gd name="connsiteY9" fmla="*/ 118642 h 217357"/>
                        <a:gd name="connsiteX10" fmla="*/ 262755 w 328681"/>
                        <a:gd name="connsiteY10" fmla="*/ 177697 h 217357"/>
                        <a:gd name="connsiteX11" fmla="*/ 218940 w 328681"/>
                        <a:gd name="connsiteY11" fmla="*/ 181507 h 217357"/>
                        <a:gd name="connsiteX12" fmla="*/ 192270 w 328681"/>
                        <a:gd name="connsiteY12" fmla="*/ 120547 h 217357"/>
                        <a:gd name="connsiteX13" fmla="*/ 152265 w 328681"/>
                        <a:gd name="connsiteY13" fmla="*/ 95782 h 217357"/>
                        <a:gd name="connsiteX14" fmla="*/ 197985 w 328681"/>
                        <a:gd name="connsiteY14" fmla="*/ 128167 h 217357"/>
                        <a:gd name="connsiteX15" fmla="*/ 199890 w 328681"/>
                        <a:gd name="connsiteY15" fmla="*/ 200557 h 217357"/>
                        <a:gd name="connsiteX16" fmla="*/ 180840 w 328681"/>
                        <a:gd name="connsiteY16" fmla="*/ 213892 h 217357"/>
                        <a:gd name="connsiteX17" fmla="*/ 102735 w 328681"/>
                        <a:gd name="connsiteY17" fmla="*/ 151027 h 217357"/>
                        <a:gd name="connsiteX18" fmla="*/ 7485 w 328681"/>
                        <a:gd name="connsiteY18" fmla="*/ 170077 h 2173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328681" h="217357">
                          <a:moveTo>
                            <a:pt x="7485" y="170077"/>
                          </a:moveTo>
                          <a:cubicBezTo>
                            <a:pt x="-5850" y="154837"/>
                            <a:pt x="-1723" y="87210"/>
                            <a:pt x="22725" y="59587"/>
                          </a:cubicBezTo>
                          <a:cubicBezTo>
                            <a:pt x="47173" y="31964"/>
                            <a:pt x="119563" y="12279"/>
                            <a:pt x="154170" y="4342"/>
                          </a:cubicBezTo>
                          <a:cubicBezTo>
                            <a:pt x="188777" y="-3595"/>
                            <a:pt x="203383" y="-420"/>
                            <a:pt x="230370" y="11962"/>
                          </a:cubicBezTo>
                          <a:cubicBezTo>
                            <a:pt x="257357" y="24344"/>
                            <a:pt x="300537" y="54189"/>
                            <a:pt x="316095" y="78637"/>
                          </a:cubicBezTo>
                          <a:cubicBezTo>
                            <a:pt x="331653" y="103085"/>
                            <a:pt x="331017" y="143090"/>
                            <a:pt x="323715" y="158647"/>
                          </a:cubicBezTo>
                          <a:cubicBezTo>
                            <a:pt x="316413" y="174204"/>
                            <a:pt x="281487" y="177697"/>
                            <a:pt x="272280" y="171982"/>
                          </a:cubicBezTo>
                          <a:cubicBezTo>
                            <a:pt x="263073" y="166267"/>
                            <a:pt x="276090" y="141502"/>
                            <a:pt x="268470" y="124357"/>
                          </a:cubicBezTo>
                          <a:cubicBezTo>
                            <a:pt x="260850" y="107212"/>
                            <a:pt x="227195" y="70064"/>
                            <a:pt x="226560" y="69112"/>
                          </a:cubicBezTo>
                          <a:cubicBezTo>
                            <a:pt x="225925" y="68160"/>
                            <a:pt x="258628" y="100545"/>
                            <a:pt x="264660" y="118642"/>
                          </a:cubicBezTo>
                          <a:cubicBezTo>
                            <a:pt x="270692" y="136739"/>
                            <a:pt x="270375" y="167219"/>
                            <a:pt x="262755" y="177697"/>
                          </a:cubicBezTo>
                          <a:cubicBezTo>
                            <a:pt x="255135" y="188175"/>
                            <a:pt x="230687" y="191032"/>
                            <a:pt x="218940" y="181507"/>
                          </a:cubicBezTo>
                          <a:cubicBezTo>
                            <a:pt x="207193" y="171982"/>
                            <a:pt x="203383" y="134834"/>
                            <a:pt x="192270" y="120547"/>
                          </a:cubicBezTo>
                          <a:cubicBezTo>
                            <a:pt x="181158" y="106259"/>
                            <a:pt x="151313" y="94512"/>
                            <a:pt x="152265" y="95782"/>
                          </a:cubicBezTo>
                          <a:cubicBezTo>
                            <a:pt x="153217" y="97052"/>
                            <a:pt x="190048" y="110705"/>
                            <a:pt x="197985" y="128167"/>
                          </a:cubicBezTo>
                          <a:cubicBezTo>
                            <a:pt x="205922" y="145629"/>
                            <a:pt x="202748" y="186269"/>
                            <a:pt x="199890" y="200557"/>
                          </a:cubicBezTo>
                          <a:cubicBezTo>
                            <a:pt x="197032" y="214845"/>
                            <a:pt x="197032" y="222147"/>
                            <a:pt x="180840" y="213892"/>
                          </a:cubicBezTo>
                          <a:cubicBezTo>
                            <a:pt x="164648" y="205637"/>
                            <a:pt x="131627" y="162457"/>
                            <a:pt x="102735" y="151027"/>
                          </a:cubicBezTo>
                          <a:cubicBezTo>
                            <a:pt x="73843" y="139597"/>
                            <a:pt x="20820" y="185317"/>
                            <a:pt x="7485" y="170077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23" name="フリーフォーム: 図形 122">
                      <a:extLst>
                        <a:ext uri="{FF2B5EF4-FFF2-40B4-BE49-F238E27FC236}">
                          <a16:creationId xmlns:a16="http://schemas.microsoft.com/office/drawing/2014/main" id="{0661B35E-FEB9-9B58-CC7F-72F95BE7D0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73633" y="3430217"/>
                      <a:ext cx="276563" cy="229272"/>
                    </a:xfrm>
                    <a:custGeom>
                      <a:avLst/>
                      <a:gdLst>
                        <a:gd name="connsiteX0" fmla="*/ 261000 w 275652"/>
                        <a:gd name="connsiteY0" fmla="*/ 227383 h 230534"/>
                        <a:gd name="connsiteX1" fmla="*/ 268620 w 275652"/>
                        <a:gd name="connsiteY1" fmla="*/ 126418 h 230534"/>
                        <a:gd name="connsiteX2" fmla="*/ 224805 w 275652"/>
                        <a:gd name="connsiteY2" fmla="*/ 29263 h 230534"/>
                        <a:gd name="connsiteX3" fmla="*/ 142890 w 275652"/>
                        <a:gd name="connsiteY3" fmla="*/ 4498 h 230534"/>
                        <a:gd name="connsiteX4" fmla="*/ 81930 w 275652"/>
                        <a:gd name="connsiteY4" fmla="*/ 4498 h 230534"/>
                        <a:gd name="connsiteX5" fmla="*/ 32400 w 275652"/>
                        <a:gd name="connsiteY5" fmla="*/ 50218 h 230534"/>
                        <a:gd name="connsiteX6" fmla="*/ 15 w 275652"/>
                        <a:gd name="connsiteY6" fmla="*/ 151183 h 230534"/>
                        <a:gd name="connsiteX7" fmla="*/ 36210 w 275652"/>
                        <a:gd name="connsiteY7" fmla="*/ 141658 h 230534"/>
                        <a:gd name="connsiteX8" fmla="*/ 85740 w 275652"/>
                        <a:gd name="connsiteY8" fmla="*/ 97843 h 230534"/>
                        <a:gd name="connsiteX9" fmla="*/ 137175 w 275652"/>
                        <a:gd name="connsiteY9" fmla="*/ 88318 h 230534"/>
                        <a:gd name="connsiteX10" fmla="*/ 78120 w 275652"/>
                        <a:gd name="connsiteY10" fmla="*/ 95938 h 230534"/>
                        <a:gd name="connsiteX11" fmla="*/ 53355 w 275652"/>
                        <a:gd name="connsiteY11" fmla="*/ 164518 h 230534"/>
                        <a:gd name="connsiteX12" fmla="*/ 55260 w 275652"/>
                        <a:gd name="connsiteY12" fmla="*/ 187378 h 230534"/>
                        <a:gd name="connsiteX13" fmla="*/ 102885 w 275652"/>
                        <a:gd name="connsiteY13" fmla="*/ 174043 h 230534"/>
                        <a:gd name="connsiteX14" fmla="*/ 114315 w 275652"/>
                        <a:gd name="connsiteY14" fmla="*/ 130228 h 230534"/>
                        <a:gd name="connsiteX15" fmla="*/ 171465 w 275652"/>
                        <a:gd name="connsiteY15" fmla="*/ 126418 h 230534"/>
                        <a:gd name="connsiteX16" fmla="*/ 106695 w 275652"/>
                        <a:gd name="connsiteY16" fmla="*/ 168328 h 230534"/>
                        <a:gd name="connsiteX17" fmla="*/ 131460 w 275652"/>
                        <a:gd name="connsiteY17" fmla="*/ 200713 h 230534"/>
                        <a:gd name="connsiteX18" fmla="*/ 261000 w 275652"/>
                        <a:gd name="connsiteY18" fmla="*/ 227383 h 230534"/>
                        <a:gd name="connsiteX0" fmla="*/ 261000 w 275652"/>
                        <a:gd name="connsiteY0" fmla="*/ 227383 h 230534"/>
                        <a:gd name="connsiteX1" fmla="*/ 268620 w 275652"/>
                        <a:gd name="connsiteY1" fmla="*/ 126418 h 230534"/>
                        <a:gd name="connsiteX2" fmla="*/ 224805 w 275652"/>
                        <a:gd name="connsiteY2" fmla="*/ 29263 h 230534"/>
                        <a:gd name="connsiteX3" fmla="*/ 142890 w 275652"/>
                        <a:gd name="connsiteY3" fmla="*/ 4498 h 230534"/>
                        <a:gd name="connsiteX4" fmla="*/ 81930 w 275652"/>
                        <a:gd name="connsiteY4" fmla="*/ 4498 h 230534"/>
                        <a:gd name="connsiteX5" fmla="*/ 32400 w 275652"/>
                        <a:gd name="connsiteY5" fmla="*/ 50218 h 230534"/>
                        <a:gd name="connsiteX6" fmla="*/ 15 w 275652"/>
                        <a:gd name="connsiteY6" fmla="*/ 151183 h 230534"/>
                        <a:gd name="connsiteX7" fmla="*/ 36210 w 275652"/>
                        <a:gd name="connsiteY7" fmla="*/ 141658 h 230534"/>
                        <a:gd name="connsiteX8" fmla="*/ 85740 w 275652"/>
                        <a:gd name="connsiteY8" fmla="*/ 97843 h 230534"/>
                        <a:gd name="connsiteX9" fmla="*/ 137175 w 275652"/>
                        <a:gd name="connsiteY9" fmla="*/ 88318 h 230534"/>
                        <a:gd name="connsiteX10" fmla="*/ 78120 w 275652"/>
                        <a:gd name="connsiteY10" fmla="*/ 95938 h 230534"/>
                        <a:gd name="connsiteX11" fmla="*/ 53355 w 275652"/>
                        <a:gd name="connsiteY11" fmla="*/ 164518 h 230534"/>
                        <a:gd name="connsiteX12" fmla="*/ 55260 w 275652"/>
                        <a:gd name="connsiteY12" fmla="*/ 187378 h 230534"/>
                        <a:gd name="connsiteX13" fmla="*/ 102885 w 275652"/>
                        <a:gd name="connsiteY13" fmla="*/ 174043 h 230534"/>
                        <a:gd name="connsiteX14" fmla="*/ 125745 w 275652"/>
                        <a:gd name="connsiteY14" fmla="*/ 147373 h 230534"/>
                        <a:gd name="connsiteX15" fmla="*/ 171465 w 275652"/>
                        <a:gd name="connsiteY15" fmla="*/ 126418 h 230534"/>
                        <a:gd name="connsiteX16" fmla="*/ 106695 w 275652"/>
                        <a:gd name="connsiteY16" fmla="*/ 168328 h 230534"/>
                        <a:gd name="connsiteX17" fmla="*/ 131460 w 275652"/>
                        <a:gd name="connsiteY17" fmla="*/ 200713 h 230534"/>
                        <a:gd name="connsiteX18" fmla="*/ 261000 w 275652"/>
                        <a:gd name="connsiteY18" fmla="*/ 227383 h 230534"/>
                        <a:gd name="connsiteX0" fmla="*/ 261000 w 275652"/>
                        <a:gd name="connsiteY0" fmla="*/ 227383 h 230979"/>
                        <a:gd name="connsiteX1" fmla="*/ 268620 w 275652"/>
                        <a:gd name="connsiteY1" fmla="*/ 126418 h 230979"/>
                        <a:gd name="connsiteX2" fmla="*/ 224805 w 275652"/>
                        <a:gd name="connsiteY2" fmla="*/ 29263 h 230979"/>
                        <a:gd name="connsiteX3" fmla="*/ 142890 w 275652"/>
                        <a:gd name="connsiteY3" fmla="*/ 4498 h 230979"/>
                        <a:gd name="connsiteX4" fmla="*/ 81930 w 275652"/>
                        <a:gd name="connsiteY4" fmla="*/ 4498 h 230979"/>
                        <a:gd name="connsiteX5" fmla="*/ 32400 w 275652"/>
                        <a:gd name="connsiteY5" fmla="*/ 50218 h 230979"/>
                        <a:gd name="connsiteX6" fmla="*/ 15 w 275652"/>
                        <a:gd name="connsiteY6" fmla="*/ 151183 h 230979"/>
                        <a:gd name="connsiteX7" fmla="*/ 36210 w 275652"/>
                        <a:gd name="connsiteY7" fmla="*/ 141658 h 230979"/>
                        <a:gd name="connsiteX8" fmla="*/ 85740 w 275652"/>
                        <a:gd name="connsiteY8" fmla="*/ 97843 h 230979"/>
                        <a:gd name="connsiteX9" fmla="*/ 137175 w 275652"/>
                        <a:gd name="connsiteY9" fmla="*/ 88318 h 230979"/>
                        <a:gd name="connsiteX10" fmla="*/ 78120 w 275652"/>
                        <a:gd name="connsiteY10" fmla="*/ 95938 h 230979"/>
                        <a:gd name="connsiteX11" fmla="*/ 53355 w 275652"/>
                        <a:gd name="connsiteY11" fmla="*/ 164518 h 230979"/>
                        <a:gd name="connsiteX12" fmla="*/ 55260 w 275652"/>
                        <a:gd name="connsiteY12" fmla="*/ 187378 h 230979"/>
                        <a:gd name="connsiteX13" fmla="*/ 102885 w 275652"/>
                        <a:gd name="connsiteY13" fmla="*/ 174043 h 230979"/>
                        <a:gd name="connsiteX14" fmla="*/ 125745 w 275652"/>
                        <a:gd name="connsiteY14" fmla="*/ 147373 h 230979"/>
                        <a:gd name="connsiteX15" fmla="*/ 171465 w 275652"/>
                        <a:gd name="connsiteY15" fmla="*/ 126418 h 230979"/>
                        <a:gd name="connsiteX16" fmla="*/ 131460 w 275652"/>
                        <a:gd name="connsiteY16" fmla="*/ 200713 h 230979"/>
                        <a:gd name="connsiteX17" fmla="*/ 261000 w 275652"/>
                        <a:gd name="connsiteY17" fmla="*/ 227383 h 230979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78120 w 276521"/>
                        <a:gd name="connsiteY10" fmla="*/ 95938 h 229272"/>
                        <a:gd name="connsiteX11" fmla="*/ 53355 w 276521"/>
                        <a:gd name="connsiteY11" fmla="*/ 16451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25745 w 276521"/>
                        <a:gd name="connsiteY14" fmla="*/ 147373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78120 w 276521"/>
                        <a:gd name="connsiteY10" fmla="*/ 95938 h 229272"/>
                        <a:gd name="connsiteX11" fmla="*/ 53355 w 276521"/>
                        <a:gd name="connsiteY11" fmla="*/ 16451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37175 w 276521"/>
                        <a:gd name="connsiteY14" fmla="*/ 153088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83835 w 276521"/>
                        <a:gd name="connsiteY10" fmla="*/ 107368 h 229272"/>
                        <a:gd name="connsiteX11" fmla="*/ 53355 w 276521"/>
                        <a:gd name="connsiteY11" fmla="*/ 16451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37175 w 276521"/>
                        <a:gd name="connsiteY14" fmla="*/ 153088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83835 w 276521"/>
                        <a:gd name="connsiteY10" fmla="*/ 107368 h 229272"/>
                        <a:gd name="connsiteX11" fmla="*/ 41925 w 276521"/>
                        <a:gd name="connsiteY11" fmla="*/ 16832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37175 w 276521"/>
                        <a:gd name="connsiteY14" fmla="*/ 153088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42 w 276563"/>
                        <a:gd name="connsiteY0" fmla="*/ 227383 h 229272"/>
                        <a:gd name="connsiteX1" fmla="*/ 268662 w 276563"/>
                        <a:gd name="connsiteY1" fmla="*/ 126418 h 229272"/>
                        <a:gd name="connsiteX2" fmla="*/ 224847 w 276563"/>
                        <a:gd name="connsiteY2" fmla="*/ 29263 h 229272"/>
                        <a:gd name="connsiteX3" fmla="*/ 142932 w 276563"/>
                        <a:gd name="connsiteY3" fmla="*/ 4498 h 229272"/>
                        <a:gd name="connsiteX4" fmla="*/ 81972 w 276563"/>
                        <a:gd name="connsiteY4" fmla="*/ 4498 h 229272"/>
                        <a:gd name="connsiteX5" fmla="*/ 32442 w 276563"/>
                        <a:gd name="connsiteY5" fmla="*/ 50218 h 229272"/>
                        <a:gd name="connsiteX6" fmla="*/ 57 w 276563"/>
                        <a:gd name="connsiteY6" fmla="*/ 151183 h 229272"/>
                        <a:gd name="connsiteX7" fmla="*/ 40062 w 276563"/>
                        <a:gd name="connsiteY7" fmla="*/ 147373 h 229272"/>
                        <a:gd name="connsiteX8" fmla="*/ 85782 w 276563"/>
                        <a:gd name="connsiteY8" fmla="*/ 97843 h 229272"/>
                        <a:gd name="connsiteX9" fmla="*/ 137217 w 276563"/>
                        <a:gd name="connsiteY9" fmla="*/ 88318 h 229272"/>
                        <a:gd name="connsiteX10" fmla="*/ 83877 w 276563"/>
                        <a:gd name="connsiteY10" fmla="*/ 107368 h 229272"/>
                        <a:gd name="connsiteX11" fmla="*/ 41967 w 276563"/>
                        <a:gd name="connsiteY11" fmla="*/ 168328 h 229272"/>
                        <a:gd name="connsiteX12" fmla="*/ 55302 w 276563"/>
                        <a:gd name="connsiteY12" fmla="*/ 187378 h 229272"/>
                        <a:gd name="connsiteX13" fmla="*/ 102927 w 276563"/>
                        <a:gd name="connsiteY13" fmla="*/ 174043 h 229272"/>
                        <a:gd name="connsiteX14" fmla="*/ 137217 w 276563"/>
                        <a:gd name="connsiteY14" fmla="*/ 153088 h 229272"/>
                        <a:gd name="connsiteX15" fmla="*/ 171507 w 276563"/>
                        <a:gd name="connsiteY15" fmla="*/ 126418 h 229272"/>
                        <a:gd name="connsiteX16" fmla="*/ 118167 w 276563"/>
                        <a:gd name="connsiteY16" fmla="*/ 187378 h 229272"/>
                        <a:gd name="connsiteX17" fmla="*/ 261042 w 276563"/>
                        <a:gd name="connsiteY17" fmla="*/ 227383 h 2292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276563" h="229272">
                          <a:moveTo>
                            <a:pt x="261042" y="227383"/>
                          </a:moveTo>
                          <a:cubicBezTo>
                            <a:pt x="286125" y="217223"/>
                            <a:pt x="274695" y="159438"/>
                            <a:pt x="268662" y="126418"/>
                          </a:cubicBezTo>
                          <a:cubicBezTo>
                            <a:pt x="262630" y="93398"/>
                            <a:pt x="245802" y="49583"/>
                            <a:pt x="224847" y="29263"/>
                          </a:cubicBezTo>
                          <a:cubicBezTo>
                            <a:pt x="203892" y="8943"/>
                            <a:pt x="166744" y="8625"/>
                            <a:pt x="142932" y="4498"/>
                          </a:cubicBezTo>
                          <a:cubicBezTo>
                            <a:pt x="119120" y="371"/>
                            <a:pt x="100387" y="-3122"/>
                            <a:pt x="81972" y="4498"/>
                          </a:cubicBezTo>
                          <a:cubicBezTo>
                            <a:pt x="63557" y="12118"/>
                            <a:pt x="46094" y="25771"/>
                            <a:pt x="32442" y="50218"/>
                          </a:cubicBezTo>
                          <a:cubicBezTo>
                            <a:pt x="18790" y="74665"/>
                            <a:pt x="-1213" y="134991"/>
                            <a:pt x="57" y="151183"/>
                          </a:cubicBezTo>
                          <a:cubicBezTo>
                            <a:pt x="1327" y="167376"/>
                            <a:pt x="25775" y="156263"/>
                            <a:pt x="40062" y="147373"/>
                          </a:cubicBezTo>
                          <a:cubicBezTo>
                            <a:pt x="54349" y="138483"/>
                            <a:pt x="69590" y="107685"/>
                            <a:pt x="85782" y="97843"/>
                          </a:cubicBezTo>
                          <a:cubicBezTo>
                            <a:pt x="101974" y="88001"/>
                            <a:pt x="137535" y="86730"/>
                            <a:pt x="137217" y="88318"/>
                          </a:cubicBezTo>
                          <a:cubicBezTo>
                            <a:pt x="136899" y="89906"/>
                            <a:pt x="99752" y="94033"/>
                            <a:pt x="83877" y="107368"/>
                          </a:cubicBezTo>
                          <a:cubicBezTo>
                            <a:pt x="68002" y="120703"/>
                            <a:pt x="46730" y="154993"/>
                            <a:pt x="41967" y="168328"/>
                          </a:cubicBezTo>
                          <a:cubicBezTo>
                            <a:pt x="37204" y="181663"/>
                            <a:pt x="45142" y="186426"/>
                            <a:pt x="55302" y="187378"/>
                          </a:cubicBezTo>
                          <a:cubicBezTo>
                            <a:pt x="65462" y="188330"/>
                            <a:pt x="89275" y="179758"/>
                            <a:pt x="102927" y="174043"/>
                          </a:cubicBezTo>
                          <a:cubicBezTo>
                            <a:pt x="116579" y="168328"/>
                            <a:pt x="125787" y="161026"/>
                            <a:pt x="137217" y="153088"/>
                          </a:cubicBezTo>
                          <a:cubicBezTo>
                            <a:pt x="148647" y="145150"/>
                            <a:pt x="174682" y="120703"/>
                            <a:pt x="171507" y="126418"/>
                          </a:cubicBezTo>
                          <a:cubicBezTo>
                            <a:pt x="168332" y="132133"/>
                            <a:pt x="103245" y="170551"/>
                            <a:pt x="118167" y="187378"/>
                          </a:cubicBezTo>
                          <a:cubicBezTo>
                            <a:pt x="133089" y="204205"/>
                            <a:pt x="235960" y="237543"/>
                            <a:pt x="261042" y="227383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113" name="フリーフォーム: 図形 112">
                    <a:extLst>
                      <a:ext uri="{FF2B5EF4-FFF2-40B4-BE49-F238E27FC236}">
                        <a16:creationId xmlns:a16="http://schemas.microsoft.com/office/drawing/2014/main" id="{889A2D4F-8C32-A809-A19B-FFF46AF9E3B8}"/>
                      </a:ext>
                    </a:extLst>
                  </p:cNvPr>
                  <p:cNvSpPr/>
                  <p:nvPr/>
                </p:nvSpPr>
                <p:spPr>
                  <a:xfrm>
                    <a:off x="2311400" y="1789522"/>
                    <a:ext cx="2456180" cy="1456598"/>
                  </a:xfrm>
                  <a:custGeom>
                    <a:avLst/>
                    <a:gdLst>
                      <a:gd name="connsiteX0" fmla="*/ 650240 w 2407920"/>
                      <a:gd name="connsiteY0" fmla="*/ 7620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50240 w 2407920"/>
                      <a:gd name="connsiteY12" fmla="*/ 76200 h 1427480"/>
                      <a:gd name="connsiteX0" fmla="*/ 650240 w 2407920"/>
                      <a:gd name="connsiteY0" fmla="*/ 7620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50240 w 2407920"/>
                      <a:gd name="connsiteY12" fmla="*/ 76200 h 1427480"/>
                      <a:gd name="connsiteX0" fmla="*/ 650240 w 2407920"/>
                      <a:gd name="connsiteY0" fmla="*/ 7620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50240 w 2407920"/>
                      <a:gd name="connsiteY12" fmla="*/ 76200 h 1427480"/>
                      <a:gd name="connsiteX0" fmla="*/ 635000 w 2407920"/>
                      <a:gd name="connsiteY0" fmla="*/ 7366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35000 w 24079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57200 w 2433320"/>
                      <a:gd name="connsiteY3" fmla="*/ 13360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57200 w 2433320"/>
                      <a:gd name="connsiteY3" fmla="*/ 13360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57200 w 2433320"/>
                      <a:gd name="connsiteY3" fmla="*/ 13360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64820 w 2433320"/>
                      <a:gd name="connsiteY3" fmla="*/ 13487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64820 w 2433320"/>
                      <a:gd name="connsiteY3" fmla="*/ 1348740 h 1427480"/>
                      <a:gd name="connsiteX4" fmla="*/ 932180 w 2433320"/>
                      <a:gd name="connsiteY4" fmla="*/ 135128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64820 w 2433320"/>
                      <a:gd name="connsiteY3" fmla="*/ 1348740 h 1427480"/>
                      <a:gd name="connsiteX4" fmla="*/ 932180 w 2433320"/>
                      <a:gd name="connsiteY4" fmla="*/ 1351280 h 1427480"/>
                      <a:gd name="connsiteX5" fmla="*/ 1549400 w 2433320"/>
                      <a:gd name="connsiteY5" fmla="*/ 137922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37640"/>
                      <a:gd name="connsiteX1" fmla="*/ 284480 w 2433320"/>
                      <a:gd name="connsiteY1" fmla="*/ 614680 h 1437640"/>
                      <a:gd name="connsiteX2" fmla="*/ 0 w 2433320"/>
                      <a:gd name="connsiteY2" fmla="*/ 1371600 h 1437640"/>
                      <a:gd name="connsiteX3" fmla="*/ 464820 w 2433320"/>
                      <a:gd name="connsiteY3" fmla="*/ 1348740 h 1437640"/>
                      <a:gd name="connsiteX4" fmla="*/ 932180 w 2433320"/>
                      <a:gd name="connsiteY4" fmla="*/ 1351280 h 1437640"/>
                      <a:gd name="connsiteX5" fmla="*/ 1549400 w 2433320"/>
                      <a:gd name="connsiteY5" fmla="*/ 1379220 h 1437640"/>
                      <a:gd name="connsiteX6" fmla="*/ 2153920 w 2433320"/>
                      <a:gd name="connsiteY6" fmla="*/ 1437640 h 1437640"/>
                      <a:gd name="connsiteX7" fmla="*/ 2433320 w 2433320"/>
                      <a:gd name="connsiteY7" fmla="*/ 127000 h 1437640"/>
                      <a:gd name="connsiteX8" fmla="*/ 2433320 w 2433320"/>
                      <a:gd name="connsiteY8" fmla="*/ 127000 h 1437640"/>
                      <a:gd name="connsiteX9" fmla="*/ 2021840 w 2433320"/>
                      <a:gd name="connsiteY9" fmla="*/ 40640 h 1437640"/>
                      <a:gd name="connsiteX10" fmla="*/ 1544320 w 2433320"/>
                      <a:gd name="connsiteY10" fmla="*/ 10160 h 1437640"/>
                      <a:gd name="connsiteX11" fmla="*/ 1168400 w 2433320"/>
                      <a:gd name="connsiteY11" fmla="*/ 0 h 1437640"/>
                      <a:gd name="connsiteX12" fmla="*/ 660400 w 24333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4064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4064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4064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3302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3302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2540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83820 h 1447800"/>
                      <a:gd name="connsiteX1" fmla="*/ 284480 w 2446020"/>
                      <a:gd name="connsiteY1" fmla="*/ 624840 h 1447800"/>
                      <a:gd name="connsiteX2" fmla="*/ 0 w 2446020"/>
                      <a:gd name="connsiteY2" fmla="*/ 1381760 h 1447800"/>
                      <a:gd name="connsiteX3" fmla="*/ 464820 w 2446020"/>
                      <a:gd name="connsiteY3" fmla="*/ 1358900 h 1447800"/>
                      <a:gd name="connsiteX4" fmla="*/ 932180 w 2446020"/>
                      <a:gd name="connsiteY4" fmla="*/ 1361440 h 1447800"/>
                      <a:gd name="connsiteX5" fmla="*/ 1549400 w 2446020"/>
                      <a:gd name="connsiteY5" fmla="*/ 1389380 h 1447800"/>
                      <a:gd name="connsiteX6" fmla="*/ 2153920 w 2446020"/>
                      <a:gd name="connsiteY6" fmla="*/ 1447800 h 1447800"/>
                      <a:gd name="connsiteX7" fmla="*/ 2433320 w 2446020"/>
                      <a:gd name="connsiteY7" fmla="*/ 137160 h 1447800"/>
                      <a:gd name="connsiteX8" fmla="*/ 2446020 w 2446020"/>
                      <a:gd name="connsiteY8" fmla="*/ 129540 h 1447800"/>
                      <a:gd name="connsiteX9" fmla="*/ 2021840 w 2446020"/>
                      <a:gd name="connsiteY9" fmla="*/ 35560 h 1447800"/>
                      <a:gd name="connsiteX10" fmla="*/ 1539240 w 2446020"/>
                      <a:gd name="connsiteY10" fmla="*/ 0 h 1447800"/>
                      <a:gd name="connsiteX11" fmla="*/ 1168400 w 2446020"/>
                      <a:gd name="connsiteY11" fmla="*/ 10160 h 1447800"/>
                      <a:gd name="connsiteX12" fmla="*/ 660400 w 2446020"/>
                      <a:gd name="connsiteY12" fmla="*/ 83820 h 1447800"/>
                      <a:gd name="connsiteX0" fmla="*/ 660400 w 2446020"/>
                      <a:gd name="connsiteY0" fmla="*/ 8636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60400 w 2446020"/>
                      <a:gd name="connsiteY12" fmla="*/ 86360 h 1450340"/>
                      <a:gd name="connsiteX0" fmla="*/ 670560 w 2446020"/>
                      <a:gd name="connsiteY0" fmla="*/ 6604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70560 w 2446020"/>
                      <a:gd name="connsiteY12" fmla="*/ 66040 h 1450340"/>
                      <a:gd name="connsiteX0" fmla="*/ 670560 w 2446020"/>
                      <a:gd name="connsiteY0" fmla="*/ 6604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70560 w 2446020"/>
                      <a:gd name="connsiteY12" fmla="*/ 66040 h 1450340"/>
                      <a:gd name="connsiteX0" fmla="*/ 670560 w 2446020"/>
                      <a:gd name="connsiteY0" fmla="*/ 6604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70560 w 2446020"/>
                      <a:gd name="connsiteY12" fmla="*/ 66040 h 1450340"/>
                      <a:gd name="connsiteX0" fmla="*/ 670560 w 2446020"/>
                      <a:gd name="connsiteY0" fmla="*/ 70878 h 1455178"/>
                      <a:gd name="connsiteX1" fmla="*/ 284480 w 2446020"/>
                      <a:gd name="connsiteY1" fmla="*/ 632218 h 1455178"/>
                      <a:gd name="connsiteX2" fmla="*/ 0 w 2446020"/>
                      <a:gd name="connsiteY2" fmla="*/ 1389138 h 1455178"/>
                      <a:gd name="connsiteX3" fmla="*/ 464820 w 2446020"/>
                      <a:gd name="connsiteY3" fmla="*/ 1366278 h 1455178"/>
                      <a:gd name="connsiteX4" fmla="*/ 932180 w 2446020"/>
                      <a:gd name="connsiteY4" fmla="*/ 1368818 h 1455178"/>
                      <a:gd name="connsiteX5" fmla="*/ 1549400 w 2446020"/>
                      <a:gd name="connsiteY5" fmla="*/ 1396758 h 1455178"/>
                      <a:gd name="connsiteX6" fmla="*/ 2153920 w 2446020"/>
                      <a:gd name="connsiteY6" fmla="*/ 1455178 h 1455178"/>
                      <a:gd name="connsiteX7" fmla="*/ 2433320 w 2446020"/>
                      <a:gd name="connsiteY7" fmla="*/ 144538 h 1455178"/>
                      <a:gd name="connsiteX8" fmla="*/ 2446020 w 2446020"/>
                      <a:gd name="connsiteY8" fmla="*/ 136918 h 1455178"/>
                      <a:gd name="connsiteX9" fmla="*/ 2021840 w 2446020"/>
                      <a:gd name="connsiteY9" fmla="*/ 42938 h 1455178"/>
                      <a:gd name="connsiteX10" fmla="*/ 1539240 w 2446020"/>
                      <a:gd name="connsiteY10" fmla="*/ 7378 h 1455178"/>
                      <a:gd name="connsiteX11" fmla="*/ 1165860 w 2446020"/>
                      <a:gd name="connsiteY11" fmla="*/ 4838 h 1455178"/>
                      <a:gd name="connsiteX12" fmla="*/ 670560 w 2446020"/>
                      <a:gd name="connsiteY12" fmla="*/ 70878 h 1455178"/>
                      <a:gd name="connsiteX0" fmla="*/ 670560 w 2446020"/>
                      <a:gd name="connsiteY0" fmla="*/ 72298 h 1456598"/>
                      <a:gd name="connsiteX1" fmla="*/ 284480 w 2446020"/>
                      <a:gd name="connsiteY1" fmla="*/ 633638 h 1456598"/>
                      <a:gd name="connsiteX2" fmla="*/ 0 w 2446020"/>
                      <a:gd name="connsiteY2" fmla="*/ 1390558 h 1456598"/>
                      <a:gd name="connsiteX3" fmla="*/ 464820 w 2446020"/>
                      <a:gd name="connsiteY3" fmla="*/ 1367698 h 1456598"/>
                      <a:gd name="connsiteX4" fmla="*/ 932180 w 2446020"/>
                      <a:gd name="connsiteY4" fmla="*/ 1370238 h 1456598"/>
                      <a:gd name="connsiteX5" fmla="*/ 1549400 w 2446020"/>
                      <a:gd name="connsiteY5" fmla="*/ 1398178 h 1456598"/>
                      <a:gd name="connsiteX6" fmla="*/ 2153920 w 2446020"/>
                      <a:gd name="connsiteY6" fmla="*/ 1456598 h 1456598"/>
                      <a:gd name="connsiteX7" fmla="*/ 2433320 w 2446020"/>
                      <a:gd name="connsiteY7" fmla="*/ 145958 h 1456598"/>
                      <a:gd name="connsiteX8" fmla="*/ 2446020 w 2446020"/>
                      <a:gd name="connsiteY8" fmla="*/ 138338 h 1456598"/>
                      <a:gd name="connsiteX9" fmla="*/ 2021840 w 2446020"/>
                      <a:gd name="connsiteY9" fmla="*/ 44358 h 1456598"/>
                      <a:gd name="connsiteX10" fmla="*/ 1549400 w 2446020"/>
                      <a:gd name="connsiteY10" fmla="*/ 3718 h 1456598"/>
                      <a:gd name="connsiteX11" fmla="*/ 1165860 w 2446020"/>
                      <a:gd name="connsiteY11" fmla="*/ 6258 h 1456598"/>
                      <a:gd name="connsiteX12" fmla="*/ 670560 w 2446020"/>
                      <a:gd name="connsiteY12" fmla="*/ 72298 h 1456598"/>
                      <a:gd name="connsiteX0" fmla="*/ 670560 w 2446020"/>
                      <a:gd name="connsiteY0" fmla="*/ 72298 h 1456598"/>
                      <a:gd name="connsiteX1" fmla="*/ 284480 w 2446020"/>
                      <a:gd name="connsiteY1" fmla="*/ 633638 h 1456598"/>
                      <a:gd name="connsiteX2" fmla="*/ 0 w 2446020"/>
                      <a:gd name="connsiteY2" fmla="*/ 1390558 h 1456598"/>
                      <a:gd name="connsiteX3" fmla="*/ 464820 w 2446020"/>
                      <a:gd name="connsiteY3" fmla="*/ 1367698 h 1456598"/>
                      <a:gd name="connsiteX4" fmla="*/ 932180 w 2446020"/>
                      <a:gd name="connsiteY4" fmla="*/ 1370238 h 1456598"/>
                      <a:gd name="connsiteX5" fmla="*/ 1549400 w 2446020"/>
                      <a:gd name="connsiteY5" fmla="*/ 1398178 h 1456598"/>
                      <a:gd name="connsiteX6" fmla="*/ 2153920 w 2446020"/>
                      <a:gd name="connsiteY6" fmla="*/ 1456598 h 1456598"/>
                      <a:gd name="connsiteX7" fmla="*/ 2433320 w 2446020"/>
                      <a:gd name="connsiteY7" fmla="*/ 145958 h 1456598"/>
                      <a:gd name="connsiteX8" fmla="*/ 2446020 w 2446020"/>
                      <a:gd name="connsiteY8" fmla="*/ 138338 h 1456598"/>
                      <a:gd name="connsiteX9" fmla="*/ 2021840 w 2446020"/>
                      <a:gd name="connsiteY9" fmla="*/ 44358 h 1456598"/>
                      <a:gd name="connsiteX10" fmla="*/ 1549400 w 2446020"/>
                      <a:gd name="connsiteY10" fmla="*/ 3718 h 1456598"/>
                      <a:gd name="connsiteX11" fmla="*/ 1165860 w 2446020"/>
                      <a:gd name="connsiteY11" fmla="*/ 6258 h 1456598"/>
                      <a:gd name="connsiteX12" fmla="*/ 670560 w 2446020"/>
                      <a:gd name="connsiteY12" fmla="*/ 72298 h 1456598"/>
                      <a:gd name="connsiteX0" fmla="*/ 670560 w 2433320"/>
                      <a:gd name="connsiteY0" fmla="*/ 72298 h 1456598"/>
                      <a:gd name="connsiteX1" fmla="*/ 284480 w 2433320"/>
                      <a:gd name="connsiteY1" fmla="*/ 633638 h 1456598"/>
                      <a:gd name="connsiteX2" fmla="*/ 0 w 2433320"/>
                      <a:gd name="connsiteY2" fmla="*/ 1390558 h 1456598"/>
                      <a:gd name="connsiteX3" fmla="*/ 464820 w 2433320"/>
                      <a:gd name="connsiteY3" fmla="*/ 1367698 h 1456598"/>
                      <a:gd name="connsiteX4" fmla="*/ 932180 w 2433320"/>
                      <a:gd name="connsiteY4" fmla="*/ 1370238 h 1456598"/>
                      <a:gd name="connsiteX5" fmla="*/ 1549400 w 2433320"/>
                      <a:gd name="connsiteY5" fmla="*/ 1398178 h 1456598"/>
                      <a:gd name="connsiteX6" fmla="*/ 2153920 w 2433320"/>
                      <a:gd name="connsiteY6" fmla="*/ 1456598 h 1456598"/>
                      <a:gd name="connsiteX7" fmla="*/ 2433320 w 2433320"/>
                      <a:gd name="connsiteY7" fmla="*/ 145958 h 1456598"/>
                      <a:gd name="connsiteX8" fmla="*/ 2021840 w 2433320"/>
                      <a:gd name="connsiteY8" fmla="*/ 44358 h 1456598"/>
                      <a:gd name="connsiteX9" fmla="*/ 1549400 w 2433320"/>
                      <a:gd name="connsiteY9" fmla="*/ 3718 h 1456598"/>
                      <a:gd name="connsiteX10" fmla="*/ 1165860 w 2433320"/>
                      <a:gd name="connsiteY10" fmla="*/ 6258 h 1456598"/>
                      <a:gd name="connsiteX11" fmla="*/ 670560 w 2433320"/>
                      <a:gd name="connsiteY11" fmla="*/ 72298 h 1456598"/>
                      <a:gd name="connsiteX0" fmla="*/ 670560 w 2456180"/>
                      <a:gd name="connsiteY0" fmla="*/ 72298 h 1456598"/>
                      <a:gd name="connsiteX1" fmla="*/ 284480 w 2456180"/>
                      <a:gd name="connsiteY1" fmla="*/ 633638 h 1456598"/>
                      <a:gd name="connsiteX2" fmla="*/ 0 w 2456180"/>
                      <a:gd name="connsiteY2" fmla="*/ 1390558 h 1456598"/>
                      <a:gd name="connsiteX3" fmla="*/ 464820 w 2456180"/>
                      <a:gd name="connsiteY3" fmla="*/ 1367698 h 1456598"/>
                      <a:gd name="connsiteX4" fmla="*/ 932180 w 2456180"/>
                      <a:gd name="connsiteY4" fmla="*/ 1370238 h 1456598"/>
                      <a:gd name="connsiteX5" fmla="*/ 1549400 w 2456180"/>
                      <a:gd name="connsiteY5" fmla="*/ 1398178 h 1456598"/>
                      <a:gd name="connsiteX6" fmla="*/ 2153920 w 2456180"/>
                      <a:gd name="connsiteY6" fmla="*/ 1456598 h 1456598"/>
                      <a:gd name="connsiteX7" fmla="*/ 2456180 w 2456180"/>
                      <a:gd name="connsiteY7" fmla="*/ 128178 h 1456598"/>
                      <a:gd name="connsiteX8" fmla="*/ 2021840 w 2456180"/>
                      <a:gd name="connsiteY8" fmla="*/ 44358 h 1456598"/>
                      <a:gd name="connsiteX9" fmla="*/ 1549400 w 2456180"/>
                      <a:gd name="connsiteY9" fmla="*/ 3718 h 1456598"/>
                      <a:gd name="connsiteX10" fmla="*/ 1165860 w 2456180"/>
                      <a:gd name="connsiteY10" fmla="*/ 6258 h 1456598"/>
                      <a:gd name="connsiteX11" fmla="*/ 670560 w 2456180"/>
                      <a:gd name="connsiteY11" fmla="*/ 72298 h 1456598"/>
                      <a:gd name="connsiteX0" fmla="*/ 670560 w 2456180"/>
                      <a:gd name="connsiteY0" fmla="*/ 72298 h 1456598"/>
                      <a:gd name="connsiteX1" fmla="*/ 284480 w 2456180"/>
                      <a:gd name="connsiteY1" fmla="*/ 633638 h 1456598"/>
                      <a:gd name="connsiteX2" fmla="*/ 0 w 2456180"/>
                      <a:gd name="connsiteY2" fmla="*/ 1390558 h 1456598"/>
                      <a:gd name="connsiteX3" fmla="*/ 464820 w 2456180"/>
                      <a:gd name="connsiteY3" fmla="*/ 1367698 h 1456598"/>
                      <a:gd name="connsiteX4" fmla="*/ 932180 w 2456180"/>
                      <a:gd name="connsiteY4" fmla="*/ 1370238 h 1456598"/>
                      <a:gd name="connsiteX5" fmla="*/ 1549400 w 2456180"/>
                      <a:gd name="connsiteY5" fmla="*/ 1398178 h 1456598"/>
                      <a:gd name="connsiteX6" fmla="*/ 2153920 w 2456180"/>
                      <a:gd name="connsiteY6" fmla="*/ 1456598 h 1456598"/>
                      <a:gd name="connsiteX7" fmla="*/ 2456180 w 2456180"/>
                      <a:gd name="connsiteY7" fmla="*/ 128178 h 1456598"/>
                      <a:gd name="connsiteX8" fmla="*/ 2021840 w 2456180"/>
                      <a:gd name="connsiteY8" fmla="*/ 44358 h 1456598"/>
                      <a:gd name="connsiteX9" fmla="*/ 1549400 w 2456180"/>
                      <a:gd name="connsiteY9" fmla="*/ 3718 h 1456598"/>
                      <a:gd name="connsiteX10" fmla="*/ 1165860 w 2456180"/>
                      <a:gd name="connsiteY10" fmla="*/ 6258 h 1456598"/>
                      <a:gd name="connsiteX11" fmla="*/ 670560 w 2456180"/>
                      <a:gd name="connsiteY11" fmla="*/ 72298 h 1456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56180" h="1456598">
                        <a:moveTo>
                          <a:pt x="670560" y="72298"/>
                        </a:moveTo>
                        <a:cubicBezTo>
                          <a:pt x="481753" y="272111"/>
                          <a:pt x="397087" y="441445"/>
                          <a:pt x="284480" y="633638"/>
                        </a:cubicBezTo>
                        <a:cubicBezTo>
                          <a:pt x="164253" y="908805"/>
                          <a:pt x="102447" y="1051891"/>
                          <a:pt x="0" y="1390558"/>
                        </a:cubicBezTo>
                        <a:lnTo>
                          <a:pt x="464820" y="1367698"/>
                        </a:lnTo>
                        <a:lnTo>
                          <a:pt x="932180" y="1370238"/>
                        </a:lnTo>
                        <a:lnTo>
                          <a:pt x="1549400" y="1398178"/>
                        </a:lnTo>
                        <a:lnTo>
                          <a:pt x="2153920" y="1456598"/>
                        </a:lnTo>
                        <a:lnTo>
                          <a:pt x="2456180" y="128178"/>
                        </a:lnTo>
                        <a:cubicBezTo>
                          <a:pt x="2306320" y="87538"/>
                          <a:pt x="2166620" y="72298"/>
                          <a:pt x="2021840" y="44358"/>
                        </a:cubicBezTo>
                        <a:cubicBezTo>
                          <a:pt x="1799167" y="13878"/>
                          <a:pt x="1708573" y="11338"/>
                          <a:pt x="1549400" y="3718"/>
                        </a:cubicBezTo>
                        <a:cubicBezTo>
                          <a:pt x="1424940" y="2871"/>
                          <a:pt x="1336040" y="-5595"/>
                          <a:pt x="1165860" y="6258"/>
                        </a:cubicBezTo>
                        <a:cubicBezTo>
                          <a:pt x="990600" y="15571"/>
                          <a:pt x="845820" y="32505"/>
                          <a:pt x="670560" y="72298"/>
                        </a:cubicBezTo>
                        <a:close/>
                      </a:path>
                    </a:pathLst>
                  </a:custGeom>
                  <a:solidFill>
                    <a:srgbClr val="DEEBF7">
                      <a:alpha val="40000"/>
                    </a:srgb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92" name="フリーフォーム: 図形 91">
                  <a:extLst>
                    <a:ext uri="{FF2B5EF4-FFF2-40B4-BE49-F238E27FC236}">
                      <a16:creationId xmlns:a16="http://schemas.microsoft.com/office/drawing/2014/main" id="{255B6FE6-B110-66BB-9167-41D1BF357098}"/>
                    </a:ext>
                  </a:extLst>
                </p:cNvPr>
                <p:cNvSpPr/>
                <p:nvPr/>
              </p:nvSpPr>
              <p:spPr>
                <a:xfrm rot="210794">
                  <a:off x="-1863879" y="1819439"/>
                  <a:ext cx="872490" cy="323850"/>
                </a:xfrm>
                <a:custGeom>
                  <a:avLst/>
                  <a:gdLst>
                    <a:gd name="connsiteX0" fmla="*/ 0 w 872490"/>
                    <a:gd name="connsiteY0" fmla="*/ 0 h 323850"/>
                    <a:gd name="connsiteX1" fmla="*/ 114300 w 872490"/>
                    <a:gd name="connsiteY1" fmla="*/ 102870 h 323850"/>
                    <a:gd name="connsiteX2" fmla="*/ 243840 w 872490"/>
                    <a:gd name="connsiteY2" fmla="*/ 49530 h 323850"/>
                    <a:gd name="connsiteX3" fmla="*/ 346710 w 872490"/>
                    <a:gd name="connsiteY3" fmla="*/ 182880 h 323850"/>
                    <a:gd name="connsiteX4" fmla="*/ 502920 w 872490"/>
                    <a:gd name="connsiteY4" fmla="*/ 114300 h 323850"/>
                    <a:gd name="connsiteX5" fmla="*/ 598170 w 872490"/>
                    <a:gd name="connsiteY5" fmla="*/ 243840 h 323850"/>
                    <a:gd name="connsiteX6" fmla="*/ 762000 w 872490"/>
                    <a:gd name="connsiteY6" fmla="*/ 194310 h 323850"/>
                    <a:gd name="connsiteX7" fmla="*/ 872490 w 872490"/>
                    <a:gd name="connsiteY7" fmla="*/ 323850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72490" h="323850">
                      <a:moveTo>
                        <a:pt x="0" y="0"/>
                      </a:moveTo>
                      <a:cubicBezTo>
                        <a:pt x="36830" y="47307"/>
                        <a:pt x="73660" y="94615"/>
                        <a:pt x="114300" y="102870"/>
                      </a:cubicBezTo>
                      <a:cubicBezTo>
                        <a:pt x="154940" y="111125"/>
                        <a:pt x="205105" y="36195"/>
                        <a:pt x="243840" y="49530"/>
                      </a:cubicBezTo>
                      <a:cubicBezTo>
                        <a:pt x="282575" y="62865"/>
                        <a:pt x="303530" y="172085"/>
                        <a:pt x="346710" y="182880"/>
                      </a:cubicBezTo>
                      <a:cubicBezTo>
                        <a:pt x="389890" y="193675"/>
                        <a:pt x="461010" y="104140"/>
                        <a:pt x="502920" y="114300"/>
                      </a:cubicBezTo>
                      <a:cubicBezTo>
                        <a:pt x="544830" y="124460"/>
                        <a:pt x="554990" y="230505"/>
                        <a:pt x="598170" y="243840"/>
                      </a:cubicBezTo>
                      <a:cubicBezTo>
                        <a:pt x="641350" y="257175"/>
                        <a:pt x="716280" y="180975"/>
                        <a:pt x="762000" y="194310"/>
                      </a:cubicBezTo>
                      <a:cubicBezTo>
                        <a:pt x="807720" y="207645"/>
                        <a:pt x="840105" y="265747"/>
                        <a:pt x="872490" y="32385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3" name="フリーフォーム: 図形 92">
                  <a:extLst>
                    <a:ext uri="{FF2B5EF4-FFF2-40B4-BE49-F238E27FC236}">
                      <a16:creationId xmlns:a16="http://schemas.microsoft.com/office/drawing/2014/main" id="{FC143B09-C74D-B38E-D22F-DA4742C23A99}"/>
                    </a:ext>
                  </a:extLst>
                </p:cNvPr>
                <p:cNvSpPr/>
                <p:nvPr/>
              </p:nvSpPr>
              <p:spPr>
                <a:xfrm>
                  <a:off x="-4944926" y="3230119"/>
                  <a:ext cx="749808" cy="696662"/>
                </a:xfrm>
                <a:custGeom>
                  <a:avLst/>
                  <a:gdLst>
                    <a:gd name="connsiteX0" fmla="*/ 0 w 749808"/>
                    <a:gd name="connsiteY0" fmla="*/ 696662 h 696662"/>
                    <a:gd name="connsiteX1" fmla="*/ 158496 w 749808"/>
                    <a:gd name="connsiteY1" fmla="*/ 641798 h 696662"/>
                    <a:gd name="connsiteX2" fmla="*/ 213360 w 749808"/>
                    <a:gd name="connsiteY2" fmla="*/ 495494 h 696662"/>
                    <a:gd name="connsiteX3" fmla="*/ 359664 w 749808"/>
                    <a:gd name="connsiteY3" fmla="*/ 434534 h 696662"/>
                    <a:gd name="connsiteX4" fmla="*/ 390144 w 749808"/>
                    <a:gd name="connsiteY4" fmla="*/ 263846 h 696662"/>
                    <a:gd name="connsiteX5" fmla="*/ 524256 w 749808"/>
                    <a:gd name="connsiteY5" fmla="*/ 251654 h 696662"/>
                    <a:gd name="connsiteX6" fmla="*/ 579120 w 749808"/>
                    <a:gd name="connsiteY6" fmla="*/ 26102 h 696662"/>
                    <a:gd name="connsiteX7" fmla="*/ 749808 w 749808"/>
                    <a:gd name="connsiteY7" fmla="*/ 13910 h 696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49808" h="696662">
                      <a:moveTo>
                        <a:pt x="0" y="696662"/>
                      </a:moveTo>
                      <a:cubicBezTo>
                        <a:pt x="61468" y="685994"/>
                        <a:pt x="122936" y="675326"/>
                        <a:pt x="158496" y="641798"/>
                      </a:cubicBezTo>
                      <a:cubicBezTo>
                        <a:pt x="194056" y="608270"/>
                        <a:pt x="179832" y="530038"/>
                        <a:pt x="213360" y="495494"/>
                      </a:cubicBezTo>
                      <a:cubicBezTo>
                        <a:pt x="246888" y="460950"/>
                        <a:pt x="330200" y="473142"/>
                        <a:pt x="359664" y="434534"/>
                      </a:cubicBezTo>
                      <a:cubicBezTo>
                        <a:pt x="389128" y="395926"/>
                        <a:pt x="362712" y="294326"/>
                        <a:pt x="390144" y="263846"/>
                      </a:cubicBezTo>
                      <a:cubicBezTo>
                        <a:pt x="417576" y="233366"/>
                        <a:pt x="492760" y="291278"/>
                        <a:pt x="524256" y="251654"/>
                      </a:cubicBezTo>
                      <a:cubicBezTo>
                        <a:pt x="555752" y="212030"/>
                        <a:pt x="541528" y="65726"/>
                        <a:pt x="579120" y="26102"/>
                      </a:cubicBezTo>
                      <a:cubicBezTo>
                        <a:pt x="616712" y="-13522"/>
                        <a:pt x="683260" y="194"/>
                        <a:pt x="749808" y="1391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4" name="フリーフォーム: 図形 93">
                  <a:extLst>
                    <a:ext uri="{FF2B5EF4-FFF2-40B4-BE49-F238E27FC236}">
                      <a16:creationId xmlns:a16="http://schemas.microsoft.com/office/drawing/2014/main" id="{1B201CEA-7A09-643F-7E0A-F34B933A6A34}"/>
                    </a:ext>
                  </a:extLst>
                </p:cNvPr>
                <p:cNvSpPr/>
                <p:nvPr/>
              </p:nvSpPr>
              <p:spPr>
                <a:xfrm rot="403416">
                  <a:off x="-1237539" y="5118453"/>
                  <a:ext cx="938784" cy="688848"/>
                </a:xfrm>
                <a:custGeom>
                  <a:avLst/>
                  <a:gdLst>
                    <a:gd name="connsiteX0" fmla="*/ 0 w 938784"/>
                    <a:gd name="connsiteY0" fmla="*/ 688848 h 688848"/>
                    <a:gd name="connsiteX1" fmla="*/ 42672 w 938784"/>
                    <a:gd name="connsiteY1" fmla="*/ 640080 h 688848"/>
                    <a:gd name="connsiteX2" fmla="*/ 195072 w 938784"/>
                    <a:gd name="connsiteY2" fmla="*/ 621792 h 688848"/>
                    <a:gd name="connsiteX3" fmla="*/ 231648 w 938784"/>
                    <a:gd name="connsiteY3" fmla="*/ 505968 h 688848"/>
                    <a:gd name="connsiteX4" fmla="*/ 390144 w 938784"/>
                    <a:gd name="connsiteY4" fmla="*/ 499872 h 688848"/>
                    <a:gd name="connsiteX5" fmla="*/ 451104 w 938784"/>
                    <a:gd name="connsiteY5" fmla="*/ 347472 h 688848"/>
                    <a:gd name="connsiteX6" fmla="*/ 627888 w 938784"/>
                    <a:gd name="connsiteY6" fmla="*/ 347472 h 688848"/>
                    <a:gd name="connsiteX7" fmla="*/ 670560 w 938784"/>
                    <a:gd name="connsiteY7" fmla="*/ 201168 h 688848"/>
                    <a:gd name="connsiteX8" fmla="*/ 829056 w 938784"/>
                    <a:gd name="connsiteY8" fmla="*/ 195072 h 688848"/>
                    <a:gd name="connsiteX9" fmla="*/ 938784 w 938784"/>
                    <a:gd name="connsiteY9" fmla="*/ 0 h 688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8784" h="688848">
                      <a:moveTo>
                        <a:pt x="0" y="688848"/>
                      </a:moveTo>
                      <a:cubicBezTo>
                        <a:pt x="5080" y="670052"/>
                        <a:pt x="10160" y="651256"/>
                        <a:pt x="42672" y="640080"/>
                      </a:cubicBezTo>
                      <a:cubicBezTo>
                        <a:pt x="75184" y="628904"/>
                        <a:pt x="163576" y="644144"/>
                        <a:pt x="195072" y="621792"/>
                      </a:cubicBezTo>
                      <a:cubicBezTo>
                        <a:pt x="226568" y="599440"/>
                        <a:pt x="199136" y="526288"/>
                        <a:pt x="231648" y="505968"/>
                      </a:cubicBezTo>
                      <a:cubicBezTo>
                        <a:pt x="264160" y="485648"/>
                        <a:pt x="353568" y="526288"/>
                        <a:pt x="390144" y="499872"/>
                      </a:cubicBezTo>
                      <a:cubicBezTo>
                        <a:pt x="426720" y="473456"/>
                        <a:pt x="411480" y="372872"/>
                        <a:pt x="451104" y="347472"/>
                      </a:cubicBezTo>
                      <a:cubicBezTo>
                        <a:pt x="490728" y="322072"/>
                        <a:pt x="591312" y="371856"/>
                        <a:pt x="627888" y="347472"/>
                      </a:cubicBezTo>
                      <a:cubicBezTo>
                        <a:pt x="664464" y="323088"/>
                        <a:pt x="637032" y="226568"/>
                        <a:pt x="670560" y="201168"/>
                      </a:cubicBezTo>
                      <a:cubicBezTo>
                        <a:pt x="704088" y="175768"/>
                        <a:pt x="784352" y="228600"/>
                        <a:pt x="829056" y="195072"/>
                      </a:cubicBezTo>
                      <a:cubicBezTo>
                        <a:pt x="873760" y="161544"/>
                        <a:pt x="906272" y="80772"/>
                        <a:pt x="938784" y="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4" name="グループ化 83">
                <a:extLst>
                  <a:ext uri="{FF2B5EF4-FFF2-40B4-BE49-F238E27FC236}">
                    <a16:creationId xmlns:a16="http://schemas.microsoft.com/office/drawing/2014/main" id="{E8F635DC-E596-96E4-2D2D-FC8AFF07A66D}"/>
                  </a:ext>
                </a:extLst>
              </p:cNvPr>
              <p:cNvGrpSpPr/>
              <p:nvPr/>
            </p:nvGrpSpPr>
            <p:grpSpPr>
              <a:xfrm>
                <a:off x="-838460" y="3435005"/>
                <a:ext cx="2514561" cy="2819795"/>
                <a:chOff x="6398874" y="3063244"/>
                <a:chExt cx="2514561" cy="2819795"/>
              </a:xfrm>
            </p:grpSpPr>
            <p:sp>
              <p:nvSpPr>
                <p:cNvPr id="85" name="フリーフォーム: 図形 84">
                  <a:extLst>
                    <a:ext uri="{FF2B5EF4-FFF2-40B4-BE49-F238E27FC236}">
                      <a16:creationId xmlns:a16="http://schemas.microsoft.com/office/drawing/2014/main" id="{3B119C9D-D84C-7B0E-AC14-A780629639D3}"/>
                    </a:ext>
                  </a:extLst>
                </p:cNvPr>
                <p:cNvSpPr/>
                <p:nvPr/>
              </p:nvSpPr>
              <p:spPr>
                <a:xfrm>
                  <a:off x="6398874" y="3994767"/>
                  <a:ext cx="2514561" cy="1888272"/>
                </a:xfrm>
                <a:custGeom>
                  <a:avLst/>
                  <a:gdLst>
                    <a:gd name="connsiteX0" fmla="*/ 0 w 2458720"/>
                    <a:gd name="connsiteY0" fmla="*/ 1559560 h 1879600"/>
                    <a:gd name="connsiteX1" fmla="*/ 0 w 2458720"/>
                    <a:gd name="connsiteY1" fmla="*/ 1879600 h 1879600"/>
                    <a:gd name="connsiteX2" fmla="*/ 762000 w 2458720"/>
                    <a:gd name="connsiteY2" fmla="*/ 1854200 h 1879600"/>
                    <a:gd name="connsiteX3" fmla="*/ 1945640 w 2458720"/>
                    <a:gd name="connsiteY3" fmla="*/ 1813560 h 1879600"/>
                    <a:gd name="connsiteX4" fmla="*/ 2458720 w 2458720"/>
                    <a:gd name="connsiteY4" fmla="*/ 299720 h 1879600"/>
                    <a:gd name="connsiteX5" fmla="*/ 2275840 w 2458720"/>
                    <a:gd name="connsiteY5" fmla="*/ 314960 h 1879600"/>
                    <a:gd name="connsiteX6" fmla="*/ 2214880 w 2458720"/>
                    <a:gd name="connsiteY6" fmla="*/ 142240 h 1879600"/>
                    <a:gd name="connsiteX7" fmla="*/ 2067560 w 2458720"/>
                    <a:gd name="connsiteY7" fmla="*/ 0 h 1879600"/>
                    <a:gd name="connsiteX8" fmla="*/ 0 w 2458720"/>
                    <a:gd name="connsiteY8" fmla="*/ 1559560 h 187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58720" h="1879600">
                      <a:moveTo>
                        <a:pt x="0" y="1559560"/>
                      </a:moveTo>
                      <a:lnTo>
                        <a:pt x="0" y="1879600"/>
                      </a:lnTo>
                      <a:lnTo>
                        <a:pt x="762000" y="1854200"/>
                      </a:lnTo>
                      <a:lnTo>
                        <a:pt x="1945640" y="1813560"/>
                      </a:lnTo>
                      <a:lnTo>
                        <a:pt x="2458720" y="299720"/>
                      </a:lnTo>
                      <a:lnTo>
                        <a:pt x="2275840" y="314960"/>
                      </a:lnTo>
                      <a:lnTo>
                        <a:pt x="2214880" y="142240"/>
                      </a:lnTo>
                      <a:lnTo>
                        <a:pt x="2067560" y="0"/>
                      </a:lnTo>
                      <a:lnTo>
                        <a:pt x="0" y="155956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6" name="フリーフォーム: 図形 85">
                  <a:extLst>
                    <a:ext uri="{FF2B5EF4-FFF2-40B4-BE49-F238E27FC236}">
                      <a16:creationId xmlns:a16="http://schemas.microsoft.com/office/drawing/2014/main" id="{FF876F31-5187-AF61-5A0D-99C1FCF965B5}"/>
                    </a:ext>
                  </a:extLst>
                </p:cNvPr>
                <p:cNvSpPr/>
                <p:nvPr/>
              </p:nvSpPr>
              <p:spPr>
                <a:xfrm>
                  <a:off x="6421120" y="3987800"/>
                  <a:ext cx="2255520" cy="1549400"/>
                </a:xfrm>
                <a:custGeom>
                  <a:avLst/>
                  <a:gdLst>
                    <a:gd name="connsiteX0" fmla="*/ 2103120 w 2255520"/>
                    <a:gd name="connsiteY0" fmla="*/ 0 h 1549400"/>
                    <a:gd name="connsiteX1" fmla="*/ 0 w 2255520"/>
                    <a:gd name="connsiteY1" fmla="*/ 1544320 h 1549400"/>
                    <a:gd name="connsiteX2" fmla="*/ 726440 w 2255520"/>
                    <a:gd name="connsiteY2" fmla="*/ 1549400 h 1549400"/>
                    <a:gd name="connsiteX3" fmla="*/ 2255520 w 2255520"/>
                    <a:gd name="connsiteY3" fmla="*/ 142240 h 1549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55520" h="1549400">
                      <a:moveTo>
                        <a:pt x="2103120" y="0"/>
                      </a:moveTo>
                      <a:lnTo>
                        <a:pt x="0" y="1544320"/>
                      </a:lnTo>
                      <a:lnTo>
                        <a:pt x="726440" y="1549400"/>
                      </a:lnTo>
                      <a:lnTo>
                        <a:pt x="2255520" y="14224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7" name="フリーフォーム: 図形 86">
                  <a:extLst>
                    <a:ext uri="{FF2B5EF4-FFF2-40B4-BE49-F238E27FC236}">
                      <a16:creationId xmlns:a16="http://schemas.microsoft.com/office/drawing/2014/main" id="{BC3BCC0C-5954-7722-A730-A29D982C1E31}"/>
                    </a:ext>
                  </a:extLst>
                </p:cNvPr>
                <p:cNvSpPr/>
                <p:nvPr/>
              </p:nvSpPr>
              <p:spPr>
                <a:xfrm>
                  <a:off x="6398875" y="5527650"/>
                  <a:ext cx="0" cy="344221"/>
                </a:xfrm>
                <a:custGeom>
                  <a:avLst/>
                  <a:gdLst>
                    <a:gd name="connsiteX0" fmla="*/ 0 w 0"/>
                    <a:gd name="connsiteY0" fmla="*/ 284480 h 284480"/>
                    <a:gd name="connsiteX1" fmla="*/ 0 w 0"/>
                    <a:gd name="connsiteY1" fmla="*/ 0 h 284480"/>
                    <a:gd name="connsiteX2" fmla="*/ 0 w 0"/>
                    <a:gd name="connsiteY2" fmla="*/ 0 h 28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84480">
                      <a:moveTo>
                        <a:pt x="0" y="28448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8" name="フリーフォーム: 図形 87">
                  <a:extLst>
                    <a:ext uri="{FF2B5EF4-FFF2-40B4-BE49-F238E27FC236}">
                      <a16:creationId xmlns:a16="http://schemas.microsoft.com/office/drawing/2014/main" id="{DFD22355-280E-B0C6-4C8D-DA4DFDE49012}"/>
                    </a:ext>
                  </a:extLst>
                </p:cNvPr>
                <p:cNvSpPr/>
                <p:nvPr/>
              </p:nvSpPr>
              <p:spPr>
                <a:xfrm>
                  <a:off x="7153245" y="5525770"/>
                  <a:ext cx="0" cy="344221"/>
                </a:xfrm>
                <a:custGeom>
                  <a:avLst/>
                  <a:gdLst>
                    <a:gd name="connsiteX0" fmla="*/ 0 w 0"/>
                    <a:gd name="connsiteY0" fmla="*/ 284480 h 284480"/>
                    <a:gd name="connsiteX1" fmla="*/ 0 w 0"/>
                    <a:gd name="connsiteY1" fmla="*/ 0 h 284480"/>
                    <a:gd name="connsiteX2" fmla="*/ 0 w 0"/>
                    <a:gd name="connsiteY2" fmla="*/ 0 h 28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84480">
                      <a:moveTo>
                        <a:pt x="0" y="28448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9" name="フリーフォーム: 図形 88">
                  <a:extLst>
                    <a:ext uri="{FF2B5EF4-FFF2-40B4-BE49-F238E27FC236}">
                      <a16:creationId xmlns:a16="http://schemas.microsoft.com/office/drawing/2014/main" id="{EF3D4409-4DC2-C672-E1B1-347674E4E51A}"/>
                    </a:ext>
                  </a:extLst>
                </p:cNvPr>
                <p:cNvSpPr/>
                <p:nvPr/>
              </p:nvSpPr>
              <p:spPr>
                <a:xfrm>
                  <a:off x="7153275" y="4297680"/>
                  <a:ext cx="1569720" cy="1546860"/>
                </a:xfrm>
                <a:custGeom>
                  <a:avLst/>
                  <a:gdLst>
                    <a:gd name="connsiteX0" fmla="*/ 0 w 1569720"/>
                    <a:gd name="connsiteY0" fmla="*/ 1541145 h 1546860"/>
                    <a:gd name="connsiteX1" fmla="*/ 81915 w 1569720"/>
                    <a:gd name="connsiteY1" fmla="*/ 1546860 h 1546860"/>
                    <a:gd name="connsiteX2" fmla="*/ 1569720 w 1569720"/>
                    <a:gd name="connsiteY2" fmla="*/ 0 h 1546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69720" h="1546860">
                      <a:moveTo>
                        <a:pt x="0" y="1541145"/>
                      </a:moveTo>
                      <a:lnTo>
                        <a:pt x="81915" y="1546860"/>
                      </a:lnTo>
                      <a:lnTo>
                        <a:pt x="1569720" y="0"/>
                      </a:lnTo>
                    </a:path>
                  </a:pathLst>
                </a:custGeom>
                <a:noFill/>
                <a:ln w="76200">
                  <a:solidFill>
                    <a:schemeClr val="tx1"/>
                  </a:solidFill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0" name="フリーフォーム: 図形 89">
                  <a:extLst>
                    <a:ext uri="{FF2B5EF4-FFF2-40B4-BE49-F238E27FC236}">
                      <a16:creationId xmlns:a16="http://schemas.microsoft.com/office/drawing/2014/main" id="{68884B0C-1ACB-6CFC-F8DE-ADF693A21484}"/>
                    </a:ext>
                  </a:extLst>
                </p:cNvPr>
                <p:cNvSpPr/>
                <p:nvPr/>
              </p:nvSpPr>
              <p:spPr>
                <a:xfrm>
                  <a:off x="7040635" y="3063244"/>
                  <a:ext cx="1390041" cy="1512168"/>
                </a:xfrm>
                <a:custGeom>
                  <a:avLst/>
                  <a:gdLst>
                    <a:gd name="connsiteX0" fmla="*/ 963930 w 1268730"/>
                    <a:gd name="connsiteY0" fmla="*/ 0 h 1005840"/>
                    <a:gd name="connsiteX1" fmla="*/ 346710 w 1268730"/>
                    <a:gd name="connsiteY1" fmla="*/ 434340 h 1005840"/>
                    <a:gd name="connsiteX2" fmla="*/ 800100 w 1268730"/>
                    <a:gd name="connsiteY2" fmla="*/ 441960 h 1005840"/>
                    <a:gd name="connsiteX3" fmla="*/ 491490 w 1268730"/>
                    <a:gd name="connsiteY3" fmla="*/ 681990 h 1005840"/>
                    <a:gd name="connsiteX4" fmla="*/ 285750 w 1268730"/>
                    <a:gd name="connsiteY4" fmla="*/ 662940 h 1005840"/>
                    <a:gd name="connsiteX5" fmla="*/ 0 w 1268730"/>
                    <a:gd name="connsiteY5" fmla="*/ 1005840 h 1005840"/>
                    <a:gd name="connsiteX6" fmla="*/ 982980 w 1268730"/>
                    <a:gd name="connsiteY6" fmla="*/ 681990 h 1005840"/>
                    <a:gd name="connsiteX7" fmla="*/ 723900 w 1268730"/>
                    <a:gd name="connsiteY7" fmla="*/ 662940 h 1005840"/>
                    <a:gd name="connsiteX8" fmla="*/ 1238250 w 1268730"/>
                    <a:gd name="connsiteY8" fmla="*/ 308610 h 1005840"/>
                    <a:gd name="connsiteX9" fmla="*/ 838200 w 1268730"/>
                    <a:gd name="connsiteY9" fmla="*/ 285750 h 1005840"/>
                    <a:gd name="connsiteX10" fmla="*/ 1268730 w 1268730"/>
                    <a:gd name="connsiteY10" fmla="*/ 3810 h 1005840"/>
                    <a:gd name="connsiteX11" fmla="*/ 963930 w 1268730"/>
                    <a:gd name="connsiteY11" fmla="*/ 0 h 1005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8730" h="1005840">
                      <a:moveTo>
                        <a:pt x="963930" y="0"/>
                      </a:moveTo>
                      <a:lnTo>
                        <a:pt x="346710" y="434340"/>
                      </a:lnTo>
                      <a:lnTo>
                        <a:pt x="800100" y="441960"/>
                      </a:lnTo>
                      <a:lnTo>
                        <a:pt x="491490" y="681990"/>
                      </a:lnTo>
                      <a:lnTo>
                        <a:pt x="285750" y="662940"/>
                      </a:lnTo>
                      <a:lnTo>
                        <a:pt x="0" y="1005840"/>
                      </a:lnTo>
                      <a:lnTo>
                        <a:pt x="982980" y="681990"/>
                      </a:lnTo>
                      <a:lnTo>
                        <a:pt x="723900" y="662940"/>
                      </a:lnTo>
                      <a:lnTo>
                        <a:pt x="1238250" y="308610"/>
                      </a:lnTo>
                      <a:lnTo>
                        <a:pt x="838200" y="285750"/>
                      </a:lnTo>
                      <a:lnTo>
                        <a:pt x="1268730" y="3810"/>
                      </a:lnTo>
                      <a:lnTo>
                        <a:pt x="963930" y="0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46172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16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52736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カ　「電車が緊急停止したら、姿勢を低くし身を守りましょう」！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495174"/>
            <a:ext cx="9001000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強い揺れのとき、電車は緊急停止するので要注意。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立っている場合は、姿勢を低くしたり、手すりにしっかりつかまり、倒れないようにしましょう。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揺れがおさまったら、乗務員の指示にしたがって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F2E8F8A-A033-F491-0BA8-08B2E7D681DA}"/>
              </a:ext>
            </a:extLst>
          </p:cNvPr>
          <p:cNvSpPr/>
          <p:nvPr/>
        </p:nvSpPr>
        <p:spPr>
          <a:xfrm>
            <a:off x="126307" y="3598991"/>
            <a:ext cx="972108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ケ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高層ビルで地震に遭ったら、建物内で待機する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」！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905D189-2644-D87F-E881-527D7C0AE451}"/>
              </a:ext>
            </a:extLst>
          </p:cNvPr>
          <p:cNvSpPr/>
          <p:nvPr/>
        </p:nvSpPr>
        <p:spPr>
          <a:xfrm>
            <a:off x="630363" y="3984635"/>
            <a:ext cx="9003157" cy="2612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高層ビルが集まっている地域は、「地区内残留地区」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に指定され、延焼の危険性が低く、火災から逃れるため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の広域的な避難は、不要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といわれております。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揺れがおさまり、建物の安全が確認できたら、二次災害防止のため、むやみに避難せず、建物内で待機する。</a:t>
            </a:r>
          </a:p>
        </p:txBody>
      </p:sp>
    </p:spTree>
    <p:extLst>
      <p:ext uri="{BB962C8B-B14F-4D97-AF65-F5344CB8AC3E}">
        <p14:creationId xmlns:p14="http://schemas.microsoft.com/office/powerpoint/2010/main" val="27463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17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「発災直後のトイレは使っていい」？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427300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発災直後ならトイレに水を流してもよい。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発災直後はトイレに水を流してはいけない。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00472" y="2865139"/>
            <a:ext cx="9518791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大きな地震が起こって停電や断水になると、水洗トイレが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使えなくなります。さらに排水管が損傷している可能性が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あるので注意が必要です。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マンションの場合、排水管は上の階から下の階までつなが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っていますので、排水管が損傷した状態でトイレを使用す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ると、汚物が下の階に逆流するなどのトラブルにつながる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ことを憶えておきましょう。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lang="en-US" altLang="ja-JP" sz="26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発災直後は、水を流さない！！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2229243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6093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18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「水と食べ物どちらが大事ですか」？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289276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食べ物がなくても、水があれば生きられる。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水を飲まなくても、食べ物があれば生きられる。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00472" y="2865139"/>
            <a:ext cx="9518791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人間は、食べなくても水さえあれば１ヶ月ほど生きられる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といわれています。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そもそも体の約６０％は水分、例えば、体重６０ｋｇの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成人男性の場合、約３６ｋｇ分が水分です。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体内が水分不足になると、熱中症や脳梗塞及び心筋梗塞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などを引き起こす可能性が高まります、災害時を含め、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水分不足にならないよう、ふだんから水の補給と備蓄を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心がけましょう。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2230117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45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19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52736"/>
            <a:ext cx="9721081" cy="926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「トイレの回数を減らすため、水分や食事の摂取を控えると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健康被害をまねくので要注意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916832"/>
            <a:ext cx="9001000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3000"/>
              </a:lnSpc>
            </a:pPr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１排泄回数を減らしたいからと、水分や食事の摂取を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控えると、栄養状態が悪化したり、脱水症やエコノ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ミー症候群などを引き起こすおそれがあります。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災害時に安心して排泄ができるよう携帯トイレなど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を常備しておきましょう。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BC2F1B-8812-BB53-5770-F73E2E9DA5A8}"/>
              </a:ext>
            </a:extLst>
          </p:cNvPr>
          <p:cNvSpPr/>
          <p:nvPr/>
        </p:nvSpPr>
        <p:spPr>
          <a:xfrm>
            <a:off x="632520" y="4283428"/>
            <a:ext cx="9001000" cy="400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災害用携帯トイレの備蓄（目安）</a:t>
            </a:r>
            <a:endParaRPr lang="en-US" altLang="ja-JP" sz="28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B916E46-CA2D-7D84-D913-82F7A1C1E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3732617"/>
            <a:ext cx="2736303" cy="22721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角丸四角形 200">
            <a:extLst>
              <a:ext uri="{FF2B5EF4-FFF2-40B4-BE49-F238E27FC236}">
                <a16:creationId xmlns:a16="http://schemas.microsoft.com/office/drawing/2014/main" id="{08B089ED-F203-8C23-5A4B-20A3B09895E5}"/>
              </a:ext>
            </a:extLst>
          </p:cNvPr>
          <p:cNvSpPr/>
          <p:nvPr/>
        </p:nvSpPr>
        <p:spPr>
          <a:xfrm>
            <a:off x="416496" y="4785913"/>
            <a:ext cx="3672408" cy="1418176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「携帯トイレ」は、</a:t>
            </a:r>
          </a:p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①どこでも簡単に使用できる</a:t>
            </a:r>
          </a:p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②生ごみとして捨てられる</a:t>
            </a:r>
          </a:p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③使い捨てなので衛生的</a:t>
            </a:r>
          </a:p>
        </p:txBody>
      </p:sp>
      <p:sp>
        <p:nvSpPr>
          <p:cNvPr id="10" name="角丸四角形 200">
            <a:extLst>
              <a:ext uri="{FF2B5EF4-FFF2-40B4-BE49-F238E27FC236}">
                <a16:creationId xmlns:a16="http://schemas.microsoft.com/office/drawing/2014/main" id="{7B8C0A43-C9B2-7B52-0A77-FB0FCDD5FC9E}"/>
              </a:ext>
            </a:extLst>
          </p:cNvPr>
          <p:cNvSpPr/>
          <p:nvPr/>
        </p:nvSpPr>
        <p:spPr>
          <a:xfrm>
            <a:off x="4216610" y="4787484"/>
            <a:ext cx="1944216" cy="364789"/>
          </a:xfrm>
          <a:prstGeom prst="roundRect">
            <a:avLst/>
          </a:prstGeom>
          <a:solidFill>
            <a:srgbClr val="CCFFCC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ja-JP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人</a:t>
            </a:r>
            <a:r>
              <a:rPr lang="en-US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ja-JP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日</a:t>
            </a:r>
            <a:r>
              <a:rPr lang="ja-JP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５回</a:t>
            </a:r>
            <a:r>
              <a:rPr lang="ja-JP" altLang="en-US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分</a:t>
            </a:r>
            <a:endParaRPr lang="ja-JP" sz="1200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角丸四角形 200">
            <a:extLst>
              <a:ext uri="{FF2B5EF4-FFF2-40B4-BE49-F238E27FC236}">
                <a16:creationId xmlns:a16="http://schemas.microsoft.com/office/drawing/2014/main" id="{756CC8CD-D8A3-3D8F-D18B-583ECD388BCD}"/>
              </a:ext>
            </a:extLst>
          </p:cNvPr>
          <p:cNvSpPr/>
          <p:nvPr/>
        </p:nvSpPr>
        <p:spPr>
          <a:xfrm>
            <a:off x="6310762" y="5847258"/>
            <a:ext cx="3456384" cy="756521"/>
          </a:xfrm>
          <a:prstGeom prst="round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6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使用後は、</a:t>
            </a:r>
            <a:endParaRPr 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臭いが漏れないようにしっかり結ぶ</a:t>
            </a:r>
            <a:r>
              <a:rPr lang="ja-JP" altLang="en-US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！</a:t>
            </a:r>
            <a:endParaRPr 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臭わない袋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、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BOS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も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あります</a:t>
            </a:r>
            <a:endParaRPr 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2" name="角丸四角形 200">
            <a:extLst>
              <a:ext uri="{FF2B5EF4-FFF2-40B4-BE49-F238E27FC236}">
                <a16:creationId xmlns:a16="http://schemas.microsoft.com/office/drawing/2014/main" id="{8A35B47D-4ABF-EA6E-15C3-DCB9D75E6AF5}"/>
              </a:ext>
            </a:extLst>
          </p:cNvPr>
          <p:cNvSpPr/>
          <p:nvPr/>
        </p:nvSpPr>
        <p:spPr>
          <a:xfrm>
            <a:off x="4216610" y="5466374"/>
            <a:ext cx="1944216" cy="364789"/>
          </a:xfrm>
          <a:prstGeom prst="roundRect">
            <a:avLst/>
          </a:prstGeom>
          <a:solidFill>
            <a:srgbClr val="CCFFCC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2000" b="1" u="heavy" kern="100" dirty="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</a:rPr>
              <a:t>７</a:t>
            </a:r>
            <a:r>
              <a:rPr lang="ja-JP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日分</a:t>
            </a:r>
            <a:endParaRPr lang="ja-JP" sz="1200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角丸四角形 200">
            <a:extLst>
              <a:ext uri="{FF2B5EF4-FFF2-40B4-BE49-F238E27FC236}">
                <a16:creationId xmlns:a16="http://schemas.microsoft.com/office/drawing/2014/main" id="{18CAB4DF-919C-BE40-D479-1A6B75DB0815}"/>
              </a:ext>
            </a:extLst>
          </p:cNvPr>
          <p:cNvSpPr/>
          <p:nvPr/>
        </p:nvSpPr>
        <p:spPr>
          <a:xfrm>
            <a:off x="4225280" y="6143163"/>
            <a:ext cx="1926876" cy="372513"/>
          </a:xfrm>
          <a:prstGeom prst="roundRect">
            <a:avLst/>
          </a:prstGeom>
          <a:solidFill>
            <a:srgbClr val="CCFFCC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家族の</a:t>
            </a:r>
            <a:r>
              <a:rPr lang="ja-JP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人数</a:t>
            </a:r>
            <a:endParaRPr lang="ja-JP" sz="1200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23741DD-5835-888D-9C61-78BA2B7C9178}"/>
              </a:ext>
            </a:extLst>
          </p:cNvPr>
          <p:cNvSpPr/>
          <p:nvPr/>
        </p:nvSpPr>
        <p:spPr>
          <a:xfrm>
            <a:off x="4972694" y="5104285"/>
            <a:ext cx="432048" cy="400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ja-JP" sz="2800" b="1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93F2663-6037-A354-9EC9-6391681E732D}"/>
              </a:ext>
            </a:extLst>
          </p:cNvPr>
          <p:cNvSpPr/>
          <p:nvPr/>
        </p:nvSpPr>
        <p:spPr>
          <a:xfrm>
            <a:off x="4972694" y="5783915"/>
            <a:ext cx="432048" cy="400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ja-JP" sz="2800" b="1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</a:p>
        </p:txBody>
      </p:sp>
      <p:sp>
        <p:nvSpPr>
          <p:cNvPr id="17" name="角丸四角形 6">
            <a:extLst>
              <a:ext uri="{FF2B5EF4-FFF2-40B4-BE49-F238E27FC236}">
                <a16:creationId xmlns:a16="http://schemas.microsoft.com/office/drawing/2014/main" id="{B12366AE-7FA4-BF0F-2006-54152A122196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</p:spTree>
    <p:extLst>
      <p:ext uri="{BB962C8B-B14F-4D97-AF65-F5344CB8AC3E}">
        <p14:creationId xmlns:p14="http://schemas.microsoft.com/office/powerpoint/2010/main" val="412715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テキスト ボックス 28"/>
          <p:cNvSpPr txBox="1"/>
          <p:nvPr/>
        </p:nvSpPr>
        <p:spPr>
          <a:xfrm>
            <a:off x="848544" y="954262"/>
            <a:ext cx="8208912" cy="521104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１．災害発生時の身を守る行動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１）家にいるとき地震が起こったら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２）外出先で地震が起こったら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３）トイレや水道が使えなくなったら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４）大雨が降ってきたら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５）津波が起こったら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２．無理なく備蓄するには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３．覚えておきたい豆知識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４．最後に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136576" y="44624"/>
            <a:ext cx="2160240" cy="51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本日の内容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445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7195"/>
    </mc:Choice>
    <mc:Fallback xmlns="">
      <p:transition advTm="17195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20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49741" y="1058822"/>
            <a:ext cx="9721081" cy="511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エ　「人間の体の水分は」！</a:t>
            </a:r>
          </a:p>
        </p:txBody>
      </p:sp>
      <p:sp>
        <p:nvSpPr>
          <p:cNvPr id="17" name="角丸四角形 6">
            <a:extLst>
              <a:ext uri="{FF2B5EF4-FFF2-40B4-BE49-F238E27FC236}">
                <a16:creationId xmlns:a16="http://schemas.microsoft.com/office/drawing/2014/main" id="{B12366AE-7FA4-BF0F-2006-54152A122196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  <p:sp>
        <p:nvSpPr>
          <p:cNvPr id="295" name="四角形: 角を丸くする 294">
            <a:extLst>
              <a:ext uri="{FF2B5EF4-FFF2-40B4-BE49-F238E27FC236}">
                <a16:creationId xmlns:a16="http://schemas.microsoft.com/office/drawing/2014/main" id="{4E87315A-B5CF-CF3C-4D78-F58BD782A386}"/>
              </a:ext>
            </a:extLst>
          </p:cNvPr>
          <p:cNvSpPr/>
          <p:nvPr/>
        </p:nvSpPr>
        <p:spPr>
          <a:xfrm>
            <a:off x="264489" y="1574828"/>
            <a:ext cx="3742111" cy="4734492"/>
          </a:xfrm>
          <a:prstGeom prst="roundRect">
            <a:avLst>
              <a:gd name="adj" fmla="val 4636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63BBBAEA-CA8D-F3B2-6DB4-74C29924CBEA}"/>
              </a:ext>
            </a:extLst>
          </p:cNvPr>
          <p:cNvGrpSpPr/>
          <p:nvPr/>
        </p:nvGrpSpPr>
        <p:grpSpPr>
          <a:xfrm>
            <a:off x="640623" y="3880778"/>
            <a:ext cx="3264423" cy="2209544"/>
            <a:chOff x="602715" y="4468710"/>
            <a:chExt cx="3264423" cy="2209544"/>
          </a:xfrm>
        </p:grpSpPr>
        <p:grpSp>
          <p:nvGrpSpPr>
            <p:cNvPr id="253" name="グループ化 252">
              <a:extLst>
                <a:ext uri="{FF2B5EF4-FFF2-40B4-BE49-F238E27FC236}">
                  <a16:creationId xmlns:a16="http://schemas.microsoft.com/office/drawing/2014/main" id="{1CACB86A-BAC0-ECCB-9CD6-0D46E8C9772C}"/>
                </a:ext>
              </a:extLst>
            </p:cNvPr>
            <p:cNvGrpSpPr/>
            <p:nvPr/>
          </p:nvGrpSpPr>
          <p:grpSpPr>
            <a:xfrm>
              <a:off x="713690" y="4468710"/>
              <a:ext cx="752931" cy="1751105"/>
              <a:chOff x="4934884" y="1737439"/>
              <a:chExt cx="828224" cy="1926215"/>
            </a:xfrm>
          </p:grpSpPr>
          <p:sp>
            <p:nvSpPr>
              <p:cNvPr id="230" name="楕円 229">
                <a:extLst>
                  <a:ext uri="{FF2B5EF4-FFF2-40B4-BE49-F238E27FC236}">
                    <a16:creationId xmlns:a16="http://schemas.microsoft.com/office/drawing/2014/main" id="{F03D697D-FDD3-38D1-F1F7-055B4B4D3134}"/>
                  </a:ext>
                </a:extLst>
              </p:cNvPr>
              <p:cNvSpPr/>
              <p:nvPr/>
            </p:nvSpPr>
            <p:spPr>
              <a:xfrm>
                <a:off x="5144068" y="1737439"/>
                <a:ext cx="396044" cy="385937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4" name="フリーフォーム: 図形 233">
                <a:extLst>
                  <a:ext uri="{FF2B5EF4-FFF2-40B4-BE49-F238E27FC236}">
                    <a16:creationId xmlns:a16="http://schemas.microsoft.com/office/drawing/2014/main" id="{02C0D110-B0C9-516F-8B6A-11D3706F22EE}"/>
                  </a:ext>
                </a:extLst>
              </p:cNvPr>
              <p:cNvSpPr/>
              <p:nvPr/>
            </p:nvSpPr>
            <p:spPr>
              <a:xfrm>
                <a:off x="4934884" y="2135996"/>
                <a:ext cx="828224" cy="1527658"/>
              </a:xfrm>
              <a:custGeom>
                <a:avLst/>
                <a:gdLst>
                  <a:gd name="connsiteX0" fmla="*/ 303499 w 829166"/>
                  <a:gd name="connsiteY0" fmla="*/ 13430 h 1560859"/>
                  <a:gd name="connsiteX1" fmla="*/ 185627 w 829166"/>
                  <a:gd name="connsiteY1" fmla="*/ 11049 h 1560859"/>
                  <a:gd name="connsiteX2" fmla="*/ 58230 w 829166"/>
                  <a:gd name="connsiteY2" fmla="*/ 134874 h 1560859"/>
                  <a:gd name="connsiteX3" fmla="*/ 2271 w 829166"/>
                  <a:gd name="connsiteY3" fmla="*/ 694468 h 1560859"/>
                  <a:gd name="connsiteX4" fmla="*/ 129668 w 829166"/>
                  <a:gd name="connsiteY4" fmla="*/ 695658 h 1560859"/>
                  <a:gd name="connsiteX5" fmla="*/ 170149 w 829166"/>
                  <a:gd name="connsiteY5" fmla="*/ 345615 h 1560859"/>
                  <a:gd name="connsiteX6" fmla="*/ 211821 w 829166"/>
                  <a:gd name="connsiteY6" fmla="*/ 300371 h 1560859"/>
                  <a:gd name="connsiteX7" fmla="*/ 211821 w 829166"/>
                  <a:gd name="connsiteY7" fmla="*/ 625411 h 1560859"/>
                  <a:gd name="connsiteX8" fmla="*/ 143955 w 829166"/>
                  <a:gd name="connsiteY8" fmla="*/ 1450515 h 1560859"/>
                  <a:gd name="connsiteX9" fmla="*/ 320168 w 829166"/>
                  <a:gd name="connsiteY9" fmla="*/ 1461230 h 1560859"/>
                  <a:gd name="connsiteX10" fmla="*/ 385652 w 829166"/>
                  <a:gd name="connsiteY10" fmla="*/ 850440 h 1560859"/>
                  <a:gd name="connsiteX11" fmla="*/ 439230 w 829166"/>
                  <a:gd name="connsiteY11" fmla="*/ 848058 h 1560859"/>
                  <a:gd name="connsiteX12" fmla="*/ 507096 w 829166"/>
                  <a:gd name="connsiteY12" fmla="*/ 1490996 h 1560859"/>
                  <a:gd name="connsiteX13" fmla="*/ 676164 w 829166"/>
                  <a:gd name="connsiteY13" fmla="*/ 1461230 h 1560859"/>
                  <a:gd name="connsiteX14" fmla="*/ 615443 w 829166"/>
                  <a:gd name="connsiteY14" fmla="*/ 758761 h 1560859"/>
                  <a:gd name="connsiteX15" fmla="*/ 620205 w 829166"/>
                  <a:gd name="connsiteY15" fmla="*/ 294418 h 1560859"/>
                  <a:gd name="connsiteX16" fmla="*/ 653543 w 829166"/>
                  <a:gd name="connsiteY16" fmla="*/ 387286 h 1560859"/>
                  <a:gd name="connsiteX17" fmla="*/ 704739 w 829166"/>
                  <a:gd name="connsiteY17" fmla="*/ 708755 h 1560859"/>
                  <a:gd name="connsiteX18" fmla="*/ 827374 w 829166"/>
                  <a:gd name="connsiteY18" fmla="*/ 698040 h 1560859"/>
                  <a:gd name="connsiteX19" fmla="*/ 759508 w 829166"/>
                  <a:gd name="connsiteY19" fmla="*/ 101536 h 1560859"/>
                  <a:gd name="connsiteX20" fmla="*/ 522574 w 829166"/>
                  <a:gd name="connsiteY20" fmla="*/ 11049 h 1560859"/>
                  <a:gd name="connsiteX21" fmla="*/ 438039 w 829166"/>
                  <a:gd name="connsiteY21" fmla="*/ 76533 h 1560859"/>
                  <a:gd name="connsiteX22" fmla="*/ 303499 w 829166"/>
                  <a:gd name="connsiteY22" fmla="*/ 13430 h 1560859"/>
                  <a:gd name="connsiteX0" fmla="*/ 303499 w 829166"/>
                  <a:gd name="connsiteY0" fmla="*/ 13318 h 1560747"/>
                  <a:gd name="connsiteX1" fmla="*/ 185627 w 829166"/>
                  <a:gd name="connsiteY1" fmla="*/ 10937 h 1560747"/>
                  <a:gd name="connsiteX2" fmla="*/ 58230 w 829166"/>
                  <a:gd name="connsiteY2" fmla="*/ 134762 h 1560747"/>
                  <a:gd name="connsiteX3" fmla="*/ 2271 w 829166"/>
                  <a:gd name="connsiteY3" fmla="*/ 694356 h 1560747"/>
                  <a:gd name="connsiteX4" fmla="*/ 129668 w 829166"/>
                  <a:gd name="connsiteY4" fmla="*/ 695546 h 1560747"/>
                  <a:gd name="connsiteX5" fmla="*/ 170149 w 829166"/>
                  <a:gd name="connsiteY5" fmla="*/ 345503 h 1560747"/>
                  <a:gd name="connsiteX6" fmla="*/ 211821 w 829166"/>
                  <a:gd name="connsiteY6" fmla="*/ 300259 h 1560747"/>
                  <a:gd name="connsiteX7" fmla="*/ 211821 w 829166"/>
                  <a:gd name="connsiteY7" fmla="*/ 625299 h 1560747"/>
                  <a:gd name="connsiteX8" fmla="*/ 143955 w 829166"/>
                  <a:gd name="connsiteY8" fmla="*/ 1450403 h 1560747"/>
                  <a:gd name="connsiteX9" fmla="*/ 320168 w 829166"/>
                  <a:gd name="connsiteY9" fmla="*/ 1461118 h 1560747"/>
                  <a:gd name="connsiteX10" fmla="*/ 385652 w 829166"/>
                  <a:gd name="connsiteY10" fmla="*/ 850328 h 1560747"/>
                  <a:gd name="connsiteX11" fmla="*/ 439230 w 829166"/>
                  <a:gd name="connsiteY11" fmla="*/ 847946 h 1560747"/>
                  <a:gd name="connsiteX12" fmla="*/ 507096 w 829166"/>
                  <a:gd name="connsiteY12" fmla="*/ 1490884 h 1560747"/>
                  <a:gd name="connsiteX13" fmla="*/ 676164 w 829166"/>
                  <a:gd name="connsiteY13" fmla="*/ 1461118 h 1560747"/>
                  <a:gd name="connsiteX14" fmla="*/ 615443 w 829166"/>
                  <a:gd name="connsiteY14" fmla="*/ 758649 h 1560747"/>
                  <a:gd name="connsiteX15" fmla="*/ 620205 w 829166"/>
                  <a:gd name="connsiteY15" fmla="*/ 294306 h 1560747"/>
                  <a:gd name="connsiteX16" fmla="*/ 653543 w 829166"/>
                  <a:gd name="connsiteY16" fmla="*/ 387174 h 1560747"/>
                  <a:gd name="connsiteX17" fmla="*/ 704739 w 829166"/>
                  <a:gd name="connsiteY17" fmla="*/ 708643 h 1560747"/>
                  <a:gd name="connsiteX18" fmla="*/ 827374 w 829166"/>
                  <a:gd name="connsiteY18" fmla="*/ 697928 h 1560747"/>
                  <a:gd name="connsiteX19" fmla="*/ 759508 w 829166"/>
                  <a:gd name="connsiteY19" fmla="*/ 101424 h 1560747"/>
                  <a:gd name="connsiteX20" fmla="*/ 522574 w 829166"/>
                  <a:gd name="connsiteY20" fmla="*/ 10937 h 1560747"/>
                  <a:gd name="connsiteX21" fmla="*/ 398749 w 829166"/>
                  <a:gd name="connsiteY21" fmla="*/ 74040 h 1560747"/>
                  <a:gd name="connsiteX22" fmla="*/ 303499 w 829166"/>
                  <a:gd name="connsiteY22" fmla="*/ 13318 h 1560747"/>
                  <a:gd name="connsiteX0" fmla="*/ 303499 w 829166"/>
                  <a:gd name="connsiteY0" fmla="*/ 13373 h 1560802"/>
                  <a:gd name="connsiteX1" fmla="*/ 185627 w 829166"/>
                  <a:gd name="connsiteY1" fmla="*/ 10992 h 1560802"/>
                  <a:gd name="connsiteX2" fmla="*/ 58230 w 829166"/>
                  <a:gd name="connsiteY2" fmla="*/ 134817 h 1560802"/>
                  <a:gd name="connsiteX3" fmla="*/ 2271 w 829166"/>
                  <a:gd name="connsiteY3" fmla="*/ 694411 h 1560802"/>
                  <a:gd name="connsiteX4" fmla="*/ 129668 w 829166"/>
                  <a:gd name="connsiteY4" fmla="*/ 695601 h 1560802"/>
                  <a:gd name="connsiteX5" fmla="*/ 170149 w 829166"/>
                  <a:gd name="connsiteY5" fmla="*/ 345558 h 1560802"/>
                  <a:gd name="connsiteX6" fmla="*/ 211821 w 829166"/>
                  <a:gd name="connsiteY6" fmla="*/ 300314 h 1560802"/>
                  <a:gd name="connsiteX7" fmla="*/ 211821 w 829166"/>
                  <a:gd name="connsiteY7" fmla="*/ 625354 h 1560802"/>
                  <a:gd name="connsiteX8" fmla="*/ 143955 w 829166"/>
                  <a:gd name="connsiteY8" fmla="*/ 1450458 h 1560802"/>
                  <a:gd name="connsiteX9" fmla="*/ 320168 w 829166"/>
                  <a:gd name="connsiteY9" fmla="*/ 1461173 h 1560802"/>
                  <a:gd name="connsiteX10" fmla="*/ 385652 w 829166"/>
                  <a:gd name="connsiteY10" fmla="*/ 850383 h 1560802"/>
                  <a:gd name="connsiteX11" fmla="*/ 439230 w 829166"/>
                  <a:gd name="connsiteY11" fmla="*/ 848001 h 1560802"/>
                  <a:gd name="connsiteX12" fmla="*/ 507096 w 829166"/>
                  <a:gd name="connsiteY12" fmla="*/ 1490939 h 1560802"/>
                  <a:gd name="connsiteX13" fmla="*/ 676164 w 829166"/>
                  <a:gd name="connsiteY13" fmla="*/ 1461173 h 1560802"/>
                  <a:gd name="connsiteX14" fmla="*/ 615443 w 829166"/>
                  <a:gd name="connsiteY14" fmla="*/ 758704 h 1560802"/>
                  <a:gd name="connsiteX15" fmla="*/ 620205 w 829166"/>
                  <a:gd name="connsiteY15" fmla="*/ 294361 h 1560802"/>
                  <a:gd name="connsiteX16" fmla="*/ 653543 w 829166"/>
                  <a:gd name="connsiteY16" fmla="*/ 387229 h 1560802"/>
                  <a:gd name="connsiteX17" fmla="*/ 704739 w 829166"/>
                  <a:gd name="connsiteY17" fmla="*/ 708698 h 1560802"/>
                  <a:gd name="connsiteX18" fmla="*/ 827374 w 829166"/>
                  <a:gd name="connsiteY18" fmla="*/ 697983 h 1560802"/>
                  <a:gd name="connsiteX19" fmla="*/ 759508 w 829166"/>
                  <a:gd name="connsiteY19" fmla="*/ 101479 h 1560802"/>
                  <a:gd name="connsiteX20" fmla="*/ 522574 w 829166"/>
                  <a:gd name="connsiteY20" fmla="*/ 10992 h 1560802"/>
                  <a:gd name="connsiteX21" fmla="*/ 408274 w 829166"/>
                  <a:gd name="connsiteY21" fmla="*/ 75285 h 1560802"/>
                  <a:gd name="connsiteX22" fmla="*/ 303499 w 829166"/>
                  <a:gd name="connsiteY22" fmla="*/ 13373 h 1560802"/>
                  <a:gd name="connsiteX0" fmla="*/ 303423 w 829090"/>
                  <a:gd name="connsiteY0" fmla="*/ 12550 h 1559979"/>
                  <a:gd name="connsiteX1" fmla="*/ 174835 w 829090"/>
                  <a:gd name="connsiteY1" fmla="*/ 11360 h 1559979"/>
                  <a:gd name="connsiteX2" fmla="*/ 58154 w 829090"/>
                  <a:gd name="connsiteY2" fmla="*/ 133994 h 1559979"/>
                  <a:gd name="connsiteX3" fmla="*/ 2195 w 829090"/>
                  <a:gd name="connsiteY3" fmla="*/ 693588 h 1559979"/>
                  <a:gd name="connsiteX4" fmla="*/ 129592 w 829090"/>
                  <a:gd name="connsiteY4" fmla="*/ 694778 h 1559979"/>
                  <a:gd name="connsiteX5" fmla="*/ 170073 w 829090"/>
                  <a:gd name="connsiteY5" fmla="*/ 344735 h 1559979"/>
                  <a:gd name="connsiteX6" fmla="*/ 211745 w 829090"/>
                  <a:gd name="connsiteY6" fmla="*/ 299491 h 1559979"/>
                  <a:gd name="connsiteX7" fmla="*/ 211745 w 829090"/>
                  <a:gd name="connsiteY7" fmla="*/ 624531 h 1559979"/>
                  <a:gd name="connsiteX8" fmla="*/ 143879 w 829090"/>
                  <a:gd name="connsiteY8" fmla="*/ 1449635 h 1559979"/>
                  <a:gd name="connsiteX9" fmla="*/ 320092 w 829090"/>
                  <a:gd name="connsiteY9" fmla="*/ 1460350 h 1559979"/>
                  <a:gd name="connsiteX10" fmla="*/ 385576 w 829090"/>
                  <a:gd name="connsiteY10" fmla="*/ 849560 h 1559979"/>
                  <a:gd name="connsiteX11" fmla="*/ 439154 w 829090"/>
                  <a:gd name="connsiteY11" fmla="*/ 847178 h 1559979"/>
                  <a:gd name="connsiteX12" fmla="*/ 507020 w 829090"/>
                  <a:gd name="connsiteY12" fmla="*/ 1490116 h 1559979"/>
                  <a:gd name="connsiteX13" fmla="*/ 676088 w 829090"/>
                  <a:gd name="connsiteY13" fmla="*/ 1460350 h 1559979"/>
                  <a:gd name="connsiteX14" fmla="*/ 615367 w 829090"/>
                  <a:gd name="connsiteY14" fmla="*/ 757881 h 1559979"/>
                  <a:gd name="connsiteX15" fmla="*/ 620129 w 829090"/>
                  <a:gd name="connsiteY15" fmla="*/ 293538 h 1559979"/>
                  <a:gd name="connsiteX16" fmla="*/ 653467 w 829090"/>
                  <a:gd name="connsiteY16" fmla="*/ 386406 h 1559979"/>
                  <a:gd name="connsiteX17" fmla="*/ 704663 w 829090"/>
                  <a:gd name="connsiteY17" fmla="*/ 707875 h 1559979"/>
                  <a:gd name="connsiteX18" fmla="*/ 827298 w 829090"/>
                  <a:gd name="connsiteY18" fmla="*/ 697160 h 1559979"/>
                  <a:gd name="connsiteX19" fmla="*/ 759432 w 829090"/>
                  <a:gd name="connsiteY19" fmla="*/ 100656 h 1559979"/>
                  <a:gd name="connsiteX20" fmla="*/ 522498 w 829090"/>
                  <a:gd name="connsiteY20" fmla="*/ 10169 h 1559979"/>
                  <a:gd name="connsiteX21" fmla="*/ 408198 w 829090"/>
                  <a:gd name="connsiteY21" fmla="*/ 74462 h 1559979"/>
                  <a:gd name="connsiteX22" fmla="*/ 303423 w 829090"/>
                  <a:gd name="connsiteY22" fmla="*/ 12550 h 1559979"/>
                  <a:gd name="connsiteX0" fmla="*/ 306995 w 829090"/>
                  <a:gd name="connsiteY0" fmla="*/ 11892 h 1560511"/>
                  <a:gd name="connsiteX1" fmla="*/ 174835 w 829090"/>
                  <a:gd name="connsiteY1" fmla="*/ 11892 h 1560511"/>
                  <a:gd name="connsiteX2" fmla="*/ 58154 w 829090"/>
                  <a:gd name="connsiteY2" fmla="*/ 134526 h 1560511"/>
                  <a:gd name="connsiteX3" fmla="*/ 2195 w 829090"/>
                  <a:gd name="connsiteY3" fmla="*/ 694120 h 1560511"/>
                  <a:gd name="connsiteX4" fmla="*/ 129592 w 829090"/>
                  <a:gd name="connsiteY4" fmla="*/ 695310 h 1560511"/>
                  <a:gd name="connsiteX5" fmla="*/ 170073 w 829090"/>
                  <a:gd name="connsiteY5" fmla="*/ 345267 h 1560511"/>
                  <a:gd name="connsiteX6" fmla="*/ 211745 w 829090"/>
                  <a:gd name="connsiteY6" fmla="*/ 300023 h 1560511"/>
                  <a:gd name="connsiteX7" fmla="*/ 211745 w 829090"/>
                  <a:gd name="connsiteY7" fmla="*/ 625063 h 1560511"/>
                  <a:gd name="connsiteX8" fmla="*/ 143879 w 829090"/>
                  <a:gd name="connsiteY8" fmla="*/ 1450167 h 1560511"/>
                  <a:gd name="connsiteX9" fmla="*/ 320092 w 829090"/>
                  <a:gd name="connsiteY9" fmla="*/ 1460882 h 1560511"/>
                  <a:gd name="connsiteX10" fmla="*/ 385576 w 829090"/>
                  <a:gd name="connsiteY10" fmla="*/ 850092 h 1560511"/>
                  <a:gd name="connsiteX11" fmla="*/ 439154 w 829090"/>
                  <a:gd name="connsiteY11" fmla="*/ 847710 h 1560511"/>
                  <a:gd name="connsiteX12" fmla="*/ 507020 w 829090"/>
                  <a:gd name="connsiteY12" fmla="*/ 1490648 h 1560511"/>
                  <a:gd name="connsiteX13" fmla="*/ 676088 w 829090"/>
                  <a:gd name="connsiteY13" fmla="*/ 1460882 h 1560511"/>
                  <a:gd name="connsiteX14" fmla="*/ 615367 w 829090"/>
                  <a:gd name="connsiteY14" fmla="*/ 758413 h 1560511"/>
                  <a:gd name="connsiteX15" fmla="*/ 620129 w 829090"/>
                  <a:gd name="connsiteY15" fmla="*/ 294070 h 1560511"/>
                  <a:gd name="connsiteX16" fmla="*/ 653467 w 829090"/>
                  <a:gd name="connsiteY16" fmla="*/ 386938 h 1560511"/>
                  <a:gd name="connsiteX17" fmla="*/ 704663 w 829090"/>
                  <a:gd name="connsiteY17" fmla="*/ 708407 h 1560511"/>
                  <a:gd name="connsiteX18" fmla="*/ 827298 w 829090"/>
                  <a:gd name="connsiteY18" fmla="*/ 697692 h 1560511"/>
                  <a:gd name="connsiteX19" fmla="*/ 759432 w 829090"/>
                  <a:gd name="connsiteY19" fmla="*/ 101188 h 1560511"/>
                  <a:gd name="connsiteX20" fmla="*/ 522498 w 829090"/>
                  <a:gd name="connsiteY20" fmla="*/ 10701 h 1560511"/>
                  <a:gd name="connsiteX21" fmla="*/ 408198 w 829090"/>
                  <a:gd name="connsiteY21" fmla="*/ 74994 h 1560511"/>
                  <a:gd name="connsiteX22" fmla="*/ 306995 w 829090"/>
                  <a:gd name="connsiteY22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995 w 829575"/>
                  <a:gd name="connsiteY0" fmla="*/ 11892 h 1560511"/>
                  <a:gd name="connsiteX1" fmla="*/ 174835 w 829575"/>
                  <a:gd name="connsiteY1" fmla="*/ 11892 h 1560511"/>
                  <a:gd name="connsiteX2" fmla="*/ 58154 w 829575"/>
                  <a:gd name="connsiteY2" fmla="*/ 134526 h 1560511"/>
                  <a:gd name="connsiteX3" fmla="*/ 2195 w 829575"/>
                  <a:gd name="connsiteY3" fmla="*/ 694120 h 1560511"/>
                  <a:gd name="connsiteX4" fmla="*/ 129592 w 829575"/>
                  <a:gd name="connsiteY4" fmla="*/ 695310 h 1560511"/>
                  <a:gd name="connsiteX5" fmla="*/ 170073 w 829575"/>
                  <a:gd name="connsiteY5" fmla="*/ 345267 h 1560511"/>
                  <a:gd name="connsiteX6" fmla="*/ 211745 w 829575"/>
                  <a:gd name="connsiteY6" fmla="*/ 300023 h 1560511"/>
                  <a:gd name="connsiteX7" fmla="*/ 211745 w 829575"/>
                  <a:gd name="connsiteY7" fmla="*/ 625063 h 1560511"/>
                  <a:gd name="connsiteX8" fmla="*/ 143879 w 829575"/>
                  <a:gd name="connsiteY8" fmla="*/ 1450167 h 1560511"/>
                  <a:gd name="connsiteX9" fmla="*/ 320092 w 829575"/>
                  <a:gd name="connsiteY9" fmla="*/ 1460882 h 1560511"/>
                  <a:gd name="connsiteX10" fmla="*/ 385576 w 829575"/>
                  <a:gd name="connsiteY10" fmla="*/ 850092 h 1560511"/>
                  <a:gd name="connsiteX11" fmla="*/ 439154 w 829575"/>
                  <a:gd name="connsiteY11" fmla="*/ 847710 h 1560511"/>
                  <a:gd name="connsiteX12" fmla="*/ 507020 w 829575"/>
                  <a:gd name="connsiteY12" fmla="*/ 1490648 h 1560511"/>
                  <a:gd name="connsiteX13" fmla="*/ 676088 w 829575"/>
                  <a:gd name="connsiteY13" fmla="*/ 1460882 h 1560511"/>
                  <a:gd name="connsiteX14" fmla="*/ 615367 w 829575"/>
                  <a:gd name="connsiteY14" fmla="*/ 758413 h 1560511"/>
                  <a:gd name="connsiteX15" fmla="*/ 620129 w 829575"/>
                  <a:gd name="connsiteY15" fmla="*/ 294070 h 1560511"/>
                  <a:gd name="connsiteX16" fmla="*/ 653467 w 829575"/>
                  <a:gd name="connsiteY16" fmla="*/ 386938 h 1560511"/>
                  <a:gd name="connsiteX17" fmla="*/ 704663 w 829575"/>
                  <a:gd name="connsiteY17" fmla="*/ 708407 h 1560511"/>
                  <a:gd name="connsiteX18" fmla="*/ 827298 w 829575"/>
                  <a:gd name="connsiteY18" fmla="*/ 697692 h 1560511"/>
                  <a:gd name="connsiteX19" fmla="*/ 759432 w 829575"/>
                  <a:gd name="connsiteY19" fmla="*/ 101188 h 1560511"/>
                  <a:gd name="connsiteX20" fmla="*/ 677279 w 829575"/>
                  <a:gd name="connsiteY20" fmla="*/ 17845 h 1560511"/>
                  <a:gd name="connsiteX21" fmla="*/ 522498 w 829575"/>
                  <a:gd name="connsiteY21" fmla="*/ 10701 h 1560511"/>
                  <a:gd name="connsiteX22" fmla="*/ 408198 w 829575"/>
                  <a:gd name="connsiteY22" fmla="*/ 74994 h 1560511"/>
                  <a:gd name="connsiteX23" fmla="*/ 306995 w 829575"/>
                  <a:gd name="connsiteY23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891 w 828256"/>
                  <a:gd name="connsiteY0" fmla="*/ 11892 h 1560511"/>
                  <a:gd name="connsiteX1" fmla="*/ 159253 w 828256"/>
                  <a:gd name="connsiteY1" fmla="*/ 11892 h 1560511"/>
                  <a:gd name="connsiteX2" fmla="*/ 58050 w 828256"/>
                  <a:gd name="connsiteY2" fmla="*/ 134526 h 1560511"/>
                  <a:gd name="connsiteX3" fmla="*/ 2091 w 828256"/>
                  <a:gd name="connsiteY3" fmla="*/ 694120 h 1560511"/>
                  <a:gd name="connsiteX4" fmla="*/ 129488 w 828256"/>
                  <a:gd name="connsiteY4" fmla="*/ 695310 h 1560511"/>
                  <a:gd name="connsiteX5" fmla="*/ 169969 w 828256"/>
                  <a:gd name="connsiteY5" fmla="*/ 345267 h 1560511"/>
                  <a:gd name="connsiteX6" fmla="*/ 211641 w 828256"/>
                  <a:gd name="connsiteY6" fmla="*/ 300023 h 1560511"/>
                  <a:gd name="connsiteX7" fmla="*/ 211641 w 828256"/>
                  <a:gd name="connsiteY7" fmla="*/ 625063 h 1560511"/>
                  <a:gd name="connsiteX8" fmla="*/ 143775 w 828256"/>
                  <a:gd name="connsiteY8" fmla="*/ 1450167 h 1560511"/>
                  <a:gd name="connsiteX9" fmla="*/ 319988 w 828256"/>
                  <a:gd name="connsiteY9" fmla="*/ 1460882 h 1560511"/>
                  <a:gd name="connsiteX10" fmla="*/ 385472 w 828256"/>
                  <a:gd name="connsiteY10" fmla="*/ 850092 h 1560511"/>
                  <a:gd name="connsiteX11" fmla="*/ 439050 w 828256"/>
                  <a:gd name="connsiteY11" fmla="*/ 847710 h 1560511"/>
                  <a:gd name="connsiteX12" fmla="*/ 506916 w 828256"/>
                  <a:gd name="connsiteY12" fmla="*/ 1490648 h 1560511"/>
                  <a:gd name="connsiteX13" fmla="*/ 675984 w 828256"/>
                  <a:gd name="connsiteY13" fmla="*/ 1460882 h 1560511"/>
                  <a:gd name="connsiteX14" fmla="*/ 615263 w 828256"/>
                  <a:gd name="connsiteY14" fmla="*/ 758413 h 1560511"/>
                  <a:gd name="connsiteX15" fmla="*/ 620025 w 828256"/>
                  <a:gd name="connsiteY15" fmla="*/ 294070 h 1560511"/>
                  <a:gd name="connsiteX16" fmla="*/ 653363 w 828256"/>
                  <a:gd name="connsiteY16" fmla="*/ 386938 h 1560511"/>
                  <a:gd name="connsiteX17" fmla="*/ 704559 w 828256"/>
                  <a:gd name="connsiteY17" fmla="*/ 708407 h 1560511"/>
                  <a:gd name="connsiteX18" fmla="*/ 827194 w 828256"/>
                  <a:gd name="connsiteY18" fmla="*/ 697692 h 1560511"/>
                  <a:gd name="connsiteX19" fmla="*/ 759328 w 828256"/>
                  <a:gd name="connsiteY19" fmla="*/ 101188 h 1560511"/>
                  <a:gd name="connsiteX20" fmla="*/ 677175 w 828256"/>
                  <a:gd name="connsiteY20" fmla="*/ 17845 h 1560511"/>
                  <a:gd name="connsiteX21" fmla="*/ 522394 w 828256"/>
                  <a:gd name="connsiteY21" fmla="*/ 10701 h 1560511"/>
                  <a:gd name="connsiteX22" fmla="*/ 408094 w 828256"/>
                  <a:gd name="connsiteY22" fmla="*/ 74994 h 1560511"/>
                  <a:gd name="connsiteX23" fmla="*/ 306891 w 828256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47129"/>
                  <a:gd name="connsiteX1" fmla="*/ 159209 w 829618"/>
                  <a:gd name="connsiteY1" fmla="*/ 11892 h 1547129"/>
                  <a:gd name="connsiteX2" fmla="*/ 58006 w 829618"/>
                  <a:gd name="connsiteY2" fmla="*/ 134526 h 1547129"/>
                  <a:gd name="connsiteX3" fmla="*/ 2047 w 829618"/>
                  <a:gd name="connsiteY3" fmla="*/ 694120 h 1547129"/>
                  <a:gd name="connsiteX4" fmla="*/ 129444 w 829618"/>
                  <a:gd name="connsiteY4" fmla="*/ 695310 h 1547129"/>
                  <a:gd name="connsiteX5" fmla="*/ 174687 w 829618"/>
                  <a:gd name="connsiteY5" fmla="*/ 347648 h 1547129"/>
                  <a:gd name="connsiteX6" fmla="*/ 211597 w 829618"/>
                  <a:gd name="connsiteY6" fmla="*/ 300023 h 1547129"/>
                  <a:gd name="connsiteX7" fmla="*/ 211597 w 829618"/>
                  <a:gd name="connsiteY7" fmla="*/ 625063 h 1547129"/>
                  <a:gd name="connsiteX8" fmla="*/ 143731 w 829618"/>
                  <a:gd name="connsiteY8" fmla="*/ 1450167 h 1547129"/>
                  <a:gd name="connsiteX9" fmla="*/ 319944 w 829618"/>
                  <a:gd name="connsiteY9" fmla="*/ 1460882 h 1547129"/>
                  <a:gd name="connsiteX10" fmla="*/ 385428 w 829618"/>
                  <a:gd name="connsiteY10" fmla="*/ 850092 h 1547129"/>
                  <a:gd name="connsiteX11" fmla="*/ 439006 w 829618"/>
                  <a:gd name="connsiteY11" fmla="*/ 847710 h 1547129"/>
                  <a:gd name="connsiteX12" fmla="*/ 499728 w 829618"/>
                  <a:gd name="connsiteY12" fmla="*/ 1468026 h 1547129"/>
                  <a:gd name="connsiteX13" fmla="*/ 675940 w 829618"/>
                  <a:gd name="connsiteY13" fmla="*/ 1460882 h 1547129"/>
                  <a:gd name="connsiteX14" fmla="*/ 615219 w 829618"/>
                  <a:gd name="connsiteY14" fmla="*/ 758413 h 1547129"/>
                  <a:gd name="connsiteX15" fmla="*/ 619981 w 829618"/>
                  <a:gd name="connsiteY15" fmla="*/ 294070 h 1547129"/>
                  <a:gd name="connsiteX16" fmla="*/ 653319 w 829618"/>
                  <a:gd name="connsiteY16" fmla="*/ 386938 h 1547129"/>
                  <a:gd name="connsiteX17" fmla="*/ 704515 w 829618"/>
                  <a:gd name="connsiteY17" fmla="*/ 708407 h 1547129"/>
                  <a:gd name="connsiteX18" fmla="*/ 827150 w 829618"/>
                  <a:gd name="connsiteY18" fmla="*/ 697692 h 1547129"/>
                  <a:gd name="connsiteX19" fmla="*/ 759284 w 829618"/>
                  <a:gd name="connsiteY19" fmla="*/ 101188 h 1547129"/>
                  <a:gd name="connsiteX20" fmla="*/ 677131 w 829618"/>
                  <a:gd name="connsiteY20" fmla="*/ 17845 h 1547129"/>
                  <a:gd name="connsiteX21" fmla="*/ 522350 w 829618"/>
                  <a:gd name="connsiteY21" fmla="*/ 10701 h 1547129"/>
                  <a:gd name="connsiteX22" fmla="*/ 408050 w 829618"/>
                  <a:gd name="connsiteY22" fmla="*/ 74994 h 1547129"/>
                  <a:gd name="connsiteX23" fmla="*/ 306847 w 829618"/>
                  <a:gd name="connsiteY23" fmla="*/ 11892 h 1547129"/>
                  <a:gd name="connsiteX0" fmla="*/ 306847 w 829618"/>
                  <a:gd name="connsiteY0" fmla="*/ 11892 h 1536855"/>
                  <a:gd name="connsiteX1" fmla="*/ 159209 w 829618"/>
                  <a:gd name="connsiteY1" fmla="*/ 11892 h 1536855"/>
                  <a:gd name="connsiteX2" fmla="*/ 58006 w 829618"/>
                  <a:gd name="connsiteY2" fmla="*/ 134526 h 1536855"/>
                  <a:gd name="connsiteX3" fmla="*/ 2047 w 829618"/>
                  <a:gd name="connsiteY3" fmla="*/ 694120 h 1536855"/>
                  <a:gd name="connsiteX4" fmla="*/ 129444 w 829618"/>
                  <a:gd name="connsiteY4" fmla="*/ 695310 h 1536855"/>
                  <a:gd name="connsiteX5" fmla="*/ 174687 w 829618"/>
                  <a:gd name="connsiteY5" fmla="*/ 347648 h 1536855"/>
                  <a:gd name="connsiteX6" fmla="*/ 211597 w 829618"/>
                  <a:gd name="connsiteY6" fmla="*/ 300023 h 1536855"/>
                  <a:gd name="connsiteX7" fmla="*/ 211597 w 829618"/>
                  <a:gd name="connsiteY7" fmla="*/ 625063 h 1536855"/>
                  <a:gd name="connsiteX8" fmla="*/ 143731 w 829618"/>
                  <a:gd name="connsiteY8" fmla="*/ 1450167 h 1536855"/>
                  <a:gd name="connsiteX9" fmla="*/ 319944 w 829618"/>
                  <a:gd name="connsiteY9" fmla="*/ 1460882 h 1536855"/>
                  <a:gd name="connsiteX10" fmla="*/ 385428 w 829618"/>
                  <a:gd name="connsiteY10" fmla="*/ 850092 h 1536855"/>
                  <a:gd name="connsiteX11" fmla="*/ 439006 w 829618"/>
                  <a:gd name="connsiteY11" fmla="*/ 847710 h 1536855"/>
                  <a:gd name="connsiteX12" fmla="*/ 499728 w 829618"/>
                  <a:gd name="connsiteY12" fmla="*/ 1468026 h 1536855"/>
                  <a:gd name="connsiteX13" fmla="*/ 675940 w 829618"/>
                  <a:gd name="connsiteY13" fmla="*/ 1460882 h 1536855"/>
                  <a:gd name="connsiteX14" fmla="*/ 615219 w 829618"/>
                  <a:gd name="connsiteY14" fmla="*/ 758413 h 1536855"/>
                  <a:gd name="connsiteX15" fmla="*/ 619981 w 829618"/>
                  <a:gd name="connsiteY15" fmla="*/ 294070 h 1536855"/>
                  <a:gd name="connsiteX16" fmla="*/ 653319 w 829618"/>
                  <a:gd name="connsiteY16" fmla="*/ 386938 h 1536855"/>
                  <a:gd name="connsiteX17" fmla="*/ 704515 w 829618"/>
                  <a:gd name="connsiteY17" fmla="*/ 708407 h 1536855"/>
                  <a:gd name="connsiteX18" fmla="*/ 827150 w 829618"/>
                  <a:gd name="connsiteY18" fmla="*/ 697692 h 1536855"/>
                  <a:gd name="connsiteX19" fmla="*/ 759284 w 829618"/>
                  <a:gd name="connsiteY19" fmla="*/ 101188 h 1536855"/>
                  <a:gd name="connsiteX20" fmla="*/ 677131 w 829618"/>
                  <a:gd name="connsiteY20" fmla="*/ 17845 h 1536855"/>
                  <a:gd name="connsiteX21" fmla="*/ 522350 w 829618"/>
                  <a:gd name="connsiteY21" fmla="*/ 10701 h 1536855"/>
                  <a:gd name="connsiteX22" fmla="*/ 408050 w 829618"/>
                  <a:gd name="connsiteY22" fmla="*/ 74994 h 1536855"/>
                  <a:gd name="connsiteX23" fmla="*/ 306847 w 829618"/>
                  <a:gd name="connsiteY23" fmla="*/ 11892 h 1536855"/>
                  <a:gd name="connsiteX0" fmla="*/ 306847 w 829618"/>
                  <a:gd name="connsiteY0" fmla="*/ 11892 h 1521628"/>
                  <a:gd name="connsiteX1" fmla="*/ 159209 w 829618"/>
                  <a:gd name="connsiteY1" fmla="*/ 11892 h 1521628"/>
                  <a:gd name="connsiteX2" fmla="*/ 58006 w 829618"/>
                  <a:gd name="connsiteY2" fmla="*/ 134526 h 1521628"/>
                  <a:gd name="connsiteX3" fmla="*/ 2047 w 829618"/>
                  <a:gd name="connsiteY3" fmla="*/ 694120 h 1521628"/>
                  <a:gd name="connsiteX4" fmla="*/ 129444 w 829618"/>
                  <a:gd name="connsiteY4" fmla="*/ 695310 h 1521628"/>
                  <a:gd name="connsiteX5" fmla="*/ 174687 w 829618"/>
                  <a:gd name="connsiteY5" fmla="*/ 347648 h 1521628"/>
                  <a:gd name="connsiteX6" fmla="*/ 211597 w 829618"/>
                  <a:gd name="connsiteY6" fmla="*/ 300023 h 1521628"/>
                  <a:gd name="connsiteX7" fmla="*/ 211597 w 829618"/>
                  <a:gd name="connsiteY7" fmla="*/ 625063 h 1521628"/>
                  <a:gd name="connsiteX8" fmla="*/ 143731 w 829618"/>
                  <a:gd name="connsiteY8" fmla="*/ 1450167 h 1521628"/>
                  <a:gd name="connsiteX9" fmla="*/ 319944 w 829618"/>
                  <a:gd name="connsiteY9" fmla="*/ 1460882 h 1521628"/>
                  <a:gd name="connsiteX10" fmla="*/ 385428 w 829618"/>
                  <a:gd name="connsiteY10" fmla="*/ 850092 h 1521628"/>
                  <a:gd name="connsiteX11" fmla="*/ 439006 w 829618"/>
                  <a:gd name="connsiteY11" fmla="*/ 847710 h 1521628"/>
                  <a:gd name="connsiteX12" fmla="*/ 499728 w 829618"/>
                  <a:gd name="connsiteY12" fmla="*/ 1468026 h 1521628"/>
                  <a:gd name="connsiteX13" fmla="*/ 675940 w 829618"/>
                  <a:gd name="connsiteY13" fmla="*/ 1460882 h 1521628"/>
                  <a:gd name="connsiteX14" fmla="*/ 615219 w 829618"/>
                  <a:gd name="connsiteY14" fmla="*/ 758413 h 1521628"/>
                  <a:gd name="connsiteX15" fmla="*/ 619981 w 829618"/>
                  <a:gd name="connsiteY15" fmla="*/ 294070 h 1521628"/>
                  <a:gd name="connsiteX16" fmla="*/ 653319 w 829618"/>
                  <a:gd name="connsiteY16" fmla="*/ 386938 h 1521628"/>
                  <a:gd name="connsiteX17" fmla="*/ 704515 w 829618"/>
                  <a:gd name="connsiteY17" fmla="*/ 708407 h 1521628"/>
                  <a:gd name="connsiteX18" fmla="*/ 827150 w 829618"/>
                  <a:gd name="connsiteY18" fmla="*/ 697692 h 1521628"/>
                  <a:gd name="connsiteX19" fmla="*/ 759284 w 829618"/>
                  <a:gd name="connsiteY19" fmla="*/ 101188 h 1521628"/>
                  <a:gd name="connsiteX20" fmla="*/ 677131 w 829618"/>
                  <a:gd name="connsiteY20" fmla="*/ 17845 h 1521628"/>
                  <a:gd name="connsiteX21" fmla="*/ 522350 w 829618"/>
                  <a:gd name="connsiteY21" fmla="*/ 10701 h 1521628"/>
                  <a:gd name="connsiteX22" fmla="*/ 408050 w 829618"/>
                  <a:gd name="connsiteY22" fmla="*/ 74994 h 1521628"/>
                  <a:gd name="connsiteX23" fmla="*/ 306847 w 829618"/>
                  <a:gd name="connsiteY23" fmla="*/ 11892 h 1521628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10713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34526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20"/>
                  <a:gd name="connsiteY0" fmla="*/ 11892 h 1544771"/>
                  <a:gd name="connsiteX1" fmla="*/ 157419 w 826120"/>
                  <a:gd name="connsiteY1" fmla="*/ 11892 h 1544771"/>
                  <a:gd name="connsiteX2" fmla="*/ 56216 w 826120"/>
                  <a:gd name="connsiteY2" fmla="*/ 134526 h 1544771"/>
                  <a:gd name="connsiteX3" fmla="*/ 257 w 826120"/>
                  <a:gd name="connsiteY3" fmla="*/ 694120 h 1544771"/>
                  <a:gd name="connsiteX4" fmla="*/ 127654 w 826120"/>
                  <a:gd name="connsiteY4" fmla="*/ 695310 h 1544771"/>
                  <a:gd name="connsiteX5" fmla="*/ 172897 w 826120"/>
                  <a:gd name="connsiteY5" fmla="*/ 347648 h 1544771"/>
                  <a:gd name="connsiteX6" fmla="*/ 209807 w 826120"/>
                  <a:gd name="connsiteY6" fmla="*/ 300023 h 1544771"/>
                  <a:gd name="connsiteX7" fmla="*/ 209807 w 826120"/>
                  <a:gd name="connsiteY7" fmla="*/ 625063 h 1544771"/>
                  <a:gd name="connsiteX8" fmla="*/ 141941 w 826120"/>
                  <a:gd name="connsiteY8" fmla="*/ 1450167 h 1544771"/>
                  <a:gd name="connsiteX9" fmla="*/ 318154 w 826120"/>
                  <a:gd name="connsiteY9" fmla="*/ 1460882 h 1544771"/>
                  <a:gd name="connsiteX10" fmla="*/ 383638 w 826120"/>
                  <a:gd name="connsiteY10" fmla="*/ 850092 h 1544771"/>
                  <a:gd name="connsiteX11" fmla="*/ 437216 w 826120"/>
                  <a:gd name="connsiteY11" fmla="*/ 847710 h 1544771"/>
                  <a:gd name="connsiteX12" fmla="*/ 497938 w 826120"/>
                  <a:gd name="connsiteY12" fmla="*/ 1468026 h 1544771"/>
                  <a:gd name="connsiteX13" fmla="*/ 674150 w 826120"/>
                  <a:gd name="connsiteY13" fmla="*/ 1460882 h 1544771"/>
                  <a:gd name="connsiteX14" fmla="*/ 612238 w 826120"/>
                  <a:gd name="connsiteY14" fmla="*/ 641732 h 1544771"/>
                  <a:gd name="connsiteX15" fmla="*/ 618191 w 826120"/>
                  <a:gd name="connsiteY15" fmla="*/ 294070 h 1544771"/>
                  <a:gd name="connsiteX16" fmla="*/ 651529 w 826120"/>
                  <a:gd name="connsiteY16" fmla="*/ 386938 h 1544771"/>
                  <a:gd name="connsiteX17" fmla="*/ 702725 w 826120"/>
                  <a:gd name="connsiteY17" fmla="*/ 708407 h 1544771"/>
                  <a:gd name="connsiteX18" fmla="*/ 825360 w 826120"/>
                  <a:gd name="connsiteY18" fmla="*/ 697692 h 1544771"/>
                  <a:gd name="connsiteX19" fmla="*/ 751541 w 826120"/>
                  <a:gd name="connsiteY19" fmla="*/ 134526 h 1544771"/>
                  <a:gd name="connsiteX20" fmla="*/ 675341 w 826120"/>
                  <a:gd name="connsiteY20" fmla="*/ 17845 h 1544771"/>
                  <a:gd name="connsiteX21" fmla="*/ 520560 w 826120"/>
                  <a:gd name="connsiteY21" fmla="*/ 10701 h 1544771"/>
                  <a:gd name="connsiteX22" fmla="*/ 406260 w 826120"/>
                  <a:gd name="connsiteY22" fmla="*/ 74994 h 1544771"/>
                  <a:gd name="connsiteX23" fmla="*/ 305057 w 826120"/>
                  <a:gd name="connsiteY23" fmla="*/ 11892 h 1544771"/>
                  <a:gd name="connsiteX0" fmla="*/ 305057 w 828224"/>
                  <a:gd name="connsiteY0" fmla="*/ 11892 h 1544771"/>
                  <a:gd name="connsiteX1" fmla="*/ 157419 w 828224"/>
                  <a:gd name="connsiteY1" fmla="*/ 11892 h 1544771"/>
                  <a:gd name="connsiteX2" fmla="*/ 56216 w 828224"/>
                  <a:gd name="connsiteY2" fmla="*/ 134526 h 1544771"/>
                  <a:gd name="connsiteX3" fmla="*/ 257 w 828224"/>
                  <a:gd name="connsiteY3" fmla="*/ 694120 h 1544771"/>
                  <a:gd name="connsiteX4" fmla="*/ 127654 w 828224"/>
                  <a:gd name="connsiteY4" fmla="*/ 695310 h 1544771"/>
                  <a:gd name="connsiteX5" fmla="*/ 172897 w 828224"/>
                  <a:gd name="connsiteY5" fmla="*/ 347648 h 1544771"/>
                  <a:gd name="connsiteX6" fmla="*/ 209807 w 828224"/>
                  <a:gd name="connsiteY6" fmla="*/ 300023 h 1544771"/>
                  <a:gd name="connsiteX7" fmla="*/ 209807 w 828224"/>
                  <a:gd name="connsiteY7" fmla="*/ 625063 h 1544771"/>
                  <a:gd name="connsiteX8" fmla="*/ 141941 w 828224"/>
                  <a:gd name="connsiteY8" fmla="*/ 1450167 h 1544771"/>
                  <a:gd name="connsiteX9" fmla="*/ 318154 w 828224"/>
                  <a:gd name="connsiteY9" fmla="*/ 1460882 h 1544771"/>
                  <a:gd name="connsiteX10" fmla="*/ 383638 w 828224"/>
                  <a:gd name="connsiteY10" fmla="*/ 850092 h 1544771"/>
                  <a:gd name="connsiteX11" fmla="*/ 437216 w 828224"/>
                  <a:gd name="connsiteY11" fmla="*/ 847710 h 1544771"/>
                  <a:gd name="connsiteX12" fmla="*/ 497938 w 828224"/>
                  <a:gd name="connsiteY12" fmla="*/ 1468026 h 1544771"/>
                  <a:gd name="connsiteX13" fmla="*/ 674150 w 828224"/>
                  <a:gd name="connsiteY13" fmla="*/ 1460882 h 1544771"/>
                  <a:gd name="connsiteX14" fmla="*/ 612238 w 828224"/>
                  <a:gd name="connsiteY14" fmla="*/ 641732 h 1544771"/>
                  <a:gd name="connsiteX15" fmla="*/ 618191 w 828224"/>
                  <a:gd name="connsiteY15" fmla="*/ 294070 h 1544771"/>
                  <a:gd name="connsiteX16" fmla="*/ 651529 w 828224"/>
                  <a:gd name="connsiteY16" fmla="*/ 386938 h 1544771"/>
                  <a:gd name="connsiteX17" fmla="*/ 702725 w 828224"/>
                  <a:gd name="connsiteY17" fmla="*/ 708407 h 1544771"/>
                  <a:gd name="connsiteX18" fmla="*/ 825360 w 828224"/>
                  <a:gd name="connsiteY18" fmla="*/ 697692 h 1544771"/>
                  <a:gd name="connsiteX19" fmla="*/ 751541 w 828224"/>
                  <a:gd name="connsiteY19" fmla="*/ 134526 h 1544771"/>
                  <a:gd name="connsiteX20" fmla="*/ 675341 w 828224"/>
                  <a:gd name="connsiteY20" fmla="*/ 17845 h 1544771"/>
                  <a:gd name="connsiteX21" fmla="*/ 520560 w 828224"/>
                  <a:gd name="connsiteY21" fmla="*/ 10701 h 1544771"/>
                  <a:gd name="connsiteX22" fmla="*/ 406260 w 828224"/>
                  <a:gd name="connsiteY22" fmla="*/ 74994 h 1544771"/>
                  <a:gd name="connsiteX23" fmla="*/ 305057 w 828224"/>
                  <a:gd name="connsiteY23" fmla="*/ 11892 h 1544771"/>
                  <a:gd name="connsiteX0" fmla="*/ 305057 w 828224"/>
                  <a:gd name="connsiteY0" fmla="*/ 11892 h 1527658"/>
                  <a:gd name="connsiteX1" fmla="*/ 157419 w 828224"/>
                  <a:gd name="connsiteY1" fmla="*/ 11892 h 1527658"/>
                  <a:gd name="connsiteX2" fmla="*/ 56216 w 828224"/>
                  <a:gd name="connsiteY2" fmla="*/ 134526 h 1527658"/>
                  <a:gd name="connsiteX3" fmla="*/ 257 w 828224"/>
                  <a:gd name="connsiteY3" fmla="*/ 694120 h 1527658"/>
                  <a:gd name="connsiteX4" fmla="*/ 127654 w 828224"/>
                  <a:gd name="connsiteY4" fmla="*/ 695310 h 1527658"/>
                  <a:gd name="connsiteX5" fmla="*/ 172897 w 828224"/>
                  <a:gd name="connsiteY5" fmla="*/ 347648 h 1527658"/>
                  <a:gd name="connsiteX6" fmla="*/ 209807 w 828224"/>
                  <a:gd name="connsiteY6" fmla="*/ 300023 h 1527658"/>
                  <a:gd name="connsiteX7" fmla="*/ 209807 w 828224"/>
                  <a:gd name="connsiteY7" fmla="*/ 625063 h 1527658"/>
                  <a:gd name="connsiteX8" fmla="*/ 141941 w 828224"/>
                  <a:gd name="connsiteY8" fmla="*/ 1450167 h 1527658"/>
                  <a:gd name="connsiteX9" fmla="*/ 318154 w 828224"/>
                  <a:gd name="connsiteY9" fmla="*/ 1460882 h 1527658"/>
                  <a:gd name="connsiteX10" fmla="*/ 383638 w 828224"/>
                  <a:gd name="connsiteY10" fmla="*/ 850092 h 1527658"/>
                  <a:gd name="connsiteX11" fmla="*/ 437216 w 828224"/>
                  <a:gd name="connsiteY11" fmla="*/ 847710 h 1527658"/>
                  <a:gd name="connsiteX12" fmla="*/ 497938 w 828224"/>
                  <a:gd name="connsiteY12" fmla="*/ 1468026 h 1527658"/>
                  <a:gd name="connsiteX13" fmla="*/ 674150 w 828224"/>
                  <a:gd name="connsiteY13" fmla="*/ 1460882 h 1527658"/>
                  <a:gd name="connsiteX14" fmla="*/ 612238 w 828224"/>
                  <a:gd name="connsiteY14" fmla="*/ 641732 h 1527658"/>
                  <a:gd name="connsiteX15" fmla="*/ 618191 w 828224"/>
                  <a:gd name="connsiteY15" fmla="*/ 294070 h 1527658"/>
                  <a:gd name="connsiteX16" fmla="*/ 651529 w 828224"/>
                  <a:gd name="connsiteY16" fmla="*/ 386938 h 1527658"/>
                  <a:gd name="connsiteX17" fmla="*/ 702725 w 828224"/>
                  <a:gd name="connsiteY17" fmla="*/ 708407 h 1527658"/>
                  <a:gd name="connsiteX18" fmla="*/ 825360 w 828224"/>
                  <a:gd name="connsiteY18" fmla="*/ 697692 h 1527658"/>
                  <a:gd name="connsiteX19" fmla="*/ 751541 w 828224"/>
                  <a:gd name="connsiteY19" fmla="*/ 134526 h 1527658"/>
                  <a:gd name="connsiteX20" fmla="*/ 675341 w 828224"/>
                  <a:gd name="connsiteY20" fmla="*/ 17845 h 1527658"/>
                  <a:gd name="connsiteX21" fmla="*/ 520560 w 828224"/>
                  <a:gd name="connsiteY21" fmla="*/ 10701 h 1527658"/>
                  <a:gd name="connsiteX22" fmla="*/ 406260 w 828224"/>
                  <a:gd name="connsiteY22" fmla="*/ 74994 h 1527658"/>
                  <a:gd name="connsiteX23" fmla="*/ 305057 w 828224"/>
                  <a:gd name="connsiteY23" fmla="*/ 11892 h 152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28224" h="1527658">
                    <a:moveTo>
                      <a:pt x="305057" y="11892"/>
                    </a:moveTo>
                    <a:cubicBezTo>
                      <a:pt x="263584" y="1375"/>
                      <a:pt x="198893" y="-8547"/>
                      <a:pt x="157419" y="11892"/>
                    </a:cubicBezTo>
                    <a:cubicBezTo>
                      <a:pt x="115946" y="32331"/>
                      <a:pt x="81219" y="56540"/>
                      <a:pt x="56216" y="134526"/>
                    </a:cubicBezTo>
                    <a:cubicBezTo>
                      <a:pt x="31213" y="212512"/>
                      <a:pt x="-3314" y="638757"/>
                      <a:pt x="257" y="694120"/>
                    </a:cubicBezTo>
                    <a:cubicBezTo>
                      <a:pt x="3828" y="749483"/>
                      <a:pt x="98881" y="753055"/>
                      <a:pt x="127654" y="695310"/>
                    </a:cubicBezTo>
                    <a:cubicBezTo>
                      <a:pt x="156427" y="637565"/>
                      <a:pt x="165158" y="387335"/>
                      <a:pt x="172897" y="347648"/>
                    </a:cubicBezTo>
                    <a:cubicBezTo>
                      <a:pt x="180636" y="307961"/>
                      <a:pt x="203655" y="253787"/>
                      <a:pt x="209807" y="300023"/>
                    </a:cubicBezTo>
                    <a:cubicBezTo>
                      <a:pt x="215959" y="346259"/>
                      <a:pt x="206831" y="451231"/>
                      <a:pt x="209807" y="625063"/>
                    </a:cubicBezTo>
                    <a:cubicBezTo>
                      <a:pt x="212783" y="798895"/>
                      <a:pt x="122692" y="1366824"/>
                      <a:pt x="141941" y="1450167"/>
                    </a:cubicBezTo>
                    <a:cubicBezTo>
                      <a:pt x="161190" y="1533510"/>
                      <a:pt x="283824" y="1552560"/>
                      <a:pt x="318154" y="1460882"/>
                    </a:cubicBezTo>
                    <a:cubicBezTo>
                      <a:pt x="352484" y="1369204"/>
                      <a:pt x="363794" y="952287"/>
                      <a:pt x="383638" y="850092"/>
                    </a:cubicBezTo>
                    <a:cubicBezTo>
                      <a:pt x="403482" y="747897"/>
                      <a:pt x="418166" y="744721"/>
                      <a:pt x="437216" y="847710"/>
                    </a:cubicBezTo>
                    <a:cubicBezTo>
                      <a:pt x="456266" y="950699"/>
                      <a:pt x="470356" y="1394406"/>
                      <a:pt x="497938" y="1468026"/>
                    </a:cubicBezTo>
                    <a:cubicBezTo>
                      <a:pt x="525520" y="1541646"/>
                      <a:pt x="651528" y="1555736"/>
                      <a:pt x="674150" y="1460882"/>
                    </a:cubicBezTo>
                    <a:cubicBezTo>
                      <a:pt x="696772" y="1366028"/>
                      <a:pt x="614422" y="811198"/>
                      <a:pt x="612238" y="641732"/>
                    </a:cubicBezTo>
                    <a:cubicBezTo>
                      <a:pt x="610054" y="472266"/>
                      <a:pt x="611643" y="336536"/>
                      <a:pt x="618191" y="294070"/>
                    </a:cubicBezTo>
                    <a:cubicBezTo>
                      <a:pt x="624739" y="251604"/>
                      <a:pt x="644583" y="320263"/>
                      <a:pt x="651529" y="386938"/>
                    </a:cubicBezTo>
                    <a:cubicBezTo>
                      <a:pt x="658475" y="453613"/>
                      <a:pt x="682087" y="669712"/>
                      <a:pt x="702725" y="708407"/>
                    </a:cubicBezTo>
                    <a:cubicBezTo>
                      <a:pt x="723363" y="747102"/>
                      <a:pt x="807699" y="761192"/>
                      <a:pt x="825360" y="697692"/>
                    </a:cubicBezTo>
                    <a:cubicBezTo>
                      <a:pt x="843021" y="634192"/>
                      <a:pt x="774163" y="201399"/>
                      <a:pt x="751541" y="134526"/>
                    </a:cubicBezTo>
                    <a:cubicBezTo>
                      <a:pt x="728919" y="67653"/>
                      <a:pt x="713639" y="40070"/>
                      <a:pt x="675341" y="17845"/>
                    </a:cubicBezTo>
                    <a:cubicBezTo>
                      <a:pt x="635852" y="2764"/>
                      <a:pt x="565407" y="2367"/>
                      <a:pt x="520560" y="10701"/>
                    </a:cubicBezTo>
                    <a:cubicBezTo>
                      <a:pt x="475713" y="19035"/>
                      <a:pt x="442177" y="74796"/>
                      <a:pt x="406260" y="74994"/>
                    </a:cubicBezTo>
                    <a:cubicBezTo>
                      <a:pt x="370343" y="75192"/>
                      <a:pt x="346530" y="22409"/>
                      <a:pt x="305057" y="11892"/>
                    </a:cubicBezTo>
                    <a:close/>
                  </a:path>
                </a:pathLst>
              </a:custGeom>
              <a:solidFill>
                <a:srgbClr val="FFF2CC">
                  <a:alpha val="69804"/>
                </a:srgb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2" name="フリーフォーム: 図形 241">
                <a:extLst>
                  <a:ext uri="{FF2B5EF4-FFF2-40B4-BE49-F238E27FC236}">
                    <a16:creationId xmlns:a16="http://schemas.microsoft.com/office/drawing/2014/main" id="{B2C12B84-CFA6-66EC-A63A-31EF0F02FA18}"/>
                  </a:ext>
                </a:extLst>
              </p:cNvPr>
              <p:cNvSpPr/>
              <p:nvPr/>
            </p:nvSpPr>
            <p:spPr>
              <a:xfrm>
                <a:off x="4942284" y="2425303"/>
                <a:ext cx="159544" cy="446484"/>
              </a:xfrm>
              <a:custGeom>
                <a:avLst/>
                <a:gdLst>
                  <a:gd name="connsiteX0" fmla="*/ 161925 w 161925"/>
                  <a:gd name="connsiteY0" fmla="*/ 38100 h 450056"/>
                  <a:gd name="connsiteX1" fmla="*/ 40481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0735 w 160735"/>
                  <a:gd name="connsiteY0" fmla="*/ 38100 h 450056"/>
                  <a:gd name="connsiteX1" fmla="*/ 34529 w 160735"/>
                  <a:gd name="connsiteY1" fmla="*/ 0 h 450056"/>
                  <a:gd name="connsiteX2" fmla="*/ 0 w 160735"/>
                  <a:gd name="connsiteY2" fmla="*/ 403622 h 450056"/>
                  <a:gd name="connsiteX3" fmla="*/ 36910 w 160735"/>
                  <a:gd name="connsiteY3" fmla="*/ 450056 h 450056"/>
                  <a:gd name="connsiteX4" fmla="*/ 79772 w 160735"/>
                  <a:gd name="connsiteY4" fmla="*/ 444103 h 450056"/>
                  <a:gd name="connsiteX5" fmla="*/ 127397 w 160735"/>
                  <a:gd name="connsiteY5" fmla="*/ 386953 h 450056"/>
                  <a:gd name="connsiteX6" fmla="*/ 160735 w 160735"/>
                  <a:gd name="connsiteY6" fmla="*/ 38100 h 450056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9772 w 160735"/>
                  <a:gd name="connsiteY4" fmla="*/ 444103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6207 w 160735"/>
                  <a:gd name="connsiteY5" fmla="*/ 384572 h 446484"/>
                  <a:gd name="connsiteX6" fmla="*/ 160735 w 160735"/>
                  <a:gd name="connsiteY6" fmla="*/ 38100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78581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85725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544" h="446484">
                    <a:moveTo>
                      <a:pt x="159544" y="40481"/>
                    </a:moveTo>
                    <a:lnTo>
                      <a:pt x="34529" y="0"/>
                    </a:lnTo>
                    <a:cubicBezTo>
                      <a:pt x="16670" y="157162"/>
                      <a:pt x="11906" y="267891"/>
                      <a:pt x="0" y="403622"/>
                    </a:cubicBezTo>
                    <a:cubicBezTo>
                      <a:pt x="18653" y="435768"/>
                      <a:pt x="13494" y="432197"/>
                      <a:pt x="38100" y="446484"/>
                    </a:cubicBezTo>
                    <a:lnTo>
                      <a:pt x="85725" y="439341"/>
                    </a:lnTo>
                    <a:lnTo>
                      <a:pt x="126207" y="384572"/>
                    </a:lnTo>
                    <a:lnTo>
                      <a:pt x="159544" y="40481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9" name="フリーフォーム: 図形 248">
                <a:extLst>
                  <a:ext uri="{FF2B5EF4-FFF2-40B4-BE49-F238E27FC236}">
                    <a16:creationId xmlns:a16="http://schemas.microsoft.com/office/drawing/2014/main" id="{F8124FC8-2846-B5EE-1140-100A0F9A0E5A}"/>
                  </a:ext>
                </a:extLst>
              </p:cNvPr>
              <p:cNvSpPr/>
              <p:nvPr/>
            </p:nvSpPr>
            <p:spPr>
              <a:xfrm>
                <a:off x="5584032" y="2425304"/>
                <a:ext cx="173832" cy="447674"/>
              </a:xfrm>
              <a:custGeom>
                <a:avLst/>
                <a:gdLst>
                  <a:gd name="connsiteX0" fmla="*/ 0 w 176213"/>
                  <a:gd name="connsiteY0" fmla="*/ 30956 h 446484"/>
                  <a:gd name="connsiteX1" fmla="*/ 117872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0956 h 446484"/>
                  <a:gd name="connsiteX1" fmla="*/ 123825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47625 w 176213"/>
                  <a:gd name="connsiteY6" fmla="*/ 407193 h 447674"/>
                  <a:gd name="connsiteX7" fmla="*/ 0 w 176213"/>
                  <a:gd name="connsiteY7" fmla="*/ 32146 h 44767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52388 w 176213"/>
                  <a:gd name="connsiteY6" fmla="*/ 401240 h 447674"/>
                  <a:gd name="connsiteX7" fmla="*/ 0 w 176213"/>
                  <a:gd name="connsiteY7" fmla="*/ 32146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832" h="447674">
                    <a:moveTo>
                      <a:pt x="0" y="35718"/>
                    </a:moveTo>
                    <a:lnTo>
                      <a:pt x="125016" y="0"/>
                    </a:lnTo>
                    <a:lnTo>
                      <a:pt x="169069" y="308371"/>
                    </a:lnTo>
                    <a:lnTo>
                      <a:pt x="173832" y="394096"/>
                    </a:lnTo>
                    <a:lnTo>
                      <a:pt x="150019" y="435768"/>
                    </a:lnTo>
                    <a:lnTo>
                      <a:pt x="101203" y="447674"/>
                    </a:lnTo>
                    <a:cubicBezTo>
                      <a:pt x="59135" y="431005"/>
                      <a:pt x="67072" y="416718"/>
                      <a:pt x="50007" y="401240"/>
                    </a:cubicBezTo>
                    <a:lnTo>
                      <a:pt x="0" y="35718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0" name="フリーフォーム: 図形 249">
                <a:extLst>
                  <a:ext uri="{FF2B5EF4-FFF2-40B4-BE49-F238E27FC236}">
                    <a16:creationId xmlns:a16="http://schemas.microsoft.com/office/drawing/2014/main" id="{9F91AFDD-1EFE-962B-473D-9E067E32086F}"/>
                  </a:ext>
                </a:extLst>
              </p:cNvPr>
              <p:cNvSpPr/>
              <p:nvPr/>
            </p:nvSpPr>
            <p:spPr>
              <a:xfrm>
                <a:off x="5082779" y="2489596"/>
                <a:ext cx="525065" cy="1165623"/>
              </a:xfrm>
              <a:custGeom>
                <a:avLst/>
                <a:gdLst>
                  <a:gd name="connsiteX0" fmla="*/ 72628 w 523875"/>
                  <a:gd name="connsiteY0" fmla="*/ 0 h 1175147"/>
                  <a:gd name="connsiteX1" fmla="*/ 280988 w 523875"/>
                  <a:gd name="connsiteY1" fmla="*/ 58340 h 1175147"/>
                  <a:gd name="connsiteX2" fmla="*/ 463153 w 523875"/>
                  <a:gd name="connsiteY2" fmla="*/ 1190 h 1175147"/>
                  <a:gd name="connsiteX3" fmla="*/ 473869 w 523875"/>
                  <a:gd name="connsiteY3" fmla="*/ 355997 h 1175147"/>
                  <a:gd name="connsiteX4" fmla="*/ 523875 w 523875"/>
                  <a:gd name="connsiteY4" fmla="*/ 1046559 h 1175147"/>
                  <a:gd name="connsiteX5" fmla="*/ 516731 w 523875"/>
                  <a:gd name="connsiteY5" fmla="*/ 1131093 h 1175147"/>
                  <a:gd name="connsiteX6" fmla="*/ 459581 w 523875"/>
                  <a:gd name="connsiteY6" fmla="*/ 1175147 h 1175147"/>
                  <a:gd name="connsiteX7" fmla="*/ 400050 w 523875"/>
                  <a:gd name="connsiteY7" fmla="*/ 1160859 h 1175147"/>
                  <a:gd name="connsiteX8" fmla="*/ 361950 w 523875"/>
                  <a:gd name="connsiteY8" fmla="*/ 1110853 h 1175147"/>
                  <a:gd name="connsiteX9" fmla="*/ 294084 w 523875"/>
                  <a:gd name="connsiteY9" fmla="*/ 442912 h 1175147"/>
                  <a:gd name="connsiteX10" fmla="*/ 269081 w 523875"/>
                  <a:gd name="connsiteY10" fmla="*/ 404812 h 1175147"/>
                  <a:gd name="connsiteX11" fmla="*/ 239316 w 523875"/>
                  <a:gd name="connsiteY11" fmla="*/ 466725 h 1175147"/>
                  <a:gd name="connsiteX12" fmla="*/ 179784 w 523875"/>
                  <a:gd name="connsiteY12" fmla="*/ 1082278 h 1175147"/>
                  <a:gd name="connsiteX13" fmla="*/ 148828 w 523875"/>
                  <a:gd name="connsiteY13" fmla="*/ 1139428 h 1175147"/>
                  <a:gd name="connsiteX14" fmla="*/ 113109 w 523875"/>
                  <a:gd name="connsiteY14" fmla="*/ 1164431 h 1175147"/>
                  <a:gd name="connsiteX15" fmla="*/ 41672 w 523875"/>
                  <a:gd name="connsiteY15" fmla="*/ 1153715 h 1175147"/>
                  <a:gd name="connsiteX16" fmla="*/ 0 w 523875"/>
                  <a:gd name="connsiteY16" fmla="*/ 1095375 h 1175147"/>
                  <a:gd name="connsiteX17" fmla="*/ 73819 w 523875"/>
                  <a:gd name="connsiteY17" fmla="*/ 395287 h 1175147"/>
                  <a:gd name="connsiteX18" fmla="*/ 72628 w 523875"/>
                  <a:gd name="connsiteY18" fmla="*/ 0 h 117514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73869 w 523875"/>
                  <a:gd name="connsiteY3" fmla="*/ 353617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8125 w 523875"/>
                  <a:gd name="connsiteY11" fmla="*/ 448866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4078 w 523875"/>
                  <a:gd name="connsiteY11" fmla="*/ 44767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72628 w 517922"/>
                  <a:gd name="connsiteY17" fmla="*/ 358379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9056 w 517922"/>
                  <a:gd name="connsiteY17" fmla="*/ 357188 h 1172767"/>
                  <a:gd name="connsiteX18" fmla="*/ 73819 w 517922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5065"/>
                  <a:gd name="connsiteY0" fmla="*/ 2383 h 1165623"/>
                  <a:gd name="connsiteX1" fmla="*/ 275035 w 525065"/>
                  <a:gd name="connsiteY1" fmla="*/ 55960 h 1165623"/>
                  <a:gd name="connsiteX2" fmla="*/ 456009 w 525065"/>
                  <a:gd name="connsiteY2" fmla="*/ 0 h 1165623"/>
                  <a:gd name="connsiteX3" fmla="*/ 460772 w 525065"/>
                  <a:gd name="connsiteY3" fmla="*/ 354808 h 1165623"/>
                  <a:gd name="connsiteX4" fmla="*/ 525065 w 525065"/>
                  <a:gd name="connsiteY4" fmla="*/ 1056086 h 1165623"/>
                  <a:gd name="connsiteX5" fmla="*/ 510778 w 525065"/>
                  <a:gd name="connsiteY5" fmla="*/ 1128713 h 1165623"/>
                  <a:gd name="connsiteX6" fmla="*/ 463153 w 525065"/>
                  <a:gd name="connsiteY6" fmla="*/ 1165623 h 1165623"/>
                  <a:gd name="connsiteX7" fmla="*/ 394097 w 525065"/>
                  <a:gd name="connsiteY7" fmla="*/ 1158479 h 1165623"/>
                  <a:gd name="connsiteX8" fmla="*/ 350044 w 525065"/>
                  <a:gd name="connsiteY8" fmla="*/ 1089423 h 1165623"/>
                  <a:gd name="connsiteX9" fmla="*/ 294084 w 525065"/>
                  <a:gd name="connsiteY9" fmla="*/ 456010 h 1165623"/>
                  <a:gd name="connsiteX10" fmla="*/ 263128 w 525065"/>
                  <a:gd name="connsiteY10" fmla="*/ 402432 h 1165623"/>
                  <a:gd name="connsiteX11" fmla="*/ 234553 w 525065"/>
                  <a:gd name="connsiteY11" fmla="*/ 448865 h 1165623"/>
                  <a:gd name="connsiteX12" fmla="*/ 173831 w 525065"/>
                  <a:gd name="connsiteY12" fmla="*/ 1079898 h 1165623"/>
                  <a:gd name="connsiteX13" fmla="*/ 142875 w 525065"/>
                  <a:gd name="connsiteY13" fmla="*/ 1137048 h 1165623"/>
                  <a:gd name="connsiteX14" fmla="*/ 107156 w 525065"/>
                  <a:gd name="connsiteY14" fmla="*/ 1162051 h 1165623"/>
                  <a:gd name="connsiteX15" fmla="*/ 35719 w 525065"/>
                  <a:gd name="connsiteY15" fmla="*/ 1151335 h 1165623"/>
                  <a:gd name="connsiteX16" fmla="*/ 0 w 525065"/>
                  <a:gd name="connsiteY16" fmla="*/ 1088233 h 1165623"/>
                  <a:gd name="connsiteX17" fmla="*/ 69056 w 525065"/>
                  <a:gd name="connsiteY17" fmla="*/ 357188 h 1165623"/>
                  <a:gd name="connsiteX18" fmla="*/ 73819 w 525065"/>
                  <a:gd name="connsiteY18" fmla="*/ 2383 h 1165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5065" h="1165623">
                    <a:moveTo>
                      <a:pt x="73819" y="2383"/>
                    </a:moveTo>
                    <a:lnTo>
                      <a:pt x="275035" y="55960"/>
                    </a:lnTo>
                    <a:lnTo>
                      <a:pt x="456009" y="0"/>
                    </a:lnTo>
                    <a:cubicBezTo>
                      <a:pt x="450454" y="140891"/>
                      <a:pt x="457994" y="215107"/>
                      <a:pt x="460772" y="354808"/>
                    </a:cubicBezTo>
                    <a:cubicBezTo>
                      <a:pt x="481012" y="588567"/>
                      <a:pt x="509587" y="822327"/>
                      <a:pt x="525065" y="1056086"/>
                    </a:cubicBezTo>
                    <a:cubicBezTo>
                      <a:pt x="521493" y="1080295"/>
                      <a:pt x="522685" y="1098550"/>
                      <a:pt x="510778" y="1128713"/>
                    </a:cubicBezTo>
                    <a:cubicBezTo>
                      <a:pt x="494903" y="1141016"/>
                      <a:pt x="492124" y="1144986"/>
                      <a:pt x="463153" y="1165623"/>
                    </a:cubicBezTo>
                    <a:lnTo>
                      <a:pt x="394097" y="1158479"/>
                    </a:lnTo>
                    <a:cubicBezTo>
                      <a:pt x="366316" y="1135460"/>
                      <a:pt x="365919" y="1121967"/>
                      <a:pt x="350044" y="1089423"/>
                    </a:cubicBezTo>
                    <a:cubicBezTo>
                      <a:pt x="327025" y="868363"/>
                      <a:pt x="319484" y="671116"/>
                      <a:pt x="294084" y="456010"/>
                    </a:cubicBezTo>
                    <a:lnTo>
                      <a:pt x="263128" y="402432"/>
                    </a:lnTo>
                    <a:lnTo>
                      <a:pt x="234553" y="448865"/>
                    </a:lnTo>
                    <a:cubicBezTo>
                      <a:pt x="207168" y="666352"/>
                      <a:pt x="197644" y="867173"/>
                      <a:pt x="173831" y="1079898"/>
                    </a:cubicBezTo>
                    <a:lnTo>
                      <a:pt x="142875" y="1137048"/>
                    </a:lnTo>
                    <a:lnTo>
                      <a:pt x="107156" y="1162051"/>
                    </a:lnTo>
                    <a:lnTo>
                      <a:pt x="35719" y="1151335"/>
                    </a:lnTo>
                    <a:lnTo>
                      <a:pt x="0" y="1088233"/>
                    </a:lnTo>
                    <a:cubicBezTo>
                      <a:pt x="11906" y="855268"/>
                      <a:pt x="46434" y="588963"/>
                      <a:pt x="69056" y="357188"/>
                    </a:cubicBezTo>
                    <a:cubicBezTo>
                      <a:pt x="70247" y="226616"/>
                      <a:pt x="73819" y="147243"/>
                      <a:pt x="73819" y="2383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98" name="グループ化 297">
              <a:extLst>
                <a:ext uri="{FF2B5EF4-FFF2-40B4-BE49-F238E27FC236}">
                  <a16:creationId xmlns:a16="http://schemas.microsoft.com/office/drawing/2014/main" id="{3529F912-CEDF-FE44-D0D9-0BA8A74D5B34}"/>
                </a:ext>
              </a:extLst>
            </p:cNvPr>
            <p:cNvGrpSpPr/>
            <p:nvPr/>
          </p:nvGrpSpPr>
          <p:grpSpPr>
            <a:xfrm>
              <a:off x="602715" y="6186714"/>
              <a:ext cx="974881" cy="491540"/>
              <a:chOff x="4861094" y="3790668"/>
              <a:chExt cx="974881" cy="598608"/>
            </a:xfrm>
          </p:grpSpPr>
          <p:sp>
            <p:nvSpPr>
              <p:cNvPr id="296" name="正方形/長方形 295">
                <a:extLst>
                  <a:ext uri="{FF2B5EF4-FFF2-40B4-BE49-F238E27FC236}">
                    <a16:creationId xmlns:a16="http://schemas.microsoft.com/office/drawing/2014/main" id="{F01C2174-99B2-94B4-8E92-CF7503014DFB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成人男性</a:t>
                </a:r>
              </a:p>
            </p:txBody>
          </p:sp>
          <p:sp>
            <p:nvSpPr>
              <p:cNvPr id="297" name="正方形/長方形 296">
                <a:extLst>
                  <a:ext uri="{FF2B5EF4-FFF2-40B4-BE49-F238E27FC236}">
                    <a16:creationId xmlns:a16="http://schemas.microsoft.com/office/drawing/2014/main" id="{E7DDA6AE-28E8-D2F3-928D-2C9A95533F34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６０％</a:t>
                </a:r>
              </a:p>
            </p:txBody>
          </p:sp>
        </p:grpSp>
        <p:grpSp>
          <p:nvGrpSpPr>
            <p:cNvPr id="277" name="グループ化 276">
              <a:extLst>
                <a:ext uri="{FF2B5EF4-FFF2-40B4-BE49-F238E27FC236}">
                  <a16:creationId xmlns:a16="http://schemas.microsoft.com/office/drawing/2014/main" id="{E485F66E-DAF5-A187-D9B9-038538C20B7A}"/>
                </a:ext>
              </a:extLst>
            </p:cNvPr>
            <p:cNvGrpSpPr/>
            <p:nvPr/>
          </p:nvGrpSpPr>
          <p:grpSpPr>
            <a:xfrm>
              <a:off x="1711901" y="4508995"/>
              <a:ext cx="729944" cy="1710820"/>
              <a:chOff x="6037614" y="1776068"/>
              <a:chExt cx="802938" cy="1881902"/>
            </a:xfrm>
          </p:grpSpPr>
          <p:sp>
            <p:nvSpPr>
              <p:cNvPr id="254" name="楕円 253">
                <a:extLst>
                  <a:ext uri="{FF2B5EF4-FFF2-40B4-BE49-F238E27FC236}">
                    <a16:creationId xmlns:a16="http://schemas.microsoft.com/office/drawing/2014/main" id="{2F518BA4-276F-4BCD-4898-62B44300C49E}"/>
                  </a:ext>
                </a:extLst>
              </p:cNvPr>
              <p:cNvSpPr/>
              <p:nvPr/>
            </p:nvSpPr>
            <p:spPr>
              <a:xfrm>
                <a:off x="6257618" y="1776068"/>
                <a:ext cx="360040" cy="350852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5" name="フリーフォーム: 図形 254">
                <a:extLst>
                  <a:ext uri="{FF2B5EF4-FFF2-40B4-BE49-F238E27FC236}">
                    <a16:creationId xmlns:a16="http://schemas.microsoft.com/office/drawing/2014/main" id="{4B40AC74-A354-C7FA-B211-76B8D9F5EE82}"/>
                  </a:ext>
                </a:extLst>
              </p:cNvPr>
              <p:cNvSpPr/>
              <p:nvPr/>
            </p:nvSpPr>
            <p:spPr>
              <a:xfrm>
                <a:off x="6037614" y="2150229"/>
                <a:ext cx="802938" cy="1507741"/>
              </a:xfrm>
              <a:custGeom>
                <a:avLst/>
                <a:gdLst>
                  <a:gd name="connsiteX0" fmla="*/ 289369 w 803148"/>
                  <a:gd name="connsiteY0" fmla="*/ 221 h 1534777"/>
                  <a:gd name="connsiteX1" fmla="*/ 176260 w 803148"/>
                  <a:gd name="connsiteY1" fmla="*/ 38321 h 1534777"/>
                  <a:gd name="connsiteX2" fmla="*/ 120301 w 803148"/>
                  <a:gd name="connsiteY2" fmla="*/ 121665 h 1534777"/>
                  <a:gd name="connsiteX3" fmla="*/ 47 w 803148"/>
                  <a:gd name="connsiteY3" fmla="*/ 607440 h 1534777"/>
                  <a:gd name="connsiteX4" fmla="*/ 107204 w 803148"/>
                  <a:gd name="connsiteY4" fmla="*/ 637205 h 1534777"/>
                  <a:gd name="connsiteX5" fmla="*/ 211979 w 803148"/>
                  <a:gd name="connsiteY5" fmla="*/ 277636 h 1534777"/>
                  <a:gd name="connsiteX6" fmla="*/ 256032 w 803148"/>
                  <a:gd name="connsiteY6" fmla="*/ 406224 h 1534777"/>
                  <a:gd name="connsiteX7" fmla="*/ 81010 w 803148"/>
                  <a:gd name="connsiteY7" fmla="*/ 903905 h 1534777"/>
                  <a:gd name="connsiteX8" fmla="*/ 263176 w 803148"/>
                  <a:gd name="connsiteY8" fmla="*/ 938433 h 1534777"/>
                  <a:gd name="connsiteX9" fmla="*/ 290560 w 803148"/>
                  <a:gd name="connsiteY9" fmla="*/ 1493265 h 1534777"/>
                  <a:gd name="connsiteX10" fmla="*/ 401288 w 803148"/>
                  <a:gd name="connsiteY10" fmla="*/ 1469452 h 1534777"/>
                  <a:gd name="connsiteX11" fmla="*/ 422719 w 803148"/>
                  <a:gd name="connsiteY11" fmla="*/ 1524221 h 1534777"/>
                  <a:gd name="connsiteX12" fmla="*/ 515588 w 803148"/>
                  <a:gd name="connsiteY12" fmla="*/ 1470643 h 1534777"/>
                  <a:gd name="connsiteX13" fmla="*/ 538210 w 803148"/>
                  <a:gd name="connsiteY13" fmla="*/ 928908 h 1534777"/>
                  <a:gd name="connsiteX14" fmla="*/ 721566 w 803148"/>
                  <a:gd name="connsiteY14" fmla="*/ 908668 h 1534777"/>
                  <a:gd name="connsiteX15" fmla="*/ 541782 w 803148"/>
                  <a:gd name="connsiteY15" fmla="*/ 400271 h 1534777"/>
                  <a:gd name="connsiteX16" fmla="*/ 592979 w 803148"/>
                  <a:gd name="connsiteY16" fmla="*/ 275255 h 1534777"/>
                  <a:gd name="connsiteX17" fmla="*/ 712041 w 803148"/>
                  <a:gd name="connsiteY17" fmla="*/ 653874 h 1534777"/>
                  <a:gd name="connsiteX18" fmla="*/ 802529 w 803148"/>
                  <a:gd name="connsiteY18" fmla="*/ 601486 h 1534777"/>
                  <a:gd name="connsiteX19" fmla="*/ 666797 w 803148"/>
                  <a:gd name="connsiteY19" fmla="*/ 87136 h 1534777"/>
                  <a:gd name="connsiteX20" fmla="*/ 510826 w 803148"/>
                  <a:gd name="connsiteY20" fmla="*/ 1411 h 1534777"/>
                  <a:gd name="connsiteX21" fmla="*/ 402479 w 803148"/>
                  <a:gd name="connsiteY21" fmla="*/ 53799 h 1534777"/>
                  <a:gd name="connsiteX22" fmla="*/ 289369 w 803148"/>
                  <a:gd name="connsiteY22" fmla="*/ 221 h 1534777"/>
                  <a:gd name="connsiteX0" fmla="*/ 289369 w 803148"/>
                  <a:gd name="connsiteY0" fmla="*/ 221 h 1534777"/>
                  <a:gd name="connsiteX1" fmla="*/ 176260 w 803148"/>
                  <a:gd name="connsiteY1" fmla="*/ 38321 h 1534777"/>
                  <a:gd name="connsiteX2" fmla="*/ 120301 w 803148"/>
                  <a:gd name="connsiteY2" fmla="*/ 121665 h 1534777"/>
                  <a:gd name="connsiteX3" fmla="*/ 47 w 803148"/>
                  <a:gd name="connsiteY3" fmla="*/ 607440 h 1534777"/>
                  <a:gd name="connsiteX4" fmla="*/ 107204 w 803148"/>
                  <a:gd name="connsiteY4" fmla="*/ 637205 h 1534777"/>
                  <a:gd name="connsiteX5" fmla="*/ 211979 w 803148"/>
                  <a:gd name="connsiteY5" fmla="*/ 277636 h 1534777"/>
                  <a:gd name="connsiteX6" fmla="*/ 256032 w 803148"/>
                  <a:gd name="connsiteY6" fmla="*/ 406224 h 1534777"/>
                  <a:gd name="connsiteX7" fmla="*/ 81010 w 803148"/>
                  <a:gd name="connsiteY7" fmla="*/ 903905 h 1534777"/>
                  <a:gd name="connsiteX8" fmla="*/ 263176 w 803148"/>
                  <a:gd name="connsiteY8" fmla="*/ 938433 h 1534777"/>
                  <a:gd name="connsiteX9" fmla="*/ 290560 w 803148"/>
                  <a:gd name="connsiteY9" fmla="*/ 1493265 h 1534777"/>
                  <a:gd name="connsiteX10" fmla="*/ 401288 w 803148"/>
                  <a:gd name="connsiteY10" fmla="*/ 1469452 h 1534777"/>
                  <a:gd name="connsiteX11" fmla="*/ 422719 w 803148"/>
                  <a:gd name="connsiteY11" fmla="*/ 1524221 h 1534777"/>
                  <a:gd name="connsiteX12" fmla="*/ 515588 w 803148"/>
                  <a:gd name="connsiteY12" fmla="*/ 1470643 h 1534777"/>
                  <a:gd name="connsiteX13" fmla="*/ 538210 w 803148"/>
                  <a:gd name="connsiteY13" fmla="*/ 928908 h 1534777"/>
                  <a:gd name="connsiteX14" fmla="*/ 721566 w 803148"/>
                  <a:gd name="connsiteY14" fmla="*/ 908668 h 1534777"/>
                  <a:gd name="connsiteX15" fmla="*/ 541782 w 803148"/>
                  <a:gd name="connsiteY15" fmla="*/ 400271 h 1534777"/>
                  <a:gd name="connsiteX16" fmla="*/ 592979 w 803148"/>
                  <a:gd name="connsiteY16" fmla="*/ 275255 h 1534777"/>
                  <a:gd name="connsiteX17" fmla="*/ 712041 w 803148"/>
                  <a:gd name="connsiteY17" fmla="*/ 653874 h 1534777"/>
                  <a:gd name="connsiteX18" fmla="*/ 802529 w 803148"/>
                  <a:gd name="connsiteY18" fmla="*/ 601486 h 1534777"/>
                  <a:gd name="connsiteX19" fmla="*/ 666797 w 803148"/>
                  <a:gd name="connsiteY19" fmla="*/ 87136 h 1534777"/>
                  <a:gd name="connsiteX20" fmla="*/ 510826 w 803148"/>
                  <a:gd name="connsiteY20" fmla="*/ 1411 h 1534777"/>
                  <a:gd name="connsiteX21" fmla="*/ 402479 w 803148"/>
                  <a:gd name="connsiteY21" fmla="*/ 53799 h 1534777"/>
                  <a:gd name="connsiteX22" fmla="*/ 289369 w 803148"/>
                  <a:gd name="connsiteY22" fmla="*/ 221 h 1534777"/>
                  <a:gd name="connsiteX0" fmla="*/ 289369 w 803148"/>
                  <a:gd name="connsiteY0" fmla="*/ 687 h 1535243"/>
                  <a:gd name="connsiteX1" fmla="*/ 176260 w 803148"/>
                  <a:gd name="connsiteY1" fmla="*/ 38787 h 1535243"/>
                  <a:gd name="connsiteX2" fmla="*/ 120301 w 803148"/>
                  <a:gd name="connsiteY2" fmla="*/ 122131 h 1535243"/>
                  <a:gd name="connsiteX3" fmla="*/ 47 w 803148"/>
                  <a:gd name="connsiteY3" fmla="*/ 607906 h 1535243"/>
                  <a:gd name="connsiteX4" fmla="*/ 107204 w 803148"/>
                  <a:gd name="connsiteY4" fmla="*/ 637671 h 1535243"/>
                  <a:gd name="connsiteX5" fmla="*/ 211979 w 803148"/>
                  <a:gd name="connsiteY5" fmla="*/ 278102 h 1535243"/>
                  <a:gd name="connsiteX6" fmla="*/ 256032 w 803148"/>
                  <a:gd name="connsiteY6" fmla="*/ 406690 h 1535243"/>
                  <a:gd name="connsiteX7" fmla="*/ 81010 w 803148"/>
                  <a:gd name="connsiteY7" fmla="*/ 904371 h 1535243"/>
                  <a:gd name="connsiteX8" fmla="*/ 263176 w 803148"/>
                  <a:gd name="connsiteY8" fmla="*/ 938899 h 1535243"/>
                  <a:gd name="connsiteX9" fmla="*/ 290560 w 803148"/>
                  <a:gd name="connsiteY9" fmla="*/ 1493731 h 1535243"/>
                  <a:gd name="connsiteX10" fmla="*/ 401288 w 803148"/>
                  <a:gd name="connsiteY10" fmla="*/ 1469918 h 1535243"/>
                  <a:gd name="connsiteX11" fmla="*/ 422719 w 803148"/>
                  <a:gd name="connsiteY11" fmla="*/ 1524687 h 1535243"/>
                  <a:gd name="connsiteX12" fmla="*/ 515588 w 803148"/>
                  <a:gd name="connsiteY12" fmla="*/ 1471109 h 1535243"/>
                  <a:gd name="connsiteX13" fmla="*/ 538210 w 803148"/>
                  <a:gd name="connsiteY13" fmla="*/ 929374 h 1535243"/>
                  <a:gd name="connsiteX14" fmla="*/ 721566 w 803148"/>
                  <a:gd name="connsiteY14" fmla="*/ 909134 h 1535243"/>
                  <a:gd name="connsiteX15" fmla="*/ 541782 w 803148"/>
                  <a:gd name="connsiteY15" fmla="*/ 400737 h 1535243"/>
                  <a:gd name="connsiteX16" fmla="*/ 592979 w 803148"/>
                  <a:gd name="connsiteY16" fmla="*/ 275721 h 1535243"/>
                  <a:gd name="connsiteX17" fmla="*/ 712041 w 803148"/>
                  <a:gd name="connsiteY17" fmla="*/ 654340 h 1535243"/>
                  <a:gd name="connsiteX18" fmla="*/ 802529 w 803148"/>
                  <a:gd name="connsiteY18" fmla="*/ 601952 h 1535243"/>
                  <a:gd name="connsiteX19" fmla="*/ 666797 w 803148"/>
                  <a:gd name="connsiteY19" fmla="*/ 87602 h 1535243"/>
                  <a:gd name="connsiteX20" fmla="*/ 510826 w 803148"/>
                  <a:gd name="connsiteY20" fmla="*/ 1877 h 1535243"/>
                  <a:gd name="connsiteX21" fmla="*/ 402479 w 803148"/>
                  <a:gd name="connsiteY21" fmla="*/ 54265 h 1535243"/>
                  <a:gd name="connsiteX22" fmla="*/ 289369 w 803148"/>
                  <a:gd name="connsiteY22" fmla="*/ 687 h 1535243"/>
                  <a:gd name="connsiteX0" fmla="*/ 289369 w 803148"/>
                  <a:gd name="connsiteY0" fmla="*/ 221 h 1534777"/>
                  <a:gd name="connsiteX1" fmla="*/ 176260 w 803148"/>
                  <a:gd name="connsiteY1" fmla="*/ 38321 h 1534777"/>
                  <a:gd name="connsiteX2" fmla="*/ 120301 w 803148"/>
                  <a:gd name="connsiteY2" fmla="*/ 121665 h 1534777"/>
                  <a:gd name="connsiteX3" fmla="*/ 47 w 803148"/>
                  <a:gd name="connsiteY3" fmla="*/ 607440 h 1534777"/>
                  <a:gd name="connsiteX4" fmla="*/ 107204 w 803148"/>
                  <a:gd name="connsiteY4" fmla="*/ 637205 h 1534777"/>
                  <a:gd name="connsiteX5" fmla="*/ 211979 w 803148"/>
                  <a:gd name="connsiteY5" fmla="*/ 277636 h 1534777"/>
                  <a:gd name="connsiteX6" fmla="*/ 256032 w 803148"/>
                  <a:gd name="connsiteY6" fmla="*/ 406224 h 1534777"/>
                  <a:gd name="connsiteX7" fmla="*/ 81010 w 803148"/>
                  <a:gd name="connsiteY7" fmla="*/ 903905 h 1534777"/>
                  <a:gd name="connsiteX8" fmla="*/ 263176 w 803148"/>
                  <a:gd name="connsiteY8" fmla="*/ 938433 h 1534777"/>
                  <a:gd name="connsiteX9" fmla="*/ 290560 w 803148"/>
                  <a:gd name="connsiteY9" fmla="*/ 1493265 h 1534777"/>
                  <a:gd name="connsiteX10" fmla="*/ 401288 w 803148"/>
                  <a:gd name="connsiteY10" fmla="*/ 1469452 h 1534777"/>
                  <a:gd name="connsiteX11" fmla="*/ 422719 w 803148"/>
                  <a:gd name="connsiteY11" fmla="*/ 1524221 h 1534777"/>
                  <a:gd name="connsiteX12" fmla="*/ 515588 w 803148"/>
                  <a:gd name="connsiteY12" fmla="*/ 1470643 h 1534777"/>
                  <a:gd name="connsiteX13" fmla="*/ 538210 w 803148"/>
                  <a:gd name="connsiteY13" fmla="*/ 928908 h 1534777"/>
                  <a:gd name="connsiteX14" fmla="*/ 721566 w 803148"/>
                  <a:gd name="connsiteY14" fmla="*/ 908668 h 1534777"/>
                  <a:gd name="connsiteX15" fmla="*/ 541782 w 803148"/>
                  <a:gd name="connsiteY15" fmla="*/ 400271 h 1534777"/>
                  <a:gd name="connsiteX16" fmla="*/ 592979 w 803148"/>
                  <a:gd name="connsiteY16" fmla="*/ 275255 h 1534777"/>
                  <a:gd name="connsiteX17" fmla="*/ 712041 w 803148"/>
                  <a:gd name="connsiteY17" fmla="*/ 653874 h 1534777"/>
                  <a:gd name="connsiteX18" fmla="*/ 802529 w 803148"/>
                  <a:gd name="connsiteY18" fmla="*/ 601486 h 1534777"/>
                  <a:gd name="connsiteX19" fmla="*/ 666797 w 803148"/>
                  <a:gd name="connsiteY19" fmla="*/ 87136 h 1534777"/>
                  <a:gd name="connsiteX20" fmla="*/ 510826 w 803148"/>
                  <a:gd name="connsiteY20" fmla="*/ 1411 h 1534777"/>
                  <a:gd name="connsiteX21" fmla="*/ 402479 w 803148"/>
                  <a:gd name="connsiteY21" fmla="*/ 53799 h 1534777"/>
                  <a:gd name="connsiteX22" fmla="*/ 289369 w 803148"/>
                  <a:gd name="connsiteY22" fmla="*/ 221 h 1534777"/>
                  <a:gd name="connsiteX0" fmla="*/ 289369 w 803148"/>
                  <a:gd name="connsiteY0" fmla="*/ 315 h 1534871"/>
                  <a:gd name="connsiteX1" fmla="*/ 176260 w 803148"/>
                  <a:gd name="connsiteY1" fmla="*/ 38415 h 1534871"/>
                  <a:gd name="connsiteX2" fmla="*/ 120301 w 803148"/>
                  <a:gd name="connsiteY2" fmla="*/ 121759 h 1534871"/>
                  <a:gd name="connsiteX3" fmla="*/ 47 w 803148"/>
                  <a:gd name="connsiteY3" fmla="*/ 607534 h 1534871"/>
                  <a:gd name="connsiteX4" fmla="*/ 107204 w 803148"/>
                  <a:gd name="connsiteY4" fmla="*/ 637299 h 1534871"/>
                  <a:gd name="connsiteX5" fmla="*/ 211979 w 803148"/>
                  <a:gd name="connsiteY5" fmla="*/ 277730 h 1534871"/>
                  <a:gd name="connsiteX6" fmla="*/ 256032 w 803148"/>
                  <a:gd name="connsiteY6" fmla="*/ 406318 h 1534871"/>
                  <a:gd name="connsiteX7" fmla="*/ 81010 w 803148"/>
                  <a:gd name="connsiteY7" fmla="*/ 903999 h 1534871"/>
                  <a:gd name="connsiteX8" fmla="*/ 263176 w 803148"/>
                  <a:gd name="connsiteY8" fmla="*/ 938527 h 1534871"/>
                  <a:gd name="connsiteX9" fmla="*/ 290560 w 803148"/>
                  <a:gd name="connsiteY9" fmla="*/ 1493359 h 1534871"/>
                  <a:gd name="connsiteX10" fmla="*/ 401288 w 803148"/>
                  <a:gd name="connsiteY10" fmla="*/ 1469546 h 1534871"/>
                  <a:gd name="connsiteX11" fmla="*/ 422719 w 803148"/>
                  <a:gd name="connsiteY11" fmla="*/ 1524315 h 1534871"/>
                  <a:gd name="connsiteX12" fmla="*/ 515588 w 803148"/>
                  <a:gd name="connsiteY12" fmla="*/ 1470737 h 1534871"/>
                  <a:gd name="connsiteX13" fmla="*/ 538210 w 803148"/>
                  <a:gd name="connsiteY13" fmla="*/ 929002 h 1534871"/>
                  <a:gd name="connsiteX14" fmla="*/ 721566 w 803148"/>
                  <a:gd name="connsiteY14" fmla="*/ 908762 h 1534871"/>
                  <a:gd name="connsiteX15" fmla="*/ 541782 w 803148"/>
                  <a:gd name="connsiteY15" fmla="*/ 400365 h 1534871"/>
                  <a:gd name="connsiteX16" fmla="*/ 592979 w 803148"/>
                  <a:gd name="connsiteY16" fmla="*/ 275349 h 1534871"/>
                  <a:gd name="connsiteX17" fmla="*/ 712041 w 803148"/>
                  <a:gd name="connsiteY17" fmla="*/ 653968 h 1534871"/>
                  <a:gd name="connsiteX18" fmla="*/ 802529 w 803148"/>
                  <a:gd name="connsiteY18" fmla="*/ 601580 h 1534871"/>
                  <a:gd name="connsiteX19" fmla="*/ 666797 w 803148"/>
                  <a:gd name="connsiteY19" fmla="*/ 87230 h 1534871"/>
                  <a:gd name="connsiteX20" fmla="*/ 510826 w 803148"/>
                  <a:gd name="connsiteY20" fmla="*/ 1505 h 1534871"/>
                  <a:gd name="connsiteX21" fmla="*/ 402479 w 803148"/>
                  <a:gd name="connsiteY21" fmla="*/ 53893 h 1534871"/>
                  <a:gd name="connsiteX22" fmla="*/ 289369 w 803148"/>
                  <a:gd name="connsiteY22" fmla="*/ 315 h 1534871"/>
                  <a:gd name="connsiteX0" fmla="*/ 289369 w 803148"/>
                  <a:gd name="connsiteY0" fmla="*/ 659 h 1535215"/>
                  <a:gd name="connsiteX1" fmla="*/ 172688 w 803148"/>
                  <a:gd name="connsiteY1" fmla="*/ 33997 h 1535215"/>
                  <a:gd name="connsiteX2" fmla="*/ 120301 w 803148"/>
                  <a:gd name="connsiteY2" fmla="*/ 122103 h 1535215"/>
                  <a:gd name="connsiteX3" fmla="*/ 47 w 803148"/>
                  <a:gd name="connsiteY3" fmla="*/ 607878 h 1535215"/>
                  <a:gd name="connsiteX4" fmla="*/ 107204 w 803148"/>
                  <a:gd name="connsiteY4" fmla="*/ 637643 h 1535215"/>
                  <a:gd name="connsiteX5" fmla="*/ 211979 w 803148"/>
                  <a:gd name="connsiteY5" fmla="*/ 278074 h 1535215"/>
                  <a:gd name="connsiteX6" fmla="*/ 256032 w 803148"/>
                  <a:gd name="connsiteY6" fmla="*/ 406662 h 1535215"/>
                  <a:gd name="connsiteX7" fmla="*/ 81010 w 803148"/>
                  <a:gd name="connsiteY7" fmla="*/ 904343 h 1535215"/>
                  <a:gd name="connsiteX8" fmla="*/ 263176 w 803148"/>
                  <a:gd name="connsiteY8" fmla="*/ 938871 h 1535215"/>
                  <a:gd name="connsiteX9" fmla="*/ 290560 w 803148"/>
                  <a:gd name="connsiteY9" fmla="*/ 1493703 h 1535215"/>
                  <a:gd name="connsiteX10" fmla="*/ 401288 w 803148"/>
                  <a:gd name="connsiteY10" fmla="*/ 1469890 h 1535215"/>
                  <a:gd name="connsiteX11" fmla="*/ 422719 w 803148"/>
                  <a:gd name="connsiteY11" fmla="*/ 1524659 h 1535215"/>
                  <a:gd name="connsiteX12" fmla="*/ 515588 w 803148"/>
                  <a:gd name="connsiteY12" fmla="*/ 1471081 h 1535215"/>
                  <a:gd name="connsiteX13" fmla="*/ 538210 w 803148"/>
                  <a:gd name="connsiteY13" fmla="*/ 929346 h 1535215"/>
                  <a:gd name="connsiteX14" fmla="*/ 721566 w 803148"/>
                  <a:gd name="connsiteY14" fmla="*/ 909106 h 1535215"/>
                  <a:gd name="connsiteX15" fmla="*/ 541782 w 803148"/>
                  <a:gd name="connsiteY15" fmla="*/ 400709 h 1535215"/>
                  <a:gd name="connsiteX16" fmla="*/ 592979 w 803148"/>
                  <a:gd name="connsiteY16" fmla="*/ 275693 h 1535215"/>
                  <a:gd name="connsiteX17" fmla="*/ 712041 w 803148"/>
                  <a:gd name="connsiteY17" fmla="*/ 654312 h 1535215"/>
                  <a:gd name="connsiteX18" fmla="*/ 802529 w 803148"/>
                  <a:gd name="connsiteY18" fmla="*/ 601924 h 1535215"/>
                  <a:gd name="connsiteX19" fmla="*/ 666797 w 803148"/>
                  <a:gd name="connsiteY19" fmla="*/ 87574 h 1535215"/>
                  <a:gd name="connsiteX20" fmla="*/ 510826 w 803148"/>
                  <a:gd name="connsiteY20" fmla="*/ 1849 h 1535215"/>
                  <a:gd name="connsiteX21" fmla="*/ 402479 w 803148"/>
                  <a:gd name="connsiteY21" fmla="*/ 54237 h 1535215"/>
                  <a:gd name="connsiteX22" fmla="*/ 289369 w 803148"/>
                  <a:gd name="connsiteY22" fmla="*/ 659 h 1535215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0 h 1534556"/>
                  <a:gd name="connsiteX1" fmla="*/ 120301 w 803148"/>
                  <a:gd name="connsiteY1" fmla="*/ 121444 h 1534556"/>
                  <a:gd name="connsiteX2" fmla="*/ 47 w 803148"/>
                  <a:gd name="connsiteY2" fmla="*/ 607219 h 1534556"/>
                  <a:gd name="connsiteX3" fmla="*/ 107204 w 803148"/>
                  <a:gd name="connsiteY3" fmla="*/ 636984 h 1534556"/>
                  <a:gd name="connsiteX4" fmla="*/ 211979 w 803148"/>
                  <a:gd name="connsiteY4" fmla="*/ 277415 h 1534556"/>
                  <a:gd name="connsiteX5" fmla="*/ 256032 w 803148"/>
                  <a:gd name="connsiteY5" fmla="*/ 406003 h 1534556"/>
                  <a:gd name="connsiteX6" fmla="*/ 81010 w 803148"/>
                  <a:gd name="connsiteY6" fmla="*/ 903684 h 1534556"/>
                  <a:gd name="connsiteX7" fmla="*/ 263176 w 803148"/>
                  <a:gd name="connsiteY7" fmla="*/ 938212 h 1534556"/>
                  <a:gd name="connsiteX8" fmla="*/ 290560 w 803148"/>
                  <a:gd name="connsiteY8" fmla="*/ 1493044 h 1534556"/>
                  <a:gd name="connsiteX9" fmla="*/ 401288 w 803148"/>
                  <a:gd name="connsiteY9" fmla="*/ 1469231 h 1534556"/>
                  <a:gd name="connsiteX10" fmla="*/ 422719 w 803148"/>
                  <a:gd name="connsiteY10" fmla="*/ 1524000 h 1534556"/>
                  <a:gd name="connsiteX11" fmla="*/ 515588 w 803148"/>
                  <a:gd name="connsiteY11" fmla="*/ 1470422 h 1534556"/>
                  <a:gd name="connsiteX12" fmla="*/ 538210 w 803148"/>
                  <a:gd name="connsiteY12" fmla="*/ 928687 h 1534556"/>
                  <a:gd name="connsiteX13" fmla="*/ 721566 w 803148"/>
                  <a:gd name="connsiteY13" fmla="*/ 908447 h 1534556"/>
                  <a:gd name="connsiteX14" fmla="*/ 541782 w 803148"/>
                  <a:gd name="connsiteY14" fmla="*/ 400050 h 1534556"/>
                  <a:gd name="connsiteX15" fmla="*/ 592979 w 803148"/>
                  <a:gd name="connsiteY15" fmla="*/ 275034 h 1534556"/>
                  <a:gd name="connsiteX16" fmla="*/ 712041 w 803148"/>
                  <a:gd name="connsiteY16" fmla="*/ 653653 h 1534556"/>
                  <a:gd name="connsiteX17" fmla="*/ 802529 w 803148"/>
                  <a:gd name="connsiteY17" fmla="*/ 601265 h 1534556"/>
                  <a:gd name="connsiteX18" fmla="*/ 666797 w 803148"/>
                  <a:gd name="connsiteY18" fmla="*/ 86915 h 1534556"/>
                  <a:gd name="connsiteX19" fmla="*/ 510826 w 803148"/>
                  <a:gd name="connsiteY19" fmla="*/ 1190 h 1534556"/>
                  <a:gd name="connsiteX20" fmla="*/ 402479 w 803148"/>
                  <a:gd name="connsiteY20" fmla="*/ 53578 h 1534556"/>
                  <a:gd name="connsiteX21" fmla="*/ 289369 w 803148"/>
                  <a:gd name="connsiteY21" fmla="*/ 0 h 1534556"/>
                  <a:gd name="connsiteX0" fmla="*/ 289369 w 803148"/>
                  <a:gd name="connsiteY0" fmla="*/ 0 h 1534556"/>
                  <a:gd name="connsiteX1" fmla="*/ 120301 w 803148"/>
                  <a:gd name="connsiteY1" fmla="*/ 121444 h 1534556"/>
                  <a:gd name="connsiteX2" fmla="*/ 47 w 803148"/>
                  <a:gd name="connsiteY2" fmla="*/ 607219 h 1534556"/>
                  <a:gd name="connsiteX3" fmla="*/ 107204 w 803148"/>
                  <a:gd name="connsiteY3" fmla="*/ 636984 h 1534556"/>
                  <a:gd name="connsiteX4" fmla="*/ 211979 w 803148"/>
                  <a:gd name="connsiteY4" fmla="*/ 277415 h 1534556"/>
                  <a:gd name="connsiteX5" fmla="*/ 256032 w 803148"/>
                  <a:gd name="connsiteY5" fmla="*/ 406003 h 1534556"/>
                  <a:gd name="connsiteX6" fmla="*/ 81010 w 803148"/>
                  <a:gd name="connsiteY6" fmla="*/ 903684 h 1534556"/>
                  <a:gd name="connsiteX7" fmla="*/ 263176 w 803148"/>
                  <a:gd name="connsiteY7" fmla="*/ 938212 h 1534556"/>
                  <a:gd name="connsiteX8" fmla="*/ 290560 w 803148"/>
                  <a:gd name="connsiteY8" fmla="*/ 1493044 h 1534556"/>
                  <a:gd name="connsiteX9" fmla="*/ 401288 w 803148"/>
                  <a:gd name="connsiteY9" fmla="*/ 1469231 h 1534556"/>
                  <a:gd name="connsiteX10" fmla="*/ 422719 w 803148"/>
                  <a:gd name="connsiteY10" fmla="*/ 1524000 h 1534556"/>
                  <a:gd name="connsiteX11" fmla="*/ 515588 w 803148"/>
                  <a:gd name="connsiteY11" fmla="*/ 1470422 h 1534556"/>
                  <a:gd name="connsiteX12" fmla="*/ 538210 w 803148"/>
                  <a:gd name="connsiteY12" fmla="*/ 928687 h 1534556"/>
                  <a:gd name="connsiteX13" fmla="*/ 721566 w 803148"/>
                  <a:gd name="connsiteY13" fmla="*/ 908447 h 1534556"/>
                  <a:gd name="connsiteX14" fmla="*/ 541782 w 803148"/>
                  <a:gd name="connsiteY14" fmla="*/ 400050 h 1534556"/>
                  <a:gd name="connsiteX15" fmla="*/ 592979 w 803148"/>
                  <a:gd name="connsiteY15" fmla="*/ 275034 h 1534556"/>
                  <a:gd name="connsiteX16" fmla="*/ 712041 w 803148"/>
                  <a:gd name="connsiteY16" fmla="*/ 653653 h 1534556"/>
                  <a:gd name="connsiteX17" fmla="*/ 802529 w 803148"/>
                  <a:gd name="connsiteY17" fmla="*/ 601265 h 1534556"/>
                  <a:gd name="connsiteX18" fmla="*/ 666797 w 803148"/>
                  <a:gd name="connsiteY18" fmla="*/ 86915 h 1534556"/>
                  <a:gd name="connsiteX19" fmla="*/ 510826 w 803148"/>
                  <a:gd name="connsiteY19" fmla="*/ 1190 h 1534556"/>
                  <a:gd name="connsiteX20" fmla="*/ 402479 w 803148"/>
                  <a:gd name="connsiteY20" fmla="*/ 53578 h 1534556"/>
                  <a:gd name="connsiteX21" fmla="*/ 289369 w 803148"/>
                  <a:gd name="connsiteY21" fmla="*/ 0 h 1534556"/>
                  <a:gd name="connsiteX0" fmla="*/ 289369 w 803148"/>
                  <a:gd name="connsiteY0" fmla="*/ 0 h 1534556"/>
                  <a:gd name="connsiteX1" fmla="*/ 120301 w 803148"/>
                  <a:gd name="connsiteY1" fmla="*/ 121444 h 1534556"/>
                  <a:gd name="connsiteX2" fmla="*/ 47 w 803148"/>
                  <a:gd name="connsiteY2" fmla="*/ 607219 h 1534556"/>
                  <a:gd name="connsiteX3" fmla="*/ 107204 w 803148"/>
                  <a:gd name="connsiteY3" fmla="*/ 636984 h 1534556"/>
                  <a:gd name="connsiteX4" fmla="*/ 211979 w 803148"/>
                  <a:gd name="connsiteY4" fmla="*/ 277415 h 1534556"/>
                  <a:gd name="connsiteX5" fmla="*/ 256032 w 803148"/>
                  <a:gd name="connsiteY5" fmla="*/ 406003 h 1534556"/>
                  <a:gd name="connsiteX6" fmla="*/ 81010 w 803148"/>
                  <a:gd name="connsiteY6" fmla="*/ 903684 h 1534556"/>
                  <a:gd name="connsiteX7" fmla="*/ 263176 w 803148"/>
                  <a:gd name="connsiteY7" fmla="*/ 938212 h 1534556"/>
                  <a:gd name="connsiteX8" fmla="*/ 290560 w 803148"/>
                  <a:gd name="connsiteY8" fmla="*/ 1493044 h 1534556"/>
                  <a:gd name="connsiteX9" fmla="*/ 401288 w 803148"/>
                  <a:gd name="connsiteY9" fmla="*/ 1469231 h 1534556"/>
                  <a:gd name="connsiteX10" fmla="*/ 422719 w 803148"/>
                  <a:gd name="connsiteY10" fmla="*/ 1524000 h 1534556"/>
                  <a:gd name="connsiteX11" fmla="*/ 515588 w 803148"/>
                  <a:gd name="connsiteY11" fmla="*/ 1470422 h 1534556"/>
                  <a:gd name="connsiteX12" fmla="*/ 538210 w 803148"/>
                  <a:gd name="connsiteY12" fmla="*/ 928687 h 1534556"/>
                  <a:gd name="connsiteX13" fmla="*/ 721566 w 803148"/>
                  <a:gd name="connsiteY13" fmla="*/ 908447 h 1534556"/>
                  <a:gd name="connsiteX14" fmla="*/ 541782 w 803148"/>
                  <a:gd name="connsiteY14" fmla="*/ 400050 h 1534556"/>
                  <a:gd name="connsiteX15" fmla="*/ 592979 w 803148"/>
                  <a:gd name="connsiteY15" fmla="*/ 275034 h 1534556"/>
                  <a:gd name="connsiteX16" fmla="*/ 712041 w 803148"/>
                  <a:gd name="connsiteY16" fmla="*/ 653653 h 1534556"/>
                  <a:gd name="connsiteX17" fmla="*/ 802529 w 803148"/>
                  <a:gd name="connsiteY17" fmla="*/ 601265 h 1534556"/>
                  <a:gd name="connsiteX18" fmla="*/ 666797 w 803148"/>
                  <a:gd name="connsiteY18" fmla="*/ 86915 h 1534556"/>
                  <a:gd name="connsiteX19" fmla="*/ 510826 w 803148"/>
                  <a:gd name="connsiteY19" fmla="*/ 1190 h 1534556"/>
                  <a:gd name="connsiteX20" fmla="*/ 402479 w 803148"/>
                  <a:gd name="connsiteY20" fmla="*/ 53578 h 1534556"/>
                  <a:gd name="connsiteX21" fmla="*/ 289369 w 803148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4139 w 803155"/>
                  <a:gd name="connsiteY8" fmla="*/ 1500188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44242"/>
                  <a:gd name="connsiteX1" fmla="*/ 120308 w 803155"/>
                  <a:gd name="connsiteY1" fmla="*/ 121444 h 1544242"/>
                  <a:gd name="connsiteX2" fmla="*/ 54 w 803155"/>
                  <a:gd name="connsiteY2" fmla="*/ 607219 h 1544242"/>
                  <a:gd name="connsiteX3" fmla="*/ 107211 w 803155"/>
                  <a:gd name="connsiteY3" fmla="*/ 636984 h 1544242"/>
                  <a:gd name="connsiteX4" fmla="*/ 211986 w 803155"/>
                  <a:gd name="connsiteY4" fmla="*/ 277415 h 1544242"/>
                  <a:gd name="connsiteX5" fmla="*/ 256039 w 803155"/>
                  <a:gd name="connsiteY5" fmla="*/ 406003 h 1544242"/>
                  <a:gd name="connsiteX6" fmla="*/ 77445 w 803155"/>
                  <a:gd name="connsiteY6" fmla="*/ 908447 h 1544242"/>
                  <a:gd name="connsiteX7" fmla="*/ 263183 w 803155"/>
                  <a:gd name="connsiteY7" fmla="*/ 938212 h 1544242"/>
                  <a:gd name="connsiteX8" fmla="*/ 294139 w 803155"/>
                  <a:gd name="connsiteY8" fmla="*/ 1500188 h 1544242"/>
                  <a:gd name="connsiteX9" fmla="*/ 369149 w 803155"/>
                  <a:gd name="connsiteY9" fmla="*/ 1503758 h 1544242"/>
                  <a:gd name="connsiteX10" fmla="*/ 401295 w 803155"/>
                  <a:gd name="connsiteY10" fmla="*/ 1469231 h 1544242"/>
                  <a:gd name="connsiteX11" fmla="*/ 422726 w 803155"/>
                  <a:gd name="connsiteY11" fmla="*/ 1524000 h 1544242"/>
                  <a:gd name="connsiteX12" fmla="*/ 515595 w 803155"/>
                  <a:gd name="connsiteY12" fmla="*/ 1470422 h 1544242"/>
                  <a:gd name="connsiteX13" fmla="*/ 538217 w 803155"/>
                  <a:gd name="connsiteY13" fmla="*/ 928687 h 1544242"/>
                  <a:gd name="connsiteX14" fmla="*/ 721573 w 803155"/>
                  <a:gd name="connsiteY14" fmla="*/ 908447 h 1544242"/>
                  <a:gd name="connsiteX15" fmla="*/ 541789 w 803155"/>
                  <a:gd name="connsiteY15" fmla="*/ 415528 h 1544242"/>
                  <a:gd name="connsiteX16" fmla="*/ 592986 w 803155"/>
                  <a:gd name="connsiteY16" fmla="*/ 275034 h 1544242"/>
                  <a:gd name="connsiteX17" fmla="*/ 712048 w 803155"/>
                  <a:gd name="connsiteY17" fmla="*/ 653653 h 1544242"/>
                  <a:gd name="connsiteX18" fmla="*/ 802536 w 803155"/>
                  <a:gd name="connsiteY18" fmla="*/ 601265 h 1544242"/>
                  <a:gd name="connsiteX19" fmla="*/ 666804 w 803155"/>
                  <a:gd name="connsiteY19" fmla="*/ 86915 h 1544242"/>
                  <a:gd name="connsiteX20" fmla="*/ 510833 w 803155"/>
                  <a:gd name="connsiteY20" fmla="*/ 1190 h 1544242"/>
                  <a:gd name="connsiteX21" fmla="*/ 402486 w 803155"/>
                  <a:gd name="connsiteY21" fmla="*/ 53578 h 1544242"/>
                  <a:gd name="connsiteX22" fmla="*/ 289376 w 803155"/>
                  <a:gd name="connsiteY22" fmla="*/ 0 h 1544242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4139 w 803155"/>
                  <a:gd name="connsiteY8" fmla="*/ 1500188 h 1534556"/>
                  <a:gd name="connsiteX9" fmla="*/ 369149 w 803155"/>
                  <a:gd name="connsiteY9" fmla="*/ 1503758 h 1534556"/>
                  <a:gd name="connsiteX10" fmla="*/ 401295 w 803155"/>
                  <a:gd name="connsiteY10" fmla="*/ 1469231 h 1534556"/>
                  <a:gd name="connsiteX11" fmla="*/ 422726 w 803155"/>
                  <a:gd name="connsiteY11" fmla="*/ 1524000 h 1534556"/>
                  <a:gd name="connsiteX12" fmla="*/ 515595 w 803155"/>
                  <a:gd name="connsiteY12" fmla="*/ 1470422 h 1534556"/>
                  <a:gd name="connsiteX13" fmla="*/ 538217 w 803155"/>
                  <a:gd name="connsiteY13" fmla="*/ 928687 h 1534556"/>
                  <a:gd name="connsiteX14" fmla="*/ 721573 w 803155"/>
                  <a:gd name="connsiteY14" fmla="*/ 908447 h 1534556"/>
                  <a:gd name="connsiteX15" fmla="*/ 541789 w 803155"/>
                  <a:gd name="connsiteY15" fmla="*/ 415528 h 1534556"/>
                  <a:gd name="connsiteX16" fmla="*/ 592986 w 803155"/>
                  <a:gd name="connsiteY16" fmla="*/ 275034 h 1534556"/>
                  <a:gd name="connsiteX17" fmla="*/ 712048 w 803155"/>
                  <a:gd name="connsiteY17" fmla="*/ 653653 h 1534556"/>
                  <a:gd name="connsiteX18" fmla="*/ 802536 w 803155"/>
                  <a:gd name="connsiteY18" fmla="*/ 601265 h 1534556"/>
                  <a:gd name="connsiteX19" fmla="*/ 666804 w 803155"/>
                  <a:gd name="connsiteY19" fmla="*/ 86915 h 1534556"/>
                  <a:gd name="connsiteX20" fmla="*/ 510833 w 803155"/>
                  <a:gd name="connsiteY20" fmla="*/ 1190 h 1534556"/>
                  <a:gd name="connsiteX21" fmla="*/ 402486 w 803155"/>
                  <a:gd name="connsiteY21" fmla="*/ 53578 h 1534556"/>
                  <a:gd name="connsiteX22" fmla="*/ 289376 w 803155"/>
                  <a:gd name="connsiteY22" fmla="*/ 0 h 1534556"/>
                  <a:gd name="connsiteX0" fmla="*/ 289376 w 803155"/>
                  <a:gd name="connsiteY0" fmla="*/ 0 h 1544670"/>
                  <a:gd name="connsiteX1" fmla="*/ 120308 w 803155"/>
                  <a:gd name="connsiteY1" fmla="*/ 121444 h 1544670"/>
                  <a:gd name="connsiteX2" fmla="*/ 54 w 803155"/>
                  <a:gd name="connsiteY2" fmla="*/ 607219 h 1544670"/>
                  <a:gd name="connsiteX3" fmla="*/ 107211 w 803155"/>
                  <a:gd name="connsiteY3" fmla="*/ 636984 h 1544670"/>
                  <a:gd name="connsiteX4" fmla="*/ 211986 w 803155"/>
                  <a:gd name="connsiteY4" fmla="*/ 277415 h 1544670"/>
                  <a:gd name="connsiteX5" fmla="*/ 256039 w 803155"/>
                  <a:gd name="connsiteY5" fmla="*/ 406003 h 1544670"/>
                  <a:gd name="connsiteX6" fmla="*/ 77445 w 803155"/>
                  <a:gd name="connsiteY6" fmla="*/ 908447 h 1544670"/>
                  <a:gd name="connsiteX7" fmla="*/ 263183 w 803155"/>
                  <a:gd name="connsiteY7" fmla="*/ 938212 h 1544670"/>
                  <a:gd name="connsiteX8" fmla="*/ 294139 w 803155"/>
                  <a:gd name="connsiteY8" fmla="*/ 1500188 h 1544670"/>
                  <a:gd name="connsiteX9" fmla="*/ 370340 w 803155"/>
                  <a:gd name="connsiteY9" fmla="*/ 1504949 h 1544670"/>
                  <a:gd name="connsiteX10" fmla="*/ 401295 w 803155"/>
                  <a:gd name="connsiteY10" fmla="*/ 1469231 h 1544670"/>
                  <a:gd name="connsiteX11" fmla="*/ 422726 w 803155"/>
                  <a:gd name="connsiteY11" fmla="*/ 1524000 h 1544670"/>
                  <a:gd name="connsiteX12" fmla="*/ 515595 w 803155"/>
                  <a:gd name="connsiteY12" fmla="*/ 1470422 h 1544670"/>
                  <a:gd name="connsiteX13" fmla="*/ 538217 w 803155"/>
                  <a:gd name="connsiteY13" fmla="*/ 928687 h 1544670"/>
                  <a:gd name="connsiteX14" fmla="*/ 721573 w 803155"/>
                  <a:gd name="connsiteY14" fmla="*/ 908447 h 1544670"/>
                  <a:gd name="connsiteX15" fmla="*/ 541789 w 803155"/>
                  <a:gd name="connsiteY15" fmla="*/ 415528 h 1544670"/>
                  <a:gd name="connsiteX16" fmla="*/ 592986 w 803155"/>
                  <a:gd name="connsiteY16" fmla="*/ 275034 h 1544670"/>
                  <a:gd name="connsiteX17" fmla="*/ 712048 w 803155"/>
                  <a:gd name="connsiteY17" fmla="*/ 653653 h 1544670"/>
                  <a:gd name="connsiteX18" fmla="*/ 802536 w 803155"/>
                  <a:gd name="connsiteY18" fmla="*/ 601265 h 1544670"/>
                  <a:gd name="connsiteX19" fmla="*/ 666804 w 803155"/>
                  <a:gd name="connsiteY19" fmla="*/ 86915 h 1544670"/>
                  <a:gd name="connsiteX20" fmla="*/ 510833 w 803155"/>
                  <a:gd name="connsiteY20" fmla="*/ 1190 h 1544670"/>
                  <a:gd name="connsiteX21" fmla="*/ 402486 w 803155"/>
                  <a:gd name="connsiteY21" fmla="*/ 53578 h 1544670"/>
                  <a:gd name="connsiteX22" fmla="*/ 289376 w 803155"/>
                  <a:gd name="connsiteY22" fmla="*/ 0 h 1544670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4139 w 803155"/>
                  <a:gd name="connsiteY8" fmla="*/ 1500188 h 1534556"/>
                  <a:gd name="connsiteX9" fmla="*/ 370340 w 803155"/>
                  <a:gd name="connsiteY9" fmla="*/ 1504949 h 1534556"/>
                  <a:gd name="connsiteX10" fmla="*/ 401295 w 803155"/>
                  <a:gd name="connsiteY10" fmla="*/ 1469231 h 1534556"/>
                  <a:gd name="connsiteX11" fmla="*/ 422726 w 803155"/>
                  <a:gd name="connsiteY11" fmla="*/ 1524000 h 1534556"/>
                  <a:gd name="connsiteX12" fmla="*/ 515595 w 803155"/>
                  <a:gd name="connsiteY12" fmla="*/ 1470422 h 1534556"/>
                  <a:gd name="connsiteX13" fmla="*/ 538217 w 803155"/>
                  <a:gd name="connsiteY13" fmla="*/ 928687 h 1534556"/>
                  <a:gd name="connsiteX14" fmla="*/ 721573 w 803155"/>
                  <a:gd name="connsiteY14" fmla="*/ 908447 h 1534556"/>
                  <a:gd name="connsiteX15" fmla="*/ 541789 w 803155"/>
                  <a:gd name="connsiteY15" fmla="*/ 415528 h 1534556"/>
                  <a:gd name="connsiteX16" fmla="*/ 592986 w 803155"/>
                  <a:gd name="connsiteY16" fmla="*/ 275034 h 1534556"/>
                  <a:gd name="connsiteX17" fmla="*/ 712048 w 803155"/>
                  <a:gd name="connsiteY17" fmla="*/ 653653 h 1534556"/>
                  <a:gd name="connsiteX18" fmla="*/ 802536 w 803155"/>
                  <a:gd name="connsiteY18" fmla="*/ 601265 h 1534556"/>
                  <a:gd name="connsiteX19" fmla="*/ 666804 w 803155"/>
                  <a:gd name="connsiteY19" fmla="*/ 86915 h 1534556"/>
                  <a:gd name="connsiteX20" fmla="*/ 510833 w 803155"/>
                  <a:gd name="connsiteY20" fmla="*/ 1190 h 1534556"/>
                  <a:gd name="connsiteX21" fmla="*/ 402486 w 803155"/>
                  <a:gd name="connsiteY21" fmla="*/ 53578 h 1534556"/>
                  <a:gd name="connsiteX22" fmla="*/ 289376 w 803155"/>
                  <a:gd name="connsiteY22" fmla="*/ 0 h 1534556"/>
                  <a:gd name="connsiteX0" fmla="*/ 289376 w 803155"/>
                  <a:gd name="connsiteY0" fmla="*/ 0 h 1524415"/>
                  <a:gd name="connsiteX1" fmla="*/ 120308 w 803155"/>
                  <a:gd name="connsiteY1" fmla="*/ 121444 h 1524415"/>
                  <a:gd name="connsiteX2" fmla="*/ 54 w 803155"/>
                  <a:gd name="connsiteY2" fmla="*/ 607219 h 1524415"/>
                  <a:gd name="connsiteX3" fmla="*/ 107211 w 803155"/>
                  <a:gd name="connsiteY3" fmla="*/ 636984 h 1524415"/>
                  <a:gd name="connsiteX4" fmla="*/ 211986 w 803155"/>
                  <a:gd name="connsiteY4" fmla="*/ 277415 h 1524415"/>
                  <a:gd name="connsiteX5" fmla="*/ 256039 w 803155"/>
                  <a:gd name="connsiteY5" fmla="*/ 406003 h 1524415"/>
                  <a:gd name="connsiteX6" fmla="*/ 77445 w 803155"/>
                  <a:gd name="connsiteY6" fmla="*/ 908447 h 1524415"/>
                  <a:gd name="connsiteX7" fmla="*/ 263183 w 803155"/>
                  <a:gd name="connsiteY7" fmla="*/ 938212 h 1524415"/>
                  <a:gd name="connsiteX8" fmla="*/ 294139 w 803155"/>
                  <a:gd name="connsiteY8" fmla="*/ 1500188 h 1524415"/>
                  <a:gd name="connsiteX9" fmla="*/ 370340 w 803155"/>
                  <a:gd name="connsiteY9" fmla="*/ 1504949 h 1524415"/>
                  <a:gd name="connsiteX10" fmla="*/ 401295 w 803155"/>
                  <a:gd name="connsiteY10" fmla="*/ 1469231 h 1524415"/>
                  <a:gd name="connsiteX11" fmla="*/ 421536 w 803155"/>
                  <a:gd name="connsiteY11" fmla="*/ 1504950 h 1524415"/>
                  <a:gd name="connsiteX12" fmla="*/ 515595 w 803155"/>
                  <a:gd name="connsiteY12" fmla="*/ 1470422 h 1524415"/>
                  <a:gd name="connsiteX13" fmla="*/ 538217 w 803155"/>
                  <a:gd name="connsiteY13" fmla="*/ 928687 h 1524415"/>
                  <a:gd name="connsiteX14" fmla="*/ 721573 w 803155"/>
                  <a:gd name="connsiteY14" fmla="*/ 908447 h 1524415"/>
                  <a:gd name="connsiteX15" fmla="*/ 541789 w 803155"/>
                  <a:gd name="connsiteY15" fmla="*/ 415528 h 1524415"/>
                  <a:gd name="connsiteX16" fmla="*/ 592986 w 803155"/>
                  <a:gd name="connsiteY16" fmla="*/ 275034 h 1524415"/>
                  <a:gd name="connsiteX17" fmla="*/ 712048 w 803155"/>
                  <a:gd name="connsiteY17" fmla="*/ 653653 h 1524415"/>
                  <a:gd name="connsiteX18" fmla="*/ 802536 w 803155"/>
                  <a:gd name="connsiteY18" fmla="*/ 601265 h 1524415"/>
                  <a:gd name="connsiteX19" fmla="*/ 666804 w 803155"/>
                  <a:gd name="connsiteY19" fmla="*/ 86915 h 1524415"/>
                  <a:gd name="connsiteX20" fmla="*/ 510833 w 803155"/>
                  <a:gd name="connsiteY20" fmla="*/ 1190 h 1524415"/>
                  <a:gd name="connsiteX21" fmla="*/ 402486 w 803155"/>
                  <a:gd name="connsiteY21" fmla="*/ 53578 h 1524415"/>
                  <a:gd name="connsiteX22" fmla="*/ 289376 w 803155"/>
                  <a:gd name="connsiteY22" fmla="*/ 0 h 1524415"/>
                  <a:gd name="connsiteX0" fmla="*/ 289376 w 803155"/>
                  <a:gd name="connsiteY0" fmla="*/ 0 h 1540068"/>
                  <a:gd name="connsiteX1" fmla="*/ 120308 w 803155"/>
                  <a:gd name="connsiteY1" fmla="*/ 121444 h 1540068"/>
                  <a:gd name="connsiteX2" fmla="*/ 54 w 803155"/>
                  <a:gd name="connsiteY2" fmla="*/ 607219 h 1540068"/>
                  <a:gd name="connsiteX3" fmla="*/ 107211 w 803155"/>
                  <a:gd name="connsiteY3" fmla="*/ 636984 h 1540068"/>
                  <a:gd name="connsiteX4" fmla="*/ 211986 w 803155"/>
                  <a:gd name="connsiteY4" fmla="*/ 277415 h 1540068"/>
                  <a:gd name="connsiteX5" fmla="*/ 256039 w 803155"/>
                  <a:gd name="connsiteY5" fmla="*/ 406003 h 1540068"/>
                  <a:gd name="connsiteX6" fmla="*/ 77445 w 803155"/>
                  <a:gd name="connsiteY6" fmla="*/ 908447 h 1540068"/>
                  <a:gd name="connsiteX7" fmla="*/ 263183 w 803155"/>
                  <a:gd name="connsiteY7" fmla="*/ 938212 h 1540068"/>
                  <a:gd name="connsiteX8" fmla="*/ 294139 w 803155"/>
                  <a:gd name="connsiteY8" fmla="*/ 1500188 h 1540068"/>
                  <a:gd name="connsiteX9" fmla="*/ 370340 w 803155"/>
                  <a:gd name="connsiteY9" fmla="*/ 1504949 h 1540068"/>
                  <a:gd name="connsiteX10" fmla="*/ 401295 w 803155"/>
                  <a:gd name="connsiteY10" fmla="*/ 1469231 h 1540068"/>
                  <a:gd name="connsiteX11" fmla="*/ 421536 w 803155"/>
                  <a:gd name="connsiteY11" fmla="*/ 1504950 h 1540068"/>
                  <a:gd name="connsiteX12" fmla="*/ 515595 w 803155"/>
                  <a:gd name="connsiteY12" fmla="*/ 1493044 h 1540068"/>
                  <a:gd name="connsiteX13" fmla="*/ 538217 w 803155"/>
                  <a:gd name="connsiteY13" fmla="*/ 928687 h 1540068"/>
                  <a:gd name="connsiteX14" fmla="*/ 721573 w 803155"/>
                  <a:gd name="connsiteY14" fmla="*/ 908447 h 1540068"/>
                  <a:gd name="connsiteX15" fmla="*/ 541789 w 803155"/>
                  <a:gd name="connsiteY15" fmla="*/ 415528 h 1540068"/>
                  <a:gd name="connsiteX16" fmla="*/ 592986 w 803155"/>
                  <a:gd name="connsiteY16" fmla="*/ 275034 h 1540068"/>
                  <a:gd name="connsiteX17" fmla="*/ 712048 w 803155"/>
                  <a:gd name="connsiteY17" fmla="*/ 653653 h 1540068"/>
                  <a:gd name="connsiteX18" fmla="*/ 802536 w 803155"/>
                  <a:gd name="connsiteY18" fmla="*/ 601265 h 1540068"/>
                  <a:gd name="connsiteX19" fmla="*/ 666804 w 803155"/>
                  <a:gd name="connsiteY19" fmla="*/ 86915 h 1540068"/>
                  <a:gd name="connsiteX20" fmla="*/ 510833 w 803155"/>
                  <a:gd name="connsiteY20" fmla="*/ 1190 h 1540068"/>
                  <a:gd name="connsiteX21" fmla="*/ 402486 w 803155"/>
                  <a:gd name="connsiteY21" fmla="*/ 53578 h 1540068"/>
                  <a:gd name="connsiteX22" fmla="*/ 289376 w 803155"/>
                  <a:gd name="connsiteY22" fmla="*/ 0 h 1540068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4171 w 803155"/>
                  <a:gd name="connsiteY15" fmla="*/ 411956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4171 w 803155"/>
                  <a:gd name="connsiteY15" fmla="*/ 411956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62"/>
                  <a:gd name="connsiteY0" fmla="*/ 0 h 1507700"/>
                  <a:gd name="connsiteX1" fmla="*/ 120308 w 803162"/>
                  <a:gd name="connsiteY1" fmla="*/ 121444 h 1507700"/>
                  <a:gd name="connsiteX2" fmla="*/ 54 w 803162"/>
                  <a:gd name="connsiteY2" fmla="*/ 607219 h 1507700"/>
                  <a:gd name="connsiteX3" fmla="*/ 107211 w 803162"/>
                  <a:gd name="connsiteY3" fmla="*/ 636984 h 1507700"/>
                  <a:gd name="connsiteX4" fmla="*/ 211986 w 803162"/>
                  <a:gd name="connsiteY4" fmla="*/ 277415 h 1507700"/>
                  <a:gd name="connsiteX5" fmla="*/ 256039 w 803162"/>
                  <a:gd name="connsiteY5" fmla="*/ 406003 h 1507700"/>
                  <a:gd name="connsiteX6" fmla="*/ 77445 w 803162"/>
                  <a:gd name="connsiteY6" fmla="*/ 908447 h 1507700"/>
                  <a:gd name="connsiteX7" fmla="*/ 263183 w 803162"/>
                  <a:gd name="connsiteY7" fmla="*/ 938212 h 1507700"/>
                  <a:gd name="connsiteX8" fmla="*/ 294139 w 803162"/>
                  <a:gd name="connsiteY8" fmla="*/ 1500188 h 1507700"/>
                  <a:gd name="connsiteX9" fmla="*/ 370340 w 803162"/>
                  <a:gd name="connsiteY9" fmla="*/ 1504949 h 1507700"/>
                  <a:gd name="connsiteX10" fmla="*/ 401295 w 803162"/>
                  <a:gd name="connsiteY10" fmla="*/ 1469231 h 1507700"/>
                  <a:gd name="connsiteX11" fmla="*/ 421536 w 803162"/>
                  <a:gd name="connsiteY11" fmla="*/ 1504950 h 1507700"/>
                  <a:gd name="connsiteX12" fmla="*/ 515595 w 803162"/>
                  <a:gd name="connsiteY12" fmla="*/ 1493044 h 1507700"/>
                  <a:gd name="connsiteX13" fmla="*/ 538217 w 803162"/>
                  <a:gd name="connsiteY13" fmla="*/ 928687 h 1507700"/>
                  <a:gd name="connsiteX14" fmla="*/ 721573 w 803162"/>
                  <a:gd name="connsiteY14" fmla="*/ 908447 h 1507700"/>
                  <a:gd name="connsiteX15" fmla="*/ 544171 w 803162"/>
                  <a:gd name="connsiteY15" fmla="*/ 411956 h 1507700"/>
                  <a:gd name="connsiteX16" fmla="*/ 588223 w 803162"/>
                  <a:gd name="connsiteY16" fmla="*/ 272653 h 1507700"/>
                  <a:gd name="connsiteX17" fmla="*/ 712048 w 803162"/>
                  <a:gd name="connsiteY17" fmla="*/ 653653 h 1507700"/>
                  <a:gd name="connsiteX18" fmla="*/ 802536 w 803162"/>
                  <a:gd name="connsiteY18" fmla="*/ 601265 h 1507700"/>
                  <a:gd name="connsiteX19" fmla="*/ 666804 w 803162"/>
                  <a:gd name="connsiteY19" fmla="*/ 86915 h 1507700"/>
                  <a:gd name="connsiteX20" fmla="*/ 510833 w 803162"/>
                  <a:gd name="connsiteY20" fmla="*/ 1190 h 1507700"/>
                  <a:gd name="connsiteX21" fmla="*/ 402486 w 803162"/>
                  <a:gd name="connsiteY21" fmla="*/ 53578 h 1507700"/>
                  <a:gd name="connsiteX22" fmla="*/ 289376 w 803162"/>
                  <a:gd name="connsiteY22" fmla="*/ 0 h 1507700"/>
                  <a:gd name="connsiteX0" fmla="*/ 289376 w 803162"/>
                  <a:gd name="connsiteY0" fmla="*/ 0 h 1507700"/>
                  <a:gd name="connsiteX1" fmla="*/ 120308 w 803162"/>
                  <a:gd name="connsiteY1" fmla="*/ 121444 h 1507700"/>
                  <a:gd name="connsiteX2" fmla="*/ 54 w 803162"/>
                  <a:gd name="connsiteY2" fmla="*/ 607219 h 1507700"/>
                  <a:gd name="connsiteX3" fmla="*/ 107211 w 803162"/>
                  <a:gd name="connsiteY3" fmla="*/ 636984 h 1507700"/>
                  <a:gd name="connsiteX4" fmla="*/ 211986 w 803162"/>
                  <a:gd name="connsiteY4" fmla="*/ 277415 h 1507700"/>
                  <a:gd name="connsiteX5" fmla="*/ 256039 w 803162"/>
                  <a:gd name="connsiteY5" fmla="*/ 406003 h 1507700"/>
                  <a:gd name="connsiteX6" fmla="*/ 77445 w 803162"/>
                  <a:gd name="connsiteY6" fmla="*/ 908447 h 1507700"/>
                  <a:gd name="connsiteX7" fmla="*/ 263183 w 803162"/>
                  <a:gd name="connsiteY7" fmla="*/ 938212 h 1507700"/>
                  <a:gd name="connsiteX8" fmla="*/ 294139 w 803162"/>
                  <a:gd name="connsiteY8" fmla="*/ 1500188 h 1507700"/>
                  <a:gd name="connsiteX9" fmla="*/ 370340 w 803162"/>
                  <a:gd name="connsiteY9" fmla="*/ 1504949 h 1507700"/>
                  <a:gd name="connsiteX10" fmla="*/ 401295 w 803162"/>
                  <a:gd name="connsiteY10" fmla="*/ 1469231 h 1507700"/>
                  <a:gd name="connsiteX11" fmla="*/ 421536 w 803162"/>
                  <a:gd name="connsiteY11" fmla="*/ 1504950 h 1507700"/>
                  <a:gd name="connsiteX12" fmla="*/ 515595 w 803162"/>
                  <a:gd name="connsiteY12" fmla="*/ 1493044 h 1507700"/>
                  <a:gd name="connsiteX13" fmla="*/ 538217 w 803162"/>
                  <a:gd name="connsiteY13" fmla="*/ 928687 h 1507700"/>
                  <a:gd name="connsiteX14" fmla="*/ 721573 w 803162"/>
                  <a:gd name="connsiteY14" fmla="*/ 908447 h 1507700"/>
                  <a:gd name="connsiteX15" fmla="*/ 544171 w 803162"/>
                  <a:gd name="connsiteY15" fmla="*/ 411956 h 1507700"/>
                  <a:gd name="connsiteX16" fmla="*/ 588223 w 803162"/>
                  <a:gd name="connsiteY16" fmla="*/ 272653 h 1507700"/>
                  <a:gd name="connsiteX17" fmla="*/ 712048 w 803162"/>
                  <a:gd name="connsiteY17" fmla="*/ 653653 h 1507700"/>
                  <a:gd name="connsiteX18" fmla="*/ 802536 w 803162"/>
                  <a:gd name="connsiteY18" fmla="*/ 601265 h 1507700"/>
                  <a:gd name="connsiteX19" fmla="*/ 666804 w 803162"/>
                  <a:gd name="connsiteY19" fmla="*/ 86915 h 1507700"/>
                  <a:gd name="connsiteX20" fmla="*/ 510833 w 803162"/>
                  <a:gd name="connsiteY20" fmla="*/ 1190 h 1507700"/>
                  <a:gd name="connsiteX21" fmla="*/ 402486 w 803162"/>
                  <a:gd name="connsiteY21" fmla="*/ 53578 h 1507700"/>
                  <a:gd name="connsiteX22" fmla="*/ 289376 w 803162"/>
                  <a:gd name="connsiteY22" fmla="*/ 0 h 1507700"/>
                  <a:gd name="connsiteX0" fmla="*/ 289376 w 803162"/>
                  <a:gd name="connsiteY0" fmla="*/ 0 h 1507700"/>
                  <a:gd name="connsiteX1" fmla="*/ 120308 w 803162"/>
                  <a:gd name="connsiteY1" fmla="*/ 121444 h 1507700"/>
                  <a:gd name="connsiteX2" fmla="*/ 54 w 803162"/>
                  <a:gd name="connsiteY2" fmla="*/ 607219 h 1507700"/>
                  <a:gd name="connsiteX3" fmla="*/ 107211 w 803162"/>
                  <a:gd name="connsiteY3" fmla="*/ 636984 h 1507700"/>
                  <a:gd name="connsiteX4" fmla="*/ 211986 w 803162"/>
                  <a:gd name="connsiteY4" fmla="*/ 277415 h 1507700"/>
                  <a:gd name="connsiteX5" fmla="*/ 256039 w 803162"/>
                  <a:gd name="connsiteY5" fmla="*/ 406003 h 1507700"/>
                  <a:gd name="connsiteX6" fmla="*/ 77445 w 803162"/>
                  <a:gd name="connsiteY6" fmla="*/ 908447 h 1507700"/>
                  <a:gd name="connsiteX7" fmla="*/ 263183 w 803162"/>
                  <a:gd name="connsiteY7" fmla="*/ 938212 h 1507700"/>
                  <a:gd name="connsiteX8" fmla="*/ 294139 w 803162"/>
                  <a:gd name="connsiteY8" fmla="*/ 1500188 h 1507700"/>
                  <a:gd name="connsiteX9" fmla="*/ 370340 w 803162"/>
                  <a:gd name="connsiteY9" fmla="*/ 1504949 h 1507700"/>
                  <a:gd name="connsiteX10" fmla="*/ 401295 w 803162"/>
                  <a:gd name="connsiteY10" fmla="*/ 1469231 h 1507700"/>
                  <a:gd name="connsiteX11" fmla="*/ 421536 w 803162"/>
                  <a:gd name="connsiteY11" fmla="*/ 1504950 h 1507700"/>
                  <a:gd name="connsiteX12" fmla="*/ 515595 w 803162"/>
                  <a:gd name="connsiteY12" fmla="*/ 1493044 h 1507700"/>
                  <a:gd name="connsiteX13" fmla="*/ 538217 w 803162"/>
                  <a:gd name="connsiteY13" fmla="*/ 928687 h 1507700"/>
                  <a:gd name="connsiteX14" fmla="*/ 721573 w 803162"/>
                  <a:gd name="connsiteY14" fmla="*/ 908447 h 1507700"/>
                  <a:gd name="connsiteX15" fmla="*/ 544171 w 803162"/>
                  <a:gd name="connsiteY15" fmla="*/ 411956 h 1507700"/>
                  <a:gd name="connsiteX16" fmla="*/ 588223 w 803162"/>
                  <a:gd name="connsiteY16" fmla="*/ 272653 h 1507700"/>
                  <a:gd name="connsiteX17" fmla="*/ 712048 w 803162"/>
                  <a:gd name="connsiteY17" fmla="*/ 653653 h 1507700"/>
                  <a:gd name="connsiteX18" fmla="*/ 802536 w 803162"/>
                  <a:gd name="connsiteY18" fmla="*/ 601265 h 1507700"/>
                  <a:gd name="connsiteX19" fmla="*/ 666804 w 803162"/>
                  <a:gd name="connsiteY19" fmla="*/ 86915 h 1507700"/>
                  <a:gd name="connsiteX20" fmla="*/ 510833 w 803162"/>
                  <a:gd name="connsiteY20" fmla="*/ 1190 h 1507700"/>
                  <a:gd name="connsiteX21" fmla="*/ 402486 w 803162"/>
                  <a:gd name="connsiteY21" fmla="*/ 53578 h 1507700"/>
                  <a:gd name="connsiteX22" fmla="*/ 289376 w 803162"/>
                  <a:gd name="connsiteY22" fmla="*/ 0 h 1507700"/>
                  <a:gd name="connsiteX0" fmla="*/ 289376 w 803048"/>
                  <a:gd name="connsiteY0" fmla="*/ 0 h 1507700"/>
                  <a:gd name="connsiteX1" fmla="*/ 120308 w 803048"/>
                  <a:gd name="connsiteY1" fmla="*/ 121444 h 1507700"/>
                  <a:gd name="connsiteX2" fmla="*/ 54 w 803048"/>
                  <a:gd name="connsiteY2" fmla="*/ 607219 h 1507700"/>
                  <a:gd name="connsiteX3" fmla="*/ 107211 w 803048"/>
                  <a:gd name="connsiteY3" fmla="*/ 636984 h 1507700"/>
                  <a:gd name="connsiteX4" fmla="*/ 211986 w 803048"/>
                  <a:gd name="connsiteY4" fmla="*/ 277415 h 1507700"/>
                  <a:gd name="connsiteX5" fmla="*/ 256039 w 803048"/>
                  <a:gd name="connsiteY5" fmla="*/ 406003 h 1507700"/>
                  <a:gd name="connsiteX6" fmla="*/ 77445 w 803048"/>
                  <a:gd name="connsiteY6" fmla="*/ 908447 h 1507700"/>
                  <a:gd name="connsiteX7" fmla="*/ 263183 w 803048"/>
                  <a:gd name="connsiteY7" fmla="*/ 938212 h 1507700"/>
                  <a:gd name="connsiteX8" fmla="*/ 294139 w 803048"/>
                  <a:gd name="connsiteY8" fmla="*/ 1500188 h 1507700"/>
                  <a:gd name="connsiteX9" fmla="*/ 370340 w 803048"/>
                  <a:gd name="connsiteY9" fmla="*/ 1504949 h 1507700"/>
                  <a:gd name="connsiteX10" fmla="*/ 401295 w 803048"/>
                  <a:gd name="connsiteY10" fmla="*/ 1469231 h 1507700"/>
                  <a:gd name="connsiteX11" fmla="*/ 421536 w 803048"/>
                  <a:gd name="connsiteY11" fmla="*/ 1504950 h 1507700"/>
                  <a:gd name="connsiteX12" fmla="*/ 515595 w 803048"/>
                  <a:gd name="connsiteY12" fmla="*/ 1493044 h 1507700"/>
                  <a:gd name="connsiteX13" fmla="*/ 538217 w 803048"/>
                  <a:gd name="connsiteY13" fmla="*/ 928687 h 1507700"/>
                  <a:gd name="connsiteX14" fmla="*/ 721573 w 803048"/>
                  <a:gd name="connsiteY14" fmla="*/ 908447 h 1507700"/>
                  <a:gd name="connsiteX15" fmla="*/ 544171 w 803048"/>
                  <a:gd name="connsiteY15" fmla="*/ 411956 h 1507700"/>
                  <a:gd name="connsiteX16" fmla="*/ 588223 w 803048"/>
                  <a:gd name="connsiteY16" fmla="*/ 272653 h 1507700"/>
                  <a:gd name="connsiteX17" fmla="*/ 708476 w 803048"/>
                  <a:gd name="connsiteY17" fmla="*/ 646509 h 1507700"/>
                  <a:gd name="connsiteX18" fmla="*/ 802536 w 803048"/>
                  <a:gd name="connsiteY18" fmla="*/ 601265 h 1507700"/>
                  <a:gd name="connsiteX19" fmla="*/ 666804 w 803048"/>
                  <a:gd name="connsiteY19" fmla="*/ 86915 h 1507700"/>
                  <a:gd name="connsiteX20" fmla="*/ 510833 w 803048"/>
                  <a:gd name="connsiteY20" fmla="*/ 1190 h 1507700"/>
                  <a:gd name="connsiteX21" fmla="*/ 402486 w 803048"/>
                  <a:gd name="connsiteY21" fmla="*/ 53578 h 1507700"/>
                  <a:gd name="connsiteX22" fmla="*/ 289376 w 803048"/>
                  <a:gd name="connsiteY22" fmla="*/ 0 h 1507700"/>
                  <a:gd name="connsiteX0" fmla="*/ 289376 w 802969"/>
                  <a:gd name="connsiteY0" fmla="*/ 0 h 1507700"/>
                  <a:gd name="connsiteX1" fmla="*/ 120308 w 802969"/>
                  <a:gd name="connsiteY1" fmla="*/ 121444 h 1507700"/>
                  <a:gd name="connsiteX2" fmla="*/ 54 w 802969"/>
                  <a:gd name="connsiteY2" fmla="*/ 607219 h 1507700"/>
                  <a:gd name="connsiteX3" fmla="*/ 107211 w 802969"/>
                  <a:gd name="connsiteY3" fmla="*/ 636984 h 1507700"/>
                  <a:gd name="connsiteX4" fmla="*/ 211986 w 802969"/>
                  <a:gd name="connsiteY4" fmla="*/ 277415 h 1507700"/>
                  <a:gd name="connsiteX5" fmla="*/ 256039 w 802969"/>
                  <a:gd name="connsiteY5" fmla="*/ 406003 h 1507700"/>
                  <a:gd name="connsiteX6" fmla="*/ 77445 w 802969"/>
                  <a:gd name="connsiteY6" fmla="*/ 908447 h 1507700"/>
                  <a:gd name="connsiteX7" fmla="*/ 263183 w 802969"/>
                  <a:gd name="connsiteY7" fmla="*/ 938212 h 1507700"/>
                  <a:gd name="connsiteX8" fmla="*/ 294139 w 802969"/>
                  <a:gd name="connsiteY8" fmla="*/ 1500188 h 1507700"/>
                  <a:gd name="connsiteX9" fmla="*/ 370340 w 802969"/>
                  <a:gd name="connsiteY9" fmla="*/ 1504949 h 1507700"/>
                  <a:gd name="connsiteX10" fmla="*/ 401295 w 802969"/>
                  <a:gd name="connsiteY10" fmla="*/ 1469231 h 1507700"/>
                  <a:gd name="connsiteX11" fmla="*/ 421536 w 802969"/>
                  <a:gd name="connsiteY11" fmla="*/ 1504950 h 1507700"/>
                  <a:gd name="connsiteX12" fmla="*/ 515595 w 802969"/>
                  <a:gd name="connsiteY12" fmla="*/ 1493044 h 1507700"/>
                  <a:gd name="connsiteX13" fmla="*/ 538217 w 802969"/>
                  <a:gd name="connsiteY13" fmla="*/ 928687 h 1507700"/>
                  <a:gd name="connsiteX14" fmla="*/ 721573 w 802969"/>
                  <a:gd name="connsiteY14" fmla="*/ 908447 h 1507700"/>
                  <a:gd name="connsiteX15" fmla="*/ 544171 w 802969"/>
                  <a:gd name="connsiteY15" fmla="*/ 411956 h 1507700"/>
                  <a:gd name="connsiteX16" fmla="*/ 588223 w 802969"/>
                  <a:gd name="connsiteY16" fmla="*/ 272653 h 1507700"/>
                  <a:gd name="connsiteX17" fmla="*/ 708476 w 802969"/>
                  <a:gd name="connsiteY17" fmla="*/ 646509 h 1507700"/>
                  <a:gd name="connsiteX18" fmla="*/ 802536 w 802969"/>
                  <a:gd name="connsiteY18" fmla="*/ 601265 h 1507700"/>
                  <a:gd name="connsiteX19" fmla="*/ 666804 w 802969"/>
                  <a:gd name="connsiteY19" fmla="*/ 86915 h 1507700"/>
                  <a:gd name="connsiteX20" fmla="*/ 510833 w 802969"/>
                  <a:gd name="connsiteY20" fmla="*/ 1190 h 1507700"/>
                  <a:gd name="connsiteX21" fmla="*/ 402486 w 802969"/>
                  <a:gd name="connsiteY21" fmla="*/ 53578 h 1507700"/>
                  <a:gd name="connsiteX22" fmla="*/ 289376 w 802969"/>
                  <a:gd name="connsiteY22" fmla="*/ 0 h 1507700"/>
                  <a:gd name="connsiteX0" fmla="*/ 289376 w 802646"/>
                  <a:gd name="connsiteY0" fmla="*/ 0 h 1507700"/>
                  <a:gd name="connsiteX1" fmla="*/ 120308 w 802646"/>
                  <a:gd name="connsiteY1" fmla="*/ 121444 h 1507700"/>
                  <a:gd name="connsiteX2" fmla="*/ 54 w 802646"/>
                  <a:gd name="connsiteY2" fmla="*/ 607219 h 1507700"/>
                  <a:gd name="connsiteX3" fmla="*/ 107211 w 802646"/>
                  <a:gd name="connsiteY3" fmla="*/ 636984 h 1507700"/>
                  <a:gd name="connsiteX4" fmla="*/ 211986 w 802646"/>
                  <a:gd name="connsiteY4" fmla="*/ 277415 h 1507700"/>
                  <a:gd name="connsiteX5" fmla="*/ 256039 w 802646"/>
                  <a:gd name="connsiteY5" fmla="*/ 406003 h 1507700"/>
                  <a:gd name="connsiteX6" fmla="*/ 77445 w 802646"/>
                  <a:gd name="connsiteY6" fmla="*/ 908447 h 1507700"/>
                  <a:gd name="connsiteX7" fmla="*/ 263183 w 802646"/>
                  <a:gd name="connsiteY7" fmla="*/ 938212 h 1507700"/>
                  <a:gd name="connsiteX8" fmla="*/ 294139 w 802646"/>
                  <a:gd name="connsiteY8" fmla="*/ 1500188 h 1507700"/>
                  <a:gd name="connsiteX9" fmla="*/ 370340 w 802646"/>
                  <a:gd name="connsiteY9" fmla="*/ 1504949 h 1507700"/>
                  <a:gd name="connsiteX10" fmla="*/ 401295 w 802646"/>
                  <a:gd name="connsiteY10" fmla="*/ 1469231 h 1507700"/>
                  <a:gd name="connsiteX11" fmla="*/ 421536 w 802646"/>
                  <a:gd name="connsiteY11" fmla="*/ 1504950 h 1507700"/>
                  <a:gd name="connsiteX12" fmla="*/ 515595 w 802646"/>
                  <a:gd name="connsiteY12" fmla="*/ 1493044 h 1507700"/>
                  <a:gd name="connsiteX13" fmla="*/ 538217 w 802646"/>
                  <a:gd name="connsiteY13" fmla="*/ 928687 h 1507700"/>
                  <a:gd name="connsiteX14" fmla="*/ 721573 w 802646"/>
                  <a:gd name="connsiteY14" fmla="*/ 908447 h 1507700"/>
                  <a:gd name="connsiteX15" fmla="*/ 544171 w 802646"/>
                  <a:gd name="connsiteY15" fmla="*/ 411956 h 1507700"/>
                  <a:gd name="connsiteX16" fmla="*/ 588223 w 802646"/>
                  <a:gd name="connsiteY16" fmla="*/ 272653 h 1507700"/>
                  <a:gd name="connsiteX17" fmla="*/ 708476 w 802646"/>
                  <a:gd name="connsiteY17" fmla="*/ 646509 h 1507700"/>
                  <a:gd name="connsiteX18" fmla="*/ 802536 w 802646"/>
                  <a:gd name="connsiteY18" fmla="*/ 601265 h 1507700"/>
                  <a:gd name="connsiteX19" fmla="*/ 666804 w 802646"/>
                  <a:gd name="connsiteY19" fmla="*/ 86915 h 1507700"/>
                  <a:gd name="connsiteX20" fmla="*/ 510833 w 802646"/>
                  <a:gd name="connsiteY20" fmla="*/ 1190 h 1507700"/>
                  <a:gd name="connsiteX21" fmla="*/ 402486 w 802646"/>
                  <a:gd name="connsiteY21" fmla="*/ 53578 h 1507700"/>
                  <a:gd name="connsiteX22" fmla="*/ 289376 w 802646"/>
                  <a:gd name="connsiteY22" fmla="*/ 0 h 1507700"/>
                  <a:gd name="connsiteX0" fmla="*/ 289376 w 802646"/>
                  <a:gd name="connsiteY0" fmla="*/ 0 h 1507700"/>
                  <a:gd name="connsiteX1" fmla="*/ 120308 w 802646"/>
                  <a:gd name="connsiteY1" fmla="*/ 121444 h 1507700"/>
                  <a:gd name="connsiteX2" fmla="*/ 54 w 802646"/>
                  <a:gd name="connsiteY2" fmla="*/ 607219 h 1507700"/>
                  <a:gd name="connsiteX3" fmla="*/ 107211 w 802646"/>
                  <a:gd name="connsiteY3" fmla="*/ 636984 h 1507700"/>
                  <a:gd name="connsiteX4" fmla="*/ 211986 w 802646"/>
                  <a:gd name="connsiteY4" fmla="*/ 277415 h 1507700"/>
                  <a:gd name="connsiteX5" fmla="*/ 256039 w 802646"/>
                  <a:gd name="connsiteY5" fmla="*/ 406003 h 1507700"/>
                  <a:gd name="connsiteX6" fmla="*/ 77445 w 802646"/>
                  <a:gd name="connsiteY6" fmla="*/ 908447 h 1507700"/>
                  <a:gd name="connsiteX7" fmla="*/ 263183 w 802646"/>
                  <a:gd name="connsiteY7" fmla="*/ 938212 h 1507700"/>
                  <a:gd name="connsiteX8" fmla="*/ 294139 w 802646"/>
                  <a:gd name="connsiteY8" fmla="*/ 1500188 h 1507700"/>
                  <a:gd name="connsiteX9" fmla="*/ 370340 w 802646"/>
                  <a:gd name="connsiteY9" fmla="*/ 1504949 h 1507700"/>
                  <a:gd name="connsiteX10" fmla="*/ 401295 w 802646"/>
                  <a:gd name="connsiteY10" fmla="*/ 1469231 h 1507700"/>
                  <a:gd name="connsiteX11" fmla="*/ 421536 w 802646"/>
                  <a:gd name="connsiteY11" fmla="*/ 1504950 h 1507700"/>
                  <a:gd name="connsiteX12" fmla="*/ 515595 w 802646"/>
                  <a:gd name="connsiteY12" fmla="*/ 1493044 h 1507700"/>
                  <a:gd name="connsiteX13" fmla="*/ 538217 w 802646"/>
                  <a:gd name="connsiteY13" fmla="*/ 928687 h 1507700"/>
                  <a:gd name="connsiteX14" fmla="*/ 721573 w 802646"/>
                  <a:gd name="connsiteY14" fmla="*/ 908447 h 1507700"/>
                  <a:gd name="connsiteX15" fmla="*/ 544171 w 802646"/>
                  <a:gd name="connsiteY15" fmla="*/ 411956 h 1507700"/>
                  <a:gd name="connsiteX16" fmla="*/ 588223 w 802646"/>
                  <a:gd name="connsiteY16" fmla="*/ 272653 h 1507700"/>
                  <a:gd name="connsiteX17" fmla="*/ 708476 w 802646"/>
                  <a:gd name="connsiteY17" fmla="*/ 646509 h 1507700"/>
                  <a:gd name="connsiteX18" fmla="*/ 802536 w 802646"/>
                  <a:gd name="connsiteY18" fmla="*/ 601265 h 1507700"/>
                  <a:gd name="connsiteX19" fmla="*/ 666804 w 802646"/>
                  <a:gd name="connsiteY19" fmla="*/ 86915 h 1507700"/>
                  <a:gd name="connsiteX20" fmla="*/ 510833 w 802646"/>
                  <a:gd name="connsiteY20" fmla="*/ 1190 h 1507700"/>
                  <a:gd name="connsiteX21" fmla="*/ 402486 w 802646"/>
                  <a:gd name="connsiteY21" fmla="*/ 53578 h 1507700"/>
                  <a:gd name="connsiteX22" fmla="*/ 289376 w 802646"/>
                  <a:gd name="connsiteY22" fmla="*/ 0 h 1507700"/>
                  <a:gd name="connsiteX0" fmla="*/ 289376 w 802947"/>
                  <a:gd name="connsiteY0" fmla="*/ 0 h 1507700"/>
                  <a:gd name="connsiteX1" fmla="*/ 120308 w 802947"/>
                  <a:gd name="connsiteY1" fmla="*/ 121444 h 1507700"/>
                  <a:gd name="connsiteX2" fmla="*/ 54 w 802947"/>
                  <a:gd name="connsiteY2" fmla="*/ 607219 h 1507700"/>
                  <a:gd name="connsiteX3" fmla="*/ 107211 w 802947"/>
                  <a:gd name="connsiteY3" fmla="*/ 636984 h 1507700"/>
                  <a:gd name="connsiteX4" fmla="*/ 211986 w 802947"/>
                  <a:gd name="connsiteY4" fmla="*/ 277415 h 1507700"/>
                  <a:gd name="connsiteX5" fmla="*/ 256039 w 802947"/>
                  <a:gd name="connsiteY5" fmla="*/ 406003 h 1507700"/>
                  <a:gd name="connsiteX6" fmla="*/ 77445 w 802947"/>
                  <a:gd name="connsiteY6" fmla="*/ 908447 h 1507700"/>
                  <a:gd name="connsiteX7" fmla="*/ 263183 w 802947"/>
                  <a:gd name="connsiteY7" fmla="*/ 938212 h 1507700"/>
                  <a:gd name="connsiteX8" fmla="*/ 294139 w 802947"/>
                  <a:gd name="connsiteY8" fmla="*/ 1500188 h 1507700"/>
                  <a:gd name="connsiteX9" fmla="*/ 370340 w 802947"/>
                  <a:gd name="connsiteY9" fmla="*/ 1504949 h 1507700"/>
                  <a:gd name="connsiteX10" fmla="*/ 401295 w 802947"/>
                  <a:gd name="connsiteY10" fmla="*/ 1469231 h 1507700"/>
                  <a:gd name="connsiteX11" fmla="*/ 421536 w 802947"/>
                  <a:gd name="connsiteY11" fmla="*/ 1504950 h 1507700"/>
                  <a:gd name="connsiteX12" fmla="*/ 515595 w 802947"/>
                  <a:gd name="connsiteY12" fmla="*/ 1493044 h 1507700"/>
                  <a:gd name="connsiteX13" fmla="*/ 538217 w 802947"/>
                  <a:gd name="connsiteY13" fmla="*/ 928687 h 1507700"/>
                  <a:gd name="connsiteX14" fmla="*/ 721573 w 802947"/>
                  <a:gd name="connsiteY14" fmla="*/ 908447 h 1507700"/>
                  <a:gd name="connsiteX15" fmla="*/ 544171 w 802947"/>
                  <a:gd name="connsiteY15" fmla="*/ 411956 h 1507700"/>
                  <a:gd name="connsiteX16" fmla="*/ 588223 w 802947"/>
                  <a:gd name="connsiteY16" fmla="*/ 272653 h 1507700"/>
                  <a:gd name="connsiteX17" fmla="*/ 708476 w 802947"/>
                  <a:gd name="connsiteY17" fmla="*/ 646509 h 1507700"/>
                  <a:gd name="connsiteX18" fmla="*/ 802536 w 802947"/>
                  <a:gd name="connsiteY18" fmla="*/ 601265 h 1507700"/>
                  <a:gd name="connsiteX19" fmla="*/ 667994 w 802947"/>
                  <a:gd name="connsiteY19" fmla="*/ 104774 h 1507700"/>
                  <a:gd name="connsiteX20" fmla="*/ 510833 w 802947"/>
                  <a:gd name="connsiteY20" fmla="*/ 1190 h 1507700"/>
                  <a:gd name="connsiteX21" fmla="*/ 402486 w 802947"/>
                  <a:gd name="connsiteY21" fmla="*/ 53578 h 1507700"/>
                  <a:gd name="connsiteX22" fmla="*/ 289376 w 802947"/>
                  <a:gd name="connsiteY22" fmla="*/ 0 h 1507700"/>
                  <a:gd name="connsiteX0" fmla="*/ 289367 w 802938"/>
                  <a:gd name="connsiteY0" fmla="*/ 1576 h 1509276"/>
                  <a:gd name="connsiteX1" fmla="*/ 120299 w 802938"/>
                  <a:gd name="connsiteY1" fmla="*/ 131354 h 1509276"/>
                  <a:gd name="connsiteX2" fmla="*/ 45 w 802938"/>
                  <a:gd name="connsiteY2" fmla="*/ 608795 h 1509276"/>
                  <a:gd name="connsiteX3" fmla="*/ 107202 w 802938"/>
                  <a:gd name="connsiteY3" fmla="*/ 638560 h 1509276"/>
                  <a:gd name="connsiteX4" fmla="*/ 211977 w 802938"/>
                  <a:gd name="connsiteY4" fmla="*/ 278991 h 1509276"/>
                  <a:gd name="connsiteX5" fmla="*/ 256030 w 802938"/>
                  <a:gd name="connsiteY5" fmla="*/ 407579 h 1509276"/>
                  <a:gd name="connsiteX6" fmla="*/ 77436 w 802938"/>
                  <a:gd name="connsiteY6" fmla="*/ 910023 h 1509276"/>
                  <a:gd name="connsiteX7" fmla="*/ 263174 w 802938"/>
                  <a:gd name="connsiteY7" fmla="*/ 939788 h 1509276"/>
                  <a:gd name="connsiteX8" fmla="*/ 294130 w 802938"/>
                  <a:gd name="connsiteY8" fmla="*/ 1501764 h 1509276"/>
                  <a:gd name="connsiteX9" fmla="*/ 370331 w 802938"/>
                  <a:gd name="connsiteY9" fmla="*/ 1506525 h 1509276"/>
                  <a:gd name="connsiteX10" fmla="*/ 401286 w 802938"/>
                  <a:gd name="connsiteY10" fmla="*/ 1470807 h 1509276"/>
                  <a:gd name="connsiteX11" fmla="*/ 421527 w 802938"/>
                  <a:gd name="connsiteY11" fmla="*/ 1506526 h 1509276"/>
                  <a:gd name="connsiteX12" fmla="*/ 515586 w 802938"/>
                  <a:gd name="connsiteY12" fmla="*/ 1494620 h 1509276"/>
                  <a:gd name="connsiteX13" fmla="*/ 538208 w 802938"/>
                  <a:gd name="connsiteY13" fmla="*/ 930263 h 1509276"/>
                  <a:gd name="connsiteX14" fmla="*/ 721564 w 802938"/>
                  <a:gd name="connsiteY14" fmla="*/ 910023 h 1509276"/>
                  <a:gd name="connsiteX15" fmla="*/ 544162 w 802938"/>
                  <a:gd name="connsiteY15" fmla="*/ 413532 h 1509276"/>
                  <a:gd name="connsiteX16" fmla="*/ 588214 w 802938"/>
                  <a:gd name="connsiteY16" fmla="*/ 274229 h 1509276"/>
                  <a:gd name="connsiteX17" fmla="*/ 708467 w 802938"/>
                  <a:gd name="connsiteY17" fmla="*/ 648085 h 1509276"/>
                  <a:gd name="connsiteX18" fmla="*/ 802527 w 802938"/>
                  <a:gd name="connsiteY18" fmla="*/ 602841 h 1509276"/>
                  <a:gd name="connsiteX19" fmla="*/ 667985 w 802938"/>
                  <a:gd name="connsiteY19" fmla="*/ 106350 h 1509276"/>
                  <a:gd name="connsiteX20" fmla="*/ 510824 w 802938"/>
                  <a:gd name="connsiteY20" fmla="*/ 2766 h 1509276"/>
                  <a:gd name="connsiteX21" fmla="*/ 402477 w 802938"/>
                  <a:gd name="connsiteY21" fmla="*/ 55154 h 1509276"/>
                  <a:gd name="connsiteX22" fmla="*/ 289367 w 802938"/>
                  <a:gd name="connsiteY22" fmla="*/ 1576 h 1509276"/>
                  <a:gd name="connsiteX0" fmla="*/ 289367 w 802938"/>
                  <a:gd name="connsiteY0" fmla="*/ 41 h 1507741"/>
                  <a:gd name="connsiteX1" fmla="*/ 120299 w 802938"/>
                  <a:gd name="connsiteY1" fmla="*/ 129819 h 1507741"/>
                  <a:gd name="connsiteX2" fmla="*/ 45 w 802938"/>
                  <a:gd name="connsiteY2" fmla="*/ 607260 h 1507741"/>
                  <a:gd name="connsiteX3" fmla="*/ 107202 w 802938"/>
                  <a:gd name="connsiteY3" fmla="*/ 637025 h 1507741"/>
                  <a:gd name="connsiteX4" fmla="*/ 211977 w 802938"/>
                  <a:gd name="connsiteY4" fmla="*/ 277456 h 1507741"/>
                  <a:gd name="connsiteX5" fmla="*/ 256030 w 802938"/>
                  <a:gd name="connsiteY5" fmla="*/ 406044 h 1507741"/>
                  <a:gd name="connsiteX6" fmla="*/ 77436 w 802938"/>
                  <a:gd name="connsiteY6" fmla="*/ 908488 h 1507741"/>
                  <a:gd name="connsiteX7" fmla="*/ 263174 w 802938"/>
                  <a:gd name="connsiteY7" fmla="*/ 938253 h 1507741"/>
                  <a:gd name="connsiteX8" fmla="*/ 294130 w 802938"/>
                  <a:gd name="connsiteY8" fmla="*/ 1500229 h 1507741"/>
                  <a:gd name="connsiteX9" fmla="*/ 370331 w 802938"/>
                  <a:gd name="connsiteY9" fmla="*/ 1504990 h 1507741"/>
                  <a:gd name="connsiteX10" fmla="*/ 401286 w 802938"/>
                  <a:gd name="connsiteY10" fmla="*/ 1469272 h 1507741"/>
                  <a:gd name="connsiteX11" fmla="*/ 421527 w 802938"/>
                  <a:gd name="connsiteY11" fmla="*/ 1504991 h 1507741"/>
                  <a:gd name="connsiteX12" fmla="*/ 515586 w 802938"/>
                  <a:gd name="connsiteY12" fmla="*/ 1493085 h 1507741"/>
                  <a:gd name="connsiteX13" fmla="*/ 538208 w 802938"/>
                  <a:gd name="connsiteY13" fmla="*/ 928728 h 1507741"/>
                  <a:gd name="connsiteX14" fmla="*/ 721564 w 802938"/>
                  <a:gd name="connsiteY14" fmla="*/ 908488 h 1507741"/>
                  <a:gd name="connsiteX15" fmla="*/ 544162 w 802938"/>
                  <a:gd name="connsiteY15" fmla="*/ 411997 h 1507741"/>
                  <a:gd name="connsiteX16" fmla="*/ 588214 w 802938"/>
                  <a:gd name="connsiteY16" fmla="*/ 272694 h 1507741"/>
                  <a:gd name="connsiteX17" fmla="*/ 708467 w 802938"/>
                  <a:gd name="connsiteY17" fmla="*/ 646550 h 1507741"/>
                  <a:gd name="connsiteX18" fmla="*/ 802527 w 802938"/>
                  <a:gd name="connsiteY18" fmla="*/ 601306 h 1507741"/>
                  <a:gd name="connsiteX19" fmla="*/ 667985 w 802938"/>
                  <a:gd name="connsiteY19" fmla="*/ 104815 h 1507741"/>
                  <a:gd name="connsiteX20" fmla="*/ 510824 w 802938"/>
                  <a:gd name="connsiteY20" fmla="*/ 1231 h 1507741"/>
                  <a:gd name="connsiteX21" fmla="*/ 402477 w 802938"/>
                  <a:gd name="connsiteY21" fmla="*/ 53619 h 1507741"/>
                  <a:gd name="connsiteX22" fmla="*/ 289367 w 802938"/>
                  <a:gd name="connsiteY22" fmla="*/ 41 h 1507741"/>
                  <a:gd name="connsiteX0" fmla="*/ 289367 w 802938"/>
                  <a:gd name="connsiteY0" fmla="*/ 41 h 1507741"/>
                  <a:gd name="connsiteX1" fmla="*/ 120299 w 802938"/>
                  <a:gd name="connsiteY1" fmla="*/ 129819 h 1507741"/>
                  <a:gd name="connsiteX2" fmla="*/ 45 w 802938"/>
                  <a:gd name="connsiteY2" fmla="*/ 607260 h 1507741"/>
                  <a:gd name="connsiteX3" fmla="*/ 107202 w 802938"/>
                  <a:gd name="connsiteY3" fmla="*/ 637025 h 1507741"/>
                  <a:gd name="connsiteX4" fmla="*/ 211977 w 802938"/>
                  <a:gd name="connsiteY4" fmla="*/ 277456 h 1507741"/>
                  <a:gd name="connsiteX5" fmla="*/ 256030 w 802938"/>
                  <a:gd name="connsiteY5" fmla="*/ 406044 h 1507741"/>
                  <a:gd name="connsiteX6" fmla="*/ 77436 w 802938"/>
                  <a:gd name="connsiteY6" fmla="*/ 908488 h 1507741"/>
                  <a:gd name="connsiteX7" fmla="*/ 263174 w 802938"/>
                  <a:gd name="connsiteY7" fmla="*/ 938253 h 1507741"/>
                  <a:gd name="connsiteX8" fmla="*/ 294130 w 802938"/>
                  <a:gd name="connsiteY8" fmla="*/ 1500229 h 1507741"/>
                  <a:gd name="connsiteX9" fmla="*/ 370331 w 802938"/>
                  <a:gd name="connsiteY9" fmla="*/ 1504990 h 1507741"/>
                  <a:gd name="connsiteX10" fmla="*/ 401286 w 802938"/>
                  <a:gd name="connsiteY10" fmla="*/ 1469272 h 1507741"/>
                  <a:gd name="connsiteX11" fmla="*/ 421527 w 802938"/>
                  <a:gd name="connsiteY11" fmla="*/ 1504991 h 1507741"/>
                  <a:gd name="connsiteX12" fmla="*/ 515586 w 802938"/>
                  <a:gd name="connsiteY12" fmla="*/ 1493085 h 1507741"/>
                  <a:gd name="connsiteX13" fmla="*/ 538208 w 802938"/>
                  <a:gd name="connsiteY13" fmla="*/ 928728 h 1507741"/>
                  <a:gd name="connsiteX14" fmla="*/ 721564 w 802938"/>
                  <a:gd name="connsiteY14" fmla="*/ 908488 h 1507741"/>
                  <a:gd name="connsiteX15" fmla="*/ 544162 w 802938"/>
                  <a:gd name="connsiteY15" fmla="*/ 411997 h 1507741"/>
                  <a:gd name="connsiteX16" fmla="*/ 588214 w 802938"/>
                  <a:gd name="connsiteY16" fmla="*/ 272694 h 1507741"/>
                  <a:gd name="connsiteX17" fmla="*/ 708467 w 802938"/>
                  <a:gd name="connsiteY17" fmla="*/ 646550 h 1507741"/>
                  <a:gd name="connsiteX18" fmla="*/ 802527 w 802938"/>
                  <a:gd name="connsiteY18" fmla="*/ 601306 h 1507741"/>
                  <a:gd name="connsiteX19" fmla="*/ 667985 w 802938"/>
                  <a:gd name="connsiteY19" fmla="*/ 104815 h 1507741"/>
                  <a:gd name="connsiteX20" fmla="*/ 510824 w 802938"/>
                  <a:gd name="connsiteY20" fmla="*/ 1231 h 1507741"/>
                  <a:gd name="connsiteX21" fmla="*/ 402477 w 802938"/>
                  <a:gd name="connsiteY21" fmla="*/ 53619 h 1507741"/>
                  <a:gd name="connsiteX22" fmla="*/ 289367 w 802938"/>
                  <a:gd name="connsiteY22" fmla="*/ 41 h 1507741"/>
                  <a:gd name="connsiteX0" fmla="*/ 289367 w 802938"/>
                  <a:gd name="connsiteY0" fmla="*/ 41 h 1507741"/>
                  <a:gd name="connsiteX1" fmla="*/ 120299 w 802938"/>
                  <a:gd name="connsiteY1" fmla="*/ 129819 h 1507741"/>
                  <a:gd name="connsiteX2" fmla="*/ 45 w 802938"/>
                  <a:gd name="connsiteY2" fmla="*/ 607260 h 1507741"/>
                  <a:gd name="connsiteX3" fmla="*/ 107202 w 802938"/>
                  <a:gd name="connsiteY3" fmla="*/ 637025 h 1507741"/>
                  <a:gd name="connsiteX4" fmla="*/ 211977 w 802938"/>
                  <a:gd name="connsiteY4" fmla="*/ 277456 h 1507741"/>
                  <a:gd name="connsiteX5" fmla="*/ 256030 w 802938"/>
                  <a:gd name="connsiteY5" fmla="*/ 406044 h 1507741"/>
                  <a:gd name="connsiteX6" fmla="*/ 77436 w 802938"/>
                  <a:gd name="connsiteY6" fmla="*/ 908488 h 1507741"/>
                  <a:gd name="connsiteX7" fmla="*/ 263174 w 802938"/>
                  <a:gd name="connsiteY7" fmla="*/ 938253 h 1507741"/>
                  <a:gd name="connsiteX8" fmla="*/ 294130 w 802938"/>
                  <a:gd name="connsiteY8" fmla="*/ 1500229 h 1507741"/>
                  <a:gd name="connsiteX9" fmla="*/ 370331 w 802938"/>
                  <a:gd name="connsiteY9" fmla="*/ 1504990 h 1507741"/>
                  <a:gd name="connsiteX10" fmla="*/ 401286 w 802938"/>
                  <a:gd name="connsiteY10" fmla="*/ 1469272 h 1507741"/>
                  <a:gd name="connsiteX11" fmla="*/ 421527 w 802938"/>
                  <a:gd name="connsiteY11" fmla="*/ 1504991 h 1507741"/>
                  <a:gd name="connsiteX12" fmla="*/ 515586 w 802938"/>
                  <a:gd name="connsiteY12" fmla="*/ 1493085 h 1507741"/>
                  <a:gd name="connsiteX13" fmla="*/ 538208 w 802938"/>
                  <a:gd name="connsiteY13" fmla="*/ 928728 h 1507741"/>
                  <a:gd name="connsiteX14" fmla="*/ 721564 w 802938"/>
                  <a:gd name="connsiteY14" fmla="*/ 908488 h 1507741"/>
                  <a:gd name="connsiteX15" fmla="*/ 544162 w 802938"/>
                  <a:gd name="connsiteY15" fmla="*/ 411997 h 1507741"/>
                  <a:gd name="connsiteX16" fmla="*/ 588214 w 802938"/>
                  <a:gd name="connsiteY16" fmla="*/ 272694 h 1507741"/>
                  <a:gd name="connsiteX17" fmla="*/ 708467 w 802938"/>
                  <a:gd name="connsiteY17" fmla="*/ 646550 h 1507741"/>
                  <a:gd name="connsiteX18" fmla="*/ 802527 w 802938"/>
                  <a:gd name="connsiteY18" fmla="*/ 601306 h 1507741"/>
                  <a:gd name="connsiteX19" fmla="*/ 667985 w 802938"/>
                  <a:gd name="connsiteY19" fmla="*/ 104815 h 1507741"/>
                  <a:gd name="connsiteX20" fmla="*/ 510824 w 802938"/>
                  <a:gd name="connsiteY20" fmla="*/ 1231 h 1507741"/>
                  <a:gd name="connsiteX21" fmla="*/ 402477 w 802938"/>
                  <a:gd name="connsiteY21" fmla="*/ 53619 h 1507741"/>
                  <a:gd name="connsiteX22" fmla="*/ 289367 w 802938"/>
                  <a:gd name="connsiteY22" fmla="*/ 41 h 150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02938" h="1507741">
                    <a:moveTo>
                      <a:pt x="289367" y="41"/>
                    </a:moveTo>
                    <a:cubicBezTo>
                      <a:pt x="251862" y="-1546"/>
                      <a:pt x="153040" y="44094"/>
                      <a:pt x="120299" y="129819"/>
                    </a:cubicBezTo>
                    <a:cubicBezTo>
                      <a:pt x="87558" y="215544"/>
                      <a:pt x="2228" y="522726"/>
                      <a:pt x="45" y="607260"/>
                    </a:cubicBezTo>
                    <a:cubicBezTo>
                      <a:pt x="-2138" y="691794"/>
                      <a:pt x="76643" y="690801"/>
                      <a:pt x="107202" y="637025"/>
                    </a:cubicBezTo>
                    <a:cubicBezTo>
                      <a:pt x="137761" y="583249"/>
                      <a:pt x="197887" y="301666"/>
                      <a:pt x="211977" y="277456"/>
                    </a:cubicBezTo>
                    <a:cubicBezTo>
                      <a:pt x="226067" y="253246"/>
                      <a:pt x="260595" y="362784"/>
                      <a:pt x="256030" y="406044"/>
                    </a:cubicBezTo>
                    <a:cubicBezTo>
                      <a:pt x="251465" y="449304"/>
                      <a:pt x="67911" y="880509"/>
                      <a:pt x="77436" y="908488"/>
                    </a:cubicBezTo>
                    <a:cubicBezTo>
                      <a:pt x="86961" y="936467"/>
                      <a:pt x="258014" y="918211"/>
                      <a:pt x="263174" y="938253"/>
                    </a:cubicBezTo>
                    <a:cubicBezTo>
                      <a:pt x="268334" y="958295"/>
                      <a:pt x="277461" y="1492688"/>
                      <a:pt x="294130" y="1500229"/>
                    </a:cubicBezTo>
                    <a:cubicBezTo>
                      <a:pt x="310799" y="1507770"/>
                      <a:pt x="352472" y="1510149"/>
                      <a:pt x="370331" y="1504990"/>
                    </a:cubicBezTo>
                    <a:cubicBezTo>
                      <a:pt x="388190" y="1499831"/>
                      <a:pt x="392753" y="1469272"/>
                      <a:pt x="401286" y="1469272"/>
                    </a:cubicBezTo>
                    <a:cubicBezTo>
                      <a:pt x="409819" y="1469272"/>
                      <a:pt x="402477" y="1501022"/>
                      <a:pt x="421527" y="1504991"/>
                    </a:cubicBezTo>
                    <a:cubicBezTo>
                      <a:pt x="440577" y="1508960"/>
                      <a:pt x="505664" y="1510548"/>
                      <a:pt x="515586" y="1493085"/>
                    </a:cubicBezTo>
                    <a:cubicBezTo>
                      <a:pt x="525508" y="1475622"/>
                      <a:pt x="533644" y="952342"/>
                      <a:pt x="538208" y="928728"/>
                    </a:cubicBezTo>
                    <a:cubicBezTo>
                      <a:pt x="542772" y="905114"/>
                      <a:pt x="719382" y="921982"/>
                      <a:pt x="721564" y="908488"/>
                    </a:cubicBezTo>
                    <a:cubicBezTo>
                      <a:pt x="723746" y="894994"/>
                      <a:pt x="553290" y="435810"/>
                      <a:pt x="544162" y="411997"/>
                    </a:cubicBezTo>
                    <a:cubicBezTo>
                      <a:pt x="535034" y="388184"/>
                      <a:pt x="560830" y="233602"/>
                      <a:pt x="588214" y="272694"/>
                    </a:cubicBezTo>
                    <a:cubicBezTo>
                      <a:pt x="615598" y="311786"/>
                      <a:pt x="685845" y="616784"/>
                      <a:pt x="708467" y="646550"/>
                    </a:cubicBezTo>
                    <a:cubicBezTo>
                      <a:pt x="731089" y="676316"/>
                      <a:pt x="809274" y="691595"/>
                      <a:pt x="802527" y="601306"/>
                    </a:cubicBezTo>
                    <a:cubicBezTo>
                      <a:pt x="795780" y="511017"/>
                      <a:pt x="703505" y="179825"/>
                      <a:pt x="667985" y="104815"/>
                    </a:cubicBezTo>
                    <a:cubicBezTo>
                      <a:pt x="632465" y="29805"/>
                      <a:pt x="563210" y="3216"/>
                      <a:pt x="510824" y="1231"/>
                    </a:cubicBezTo>
                    <a:cubicBezTo>
                      <a:pt x="466771" y="-4325"/>
                      <a:pt x="446133" y="52826"/>
                      <a:pt x="402477" y="53619"/>
                    </a:cubicBezTo>
                    <a:cubicBezTo>
                      <a:pt x="358821" y="54412"/>
                      <a:pt x="326872" y="1628"/>
                      <a:pt x="289367" y="41"/>
                    </a:cubicBezTo>
                    <a:close/>
                  </a:path>
                </a:pathLst>
              </a:custGeom>
              <a:solidFill>
                <a:srgbClr val="FFF2CC">
                  <a:alpha val="60000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5" name="フリーフォーム: 図形 264">
                <a:extLst>
                  <a:ext uri="{FF2B5EF4-FFF2-40B4-BE49-F238E27FC236}">
                    <a16:creationId xmlns:a16="http://schemas.microsoft.com/office/drawing/2014/main" id="{6182983F-2CC4-656D-2D59-950092408815}"/>
                  </a:ext>
                </a:extLst>
              </p:cNvPr>
              <p:cNvSpPr/>
              <p:nvPr/>
            </p:nvSpPr>
            <p:spPr>
              <a:xfrm>
                <a:off x="6047184" y="2526506"/>
                <a:ext cx="153591" cy="292893"/>
              </a:xfrm>
              <a:custGeom>
                <a:avLst/>
                <a:gdLst>
                  <a:gd name="connsiteX0" fmla="*/ 153591 w 153591"/>
                  <a:gd name="connsiteY0" fmla="*/ 45244 h 285750"/>
                  <a:gd name="connsiteX1" fmla="*/ 55960 w 153591"/>
                  <a:gd name="connsiteY1" fmla="*/ 0 h 285750"/>
                  <a:gd name="connsiteX2" fmla="*/ 0 w 153591"/>
                  <a:gd name="connsiteY2" fmla="*/ 220266 h 285750"/>
                  <a:gd name="connsiteX3" fmla="*/ 4763 w 153591"/>
                  <a:gd name="connsiteY3" fmla="*/ 260747 h 285750"/>
                  <a:gd name="connsiteX4" fmla="*/ 25004 w 153591"/>
                  <a:gd name="connsiteY4" fmla="*/ 285750 h 285750"/>
                  <a:gd name="connsiteX5" fmla="*/ 86916 w 153591"/>
                  <a:gd name="connsiteY5" fmla="*/ 271463 h 285750"/>
                  <a:gd name="connsiteX6" fmla="*/ 153591 w 153591"/>
                  <a:gd name="connsiteY6" fmla="*/ 45244 h 285750"/>
                  <a:gd name="connsiteX0" fmla="*/ 153591 w 153591"/>
                  <a:gd name="connsiteY0" fmla="*/ 45244 h 285750"/>
                  <a:gd name="connsiteX1" fmla="*/ 46435 w 153591"/>
                  <a:gd name="connsiteY1" fmla="*/ 0 h 285750"/>
                  <a:gd name="connsiteX2" fmla="*/ 0 w 153591"/>
                  <a:gd name="connsiteY2" fmla="*/ 220266 h 285750"/>
                  <a:gd name="connsiteX3" fmla="*/ 4763 w 153591"/>
                  <a:gd name="connsiteY3" fmla="*/ 260747 h 285750"/>
                  <a:gd name="connsiteX4" fmla="*/ 25004 w 153591"/>
                  <a:gd name="connsiteY4" fmla="*/ 285750 h 285750"/>
                  <a:gd name="connsiteX5" fmla="*/ 86916 w 153591"/>
                  <a:gd name="connsiteY5" fmla="*/ 271463 h 285750"/>
                  <a:gd name="connsiteX6" fmla="*/ 153591 w 153591"/>
                  <a:gd name="connsiteY6" fmla="*/ 45244 h 285750"/>
                  <a:gd name="connsiteX0" fmla="*/ 153591 w 153591"/>
                  <a:gd name="connsiteY0" fmla="*/ 45244 h 295275"/>
                  <a:gd name="connsiteX1" fmla="*/ 46435 w 153591"/>
                  <a:gd name="connsiteY1" fmla="*/ 0 h 295275"/>
                  <a:gd name="connsiteX2" fmla="*/ 0 w 153591"/>
                  <a:gd name="connsiteY2" fmla="*/ 220266 h 295275"/>
                  <a:gd name="connsiteX3" fmla="*/ 4763 w 153591"/>
                  <a:gd name="connsiteY3" fmla="*/ 260747 h 295275"/>
                  <a:gd name="connsiteX4" fmla="*/ 42863 w 153591"/>
                  <a:gd name="connsiteY4" fmla="*/ 295275 h 295275"/>
                  <a:gd name="connsiteX5" fmla="*/ 86916 w 153591"/>
                  <a:gd name="connsiteY5" fmla="*/ 271463 h 295275"/>
                  <a:gd name="connsiteX6" fmla="*/ 153591 w 153591"/>
                  <a:gd name="connsiteY6" fmla="*/ 45244 h 295275"/>
                  <a:gd name="connsiteX0" fmla="*/ 153591 w 153591"/>
                  <a:gd name="connsiteY0" fmla="*/ 45244 h 295275"/>
                  <a:gd name="connsiteX1" fmla="*/ 46435 w 153591"/>
                  <a:gd name="connsiteY1" fmla="*/ 0 h 295275"/>
                  <a:gd name="connsiteX2" fmla="*/ 0 w 153591"/>
                  <a:gd name="connsiteY2" fmla="*/ 220266 h 295275"/>
                  <a:gd name="connsiteX3" fmla="*/ 4763 w 153591"/>
                  <a:gd name="connsiteY3" fmla="*/ 260747 h 295275"/>
                  <a:gd name="connsiteX4" fmla="*/ 42863 w 153591"/>
                  <a:gd name="connsiteY4" fmla="*/ 295275 h 295275"/>
                  <a:gd name="connsiteX5" fmla="*/ 86916 w 153591"/>
                  <a:gd name="connsiteY5" fmla="*/ 271463 h 295275"/>
                  <a:gd name="connsiteX6" fmla="*/ 153591 w 153591"/>
                  <a:gd name="connsiteY6" fmla="*/ 45244 h 295275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9297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9297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9297 w 153591"/>
                  <a:gd name="connsiteY5" fmla="*/ 271463 h 292893"/>
                  <a:gd name="connsiteX6" fmla="*/ 153591 w 153591"/>
                  <a:gd name="connsiteY6" fmla="*/ 45244 h 292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91" h="292893">
                    <a:moveTo>
                      <a:pt x="153591" y="45244"/>
                    </a:moveTo>
                    <a:lnTo>
                      <a:pt x="46435" y="0"/>
                    </a:lnTo>
                    <a:cubicBezTo>
                      <a:pt x="30957" y="73422"/>
                      <a:pt x="5953" y="137319"/>
                      <a:pt x="0" y="220266"/>
                    </a:cubicBezTo>
                    <a:lnTo>
                      <a:pt x="4763" y="260747"/>
                    </a:lnTo>
                    <a:cubicBezTo>
                      <a:pt x="18652" y="287734"/>
                      <a:pt x="21829" y="281384"/>
                      <a:pt x="34529" y="292893"/>
                    </a:cubicBezTo>
                    <a:cubicBezTo>
                      <a:pt x="61914" y="290512"/>
                      <a:pt x="66675" y="283369"/>
                      <a:pt x="89297" y="271463"/>
                    </a:cubicBezTo>
                    <a:cubicBezTo>
                      <a:pt x="123429" y="200820"/>
                      <a:pt x="131366" y="120650"/>
                      <a:pt x="153591" y="45244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1" name="フリーフォーム: 図形 270">
                <a:extLst>
                  <a:ext uri="{FF2B5EF4-FFF2-40B4-BE49-F238E27FC236}">
                    <a16:creationId xmlns:a16="http://schemas.microsoft.com/office/drawing/2014/main" id="{82F50B67-37ED-CCC2-0B33-C3A1070993E5}"/>
                  </a:ext>
                </a:extLst>
              </p:cNvPr>
              <p:cNvSpPr/>
              <p:nvPr/>
            </p:nvSpPr>
            <p:spPr>
              <a:xfrm>
                <a:off x="6680597" y="2522935"/>
                <a:ext cx="154374" cy="291702"/>
              </a:xfrm>
              <a:custGeom>
                <a:avLst/>
                <a:gdLst>
                  <a:gd name="connsiteX0" fmla="*/ 0 w 148828"/>
                  <a:gd name="connsiteY0" fmla="*/ 36909 h 282178"/>
                  <a:gd name="connsiteX1" fmla="*/ 88106 w 148828"/>
                  <a:gd name="connsiteY1" fmla="*/ 0 h 282178"/>
                  <a:gd name="connsiteX2" fmla="*/ 148828 w 148828"/>
                  <a:gd name="connsiteY2" fmla="*/ 216693 h 282178"/>
                  <a:gd name="connsiteX3" fmla="*/ 144066 w 148828"/>
                  <a:gd name="connsiteY3" fmla="*/ 261937 h 282178"/>
                  <a:gd name="connsiteX4" fmla="*/ 121444 w 148828"/>
                  <a:gd name="connsiteY4" fmla="*/ 282178 h 282178"/>
                  <a:gd name="connsiteX5" fmla="*/ 71437 w 148828"/>
                  <a:gd name="connsiteY5" fmla="*/ 269081 h 282178"/>
                  <a:gd name="connsiteX6" fmla="*/ 0 w 148828"/>
                  <a:gd name="connsiteY6" fmla="*/ 36909 h 282178"/>
                  <a:gd name="connsiteX0" fmla="*/ 0 w 148828"/>
                  <a:gd name="connsiteY0" fmla="*/ 42862 h 288131"/>
                  <a:gd name="connsiteX1" fmla="*/ 101203 w 148828"/>
                  <a:gd name="connsiteY1" fmla="*/ 0 h 288131"/>
                  <a:gd name="connsiteX2" fmla="*/ 148828 w 148828"/>
                  <a:gd name="connsiteY2" fmla="*/ 222646 h 288131"/>
                  <a:gd name="connsiteX3" fmla="*/ 144066 w 148828"/>
                  <a:gd name="connsiteY3" fmla="*/ 267890 h 288131"/>
                  <a:gd name="connsiteX4" fmla="*/ 121444 w 148828"/>
                  <a:gd name="connsiteY4" fmla="*/ 288131 h 288131"/>
                  <a:gd name="connsiteX5" fmla="*/ 71437 w 148828"/>
                  <a:gd name="connsiteY5" fmla="*/ 275034 h 288131"/>
                  <a:gd name="connsiteX6" fmla="*/ 0 w 148828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71437 w 153590"/>
                  <a:gd name="connsiteY5" fmla="*/ 275034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71437 w 153590"/>
                  <a:gd name="connsiteY5" fmla="*/ 275034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8828 w 153590"/>
                  <a:gd name="connsiteY3" fmla="*/ 269081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4374"/>
                  <a:gd name="connsiteY0" fmla="*/ 42862 h 288131"/>
                  <a:gd name="connsiteX1" fmla="*/ 101203 w 154374"/>
                  <a:gd name="connsiteY1" fmla="*/ 0 h 288131"/>
                  <a:gd name="connsiteX2" fmla="*/ 153590 w 154374"/>
                  <a:gd name="connsiteY2" fmla="*/ 217884 h 288131"/>
                  <a:gd name="connsiteX3" fmla="*/ 148828 w 154374"/>
                  <a:gd name="connsiteY3" fmla="*/ 269081 h 288131"/>
                  <a:gd name="connsiteX4" fmla="*/ 121444 w 154374"/>
                  <a:gd name="connsiteY4" fmla="*/ 288131 h 288131"/>
                  <a:gd name="connsiteX5" fmla="*/ 65484 w 154374"/>
                  <a:gd name="connsiteY5" fmla="*/ 261937 h 288131"/>
                  <a:gd name="connsiteX6" fmla="*/ 0 w 154374"/>
                  <a:gd name="connsiteY6" fmla="*/ 42862 h 288131"/>
                  <a:gd name="connsiteX0" fmla="*/ 0 w 154374"/>
                  <a:gd name="connsiteY0" fmla="*/ 42862 h 288131"/>
                  <a:gd name="connsiteX1" fmla="*/ 101203 w 154374"/>
                  <a:gd name="connsiteY1" fmla="*/ 0 h 288131"/>
                  <a:gd name="connsiteX2" fmla="*/ 153590 w 154374"/>
                  <a:gd name="connsiteY2" fmla="*/ 217884 h 288131"/>
                  <a:gd name="connsiteX3" fmla="*/ 148828 w 154374"/>
                  <a:gd name="connsiteY3" fmla="*/ 269081 h 288131"/>
                  <a:gd name="connsiteX4" fmla="*/ 121444 w 154374"/>
                  <a:gd name="connsiteY4" fmla="*/ 288131 h 288131"/>
                  <a:gd name="connsiteX5" fmla="*/ 65484 w 154374"/>
                  <a:gd name="connsiteY5" fmla="*/ 261937 h 288131"/>
                  <a:gd name="connsiteX6" fmla="*/ 0 w 154374"/>
                  <a:gd name="connsiteY6" fmla="*/ 42862 h 288131"/>
                  <a:gd name="connsiteX0" fmla="*/ 0 w 154374"/>
                  <a:gd name="connsiteY0" fmla="*/ 42862 h 288131"/>
                  <a:gd name="connsiteX1" fmla="*/ 101203 w 154374"/>
                  <a:gd name="connsiteY1" fmla="*/ 0 h 288131"/>
                  <a:gd name="connsiteX2" fmla="*/ 153590 w 154374"/>
                  <a:gd name="connsiteY2" fmla="*/ 217884 h 288131"/>
                  <a:gd name="connsiteX3" fmla="*/ 148828 w 154374"/>
                  <a:gd name="connsiteY3" fmla="*/ 269081 h 288131"/>
                  <a:gd name="connsiteX4" fmla="*/ 121444 w 154374"/>
                  <a:gd name="connsiteY4" fmla="*/ 288131 h 288131"/>
                  <a:gd name="connsiteX5" fmla="*/ 65484 w 154374"/>
                  <a:gd name="connsiteY5" fmla="*/ 261937 h 288131"/>
                  <a:gd name="connsiteX6" fmla="*/ 0 w 154374"/>
                  <a:gd name="connsiteY6" fmla="*/ 42862 h 288131"/>
                  <a:gd name="connsiteX0" fmla="*/ 0 w 154374"/>
                  <a:gd name="connsiteY0" fmla="*/ 42862 h 291702"/>
                  <a:gd name="connsiteX1" fmla="*/ 101203 w 154374"/>
                  <a:gd name="connsiteY1" fmla="*/ 0 h 291702"/>
                  <a:gd name="connsiteX2" fmla="*/ 153590 w 154374"/>
                  <a:gd name="connsiteY2" fmla="*/ 217884 h 291702"/>
                  <a:gd name="connsiteX3" fmla="*/ 148828 w 154374"/>
                  <a:gd name="connsiteY3" fmla="*/ 269081 h 291702"/>
                  <a:gd name="connsiteX4" fmla="*/ 128588 w 154374"/>
                  <a:gd name="connsiteY4" fmla="*/ 291702 h 291702"/>
                  <a:gd name="connsiteX5" fmla="*/ 65484 w 154374"/>
                  <a:gd name="connsiteY5" fmla="*/ 261937 h 291702"/>
                  <a:gd name="connsiteX6" fmla="*/ 0 w 154374"/>
                  <a:gd name="connsiteY6" fmla="*/ 42862 h 291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74" h="291702">
                    <a:moveTo>
                      <a:pt x="0" y="42862"/>
                    </a:moveTo>
                    <a:lnTo>
                      <a:pt x="101203" y="0"/>
                    </a:lnTo>
                    <a:cubicBezTo>
                      <a:pt x="118665" y="72628"/>
                      <a:pt x="138509" y="140494"/>
                      <a:pt x="153590" y="217884"/>
                    </a:cubicBezTo>
                    <a:cubicBezTo>
                      <a:pt x="152003" y="234950"/>
                      <a:pt x="158750" y="249634"/>
                      <a:pt x="148828" y="269081"/>
                    </a:cubicBezTo>
                    <a:cubicBezTo>
                      <a:pt x="139700" y="282575"/>
                      <a:pt x="137716" y="285352"/>
                      <a:pt x="128588" y="291702"/>
                    </a:cubicBezTo>
                    <a:cubicBezTo>
                      <a:pt x="88504" y="288924"/>
                      <a:pt x="85328" y="284955"/>
                      <a:pt x="65484" y="261937"/>
                    </a:cubicBezTo>
                    <a:lnTo>
                      <a:pt x="0" y="42862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6" name="フリーフォーム: 図形 275">
                <a:extLst>
                  <a:ext uri="{FF2B5EF4-FFF2-40B4-BE49-F238E27FC236}">
                    <a16:creationId xmlns:a16="http://schemas.microsoft.com/office/drawing/2014/main" id="{3F8B3822-2A2E-E598-A7C6-BE3F363D0A37}"/>
                  </a:ext>
                </a:extLst>
              </p:cNvPr>
              <p:cNvSpPr/>
              <p:nvPr/>
            </p:nvSpPr>
            <p:spPr>
              <a:xfrm>
                <a:off x="6118622" y="2613422"/>
                <a:ext cx="631031" cy="1039666"/>
              </a:xfrm>
              <a:custGeom>
                <a:avLst/>
                <a:gdLst>
                  <a:gd name="connsiteX0" fmla="*/ 460772 w 634603"/>
                  <a:gd name="connsiteY0" fmla="*/ 0 h 1028700"/>
                  <a:gd name="connsiteX1" fmla="*/ 361950 w 634603"/>
                  <a:gd name="connsiteY1" fmla="*/ 21431 h 1028700"/>
                  <a:gd name="connsiteX2" fmla="*/ 252413 w 634603"/>
                  <a:gd name="connsiteY2" fmla="*/ 20241 h 1028700"/>
                  <a:gd name="connsiteX3" fmla="*/ 185738 w 634603"/>
                  <a:gd name="connsiteY3" fmla="*/ 1191 h 1028700"/>
                  <a:gd name="connsiteX4" fmla="*/ 0 w 634603"/>
                  <a:gd name="connsiteY4" fmla="*/ 440531 h 1028700"/>
                  <a:gd name="connsiteX5" fmla="*/ 201216 w 634603"/>
                  <a:gd name="connsiteY5" fmla="*/ 458391 h 1028700"/>
                  <a:gd name="connsiteX6" fmla="*/ 227409 w 634603"/>
                  <a:gd name="connsiteY6" fmla="*/ 1021556 h 1028700"/>
                  <a:gd name="connsiteX7" fmla="*/ 285750 w 634603"/>
                  <a:gd name="connsiteY7" fmla="*/ 1026319 h 1028700"/>
                  <a:gd name="connsiteX8" fmla="*/ 332184 w 634603"/>
                  <a:gd name="connsiteY8" fmla="*/ 972741 h 1028700"/>
                  <a:gd name="connsiteX9" fmla="*/ 348853 w 634603"/>
                  <a:gd name="connsiteY9" fmla="*/ 1023938 h 1028700"/>
                  <a:gd name="connsiteX10" fmla="*/ 419100 w 634603"/>
                  <a:gd name="connsiteY10" fmla="*/ 1028700 h 1028700"/>
                  <a:gd name="connsiteX11" fmla="*/ 452438 w 634603"/>
                  <a:gd name="connsiteY11" fmla="*/ 440531 h 1028700"/>
                  <a:gd name="connsiteX12" fmla="*/ 634603 w 634603"/>
                  <a:gd name="connsiteY12" fmla="*/ 429816 h 1028700"/>
                  <a:gd name="connsiteX13" fmla="*/ 460772 w 634603"/>
                  <a:gd name="connsiteY13" fmla="*/ 0 h 1028700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2438 w 634603"/>
                  <a:gd name="connsiteY11" fmla="*/ 442913 h 1031082"/>
                  <a:gd name="connsiteX12" fmla="*/ 634603 w 634603"/>
                  <a:gd name="connsiteY12" fmla="*/ 432198 h 1031082"/>
                  <a:gd name="connsiteX13" fmla="*/ 478631 w 634603"/>
                  <a:gd name="connsiteY13" fmla="*/ 0 h 1031082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2438 w 634603"/>
                  <a:gd name="connsiteY11" fmla="*/ 442913 h 1031082"/>
                  <a:gd name="connsiteX12" fmla="*/ 634603 w 634603"/>
                  <a:gd name="connsiteY12" fmla="*/ 440532 h 1031082"/>
                  <a:gd name="connsiteX13" fmla="*/ 478631 w 634603"/>
                  <a:gd name="connsiteY13" fmla="*/ 0 h 1031082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7201 w 634603"/>
                  <a:gd name="connsiteY11" fmla="*/ 450057 h 1031082"/>
                  <a:gd name="connsiteX12" fmla="*/ 634603 w 634603"/>
                  <a:gd name="connsiteY12" fmla="*/ 440532 h 1031082"/>
                  <a:gd name="connsiteX13" fmla="*/ 478631 w 634603"/>
                  <a:gd name="connsiteY13" fmla="*/ 0 h 1031082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7201 w 634603"/>
                  <a:gd name="connsiteY11" fmla="*/ 450057 h 1031082"/>
                  <a:gd name="connsiteX12" fmla="*/ 634603 w 634603"/>
                  <a:gd name="connsiteY12" fmla="*/ 440532 h 1031082"/>
                  <a:gd name="connsiteX13" fmla="*/ 478631 w 634603"/>
                  <a:gd name="connsiteY13" fmla="*/ 0 h 1031082"/>
                  <a:gd name="connsiteX0" fmla="*/ 478631 w 634603"/>
                  <a:gd name="connsiteY0" fmla="*/ 0 h 1028701"/>
                  <a:gd name="connsiteX1" fmla="*/ 361950 w 634603"/>
                  <a:gd name="connsiteY1" fmla="*/ 23813 h 1028701"/>
                  <a:gd name="connsiteX2" fmla="*/ 252413 w 634603"/>
                  <a:gd name="connsiteY2" fmla="*/ 22623 h 1028701"/>
                  <a:gd name="connsiteX3" fmla="*/ 185738 w 634603"/>
                  <a:gd name="connsiteY3" fmla="*/ 3573 h 1028701"/>
                  <a:gd name="connsiteX4" fmla="*/ 0 w 634603"/>
                  <a:gd name="connsiteY4" fmla="*/ 442913 h 1028701"/>
                  <a:gd name="connsiteX5" fmla="*/ 201216 w 634603"/>
                  <a:gd name="connsiteY5" fmla="*/ 460773 h 1028701"/>
                  <a:gd name="connsiteX6" fmla="*/ 227409 w 634603"/>
                  <a:gd name="connsiteY6" fmla="*/ 1023938 h 1028701"/>
                  <a:gd name="connsiteX7" fmla="*/ 285750 w 634603"/>
                  <a:gd name="connsiteY7" fmla="*/ 1028701 h 1028701"/>
                  <a:gd name="connsiteX8" fmla="*/ 332184 w 634603"/>
                  <a:gd name="connsiteY8" fmla="*/ 975123 h 1028701"/>
                  <a:gd name="connsiteX9" fmla="*/ 348853 w 634603"/>
                  <a:gd name="connsiteY9" fmla="*/ 1026320 h 1028701"/>
                  <a:gd name="connsiteX10" fmla="*/ 434578 w 634603"/>
                  <a:gd name="connsiteY10" fmla="*/ 1025129 h 1028701"/>
                  <a:gd name="connsiteX11" fmla="*/ 457201 w 634603"/>
                  <a:gd name="connsiteY11" fmla="*/ 450057 h 1028701"/>
                  <a:gd name="connsiteX12" fmla="*/ 634603 w 634603"/>
                  <a:gd name="connsiteY12" fmla="*/ 440532 h 1028701"/>
                  <a:gd name="connsiteX13" fmla="*/ 478631 w 634603"/>
                  <a:gd name="connsiteY13" fmla="*/ 0 h 1028701"/>
                  <a:gd name="connsiteX0" fmla="*/ 478631 w 634603"/>
                  <a:gd name="connsiteY0" fmla="*/ 0 h 1031083"/>
                  <a:gd name="connsiteX1" fmla="*/ 361950 w 634603"/>
                  <a:gd name="connsiteY1" fmla="*/ 23813 h 1031083"/>
                  <a:gd name="connsiteX2" fmla="*/ 252413 w 634603"/>
                  <a:gd name="connsiteY2" fmla="*/ 22623 h 1031083"/>
                  <a:gd name="connsiteX3" fmla="*/ 185738 w 634603"/>
                  <a:gd name="connsiteY3" fmla="*/ 3573 h 1031083"/>
                  <a:gd name="connsiteX4" fmla="*/ 0 w 634603"/>
                  <a:gd name="connsiteY4" fmla="*/ 442913 h 1031083"/>
                  <a:gd name="connsiteX5" fmla="*/ 201216 w 634603"/>
                  <a:gd name="connsiteY5" fmla="*/ 460773 h 1031083"/>
                  <a:gd name="connsiteX6" fmla="*/ 227409 w 634603"/>
                  <a:gd name="connsiteY6" fmla="*/ 1023938 h 1031083"/>
                  <a:gd name="connsiteX7" fmla="*/ 285750 w 634603"/>
                  <a:gd name="connsiteY7" fmla="*/ 1028701 h 1031083"/>
                  <a:gd name="connsiteX8" fmla="*/ 332184 w 634603"/>
                  <a:gd name="connsiteY8" fmla="*/ 975123 h 1031083"/>
                  <a:gd name="connsiteX9" fmla="*/ 348853 w 634603"/>
                  <a:gd name="connsiteY9" fmla="*/ 1031083 h 1031083"/>
                  <a:gd name="connsiteX10" fmla="*/ 434578 w 634603"/>
                  <a:gd name="connsiteY10" fmla="*/ 1025129 h 1031083"/>
                  <a:gd name="connsiteX11" fmla="*/ 457201 w 634603"/>
                  <a:gd name="connsiteY11" fmla="*/ 450057 h 1031083"/>
                  <a:gd name="connsiteX12" fmla="*/ 634603 w 634603"/>
                  <a:gd name="connsiteY12" fmla="*/ 440532 h 1031083"/>
                  <a:gd name="connsiteX13" fmla="*/ 478631 w 634603"/>
                  <a:gd name="connsiteY13" fmla="*/ 0 h 1031083"/>
                  <a:gd name="connsiteX0" fmla="*/ 478631 w 634603"/>
                  <a:gd name="connsiteY0" fmla="*/ 0 h 1031083"/>
                  <a:gd name="connsiteX1" fmla="*/ 361950 w 634603"/>
                  <a:gd name="connsiteY1" fmla="*/ 23813 h 1031083"/>
                  <a:gd name="connsiteX2" fmla="*/ 252413 w 634603"/>
                  <a:gd name="connsiteY2" fmla="*/ 22623 h 1031083"/>
                  <a:gd name="connsiteX3" fmla="*/ 185738 w 634603"/>
                  <a:gd name="connsiteY3" fmla="*/ 3573 h 1031083"/>
                  <a:gd name="connsiteX4" fmla="*/ 0 w 634603"/>
                  <a:gd name="connsiteY4" fmla="*/ 442913 h 1031083"/>
                  <a:gd name="connsiteX5" fmla="*/ 201216 w 634603"/>
                  <a:gd name="connsiteY5" fmla="*/ 460773 h 1031083"/>
                  <a:gd name="connsiteX6" fmla="*/ 227409 w 634603"/>
                  <a:gd name="connsiteY6" fmla="*/ 1023938 h 1031083"/>
                  <a:gd name="connsiteX7" fmla="*/ 285750 w 634603"/>
                  <a:gd name="connsiteY7" fmla="*/ 1028701 h 1031083"/>
                  <a:gd name="connsiteX8" fmla="*/ 325040 w 634603"/>
                  <a:gd name="connsiteY8" fmla="*/ 990601 h 1031083"/>
                  <a:gd name="connsiteX9" fmla="*/ 348853 w 634603"/>
                  <a:gd name="connsiteY9" fmla="*/ 1031083 h 1031083"/>
                  <a:gd name="connsiteX10" fmla="*/ 434578 w 634603"/>
                  <a:gd name="connsiteY10" fmla="*/ 1025129 h 1031083"/>
                  <a:gd name="connsiteX11" fmla="*/ 457201 w 634603"/>
                  <a:gd name="connsiteY11" fmla="*/ 450057 h 1031083"/>
                  <a:gd name="connsiteX12" fmla="*/ 634603 w 634603"/>
                  <a:gd name="connsiteY12" fmla="*/ 440532 h 1031083"/>
                  <a:gd name="connsiteX13" fmla="*/ 478631 w 634603"/>
                  <a:gd name="connsiteY13" fmla="*/ 0 h 1031083"/>
                  <a:gd name="connsiteX0" fmla="*/ 478631 w 634603"/>
                  <a:gd name="connsiteY0" fmla="*/ 0 h 1031232"/>
                  <a:gd name="connsiteX1" fmla="*/ 361950 w 634603"/>
                  <a:gd name="connsiteY1" fmla="*/ 23813 h 1031232"/>
                  <a:gd name="connsiteX2" fmla="*/ 252413 w 634603"/>
                  <a:gd name="connsiteY2" fmla="*/ 22623 h 1031232"/>
                  <a:gd name="connsiteX3" fmla="*/ 185738 w 634603"/>
                  <a:gd name="connsiteY3" fmla="*/ 3573 h 1031232"/>
                  <a:gd name="connsiteX4" fmla="*/ 0 w 634603"/>
                  <a:gd name="connsiteY4" fmla="*/ 442913 h 1031232"/>
                  <a:gd name="connsiteX5" fmla="*/ 201216 w 634603"/>
                  <a:gd name="connsiteY5" fmla="*/ 460773 h 1031232"/>
                  <a:gd name="connsiteX6" fmla="*/ 227409 w 634603"/>
                  <a:gd name="connsiteY6" fmla="*/ 1023938 h 1031232"/>
                  <a:gd name="connsiteX7" fmla="*/ 285750 w 634603"/>
                  <a:gd name="connsiteY7" fmla="*/ 1028701 h 1031232"/>
                  <a:gd name="connsiteX8" fmla="*/ 325040 w 634603"/>
                  <a:gd name="connsiteY8" fmla="*/ 990601 h 1031232"/>
                  <a:gd name="connsiteX9" fmla="*/ 348853 w 634603"/>
                  <a:gd name="connsiteY9" fmla="*/ 1031083 h 1031232"/>
                  <a:gd name="connsiteX10" fmla="*/ 434578 w 634603"/>
                  <a:gd name="connsiteY10" fmla="*/ 1025129 h 1031232"/>
                  <a:gd name="connsiteX11" fmla="*/ 457201 w 634603"/>
                  <a:gd name="connsiteY11" fmla="*/ 450057 h 1031232"/>
                  <a:gd name="connsiteX12" fmla="*/ 634603 w 634603"/>
                  <a:gd name="connsiteY12" fmla="*/ 440532 h 1031232"/>
                  <a:gd name="connsiteX13" fmla="*/ 478631 w 634603"/>
                  <a:gd name="connsiteY13" fmla="*/ 0 h 1031232"/>
                  <a:gd name="connsiteX0" fmla="*/ 478631 w 634603"/>
                  <a:gd name="connsiteY0" fmla="*/ 0 h 1035258"/>
                  <a:gd name="connsiteX1" fmla="*/ 361950 w 634603"/>
                  <a:gd name="connsiteY1" fmla="*/ 23813 h 1035258"/>
                  <a:gd name="connsiteX2" fmla="*/ 252413 w 634603"/>
                  <a:gd name="connsiteY2" fmla="*/ 22623 h 1035258"/>
                  <a:gd name="connsiteX3" fmla="*/ 185738 w 634603"/>
                  <a:gd name="connsiteY3" fmla="*/ 3573 h 1035258"/>
                  <a:gd name="connsiteX4" fmla="*/ 0 w 634603"/>
                  <a:gd name="connsiteY4" fmla="*/ 442913 h 1035258"/>
                  <a:gd name="connsiteX5" fmla="*/ 201216 w 634603"/>
                  <a:gd name="connsiteY5" fmla="*/ 460773 h 1035258"/>
                  <a:gd name="connsiteX6" fmla="*/ 227409 w 634603"/>
                  <a:gd name="connsiteY6" fmla="*/ 1023938 h 1035258"/>
                  <a:gd name="connsiteX7" fmla="*/ 285750 w 634603"/>
                  <a:gd name="connsiteY7" fmla="*/ 1028701 h 1035258"/>
                  <a:gd name="connsiteX8" fmla="*/ 325040 w 634603"/>
                  <a:gd name="connsiteY8" fmla="*/ 990601 h 1035258"/>
                  <a:gd name="connsiteX9" fmla="*/ 348853 w 634603"/>
                  <a:gd name="connsiteY9" fmla="*/ 1031083 h 1035258"/>
                  <a:gd name="connsiteX10" fmla="*/ 429815 w 634603"/>
                  <a:gd name="connsiteY10" fmla="*/ 1031082 h 1035258"/>
                  <a:gd name="connsiteX11" fmla="*/ 457201 w 634603"/>
                  <a:gd name="connsiteY11" fmla="*/ 450057 h 1035258"/>
                  <a:gd name="connsiteX12" fmla="*/ 634603 w 634603"/>
                  <a:gd name="connsiteY12" fmla="*/ 440532 h 1035258"/>
                  <a:gd name="connsiteX13" fmla="*/ 478631 w 634603"/>
                  <a:gd name="connsiteY13" fmla="*/ 0 h 1035258"/>
                  <a:gd name="connsiteX0" fmla="*/ 478631 w 634603"/>
                  <a:gd name="connsiteY0" fmla="*/ 0 h 1035258"/>
                  <a:gd name="connsiteX1" fmla="*/ 361950 w 634603"/>
                  <a:gd name="connsiteY1" fmla="*/ 23813 h 1035258"/>
                  <a:gd name="connsiteX2" fmla="*/ 252413 w 634603"/>
                  <a:gd name="connsiteY2" fmla="*/ 22623 h 1035258"/>
                  <a:gd name="connsiteX3" fmla="*/ 185738 w 634603"/>
                  <a:gd name="connsiteY3" fmla="*/ 3573 h 1035258"/>
                  <a:gd name="connsiteX4" fmla="*/ 0 w 634603"/>
                  <a:gd name="connsiteY4" fmla="*/ 442913 h 1035258"/>
                  <a:gd name="connsiteX5" fmla="*/ 201216 w 634603"/>
                  <a:gd name="connsiteY5" fmla="*/ 460773 h 1035258"/>
                  <a:gd name="connsiteX6" fmla="*/ 227409 w 634603"/>
                  <a:gd name="connsiteY6" fmla="*/ 1023938 h 1035258"/>
                  <a:gd name="connsiteX7" fmla="*/ 285750 w 634603"/>
                  <a:gd name="connsiteY7" fmla="*/ 1028701 h 1035258"/>
                  <a:gd name="connsiteX8" fmla="*/ 325040 w 634603"/>
                  <a:gd name="connsiteY8" fmla="*/ 990601 h 1035258"/>
                  <a:gd name="connsiteX9" fmla="*/ 348853 w 634603"/>
                  <a:gd name="connsiteY9" fmla="*/ 1031083 h 1035258"/>
                  <a:gd name="connsiteX10" fmla="*/ 429815 w 634603"/>
                  <a:gd name="connsiteY10" fmla="*/ 1031082 h 1035258"/>
                  <a:gd name="connsiteX11" fmla="*/ 457201 w 634603"/>
                  <a:gd name="connsiteY11" fmla="*/ 450057 h 1035258"/>
                  <a:gd name="connsiteX12" fmla="*/ 634603 w 634603"/>
                  <a:gd name="connsiteY12" fmla="*/ 440532 h 1035258"/>
                  <a:gd name="connsiteX13" fmla="*/ 478631 w 634603"/>
                  <a:gd name="connsiteY13" fmla="*/ 0 h 1035258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7409 w 634603"/>
                  <a:gd name="connsiteY6" fmla="*/ 1023938 h 1037819"/>
                  <a:gd name="connsiteX7" fmla="*/ 285750 w 634603"/>
                  <a:gd name="connsiteY7" fmla="*/ 1028701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7409 w 634603"/>
                  <a:gd name="connsiteY6" fmla="*/ 1023938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0265 w 634603"/>
                  <a:gd name="connsiteY6" fmla="*/ 1028701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0265 w 634603"/>
                  <a:gd name="connsiteY6" fmla="*/ 1028701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195263 w 634603"/>
                  <a:gd name="connsiteY5" fmla="*/ 459582 h 1037819"/>
                  <a:gd name="connsiteX6" fmla="*/ 220265 w 634603"/>
                  <a:gd name="connsiteY6" fmla="*/ 1028701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82166 w 631031"/>
                  <a:gd name="connsiteY3" fmla="*/ 357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86929 w 631031"/>
                  <a:gd name="connsiteY5" fmla="*/ 463154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40606"/>
                  <a:gd name="connsiteX1" fmla="*/ 358378 w 631031"/>
                  <a:gd name="connsiteY1" fmla="*/ 23813 h 1040606"/>
                  <a:gd name="connsiteX2" fmla="*/ 248841 w 631031"/>
                  <a:gd name="connsiteY2" fmla="*/ 22623 h 1040606"/>
                  <a:gd name="connsiteX3" fmla="*/ 167878 w 631031"/>
                  <a:gd name="connsiteY3" fmla="*/ 2383 h 1040606"/>
                  <a:gd name="connsiteX4" fmla="*/ 0 w 631031"/>
                  <a:gd name="connsiteY4" fmla="*/ 447676 h 1040606"/>
                  <a:gd name="connsiteX5" fmla="*/ 186929 w 631031"/>
                  <a:gd name="connsiteY5" fmla="*/ 463154 h 1040606"/>
                  <a:gd name="connsiteX6" fmla="*/ 216693 w 631031"/>
                  <a:gd name="connsiteY6" fmla="*/ 1028701 h 1040606"/>
                  <a:gd name="connsiteX7" fmla="*/ 285750 w 631031"/>
                  <a:gd name="connsiteY7" fmla="*/ 1040606 h 1040606"/>
                  <a:gd name="connsiteX8" fmla="*/ 321468 w 631031"/>
                  <a:gd name="connsiteY8" fmla="*/ 990601 h 1040606"/>
                  <a:gd name="connsiteX9" fmla="*/ 345281 w 631031"/>
                  <a:gd name="connsiteY9" fmla="*/ 1031083 h 1040606"/>
                  <a:gd name="connsiteX10" fmla="*/ 426243 w 631031"/>
                  <a:gd name="connsiteY10" fmla="*/ 1031082 h 1040606"/>
                  <a:gd name="connsiteX11" fmla="*/ 453629 w 631031"/>
                  <a:gd name="connsiteY11" fmla="*/ 450057 h 1040606"/>
                  <a:gd name="connsiteX12" fmla="*/ 631031 w 631031"/>
                  <a:gd name="connsiteY12" fmla="*/ 440532 h 1040606"/>
                  <a:gd name="connsiteX13" fmla="*/ 475059 w 631031"/>
                  <a:gd name="connsiteY13" fmla="*/ 0 h 1040606"/>
                  <a:gd name="connsiteX0" fmla="*/ 475059 w 631031"/>
                  <a:gd name="connsiteY0" fmla="*/ 0 h 1040606"/>
                  <a:gd name="connsiteX1" fmla="*/ 358378 w 631031"/>
                  <a:gd name="connsiteY1" fmla="*/ 23813 h 1040606"/>
                  <a:gd name="connsiteX2" fmla="*/ 248841 w 631031"/>
                  <a:gd name="connsiteY2" fmla="*/ 22623 h 1040606"/>
                  <a:gd name="connsiteX3" fmla="*/ 167878 w 631031"/>
                  <a:gd name="connsiteY3" fmla="*/ 2383 h 1040606"/>
                  <a:gd name="connsiteX4" fmla="*/ 0 w 631031"/>
                  <a:gd name="connsiteY4" fmla="*/ 447676 h 1040606"/>
                  <a:gd name="connsiteX5" fmla="*/ 186929 w 631031"/>
                  <a:gd name="connsiteY5" fmla="*/ 463154 h 1040606"/>
                  <a:gd name="connsiteX6" fmla="*/ 216693 w 631031"/>
                  <a:gd name="connsiteY6" fmla="*/ 1028701 h 1040606"/>
                  <a:gd name="connsiteX7" fmla="*/ 285750 w 631031"/>
                  <a:gd name="connsiteY7" fmla="*/ 1040606 h 1040606"/>
                  <a:gd name="connsiteX8" fmla="*/ 321468 w 631031"/>
                  <a:gd name="connsiteY8" fmla="*/ 990601 h 1040606"/>
                  <a:gd name="connsiteX9" fmla="*/ 344090 w 631031"/>
                  <a:gd name="connsiteY9" fmla="*/ 1034655 h 1040606"/>
                  <a:gd name="connsiteX10" fmla="*/ 426243 w 631031"/>
                  <a:gd name="connsiteY10" fmla="*/ 1031082 h 1040606"/>
                  <a:gd name="connsiteX11" fmla="*/ 453629 w 631031"/>
                  <a:gd name="connsiteY11" fmla="*/ 450057 h 1040606"/>
                  <a:gd name="connsiteX12" fmla="*/ 631031 w 631031"/>
                  <a:gd name="connsiteY12" fmla="*/ 440532 h 1040606"/>
                  <a:gd name="connsiteX13" fmla="*/ 475059 w 631031"/>
                  <a:gd name="connsiteY13" fmla="*/ 0 h 1040606"/>
                  <a:gd name="connsiteX0" fmla="*/ 475059 w 631031"/>
                  <a:gd name="connsiteY0" fmla="*/ 0 h 1039666"/>
                  <a:gd name="connsiteX1" fmla="*/ 358378 w 631031"/>
                  <a:gd name="connsiteY1" fmla="*/ 23813 h 1039666"/>
                  <a:gd name="connsiteX2" fmla="*/ 248841 w 631031"/>
                  <a:gd name="connsiteY2" fmla="*/ 22623 h 1039666"/>
                  <a:gd name="connsiteX3" fmla="*/ 167878 w 631031"/>
                  <a:gd name="connsiteY3" fmla="*/ 2383 h 1039666"/>
                  <a:gd name="connsiteX4" fmla="*/ 0 w 631031"/>
                  <a:gd name="connsiteY4" fmla="*/ 447676 h 1039666"/>
                  <a:gd name="connsiteX5" fmla="*/ 186929 w 631031"/>
                  <a:gd name="connsiteY5" fmla="*/ 463154 h 1039666"/>
                  <a:gd name="connsiteX6" fmla="*/ 216693 w 631031"/>
                  <a:gd name="connsiteY6" fmla="*/ 1028701 h 1039666"/>
                  <a:gd name="connsiteX7" fmla="*/ 285750 w 631031"/>
                  <a:gd name="connsiteY7" fmla="*/ 1038225 h 1039666"/>
                  <a:gd name="connsiteX8" fmla="*/ 321468 w 631031"/>
                  <a:gd name="connsiteY8" fmla="*/ 990601 h 1039666"/>
                  <a:gd name="connsiteX9" fmla="*/ 344090 w 631031"/>
                  <a:gd name="connsiteY9" fmla="*/ 1034655 h 1039666"/>
                  <a:gd name="connsiteX10" fmla="*/ 426243 w 631031"/>
                  <a:gd name="connsiteY10" fmla="*/ 1031082 h 1039666"/>
                  <a:gd name="connsiteX11" fmla="*/ 453629 w 631031"/>
                  <a:gd name="connsiteY11" fmla="*/ 450057 h 1039666"/>
                  <a:gd name="connsiteX12" fmla="*/ 631031 w 631031"/>
                  <a:gd name="connsiteY12" fmla="*/ 440532 h 1039666"/>
                  <a:gd name="connsiteX13" fmla="*/ 475059 w 631031"/>
                  <a:gd name="connsiteY13" fmla="*/ 0 h 1039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31031" h="1039666">
                    <a:moveTo>
                      <a:pt x="475059" y="0"/>
                    </a:moveTo>
                    <a:lnTo>
                      <a:pt x="358378" y="23813"/>
                    </a:lnTo>
                    <a:lnTo>
                      <a:pt x="248841" y="22623"/>
                    </a:lnTo>
                    <a:lnTo>
                      <a:pt x="167878" y="2383"/>
                    </a:lnTo>
                    <a:cubicBezTo>
                      <a:pt x="107157" y="152005"/>
                      <a:pt x="47625" y="295673"/>
                      <a:pt x="0" y="447676"/>
                    </a:cubicBezTo>
                    <a:lnTo>
                      <a:pt x="186929" y="463154"/>
                    </a:lnTo>
                    <a:cubicBezTo>
                      <a:pt x="193279" y="652463"/>
                      <a:pt x="197246" y="838201"/>
                      <a:pt x="216693" y="1028701"/>
                    </a:cubicBezTo>
                    <a:lnTo>
                      <a:pt x="285750" y="1038225"/>
                    </a:lnTo>
                    <a:lnTo>
                      <a:pt x="321468" y="990601"/>
                    </a:lnTo>
                    <a:lnTo>
                      <a:pt x="344090" y="1034655"/>
                    </a:lnTo>
                    <a:cubicBezTo>
                      <a:pt x="371475" y="1042195"/>
                      <a:pt x="389334" y="1041401"/>
                      <a:pt x="426243" y="1031082"/>
                    </a:cubicBezTo>
                    <a:cubicBezTo>
                      <a:pt x="441325" y="837407"/>
                      <a:pt x="444500" y="643732"/>
                      <a:pt x="453629" y="450057"/>
                    </a:cubicBezTo>
                    <a:cubicBezTo>
                      <a:pt x="512763" y="442120"/>
                      <a:pt x="571897" y="443707"/>
                      <a:pt x="631031" y="440532"/>
                    </a:cubicBezTo>
                    <a:lnTo>
                      <a:pt x="475059" y="0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9" name="グループ化 298">
              <a:extLst>
                <a:ext uri="{FF2B5EF4-FFF2-40B4-BE49-F238E27FC236}">
                  <a16:creationId xmlns:a16="http://schemas.microsoft.com/office/drawing/2014/main" id="{2F910C14-90C8-731D-5349-2229A430EBD5}"/>
                </a:ext>
              </a:extLst>
            </p:cNvPr>
            <p:cNvGrpSpPr/>
            <p:nvPr/>
          </p:nvGrpSpPr>
          <p:grpSpPr>
            <a:xfrm>
              <a:off x="1589433" y="6186714"/>
              <a:ext cx="974881" cy="491540"/>
              <a:chOff x="4861094" y="3790668"/>
              <a:chExt cx="974881" cy="598608"/>
            </a:xfrm>
          </p:grpSpPr>
          <p:sp>
            <p:nvSpPr>
              <p:cNvPr id="300" name="正方形/長方形 299">
                <a:extLst>
                  <a:ext uri="{FF2B5EF4-FFF2-40B4-BE49-F238E27FC236}">
                    <a16:creationId xmlns:a16="http://schemas.microsoft.com/office/drawing/2014/main" id="{1CCBEE99-4B59-34C5-F8F9-AC0E647A931A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成人女性</a:t>
                </a:r>
              </a:p>
            </p:txBody>
          </p:sp>
          <p:sp>
            <p:nvSpPr>
              <p:cNvPr id="301" name="正方形/長方形 300">
                <a:extLst>
                  <a:ext uri="{FF2B5EF4-FFF2-40B4-BE49-F238E27FC236}">
                    <a16:creationId xmlns:a16="http://schemas.microsoft.com/office/drawing/2014/main" id="{996161AD-4362-36D9-46BC-97583CDE30CF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５５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％</a:t>
                </a:r>
              </a:p>
            </p:txBody>
          </p:sp>
        </p:grpSp>
        <p:grpSp>
          <p:nvGrpSpPr>
            <p:cNvPr id="284" name="グループ化 283">
              <a:extLst>
                <a:ext uri="{FF2B5EF4-FFF2-40B4-BE49-F238E27FC236}">
                  <a16:creationId xmlns:a16="http://schemas.microsoft.com/office/drawing/2014/main" id="{63519E34-F24C-F4E5-9FAE-D1C785EBE0D6}"/>
                </a:ext>
              </a:extLst>
            </p:cNvPr>
            <p:cNvGrpSpPr/>
            <p:nvPr/>
          </p:nvGrpSpPr>
          <p:grpSpPr>
            <a:xfrm>
              <a:off x="2763943" y="4548497"/>
              <a:ext cx="779067" cy="1671318"/>
              <a:chOff x="7239672" y="1823717"/>
              <a:chExt cx="856974" cy="1838450"/>
            </a:xfrm>
          </p:grpSpPr>
          <p:sp>
            <p:nvSpPr>
              <p:cNvPr id="278" name="楕円 277">
                <a:extLst>
                  <a:ext uri="{FF2B5EF4-FFF2-40B4-BE49-F238E27FC236}">
                    <a16:creationId xmlns:a16="http://schemas.microsoft.com/office/drawing/2014/main" id="{9C7533B7-3547-7751-F856-F24B52E29BDE}"/>
                  </a:ext>
                </a:extLst>
              </p:cNvPr>
              <p:cNvSpPr/>
              <p:nvPr/>
            </p:nvSpPr>
            <p:spPr>
              <a:xfrm>
                <a:off x="7469205" y="1823717"/>
                <a:ext cx="396044" cy="385937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9" name="フリーフォーム: 図形 278">
                <a:extLst>
                  <a:ext uri="{FF2B5EF4-FFF2-40B4-BE49-F238E27FC236}">
                    <a16:creationId xmlns:a16="http://schemas.microsoft.com/office/drawing/2014/main" id="{F2191D70-B89A-BA56-7F2B-E9F61CEDD1AE}"/>
                  </a:ext>
                </a:extLst>
              </p:cNvPr>
              <p:cNvSpPr/>
              <p:nvPr/>
            </p:nvSpPr>
            <p:spPr>
              <a:xfrm>
                <a:off x="7244398" y="2216624"/>
                <a:ext cx="852248" cy="1445543"/>
              </a:xfrm>
              <a:custGeom>
                <a:avLst/>
                <a:gdLst>
                  <a:gd name="connsiteX0" fmla="*/ 314818 w 857744"/>
                  <a:gd name="connsiteY0" fmla="*/ 16158 h 1487562"/>
                  <a:gd name="connsiteX1" fmla="*/ 185040 w 857744"/>
                  <a:gd name="connsiteY1" fmla="*/ 14968 h 1487562"/>
                  <a:gd name="connsiteX2" fmla="*/ 77884 w 857744"/>
                  <a:gd name="connsiteY2" fmla="*/ 139983 h 1487562"/>
                  <a:gd name="connsiteX3" fmla="*/ 493 w 857744"/>
                  <a:gd name="connsiteY3" fmla="*/ 618614 h 1487562"/>
                  <a:gd name="connsiteX4" fmla="*/ 114793 w 857744"/>
                  <a:gd name="connsiteY4" fmla="*/ 632902 h 1487562"/>
                  <a:gd name="connsiteX5" fmla="*/ 192184 w 857744"/>
                  <a:gd name="connsiteY5" fmla="*/ 292383 h 1487562"/>
                  <a:gd name="connsiteX6" fmla="*/ 176706 w 857744"/>
                  <a:gd name="connsiteY6" fmla="*/ 635283 h 1487562"/>
                  <a:gd name="connsiteX7" fmla="*/ 229093 w 857744"/>
                  <a:gd name="connsiteY7" fmla="*/ 713864 h 1487562"/>
                  <a:gd name="connsiteX8" fmla="*/ 193374 w 857744"/>
                  <a:gd name="connsiteY8" fmla="*/ 1397283 h 1487562"/>
                  <a:gd name="connsiteX9" fmla="*/ 351728 w 857744"/>
                  <a:gd name="connsiteY9" fmla="*/ 1387758 h 1487562"/>
                  <a:gd name="connsiteX10" fmla="*/ 424356 w 857744"/>
                  <a:gd name="connsiteY10" fmla="*/ 766252 h 1487562"/>
                  <a:gd name="connsiteX11" fmla="*/ 492221 w 857744"/>
                  <a:gd name="connsiteY11" fmla="*/ 1419905 h 1487562"/>
                  <a:gd name="connsiteX12" fmla="*/ 658909 w 857744"/>
                  <a:gd name="connsiteY12" fmla="*/ 1385377 h 1487562"/>
                  <a:gd name="connsiteX13" fmla="*/ 625571 w 857744"/>
                  <a:gd name="connsiteY13" fmla="*/ 698386 h 1487562"/>
                  <a:gd name="connsiteX14" fmla="*/ 662481 w 857744"/>
                  <a:gd name="connsiteY14" fmla="*/ 653143 h 1487562"/>
                  <a:gd name="connsiteX15" fmla="*/ 652956 w 857744"/>
                  <a:gd name="connsiteY15" fmla="*/ 292383 h 1487562"/>
                  <a:gd name="connsiteX16" fmla="*/ 742253 w 857744"/>
                  <a:gd name="connsiteY16" fmla="*/ 656714 h 1487562"/>
                  <a:gd name="connsiteX17" fmla="*/ 857743 w 857744"/>
                  <a:gd name="connsiteY17" fmla="*/ 609089 h 1487562"/>
                  <a:gd name="connsiteX18" fmla="*/ 739871 w 857744"/>
                  <a:gd name="connsiteY18" fmla="*/ 79261 h 1487562"/>
                  <a:gd name="connsiteX19" fmla="*/ 523178 w 857744"/>
                  <a:gd name="connsiteY19" fmla="*/ 22111 h 1487562"/>
                  <a:gd name="connsiteX20" fmla="*/ 427928 w 857744"/>
                  <a:gd name="connsiteY20" fmla="*/ 139983 h 1487562"/>
                  <a:gd name="connsiteX21" fmla="*/ 314818 w 857744"/>
                  <a:gd name="connsiteY21" fmla="*/ 16158 h 1487562"/>
                  <a:gd name="connsiteX0" fmla="*/ 314818 w 857744"/>
                  <a:gd name="connsiteY0" fmla="*/ 14484 h 1485888"/>
                  <a:gd name="connsiteX1" fmla="*/ 185040 w 857744"/>
                  <a:gd name="connsiteY1" fmla="*/ 13294 h 1485888"/>
                  <a:gd name="connsiteX2" fmla="*/ 77884 w 857744"/>
                  <a:gd name="connsiteY2" fmla="*/ 138309 h 1485888"/>
                  <a:gd name="connsiteX3" fmla="*/ 493 w 857744"/>
                  <a:gd name="connsiteY3" fmla="*/ 616940 h 1485888"/>
                  <a:gd name="connsiteX4" fmla="*/ 114793 w 857744"/>
                  <a:gd name="connsiteY4" fmla="*/ 631228 h 1485888"/>
                  <a:gd name="connsiteX5" fmla="*/ 192184 w 857744"/>
                  <a:gd name="connsiteY5" fmla="*/ 290709 h 1485888"/>
                  <a:gd name="connsiteX6" fmla="*/ 176706 w 857744"/>
                  <a:gd name="connsiteY6" fmla="*/ 633609 h 1485888"/>
                  <a:gd name="connsiteX7" fmla="*/ 229093 w 857744"/>
                  <a:gd name="connsiteY7" fmla="*/ 712190 h 1485888"/>
                  <a:gd name="connsiteX8" fmla="*/ 193374 w 857744"/>
                  <a:gd name="connsiteY8" fmla="*/ 1395609 h 1485888"/>
                  <a:gd name="connsiteX9" fmla="*/ 351728 w 857744"/>
                  <a:gd name="connsiteY9" fmla="*/ 1386084 h 1485888"/>
                  <a:gd name="connsiteX10" fmla="*/ 424356 w 857744"/>
                  <a:gd name="connsiteY10" fmla="*/ 764578 h 1485888"/>
                  <a:gd name="connsiteX11" fmla="*/ 492221 w 857744"/>
                  <a:gd name="connsiteY11" fmla="*/ 1418231 h 1485888"/>
                  <a:gd name="connsiteX12" fmla="*/ 658909 w 857744"/>
                  <a:gd name="connsiteY12" fmla="*/ 1383703 h 1485888"/>
                  <a:gd name="connsiteX13" fmla="*/ 625571 w 857744"/>
                  <a:gd name="connsiteY13" fmla="*/ 696712 h 1485888"/>
                  <a:gd name="connsiteX14" fmla="*/ 662481 w 857744"/>
                  <a:gd name="connsiteY14" fmla="*/ 651469 h 1485888"/>
                  <a:gd name="connsiteX15" fmla="*/ 652956 w 857744"/>
                  <a:gd name="connsiteY15" fmla="*/ 290709 h 1485888"/>
                  <a:gd name="connsiteX16" fmla="*/ 742253 w 857744"/>
                  <a:gd name="connsiteY16" fmla="*/ 655040 h 1485888"/>
                  <a:gd name="connsiteX17" fmla="*/ 857743 w 857744"/>
                  <a:gd name="connsiteY17" fmla="*/ 607415 h 1485888"/>
                  <a:gd name="connsiteX18" fmla="*/ 739871 w 857744"/>
                  <a:gd name="connsiteY18" fmla="*/ 77587 h 1485888"/>
                  <a:gd name="connsiteX19" fmla="*/ 523178 w 857744"/>
                  <a:gd name="connsiteY19" fmla="*/ 20437 h 1485888"/>
                  <a:gd name="connsiteX20" fmla="*/ 427928 w 857744"/>
                  <a:gd name="connsiteY20" fmla="*/ 138309 h 1485888"/>
                  <a:gd name="connsiteX21" fmla="*/ 314818 w 857744"/>
                  <a:gd name="connsiteY21" fmla="*/ 14484 h 1485888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260 h 1483664"/>
                  <a:gd name="connsiteX1" fmla="*/ 185040 w 857744"/>
                  <a:gd name="connsiteY1" fmla="*/ 11070 h 1483664"/>
                  <a:gd name="connsiteX2" fmla="*/ 77884 w 857744"/>
                  <a:gd name="connsiteY2" fmla="*/ 136085 h 1483664"/>
                  <a:gd name="connsiteX3" fmla="*/ 493 w 857744"/>
                  <a:gd name="connsiteY3" fmla="*/ 614716 h 1483664"/>
                  <a:gd name="connsiteX4" fmla="*/ 114793 w 857744"/>
                  <a:gd name="connsiteY4" fmla="*/ 629004 h 1483664"/>
                  <a:gd name="connsiteX5" fmla="*/ 192184 w 857744"/>
                  <a:gd name="connsiteY5" fmla="*/ 288485 h 1483664"/>
                  <a:gd name="connsiteX6" fmla="*/ 176706 w 857744"/>
                  <a:gd name="connsiteY6" fmla="*/ 631385 h 1483664"/>
                  <a:gd name="connsiteX7" fmla="*/ 229093 w 857744"/>
                  <a:gd name="connsiteY7" fmla="*/ 709966 h 1483664"/>
                  <a:gd name="connsiteX8" fmla="*/ 193374 w 857744"/>
                  <a:gd name="connsiteY8" fmla="*/ 1393385 h 1483664"/>
                  <a:gd name="connsiteX9" fmla="*/ 351728 w 857744"/>
                  <a:gd name="connsiteY9" fmla="*/ 1383860 h 1483664"/>
                  <a:gd name="connsiteX10" fmla="*/ 424356 w 857744"/>
                  <a:gd name="connsiteY10" fmla="*/ 762354 h 1483664"/>
                  <a:gd name="connsiteX11" fmla="*/ 492221 w 857744"/>
                  <a:gd name="connsiteY11" fmla="*/ 1416007 h 1483664"/>
                  <a:gd name="connsiteX12" fmla="*/ 658909 w 857744"/>
                  <a:gd name="connsiteY12" fmla="*/ 1381479 h 1483664"/>
                  <a:gd name="connsiteX13" fmla="*/ 625571 w 857744"/>
                  <a:gd name="connsiteY13" fmla="*/ 694488 h 1483664"/>
                  <a:gd name="connsiteX14" fmla="*/ 662481 w 857744"/>
                  <a:gd name="connsiteY14" fmla="*/ 649245 h 1483664"/>
                  <a:gd name="connsiteX15" fmla="*/ 652956 w 857744"/>
                  <a:gd name="connsiteY15" fmla="*/ 288485 h 1483664"/>
                  <a:gd name="connsiteX16" fmla="*/ 742253 w 857744"/>
                  <a:gd name="connsiteY16" fmla="*/ 652816 h 1483664"/>
                  <a:gd name="connsiteX17" fmla="*/ 857743 w 857744"/>
                  <a:gd name="connsiteY17" fmla="*/ 605191 h 1483664"/>
                  <a:gd name="connsiteX18" fmla="*/ 739871 w 857744"/>
                  <a:gd name="connsiteY18" fmla="*/ 75363 h 1483664"/>
                  <a:gd name="connsiteX19" fmla="*/ 523178 w 857744"/>
                  <a:gd name="connsiteY19" fmla="*/ 18213 h 1483664"/>
                  <a:gd name="connsiteX20" fmla="*/ 427928 w 857744"/>
                  <a:gd name="connsiteY20" fmla="*/ 136085 h 1483664"/>
                  <a:gd name="connsiteX21" fmla="*/ 314818 w 857744"/>
                  <a:gd name="connsiteY21" fmla="*/ 12260 h 1483664"/>
                  <a:gd name="connsiteX0" fmla="*/ 314818 w 857744"/>
                  <a:gd name="connsiteY0" fmla="*/ 12260 h 1483664"/>
                  <a:gd name="connsiteX1" fmla="*/ 185040 w 857744"/>
                  <a:gd name="connsiteY1" fmla="*/ 11070 h 1483664"/>
                  <a:gd name="connsiteX2" fmla="*/ 77884 w 857744"/>
                  <a:gd name="connsiteY2" fmla="*/ 136085 h 1483664"/>
                  <a:gd name="connsiteX3" fmla="*/ 493 w 857744"/>
                  <a:gd name="connsiteY3" fmla="*/ 614716 h 1483664"/>
                  <a:gd name="connsiteX4" fmla="*/ 114793 w 857744"/>
                  <a:gd name="connsiteY4" fmla="*/ 629004 h 1483664"/>
                  <a:gd name="connsiteX5" fmla="*/ 192184 w 857744"/>
                  <a:gd name="connsiteY5" fmla="*/ 288485 h 1483664"/>
                  <a:gd name="connsiteX6" fmla="*/ 176706 w 857744"/>
                  <a:gd name="connsiteY6" fmla="*/ 631385 h 1483664"/>
                  <a:gd name="connsiteX7" fmla="*/ 229093 w 857744"/>
                  <a:gd name="connsiteY7" fmla="*/ 709966 h 1483664"/>
                  <a:gd name="connsiteX8" fmla="*/ 193374 w 857744"/>
                  <a:gd name="connsiteY8" fmla="*/ 1393385 h 1483664"/>
                  <a:gd name="connsiteX9" fmla="*/ 351728 w 857744"/>
                  <a:gd name="connsiteY9" fmla="*/ 1383860 h 1483664"/>
                  <a:gd name="connsiteX10" fmla="*/ 424356 w 857744"/>
                  <a:gd name="connsiteY10" fmla="*/ 762354 h 1483664"/>
                  <a:gd name="connsiteX11" fmla="*/ 492221 w 857744"/>
                  <a:gd name="connsiteY11" fmla="*/ 1416007 h 1483664"/>
                  <a:gd name="connsiteX12" fmla="*/ 658909 w 857744"/>
                  <a:gd name="connsiteY12" fmla="*/ 1381479 h 1483664"/>
                  <a:gd name="connsiteX13" fmla="*/ 625571 w 857744"/>
                  <a:gd name="connsiteY13" fmla="*/ 694488 h 1483664"/>
                  <a:gd name="connsiteX14" fmla="*/ 662481 w 857744"/>
                  <a:gd name="connsiteY14" fmla="*/ 649245 h 1483664"/>
                  <a:gd name="connsiteX15" fmla="*/ 652956 w 857744"/>
                  <a:gd name="connsiteY15" fmla="*/ 288485 h 1483664"/>
                  <a:gd name="connsiteX16" fmla="*/ 742253 w 857744"/>
                  <a:gd name="connsiteY16" fmla="*/ 652816 h 1483664"/>
                  <a:gd name="connsiteX17" fmla="*/ 857743 w 857744"/>
                  <a:gd name="connsiteY17" fmla="*/ 605191 h 1483664"/>
                  <a:gd name="connsiteX18" fmla="*/ 739871 w 857744"/>
                  <a:gd name="connsiteY18" fmla="*/ 75363 h 1483664"/>
                  <a:gd name="connsiteX19" fmla="*/ 523178 w 857744"/>
                  <a:gd name="connsiteY19" fmla="*/ 18213 h 1483664"/>
                  <a:gd name="connsiteX20" fmla="*/ 427928 w 857744"/>
                  <a:gd name="connsiteY20" fmla="*/ 136085 h 1483664"/>
                  <a:gd name="connsiteX21" fmla="*/ 314818 w 857744"/>
                  <a:gd name="connsiteY21" fmla="*/ 12260 h 1483664"/>
                  <a:gd name="connsiteX0" fmla="*/ 314818 w 857744"/>
                  <a:gd name="connsiteY0" fmla="*/ 10451 h 1481855"/>
                  <a:gd name="connsiteX1" fmla="*/ 185040 w 857744"/>
                  <a:gd name="connsiteY1" fmla="*/ 9261 h 1481855"/>
                  <a:gd name="connsiteX2" fmla="*/ 77884 w 857744"/>
                  <a:gd name="connsiteY2" fmla="*/ 134276 h 1481855"/>
                  <a:gd name="connsiteX3" fmla="*/ 493 w 857744"/>
                  <a:gd name="connsiteY3" fmla="*/ 612907 h 1481855"/>
                  <a:gd name="connsiteX4" fmla="*/ 114793 w 857744"/>
                  <a:gd name="connsiteY4" fmla="*/ 627195 h 1481855"/>
                  <a:gd name="connsiteX5" fmla="*/ 192184 w 857744"/>
                  <a:gd name="connsiteY5" fmla="*/ 286676 h 1481855"/>
                  <a:gd name="connsiteX6" fmla="*/ 176706 w 857744"/>
                  <a:gd name="connsiteY6" fmla="*/ 629576 h 1481855"/>
                  <a:gd name="connsiteX7" fmla="*/ 229093 w 857744"/>
                  <a:gd name="connsiteY7" fmla="*/ 708157 h 1481855"/>
                  <a:gd name="connsiteX8" fmla="*/ 193374 w 857744"/>
                  <a:gd name="connsiteY8" fmla="*/ 1391576 h 1481855"/>
                  <a:gd name="connsiteX9" fmla="*/ 351728 w 857744"/>
                  <a:gd name="connsiteY9" fmla="*/ 1382051 h 1481855"/>
                  <a:gd name="connsiteX10" fmla="*/ 424356 w 857744"/>
                  <a:gd name="connsiteY10" fmla="*/ 760545 h 1481855"/>
                  <a:gd name="connsiteX11" fmla="*/ 492221 w 857744"/>
                  <a:gd name="connsiteY11" fmla="*/ 1414198 h 1481855"/>
                  <a:gd name="connsiteX12" fmla="*/ 658909 w 857744"/>
                  <a:gd name="connsiteY12" fmla="*/ 1379670 h 1481855"/>
                  <a:gd name="connsiteX13" fmla="*/ 625571 w 857744"/>
                  <a:gd name="connsiteY13" fmla="*/ 692679 h 1481855"/>
                  <a:gd name="connsiteX14" fmla="*/ 662481 w 857744"/>
                  <a:gd name="connsiteY14" fmla="*/ 647436 h 1481855"/>
                  <a:gd name="connsiteX15" fmla="*/ 652956 w 857744"/>
                  <a:gd name="connsiteY15" fmla="*/ 286676 h 1481855"/>
                  <a:gd name="connsiteX16" fmla="*/ 742253 w 857744"/>
                  <a:gd name="connsiteY16" fmla="*/ 651007 h 1481855"/>
                  <a:gd name="connsiteX17" fmla="*/ 857743 w 857744"/>
                  <a:gd name="connsiteY17" fmla="*/ 603382 h 1481855"/>
                  <a:gd name="connsiteX18" fmla="*/ 739871 w 857744"/>
                  <a:gd name="connsiteY18" fmla="*/ 73554 h 1481855"/>
                  <a:gd name="connsiteX19" fmla="*/ 523178 w 857744"/>
                  <a:gd name="connsiteY19" fmla="*/ 16404 h 1481855"/>
                  <a:gd name="connsiteX20" fmla="*/ 427928 w 857744"/>
                  <a:gd name="connsiteY20" fmla="*/ 134276 h 1481855"/>
                  <a:gd name="connsiteX21" fmla="*/ 314818 w 857744"/>
                  <a:gd name="connsiteY21" fmla="*/ 10451 h 1481855"/>
                  <a:gd name="connsiteX0" fmla="*/ 314818 w 857744"/>
                  <a:gd name="connsiteY0" fmla="*/ 15727 h 1487131"/>
                  <a:gd name="connsiteX1" fmla="*/ 185040 w 857744"/>
                  <a:gd name="connsiteY1" fmla="*/ 14537 h 1487131"/>
                  <a:gd name="connsiteX2" fmla="*/ 77884 w 857744"/>
                  <a:gd name="connsiteY2" fmla="*/ 139552 h 1487131"/>
                  <a:gd name="connsiteX3" fmla="*/ 493 w 857744"/>
                  <a:gd name="connsiteY3" fmla="*/ 618183 h 1487131"/>
                  <a:gd name="connsiteX4" fmla="*/ 114793 w 857744"/>
                  <a:gd name="connsiteY4" fmla="*/ 632471 h 1487131"/>
                  <a:gd name="connsiteX5" fmla="*/ 192184 w 857744"/>
                  <a:gd name="connsiteY5" fmla="*/ 291952 h 1487131"/>
                  <a:gd name="connsiteX6" fmla="*/ 176706 w 857744"/>
                  <a:gd name="connsiteY6" fmla="*/ 634852 h 1487131"/>
                  <a:gd name="connsiteX7" fmla="*/ 229093 w 857744"/>
                  <a:gd name="connsiteY7" fmla="*/ 713433 h 1487131"/>
                  <a:gd name="connsiteX8" fmla="*/ 193374 w 857744"/>
                  <a:gd name="connsiteY8" fmla="*/ 1396852 h 1487131"/>
                  <a:gd name="connsiteX9" fmla="*/ 351728 w 857744"/>
                  <a:gd name="connsiteY9" fmla="*/ 1387327 h 1487131"/>
                  <a:gd name="connsiteX10" fmla="*/ 424356 w 857744"/>
                  <a:gd name="connsiteY10" fmla="*/ 765821 h 1487131"/>
                  <a:gd name="connsiteX11" fmla="*/ 492221 w 857744"/>
                  <a:gd name="connsiteY11" fmla="*/ 1419474 h 1487131"/>
                  <a:gd name="connsiteX12" fmla="*/ 658909 w 857744"/>
                  <a:gd name="connsiteY12" fmla="*/ 1384946 h 1487131"/>
                  <a:gd name="connsiteX13" fmla="*/ 625571 w 857744"/>
                  <a:gd name="connsiteY13" fmla="*/ 697955 h 1487131"/>
                  <a:gd name="connsiteX14" fmla="*/ 662481 w 857744"/>
                  <a:gd name="connsiteY14" fmla="*/ 652712 h 1487131"/>
                  <a:gd name="connsiteX15" fmla="*/ 652956 w 857744"/>
                  <a:gd name="connsiteY15" fmla="*/ 291952 h 1487131"/>
                  <a:gd name="connsiteX16" fmla="*/ 742253 w 857744"/>
                  <a:gd name="connsiteY16" fmla="*/ 656283 h 1487131"/>
                  <a:gd name="connsiteX17" fmla="*/ 857743 w 857744"/>
                  <a:gd name="connsiteY17" fmla="*/ 608658 h 1487131"/>
                  <a:gd name="connsiteX18" fmla="*/ 739871 w 857744"/>
                  <a:gd name="connsiteY18" fmla="*/ 78830 h 1487131"/>
                  <a:gd name="connsiteX19" fmla="*/ 523178 w 857744"/>
                  <a:gd name="connsiteY19" fmla="*/ 21680 h 1487131"/>
                  <a:gd name="connsiteX20" fmla="*/ 427928 w 857744"/>
                  <a:gd name="connsiteY20" fmla="*/ 139552 h 1487131"/>
                  <a:gd name="connsiteX21" fmla="*/ 314818 w 857744"/>
                  <a:gd name="connsiteY21" fmla="*/ 15727 h 1487131"/>
                  <a:gd name="connsiteX0" fmla="*/ 314818 w 857744"/>
                  <a:gd name="connsiteY0" fmla="*/ 12260 h 1483664"/>
                  <a:gd name="connsiteX1" fmla="*/ 185040 w 857744"/>
                  <a:gd name="connsiteY1" fmla="*/ 11070 h 1483664"/>
                  <a:gd name="connsiteX2" fmla="*/ 77884 w 857744"/>
                  <a:gd name="connsiteY2" fmla="*/ 136085 h 1483664"/>
                  <a:gd name="connsiteX3" fmla="*/ 493 w 857744"/>
                  <a:gd name="connsiteY3" fmla="*/ 614716 h 1483664"/>
                  <a:gd name="connsiteX4" fmla="*/ 114793 w 857744"/>
                  <a:gd name="connsiteY4" fmla="*/ 629004 h 1483664"/>
                  <a:gd name="connsiteX5" fmla="*/ 192184 w 857744"/>
                  <a:gd name="connsiteY5" fmla="*/ 288485 h 1483664"/>
                  <a:gd name="connsiteX6" fmla="*/ 176706 w 857744"/>
                  <a:gd name="connsiteY6" fmla="*/ 631385 h 1483664"/>
                  <a:gd name="connsiteX7" fmla="*/ 229093 w 857744"/>
                  <a:gd name="connsiteY7" fmla="*/ 709966 h 1483664"/>
                  <a:gd name="connsiteX8" fmla="*/ 193374 w 857744"/>
                  <a:gd name="connsiteY8" fmla="*/ 1393385 h 1483664"/>
                  <a:gd name="connsiteX9" fmla="*/ 351728 w 857744"/>
                  <a:gd name="connsiteY9" fmla="*/ 1383860 h 1483664"/>
                  <a:gd name="connsiteX10" fmla="*/ 424356 w 857744"/>
                  <a:gd name="connsiteY10" fmla="*/ 762354 h 1483664"/>
                  <a:gd name="connsiteX11" fmla="*/ 492221 w 857744"/>
                  <a:gd name="connsiteY11" fmla="*/ 1416007 h 1483664"/>
                  <a:gd name="connsiteX12" fmla="*/ 658909 w 857744"/>
                  <a:gd name="connsiteY12" fmla="*/ 1381479 h 1483664"/>
                  <a:gd name="connsiteX13" fmla="*/ 625571 w 857744"/>
                  <a:gd name="connsiteY13" fmla="*/ 694488 h 1483664"/>
                  <a:gd name="connsiteX14" fmla="*/ 662481 w 857744"/>
                  <a:gd name="connsiteY14" fmla="*/ 649245 h 1483664"/>
                  <a:gd name="connsiteX15" fmla="*/ 652956 w 857744"/>
                  <a:gd name="connsiteY15" fmla="*/ 288485 h 1483664"/>
                  <a:gd name="connsiteX16" fmla="*/ 742253 w 857744"/>
                  <a:gd name="connsiteY16" fmla="*/ 652816 h 1483664"/>
                  <a:gd name="connsiteX17" fmla="*/ 857743 w 857744"/>
                  <a:gd name="connsiteY17" fmla="*/ 605191 h 1483664"/>
                  <a:gd name="connsiteX18" fmla="*/ 739871 w 857744"/>
                  <a:gd name="connsiteY18" fmla="*/ 75363 h 1483664"/>
                  <a:gd name="connsiteX19" fmla="*/ 523178 w 857744"/>
                  <a:gd name="connsiteY19" fmla="*/ 18213 h 1483664"/>
                  <a:gd name="connsiteX20" fmla="*/ 427928 w 857744"/>
                  <a:gd name="connsiteY20" fmla="*/ 136085 h 1483664"/>
                  <a:gd name="connsiteX21" fmla="*/ 314818 w 857744"/>
                  <a:gd name="connsiteY21" fmla="*/ 12260 h 1483664"/>
                  <a:gd name="connsiteX0" fmla="*/ 314818 w 857744"/>
                  <a:gd name="connsiteY0" fmla="*/ 12957 h 1484361"/>
                  <a:gd name="connsiteX1" fmla="*/ 185040 w 857744"/>
                  <a:gd name="connsiteY1" fmla="*/ 11767 h 1484361"/>
                  <a:gd name="connsiteX2" fmla="*/ 77884 w 857744"/>
                  <a:gd name="connsiteY2" fmla="*/ 136782 h 1484361"/>
                  <a:gd name="connsiteX3" fmla="*/ 493 w 857744"/>
                  <a:gd name="connsiteY3" fmla="*/ 615413 h 1484361"/>
                  <a:gd name="connsiteX4" fmla="*/ 114793 w 857744"/>
                  <a:gd name="connsiteY4" fmla="*/ 629701 h 1484361"/>
                  <a:gd name="connsiteX5" fmla="*/ 192184 w 857744"/>
                  <a:gd name="connsiteY5" fmla="*/ 289182 h 1484361"/>
                  <a:gd name="connsiteX6" fmla="*/ 176706 w 857744"/>
                  <a:gd name="connsiteY6" fmla="*/ 632082 h 1484361"/>
                  <a:gd name="connsiteX7" fmla="*/ 229093 w 857744"/>
                  <a:gd name="connsiteY7" fmla="*/ 710663 h 1484361"/>
                  <a:gd name="connsiteX8" fmla="*/ 193374 w 857744"/>
                  <a:gd name="connsiteY8" fmla="*/ 1394082 h 1484361"/>
                  <a:gd name="connsiteX9" fmla="*/ 351728 w 857744"/>
                  <a:gd name="connsiteY9" fmla="*/ 1384557 h 1484361"/>
                  <a:gd name="connsiteX10" fmla="*/ 424356 w 857744"/>
                  <a:gd name="connsiteY10" fmla="*/ 763051 h 1484361"/>
                  <a:gd name="connsiteX11" fmla="*/ 492221 w 857744"/>
                  <a:gd name="connsiteY11" fmla="*/ 1416704 h 1484361"/>
                  <a:gd name="connsiteX12" fmla="*/ 658909 w 857744"/>
                  <a:gd name="connsiteY12" fmla="*/ 1382176 h 1484361"/>
                  <a:gd name="connsiteX13" fmla="*/ 625571 w 857744"/>
                  <a:gd name="connsiteY13" fmla="*/ 695185 h 1484361"/>
                  <a:gd name="connsiteX14" fmla="*/ 662481 w 857744"/>
                  <a:gd name="connsiteY14" fmla="*/ 649942 h 1484361"/>
                  <a:gd name="connsiteX15" fmla="*/ 652956 w 857744"/>
                  <a:gd name="connsiteY15" fmla="*/ 289182 h 1484361"/>
                  <a:gd name="connsiteX16" fmla="*/ 742253 w 857744"/>
                  <a:gd name="connsiteY16" fmla="*/ 653513 h 1484361"/>
                  <a:gd name="connsiteX17" fmla="*/ 857743 w 857744"/>
                  <a:gd name="connsiteY17" fmla="*/ 605888 h 1484361"/>
                  <a:gd name="connsiteX18" fmla="*/ 739871 w 857744"/>
                  <a:gd name="connsiteY18" fmla="*/ 76060 h 1484361"/>
                  <a:gd name="connsiteX19" fmla="*/ 523178 w 857744"/>
                  <a:gd name="connsiteY19" fmla="*/ 18910 h 1484361"/>
                  <a:gd name="connsiteX20" fmla="*/ 427928 w 857744"/>
                  <a:gd name="connsiteY20" fmla="*/ 136782 h 1484361"/>
                  <a:gd name="connsiteX21" fmla="*/ 314818 w 857744"/>
                  <a:gd name="connsiteY21" fmla="*/ 12957 h 1484361"/>
                  <a:gd name="connsiteX0" fmla="*/ 314818 w 857744"/>
                  <a:gd name="connsiteY0" fmla="*/ 12957 h 1484361"/>
                  <a:gd name="connsiteX1" fmla="*/ 185040 w 857744"/>
                  <a:gd name="connsiteY1" fmla="*/ 11767 h 1484361"/>
                  <a:gd name="connsiteX2" fmla="*/ 77884 w 857744"/>
                  <a:gd name="connsiteY2" fmla="*/ 136782 h 1484361"/>
                  <a:gd name="connsiteX3" fmla="*/ 493 w 857744"/>
                  <a:gd name="connsiteY3" fmla="*/ 615413 h 1484361"/>
                  <a:gd name="connsiteX4" fmla="*/ 114793 w 857744"/>
                  <a:gd name="connsiteY4" fmla="*/ 629701 h 1484361"/>
                  <a:gd name="connsiteX5" fmla="*/ 192184 w 857744"/>
                  <a:gd name="connsiteY5" fmla="*/ 289182 h 1484361"/>
                  <a:gd name="connsiteX6" fmla="*/ 176706 w 857744"/>
                  <a:gd name="connsiteY6" fmla="*/ 632082 h 1484361"/>
                  <a:gd name="connsiteX7" fmla="*/ 229093 w 857744"/>
                  <a:gd name="connsiteY7" fmla="*/ 710663 h 1484361"/>
                  <a:gd name="connsiteX8" fmla="*/ 193374 w 857744"/>
                  <a:gd name="connsiteY8" fmla="*/ 1394082 h 1484361"/>
                  <a:gd name="connsiteX9" fmla="*/ 351728 w 857744"/>
                  <a:gd name="connsiteY9" fmla="*/ 1384557 h 1484361"/>
                  <a:gd name="connsiteX10" fmla="*/ 424356 w 857744"/>
                  <a:gd name="connsiteY10" fmla="*/ 763051 h 1484361"/>
                  <a:gd name="connsiteX11" fmla="*/ 492221 w 857744"/>
                  <a:gd name="connsiteY11" fmla="*/ 1416704 h 1484361"/>
                  <a:gd name="connsiteX12" fmla="*/ 658909 w 857744"/>
                  <a:gd name="connsiteY12" fmla="*/ 1382176 h 1484361"/>
                  <a:gd name="connsiteX13" fmla="*/ 625571 w 857744"/>
                  <a:gd name="connsiteY13" fmla="*/ 695185 h 1484361"/>
                  <a:gd name="connsiteX14" fmla="*/ 662481 w 857744"/>
                  <a:gd name="connsiteY14" fmla="*/ 649942 h 1484361"/>
                  <a:gd name="connsiteX15" fmla="*/ 652956 w 857744"/>
                  <a:gd name="connsiteY15" fmla="*/ 289182 h 1484361"/>
                  <a:gd name="connsiteX16" fmla="*/ 742253 w 857744"/>
                  <a:gd name="connsiteY16" fmla="*/ 653513 h 1484361"/>
                  <a:gd name="connsiteX17" fmla="*/ 857743 w 857744"/>
                  <a:gd name="connsiteY17" fmla="*/ 605888 h 1484361"/>
                  <a:gd name="connsiteX18" fmla="*/ 739871 w 857744"/>
                  <a:gd name="connsiteY18" fmla="*/ 76060 h 1484361"/>
                  <a:gd name="connsiteX19" fmla="*/ 523178 w 857744"/>
                  <a:gd name="connsiteY19" fmla="*/ 18910 h 1484361"/>
                  <a:gd name="connsiteX20" fmla="*/ 427928 w 857744"/>
                  <a:gd name="connsiteY20" fmla="*/ 136782 h 1484361"/>
                  <a:gd name="connsiteX21" fmla="*/ 314818 w 857744"/>
                  <a:gd name="connsiteY21" fmla="*/ 12957 h 1484361"/>
                  <a:gd name="connsiteX0" fmla="*/ 314818 w 857744"/>
                  <a:gd name="connsiteY0" fmla="*/ 12957 h 1484361"/>
                  <a:gd name="connsiteX1" fmla="*/ 185040 w 857744"/>
                  <a:gd name="connsiteY1" fmla="*/ 11767 h 1484361"/>
                  <a:gd name="connsiteX2" fmla="*/ 77884 w 857744"/>
                  <a:gd name="connsiteY2" fmla="*/ 136782 h 1484361"/>
                  <a:gd name="connsiteX3" fmla="*/ 493 w 857744"/>
                  <a:gd name="connsiteY3" fmla="*/ 615413 h 1484361"/>
                  <a:gd name="connsiteX4" fmla="*/ 114793 w 857744"/>
                  <a:gd name="connsiteY4" fmla="*/ 629701 h 1484361"/>
                  <a:gd name="connsiteX5" fmla="*/ 192184 w 857744"/>
                  <a:gd name="connsiteY5" fmla="*/ 289182 h 1484361"/>
                  <a:gd name="connsiteX6" fmla="*/ 176706 w 857744"/>
                  <a:gd name="connsiteY6" fmla="*/ 632082 h 1484361"/>
                  <a:gd name="connsiteX7" fmla="*/ 229093 w 857744"/>
                  <a:gd name="connsiteY7" fmla="*/ 710663 h 1484361"/>
                  <a:gd name="connsiteX8" fmla="*/ 193374 w 857744"/>
                  <a:gd name="connsiteY8" fmla="*/ 1394082 h 1484361"/>
                  <a:gd name="connsiteX9" fmla="*/ 351728 w 857744"/>
                  <a:gd name="connsiteY9" fmla="*/ 1384557 h 1484361"/>
                  <a:gd name="connsiteX10" fmla="*/ 424356 w 857744"/>
                  <a:gd name="connsiteY10" fmla="*/ 763051 h 1484361"/>
                  <a:gd name="connsiteX11" fmla="*/ 492221 w 857744"/>
                  <a:gd name="connsiteY11" fmla="*/ 1416704 h 1484361"/>
                  <a:gd name="connsiteX12" fmla="*/ 658909 w 857744"/>
                  <a:gd name="connsiteY12" fmla="*/ 1382176 h 1484361"/>
                  <a:gd name="connsiteX13" fmla="*/ 625571 w 857744"/>
                  <a:gd name="connsiteY13" fmla="*/ 695185 h 1484361"/>
                  <a:gd name="connsiteX14" fmla="*/ 662481 w 857744"/>
                  <a:gd name="connsiteY14" fmla="*/ 649942 h 1484361"/>
                  <a:gd name="connsiteX15" fmla="*/ 652956 w 857744"/>
                  <a:gd name="connsiteY15" fmla="*/ 289182 h 1484361"/>
                  <a:gd name="connsiteX16" fmla="*/ 742253 w 857744"/>
                  <a:gd name="connsiteY16" fmla="*/ 653513 h 1484361"/>
                  <a:gd name="connsiteX17" fmla="*/ 857743 w 857744"/>
                  <a:gd name="connsiteY17" fmla="*/ 605888 h 1484361"/>
                  <a:gd name="connsiteX18" fmla="*/ 739871 w 857744"/>
                  <a:gd name="connsiteY18" fmla="*/ 76060 h 1484361"/>
                  <a:gd name="connsiteX19" fmla="*/ 523178 w 857744"/>
                  <a:gd name="connsiteY19" fmla="*/ 18910 h 1484361"/>
                  <a:gd name="connsiteX20" fmla="*/ 427928 w 857744"/>
                  <a:gd name="connsiteY20" fmla="*/ 136782 h 1484361"/>
                  <a:gd name="connsiteX21" fmla="*/ 314818 w 857744"/>
                  <a:gd name="connsiteY21" fmla="*/ 12957 h 1484361"/>
                  <a:gd name="connsiteX0" fmla="*/ 314810 w 857736"/>
                  <a:gd name="connsiteY0" fmla="*/ 16158 h 1487562"/>
                  <a:gd name="connsiteX1" fmla="*/ 177888 w 857736"/>
                  <a:gd name="connsiteY1" fmla="*/ 14968 h 1487562"/>
                  <a:gd name="connsiteX2" fmla="*/ 77876 w 857736"/>
                  <a:gd name="connsiteY2" fmla="*/ 139983 h 1487562"/>
                  <a:gd name="connsiteX3" fmla="*/ 485 w 857736"/>
                  <a:gd name="connsiteY3" fmla="*/ 618614 h 1487562"/>
                  <a:gd name="connsiteX4" fmla="*/ 114785 w 857736"/>
                  <a:gd name="connsiteY4" fmla="*/ 632902 h 1487562"/>
                  <a:gd name="connsiteX5" fmla="*/ 192176 w 857736"/>
                  <a:gd name="connsiteY5" fmla="*/ 292383 h 1487562"/>
                  <a:gd name="connsiteX6" fmla="*/ 176698 w 857736"/>
                  <a:gd name="connsiteY6" fmla="*/ 635283 h 1487562"/>
                  <a:gd name="connsiteX7" fmla="*/ 229085 w 857736"/>
                  <a:gd name="connsiteY7" fmla="*/ 713864 h 1487562"/>
                  <a:gd name="connsiteX8" fmla="*/ 193366 w 857736"/>
                  <a:gd name="connsiteY8" fmla="*/ 1397283 h 1487562"/>
                  <a:gd name="connsiteX9" fmla="*/ 351720 w 857736"/>
                  <a:gd name="connsiteY9" fmla="*/ 1387758 h 1487562"/>
                  <a:gd name="connsiteX10" fmla="*/ 424348 w 857736"/>
                  <a:gd name="connsiteY10" fmla="*/ 766252 h 1487562"/>
                  <a:gd name="connsiteX11" fmla="*/ 492213 w 857736"/>
                  <a:gd name="connsiteY11" fmla="*/ 1419905 h 1487562"/>
                  <a:gd name="connsiteX12" fmla="*/ 658901 w 857736"/>
                  <a:gd name="connsiteY12" fmla="*/ 1385377 h 1487562"/>
                  <a:gd name="connsiteX13" fmla="*/ 625563 w 857736"/>
                  <a:gd name="connsiteY13" fmla="*/ 698386 h 1487562"/>
                  <a:gd name="connsiteX14" fmla="*/ 662473 w 857736"/>
                  <a:gd name="connsiteY14" fmla="*/ 653143 h 1487562"/>
                  <a:gd name="connsiteX15" fmla="*/ 652948 w 857736"/>
                  <a:gd name="connsiteY15" fmla="*/ 292383 h 1487562"/>
                  <a:gd name="connsiteX16" fmla="*/ 742245 w 857736"/>
                  <a:gd name="connsiteY16" fmla="*/ 656714 h 1487562"/>
                  <a:gd name="connsiteX17" fmla="*/ 857735 w 857736"/>
                  <a:gd name="connsiteY17" fmla="*/ 609089 h 1487562"/>
                  <a:gd name="connsiteX18" fmla="*/ 739863 w 857736"/>
                  <a:gd name="connsiteY18" fmla="*/ 79261 h 1487562"/>
                  <a:gd name="connsiteX19" fmla="*/ 523170 w 857736"/>
                  <a:gd name="connsiteY19" fmla="*/ 22111 h 1487562"/>
                  <a:gd name="connsiteX20" fmla="*/ 427920 w 857736"/>
                  <a:gd name="connsiteY20" fmla="*/ 139983 h 1487562"/>
                  <a:gd name="connsiteX21" fmla="*/ 314810 w 857736"/>
                  <a:gd name="connsiteY21" fmla="*/ 16158 h 1487562"/>
                  <a:gd name="connsiteX0" fmla="*/ 315095 w 858021"/>
                  <a:gd name="connsiteY0" fmla="*/ 0 h 1471404"/>
                  <a:gd name="connsiteX1" fmla="*/ 78161 w 858021"/>
                  <a:gd name="connsiteY1" fmla="*/ 123825 h 1471404"/>
                  <a:gd name="connsiteX2" fmla="*/ 770 w 858021"/>
                  <a:gd name="connsiteY2" fmla="*/ 602456 h 1471404"/>
                  <a:gd name="connsiteX3" fmla="*/ 115070 w 858021"/>
                  <a:gd name="connsiteY3" fmla="*/ 616744 h 1471404"/>
                  <a:gd name="connsiteX4" fmla="*/ 192461 w 858021"/>
                  <a:gd name="connsiteY4" fmla="*/ 276225 h 1471404"/>
                  <a:gd name="connsiteX5" fmla="*/ 176983 w 858021"/>
                  <a:gd name="connsiteY5" fmla="*/ 619125 h 1471404"/>
                  <a:gd name="connsiteX6" fmla="*/ 229370 w 858021"/>
                  <a:gd name="connsiteY6" fmla="*/ 697706 h 1471404"/>
                  <a:gd name="connsiteX7" fmla="*/ 193651 w 858021"/>
                  <a:gd name="connsiteY7" fmla="*/ 1381125 h 1471404"/>
                  <a:gd name="connsiteX8" fmla="*/ 352005 w 858021"/>
                  <a:gd name="connsiteY8" fmla="*/ 1371600 h 1471404"/>
                  <a:gd name="connsiteX9" fmla="*/ 424633 w 858021"/>
                  <a:gd name="connsiteY9" fmla="*/ 750094 h 1471404"/>
                  <a:gd name="connsiteX10" fmla="*/ 492498 w 858021"/>
                  <a:gd name="connsiteY10" fmla="*/ 1403747 h 1471404"/>
                  <a:gd name="connsiteX11" fmla="*/ 659186 w 858021"/>
                  <a:gd name="connsiteY11" fmla="*/ 1369219 h 1471404"/>
                  <a:gd name="connsiteX12" fmla="*/ 625848 w 858021"/>
                  <a:gd name="connsiteY12" fmla="*/ 682228 h 1471404"/>
                  <a:gd name="connsiteX13" fmla="*/ 662758 w 858021"/>
                  <a:gd name="connsiteY13" fmla="*/ 636985 h 1471404"/>
                  <a:gd name="connsiteX14" fmla="*/ 653233 w 858021"/>
                  <a:gd name="connsiteY14" fmla="*/ 276225 h 1471404"/>
                  <a:gd name="connsiteX15" fmla="*/ 742530 w 858021"/>
                  <a:gd name="connsiteY15" fmla="*/ 640556 h 1471404"/>
                  <a:gd name="connsiteX16" fmla="*/ 858020 w 858021"/>
                  <a:gd name="connsiteY16" fmla="*/ 592931 h 1471404"/>
                  <a:gd name="connsiteX17" fmla="*/ 740148 w 858021"/>
                  <a:gd name="connsiteY17" fmla="*/ 63103 h 1471404"/>
                  <a:gd name="connsiteX18" fmla="*/ 523455 w 858021"/>
                  <a:gd name="connsiteY18" fmla="*/ 5953 h 1471404"/>
                  <a:gd name="connsiteX19" fmla="*/ 428205 w 858021"/>
                  <a:gd name="connsiteY19" fmla="*/ 123825 h 1471404"/>
                  <a:gd name="connsiteX20" fmla="*/ 315095 w 858021"/>
                  <a:gd name="connsiteY20" fmla="*/ 0 h 1471404"/>
                  <a:gd name="connsiteX0" fmla="*/ 314617 w 857543"/>
                  <a:gd name="connsiteY0" fmla="*/ 6482 h 1477886"/>
                  <a:gd name="connsiteX1" fmla="*/ 89589 w 857543"/>
                  <a:gd name="connsiteY1" fmla="*/ 81491 h 1477886"/>
                  <a:gd name="connsiteX2" fmla="*/ 292 w 857543"/>
                  <a:gd name="connsiteY2" fmla="*/ 608938 h 1477886"/>
                  <a:gd name="connsiteX3" fmla="*/ 114592 w 857543"/>
                  <a:gd name="connsiteY3" fmla="*/ 623226 h 1477886"/>
                  <a:gd name="connsiteX4" fmla="*/ 191983 w 857543"/>
                  <a:gd name="connsiteY4" fmla="*/ 282707 h 1477886"/>
                  <a:gd name="connsiteX5" fmla="*/ 176505 w 857543"/>
                  <a:gd name="connsiteY5" fmla="*/ 625607 h 1477886"/>
                  <a:gd name="connsiteX6" fmla="*/ 228892 w 857543"/>
                  <a:gd name="connsiteY6" fmla="*/ 704188 h 1477886"/>
                  <a:gd name="connsiteX7" fmla="*/ 193173 w 857543"/>
                  <a:gd name="connsiteY7" fmla="*/ 1387607 h 1477886"/>
                  <a:gd name="connsiteX8" fmla="*/ 351527 w 857543"/>
                  <a:gd name="connsiteY8" fmla="*/ 1378082 h 1477886"/>
                  <a:gd name="connsiteX9" fmla="*/ 424155 w 857543"/>
                  <a:gd name="connsiteY9" fmla="*/ 756576 h 1477886"/>
                  <a:gd name="connsiteX10" fmla="*/ 492020 w 857543"/>
                  <a:gd name="connsiteY10" fmla="*/ 1410229 h 1477886"/>
                  <a:gd name="connsiteX11" fmla="*/ 658708 w 857543"/>
                  <a:gd name="connsiteY11" fmla="*/ 1375701 h 1477886"/>
                  <a:gd name="connsiteX12" fmla="*/ 625370 w 857543"/>
                  <a:gd name="connsiteY12" fmla="*/ 688710 h 1477886"/>
                  <a:gd name="connsiteX13" fmla="*/ 662280 w 857543"/>
                  <a:gd name="connsiteY13" fmla="*/ 643467 h 1477886"/>
                  <a:gd name="connsiteX14" fmla="*/ 652755 w 857543"/>
                  <a:gd name="connsiteY14" fmla="*/ 282707 h 1477886"/>
                  <a:gd name="connsiteX15" fmla="*/ 742052 w 857543"/>
                  <a:gd name="connsiteY15" fmla="*/ 647038 h 1477886"/>
                  <a:gd name="connsiteX16" fmla="*/ 857542 w 857543"/>
                  <a:gd name="connsiteY16" fmla="*/ 599413 h 1477886"/>
                  <a:gd name="connsiteX17" fmla="*/ 739670 w 857543"/>
                  <a:gd name="connsiteY17" fmla="*/ 69585 h 1477886"/>
                  <a:gd name="connsiteX18" fmla="*/ 522977 w 857543"/>
                  <a:gd name="connsiteY18" fmla="*/ 12435 h 1477886"/>
                  <a:gd name="connsiteX19" fmla="*/ 427727 w 857543"/>
                  <a:gd name="connsiteY19" fmla="*/ 130307 h 1477886"/>
                  <a:gd name="connsiteX20" fmla="*/ 314617 w 857543"/>
                  <a:gd name="connsiteY20" fmla="*/ 6482 h 1477886"/>
                  <a:gd name="connsiteX0" fmla="*/ 314505 w 857431"/>
                  <a:gd name="connsiteY0" fmla="*/ 1273 h 1472677"/>
                  <a:gd name="connsiteX1" fmla="*/ 89477 w 857431"/>
                  <a:gd name="connsiteY1" fmla="*/ 76282 h 1472677"/>
                  <a:gd name="connsiteX2" fmla="*/ 180 w 857431"/>
                  <a:gd name="connsiteY2" fmla="*/ 603729 h 1472677"/>
                  <a:gd name="connsiteX3" fmla="*/ 114480 w 857431"/>
                  <a:gd name="connsiteY3" fmla="*/ 618017 h 1472677"/>
                  <a:gd name="connsiteX4" fmla="*/ 191871 w 857431"/>
                  <a:gd name="connsiteY4" fmla="*/ 277498 h 1472677"/>
                  <a:gd name="connsiteX5" fmla="*/ 176393 w 857431"/>
                  <a:gd name="connsiteY5" fmla="*/ 620398 h 1472677"/>
                  <a:gd name="connsiteX6" fmla="*/ 228780 w 857431"/>
                  <a:gd name="connsiteY6" fmla="*/ 698979 h 1472677"/>
                  <a:gd name="connsiteX7" fmla="*/ 193061 w 857431"/>
                  <a:gd name="connsiteY7" fmla="*/ 1382398 h 1472677"/>
                  <a:gd name="connsiteX8" fmla="*/ 351415 w 857431"/>
                  <a:gd name="connsiteY8" fmla="*/ 1372873 h 1472677"/>
                  <a:gd name="connsiteX9" fmla="*/ 424043 w 857431"/>
                  <a:gd name="connsiteY9" fmla="*/ 751367 h 1472677"/>
                  <a:gd name="connsiteX10" fmla="*/ 491908 w 857431"/>
                  <a:gd name="connsiteY10" fmla="*/ 1405020 h 1472677"/>
                  <a:gd name="connsiteX11" fmla="*/ 658596 w 857431"/>
                  <a:gd name="connsiteY11" fmla="*/ 1370492 h 1472677"/>
                  <a:gd name="connsiteX12" fmla="*/ 625258 w 857431"/>
                  <a:gd name="connsiteY12" fmla="*/ 683501 h 1472677"/>
                  <a:gd name="connsiteX13" fmla="*/ 662168 w 857431"/>
                  <a:gd name="connsiteY13" fmla="*/ 638258 h 1472677"/>
                  <a:gd name="connsiteX14" fmla="*/ 652643 w 857431"/>
                  <a:gd name="connsiteY14" fmla="*/ 277498 h 1472677"/>
                  <a:gd name="connsiteX15" fmla="*/ 741940 w 857431"/>
                  <a:gd name="connsiteY15" fmla="*/ 641829 h 1472677"/>
                  <a:gd name="connsiteX16" fmla="*/ 857430 w 857431"/>
                  <a:gd name="connsiteY16" fmla="*/ 594204 h 1472677"/>
                  <a:gd name="connsiteX17" fmla="*/ 739558 w 857431"/>
                  <a:gd name="connsiteY17" fmla="*/ 64376 h 1472677"/>
                  <a:gd name="connsiteX18" fmla="*/ 522865 w 857431"/>
                  <a:gd name="connsiteY18" fmla="*/ 7226 h 1472677"/>
                  <a:gd name="connsiteX19" fmla="*/ 427615 w 857431"/>
                  <a:gd name="connsiteY19" fmla="*/ 125098 h 1472677"/>
                  <a:gd name="connsiteX20" fmla="*/ 314505 w 857431"/>
                  <a:gd name="connsiteY20" fmla="*/ 1273 h 1472677"/>
                  <a:gd name="connsiteX0" fmla="*/ 296739 w 857524"/>
                  <a:gd name="connsiteY0" fmla="*/ 6482 h 1477886"/>
                  <a:gd name="connsiteX1" fmla="*/ 89570 w 857524"/>
                  <a:gd name="connsiteY1" fmla="*/ 81491 h 1477886"/>
                  <a:gd name="connsiteX2" fmla="*/ 273 w 857524"/>
                  <a:gd name="connsiteY2" fmla="*/ 608938 h 1477886"/>
                  <a:gd name="connsiteX3" fmla="*/ 114573 w 857524"/>
                  <a:gd name="connsiteY3" fmla="*/ 623226 h 1477886"/>
                  <a:gd name="connsiteX4" fmla="*/ 191964 w 857524"/>
                  <a:gd name="connsiteY4" fmla="*/ 282707 h 1477886"/>
                  <a:gd name="connsiteX5" fmla="*/ 176486 w 857524"/>
                  <a:gd name="connsiteY5" fmla="*/ 625607 h 1477886"/>
                  <a:gd name="connsiteX6" fmla="*/ 228873 w 857524"/>
                  <a:gd name="connsiteY6" fmla="*/ 704188 h 1477886"/>
                  <a:gd name="connsiteX7" fmla="*/ 193154 w 857524"/>
                  <a:gd name="connsiteY7" fmla="*/ 1387607 h 1477886"/>
                  <a:gd name="connsiteX8" fmla="*/ 351508 w 857524"/>
                  <a:gd name="connsiteY8" fmla="*/ 1378082 h 1477886"/>
                  <a:gd name="connsiteX9" fmla="*/ 424136 w 857524"/>
                  <a:gd name="connsiteY9" fmla="*/ 756576 h 1477886"/>
                  <a:gd name="connsiteX10" fmla="*/ 492001 w 857524"/>
                  <a:gd name="connsiteY10" fmla="*/ 1410229 h 1477886"/>
                  <a:gd name="connsiteX11" fmla="*/ 658689 w 857524"/>
                  <a:gd name="connsiteY11" fmla="*/ 1375701 h 1477886"/>
                  <a:gd name="connsiteX12" fmla="*/ 625351 w 857524"/>
                  <a:gd name="connsiteY12" fmla="*/ 688710 h 1477886"/>
                  <a:gd name="connsiteX13" fmla="*/ 662261 w 857524"/>
                  <a:gd name="connsiteY13" fmla="*/ 643467 h 1477886"/>
                  <a:gd name="connsiteX14" fmla="*/ 652736 w 857524"/>
                  <a:gd name="connsiteY14" fmla="*/ 282707 h 1477886"/>
                  <a:gd name="connsiteX15" fmla="*/ 742033 w 857524"/>
                  <a:gd name="connsiteY15" fmla="*/ 647038 h 1477886"/>
                  <a:gd name="connsiteX16" fmla="*/ 857523 w 857524"/>
                  <a:gd name="connsiteY16" fmla="*/ 599413 h 1477886"/>
                  <a:gd name="connsiteX17" fmla="*/ 739651 w 857524"/>
                  <a:gd name="connsiteY17" fmla="*/ 69585 h 1477886"/>
                  <a:gd name="connsiteX18" fmla="*/ 522958 w 857524"/>
                  <a:gd name="connsiteY18" fmla="*/ 12435 h 1477886"/>
                  <a:gd name="connsiteX19" fmla="*/ 427708 w 857524"/>
                  <a:gd name="connsiteY19" fmla="*/ 130307 h 1477886"/>
                  <a:gd name="connsiteX20" fmla="*/ 296739 w 857524"/>
                  <a:gd name="connsiteY20" fmla="*/ 6482 h 1477886"/>
                  <a:gd name="connsiteX0" fmla="*/ 296736 w 857521"/>
                  <a:gd name="connsiteY0" fmla="*/ 11002 h 1482406"/>
                  <a:gd name="connsiteX1" fmla="*/ 291974 w 857521"/>
                  <a:gd name="connsiteY1" fmla="*/ 14573 h 1482406"/>
                  <a:gd name="connsiteX2" fmla="*/ 89567 w 857521"/>
                  <a:gd name="connsiteY2" fmla="*/ 86011 h 1482406"/>
                  <a:gd name="connsiteX3" fmla="*/ 270 w 857521"/>
                  <a:gd name="connsiteY3" fmla="*/ 613458 h 1482406"/>
                  <a:gd name="connsiteX4" fmla="*/ 114570 w 857521"/>
                  <a:gd name="connsiteY4" fmla="*/ 627746 h 1482406"/>
                  <a:gd name="connsiteX5" fmla="*/ 191961 w 857521"/>
                  <a:gd name="connsiteY5" fmla="*/ 287227 h 1482406"/>
                  <a:gd name="connsiteX6" fmla="*/ 176483 w 857521"/>
                  <a:gd name="connsiteY6" fmla="*/ 630127 h 1482406"/>
                  <a:gd name="connsiteX7" fmla="*/ 228870 w 857521"/>
                  <a:gd name="connsiteY7" fmla="*/ 708708 h 1482406"/>
                  <a:gd name="connsiteX8" fmla="*/ 193151 w 857521"/>
                  <a:gd name="connsiteY8" fmla="*/ 1392127 h 1482406"/>
                  <a:gd name="connsiteX9" fmla="*/ 351505 w 857521"/>
                  <a:gd name="connsiteY9" fmla="*/ 1382602 h 1482406"/>
                  <a:gd name="connsiteX10" fmla="*/ 424133 w 857521"/>
                  <a:gd name="connsiteY10" fmla="*/ 761096 h 1482406"/>
                  <a:gd name="connsiteX11" fmla="*/ 491998 w 857521"/>
                  <a:gd name="connsiteY11" fmla="*/ 1414749 h 1482406"/>
                  <a:gd name="connsiteX12" fmla="*/ 658686 w 857521"/>
                  <a:gd name="connsiteY12" fmla="*/ 1380221 h 1482406"/>
                  <a:gd name="connsiteX13" fmla="*/ 625348 w 857521"/>
                  <a:gd name="connsiteY13" fmla="*/ 693230 h 1482406"/>
                  <a:gd name="connsiteX14" fmla="*/ 662258 w 857521"/>
                  <a:gd name="connsiteY14" fmla="*/ 647987 h 1482406"/>
                  <a:gd name="connsiteX15" fmla="*/ 652733 w 857521"/>
                  <a:gd name="connsiteY15" fmla="*/ 287227 h 1482406"/>
                  <a:gd name="connsiteX16" fmla="*/ 742030 w 857521"/>
                  <a:gd name="connsiteY16" fmla="*/ 651558 h 1482406"/>
                  <a:gd name="connsiteX17" fmla="*/ 857520 w 857521"/>
                  <a:gd name="connsiteY17" fmla="*/ 603933 h 1482406"/>
                  <a:gd name="connsiteX18" fmla="*/ 739648 w 857521"/>
                  <a:gd name="connsiteY18" fmla="*/ 74105 h 1482406"/>
                  <a:gd name="connsiteX19" fmla="*/ 522955 w 857521"/>
                  <a:gd name="connsiteY19" fmla="*/ 16955 h 1482406"/>
                  <a:gd name="connsiteX20" fmla="*/ 427705 w 857521"/>
                  <a:gd name="connsiteY20" fmla="*/ 134827 h 1482406"/>
                  <a:gd name="connsiteX21" fmla="*/ 296736 w 857521"/>
                  <a:gd name="connsiteY21" fmla="*/ 11002 h 1482406"/>
                  <a:gd name="connsiteX0" fmla="*/ 296736 w 857521"/>
                  <a:gd name="connsiteY0" fmla="*/ 11002 h 1482406"/>
                  <a:gd name="connsiteX1" fmla="*/ 291974 w 857521"/>
                  <a:gd name="connsiteY1" fmla="*/ 14573 h 1482406"/>
                  <a:gd name="connsiteX2" fmla="*/ 89567 w 857521"/>
                  <a:gd name="connsiteY2" fmla="*/ 86011 h 1482406"/>
                  <a:gd name="connsiteX3" fmla="*/ 270 w 857521"/>
                  <a:gd name="connsiteY3" fmla="*/ 613458 h 1482406"/>
                  <a:gd name="connsiteX4" fmla="*/ 114570 w 857521"/>
                  <a:gd name="connsiteY4" fmla="*/ 627746 h 1482406"/>
                  <a:gd name="connsiteX5" fmla="*/ 191961 w 857521"/>
                  <a:gd name="connsiteY5" fmla="*/ 287227 h 1482406"/>
                  <a:gd name="connsiteX6" fmla="*/ 176483 w 857521"/>
                  <a:gd name="connsiteY6" fmla="*/ 630127 h 1482406"/>
                  <a:gd name="connsiteX7" fmla="*/ 228870 w 857521"/>
                  <a:gd name="connsiteY7" fmla="*/ 708708 h 1482406"/>
                  <a:gd name="connsiteX8" fmla="*/ 193151 w 857521"/>
                  <a:gd name="connsiteY8" fmla="*/ 1392127 h 1482406"/>
                  <a:gd name="connsiteX9" fmla="*/ 351505 w 857521"/>
                  <a:gd name="connsiteY9" fmla="*/ 1382602 h 1482406"/>
                  <a:gd name="connsiteX10" fmla="*/ 424133 w 857521"/>
                  <a:gd name="connsiteY10" fmla="*/ 761096 h 1482406"/>
                  <a:gd name="connsiteX11" fmla="*/ 491998 w 857521"/>
                  <a:gd name="connsiteY11" fmla="*/ 1414749 h 1482406"/>
                  <a:gd name="connsiteX12" fmla="*/ 658686 w 857521"/>
                  <a:gd name="connsiteY12" fmla="*/ 1380221 h 1482406"/>
                  <a:gd name="connsiteX13" fmla="*/ 625348 w 857521"/>
                  <a:gd name="connsiteY13" fmla="*/ 693230 h 1482406"/>
                  <a:gd name="connsiteX14" fmla="*/ 662258 w 857521"/>
                  <a:gd name="connsiteY14" fmla="*/ 647987 h 1482406"/>
                  <a:gd name="connsiteX15" fmla="*/ 652733 w 857521"/>
                  <a:gd name="connsiteY15" fmla="*/ 287227 h 1482406"/>
                  <a:gd name="connsiteX16" fmla="*/ 742030 w 857521"/>
                  <a:gd name="connsiteY16" fmla="*/ 651558 h 1482406"/>
                  <a:gd name="connsiteX17" fmla="*/ 857520 w 857521"/>
                  <a:gd name="connsiteY17" fmla="*/ 603933 h 1482406"/>
                  <a:gd name="connsiteX18" fmla="*/ 739648 w 857521"/>
                  <a:gd name="connsiteY18" fmla="*/ 74105 h 1482406"/>
                  <a:gd name="connsiteX19" fmla="*/ 522955 w 857521"/>
                  <a:gd name="connsiteY19" fmla="*/ 16955 h 1482406"/>
                  <a:gd name="connsiteX20" fmla="*/ 427705 w 857521"/>
                  <a:gd name="connsiteY20" fmla="*/ 134827 h 1482406"/>
                  <a:gd name="connsiteX21" fmla="*/ 296736 w 857521"/>
                  <a:gd name="connsiteY21" fmla="*/ 11002 h 1482406"/>
                  <a:gd name="connsiteX0" fmla="*/ 296736 w 857521"/>
                  <a:gd name="connsiteY0" fmla="*/ 5125 h 1476529"/>
                  <a:gd name="connsiteX1" fmla="*/ 291974 w 857521"/>
                  <a:gd name="connsiteY1" fmla="*/ 8696 h 1476529"/>
                  <a:gd name="connsiteX2" fmla="*/ 89567 w 857521"/>
                  <a:gd name="connsiteY2" fmla="*/ 80134 h 1476529"/>
                  <a:gd name="connsiteX3" fmla="*/ 270 w 857521"/>
                  <a:gd name="connsiteY3" fmla="*/ 607581 h 1476529"/>
                  <a:gd name="connsiteX4" fmla="*/ 114570 w 857521"/>
                  <a:gd name="connsiteY4" fmla="*/ 621869 h 1476529"/>
                  <a:gd name="connsiteX5" fmla="*/ 191961 w 857521"/>
                  <a:gd name="connsiteY5" fmla="*/ 281350 h 1476529"/>
                  <a:gd name="connsiteX6" fmla="*/ 176483 w 857521"/>
                  <a:gd name="connsiteY6" fmla="*/ 624250 h 1476529"/>
                  <a:gd name="connsiteX7" fmla="*/ 228870 w 857521"/>
                  <a:gd name="connsiteY7" fmla="*/ 702831 h 1476529"/>
                  <a:gd name="connsiteX8" fmla="*/ 193151 w 857521"/>
                  <a:gd name="connsiteY8" fmla="*/ 1386250 h 1476529"/>
                  <a:gd name="connsiteX9" fmla="*/ 351505 w 857521"/>
                  <a:gd name="connsiteY9" fmla="*/ 1376725 h 1476529"/>
                  <a:gd name="connsiteX10" fmla="*/ 424133 w 857521"/>
                  <a:gd name="connsiteY10" fmla="*/ 755219 h 1476529"/>
                  <a:gd name="connsiteX11" fmla="*/ 491998 w 857521"/>
                  <a:gd name="connsiteY11" fmla="*/ 1408872 h 1476529"/>
                  <a:gd name="connsiteX12" fmla="*/ 658686 w 857521"/>
                  <a:gd name="connsiteY12" fmla="*/ 1374344 h 1476529"/>
                  <a:gd name="connsiteX13" fmla="*/ 625348 w 857521"/>
                  <a:gd name="connsiteY13" fmla="*/ 687353 h 1476529"/>
                  <a:gd name="connsiteX14" fmla="*/ 662258 w 857521"/>
                  <a:gd name="connsiteY14" fmla="*/ 642110 h 1476529"/>
                  <a:gd name="connsiteX15" fmla="*/ 652733 w 857521"/>
                  <a:gd name="connsiteY15" fmla="*/ 281350 h 1476529"/>
                  <a:gd name="connsiteX16" fmla="*/ 742030 w 857521"/>
                  <a:gd name="connsiteY16" fmla="*/ 645681 h 1476529"/>
                  <a:gd name="connsiteX17" fmla="*/ 857520 w 857521"/>
                  <a:gd name="connsiteY17" fmla="*/ 598056 h 1476529"/>
                  <a:gd name="connsiteX18" fmla="*/ 739648 w 857521"/>
                  <a:gd name="connsiteY18" fmla="*/ 68228 h 1476529"/>
                  <a:gd name="connsiteX19" fmla="*/ 522955 w 857521"/>
                  <a:gd name="connsiteY19" fmla="*/ 11078 h 1476529"/>
                  <a:gd name="connsiteX20" fmla="*/ 427705 w 857521"/>
                  <a:gd name="connsiteY20" fmla="*/ 128950 h 1476529"/>
                  <a:gd name="connsiteX21" fmla="*/ 296736 w 857521"/>
                  <a:gd name="connsiteY21" fmla="*/ 5125 h 1476529"/>
                  <a:gd name="connsiteX0" fmla="*/ 296736 w 857521"/>
                  <a:gd name="connsiteY0" fmla="*/ 5125 h 1476529"/>
                  <a:gd name="connsiteX1" fmla="*/ 291974 w 857521"/>
                  <a:gd name="connsiteY1" fmla="*/ 8696 h 1476529"/>
                  <a:gd name="connsiteX2" fmla="*/ 89567 w 857521"/>
                  <a:gd name="connsiteY2" fmla="*/ 80134 h 1476529"/>
                  <a:gd name="connsiteX3" fmla="*/ 270 w 857521"/>
                  <a:gd name="connsiteY3" fmla="*/ 607581 h 1476529"/>
                  <a:gd name="connsiteX4" fmla="*/ 114570 w 857521"/>
                  <a:gd name="connsiteY4" fmla="*/ 621869 h 1476529"/>
                  <a:gd name="connsiteX5" fmla="*/ 191961 w 857521"/>
                  <a:gd name="connsiteY5" fmla="*/ 281350 h 1476529"/>
                  <a:gd name="connsiteX6" fmla="*/ 176483 w 857521"/>
                  <a:gd name="connsiteY6" fmla="*/ 624250 h 1476529"/>
                  <a:gd name="connsiteX7" fmla="*/ 228870 w 857521"/>
                  <a:gd name="connsiteY7" fmla="*/ 702831 h 1476529"/>
                  <a:gd name="connsiteX8" fmla="*/ 193151 w 857521"/>
                  <a:gd name="connsiteY8" fmla="*/ 1386250 h 1476529"/>
                  <a:gd name="connsiteX9" fmla="*/ 351505 w 857521"/>
                  <a:gd name="connsiteY9" fmla="*/ 1376725 h 1476529"/>
                  <a:gd name="connsiteX10" fmla="*/ 424133 w 857521"/>
                  <a:gd name="connsiteY10" fmla="*/ 755219 h 1476529"/>
                  <a:gd name="connsiteX11" fmla="*/ 491998 w 857521"/>
                  <a:gd name="connsiteY11" fmla="*/ 1408872 h 1476529"/>
                  <a:gd name="connsiteX12" fmla="*/ 658686 w 857521"/>
                  <a:gd name="connsiteY12" fmla="*/ 1374344 h 1476529"/>
                  <a:gd name="connsiteX13" fmla="*/ 625348 w 857521"/>
                  <a:gd name="connsiteY13" fmla="*/ 687353 h 1476529"/>
                  <a:gd name="connsiteX14" fmla="*/ 662258 w 857521"/>
                  <a:gd name="connsiteY14" fmla="*/ 642110 h 1476529"/>
                  <a:gd name="connsiteX15" fmla="*/ 652733 w 857521"/>
                  <a:gd name="connsiteY15" fmla="*/ 281350 h 1476529"/>
                  <a:gd name="connsiteX16" fmla="*/ 742030 w 857521"/>
                  <a:gd name="connsiteY16" fmla="*/ 645681 h 1476529"/>
                  <a:gd name="connsiteX17" fmla="*/ 857520 w 857521"/>
                  <a:gd name="connsiteY17" fmla="*/ 598056 h 1476529"/>
                  <a:gd name="connsiteX18" fmla="*/ 739648 w 857521"/>
                  <a:gd name="connsiteY18" fmla="*/ 68228 h 1476529"/>
                  <a:gd name="connsiteX19" fmla="*/ 522955 w 857521"/>
                  <a:gd name="connsiteY19" fmla="*/ 11078 h 1476529"/>
                  <a:gd name="connsiteX20" fmla="*/ 427705 w 857521"/>
                  <a:gd name="connsiteY20" fmla="*/ 128950 h 1476529"/>
                  <a:gd name="connsiteX21" fmla="*/ 296736 w 857521"/>
                  <a:gd name="connsiteY21" fmla="*/ 5125 h 1476529"/>
                  <a:gd name="connsiteX0" fmla="*/ 305070 w 857521"/>
                  <a:gd name="connsiteY0" fmla="*/ 4919 h 1478704"/>
                  <a:gd name="connsiteX1" fmla="*/ 291974 w 857521"/>
                  <a:gd name="connsiteY1" fmla="*/ 10871 h 1478704"/>
                  <a:gd name="connsiteX2" fmla="*/ 89567 w 857521"/>
                  <a:gd name="connsiteY2" fmla="*/ 82309 h 1478704"/>
                  <a:gd name="connsiteX3" fmla="*/ 270 w 857521"/>
                  <a:gd name="connsiteY3" fmla="*/ 609756 h 1478704"/>
                  <a:gd name="connsiteX4" fmla="*/ 114570 w 857521"/>
                  <a:gd name="connsiteY4" fmla="*/ 624044 h 1478704"/>
                  <a:gd name="connsiteX5" fmla="*/ 191961 w 857521"/>
                  <a:gd name="connsiteY5" fmla="*/ 283525 h 1478704"/>
                  <a:gd name="connsiteX6" fmla="*/ 176483 w 857521"/>
                  <a:gd name="connsiteY6" fmla="*/ 626425 h 1478704"/>
                  <a:gd name="connsiteX7" fmla="*/ 228870 w 857521"/>
                  <a:gd name="connsiteY7" fmla="*/ 705006 h 1478704"/>
                  <a:gd name="connsiteX8" fmla="*/ 193151 w 857521"/>
                  <a:gd name="connsiteY8" fmla="*/ 1388425 h 1478704"/>
                  <a:gd name="connsiteX9" fmla="*/ 351505 w 857521"/>
                  <a:gd name="connsiteY9" fmla="*/ 1378900 h 1478704"/>
                  <a:gd name="connsiteX10" fmla="*/ 424133 w 857521"/>
                  <a:gd name="connsiteY10" fmla="*/ 757394 h 1478704"/>
                  <a:gd name="connsiteX11" fmla="*/ 491998 w 857521"/>
                  <a:gd name="connsiteY11" fmla="*/ 1411047 h 1478704"/>
                  <a:gd name="connsiteX12" fmla="*/ 658686 w 857521"/>
                  <a:gd name="connsiteY12" fmla="*/ 1376519 h 1478704"/>
                  <a:gd name="connsiteX13" fmla="*/ 625348 w 857521"/>
                  <a:gd name="connsiteY13" fmla="*/ 689528 h 1478704"/>
                  <a:gd name="connsiteX14" fmla="*/ 662258 w 857521"/>
                  <a:gd name="connsiteY14" fmla="*/ 644285 h 1478704"/>
                  <a:gd name="connsiteX15" fmla="*/ 652733 w 857521"/>
                  <a:gd name="connsiteY15" fmla="*/ 283525 h 1478704"/>
                  <a:gd name="connsiteX16" fmla="*/ 742030 w 857521"/>
                  <a:gd name="connsiteY16" fmla="*/ 647856 h 1478704"/>
                  <a:gd name="connsiteX17" fmla="*/ 857520 w 857521"/>
                  <a:gd name="connsiteY17" fmla="*/ 600231 h 1478704"/>
                  <a:gd name="connsiteX18" fmla="*/ 739648 w 857521"/>
                  <a:gd name="connsiteY18" fmla="*/ 70403 h 1478704"/>
                  <a:gd name="connsiteX19" fmla="*/ 522955 w 857521"/>
                  <a:gd name="connsiteY19" fmla="*/ 13253 h 1478704"/>
                  <a:gd name="connsiteX20" fmla="*/ 427705 w 857521"/>
                  <a:gd name="connsiteY20" fmla="*/ 131125 h 1478704"/>
                  <a:gd name="connsiteX21" fmla="*/ 305070 w 857521"/>
                  <a:gd name="connsiteY21" fmla="*/ 4919 h 1478704"/>
                  <a:gd name="connsiteX0" fmla="*/ 305066 w 857517"/>
                  <a:gd name="connsiteY0" fmla="*/ 6273 h 1480058"/>
                  <a:gd name="connsiteX1" fmla="*/ 287208 w 857517"/>
                  <a:gd name="connsiteY1" fmla="*/ 3891 h 1480058"/>
                  <a:gd name="connsiteX2" fmla="*/ 89563 w 857517"/>
                  <a:gd name="connsiteY2" fmla="*/ 83663 h 1480058"/>
                  <a:gd name="connsiteX3" fmla="*/ 266 w 857517"/>
                  <a:gd name="connsiteY3" fmla="*/ 611110 h 1480058"/>
                  <a:gd name="connsiteX4" fmla="*/ 114566 w 857517"/>
                  <a:gd name="connsiteY4" fmla="*/ 625398 h 1480058"/>
                  <a:gd name="connsiteX5" fmla="*/ 191957 w 857517"/>
                  <a:gd name="connsiteY5" fmla="*/ 284879 h 1480058"/>
                  <a:gd name="connsiteX6" fmla="*/ 176479 w 857517"/>
                  <a:gd name="connsiteY6" fmla="*/ 627779 h 1480058"/>
                  <a:gd name="connsiteX7" fmla="*/ 228866 w 857517"/>
                  <a:gd name="connsiteY7" fmla="*/ 706360 h 1480058"/>
                  <a:gd name="connsiteX8" fmla="*/ 193147 w 857517"/>
                  <a:gd name="connsiteY8" fmla="*/ 1389779 h 1480058"/>
                  <a:gd name="connsiteX9" fmla="*/ 351501 w 857517"/>
                  <a:gd name="connsiteY9" fmla="*/ 1380254 h 1480058"/>
                  <a:gd name="connsiteX10" fmla="*/ 424129 w 857517"/>
                  <a:gd name="connsiteY10" fmla="*/ 758748 h 1480058"/>
                  <a:gd name="connsiteX11" fmla="*/ 491994 w 857517"/>
                  <a:gd name="connsiteY11" fmla="*/ 1412401 h 1480058"/>
                  <a:gd name="connsiteX12" fmla="*/ 658682 w 857517"/>
                  <a:gd name="connsiteY12" fmla="*/ 1377873 h 1480058"/>
                  <a:gd name="connsiteX13" fmla="*/ 625344 w 857517"/>
                  <a:gd name="connsiteY13" fmla="*/ 690882 h 1480058"/>
                  <a:gd name="connsiteX14" fmla="*/ 662254 w 857517"/>
                  <a:gd name="connsiteY14" fmla="*/ 645639 h 1480058"/>
                  <a:gd name="connsiteX15" fmla="*/ 652729 w 857517"/>
                  <a:gd name="connsiteY15" fmla="*/ 284879 h 1480058"/>
                  <a:gd name="connsiteX16" fmla="*/ 742026 w 857517"/>
                  <a:gd name="connsiteY16" fmla="*/ 649210 h 1480058"/>
                  <a:gd name="connsiteX17" fmla="*/ 857516 w 857517"/>
                  <a:gd name="connsiteY17" fmla="*/ 601585 h 1480058"/>
                  <a:gd name="connsiteX18" fmla="*/ 739644 w 857517"/>
                  <a:gd name="connsiteY18" fmla="*/ 71757 h 1480058"/>
                  <a:gd name="connsiteX19" fmla="*/ 522951 w 857517"/>
                  <a:gd name="connsiteY19" fmla="*/ 14607 h 1480058"/>
                  <a:gd name="connsiteX20" fmla="*/ 427701 w 857517"/>
                  <a:gd name="connsiteY20" fmla="*/ 132479 h 1480058"/>
                  <a:gd name="connsiteX21" fmla="*/ 305066 w 857517"/>
                  <a:gd name="connsiteY21" fmla="*/ 6273 h 1480058"/>
                  <a:gd name="connsiteX0" fmla="*/ 305059 w 857510"/>
                  <a:gd name="connsiteY0" fmla="*/ 6273 h 1480058"/>
                  <a:gd name="connsiteX1" fmla="*/ 287201 w 857510"/>
                  <a:gd name="connsiteY1" fmla="*/ 3891 h 1480058"/>
                  <a:gd name="connsiteX2" fmla="*/ 89556 w 857510"/>
                  <a:gd name="connsiteY2" fmla="*/ 83663 h 1480058"/>
                  <a:gd name="connsiteX3" fmla="*/ 259 w 857510"/>
                  <a:gd name="connsiteY3" fmla="*/ 611110 h 1480058"/>
                  <a:gd name="connsiteX4" fmla="*/ 114559 w 857510"/>
                  <a:gd name="connsiteY4" fmla="*/ 625398 h 1480058"/>
                  <a:gd name="connsiteX5" fmla="*/ 191950 w 857510"/>
                  <a:gd name="connsiteY5" fmla="*/ 284879 h 1480058"/>
                  <a:gd name="connsiteX6" fmla="*/ 176472 w 857510"/>
                  <a:gd name="connsiteY6" fmla="*/ 627779 h 1480058"/>
                  <a:gd name="connsiteX7" fmla="*/ 228859 w 857510"/>
                  <a:gd name="connsiteY7" fmla="*/ 706360 h 1480058"/>
                  <a:gd name="connsiteX8" fmla="*/ 193140 w 857510"/>
                  <a:gd name="connsiteY8" fmla="*/ 1389779 h 1480058"/>
                  <a:gd name="connsiteX9" fmla="*/ 351494 w 857510"/>
                  <a:gd name="connsiteY9" fmla="*/ 1380254 h 1480058"/>
                  <a:gd name="connsiteX10" fmla="*/ 424122 w 857510"/>
                  <a:gd name="connsiteY10" fmla="*/ 758748 h 1480058"/>
                  <a:gd name="connsiteX11" fmla="*/ 491987 w 857510"/>
                  <a:gd name="connsiteY11" fmla="*/ 1412401 h 1480058"/>
                  <a:gd name="connsiteX12" fmla="*/ 658675 w 857510"/>
                  <a:gd name="connsiteY12" fmla="*/ 1377873 h 1480058"/>
                  <a:gd name="connsiteX13" fmla="*/ 625337 w 857510"/>
                  <a:gd name="connsiteY13" fmla="*/ 690882 h 1480058"/>
                  <a:gd name="connsiteX14" fmla="*/ 662247 w 857510"/>
                  <a:gd name="connsiteY14" fmla="*/ 645639 h 1480058"/>
                  <a:gd name="connsiteX15" fmla="*/ 652722 w 857510"/>
                  <a:gd name="connsiteY15" fmla="*/ 284879 h 1480058"/>
                  <a:gd name="connsiteX16" fmla="*/ 742019 w 857510"/>
                  <a:gd name="connsiteY16" fmla="*/ 649210 h 1480058"/>
                  <a:gd name="connsiteX17" fmla="*/ 857509 w 857510"/>
                  <a:gd name="connsiteY17" fmla="*/ 601585 h 1480058"/>
                  <a:gd name="connsiteX18" fmla="*/ 739637 w 857510"/>
                  <a:gd name="connsiteY18" fmla="*/ 71757 h 1480058"/>
                  <a:gd name="connsiteX19" fmla="*/ 522944 w 857510"/>
                  <a:gd name="connsiteY19" fmla="*/ 14607 h 1480058"/>
                  <a:gd name="connsiteX20" fmla="*/ 427694 w 857510"/>
                  <a:gd name="connsiteY20" fmla="*/ 132479 h 1480058"/>
                  <a:gd name="connsiteX21" fmla="*/ 305059 w 857510"/>
                  <a:gd name="connsiteY21" fmla="*/ 6273 h 1480058"/>
                  <a:gd name="connsiteX0" fmla="*/ 305043 w 857494"/>
                  <a:gd name="connsiteY0" fmla="*/ 6273 h 1480058"/>
                  <a:gd name="connsiteX1" fmla="*/ 287185 w 857494"/>
                  <a:gd name="connsiteY1" fmla="*/ 3891 h 1480058"/>
                  <a:gd name="connsiteX2" fmla="*/ 89540 w 857494"/>
                  <a:gd name="connsiteY2" fmla="*/ 83663 h 1480058"/>
                  <a:gd name="connsiteX3" fmla="*/ 243 w 857494"/>
                  <a:gd name="connsiteY3" fmla="*/ 611110 h 1480058"/>
                  <a:gd name="connsiteX4" fmla="*/ 114543 w 857494"/>
                  <a:gd name="connsiteY4" fmla="*/ 625398 h 1480058"/>
                  <a:gd name="connsiteX5" fmla="*/ 191934 w 857494"/>
                  <a:gd name="connsiteY5" fmla="*/ 284879 h 1480058"/>
                  <a:gd name="connsiteX6" fmla="*/ 176456 w 857494"/>
                  <a:gd name="connsiteY6" fmla="*/ 627779 h 1480058"/>
                  <a:gd name="connsiteX7" fmla="*/ 228843 w 857494"/>
                  <a:gd name="connsiteY7" fmla="*/ 706360 h 1480058"/>
                  <a:gd name="connsiteX8" fmla="*/ 193124 w 857494"/>
                  <a:gd name="connsiteY8" fmla="*/ 1389779 h 1480058"/>
                  <a:gd name="connsiteX9" fmla="*/ 351478 w 857494"/>
                  <a:gd name="connsiteY9" fmla="*/ 1380254 h 1480058"/>
                  <a:gd name="connsiteX10" fmla="*/ 424106 w 857494"/>
                  <a:gd name="connsiteY10" fmla="*/ 758748 h 1480058"/>
                  <a:gd name="connsiteX11" fmla="*/ 491971 w 857494"/>
                  <a:gd name="connsiteY11" fmla="*/ 1412401 h 1480058"/>
                  <a:gd name="connsiteX12" fmla="*/ 658659 w 857494"/>
                  <a:gd name="connsiteY12" fmla="*/ 1377873 h 1480058"/>
                  <a:gd name="connsiteX13" fmla="*/ 625321 w 857494"/>
                  <a:gd name="connsiteY13" fmla="*/ 690882 h 1480058"/>
                  <a:gd name="connsiteX14" fmla="*/ 662231 w 857494"/>
                  <a:gd name="connsiteY14" fmla="*/ 645639 h 1480058"/>
                  <a:gd name="connsiteX15" fmla="*/ 652706 w 857494"/>
                  <a:gd name="connsiteY15" fmla="*/ 284879 h 1480058"/>
                  <a:gd name="connsiteX16" fmla="*/ 742003 w 857494"/>
                  <a:gd name="connsiteY16" fmla="*/ 649210 h 1480058"/>
                  <a:gd name="connsiteX17" fmla="*/ 857493 w 857494"/>
                  <a:gd name="connsiteY17" fmla="*/ 601585 h 1480058"/>
                  <a:gd name="connsiteX18" fmla="*/ 739621 w 857494"/>
                  <a:gd name="connsiteY18" fmla="*/ 71757 h 1480058"/>
                  <a:gd name="connsiteX19" fmla="*/ 522928 w 857494"/>
                  <a:gd name="connsiteY19" fmla="*/ 14607 h 1480058"/>
                  <a:gd name="connsiteX20" fmla="*/ 427678 w 857494"/>
                  <a:gd name="connsiteY20" fmla="*/ 132479 h 1480058"/>
                  <a:gd name="connsiteX21" fmla="*/ 305043 w 857494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7742 w 857805"/>
                  <a:gd name="connsiteY9" fmla="*/ 1373110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7742 w 857805"/>
                  <a:gd name="connsiteY9" fmla="*/ 1373110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7742 w 857805"/>
                  <a:gd name="connsiteY9" fmla="*/ 1373110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60211"/>
                  <a:gd name="connsiteX1" fmla="*/ 287496 w 857805"/>
                  <a:gd name="connsiteY1" fmla="*/ 3891 h 1460211"/>
                  <a:gd name="connsiteX2" fmla="*/ 89851 w 857805"/>
                  <a:gd name="connsiteY2" fmla="*/ 83663 h 1460211"/>
                  <a:gd name="connsiteX3" fmla="*/ 554 w 857805"/>
                  <a:gd name="connsiteY3" fmla="*/ 611110 h 1460211"/>
                  <a:gd name="connsiteX4" fmla="*/ 114854 w 857805"/>
                  <a:gd name="connsiteY4" fmla="*/ 625398 h 1460211"/>
                  <a:gd name="connsiteX5" fmla="*/ 192245 w 857805"/>
                  <a:gd name="connsiteY5" fmla="*/ 284879 h 1460211"/>
                  <a:gd name="connsiteX6" fmla="*/ 176767 w 857805"/>
                  <a:gd name="connsiteY6" fmla="*/ 627779 h 1460211"/>
                  <a:gd name="connsiteX7" fmla="*/ 220819 w 857805"/>
                  <a:gd name="connsiteY7" fmla="*/ 711123 h 1460211"/>
                  <a:gd name="connsiteX8" fmla="*/ 194626 w 857805"/>
                  <a:gd name="connsiteY8" fmla="*/ 1367158 h 1460211"/>
                  <a:gd name="connsiteX9" fmla="*/ 357742 w 857805"/>
                  <a:gd name="connsiteY9" fmla="*/ 1373110 h 1460211"/>
                  <a:gd name="connsiteX10" fmla="*/ 424417 w 857805"/>
                  <a:gd name="connsiteY10" fmla="*/ 758748 h 1460211"/>
                  <a:gd name="connsiteX11" fmla="*/ 485139 w 857805"/>
                  <a:gd name="connsiteY11" fmla="*/ 1379064 h 1460211"/>
                  <a:gd name="connsiteX12" fmla="*/ 658970 w 857805"/>
                  <a:gd name="connsiteY12" fmla="*/ 1377873 h 1460211"/>
                  <a:gd name="connsiteX13" fmla="*/ 625632 w 857805"/>
                  <a:gd name="connsiteY13" fmla="*/ 690882 h 1460211"/>
                  <a:gd name="connsiteX14" fmla="*/ 662542 w 857805"/>
                  <a:gd name="connsiteY14" fmla="*/ 645639 h 1460211"/>
                  <a:gd name="connsiteX15" fmla="*/ 653017 w 857805"/>
                  <a:gd name="connsiteY15" fmla="*/ 284879 h 1460211"/>
                  <a:gd name="connsiteX16" fmla="*/ 742314 w 857805"/>
                  <a:gd name="connsiteY16" fmla="*/ 649210 h 1460211"/>
                  <a:gd name="connsiteX17" fmla="*/ 857804 w 857805"/>
                  <a:gd name="connsiteY17" fmla="*/ 601585 h 1460211"/>
                  <a:gd name="connsiteX18" fmla="*/ 739932 w 857805"/>
                  <a:gd name="connsiteY18" fmla="*/ 71757 h 1460211"/>
                  <a:gd name="connsiteX19" fmla="*/ 523239 w 857805"/>
                  <a:gd name="connsiteY19" fmla="*/ 14607 h 1460211"/>
                  <a:gd name="connsiteX20" fmla="*/ 427989 w 857805"/>
                  <a:gd name="connsiteY20" fmla="*/ 132479 h 1460211"/>
                  <a:gd name="connsiteX21" fmla="*/ 305354 w 857805"/>
                  <a:gd name="connsiteY21" fmla="*/ 6273 h 1460211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8970 w 857805"/>
                  <a:gd name="connsiteY12" fmla="*/ 1377873 h 1445543"/>
                  <a:gd name="connsiteX13" fmla="*/ 625632 w 857805"/>
                  <a:gd name="connsiteY13" fmla="*/ 690882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55503"/>
                  <a:gd name="connsiteX1" fmla="*/ 287496 w 857805"/>
                  <a:gd name="connsiteY1" fmla="*/ 3891 h 1455503"/>
                  <a:gd name="connsiteX2" fmla="*/ 89851 w 857805"/>
                  <a:gd name="connsiteY2" fmla="*/ 83663 h 1455503"/>
                  <a:gd name="connsiteX3" fmla="*/ 554 w 857805"/>
                  <a:gd name="connsiteY3" fmla="*/ 611110 h 1455503"/>
                  <a:gd name="connsiteX4" fmla="*/ 114854 w 857805"/>
                  <a:gd name="connsiteY4" fmla="*/ 625398 h 1455503"/>
                  <a:gd name="connsiteX5" fmla="*/ 192245 w 857805"/>
                  <a:gd name="connsiteY5" fmla="*/ 284879 h 1455503"/>
                  <a:gd name="connsiteX6" fmla="*/ 176767 w 857805"/>
                  <a:gd name="connsiteY6" fmla="*/ 627779 h 1455503"/>
                  <a:gd name="connsiteX7" fmla="*/ 220819 w 857805"/>
                  <a:gd name="connsiteY7" fmla="*/ 711123 h 1455503"/>
                  <a:gd name="connsiteX8" fmla="*/ 194626 w 857805"/>
                  <a:gd name="connsiteY8" fmla="*/ 1367158 h 1455503"/>
                  <a:gd name="connsiteX9" fmla="*/ 357742 w 857805"/>
                  <a:gd name="connsiteY9" fmla="*/ 1373110 h 1455503"/>
                  <a:gd name="connsiteX10" fmla="*/ 424417 w 857805"/>
                  <a:gd name="connsiteY10" fmla="*/ 758748 h 1455503"/>
                  <a:gd name="connsiteX11" fmla="*/ 485139 w 857805"/>
                  <a:gd name="connsiteY11" fmla="*/ 1379064 h 1455503"/>
                  <a:gd name="connsiteX12" fmla="*/ 660161 w 857805"/>
                  <a:gd name="connsiteY12" fmla="*/ 1369538 h 1455503"/>
                  <a:gd name="connsiteX13" fmla="*/ 625632 w 857805"/>
                  <a:gd name="connsiteY13" fmla="*/ 690882 h 1455503"/>
                  <a:gd name="connsiteX14" fmla="*/ 662542 w 857805"/>
                  <a:gd name="connsiteY14" fmla="*/ 645639 h 1455503"/>
                  <a:gd name="connsiteX15" fmla="*/ 653017 w 857805"/>
                  <a:gd name="connsiteY15" fmla="*/ 284879 h 1455503"/>
                  <a:gd name="connsiteX16" fmla="*/ 742314 w 857805"/>
                  <a:gd name="connsiteY16" fmla="*/ 649210 h 1455503"/>
                  <a:gd name="connsiteX17" fmla="*/ 857804 w 857805"/>
                  <a:gd name="connsiteY17" fmla="*/ 601585 h 1455503"/>
                  <a:gd name="connsiteX18" fmla="*/ 739932 w 857805"/>
                  <a:gd name="connsiteY18" fmla="*/ 71757 h 1455503"/>
                  <a:gd name="connsiteX19" fmla="*/ 523239 w 857805"/>
                  <a:gd name="connsiteY19" fmla="*/ 14607 h 1455503"/>
                  <a:gd name="connsiteX20" fmla="*/ 427989 w 857805"/>
                  <a:gd name="connsiteY20" fmla="*/ 132479 h 1455503"/>
                  <a:gd name="connsiteX21" fmla="*/ 305354 w 857805"/>
                  <a:gd name="connsiteY21" fmla="*/ 6273 h 1455503"/>
                  <a:gd name="connsiteX0" fmla="*/ 305354 w 857805"/>
                  <a:gd name="connsiteY0" fmla="*/ 6273 h 1445769"/>
                  <a:gd name="connsiteX1" fmla="*/ 287496 w 857805"/>
                  <a:gd name="connsiteY1" fmla="*/ 3891 h 1445769"/>
                  <a:gd name="connsiteX2" fmla="*/ 89851 w 857805"/>
                  <a:gd name="connsiteY2" fmla="*/ 83663 h 1445769"/>
                  <a:gd name="connsiteX3" fmla="*/ 554 w 857805"/>
                  <a:gd name="connsiteY3" fmla="*/ 611110 h 1445769"/>
                  <a:gd name="connsiteX4" fmla="*/ 114854 w 857805"/>
                  <a:gd name="connsiteY4" fmla="*/ 625398 h 1445769"/>
                  <a:gd name="connsiteX5" fmla="*/ 192245 w 857805"/>
                  <a:gd name="connsiteY5" fmla="*/ 284879 h 1445769"/>
                  <a:gd name="connsiteX6" fmla="*/ 176767 w 857805"/>
                  <a:gd name="connsiteY6" fmla="*/ 627779 h 1445769"/>
                  <a:gd name="connsiteX7" fmla="*/ 220819 w 857805"/>
                  <a:gd name="connsiteY7" fmla="*/ 711123 h 1445769"/>
                  <a:gd name="connsiteX8" fmla="*/ 194626 w 857805"/>
                  <a:gd name="connsiteY8" fmla="*/ 1367158 h 1445769"/>
                  <a:gd name="connsiteX9" fmla="*/ 357742 w 857805"/>
                  <a:gd name="connsiteY9" fmla="*/ 1373110 h 1445769"/>
                  <a:gd name="connsiteX10" fmla="*/ 424417 w 857805"/>
                  <a:gd name="connsiteY10" fmla="*/ 758748 h 1445769"/>
                  <a:gd name="connsiteX11" fmla="*/ 485139 w 857805"/>
                  <a:gd name="connsiteY11" fmla="*/ 1379064 h 1445769"/>
                  <a:gd name="connsiteX12" fmla="*/ 660161 w 857805"/>
                  <a:gd name="connsiteY12" fmla="*/ 1369538 h 1445769"/>
                  <a:gd name="connsiteX13" fmla="*/ 625632 w 857805"/>
                  <a:gd name="connsiteY13" fmla="*/ 690882 h 1445769"/>
                  <a:gd name="connsiteX14" fmla="*/ 662542 w 857805"/>
                  <a:gd name="connsiteY14" fmla="*/ 645639 h 1445769"/>
                  <a:gd name="connsiteX15" fmla="*/ 653017 w 857805"/>
                  <a:gd name="connsiteY15" fmla="*/ 284879 h 1445769"/>
                  <a:gd name="connsiteX16" fmla="*/ 742314 w 857805"/>
                  <a:gd name="connsiteY16" fmla="*/ 649210 h 1445769"/>
                  <a:gd name="connsiteX17" fmla="*/ 857804 w 857805"/>
                  <a:gd name="connsiteY17" fmla="*/ 601585 h 1445769"/>
                  <a:gd name="connsiteX18" fmla="*/ 739932 w 857805"/>
                  <a:gd name="connsiteY18" fmla="*/ 71757 h 1445769"/>
                  <a:gd name="connsiteX19" fmla="*/ 523239 w 857805"/>
                  <a:gd name="connsiteY19" fmla="*/ 14607 h 1445769"/>
                  <a:gd name="connsiteX20" fmla="*/ 427989 w 857805"/>
                  <a:gd name="connsiteY20" fmla="*/ 132479 h 1445769"/>
                  <a:gd name="connsiteX21" fmla="*/ 305354 w 857805"/>
                  <a:gd name="connsiteY21" fmla="*/ 6273 h 1445769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60161 w 857805"/>
                  <a:gd name="connsiteY12" fmla="*/ 1369538 h 1445543"/>
                  <a:gd name="connsiteX13" fmla="*/ 625632 w 857805"/>
                  <a:gd name="connsiteY13" fmla="*/ 690882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53391"/>
                  <a:gd name="connsiteX1" fmla="*/ 287496 w 857805"/>
                  <a:gd name="connsiteY1" fmla="*/ 3891 h 1453391"/>
                  <a:gd name="connsiteX2" fmla="*/ 89851 w 857805"/>
                  <a:gd name="connsiteY2" fmla="*/ 83663 h 1453391"/>
                  <a:gd name="connsiteX3" fmla="*/ 554 w 857805"/>
                  <a:gd name="connsiteY3" fmla="*/ 611110 h 1453391"/>
                  <a:gd name="connsiteX4" fmla="*/ 114854 w 857805"/>
                  <a:gd name="connsiteY4" fmla="*/ 625398 h 1453391"/>
                  <a:gd name="connsiteX5" fmla="*/ 192245 w 857805"/>
                  <a:gd name="connsiteY5" fmla="*/ 284879 h 1453391"/>
                  <a:gd name="connsiteX6" fmla="*/ 176767 w 857805"/>
                  <a:gd name="connsiteY6" fmla="*/ 627779 h 1453391"/>
                  <a:gd name="connsiteX7" fmla="*/ 220819 w 857805"/>
                  <a:gd name="connsiteY7" fmla="*/ 711123 h 1453391"/>
                  <a:gd name="connsiteX8" fmla="*/ 194626 w 857805"/>
                  <a:gd name="connsiteY8" fmla="*/ 1367158 h 1453391"/>
                  <a:gd name="connsiteX9" fmla="*/ 357742 w 857805"/>
                  <a:gd name="connsiteY9" fmla="*/ 1373110 h 1453391"/>
                  <a:gd name="connsiteX10" fmla="*/ 424417 w 857805"/>
                  <a:gd name="connsiteY10" fmla="*/ 758748 h 1453391"/>
                  <a:gd name="connsiteX11" fmla="*/ 485139 w 857805"/>
                  <a:gd name="connsiteY11" fmla="*/ 1379064 h 1453391"/>
                  <a:gd name="connsiteX12" fmla="*/ 660161 w 857805"/>
                  <a:gd name="connsiteY12" fmla="*/ 1369538 h 1453391"/>
                  <a:gd name="connsiteX13" fmla="*/ 626822 w 857805"/>
                  <a:gd name="connsiteY13" fmla="*/ 725410 h 1453391"/>
                  <a:gd name="connsiteX14" fmla="*/ 662542 w 857805"/>
                  <a:gd name="connsiteY14" fmla="*/ 645639 h 1453391"/>
                  <a:gd name="connsiteX15" fmla="*/ 653017 w 857805"/>
                  <a:gd name="connsiteY15" fmla="*/ 284879 h 1453391"/>
                  <a:gd name="connsiteX16" fmla="*/ 742314 w 857805"/>
                  <a:gd name="connsiteY16" fmla="*/ 649210 h 1453391"/>
                  <a:gd name="connsiteX17" fmla="*/ 857804 w 857805"/>
                  <a:gd name="connsiteY17" fmla="*/ 601585 h 1453391"/>
                  <a:gd name="connsiteX18" fmla="*/ 739932 w 857805"/>
                  <a:gd name="connsiteY18" fmla="*/ 71757 h 1453391"/>
                  <a:gd name="connsiteX19" fmla="*/ 523239 w 857805"/>
                  <a:gd name="connsiteY19" fmla="*/ 14607 h 1453391"/>
                  <a:gd name="connsiteX20" fmla="*/ 427989 w 857805"/>
                  <a:gd name="connsiteY20" fmla="*/ 132479 h 1453391"/>
                  <a:gd name="connsiteX21" fmla="*/ 305354 w 857805"/>
                  <a:gd name="connsiteY21" fmla="*/ 6273 h 1453391"/>
                  <a:gd name="connsiteX0" fmla="*/ 305354 w 857805"/>
                  <a:gd name="connsiteY0" fmla="*/ 6273 h 1453391"/>
                  <a:gd name="connsiteX1" fmla="*/ 287496 w 857805"/>
                  <a:gd name="connsiteY1" fmla="*/ 3891 h 1453391"/>
                  <a:gd name="connsiteX2" fmla="*/ 89851 w 857805"/>
                  <a:gd name="connsiteY2" fmla="*/ 83663 h 1453391"/>
                  <a:gd name="connsiteX3" fmla="*/ 554 w 857805"/>
                  <a:gd name="connsiteY3" fmla="*/ 611110 h 1453391"/>
                  <a:gd name="connsiteX4" fmla="*/ 114854 w 857805"/>
                  <a:gd name="connsiteY4" fmla="*/ 625398 h 1453391"/>
                  <a:gd name="connsiteX5" fmla="*/ 192245 w 857805"/>
                  <a:gd name="connsiteY5" fmla="*/ 284879 h 1453391"/>
                  <a:gd name="connsiteX6" fmla="*/ 176767 w 857805"/>
                  <a:gd name="connsiteY6" fmla="*/ 627779 h 1453391"/>
                  <a:gd name="connsiteX7" fmla="*/ 220819 w 857805"/>
                  <a:gd name="connsiteY7" fmla="*/ 711123 h 1453391"/>
                  <a:gd name="connsiteX8" fmla="*/ 194626 w 857805"/>
                  <a:gd name="connsiteY8" fmla="*/ 1367158 h 1453391"/>
                  <a:gd name="connsiteX9" fmla="*/ 357742 w 857805"/>
                  <a:gd name="connsiteY9" fmla="*/ 1373110 h 1453391"/>
                  <a:gd name="connsiteX10" fmla="*/ 424417 w 857805"/>
                  <a:gd name="connsiteY10" fmla="*/ 758748 h 1453391"/>
                  <a:gd name="connsiteX11" fmla="*/ 485139 w 857805"/>
                  <a:gd name="connsiteY11" fmla="*/ 1379064 h 1453391"/>
                  <a:gd name="connsiteX12" fmla="*/ 660161 w 857805"/>
                  <a:gd name="connsiteY12" fmla="*/ 1369538 h 1453391"/>
                  <a:gd name="connsiteX13" fmla="*/ 626822 w 857805"/>
                  <a:gd name="connsiteY13" fmla="*/ 725410 h 1453391"/>
                  <a:gd name="connsiteX14" fmla="*/ 662542 w 857805"/>
                  <a:gd name="connsiteY14" fmla="*/ 645639 h 1453391"/>
                  <a:gd name="connsiteX15" fmla="*/ 653017 w 857805"/>
                  <a:gd name="connsiteY15" fmla="*/ 284879 h 1453391"/>
                  <a:gd name="connsiteX16" fmla="*/ 742314 w 857805"/>
                  <a:gd name="connsiteY16" fmla="*/ 649210 h 1453391"/>
                  <a:gd name="connsiteX17" fmla="*/ 857804 w 857805"/>
                  <a:gd name="connsiteY17" fmla="*/ 601585 h 1453391"/>
                  <a:gd name="connsiteX18" fmla="*/ 739932 w 857805"/>
                  <a:gd name="connsiteY18" fmla="*/ 71757 h 1453391"/>
                  <a:gd name="connsiteX19" fmla="*/ 523239 w 857805"/>
                  <a:gd name="connsiteY19" fmla="*/ 14607 h 1453391"/>
                  <a:gd name="connsiteX20" fmla="*/ 427989 w 857805"/>
                  <a:gd name="connsiteY20" fmla="*/ 132479 h 1453391"/>
                  <a:gd name="connsiteX21" fmla="*/ 305354 w 857805"/>
                  <a:gd name="connsiteY21" fmla="*/ 6273 h 1453391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60161 w 857805"/>
                  <a:gd name="connsiteY12" fmla="*/ 1369538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4924 w 857805"/>
                  <a:gd name="connsiteY14" fmla="*/ 656354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4924 w 857805"/>
                  <a:gd name="connsiteY14" fmla="*/ 656354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10"/>
                  <a:gd name="connsiteY0" fmla="*/ 6273 h 1445543"/>
                  <a:gd name="connsiteX1" fmla="*/ 287496 w 857810"/>
                  <a:gd name="connsiteY1" fmla="*/ 3891 h 1445543"/>
                  <a:gd name="connsiteX2" fmla="*/ 89851 w 857810"/>
                  <a:gd name="connsiteY2" fmla="*/ 83663 h 1445543"/>
                  <a:gd name="connsiteX3" fmla="*/ 554 w 857810"/>
                  <a:gd name="connsiteY3" fmla="*/ 611110 h 1445543"/>
                  <a:gd name="connsiteX4" fmla="*/ 114854 w 857810"/>
                  <a:gd name="connsiteY4" fmla="*/ 625398 h 1445543"/>
                  <a:gd name="connsiteX5" fmla="*/ 192245 w 857810"/>
                  <a:gd name="connsiteY5" fmla="*/ 284879 h 1445543"/>
                  <a:gd name="connsiteX6" fmla="*/ 176767 w 857810"/>
                  <a:gd name="connsiteY6" fmla="*/ 627779 h 1445543"/>
                  <a:gd name="connsiteX7" fmla="*/ 220819 w 857810"/>
                  <a:gd name="connsiteY7" fmla="*/ 711123 h 1445543"/>
                  <a:gd name="connsiteX8" fmla="*/ 194626 w 857810"/>
                  <a:gd name="connsiteY8" fmla="*/ 1367158 h 1445543"/>
                  <a:gd name="connsiteX9" fmla="*/ 357742 w 857810"/>
                  <a:gd name="connsiteY9" fmla="*/ 1373110 h 1445543"/>
                  <a:gd name="connsiteX10" fmla="*/ 424417 w 857810"/>
                  <a:gd name="connsiteY10" fmla="*/ 758748 h 1445543"/>
                  <a:gd name="connsiteX11" fmla="*/ 485139 w 857810"/>
                  <a:gd name="connsiteY11" fmla="*/ 1379064 h 1445543"/>
                  <a:gd name="connsiteX12" fmla="*/ 653017 w 857810"/>
                  <a:gd name="connsiteY12" fmla="*/ 1381444 h 1445543"/>
                  <a:gd name="connsiteX13" fmla="*/ 626822 w 857810"/>
                  <a:gd name="connsiteY13" fmla="*/ 725410 h 1445543"/>
                  <a:gd name="connsiteX14" fmla="*/ 664924 w 857810"/>
                  <a:gd name="connsiteY14" fmla="*/ 656354 h 1445543"/>
                  <a:gd name="connsiteX15" fmla="*/ 653017 w 857810"/>
                  <a:gd name="connsiteY15" fmla="*/ 284879 h 1445543"/>
                  <a:gd name="connsiteX16" fmla="*/ 735170 w 857810"/>
                  <a:gd name="connsiteY16" fmla="*/ 631350 h 1445543"/>
                  <a:gd name="connsiteX17" fmla="*/ 857804 w 857810"/>
                  <a:gd name="connsiteY17" fmla="*/ 601585 h 1445543"/>
                  <a:gd name="connsiteX18" fmla="*/ 739932 w 857810"/>
                  <a:gd name="connsiteY18" fmla="*/ 71757 h 1445543"/>
                  <a:gd name="connsiteX19" fmla="*/ 523239 w 857810"/>
                  <a:gd name="connsiteY19" fmla="*/ 14607 h 1445543"/>
                  <a:gd name="connsiteX20" fmla="*/ 427989 w 857810"/>
                  <a:gd name="connsiteY20" fmla="*/ 132479 h 1445543"/>
                  <a:gd name="connsiteX21" fmla="*/ 305354 w 857810"/>
                  <a:gd name="connsiteY21" fmla="*/ 6273 h 1445543"/>
                  <a:gd name="connsiteX0" fmla="*/ 305354 w 857810"/>
                  <a:gd name="connsiteY0" fmla="*/ 6273 h 1445543"/>
                  <a:gd name="connsiteX1" fmla="*/ 287496 w 857810"/>
                  <a:gd name="connsiteY1" fmla="*/ 3891 h 1445543"/>
                  <a:gd name="connsiteX2" fmla="*/ 89851 w 857810"/>
                  <a:gd name="connsiteY2" fmla="*/ 83663 h 1445543"/>
                  <a:gd name="connsiteX3" fmla="*/ 554 w 857810"/>
                  <a:gd name="connsiteY3" fmla="*/ 611110 h 1445543"/>
                  <a:gd name="connsiteX4" fmla="*/ 114854 w 857810"/>
                  <a:gd name="connsiteY4" fmla="*/ 625398 h 1445543"/>
                  <a:gd name="connsiteX5" fmla="*/ 192245 w 857810"/>
                  <a:gd name="connsiteY5" fmla="*/ 284879 h 1445543"/>
                  <a:gd name="connsiteX6" fmla="*/ 176767 w 857810"/>
                  <a:gd name="connsiteY6" fmla="*/ 627779 h 1445543"/>
                  <a:gd name="connsiteX7" fmla="*/ 220819 w 857810"/>
                  <a:gd name="connsiteY7" fmla="*/ 711123 h 1445543"/>
                  <a:gd name="connsiteX8" fmla="*/ 194626 w 857810"/>
                  <a:gd name="connsiteY8" fmla="*/ 1367158 h 1445543"/>
                  <a:gd name="connsiteX9" fmla="*/ 357742 w 857810"/>
                  <a:gd name="connsiteY9" fmla="*/ 1373110 h 1445543"/>
                  <a:gd name="connsiteX10" fmla="*/ 424417 w 857810"/>
                  <a:gd name="connsiteY10" fmla="*/ 758748 h 1445543"/>
                  <a:gd name="connsiteX11" fmla="*/ 485139 w 857810"/>
                  <a:gd name="connsiteY11" fmla="*/ 1379064 h 1445543"/>
                  <a:gd name="connsiteX12" fmla="*/ 653017 w 857810"/>
                  <a:gd name="connsiteY12" fmla="*/ 1381444 h 1445543"/>
                  <a:gd name="connsiteX13" fmla="*/ 626822 w 857810"/>
                  <a:gd name="connsiteY13" fmla="*/ 725410 h 1445543"/>
                  <a:gd name="connsiteX14" fmla="*/ 664924 w 857810"/>
                  <a:gd name="connsiteY14" fmla="*/ 656354 h 1445543"/>
                  <a:gd name="connsiteX15" fmla="*/ 653017 w 857810"/>
                  <a:gd name="connsiteY15" fmla="*/ 284879 h 1445543"/>
                  <a:gd name="connsiteX16" fmla="*/ 735170 w 857810"/>
                  <a:gd name="connsiteY16" fmla="*/ 631350 h 1445543"/>
                  <a:gd name="connsiteX17" fmla="*/ 857804 w 857810"/>
                  <a:gd name="connsiteY17" fmla="*/ 601585 h 1445543"/>
                  <a:gd name="connsiteX18" fmla="*/ 739932 w 857810"/>
                  <a:gd name="connsiteY18" fmla="*/ 71757 h 1445543"/>
                  <a:gd name="connsiteX19" fmla="*/ 523239 w 857810"/>
                  <a:gd name="connsiteY19" fmla="*/ 14607 h 1445543"/>
                  <a:gd name="connsiteX20" fmla="*/ 427989 w 857810"/>
                  <a:gd name="connsiteY20" fmla="*/ 132479 h 1445543"/>
                  <a:gd name="connsiteX21" fmla="*/ 305354 w 857810"/>
                  <a:gd name="connsiteY21" fmla="*/ 6273 h 1445543"/>
                  <a:gd name="connsiteX0" fmla="*/ 305354 w 857810"/>
                  <a:gd name="connsiteY0" fmla="*/ 6273 h 1445543"/>
                  <a:gd name="connsiteX1" fmla="*/ 287496 w 857810"/>
                  <a:gd name="connsiteY1" fmla="*/ 3891 h 1445543"/>
                  <a:gd name="connsiteX2" fmla="*/ 89851 w 857810"/>
                  <a:gd name="connsiteY2" fmla="*/ 83663 h 1445543"/>
                  <a:gd name="connsiteX3" fmla="*/ 554 w 857810"/>
                  <a:gd name="connsiteY3" fmla="*/ 611110 h 1445543"/>
                  <a:gd name="connsiteX4" fmla="*/ 114854 w 857810"/>
                  <a:gd name="connsiteY4" fmla="*/ 625398 h 1445543"/>
                  <a:gd name="connsiteX5" fmla="*/ 192245 w 857810"/>
                  <a:gd name="connsiteY5" fmla="*/ 284879 h 1445543"/>
                  <a:gd name="connsiteX6" fmla="*/ 176767 w 857810"/>
                  <a:gd name="connsiteY6" fmla="*/ 627779 h 1445543"/>
                  <a:gd name="connsiteX7" fmla="*/ 220819 w 857810"/>
                  <a:gd name="connsiteY7" fmla="*/ 711123 h 1445543"/>
                  <a:gd name="connsiteX8" fmla="*/ 194626 w 857810"/>
                  <a:gd name="connsiteY8" fmla="*/ 1367158 h 1445543"/>
                  <a:gd name="connsiteX9" fmla="*/ 357742 w 857810"/>
                  <a:gd name="connsiteY9" fmla="*/ 1373110 h 1445543"/>
                  <a:gd name="connsiteX10" fmla="*/ 424417 w 857810"/>
                  <a:gd name="connsiteY10" fmla="*/ 758748 h 1445543"/>
                  <a:gd name="connsiteX11" fmla="*/ 485139 w 857810"/>
                  <a:gd name="connsiteY11" fmla="*/ 1379064 h 1445543"/>
                  <a:gd name="connsiteX12" fmla="*/ 653017 w 857810"/>
                  <a:gd name="connsiteY12" fmla="*/ 1381444 h 1445543"/>
                  <a:gd name="connsiteX13" fmla="*/ 626822 w 857810"/>
                  <a:gd name="connsiteY13" fmla="*/ 725410 h 1445543"/>
                  <a:gd name="connsiteX14" fmla="*/ 664924 w 857810"/>
                  <a:gd name="connsiteY14" fmla="*/ 656354 h 1445543"/>
                  <a:gd name="connsiteX15" fmla="*/ 653017 w 857810"/>
                  <a:gd name="connsiteY15" fmla="*/ 284879 h 1445543"/>
                  <a:gd name="connsiteX16" fmla="*/ 735170 w 857810"/>
                  <a:gd name="connsiteY16" fmla="*/ 631350 h 1445543"/>
                  <a:gd name="connsiteX17" fmla="*/ 857804 w 857810"/>
                  <a:gd name="connsiteY17" fmla="*/ 601585 h 1445543"/>
                  <a:gd name="connsiteX18" fmla="*/ 739932 w 857810"/>
                  <a:gd name="connsiteY18" fmla="*/ 71757 h 1445543"/>
                  <a:gd name="connsiteX19" fmla="*/ 523239 w 857810"/>
                  <a:gd name="connsiteY19" fmla="*/ 14607 h 1445543"/>
                  <a:gd name="connsiteX20" fmla="*/ 427989 w 857810"/>
                  <a:gd name="connsiteY20" fmla="*/ 132479 h 1445543"/>
                  <a:gd name="connsiteX21" fmla="*/ 305354 w 857810"/>
                  <a:gd name="connsiteY21" fmla="*/ 6273 h 1445543"/>
                  <a:gd name="connsiteX0" fmla="*/ 305354 w 856620"/>
                  <a:gd name="connsiteY0" fmla="*/ 6273 h 1445543"/>
                  <a:gd name="connsiteX1" fmla="*/ 287496 w 856620"/>
                  <a:gd name="connsiteY1" fmla="*/ 3891 h 1445543"/>
                  <a:gd name="connsiteX2" fmla="*/ 89851 w 856620"/>
                  <a:gd name="connsiteY2" fmla="*/ 83663 h 1445543"/>
                  <a:gd name="connsiteX3" fmla="*/ 554 w 856620"/>
                  <a:gd name="connsiteY3" fmla="*/ 611110 h 1445543"/>
                  <a:gd name="connsiteX4" fmla="*/ 114854 w 856620"/>
                  <a:gd name="connsiteY4" fmla="*/ 625398 h 1445543"/>
                  <a:gd name="connsiteX5" fmla="*/ 192245 w 856620"/>
                  <a:gd name="connsiteY5" fmla="*/ 284879 h 1445543"/>
                  <a:gd name="connsiteX6" fmla="*/ 176767 w 856620"/>
                  <a:gd name="connsiteY6" fmla="*/ 627779 h 1445543"/>
                  <a:gd name="connsiteX7" fmla="*/ 220819 w 856620"/>
                  <a:gd name="connsiteY7" fmla="*/ 711123 h 1445543"/>
                  <a:gd name="connsiteX8" fmla="*/ 194626 w 856620"/>
                  <a:gd name="connsiteY8" fmla="*/ 1367158 h 1445543"/>
                  <a:gd name="connsiteX9" fmla="*/ 357742 w 856620"/>
                  <a:gd name="connsiteY9" fmla="*/ 1373110 h 1445543"/>
                  <a:gd name="connsiteX10" fmla="*/ 424417 w 856620"/>
                  <a:gd name="connsiteY10" fmla="*/ 758748 h 1445543"/>
                  <a:gd name="connsiteX11" fmla="*/ 485139 w 856620"/>
                  <a:gd name="connsiteY11" fmla="*/ 1379064 h 1445543"/>
                  <a:gd name="connsiteX12" fmla="*/ 653017 w 856620"/>
                  <a:gd name="connsiteY12" fmla="*/ 1381444 h 1445543"/>
                  <a:gd name="connsiteX13" fmla="*/ 626822 w 856620"/>
                  <a:gd name="connsiteY13" fmla="*/ 725410 h 1445543"/>
                  <a:gd name="connsiteX14" fmla="*/ 664924 w 856620"/>
                  <a:gd name="connsiteY14" fmla="*/ 656354 h 1445543"/>
                  <a:gd name="connsiteX15" fmla="*/ 653017 w 856620"/>
                  <a:gd name="connsiteY15" fmla="*/ 284879 h 1445543"/>
                  <a:gd name="connsiteX16" fmla="*/ 735170 w 856620"/>
                  <a:gd name="connsiteY16" fmla="*/ 631350 h 1445543"/>
                  <a:gd name="connsiteX17" fmla="*/ 856613 w 856620"/>
                  <a:gd name="connsiteY17" fmla="*/ 613491 h 1445543"/>
                  <a:gd name="connsiteX18" fmla="*/ 739932 w 856620"/>
                  <a:gd name="connsiteY18" fmla="*/ 71757 h 1445543"/>
                  <a:gd name="connsiteX19" fmla="*/ 523239 w 856620"/>
                  <a:gd name="connsiteY19" fmla="*/ 14607 h 1445543"/>
                  <a:gd name="connsiteX20" fmla="*/ 427989 w 856620"/>
                  <a:gd name="connsiteY20" fmla="*/ 132479 h 1445543"/>
                  <a:gd name="connsiteX21" fmla="*/ 305354 w 856620"/>
                  <a:gd name="connsiteY21" fmla="*/ 6273 h 1445543"/>
                  <a:gd name="connsiteX0" fmla="*/ 305354 w 857828"/>
                  <a:gd name="connsiteY0" fmla="*/ 6273 h 1445543"/>
                  <a:gd name="connsiteX1" fmla="*/ 287496 w 857828"/>
                  <a:gd name="connsiteY1" fmla="*/ 3891 h 1445543"/>
                  <a:gd name="connsiteX2" fmla="*/ 89851 w 857828"/>
                  <a:gd name="connsiteY2" fmla="*/ 83663 h 1445543"/>
                  <a:gd name="connsiteX3" fmla="*/ 554 w 857828"/>
                  <a:gd name="connsiteY3" fmla="*/ 611110 h 1445543"/>
                  <a:gd name="connsiteX4" fmla="*/ 114854 w 857828"/>
                  <a:gd name="connsiteY4" fmla="*/ 625398 h 1445543"/>
                  <a:gd name="connsiteX5" fmla="*/ 192245 w 857828"/>
                  <a:gd name="connsiteY5" fmla="*/ 284879 h 1445543"/>
                  <a:gd name="connsiteX6" fmla="*/ 176767 w 857828"/>
                  <a:gd name="connsiteY6" fmla="*/ 627779 h 1445543"/>
                  <a:gd name="connsiteX7" fmla="*/ 220819 w 857828"/>
                  <a:gd name="connsiteY7" fmla="*/ 711123 h 1445543"/>
                  <a:gd name="connsiteX8" fmla="*/ 194626 w 857828"/>
                  <a:gd name="connsiteY8" fmla="*/ 1367158 h 1445543"/>
                  <a:gd name="connsiteX9" fmla="*/ 357742 w 857828"/>
                  <a:gd name="connsiteY9" fmla="*/ 1373110 h 1445543"/>
                  <a:gd name="connsiteX10" fmla="*/ 424417 w 857828"/>
                  <a:gd name="connsiteY10" fmla="*/ 758748 h 1445543"/>
                  <a:gd name="connsiteX11" fmla="*/ 485139 w 857828"/>
                  <a:gd name="connsiteY11" fmla="*/ 1379064 h 1445543"/>
                  <a:gd name="connsiteX12" fmla="*/ 653017 w 857828"/>
                  <a:gd name="connsiteY12" fmla="*/ 1381444 h 1445543"/>
                  <a:gd name="connsiteX13" fmla="*/ 626822 w 857828"/>
                  <a:gd name="connsiteY13" fmla="*/ 725410 h 1445543"/>
                  <a:gd name="connsiteX14" fmla="*/ 664924 w 857828"/>
                  <a:gd name="connsiteY14" fmla="*/ 656354 h 1445543"/>
                  <a:gd name="connsiteX15" fmla="*/ 653017 w 857828"/>
                  <a:gd name="connsiteY15" fmla="*/ 284879 h 1445543"/>
                  <a:gd name="connsiteX16" fmla="*/ 735170 w 857828"/>
                  <a:gd name="connsiteY16" fmla="*/ 631350 h 1445543"/>
                  <a:gd name="connsiteX17" fmla="*/ 856613 w 857828"/>
                  <a:gd name="connsiteY17" fmla="*/ 613491 h 1445543"/>
                  <a:gd name="connsiteX18" fmla="*/ 739932 w 857828"/>
                  <a:gd name="connsiteY18" fmla="*/ 71757 h 1445543"/>
                  <a:gd name="connsiteX19" fmla="*/ 523239 w 857828"/>
                  <a:gd name="connsiteY19" fmla="*/ 14607 h 1445543"/>
                  <a:gd name="connsiteX20" fmla="*/ 427989 w 857828"/>
                  <a:gd name="connsiteY20" fmla="*/ 132479 h 1445543"/>
                  <a:gd name="connsiteX21" fmla="*/ 305354 w 857828"/>
                  <a:gd name="connsiteY21" fmla="*/ 6273 h 1445543"/>
                  <a:gd name="connsiteX0" fmla="*/ 305354 w 857561"/>
                  <a:gd name="connsiteY0" fmla="*/ 6273 h 1445543"/>
                  <a:gd name="connsiteX1" fmla="*/ 287496 w 857561"/>
                  <a:gd name="connsiteY1" fmla="*/ 3891 h 1445543"/>
                  <a:gd name="connsiteX2" fmla="*/ 89851 w 857561"/>
                  <a:gd name="connsiteY2" fmla="*/ 83663 h 1445543"/>
                  <a:gd name="connsiteX3" fmla="*/ 554 w 857561"/>
                  <a:gd name="connsiteY3" fmla="*/ 611110 h 1445543"/>
                  <a:gd name="connsiteX4" fmla="*/ 114854 w 857561"/>
                  <a:gd name="connsiteY4" fmla="*/ 625398 h 1445543"/>
                  <a:gd name="connsiteX5" fmla="*/ 192245 w 857561"/>
                  <a:gd name="connsiteY5" fmla="*/ 284879 h 1445543"/>
                  <a:gd name="connsiteX6" fmla="*/ 176767 w 857561"/>
                  <a:gd name="connsiteY6" fmla="*/ 627779 h 1445543"/>
                  <a:gd name="connsiteX7" fmla="*/ 220819 w 857561"/>
                  <a:gd name="connsiteY7" fmla="*/ 711123 h 1445543"/>
                  <a:gd name="connsiteX8" fmla="*/ 194626 w 857561"/>
                  <a:gd name="connsiteY8" fmla="*/ 1367158 h 1445543"/>
                  <a:gd name="connsiteX9" fmla="*/ 357742 w 857561"/>
                  <a:gd name="connsiteY9" fmla="*/ 1373110 h 1445543"/>
                  <a:gd name="connsiteX10" fmla="*/ 424417 w 857561"/>
                  <a:gd name="connsiteY10" fmla="*/ 758748 h 1445543"/>
                  <a:gd name="connsiteX11" fmla="*/ 485139 w 857561"/>
                  <a:gd name="connsiteY11" fmla="*/ 1379064 h 1445543"/>
                  <a:gd name="connsiteX12" fmla="*/ 653017 w 857561"/>
                  <a:gd name="connsiteY12" fmla="*/ 1381444 h 1445543"/>
                  <a:gd name="connsiteX13" fmla="*/ 626822 w 857561"/>
                  <a:gd name="connsiteY13" fmla="*/ 725410 h 1445543"/>
                  <a:gd name="connsiteX14" fmla="*/ 664924 w 857561"/>
                  <a:gd name="connsiteY14" fmla="*/ 656354 h 1445543"/>
                  <a:gd name="connsiteX15" fmla="*/ 653017 w 857561"/>
                  <a:gd name="connsiteY15" fmla="*/ 284879 h 1445543"/>
                  <a:gd name="connsiteX16" fmla="*/ 735170 w 857561"/>
                  <a:gd name="connsiteY16" fmla="*/ 631350 h 1445543"/>
                  <a:gd name="connsiteX17" fmla="*/ 856613 w 857561"/>
                  <a:gd name="connsiteY17" fmla="*/ 613491 h 1445543"/>
                  <a:gd name="connsiteX18" fmla="*/ 739932 w 857561"/>
                  <a:gd name="connsiteY18" fmla="*/ 71757 h 1445543"/>
                  <a:gd name="connsiteX19" fmla="*/ 523239 w 857561"/>
                  <a:gd name="connsiteY19" fmla="*/ 14607 h 1445543"/>
                  <a:gd name="connsiteX20" fmla="*/ 427989 w 857561"/>
                  <a:gd name="connsiteY20" fmla="*/ 132479 h 1445543"/>
                  <a:gd name="connsiteX21" fmla="*/ 305354 w 857561"/>
                  <a:gd name="connsiteY21" fmla="*/ 6273 h 1445543"/>
                  <a:gd name="connsiteX0" fmla="*/ 305354 w 853126"/>
                  <a:gd name="connsiteY0" fmla="*/ 6273 h 1445543"/>
                  <a:gd name="connsiteX1" fmla="*/ 287496 w 853126"/>
                  <a:gd name="connsiteY1" fmla="*/ 3891 h 1445543"/>
                  <a:gd name="connsiteX2" fmla="*/ 89851 w 853126"/>
                  <a:gd name="connsiteY2" fmla="*/ 83663 h 1445543"/>
                  <a:gd name="connsiteX3" fmla="*/ 554 w 853126"/>
                  <a:gd name="connsiteY3" fmla="*/ 611110 h 1445543"/>
                  <a:gd name="connsiteX4" fmla="*/ 114854 w 853126"/>
                  <a:gd name="connsiteY4" fmla="*/ 625398 h 1445543"/>
                  <a:gd name="connsiteX5" fmla="*/ 192245 w 853126"/>
                  <a:gd name="connsiteY5" fmla="*/ 284879 h 1445543"/>
                  <a:gd name="connsiteX6" fmla="*/ 176767 w 853126"/>
                  <a:gd name="connsiteY6" fmla="*/ 627779 h 1445543"/>
                  <a:gd name="connsiteX7" fmla="*/ 220819 w 853126"/>
                  <a:gd name="connsiteY7" fmla="*/ 711123 h 1445543"/>
                  <a:gd name="connsiteX8" fmla="*/ 194626 w 853126"/>
                  <a:gd name="connsiteY8" fmla="*/ 1367158 h 1445543"/>
                  <a:gd name="connsiteX9" fmla="*/ 357742 w 853126"/>
                  <a:gd name="connsiteY9" fmla="*/ 1373110 h 1445543"/>
                  <a:gd name="connsiteX10" fmla="*/ 424417 w 853126"/>
                  <a:gd name="connsiteY10" fmla="*/ 758748 h 1445543"/>
                  <a:gd name="connsiteX11" fmla="*/ 485139 w 853126"/>
                  <a:gd name="connsiteY11" fmla="*/ 1379064 h 1445543"/>
                  <a:gd name="connsiteX12" fmla="*/ 653017 w 853126"/>
                  <a:gd name="connsiteY12" fmla="*/ 1381444 h 1445543"/>
                  <a:gd name="connsiteX13" fmla="*/ 626822 w 853126"/>
                  <a:gd name="connsiteY13" fmla="*/ 725410 h 1445543"/>
                  <a:gd name="connsiteX14" fmla="*/ 664924 w 853126"/>
                  <a:gd name="connsiteY14" fmla="*/ 656354 h 1445543"/>
                  <a:gd name="connsiteX15" fmla="*/ 653017 w 853126"/>
                  <a:gd name="connsiteY15" fmla="*/ 284879 h 1445543"/>
                  <a:gd name="connsiteX16" fmla="*/ 735170 w 853126"/>
                  <a:gd name="connsiteY16" fmla="*/ 631350 h 1445543"/>
                  <a:gd name="connsiteX17" fmla="*/ 851850 w 853126"/>
                  <a:gd name="connsiteY17" fmla="*/ 615872 h 1445543"/>
                  <a:gd name="connsiteX18" fmla="*/ 739932 w 853126"/>
                  <a:gd name="connsiteY18" fmla="*/ 71757 h 1445543"/>
                  <a:gd name="connsiteX19" fmla="*/ 523239 w 853126"/>
                  <a:gd name="connsiteY19" fmla="*/ 14607 h 1445543"/>
                  <a:gd name="connsiteX20" fmla="*/ 427989 w 853126"/>
                  <a:gd name="connsiteY20" fmla="*/ 132479 h 1445543"/>
                  <a:gd name="connsiteX21" fmla="*/ 305354 w 853126"/>
                  <a:gd name="connsiteY21" fmla="*/ 6273 h 1445543"/>
                  <a:gd name="connsiteX0" fmla="*/ 305354 w 852342"/>
                  <a:gd name="connsiteY0" fmla="*/ 6273 h 1445543"/>
                  <a:gd name="connsiteX1" fmla="*/ 287496 w 852342"/>
                  <a:gd name="connsiteY1" fmla="*/ 3891 h 1445543"/>
                  <a:gd name="connsiteX2" fmla="*/ 89851 w 852342"/>
                  <a:gd name="connsiteY2" fmla="*/ 83663 h 1445543"/>
                  <a:gd name="connsiteX3" fmla="*/ 554 w 852342"/>
                  <a:gd name="connsiteY3" fmla="*/ 611110 h 1445543"/>
                  <a:gd name="connsiteX4" fmla="*/ 114854 w 852342"/>
                  <a:gd name="connsiteY4" fmla="*/ 625398 h 1445543"/>
                  <a:gd name="connsiteX5" fmla="*/ 192245 w 852342"/>
                  <a:gd name="connsiteY5" fmla="*/ 284879 h 1445543"/>
                  <a:gd name="connsiteX6" fmla="*/ 176767 w 852342"/>
                  <a:gd name="connsiteY6" fmla="*/ 627779 h 1445543"/>
                  <a:gd name="connsiteX7" fmla="*/ 220819 w 852342"/>
                  <a:gd name="connsiteY7" fmla="*/ 711123 h 1445543"/>
                  <a:gd name="connsiteX8" fmla="*/ 194626 w 852342"/>
                  <a:gd name="connsiteY8" fmla="*/ 1367158 h 1445543"/>
                  <a:gd name="connsiteX9" fmla="*/ 357742 w 852342"/>
                  <a:gd name="connsiteY9" fmla="*/ 1373110 h 1445543"/>
                  <a:gd name="connsiteX10" fmla="*/ 424417 w 852342"/>
                  <a:gd name="connsiteY10" fmla="*/ 758748 h 1445543"/>
                  <a:gd name="connsiteX11" fmla="*/ 485139 w 852342"/>
                  <a:gd name="connsiteY11" fmla="*/ 1379064 h 1445543"/>
                  <a:gd name="connsiteX12" fmla="*/ 653017 w 852342"/>
                  <a:gd name="connsiteY12" fmla="*/ 1381444 h 1445543"/>
                  <a:gd name="connsiteX13" fmla="*/ 626822 w 852342"/>
                  <a:gd name="connsiteY13" fmla="*/ 725410 h 1445543"/>
                  <a:gd name="connsiteX14" fmla="*/ 664924 w 852342"/>
                  <a:gd name="connsiteY14" fmla="*/ 656354 h 1445543"/>
                  <a:gd name="connsiteX15" fmla="*/ 653017 w 852342"/>
                  <a:gd name="connsiteY15" fmla="*/ 284879 h 1445543"/>
                  <a:gd name="connsiteX16" fmla="*/ 735170 w 852342"/>
                  <a:gd name="connsiteY16" fmla="*/ 631350 h 1445543"/>
                  <a:gd name="connsiteX17" fmla="*/ 851850 w 852342"/>
                  <a:gd name="connsiteY17" fmla="*/ 615872 h 1445543"/>
                  <a:gd name="connsiteX18" fmla="*/ 739932 w 852342"/>
                  <a:gd name="connsiteY18" fmla="*/ 71757 h 1445543"/>
                  <a:gd name="connsiteX19" fmla="*/ 523239 w 852342"/>
                  <a:gd name="connsiteY19" fmla="*/ 14607 h 1445543"/>
                  <a:gd name="connsiteX20" fmla="*/ 427989 w 852342"/>
                  <a:gd name="connsiteY20" fmla="*/ 132479 h 1445543"/>
                  <a:gd name="connsiteX21" fmla="*/ 305354 w 852342"/>
                  <a:gd name="connsiteY21" fmla="*/ 6273 h 1445543"/>
                  <a:gd name="connsiteX0" fmla="*/ 305354 w 852318"/>
                  <a:gd name="connsiteY0" fmla="*/ 6273 h 1445543"/>
                  <a:gd name="connsiteX1" fmla="*/ 287496 w 852318"/>
                  <a:gd name="connsiteY1" fmla="*/ 3891 h 1445543"/>
                  <a:gd name="connsiteX2" fmla="*/ 89851 w 852318"/>
                  <a:gd name="connsiteY2" fmla="*/ 83663 h 1445543"/>
                  <a:gd name="connsiteX3" fmla="*/ 554 w 852318"/>
                  <a:gd name="connsiteY3" fmla="*/ 611110 h 1445543"/>
                  <a:gd name="connsiteX4" fmla="*/ 114854 w 852318"/>
                  <a:gd name="connsiteY4" fmla="*/ 625398 h 1445543"/>
                  <a:gd name="connsiteX5" fmla="*/ 192245 w 852318"/>
                  <a:gd name="connsiteY5" fmla="*/ 284879 h 1445543"/>
                  <a:gd name="connsiteX6" fmla="*/ 176767 w 852318"/>
                  <a:gd name="connsiteY6" fmla="*/ 627779 h 1445543"/>
                  <a:gd name="connsiteX7" fmla="*/ 220819 w 852318"/>
                  <a:gd name="connsiteY7" fmla="*/ 711123 h 1445543"/>
                  <a:gd name="connsiteX8" fmla="*/ 194626 w 852318"/>
                  <a:gd name="connsiteY8" fmla="*/ 1367158 h 1445543"/>
                  <a:gd name="connsiteX9" fmla="*/ 357742 w 852318"/>
                  <a:gd name="connsiteY9" fmla="*/ 1373110 h 1445543"/>
                  <a:gd name="connsiteX10" fmla="*/ 424417 w 852318"/>
                  <a:gd name="connsiteY10" fmla="*/ 758748 h 1445543"/>
                  <a:gd name="connsiteX11" fmla="*/ 485139 w 852318"/>
                  <a:gd name="connsiteY11" fmla="*/ 1379064 h 1445543"/>
                  <a:gd name="connsiteX12" fmla="*/ 653017 w 852318"/>
                  <a:gd name="connsiteY12" fmla="*/ 1381444 h 1445543"/>
                  <a:gd name="connsiteX13" fmla="*/ 626822 w 852318"/>
                  <a:gd name="connsiteY13" fmla="*/ 725410 h 1445543"/>
                  <a:gd name="connsiteX14" fmla="*/ 664924 w 852318"/>
                  <a:gd name="connsiteY14" fmla="*/ 656354 h 1445543"/>
                  <a:gd name="connsiteX15" fmla="*/ 653017 w 852318"/>
                  <a:gd name="connsiteY15" fmla="*/ 284879 h 1445543"/>
                  <a:gd name="connsiteX16" fmla="*/ 735170 w 852318"/>
                  <a:gd name="connsiteY16" fmla="*/ 631350 h 1445543"/>
                  <a:gd name="connsiteX17" fmla="*/ 851850 w 852318"/>
                  <a:gd name="connsiteY17" fmla="*/ 615872 h 1445543"/>
                  <a:gd name="connsiteX18" fmla="*/ 739932 w 852318"/>
                  <a:gd name="connsiteY18" fmla="*/ 71757 h 1445543"/>
                  <a:gd name="connsiteX19" fmla="*/ 523239 w 852318"/>
                  <a:gd name="connsiteY19" fmla="*/ 14607 h 1445543"/>
                  <a:gd name="connsiteX20" fmla="*/ 427989 w 852318"/>
                  <a:gd name="connsiteY20" fmla="*/ 132479 h 1445543"/>
                  <a:gd name="connsiteX21" fmla="*/ 305354 w 852318"/>
                  <a:gd name="connsiteY21" fmla="*/ 6273 h 1445543"/>
                  <a:gd name="connsiteX0" fmla="*/ 305354 w 852248"/>
                  <a:gd name="connsiteY0" fmla="*/ 6273 h 1445543"/>
                  <a:gd name="connsiteX1" fmla="*/ 287496 w 852248"/>
                  <a:gd name="connsiteY1" fmla="*/ 3891 h 1445543"/>
                  <a:gd name="connsiteX2" fmla="*/ 89851 w 852248"/>
                  <a:gd name="connsiteY2" fmla="*/ 83663 h 1445543"/>
                  <a:gd name="connsiteX3" fmla="*/ 554 w 852248"/>
                  <a:gd name="connsiteY3" fmla="*/ 611110 h 1445543"/>
                  <a:gd name="connsiteX4" fmla="*/ 114854 w 852248"/>
                  <a:gd name="connsiteY4" fmla="*/ 625398 h 1445543"/>
                  <a:gd name="connsiteX5" fmla="*/ 192245 w 852248"/>
                  <a:gd name="connsiteY5" fmla="*/ 284879 h 1445543"/>
                  <a:gd name="connsiteX6" fmla="*/ 176767 w 852248"/>
                  <a:gd name="connsiteY6" fmla="*/ 627779 h 1445543"/>
                  <a:gd name="connsiteX7" fmla="*/ 220819 w 852248"/>
                  <a:gd name="connsiteY7" fmla="*/ 711123 h 1445543"/>
                  <a:gd name="connsiteX8" fmla="*/ 194626 w 852248"/>
                  <a:gd name="connsiteY8" fmla="*/ 1367158 h 1445543"/>
                  <a:gd name="connsiteX9" fmla="*/ 357742 w 852248"/>
                  <a:gd name="connsiteY9" fmla="*/ 1373110 h 1445543"/>
                  <a:gd name="connsiteX10" fmla="*/ 424417 w 852248"/>
                  <a:gd name="connsiteY10" fmla="*/ 758748 h 1445543"/>
                  <a:gd name="connsiteX11" fmla="*/ 485139 w 852248"/>
                  <a:gd name="connsiteY11" fmla="*/ 1379064 h 1445543"/>
                  <a:gd name="connsiteX12" fmla="*/ 653017 w 852248"/>
                  <a:gd name="connsiteY12" fmla="*/ 1381444 h 1445543"/>
                  <a:gd name="connsiteX13" fmla="*/ 626822 w 852248"/>
                  <a:gd name="connsiteY13" fmla="*/ 725410 h 1445543"/>
                  <a:gd name="connsiteX14" fmla="*/ 664924 w 852248"/>
                  <a:gd name="connsiteY14" fmla="*/ 656354 h 1445543"/>
                  <a:gd name="connsiteX15" fmla="*/ 653017 w 852248"/>
                  <a:gd name="connsiteY15" fmla="*/ 284879 h 1445543"/>
                  <a:gd name="connsiteX16" fmla="*/ 735170 w 852248"/>
                  <a:gd name="connsiteY16" fmla="*/ 631350 h 1445543"/>
                  <a:gd name="connsiteX17" fmla="*/ 851850 w 852248"/>
                  <a:gd name="connsiteY17" fmla="*/ 615872 h 1445543"/>
                  <a:gd name="connsiteX18" fmla="*/ 739932 w 852248"/>
                  <a:gd name="connsiteY18" fmla="*/ 71757 h 1445543"/>
                  <a:gd name="connsiteX19" fmla="*/ 523239 w 852248"/>
                  <a:gd name="connsiteY19" fmla="*/ 14607 h 1445543"/>
                  <a:gd name="connsiteX20" fmla="*/ 427989 w 852248"/>
                  <a:gd name="connsiteY20" fmla="*/ 132479 h 1445543"/>
                  <a:gd name="connsiteX21" fmla="*/ 305354 w 852248"/>
                  <a:gd name="connsiteY21" fmla="*/ 6273 h 1445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52248" h="1445543">
                    <a:moveTo>
                      <a:pt x="305354" y="6273"/>
                    </a:moveTo>
                    <a:cubicBezTo>
                      <a:pt x="281939" y="-15158"/>
                      <a:pt x="325596" y="27107"/>
                      <a:pt x="287496" y="3891"/>
                    </a:cubicBezTo>
                    <a:cubicBezTo>
                      <a:pt x="251777" y="4487"/>
                      <a:pt x="132912" y="-3253"/>
                      <a:pt x="89851" y="83663"/>
                    </a:cubicBezTo>
                    <a:cubicBezTo>
                      <a:pt x="46790" y="170579"/>
                      <a:pt x="-5994" y="550587"/>
                      <a:pt x="554" y="611110"/>
                    </a:cubicBezTo>
                    <a:cubicBezTo>
                      <a:pt x="7102" y="671633"/>
                      <a:pt x="98384" y="680960"/>
                      <a:pt x="114854" y="625398"/>
                    </a:cubicBezTo>
                    <a:cubicBezTo>
                      <a:pt x="131324" y="569836"/>
                      <a:pt x="181926" y="284482"/>
                      <a:pt x="192245" y="284879"/>
                    </a:cubicBezTo>
                    <a:cubicBezTo>
                      <a:pt x="202564" y="285276"/>
                      <a:pt x="172005" y="556738"/>
                      <a:pt x="176767" y="627779"/>
                    </a:cubicBezTo>
                    <a:cubicBezTo>
                      <a:pt x="181529" y="698820"/>
                      <a:pt x="214271" y="664093"/>
                      <a:pt x="220819" y="711123"/>
                    </a:cubicBezTo>
                    <a:cubicBezTo>
                      <a:pt x="227367" y="758153"/>
                      <a:pt x="171805" y="1256827"/>
                      <a:pt x="194626" y="1367158"/>
                    </a:cubicBezTo>
                    <a:cubicBezTo>
                      <a:pt x="217447" y="1477489"/>
                      <a:pt x="340875" y="1463796"/>
                      <a:pt x="357742" y="1373110"/>
                    </a:cubicBezTo>
                    <a:cubicBezTo>
                      <a:pt x="374609" y="1282424"/>
                      <a:pt x="403184" y="757756"/>
                      <a:pt x="424417" y="758748"/>
                    </a:cubicBezTo>
                    <a:cubicBezTo>
                      <a:pt x="445650" y="759740"/>
                      <a:pt x="447039" y="1275281"/>
                      <a:pt x="485139" y="1379064"/>
                    </a:cubicBezTo>
                    <a:cubicBezTo>
                      <a:pt x="523239" y="1482847"/>
                      <a:pt x="638928" y="1433236"/>
                      <a:pt x="653017" y="1381444"/>
                    </a:cubicBezTo>
                    <a:cubicBezTo>
                      <a:pt x="667106" y="1329652"/>
                      <a:pt x="630790" y="756961"/>
                      <a:pt x="626822" y="725410"/>
                    </a:cubicBezTo>
                    <a:cubicBezTo>
                      <a:pt x="622854" y="693859"/>
                      <a:pt x="665320" y="694057"/>
                      <a:pt x="664924" y="656354"/>
                    </a:cubicBezTo>
                    <a:cubicBezTo>
                      <a:pt x="664528" y="618651"/>
                      <a:pt x="641309" y="289046"/>
                      <a:pt x="653017" y="284879"/>
                    </a:cubicBezTo>
                    <a:cubicBezTo>
                      <a:pt x="664725" y="280712"/>
                      <a:pt x="702031" y="576185"/>
                      <a:pt x="735170" y="631350"/>
                    </a:cubicBezTo>
                    <a:cubicBezTo>
                      <a:pt x="768309" y="686515"/>
                      <a:pt x="845104" y="657941"/>
                      <a:pt x="851850" y="615872"/>
                    </a:cubicBezTo>
                    <a:cubicBezTo>
                      <a:pt x="858596" y="573803"/>
                      <a:pt x="778032" y="123152"/>
                      <a:pt x="739932" y="71757"/>
                    </a:cubicBezTo>
                    <a:cubicBezTo>
                      <a:pt x="701832" y="20362"/>
                      <a:pt x="569276" y="8059"/>
                      <a:pt x="523239" y="14607"/>
                    </a:cubicBezTo>
                    <a:cubicBezTo>
                      <a:pt x="490299" y="22345"/>
                      <a:pt x="464303" y="133868"/>
                      <a:pt x="427989" y="132479"/>
                    </a:cubicBezTo>
                    <a:cubicBezTo>
                      <a:pt x="391675" y="131090"/>
                      <a:pt x="328769" y="27704"/>
                      <a:pt x="305354" y="6273"/>
                    </a:cubicBezTo>
                    <a:close/>
                  </a:path>
                </a:pathLst>
              </a:custGeom>
              <a:solidFill>
                <a:srgbClr val="FFF2CC">
                  <a:alpha val="8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0" name="フリーフォーム: 図形 279">
                <a:extLst>
                  <a:ext uri="{FF2B5EF4-FFF2-40B4-BE49-F238E27FC236}">
                    <a16:creationId xmlns:a16="http://schemas.microsoft.com/office/drawing/2014/main" id="{E7B79E66-A84E-691E-193D-5D30FDB13B9A}"/>
                  </a:ext>
                </a:extLst>
              </p:cNvPr>
              <p:cNvSpPr/>
              <p:nvPr/>
            </p:nvSpPr>
            <p:spPr>
              <a:xfrm>
                <a:off x="7247334" y="2644377"/>
                <a:ext cx="144066" cy="232173"/>
              </a:xfrm>
              <a:custGeom>
                <a:avLst/>
                <a:gdLst>
                  <a:gd name="connsiteX0" fmla="*/ 144066 w 144066"/>
                  <a:gd name="connsiteY0" fmla="*/ 13097 h 229791"/>
                  <a:gd name="connsiteX1" fmla="*/ 32147 w 144066"/>
                  <a:gd name="connsiteY1" fmla="*/ 0 h 229791"/>
                  <a:gd name="connsiteX2" fmla="*/ 0 w 144066"/>
                  <a:gd name="connsiteY2" fmla="*/ 170260 h 229791"/>
                  <a:gd name="connsiteX3" fmla="*/ 27385 w 144066"/>
                  <a:gd name="connsiteY3" fmla="*/ 220266 h 229791"/>
                  <a:gd name="connsiteX4" fmla="*/ 67866 w 144066"/>
                  <a:gd name="connsiteY4" fmla="*/ 229791 h 229791"/>
                  <a:gd name="connsiteX5" fmla="*/ 97632 w 144066"/>
                  <a:gd name="connsiteY5" fmla="*/ 208360 h 229791"/>
                  <a:gd name="connsiteX6" fmla="*/ 144066 w 144066"/>
                  <a:gd name="connsiteY6" fmla="*/ 13097 h 229791"/>
                  <a:gd name="connsiteX0" fmla="*/ 144066 w 144066"/>
                  <a:gd name="connsiteY0" fmla="*/ 8335 h 225029"/>
                  <a:gd name="connsiteX1" fmla="*/ 26194 w 144066"/>
                  <a:gd name="connsiteY1" fmla="*/ 0 h 225029"/>
                  <a:gd name="connsiteX2" fmla="*/ 0 w 144066"/>
                  <a:gd name="connsiteY2" fmla="*/ 165498 h 225029"/>
                  <a:gd name="connsiteX3" fmla="*/ 27385 w 144066"/>
                  <a:gd name="connsiteY3" fmla="*/ 215504 h 225029"/>
                  <a:gd name="connsiteX4" fmla="*/ 67866 w 144066"/>
                  <a:gd name="connsiteY4" fmla="*/ 225029 h 225029"/>
                  <a:gd name="connsiteX5" fmla="*/ 97632 w 144066"/>
                  <a:gd name="connsiteY5" fmla="*/ 203598 h 225029"/>
                  <a:gd name="connsiteX6" fmla="*/ 144066 w 144066"/>
                  <a:gd name="connsiteY6" fmla="*/ 8335 h 225029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066" h="232173">
                    <a:moveTo>
                      <a:pt x="144066" y="15479"/>
                    </a:moveTo>
                    <a:lnTo>
                      <a:pt x="23812" y="0"/>
                    </a:lnTo>
                    <a:cubicBezTo>
                      <a:pt x="11113" y="69454"/>
                      <a:pt x="7937" y="115095"/>
                      <a:pt x="0" y="172642"/>
                    </a:cubicBezTo>
                    <a:cubicBezTo>
                      <a:pt x="7937" y="209552"/>
                      <a:pt x="18257" y="205979"/>
                      <a:pt x="27385" y="222648"/>
                    </a:cubicBezTo>
                    <a:cubicBezTo>
                      <a:pt x="46832" y="230585"/>
                      <a:pt x="54372" y="228998"/>
                      <a:pt x="67866" y="232173"/>
                    </a:cubicBezTo>
                    <a:lnTo>
                      <a:pt x="97632" y="210742"/>
                    </a:lnTo>
                    <a:lnTo>
                      <a:pt x="144066" y="15479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1" name="フリーフォーム: 図形 280">
                <a:extLst>
                  <a:ext uri="{FF2B5EF4-FFF2-40B4-BE49-F238E27FC236}">
                    <a16:creationId xmlns:a16="http://schemas.microsoft.com/office/drawing/2014/main" id="{B540D274-DCCB-EFB3-AAF6-ACA485D1DE33}"/>
                  </a:ext>
                </a:extLst>
              </p:cNvPr>
              <p:cNvSpPr/>
              <p:nvPr/>
            </p:nvSpPr>
            <p:spPr>
              <a:xfrm>
                <a:off x="7941470" y="2650333"/>
                <a:ext cx="150017" cy="223023"/>
              </a:xfrm>
              <a:custGeom>
                <a:avLst/>
                <a:gdLst>
                  <a:gd name="connsiteX0" fmla="*/ 0 w 140493"/>
                  <a:gd name="connsiteY0" fmla="*/ 0 h 223837"/>
                  <a:gd name="connsiteX1" fmla="*/ 104775 w 140493"/>
                  <a:gd name="connsiteY1" fmla="*/ 3572 h 223837"/>
                  <a:gd name="connsiteX2" fmla="*/ 140493 w 140493"/>
                  <a:gd name="connsiteY2" fmla="*/ 175022 h 223837"/>
                  <a:gd name="connsiteX3" fmla="*/ 113109 w 140493"/>
                  <a:gd name="connsiteY3" fmla="*/ 213122 h 223837"/>
                  <a:gd name="connsiteX4" fmla="*/ 76200 w 140493"/>
                  <a:gd name="connsiteY4" fmla="*/ 223837 h 223837"/>
                  <a:gd name="connsiteX5" fmla="*/ 38100 w 140493"/>
                  <a:gd name="connsiteY5" fmla="*/ 188118 h 223837"/>
                  <a:gd name="connsiteX6" fmla="*/ 0 w 140493"/>
                  <a:gd name="connsiteY6" fmla="*/ 0 h 223837"/>
                  <a:gd name="connsiteX0" fmla="*/ 0 w 140493"/>
                  <a:gd name="connsiteY0" fmla="*/ 0 h 223837"/>
                  <a:gd name="connsiteX1" fmla="*/ 120253 w 140493"/>
                  <a:gd name="connsiteY1" fmla="*/ 1191 h 223837"/>
                  <a:gd name="connsiteX2" fmla="*/ 140493 w 140493"/>
                  <a:gd name="connsiteY2" fmla="*/ 175022 h 223837"/>
                  <a:gd name="connsiteX3" fmla="*/ 113109 w 140493"/>
                  <a:gd name="connsiteY3" fmla="*/ 213122 h 223837"/>
                  <a:gd name="connsiteX4" fmla="*/ 76200 w 140493"/>
                  <a:gd name="connsiteY4" fmla="*/ 223837 h 223837"/>
                  <a:gd name="connsiteX5" fmla="*/ 38100 w 140493"/>
                  <a:gd name="connsiteY5" fmla="*/ 188118 h 223837"/>
                  <a:gd name="connsiteX6" fmla="*/ 0 w 140493"/>
                  <a:gd name="connsiteY6" fmla="*/ 0 h 223837"/>
                  <a:gd name="connsiteX0" fmla="*/ 0 w 146446"/>
                  <a:gd name="connsiteY0" fmla="*/ 8334 h 222646"/>
                  <a:gd name="connsiteX1" fmla="*/ 126206 w 146446"/>
                  <a:gd name="connsiteY1" fmla="*/ 0 h 222646"/>
                  <a:gd name="connsiteX2" fmla="*/ 146446 w 146446"/>
                  <a:gd name="connsiteY2" fmla="*/ 173831 h 222646"/>
                  <a:gd name="connsiteX3" fmla="*/ 119062 w 146446"/>
                  <a:gd name="connsiteY3" fmla="*/ 211931 h 222646"/>
                  <a:gd name="connsiteX4" fmla="*/ 82153 w 146446"/>
                  <a:gd name="connsiteY4" fmla="*/ 222646 h 222646"/>
                  <a:gd name="connsiteX5" fmla="*/ 44053 w 146446"/>
                  <a:gd name="connsiteY5" fmla="*/ 186927 h 222646"/>
                  <a:gd name="connsiteX6" fmla="*/ 0 w 146446"/>
                  <a:gd name="connsiteY6" fmla="*/ 8334 h 222646"/>
                  <a:gd name="connsiteX0" fmla="*/ 0 w 148827"/>
                  <a:gd name="connsiteY0" fmla="*/ 8334 h 222646"/>
                  <a:gd name="connsiteX1" fmla="*/ 128587 w 148827"/>
                  <a:gd name="connsiteY1" fmla="*/ 0 h 222646"/>
                  <a:gd name="connsiteX2" fmla="*/ 148827 w 148827"/>
                  <a:gd name="connsiteY2" fmla="*/ 173831 h 222646"/>
                  <a:gd name="connsiteX3" fmla="*/ 121443 w 148827"/>
                  <a:gd name="connsiteY3" fmla="*/ 211931 h 222646"/>
                  <a:gd name="connsiteX4" fmla="*/ 84534 w 148827"/>
                  <a:gd name="connsiteY4" fmla="*/ 222646 h 222646"/>
                  <a:gd name="connsiteX5" fmla="*/ 46434 w 148827"/>
                  <a:gd name="connsiteY5" fmla="*/ 186927 h 222646"/>
                  <a:gd name="connsiteX6" fmla="*/ 0 w 148827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1443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86927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1443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8587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8587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8587 w 154780"/>
                  <a:gd name="connsiteY3" fmla="*/ 211931 h 222646"/>
                  <a:gd name="connsiteX4" fmla="*/ 75009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3023"/>
                  <a:gd name="connsiteX1" fmla="*/ 128587 w 154780"/>
                  <a:gd name="connsiteY1" fmla="*/ 0 h 223023"/>
                  <a:gd name="connsiteX2" fmla="*/ 154780 w 154780"/>
                  <a:gd name="connsiteY2" fmla="*/ 177403 h 223023"/>
                  <a:gd name="connsiteX3" fmla="*/ 128587 w 154780"/>
                  <a:gd name="connsiteY3" fmla="*/ 211931 h 223023"/>
                  <a:gd name="connsiteX4" fmla="*/ 75009 w 154780"/>
                  <a:gd name="connsiteY4" fmla="*/ 222646 h 223023"/>
                  <a:gd name="connsiteX5" fmla="*/ 46434 w 154780"/>
                  <a:gd name="connsiteY5" fmla="*/ 191689 h 223023"/>
                  <a:gd name="connsiteX6" fmla="*/ 0 w 154780"/>
                  <a:gd name="connsiteY6" fmla="*/ 8334 h 223023"/>
                  <a:gd name="connsiteX0" fmla="*/ 0 w 154780"/>
                  <a:gd name="connsiteY0" fmla="*/ 8334 h 223023"/>
                  <a:gd name="connsiteX1" fmla="*/ 128587 w 154780"/>
                  <a:gd name="connsiteY1" fmla="*/ 0 h 223023"/>
                  <a:gd name="connsiteX2" fmla="*/ 154780 w 154780"/>
                  <a:gd name="connsiteY2" fmla="*/ 177403 h 223023"/>
                  <a:gd name="connsiteX3" fmla="*/ 128587 w 154780"/>
                  <a:gd name="connsiteY3" fmla="*/ 211931 h 223023"/>
                  <a:gd name="connsiteX4" fmla="*/ 75009 w 154780"/>
                  <a:gd name="connsiteY4" fmla="*/ 222646 h 223023"/>
                  <a:gd name="connsiteX5" fmla="*/ 46434 w 154780"/>
                  <a:gd name="connsiteY5" fmla="*/ 191689 h 223023"/>
                  <a:gd name="connsiteX6" fmla="*/ 0 w 154780"/>
                  <a:gd name="connsiteY6" fmla="*/ 8334 h 223023"/>
                  <a:gd name="connsiteX0" fmla="*/ 0 w 154780"/>
                  <a:gd name="connsiteY0" fmla="*/ 8334 h 223023"/>
                  <a:gd name="connsiteX1" fmla="*/ 128587 w 154780"/>
                  <a:gd name="connsiteY1" fmla="*/ 0 h 223023"/>
                  <a:gd name="connsiteX2" fmla="*/ 154780 w 154780"/>
                  <a:gd name="connsiteY2" fmla="*/ 177403 h 223023"/>
                  <a:gd name="connsiteX3" fmla="*/ 128587 w 154780"/>
                  <a:gd name="connsiteY3" fmla="*/ 211931 h 223023"/>
                  <a:gd name="connsiteX4" fmla="*/ 75009 w 154780"/>
                  <a:gd name="connsiteY4" fmla="*/ 222646 h 223023"/>
                  <a:gd name="connsiteX5" fmla="*/ 46434 w 154780"/>
                  <a:gd name="connsiteY5" fmla="*/ 191689 h 223023"/>
                  <a:gd name="connsiteX6" fmla="*/ 0 w 154780"/>
                  <a:gd name="connsiteY6" fmla="*/ 8334 h 223023"/>
                  <a:gd name="connsiteX0" fmla="*/ 0 w 150017"/>
                  <a:gd name="connsiteY0" fmla="*/ 10716 h 223023"/>
                  <a:gd name="connsiteX1" fmla="*/ 123824 w 150017"/>
                  <a:gd name="connsiteY1" fmla="*/ 0 h 223023"/>
                  <a:gd name="connsiteX2" fmla="*/ 150017 w 150017"/>
                  <a:gd name="connsiteY2" fmla="*/ 177403 h 223023"/>
                  <a:gd name="connsiteX3" fmla="*/ 123824 w 150017"/>
                  <a:gd name="connsiteY3" fmla="*/ 211931 h 223023"/>
                  <a:gd name="connsiteX4" fmla="*/ 70246 w 150017"/>
                  <a:gd name="connsiteY4" fmla="*/ 222646 h 223023"/>
                  <a:gd name="connsiteX5" fmla="*/ 41671 w 150017"/>
                  <a:gd name="connsiteY5" fmla="*/ 191689 h 223023"/>
                  <a:gd name="connsiteX6" fmla="*/ 0 w 150017"/>
                  <a:gd name="connsiteY6" fmla="*/ 10716 h 223023"/>
                  <a:gd name="connsiteX0" fmla="*/ 0 w 150017"/>
                  <a:gd name="connsiteY0" fmla="*/ 10716 h 223023"/>
                  <a:gd name="connsiteX1" fmla="*/ 123824 w 150017"/>
                  <a:gd name="connsiteY1" fmla="*/ 0 h 223023"/>
                  <a:gd name="connsiteX2" fmla="*/ 150017 w 150017"/>
                  <a:gd name="connsiteY2" fmla="*/ 177403 h 223023"/>
                  <a:gd name="connsiteX3" fmla="*/ 123824 w 150017"/>
                  <a:gd name="connsiteY3" fmla="*/ 211931 h 223023"/>
                  <a:gd name="connsiteX4" fmla="*/ 70246 w 150017"/>
                  <a:gd name="connsiteY4" fmla="*/ 222646 h 223023"/>
                  <a:gd name="connsiteX5" fmla="*/ 41671 w 150017"/>
                  <a:gd name="connsiteY5" fmla="*/ 191689 h 223023"/>
                  <a:gd name="connsiteX6" fmla="*/ 0 w 150017"/>
                  <a:gd name="connsiteY6" fmla="*/ 10716 h 223023"/>
                  <a:gd name="connsiteX0" fmla="*/ 0 w 150017"/>
                  <a:gd name="connsiteY0" fmla="*/ 10716 h 223023"/>
                  <a:gd name="connsiteX1" fmla="*/ 123824 w 150017"/>
                  <a:gd name="connsiteY1" fmla="*/ 0 h 223023"/>
                  <a:gd name="connsiteX2" fmla="*/ 150017 w 150017"/>
                  <a:gd name="connsiteY2" fmla="*/ 177403 h 223023"/>
                  <a:gd name="connsiteX3" fmla="*/ 123824 w 150017"/>
                  <a:gd name="connsiteY3" fmla="*/ 211931 h 223023"/>
                  <a:gd name="connsiteX4" fmla="*/ 70246 w 150017"/>
                  <a:gd name="connsiteY4" fmla="*/ 222646 h 223023"/>
                  <a:gd name="connsiteX5" fmla="*/ 41671 w 150017"/>
                  <a:gd name="connsiteY5" fmla="*/ 191689 h 223023"/>
                  <a:gd name="connsiteX6" fmla="*/ 0 w 150017"/>
                  <a:gd name="connsiteY6" fmla="*/ 10716 h 223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017" h="223023">
                    <a:moveTo>
                      <a:pt x="0" y="10716"/>
                    </a:moveTo>
                    <a:lnTo>
                      <a:pt x="123824" y="0"/>
                    </a:lnTo>
                    <a:lnTo>
                      <a:pt x="150017" y="177403"/>
                    </a:lnTo>
                    <a:cubicBezTo>
                      <a:pt x="141286" y="204390"/>
                      <a:pt x="140889" y="200422"/>
                      <a:pt x="123824" y="211931"/>
                    </a:cubicBezTo>
                    <a:cubicBezTo>
                      <a:pt x="105965" y="215503"/>
                      <a:pt x="94059" y="225027"/>
                      <a:pt x="70246" y="222646"/>
                    </a:cubicBezTo>
                    <a:cubicBezTo>
                      <a:pt x="57546" y="212327"/>
                      <a:pt x="53180" y="212724"/>
                      <a:pt x="41671" y="191689"/>
                    </a:cubicBezTo>
                    <a:cubicBezTo>
                      <a:pt x="15875" y="130174"/>
                      <a:pt x="11509" y="92472"/>
                      <a:pt x="0" y="10716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2" name="フリーフォーム: 図形 281">
                <a:extLst>
                  <a:ext uri="{FF2B5EF4-FFF2-40B4-BE49-F238E27FC236}">
                    <a16:creationId xmlns:a16="http://schemas.microsoft.com/office/drawing/2014/main" id="{7856F219-1881-0A6C-8F80-CC41F71E463F}"/>
                  </a:ext>
                </a:extLst>
              </p:cNvPr>
              <p:cNvSpPr/>
              <p:nvPr/>
            </p:nvSpPr>
            <p:spPr>
              <a:xfrm>
                <a:off x="7426010" y="2675335"/>
                <a:ext cx="473786" cy="977506"/>
              </a:xfrm>
              <a:custGeom>
                <a:avLst/>
                <a:gdLst>
                  <a:gd name="connsiteX0" fmla="*/ 447675 w 469106"/>
                  <a:gd name="connsiteY0" fmla="*/ 7144 h 971550"/>
                  <a:gd name="connsiteX1" fmla="*/ 320278 w 469106"/>
                  <a:gd name="connsiteY1" fmla="*/ 65485 h 971550"/>
                  <a:gd name="connsiteX2" fmla="*/ 155972 w 469106"/>
                  <a:gd name="connsiteY2" fmla="*/ 67866 h 971550"/>
                  <a:gd name="connsiteX3" fmla="*/ 7143 w 469106"/>
                  <a:gd name="connsiteY3" fmla="*/ 0 h 971550"/>
                  <a:gd name="connsiteX4" fmla="*/ 0 w 469106"/>
                  <a:gd name="connsiteY4" fmla="*/ 200025 h 971550"/>
                  <a:gd name="connsiteX5" fmla="*/ 50006 w 469106"/>
                  <a:gd name="connsiteY5" fmla="*/ 238125 h 971550"/>
                  <a:gd name="connsiteX6" fmla="*/ 10715 w 469106"/>
                  <a:gd name="connsiteY6" fmla="*/ 922735 h 971550"/>
                  <a:gd name="connsiteX7" fmla="*/ 55959 w 469106"/>
                  <a:gd name="connsiteY7" fmla="*/ 969169 h 971550"/>
                  <a:gd name="connsiteX8" fmla="*/ 119062 w 469106"/>
                  <a:gd name="connsiteY8" fmla="*/ 971550 h 971550"/>
                  <a:gd name="connsiteX9" fmla="*/ 163115 w 469106"/>
                  <a:gd name="connsiteY9" fmla="*/ 925116 h 971550"/>
                  <a:gd name="connsiteX10" fmla="*/ 229790 w 469106"/>
                  <a:gd name="connsiteY10" fmla="*/ 285750 h 971550"/>
                  <a:gd name="connsiteX11" fmla="*/ 247650 w 469106"/>
                  <a:gd name="connsiteY11" fmla="*/ 286941 h 971550"/>
                  <a:gd name="connsiteX12" fmla="*/ 311943 w 469106"/>
                  <a:gd name="connsiteY12" fmla="*/ 932260 h 971550"/>
                  <a:gd name="connsiteX13" fmla="*/ 359568 w 469106"/>
                  <a:gd name="connsiteY13" fmla="*/ 964407 h 971550"/>
                  <a:gd name="connsiteX14" fmla="*/ 427434 w 469106"/>
                  <a:gd name="connsiteY14" fmla="*/ 960835 h 971550"/>
                  <a:gd name="connsiteX15" fmla="*/ 457200 w 469106"/>
                  <a:gd name="connsiteY15" fmla="*/ 923925 h 971550"/>
                  <a:gd name="connsiteX16" fmla="*/ 432197 w 469106"/>
                  <a:gd name="connsiteY16" fmla="*/ 242888 h 971550"/>
                  <a:gd name="connsiteX17" fmla="*/ 469106 w 469106"/>
                  <a:gd name="connsiteY17" fmla="*/ 201216 h 971550"/>
                  <a:gd name="connsiteX18" fmla="*/ 447675 w 469106"/>
                  <a:gd name="connsiteY18" fmla="*/ 7144 h 971550"/>
                  <a:gd name="connsiteX0" fmla="*/ 457200 w 469106"/>
                  <a:gd name="connsiteY0" fmla="*/ 7144 h 971550"/>
                  <a:gd name="connsiteX1" fmla="*/ 320278 w 469106"/>
                  <a:gd name="connsiteY1" fmla="*/ 65485 h 971550"/>
                  <a:gd name="connsiteX2" fmla="*/ 155972 w 469106"/>
                  <a:gd name="connsiteY2" fmla="*/ 67866 h 971550"/>
                  <a:gd name="connsiteX3" fmla="*/ 7143 w 469106"/>
                  <a:gd name="connsiteY3" fmla="*/ 0 h 971550"/>
                  <a:gd name="connsiteX4" fmla="*/ 0 w 469106"/>
                  <a:gd name="connsiteY4" fmla="*/ 200025 h 971550"/>
                  <a:gd name="connsiteX5" fmla="*/ 50006 w 469106"/>
                  <a:gd name="connsiteY5" fmla="*/ 238125 h 971550"/>
                  <a:gd name="connsiteX6" fmla="*/ 10715 w 469106"/>
                  <a:gd name="connsiteY6" fmla="*/ 922735 h 971550"/>
                  <a:gd name="connsiteX7" fmla="*/ 55959 w 469106"/>
                  <a:gd name="connsiteY7" fmla="*/ 969169 h 971550"/>
                  <a:gd name="connsiteX8" fmla="*/ 119062 w 469106"/>
                  <a:gd name="connsiteY8" fmla="*/ 971550 h 971550"/>
                  <a:gd name="connsiteX9" fmla="*/ 163115 w 469106"/>
                  <a:gd name="connsiteY9" fmla="*/ 925116 h 971550"/>
                  <a:gd name="connsiteX10" fmla="*/ 229790 w 469106"/>
                  <a:gd name="connsiteY10" fmla="*/ 285750 h 971550"/>
                  <a:gd name="connsiteX11" fmla="*/ 247650 w 469106"/>
                  <a:gd name="connsiteY11" fmla="*/ 286941 h 971550"/>
                  <a:gd name="connsiteX12" fmla="*/ 311943 w 469106"/>
                  <a:gd name="connsiteY12" fmla="*/ 932260 h 971550"/>
                  <a:gd name="connsiteX13" fmla="*/ 359568 w 469106"/>
                  <a:gd name="connsiteY13" fmla="*/ 964407 h 971550"/>
                  <a:gd name="connsiteX14" fmla="*/ 427434 w 469106"/>
                  <a:gd name="connsiteY14" fmla="*/ 960835 h 971550"/>
                  <a:gd name="connsiteX15" fmla="*/ 457200 w 469106"/>
                  <a:gd name="connsiteY15" fmla="*/ 923925 h 971550"/>
                  <a:gd name="connsiteX16" fmla="*/ 432197 w 469106"/>
                  <a:gd name="connsiteY16" fmla="*/ 242888 h 971550"/>
                  <a:gd name="connsiteX17" fmla="*/ 469106 w 469106"/>
                  <a:gd name="connsiteY17" fmla="*/ 201216 h 971550"/>
                  <a:gd name="connsiteX18" fmla="*/ 457200 w 469106"/>
                  <a:gd name="connsiteY18" fmla="*/ 7144 h 971550"/>
                  <a:gd name="connsiteX0" fmla="*/ 457200 w 469106"/>
                  <a:gd name="connsiteY0" fmla="*/ 7144 h 971550"/>
                  <a:gd name="connsiteX1" fmla="*/ 320278 w 469106"/>
                  <a:gd name="connsiteY1" fmla="*/ 65485 h 971550"/>
                  <a:gd name="connsiteX2" fmla="*/ 155972 w 469106"/>
                  <a:gd name="connsiteY2" fmla="*/ 67866 h 971550"/>
                  <a:gd name="connsiteX3" fmla="*/ 7143 w 469106"/>
                  <a:gd name="connsiteY3" fmla="*/ 0 h 971550"/>
                  <a:gd name="connsiteX4" fmla="*/ 0 w 469106"/>
                  <a:gd name="connsiteY4" fmla="*/ 200025 h 971550"/>
                  <a:gd name="connsiteX5" fmla="*/ 50006 w 469106"/>
                  <a:gd name="connsiteY5" fmla="*/ 238125 h 971550"/>
                  <a:gd name="connsiteX6" fmla="*/ 10715 w 469106"/>
                  <a:gd name="connsiteY6" fmla="*/ 922735 h 971550"/>
                  <a:gd name="connsiteX7" fmla="*/ 55959 w 469106"/>
                  <a:gd name="connsiteY7" fmla="*/ 969169 h 971550"/>
                  <a:gd name="connsiteX8" fmla="*/ 119062 w 469106"/>
                  <a:gd name="connsiteY8" fmla="*/ 971550 h 971550"/>
                  <a:gd name="connsiteX9" fmla="*/ 163115 w 469106"/>
                  <a:gd name="connsiteY9" fmla="*/ 925116 h 971550"/>
                  <a:gd name="connsiteX10" fmla="*/ 229790 w 469106"/>
                  <a:gd name="connsiteY10" fmla="*/ 285750 h 971550"/>
                  <a:gd name="connsiteX11" fmla="*/ 247650 w 469106"/>
                  <a:gd name="connsiteY11" fmla="*/ 286941 h 971550"/>
                  <a:gd name="connsiteX12" fmla="*/ 311943 w 469106"/>
                  <a:gd name="connsiteY12" fmla="*/ 932260 h 971550"/>
                  <a:gd name="connsiteX13" fmla="*/ 359568 w 469106"/>
                  <a:gd name="connsiteY13" fmla="*/ 964407 h 971550"/>
                  <a:gd name="connsiteX14" fmla="*/ 427434 w 469106"/>
                  <a:gd name="connsiteY14" fmla="*/ 960835 h 971550"/>
                  <a:gd name="connsiteX15" fmla="*/ 457200 w 469106"/>
                  <a:gd name="connsiteY15" fmla="*/ 923925 h 971550"/>
                  <a:gd name="connsiteX16" fmla="*/ 432197 w 469106"/>
                  <a:gd name="connsiteY16" fmla="*/ 242888 h 971550"/>
                  <a:gd name="connsiteX17" fmla="*/ 469106 w 469106"/>
                  <a:gd name="connsiteY17" fmla="*/ 201216 h 971550"/>
                  <a:gd name="connsiteX18" fmla="*/ 457200 w 469106"/>
                  <a:gd name="connsiteY18" fmla="*/ 7144 h 971550"/>
                  <a:gd name="connsiteX0" fmla="*/ 460771 w 472677"/>
                  <a:gd name="connsiteY0" fmla="*/ 7144 h 971550"/>
                  <a:gd name="connsiteX1" fmla="*/ 323849 w 472677"/>
                  <a:gd name="connsiteY1" fmla="*/ 65485 h 971550"/>
                  <a:gd name="connsiteX2" fmla="*/ 159543 w 472677"/>
                  <a:gd name="connsiteY2" fmla="*/ 67866 h 971550"/>
                  <a:gd name="connsiteX3" fmla="*/ 10714 w 472677"/>
                  <a:gd name="connsiteY3" fmla="*/ 0 h 971550"/>
                  <a:gd name="connsiteX4" fmla="*/ 0 w 472677"/>
                  <a:gd name="connsiteY4" fmla="*/ 192882 h 971550"/>
                  <a:gd name="connsiteX5" fmla="*/ 53577 w 472677"/>
                  <a:gd name="connsiteY5" fmla="*/ 238125 h 971550"/>
                  <a:gd name="connsiteX6" fmla="*/ 14286 w 472677"/>
                  <a:gd name="connsiteY6" fmla="*/ 922735 h 971550"/>
                  <a:gd name="connsiteX7" fmla="*/ 59530 w 472677"/>
                  <a:gd name="connsiteY7" fmla="*/ 969169 h 971550"/>
                  <a:gd name="connsiteX8" fmla="*/ 122633 w 472677"/>
                  <a:gd name="connsiteY8" fmla="*/ 971550 h 971550"/>
                  <a:gd name="connsiteX9" fmla="*/ 166686 w 472677"/>
                  <a:gd name="connsiteY9" fmla="*/ 925116 h 971550"/>
                  <a:gd name="connsiteX10" fmla="*/ 233361 w 472677"/>
                  <a:gd name="connsiteY10" fmla="*/ 285750 h 971550"/>
                  <a:gd name="connsiteX11" fmla="*/ 251221 w 472677"/>
                  <a:gd name="connsiteY11" fmla="*/ 286941 h 971550"/>
                  <a:gd name="connsiteX12" fmla="*/ 315514 w 472677"/>
                  <a:gd name="connsiteY12" fmla="*/ 932260 h 971550"/>
                  <a:gd name="connsiteX13" fmla="*/ 363139 w 472677"/>
                  <a:gd name="connsiteY13" fmla="*/ 964407 h 971550"/>
                  <a:gd name="connsiteX14" fmla="*/ 431005 w 472677"/>
                  <a:gd name="connsiteY14" fmla="*/ 960835 h 971550"/>
                  <a:gd name="connsiteX15" fmla="*/ 460771 w 472677"/>
                  <a:gd name="connsiteY15" fmla="*/ 923925 h 971550"/>
                  <a:gd name="connsiteX16" fmla="*/ 435768 w 472677"/>
                  <a:gd name="connsiteY16" fmla="*/ 242888 h 971550"/>
                  <a:gd name="connsiteX17" fmla="*/ 472677 w 472677"/>
                  <a:gd name="connsiteY17" fmla="*/ 201216 h 971550"/>
                  <a:gd name="connsiteX18" fmla="*/ 460771 w 472677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54686 w 473786"/>
                  <a:gd name="connsiteY5" fmla="*/ 23812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6877 w 473786"/>
                  <a:gd name="connsiteY16" fmla="*/ 242888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6877 w 473786"/>
                  <a:gd name="connsiteY16" fmla="*/ 242888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1880 w 473786"/>
                  <a:gd name="connsiteY15" fmla="*/ 923925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1880 w 473786"/>
                  <a:gd name="connsiteY15" fmla="*/ 923925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1880 w 473786"/>
                  <a:gd name="connsiteY15" fmla="*/ 923925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4204 w 473786"/>
                  <a:gd name="connsiteY6" fmla="*/ 913210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4204 w 473786"/>
                  <a:gd name="connsiteY6" fmla="*/ 913210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4204 w 473786"/>
                  <a:gd name="connsiteY6" fmla="*/ 913210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4771"/>
                  <a:gd name="connsiteX1" fmla="*/ 324958 w 473786"/>
                  <a:gd name="connsiteY1" fmla="*/ 65485 h 974771"/>
                  <a:gd name="connsiteX2" fmla="*/ 160652 w 473786"/>
                  <a:gd name="connsiteY2" fmla="*/ 67866 h 974771"/>
                  <a:gd name="connsiteX3" fmla="*/ 11823 w 473786"/>
                  <a:gd name="connsiteY3" fmla="*/ 0 h 974771"/>
                  <a:gd name="connsiteX4" fmla="*/ 1109 w 473786"/>
                  <a:gd name="connsiteY4" fmla="*/ 192882 h 974771"/>
                  <a:gd name="connsiteX5" fmla="*/ 49924 w 473786"/>
                  <a:gd name="connsiteY5" fmla="*/ 239315 h 974771"/>
                  <a:gd name="connsiteX6" fmla="*/ 14204 w 473786"/>
                  <a:gd name="connsiteY6" fmla="*/ 913210 h 974771"/>
                  <a:gd name="connsiteX7" fmla="*/ 60639 w 473786"/>
                  <a:gd name="connsiteY7" fmla="*/ 969169 h 974771"/>
                  <a:gd name="connsiteX8" fmla="*/ 123742 w 473786"/>
                  <a:gd name="connsiteY8" fmla="*/ 971550 h 974771"/>
                  <a:gd name="connsiteX9" fmla="*/ 167795 w 473786"/>
                  <a:gd name="connsiteY9" fmla="*/ 925116 h 974771"/>
                  <a:gd name="connsiteX10" fmla="*/ 234470 w 473786"/>
                  <a:gd name="connsiteY10" fmla="*/ 285750 h 974771"/>
                  <a:gd name="connsiteX11" fmla="*/ 252330 w 473786"/>
                  <a:gd name="connsiteY11" fmla="*/ 286941 h 974771"/>
                  <a:gd name="connsiteX12" fmla="*/ 304716 w 473786"/>
                  <a:gd name="connsiteY12" fmla="*/ 922735 h 974771"/>
                  <a:gd name="connsiteX13" fmla="*/ 359486 w 473786"/>
                  <a:gd name="connsiteY13" fmla="*/ 969170 h 974771"/>
                  <a:gd name="connsiteX14" fmla="*/ 432114 w 473786"/>
                  <a:gd name="connsiteY14" fmla="*/ 964407 h 974771"/>
                  <a:gd name="connsiteX15" fmla="*/ 467833 w 473786"/>
                  <a:gd name="connsiteY15" fmla="*/ 919163 h 974771"/>
                  <a:gd name="connsiteX16" fmla="*/ 438067 w 473786"/>
                  <a:gd name="connsiteY16" fmla="*/ 248842 h 974771"/>
                  <a:gd name="connsiteX17" fmla="*/ 473786 w 473786"/>
                  <a:gd name="connsiteY17" fmla="*/ 201216 h 974771"/>
                  <a:gd name="connsiteX18" fmla="*/ 461880 w 473786"/>
                  <a:gd name="connsiteY18" fmla="*/ 7144 h 974771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29707 w 473786"/>
                  <a:gd name="connsiteY10" fmla="*/ 289322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29707 w 473786"/>
                  <a:gd name="connsiteY10" fmla="*/ 289322 h 977506"/>
                  <a:gd name="connsiteX11" fmla="*/ 255902 w 473786"/>
                  <a:gd name="connsiteY11" fmla="*/ 291704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73786" h="977506">
                    <a:moveTo>
                      <a:pt x="461880" y="7144"/>
                    </a:moveTo>
                    <a:lnTo>
                      <a:pt x="324958" y="65485"/>
                    </a:lnTo>
                    <a:lnTo>
                      <a:pt x="160652" y="67866"/>
                    </a:lnTo>
                    <a:lnTo>
                      <a:pt x="11823" y="0"/>
                    </a:lnTo>
                    <a:cubicBezTo>
                      <a:pt x="8252" y="64294"/>
                      <a:pt x="-3655" y="127398"/>
                      <a:pt x="1109" y="192882"/>
                    </a:cubicBezTo>
                    <a:lnTo>
                      <a:pt x="49924" y="239315"/>
                    </a:lnTo>
                    <a:cubicBezTo>
                      <a:pt x="38017" y="463947"/>
                      <a:pt x="13015" y="690959"/>
                      <a:pt x="14204" y="913210"/>
                    </a:cubicBezTo>
                    <a:cubicBezTo>
                      <a:pt x="29682" y="931863"/>
                      <a:pt x="35636" y="950516"/>
                      <a:pt x="60639" y="969169"/>
                    </a:cubicBezTo>
                    <a:cubicBezTo>
                      <a:pt x="81673" y="980679"/>
                      <a:pt x="97946" y="979090"/>
                      <a:pt x="123742" y="971550"/>
                    </a:cubicBezTo>
                    <a:cubicBezTo>
                      <a:pt x="150332" y="954881"/>
                      <a:pt x="150730" y="947738"/>
                      <a:pt x="167795" y="925116"/>
                    </a:cubicBezTo>
                    <a:cubicBezTo>
                      <a:pt x="188829" y="710803"/>
                      <a:pt x="207482" y="502444"/>
                      <a:pt x="229707" y="289322"/>
                    </a:cubicBezTo>
                    <a:lnTo>
                      <a:pt x="255902" y="291704"/>
                    </a:lnTo>
                    <a:cubicBezTo>
                      <a:pt x="273364" y="503635"/>
                      <a:pt x="281301" y="719139"/>
                      <a:pt x="304716" y="922735"/>
                    </a:cubicBezTo>
                    <a:cubicBezTo>
                      <a:pt x="325354" y="951310"/>
                      <a:pt x="324560" y="953692"/>
                      <a:pt x="359486" y="969170"/>
                    </a:cubicBezTo>
                    <a:cubicBezTo>
                      <a:pt x="383695" y="975917"/>
                      <a:pt x="401952" y="971948"/>
                      <a:pt x="432114" y="964407"/>
                    </a:cubicBezTo>
                    <a:lnTo>
                      <a:pt x="467833" y="919163"/>
                    </a:lnTo>
                    <a:cubicBezTo>
                      <a:pt x="463468" y="701279"/>
                      <a:pt x="457911" y="492920"/>
                      <a:pt x="438067" y="248842"/>
                    </a:cubicBezTo>
                    <a:cubicBezTo>
                      <a:pt x="450370" y="234951"/>
                      <a:pt x="461483" y="228204"/>
                      <a:pt x="473786" y="201216"/>
                    </a:cubicBezTo>
                    <a:lnTo>
                      <a:pt x="461880" y="7144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3" name="四角形: 角を丸くする 282">
                <a:extLst>
                  <a:ext uri="{FF2B5EF4-FFF2-40B4-BE49-F238E27FC236}">
                    <a16:creationId xmlns:a16="http://schemas.microsoft.com/office/drawing/2014/main" id="{F70A3F51-C0BD-9CA1-CE3D-582118B9691E}"/>
                  </a:ext>
                </a:extLst>
              </p:cNvPr>
              <p:cNvSpPr/>
              <p:nvPr/>
            </p:nvSpPr>
            <p:spPr>
              <a:xfrm>
                <a:off x="7239672" y="2902364"/>
                <a:ext cx="70218" cy="746701"/>
              </a:xfrm>
              <a:prstGeom prst="roundRect">
                <a:avLst>
                  <a:gd name="adj" fmla="val 37913"/>
                </a:avLst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2" name="グループ化 301">
              <a:extLst>
                <a:ext uri="{FF2B5EF4-FFF2-40B4-BE49-F238E27FC236}">
                  <a16:creationId xmlns:a16="http://schemas.microsoft.com/office/drawing/2014/main" id="{F8A94501-169F-BB79-A364-7D37F2159576}"/>
                </a:ext>
              </a:extLst>
            </p:cNvPr>
            <p:cNvGrpSpPr/>
            <p:nvPr/>
          </p:nvGrpSpPr>
          <p:grpSpPr>
            <a:xfrm>
              <a:off x="2439814" y="6186714"/>
              <a:ext cx="1427324" cy="491540"/>
              <a:chOff x="4634872" y="3790668"/>
              <a:chExt cx="1427324" cy="598608"/>
            </a:xfrm>
          </p:grpSpPr>
          <p:sp>
            <p:nvSpPr>
              <p:cNvPr id="303" name="正方形/長方形 302">
                <a:extLst>
                  <a:ext uri="{FF2B5EF4-FFF2-40B4-BE49-F238E27FC236}">
                    <a16:creationId xmlns:a16="http://schemas.microsoft.com/office/drawing/2014/main" id="{372FBF6C-AEF1-7151-6E37-209BDCF747AE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高齢者</a:t>
                </a:r>
              </a:p>
            </p:txBody>
          </p:sp>
          <p:sp>
            <p:nvSpPr>
              <p:cNvPr id="304" name="正方形/長方形 303">
                <a:extLst>
                  <a:ext uri="{FF2B5EF4-FFF2-40B4-BE49-F238E27FC236}">
                    <a16:creationId xmlns:a16="http://schemas.microsoft.com/office/drawing/2014/main" id="{CF8A45B7-D5AF-25B2-6C9D-30DABEDF6EE7}"/>
                  </a:ext>
                </a:extLst>
              </p:cNvPr>
              <p:cNvSpPr/>
              <p:nvPr/>
            </p:nvSpPr>
            <p:spPr>
              <a:xfrm>
                <a:off x="4634872" y="4066666"/>
                <a:ext cx="1427324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５０～５５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％</a:t>
                </a:r>
              </a:p>
            </p:txBody>
          </p:sp>
        </p:grp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0E1A5D18-9770-6BAE-E4FA-42221B2559BA}"/>
              </a:ext>
            </a:extLst>
          </p:cNvPr>
          <p:cNvGrpSpPr/>
          <p:nvPr/>
        </p:nvGrpSpPr>
        <p:grpSpPr>
          <a:xfrm>
            <a:off x="321325" y="2111600"/>
            <a:ext cx="2798551" cy="1738963"/>
            <a:chOff x="264489" y="2604486"/>
            <a:chExt cx="2798551" cy="1738963"/>
          </a:xfrm>
        </p:grpSpPr>
        <p:grpSp>
          <p:nvGrpSpPr>
            <p:cNvPr id="180" name="グループ化 179">
              <a:extLst>
                <a:ext uri="{FF2B5EF4-FFF2-40B4-BE49-F238E27FC236}">
                  <a16:creationId xmlns:a16="http://schemas.microsoft.com/office/drawing/2014/main" id="{5AEE5E4C-0374-DEE3-32DB-E5E2EA506F1F}"/>
                </a:ext>
              </a:extLst>
            </p:cNvPr>
            <p:cNvGrpSpPr/>
            <p:nvPr/>
          </p:nvGrpSpPr>
          <p:grpSpPr>
            <a:xfrm>
              <a:off x="2208629" y="2604486"/>
              <a:ext cx="733940" cy="1261875"/>
              <a:chOff x="3846434" y="2266062"/>
              <a:chExt cx="807334" cy="1388062"/>
            </a:xfrm>
          </p:grpSpPr>
          <p:sp>
            <p:nvSpPr>
              <p:cNvPr id="285" name="楕円 284">
                <a:extLst>
                  <a:ext uri="{FF2B5EF4-FFF2-40B4-BE49-F238E27FC236}">
                    <a16:creationId xmlns:a16="http://schemas.microsoft.com/office/drawing/2014/main" id="{E80F01F6-6599-9700-B97C-F346B51EC292}"/>
                  </a:ext>
                </a:extLst>
              </p:cNvPr>
              <p:cNvSpPr/>
              <p:nvPr/>
            </p:nvSpPr>
            <p:spPr>
              <a:xfrm>
                <a:off x="4091409" y="2266062"/>
                <a:ext cx="327309" cy="318956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6" name="フリーフォーム: 図形 285">
                <a:extLst>
                  <a:ext uri="{FF2B5EF4-FFF2-40B4-BE49-F238E27FC236}">
                    <a16:creationId xmlns:a16="http://schemas.microsoft.com/office/drawing/2014/main" id="{42615A9A-F091-6493-4A46-A31C34285EC7}"/>
                  </a:ext>
                </a:extLst>
              </p:cNvPr>
              <p:cNvSpPr/>
              <p:nvPr/>
            </p:nvSpPr>
            <p:spPr>
              <a:xfrm>
                <a:off x="3846434" y="2603438"/>
                <a:ext cx="807334" cy="1050686"/>
              </a:xfrm>
              <a:custGeom>
                <a:avLst/>
                <a:gdLst>
                  <a:gd name="connsiteX0" fmla="*/ 319163 w 808533"/>
                  <a:gd name="connsiteY0" fmla="*/ 17135 h 1121759"/>
                  <a:gd name="connsiteX1" fmla="*/ 204863 w 808533"/>
                  <a:gd name="connsiteY1" fmla="*/ 12372 h 1121759"/>
                  <a:gd name="connsiteX2" fmla="*/ 120329 w 808533"/>
                  <a:gd name="connsiteY2" fmla="*/ 99288 h 1121759"/>
                  <a:gd name="connsiteX3" fmla="*/ 76 w 808533"/>
                  <a:gd name="connsiteY3" fmla="*/ 479097 h 1121759"/>
                  <a:gd name="connsiteX4" fmla="*/ 103660 w 808533"/>
                  <a:gd name="connsiteY4" fmla="*/ 504101 h 1121759"/>
                  <a:gd name="connsiteX5" fmla="*/ 196529 w 808533"/>
                  <a:gd name="connsiteY5" fmla="*/ 258832 h 1121759"/>
                  <a:gd name="connsiteX6" fmla="*/ 246535 w 808533"/>
                  <a:gd name="connsiteY6" fmla="*/ 1042263 h 1121759"/>
                  <a:gd name="connsiteX7" fmla="*/ 371551 w 808533"/>
                  <a:gd name="connsiteY7" fmla="*/ 1030357 h 1121759"/>
                  <a:gd name="connsiteX8" fmla="*/ 379885 w 808533"/>
                  <a:gd name="connsiteY8" fmla="*/ 614829 h 1121759"/>
                  <a:gd name="connsiteX9" fmla="*/ 434654 w 808533"/>
                  <a:gd name="connsiteY9" fmla="*/ 617210 h 1121759"/>
                  <a:gd name="connsiteX10" fmla="*/ 456085 w 808533"/>
                  <a:gd name="connsiteY10" fmla="*/ 1045835 h 1121759"/>
                  <a:gd name="connsiteX11" fmla="*/ 577529 w 808533"/>
                  <a:gd name="connsiteY11" fmla="*/ 1043454 h 1121759"/>
                  <a:gd name="connsiteX12" fmla="*/ 615629 w 808533"/>
                  <a:gd name="connsiteY12" fmla="*/ 260022 h 1121759"/>
                  <a:gd name="connsiteX13" fmla="*/ 729929 w 808533"/>
                  <a:gd name="connsiteY13" fmla="*/ 531485 h 1121759"/>
                  <a:gd name="connsiteX14" fmla="*/ 807320 w 808533"/>
                  <a:gd name="connsiteY14" fmla="*/ 481479 h 1121759"/>
                  <a:gd name="connsiteX15" fmla="*/ 669207 w 808533"/>
                  <a:gd name="connsiteY15" fmla="*/ 40947 h 1121759"/>
                  <a:gd name="connsiteX16" fmla="*/ 482279 w 808533"/>
                  <a:gd name="connsiteY16" fmla="*/ 20707 h 1121759"/>
                  <a:gd name="connsiteX17" fmla="*/ 415604 w 808533"/>
                  <a:gd name="connsiteY17" fmla="*/ 54044 h 1121759"/>
                  <a:gd name="connsiteX18" fmla="*/ 319163 w 808533"/>
                  <a:gd name="connsiteY18" fmla="*/ 17135 h 1121759"/>
                  <a:gd name="connsiteX0" fmla="*/ 319163 w 808533"/>
                  <a:gd name="connsiteY0" fmla="*/ 17135 h 1121759"/>
                  <a:gd name="connsiteX1" fmla="*/ 204863 w 808533"/>
                  <a:gd name="connsiteY1" fmla="*/ 12372 h 1121759"/>
                  <a:gd name="connsiteX2" fmla="*/ 120329 w 808533"/>
                  <a:gd name="connsiteY2" fmla="*/ 99288 h 1121759"/>
                  <a:gd name="connsiteX3" fmla="*/ 76 w 808533"/>
                  <a:gd name="connsiteY3" fmla="*/ 479097 h 1121759"/>
                  <a:gd name="connsiteX4" fmla="*/ 103660 w 808533"/>
                  <a:gd name="connsiteY4" fmla="*/ 504101 h 1121759"/>
                  <a:gd name="connsiteX5" fmla="*/ 196529 w 808533"/>
                  <a:gd name="connsiteY5" fmla="*/ 258832 h 1121759"/>
                  <a:gd name="connsiteX6" fmla="*/ 246535 w 808533"/>
                  <a:gd name="connsiteY6" fmla="*/ 1042263 h 1121759"/>
                  <a:gd name="connsiteX7" fmla="*/ 371551 w 808533"/>
                  <a:gd name="connsiteY7" fmla="*/ 1030357 h 1121759"/>
                  <a:gd name="connsiteX8" fmla="*/ 379885 w 808533"/>
                  <a:gd name="connsiteY8" fmla="*/ 614829 h 1121759"/>
                  <a:gd name="connsiteX9" fmla="*/ 434654 w 808533"/>
                  <a:gd name="connsiteY9" fmla="*/ 617210 h 1121759"/>
                  <a:gd name="connsiteX10" fmla="*/ 456085 w 808533"/>
                  <a:gd name="connsiteY10" fmla="*/ 1045835 h 1121759"/>
                  <a:gd name="connsiteX11" fmla="*/ 577529 w 808533"/>
                  <a:gd name="connsiteY11" fmla="*/ 1043454 h 1121759"/>
                  <a:gd name="connsiteX12" fmla="*/ 615629 w 808533"/>
                  <a:gd name="connsiteY12" fmla="*/ 260022 h 1121759"/>
                  <a:gd name="connsiteX13" fmla="*/ 729929 w 808533"/>
                  <a:gd name="connsiteY13" fmla="*/ 531485 h 1121759"/>
                  <a:gd name="connsiteX14" fmla="*/ 807320 w 808533"/>
                  <a:gd name="connsiteY14" fmla="*/ 481479 h 1121759"/>
                  <a:gd name="connsiteX15" fmla="*/ 669207 w 808533"/>
                  <a:gd name="connsiteY15" fmla="*/ 40947 h 1121759"/>
                  <a:gd name="connsiteX16" fmla="*/ 482279 w 808533"/>
                  <a:gd name="connsiteY16" fmla="*/ 20707 h 1121759"/>
                  <a:gd name="connsiteX17" fmla="*/ 408461 w 808533"/>
                  <a:gd name="connsiteY17" fmla="*/ 55234 h 1121759"/>
                  <a:gd name="connsiteX18" fmla="*/ 319163 w 808533"/>
                  <a:gd name="connsiteY18" fmla="*/ 17135 h 1121759"/>
                  <a:gd name="connsiteX0" fmla="*/ 319163 w 808533"/>
                  <a:gd name="connsiteY0" fmla="*/ 17492 h 1122116"/>
                  <a:gd name="connsiteX1" fmla="*/ 204863 w 808533"/>
                  <a:gd name="connsiteY1" fmla="*/ 12729 h 1122116"/>
                  <a:gd name="connsiteX2" fmla="*/ 120329 w 808533"/>
                  <a:gd name="connsiteY2" fmla="*/ 99645 h 1122116"/>
                  <a:gd name="connsiteX3" fmla="*/ 76 w 808533"/>
                  <a:gd name="connsiteY3" fmla="*/ 479454 h 1122116"/>
                  <a:gd name="connsiteX4" fmla="*/ 103660 w 808533"/>
                  <a:gd name="connsiteY4" fmla="*/ 504458 h 1122116"/>
                  <a:gd name="connsiteX5" fmla="*/ 196529 w 808533"/>
                  <a:gd name="connsiteY5" fmla="*/ 259189 h 1122116"/>
                  <a:gd name="connsiteX6" fmla="*/ 246535 w 808533"/>
                  <a:gd name="connsiteY6" fmla="*/ 1042620 h 1122116"/>
                  <a:gd name="connsiteX7" fmla="*/ 371551 w 808533"/>
                  <a:gd name="connsiteY7" fmla="*/ 1030714 h 1122116"/>
                  <a:gd name="connsiteX8" fmla="*/ 379885 w 808533"/>
                  <a:gd name="connsiteY8" fmla="*/ 615186 h 1122116"/>
                  <a:gd name="connsiteX9" fmla="*/ 434654 w 808533"/>
                  <a:gd name="connsiteY9" fmla="*/ 617567 h 1122116"/>
                  <a:gd name="connsiteX10" fmla="*/ 456085 w 808533"/>
                  <a:gd name="connsiteY10" fmla="*/ 1046192 h 1122116"/>
                  <a:gd name="connsiteX11" fmla="*/ 577529 w 808533"/>
                  <a:gd name="connsiteY11" fmla="*/ 1043811 h 1122116"/>
                  <a:gd name="connsiteX12" fmla="*/ 615629 w 808533"/>
                  <a:gd name="connsiteY12" fmla="*/ 260379 h 1122116"/>
                  <a:gd name="connsiteX13" fmla="*/ 729929 w 808533"/>
                  <a:gd name="connsiteY13" fmla="*/ 531842 h 1122116"/>
                  <a:gd name="connsiteX14" fmla="*/ 807320 w 808533"/>
                  <a:gd name="connsiteY14" fmla="*/ 481836 h 1122116"/>
                  <a:gd name="connsiteX15" fmla="*/ 669207 w 808533"/>
                  <a:gd name="connsiteY15" fmla="*/ 41304 h 1122116"/>
                  <a:gd name="connsiteX16" fmla="*/ 482279 w 808533"/>
                  <a:gd name="connsiteY16" fmla="*/ 21064 h 1122116"/>
                  <a:gd name="connsiteX17" fmla="*/ 408461 w 808533"/>
                  <a:gd name="connsiteY17" fmla="*/ 55591 h 1122116"/>
                  <a:gd name="connsiteX18" fmla="*/ 319163 w 808533"/>
                  <a:gd name="connsiteY18" fmla="*/ 17492 h 1122116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0449 h 1115073"/>
                  <a:gd name="connsiteX1" fmla="*/ 204863 w 808659"/>
                  <a:gd name="connsiteY1" fmla="*/ 5686 h 1115073"/>
                  <a:gd name="connsiteX2" fmla="*/ 120329 w 808659"/>
                  <a:gd name="connsiteY2" fmla="*/ 92602 h 1115073"/>
                  <a:gd name="connsiteX3" fmla="*/ 76 w 808659"/>
                  <a:gd name="connsiteY3" fmla="*/ 472411 h 1115073"/>
                  <a:gd name="connsiteX4" fmla="*/ 103660 w 808659"/>
                  <a:gd name="connsiteY4" fmla="*/ 497415 h 1115073"/>
                  <a:gd name="connsiteX5" fmla="*/ 196529 w 808659"/>
                  <a:gd name="connsiteY5" fmla="*/ 252146 h 1115073"/>
                  <a:gd name="connsiteX6" fmla="*/ 246535 w 808659"/>
                  <a:gd name="connsiteY6" fmla="*/ 1035577 h 1115073"/>
                  <a:gd name="connsiteX7" fmla="*/ 371551 w 808659"/>
                  <a:gd name="connsiteY7" fmla="*/ 1023671 h 1115073"/>
                  <a:gd name="connsiteX8" fmla="*/ 379885 w 808659"/>
                  <a:gd name="connsiteY8" fmla="*/ 608143 h 1115073"/>
                  <a:gd name="connsiteX9" fmla="*/ 434654 w 808659"/>
                  <a:gd name="connsiteY9" fmla="*/ 610524 h 1115073"/>
                  <a:gd name="connsiteX10" fmla="*/ 456085 w 808659"/>
                  <a:gd name="connsiteY10" fmla="*/ 1039149 h 1115073"/>
                  <a:gd name="connsiteX11" fmla="*/ 577529 w 808659"/>
                  <a:gd name="connsiteY11" fmla="*/ 1036768 h 1115073"/>
                  <a:gd name="connsiteX12" fmla="*/ 615629 w 808659"/>
                  <a:gd name="connsiteY12" fmla="*/ 253336 h 1115073"/>
                  <a:gd name="connsiteX13" fmla="*/ 729929 w 808659"/>
                  <a:gd name="connsiteY13" fmla="*/ 524799 h 1115073"/>
                  <a:gd name="connsiteX14" fmla="*/ 807320 w 808659"/>
                  <a:gd name="connsiteY14" fmla="*/ 474793 h 1115073"/>
                  <a:gd name="connsiteX15" fmla="*/ 665635 w 808659"/>
                  <a:gd name="connsiteY15" fmla="*/ 47358 h 1115073"/>
                  <a:gd name="connsiteX16" fmla="*/ 482279 w 808659"/>
                  <a:gd name="connsiteY16" fmla="*/ 14021 h 1115073"/>
                  <a:gd name="connsiteX17" fmla="*/ 408461 w 808659"/>
                  <a:gd name="connsiteY17" fmla="*/ 48548 h 1115073"/>
                  <a:gd name="connsiteX18" fmla="*/ 319163 w 808659"/>
                  <a:gd name="connsiteY18" fmla="*/ 10449 h 1115073"/>
                  <a:gd name="connsiteX0" fmla="*/ 319163 w 808659"/>
                  <a:gd name="connsiteY0" fmla="*/ 0 h 1104624"/>
                  <a:gd name="connsiteX1" fmla="*/ 120329 w 808659"/>
                  <a:gd name="connsiteY1" fmla="*/ 82153 h 1104624"/>
                  <a:gd name="connsiteX2" fmla="*/ 76 w 808659"/>
                  <a:gd name="connsiteY2" fmla="*/ 461962 h 1104624"/>
                  <a:gd name="connsiteX3" fmla="*/ 103660 w 808659"/>
                  <a:gd name="connsiteY3" fmla="*/ 486966 h 1104624"/>
                  <a:gd name="connsiteX4" fmla="*/ 196529 w 808659"/>
                  <a:gd name="connsiteY4" fmla="*/ 241697 h 1104624"/>
                  <a:gd name="connsiteX5" fmla="*/ 246535 w 808659"/>
                  <a:gd name="connsiteY5" fmla="*/ 1025128 h 1104624"/>
                  <a:gd name="connsiteX6" fmla="*/ 371551 w 808659"/>
                  <a:gd name="connsiteY6" fmla="*/ 1013222 h 1104624"/>
                  <a:gd name="connsiteX7" fmla="*/ 379885 w 808659"/>
                  <a:gd name="connsiteY7" fmla="*/ 597694 h 1104624"/>
                  <a:gd name="connsiteX8" fmla="*/ 434654 w 808659"/>
                  <a:gd name="connsiteY8" fmla="*/ 600075 h 1104624"/>
                  <a:gd name="connsiteX9" fmla="*/ 456085 w 808659"/>
                  <a:gd name="connsiteY9" fmla="*/ 1028700 h 1104624"/>
                  <a:gd name="connsiteX10" fmla="*/ 577529 w 808659"/>
                  <a:gd name="connsiteY10" fmla="*/ 1026319 h 1104624"/>
                  <a:gd name="connsiteX11" fmla="*/ 615629 w 808659"/>
                  <a:gd name="connsiteY11" fmla="*/ 242887 h 1104624"/>
                  <a:gd name="connsiteX12" fmla="*/ 729929 w 808659"/>
                  <a:gd name="connsiteY12" fmla="*/ 514350 h 1104624"/>
                  <a:gd name="connsiteX13" fmla="*/ 807320 w 808659"/>
                  <a:gd name="connsiteY13" fmla="*/ 464344 h 1104624"/>
                  <a:gd name="connsiteX14" fmla="*/ 665635 w 808659"/>
                  <a:gd name="connsiteY14" fmla="*/ 36909 h 1104624"/>
                  <a:gd name="connsiteX15" fmla="*/ 482279 w 808659"/>
                  <a:gd name="connsiteY15" fmla="*/ 3572 h 1104624"/>
                  <a:gd name="connsiteX16" fmla="*/ 408461 w 808659"/>
                  <a:gd name="connsiteY16" fmla="*/ 38099 h 1104624"/>
                  <a:gd name="connsiteX17" fmla="*/ 319163 w 808659"/>
                  <a:gd name="connsiteY17" fmla="*/ 0 h 1104624"/>
                  <a:gd name="connsiteX0" fmla="*/ 319337 w 808833"/>
                  <a:gd name="connsiteY0" fmla="*/ 218 h 1104842"/>
                  <a:gd name="connsiteX1" fmla="*/ 134790 w 808833"/>
                  <a:gd name="connsiteY1" fmla="*/ 59749 h 1104842"/>
                  <a:gd name="connsiteX2" fmla="*/ 250 w 808833"/>
                  <a:gd name="connsiteY2" fmla="*/ 462180 h 1104842"/>
                  <a:gd name="connsiteX3" fmla="*/ 103834 w 808833"/>
                  <a:gd name="connsiteY3" fmla="*/ 487184 h 1104842"/>
                  <a:gd name="connsiteX4" fmla="*/ 196703 w 808833"/>
                  <a:gd name="connsiteY4" fmla="*/ 241915 h 1104842"/>
                  <a:gd name="connsiteX5" fmla="*/ 246709 w 808833"/>
                  <a:gd name="connsiteY5" fmla="*/ 1025346 h 1104842"/>
                  <a:gd name="connsiteX6" fmla="*/ 371725 w 808833"/>
                  <a:gd name="connsiteY6" fmla="*/ 1013440 h 1104842"/>
                  <a:gd name="connsiteX7" fmla="*/ 380059 w 808833"/>
                  <a:gd name="connsiteY7" fmla="*/ 597912 h 1104842"/>
                  <a:gd name="connsiteX8" fmla="*/ 434828 w 808833"/>
                  <a:gd name="connsiteY8" fmla="*/ 600293 h 1104842"/>
                  <a:gd name="connsiteX9" fmla="*/ 456259 w 808833"/>
                  <a:gd name="connsiteY9" fmla="*/ 1028918 h 1104842"/>
                  <a:gd name="connsiteX10" fmla="*/ 577703 w 808833"/>
                  <a:gd name="connsiteY10" fmla="*/ 1026537 h 1104842"/>
                  <a:gd name="connsiteX11" fmla="*/ 615803 w 808833"/>
                  <a:gd name="connsiteY11" fmla="*/ 243105 h 1104842"/>
                  <a:gd name="connsiteX12" fmla="*/ 730103 w 808833"/>
                  <a:gd name="connsiteY12" fmla="*/ 514568 h 1104842"/>
                  <a:gd name="connsiteX13" fmla="*/ 807494 w 808833"/>
                  <a:gd name="connsiteY13" fmla="*/ 464562 h 1104842"/>
                  <a:gd name="connsiteX14" fmla="*/ 665809 w 808833"/>
                  <a:gd name="connsiteY14" fmla="*/ 37127 h 1104842"/>
                  <a:gd name="connsiteX15" fmla="*/ 482453 w 808833"/>
                  <a:gd name="connsiteY15" fmla="*/ 3790 h 1104842"/>
                  <a:gd name="connsiteX16" fmla="*/ 408635 w 808833"/>
                  <a:gd name="connsiteY16" fmla="*/ 38317 h 1104842"/>
                  <a:gd name="connsiteX17" fmla="*/ 319337 w 808833"/>
                  <a:gd name="connsiteY17" fmla="*/ 218 h 1104842"/>
                  <a:gd name="connsiteX0" fmla="*/ 319456 w 808952"/>
                  <a:gd name="connsiteY0" fmla="*/ 3738 h 1108362"/>
                  <a:gd name="connsiteX1" fmla="*/ 142052 w 808952"/>
                  <a:gd name="connsiteY1" fmla="*/ 53744 h 1108362"/>
                  <a:gd name="connsiteX2" fmla="*/ 369 w 808952"/>
                  <a:gd name="connsiteY2" fmla="*/ 465700 h 1108362"/>
                  <a:gd name="connsiteX3" fmla="*/ 103953 w 808952"/>
                  <a:gd name="connsiteY3" fmla="*/ 490704 h 1108362"/>
                  <a:gd name="connsiteX4" fmla="*/ 196822 w 808952"/>
                  <a:gd name="connsiteY4" fmla="*/ 245435 h 1108362"/>
                  <a:gd name="connsiteX5" fmla="*/ 246828 w 808952"/>
                  <a:gd name="connsiteY5" fmla="*/ 1028866 h 1108362"/>
                  <a:gd name="connsiteX6" fmla="*/ 371844 w 808952"/>
                  <a:gd name="connsiteY6" fmla="*/ 1016960 h 1108362"/>
                  <a:gd name="connsiteX7" fmla="*/ 380178 w 808952"/>
                  <a:gd name="connsiteY7" fmla="*/ 601432 h 1108362"/>
                  <a:gd name="connsiteX8" fmla="*/ 434947 w 808952"/>
                  <a:gd name="connsiteY8" fmla="*/ 603813 h 1108362"/>
                  <a:gd name="connsiteX9" fmla="*/ 456378 w 808952"/>
                  <a:gd name="connsiteY9" fmla="*/ 1032438 h 1108362"/>
                  <a:gd name="connsiteX10" fmla="*/ 577822 w 808952"/>
                  <a:gd name="connsiteY10" fmla="*/ 1030057 h 1108362"/>
                  <a:gd name="connsiteX11" fmla="*/ 615922 w 808952"/>
                  <a:gd name="connsiteY11" fmla="*/ 246625 h 1108362"/>
                  <a:gd name="connsiteX12" fmla="*/ 730222 w 808952"/>
                  <a:gd name="connsiteY12" fmla="*/ 518088 h 1108362"/>
                  <a:gd name="connsiteX13" fmla="*/ 807613 w 808952"/>
                  <a:gd name="connsiteY13" fmla="*/ 468082 h 1108362"/>
                  <a:gd name="connsiteX14" fmla="*/ 665928 w 808952"/>
                  <a:gd name="connsiteY14" fmla="*/ 40647 h 1108362"/>
                  <a:gd name="connsiteX15" fmla="*/ 482572 w 808952"/>
                  <a:gd name="connsiteY15" fmla="*/ 7310 h 1108362"/>
                  <a:gd name="connsiteX16" fmla="*/ 408754 w 808952"/>
                  <a:gd name="connsiteY16" fmla="*/ 41837 h 1108362"/>
                  <a:gd name="connsiteX17" fmla="*/ 319456 w 808952"/>
                  <a:gd name="connsiteY17" fmla="*/ 3738 h 1108362"/>
                  <a:gd name="connsiteX0" fmla="*/ 319456 w 808952"/>
                  <a:gd name="connsiteY0" fmla="*/ 72 h 1104696"/>
                  <a:gd name="connsiteX1" fmla="*/ 142052 w 808952"/>
                  <a:gd name="connsiteY1" fmla="*/ 50078 h 1104696"/>
                  <a:gd name="connsiteX2" fmla="*/ 369 w 808952"/>
                  <a:gd name="connsiteY2" fmla="*/ 462034 h 1104696"/>
                  <a:gd name="connsiteX3" fmla="*/ 103953 w 808952"/>
                  <a:gd name="connsiteY3" fmla="*/ 487038 h 1104696"/>
                  <a:gd name="connsiteX4" fmla="*/ 196822 w 808952"/>
                  <a:gd name="connsiteY4" fmla="*/ 241769 h 1104696"/>
                  <a:gd name="connsiteX5" fmla="*/ 246828 w 808952"/>
                  <a:gd name="connsiteY5" fmla="*/ 1025200 h 1104696"/>
                  <a:gd name="connsiteX6" fmla="*/ 371844 w 808952"/>
                  <a:gd name="connsiteY6" fmla="*/ 1013294 h 1104696"/>
                  <a:gd name="connsiteX7" fmla="*/ 380178 w 808952"/>
                  <a:gd name="connsiteY7" fmla="*/ 597766 h 1104696"/>
                  <a:gd name="connsiteX8" fmla="*/ 434947 w 808952"/>
                  <a:gd name="connsiteY8" fmla="*/ 600147 h 1104696"/>
                  <a:gd name="connsiteX9" fmla="*/ 456378 w 808952"/>
                  <a:gd name="connsiteY9" fmla="*/ 1028772 h 1104696"/>
                  <a:gd name="connsiteX10" fmla="*/ 577822 w 808952"/>
                  <a:gd name="connsiteY10" fmla="*/ 1026391 h 1104696"/>
                  <a:gd name="connsiteX11" fmla="*/ 615922 w 808952"/>
                  <a:gd name="connsiteY11" fmla="*/ 242959 h 1104696"/>
                  <a:gd name="connsiteX12" fmla="*/ 730222 w 808952"/>
                  <a:gd name="connsiteY12" fmla="*/ 514422 h 1104696"/>
                  <a:gd name="connsiteX13" fmla="*/ 807613 w 808952"/>
                  <a:gd name="connsiteY13" fmla="*/ 464416 h 1104696"/>
                  <a:gd name="connsiteX14" fmla="*/ 665928 w 808952"/>
                  <a:gd name="connsiteY14" fmla="*/ 36981 h 1104696"/>
                  <a:gd name="connsiteX15" fmla="*/ 482572 w 808952"/>
                  <a:gd name="connsiteY15" fmla="*/ 3644 h 1104696"/>
                  <a:gd name="connsiteX16" fmla="*/ 408754 w 808952"/>
                  <a:gd name="connsiteY16" fmla="*/ 38171 h 1104696"/>
                  <a:gd name="connsiteX17" fmla="*/ 319456 w 808952"/>
                  <a:gd name="connsiteY17" fmla="*/ 72 h 1104696"/>
                  <a:gd name="connsiteX0" fmla="*/ 319595 w 809091"/>
                  <a:gd name="connsiteY0" fmla="*/ 2618 h 1107242"/>
                  <a:gd name="connsiteX1" fmla="*/ 149335 w 809091"/>
                  <a:gd name="connsiteY1" fmla="*/ 43099 h 1107242"/>
                  <a:gd name="connsiteX2" fmla="*/ 508 w 809091"/>
                  <a:gd name="connsiteY2" fmla="*/ 464580 h 1107242"/>
                  <a:gd name="connsiteX3" fmla="*/ 104092 w 809091"/>
                  <a:gd name="connsiteY3" fmla="*/ 489584 h 1107242"/>
                  <a:gd name="connsiteX4" fmla="*/ 196961 w 809091"/>
                  <a:gd name="connsiteY4" fmla="*/ 244315 h 1107242"/>
                  <a:gd name="connsiteX5" fmla="*/ 246967 w 809091"/>
                  <a:gd name="connsiteY5" fmla="*/ 1027746 h 1107242"/>
                  <a:gd name="connsiteX6" fmla="*/ 371983 w 809091"/>
                  <a:gd name="connsiteY6" fmla="*/ 1015840 h 1107242"/>
                  <a:gd name="connsiteX7" fmla="*/ 380317 w 809091"/>
                  <a:gd name="connsiteY7" fmla="*/ 600312 h 1107242"/>
                  <a:gd name="connsiteX8" fmla="*/ 435086 w 809091"/>
                  <a:gd name="connsiteY8" fmla="*/ 602693 h 1107242"/>
                  <a:gd name="connsiteX9" fmla="*/ 456517 w 809091"/>
                  <a:gd name="connsiteY9" fmla="*/ 1031318 h 1107242"/>
                  <a:gd name="connsiteX10" fmla="*/ 577961 w 809091"/>
                  <a:gd name="connsiteY10" fmla="*/ 1028937 h 1107242"/>
                  <a:gd name="connsiteX11" fmla="*/ 616061 w 809091"/>
                  <a:gd name="connsiteY11" fmla="*/ 245505 h 1107242"/>
                  <a:gd name="connsiteX12" fmla="*/ 730361 w 809091"/>
                  <a:gd name="connsiteY12" fmla="*/ 516968 h 1107242"/>
                  <a:gd name="connsiteX13" fmla="*/ 807752 w 809091"/>
                  <a:gd name="connsiteY13" fmla="*/ 466962 h 1107242"/>
                  <a:gd name="connsiteX14" fmla="*/ 666067 w 809091"/>
                  <a:gd name="connsiteY14" fmla="*/ 39527 h 1107242"/>
                  <a:gd name="connsiteX15" fmla="*/ 482711 w 809091"/>
                  <a:gd name="connsiteY15" fmla="*/ 6190 h 1107242"/>
                  <a:gd name="connsiteX16" fmla="*/ 408893 w 809091"/>
                  <a:gd name="connsiteY16" fmla="*/ 40717 h 1107242"/>
                  <a:gd name="connsiteX17" fmla="*/ 319595 w 809091"/>
                  <a:gd name="connsiteY17" fmla="*/ 2618 h 1107242"/>
                  <a:gd name="connsiteX0" fmla="*/ 319595 w 809091"/>
                  <a:gd name="connsiteY0" fmla="*/ 4 h 1104628"/>
                  <a:gd name="connsiteX1" fmla="*/ 149335 w 809091"/>
                  <a:gd name="connsiteY1" fmla="*/ 40485 h 1104628"/>
                  <a:gd name="connsiteX2" fmla="*/ 508 w 809091"/>
                  <a:gd name="connsiteY2" fmla="*/ 461966 h 1104628"/>
                  <a:gd name="connsiteX3" fmla="*/ 104092 w 809091"/>
                  <a:gd name="connsiteY3" fmla="*/ 486970 h 1104628"/>
                  <a:gd name="connsiteX4" fmla="*/ 196961 w 809091"/>
                  <a:gd name="connsiteY4" fmla="*/ 241701 h 1104628"/>
                  <a:gd name="connsiteX5" fmla="*/ 246967 w 809091"/>
                  <a:gd name="connsiteY5" fmla="*/ 1025132 h 1104628"/>
                  <a:gd name="connsiteX6" fmla="*/ 371983 w 809091"/>
                  <a:gd name="connsiteY6" fmla="*/ 1013226 h 1104628"/>
                  <a:gd name="connsiteX7" fmla="*/ 380317 w 809091"/>
                  <a:gd name="connsiteY7" fmla="*/ 597698 h 1104628"/>
                  <a:gd name="connsiteX8" fmla="*/ 435086 w 809091"/>
                  <a:gd name="connsiteY8" fmla="*/ 600079 h 1104628"/>
                  <a:gd name="connsiteX9" fmla="*/ 456517 w 809091"/>
                  <a:gd name="connsiteY9" fmla="*/ 1028704 h 1104628"/>
                  <a:gd name="connsiteX10" fmla="*/ 577961 w 809091"/>
                  <a:gd name="connsiteY10" fmla="*/ 1026323 h 1104628"/>
                  <a:gd name="connsiteX11" fmla="*/ 616061 w 809091"/>
                  <a:gd name="connsiteY11" fmla="*/ 242891 h 1104628"/>
                  <a:gd name="connsiteX12" fmla="*/ 730361 w 809091"/>
                  <a:gd name="connsiteY12" fmla="*/ 514354 h 1104628"/>
                  <a:gd name="connsiteX13" fmla="*/ 807752 w 809091"/>
                  <a:gd name="connsiteY13" fmla="*/ 464348 h 1104628"/>
                  <a:gd name="connsiteX14" fmla="*/ 666067 w 809091"/>
                  <a:gd name="connsiteY14" fmla="*/ 36913 h 1104628"/>
                  <a:gd name="connsiteX15" fmla="*/ 482711 w 809091"/>
                  <a:gd name="connsiteY15" fmla="*/ 3576 h 1104628"/>
                  <a:gd name="connsiteX16" fmla="*/ 408893 w 809091"/>
                  <a:gd name="connsiteY16" fmla="*/ 38103 h 1104628"/>
                  <a:gd name="connsiteX17" fmla="*/ 319595 w 809091"/>
                  <a:gd name="connsiteY17" fmla="*/ 4 h 1104628"/>
                  <a:gd name="connsiteX0" fmla="*/ 319595 w 809091"/>
                  <a:gd name="connsiteY0" fmla="*/ 4 h 1104628"/>
                  <a:gd name="connsiteX1" fmla="*/ 149335 w 809091"/>
                  <a:gd name="connsiteY1" fmla="*/ 40485 h 1104628"/>
                  <a:gd name="connsiteX2" fmla="*/ 508 w 809091"/>
                  <a:gd name="connsiteY2" fmla="*/ 461966 h 1104628"/>
                  <a:gd name="connsiteX3" fmla="*/ 104092 w 809091"/>
                  <a:gd name="connsiteY3" fmla="*/ 486970 h 1104628"/>
                  <a:gd name="connsiteX4" fmla="*/ 196961 w 809091"/>
                  <a:gd name="connsiteY4" fmla="*/ 241701 h 1104628"/>
                  <a:gd name="connsiteX5" fmla="*/ 246967 w 809091"/>
                  <a:gd name="connsiteY5" fmla="*/ 1025132 h 1104628"/>
                  <a:gd name="connsiteX6" fmla="*/ 371983 w 809091"/>
                  <a:gd name="connsiteY6" fmla="*/ 1013226 h 1104628"/>
                  <a:gd name="connsiteX7" fmla="*/ 380317 w 809091"/>
                  <a:gd name="connsiteY7" fmla="*/ 597698 h 1104628"/>
                  <a:gd name="connsiteX8" fmla="*/ 435086 w 809091"/>
                  <a:gd name="connsiteY8" fmla="*/ 600079 h 1104628"/>
                  <a:gd name="connsiteX9" fmla="*/ 456517 w 809091"/>
                  <a:gd name="connsiteY9" fmla="*/ 1028704 h 1104628"/>
                  <a:gd name="connsiteX10" fmla="*/ 577961 w 809091"/>
                  <a:gd name="connsiteY10" fmla="*/ 1026323 h 1104628"/>
                  <a:gd name="connsiteX11" fmla="*/ 616061 w 809091"/>
                  <a:gd name="connsiteY11" fmla="*/ 242891 h 1104628"/>
                  <a:gd name="connsiteX12" fmla="*/ 730361 w 809091"/>
                  <a:gd name="connsiteY12" fmla="*/ 514354 h 1104628"/>
                  <a:gd name="connsiteX13" fmla="*/ 807752 w 809091"/>
                  <a:gd name="connsiteY13" fmla="*/ 464348 h 1104628"/>
                  <a:gd name="connsiteX14" fmla="*/ 666067 w 809091"/>
                  <a:gd name="connsiteY14" fmla="*/ 36913 h 1104628"/>
                  <a:gd name="connsiteX15" fmla="*/ 482711 w 809091"/>
                  <a:gd name="connsiteY15" fmla="*/ 3576 h 1104628"/>
                  <a:gd name="connsiteX16" fmla="*/ 408893 w 809091"/>
                  <a:gd name="connsiteY16" fmla="*/ 38103 h 1104628"/>
                  <a:gd name="connsiteX17" fmla="*/ 319595 w 809091"/>
                  <a:gd name="connsiteY17" fmla="*/ 4 h 1104628"/>
                  <a:gd name="connsiteX0" fmla="*/ 318411 w 807907"/>
                  <a:gd name="connsiteY0" fmla="*/ 8863 h 1113487"/>
                  <a:gd name="connsiteX1" fmla="*/ 148151 w 807907"/>
                  <a:gd name="connsiteY1" fmla="*/ 49344 h 1113487"/>
                  <a:gd name="connsiteX2" fmla="*/ 515 w 807907"/>
                  <a:gd name="connsiteY2" fmla="*/ 476778 h 1113487"/>
                  <a:gd name="connsiteX3" fmla="*/ 102908 w 807907"/>
                  <a:gd name="connsiteY3" fmla="*/ 495829 h 1113487"/>
                  <a:gd name="connsiteX4" fmla="*/ 195777 w 807907"/>
                  <a:gd name="connsiteY4" fmla="*/ 250560 h 1113487"/>
                  <a:gd name="connsiteX5" fmla="*/ 245783 w 807907"/>
                  <a:gd name="connsiteY5" fmla="*/ 1033991 h 1113487"/>
                  <a:gd name="connsiteX6" fmla="*/ 370799 w 807907"/>
                  <a:gd name="connsiteY6" fmla="*/ 1022085 h 1113487"/>
                  <a:gd name="connsiteX7" fmla="*/ 379133 w 807907"/>
                  <a:gd name="connsiteY7" fmla="*/ 606557 h 1113487"/>
                  <a:gd name="connsiteX8" fmla="*/ 433902 w 807907"/>
                  <a:gd name="connsiteY8" fmla="*/ 608938 h 1113487"/>
                  <a:gd name="connsiteX9" fmla="*/ 455333 w 807907"/>
                  <a:gd name="connsiteY9" fmla="*/ 1037563 h 1113487"/>
                  <a:gd name="connsiteX10" fmla="*/ 576777 w 807907"/>
                  <a:gd name="connsiteY10" fmla="*/ 1035182 h 1113487"/>
                  <a:gd name="connsiteX11" fmla="*/ 614877 w 807907"/>
                  <a:gd name="connsiteY11" fmla="*/ 251750 h 1113487"/>
                  <a:gd name="connsiteX12" fmla="*/ 729177 w 807907"/>
                  <a:gd name="connsiteY12" fmla="*/ 523213 h 1113487"/>
                  <a:gd name="connsiteX13" fmla="*/ 806568 w 807907"/>
                  <a:gd name="connsiteY13" fmla="*/ 473207 h 1113487"/>
                  <a:gd name="connsiteX14" fmla="*/ 664883 w 807907"/>
                  <a:gd name="connsiteY14" fmla="*/ 45772 h 1113487"/>
                  <a:gd name="connsiteX15" fmla="*/ 481527 w 807907"/>
                  <a:gd name="connsiteY15" fmla="*/ 12435 h 1113487"/>
                  <a:gd name="connsiteX16" fmla="*/ 407709 w 807907"/>
                  <a:gd name="connsiteY16" fmla="*/ 46962 h 1113487"/>
                  <a:gd name="connsiteX17" fmla="*/ 318411 w 807907"/>
                  <a:gd name="connsiteY17" fmla="*/ 8863 h 1113487"/>
                  <a:gd name="connsiteX0" fmla="*/ 318397 w 807893"/>
                  <a:gd name="connsiteY0" fmla="*/ 8863 h 1113487"/>
                  <a:gd name="connsiteX1" fmla="*/ 148137 w 807893"/>
                  <a:gd name="connsiteY1" fmla="*/ 49344 h 1113487"/>
                  <a:gd name="connsiteX2" fmla="*/ 501 w 807893"/>
                  <a:gd name="connsiteY2" fmla="*/ 476778 h 1113487"/>
                  <a:gd name="connsiteX3" fmla="*/ 102894 w 807893"/>
                  <a:gd name="connsiteY3" fmla="*/ 495829 h 1113487"/>
                  <a:gd name="connsiteX4" fmla="*/ 195763 w 807893"/>
                  <a:gd name="connsiteY4" fmla="*/ 250560 h 1113487"/>
                  <a:gd name="connsiteX5" fmla="*/ 245769 w 807893"/>
                  <a:gd name="connsiteY5" fmla="*/ 1033991 h 1113487"/>
                  <a:gd name="connsiteX6" fmla="*/ 370785 w 807893"/>
                  <a:gd name="connsiteY6" fmla="*/ 1022085 h 1113487"/>
                  <a:gd name="connsiteX7" fmla="*/ 379119 w 807893"/>
                  <a:gd name="connsiteY7" fmla="*/ 606557 h 1113487"/>
                  <a:gd name="connsiteX8" fmla="*/ 433888 w 807893"/>
                  <a:gd name="connsiteY8" fmla="*/ 608938 h 1113487"/>
                  <a:gd name="connsiteX9" fmla="*/ 455319 w 807893"/>
                  <a:gd name="connsiteY9" fmla="*/ 1037563 h 1113487"/>
                  <a:gd name="connsiteX10" fmla="*/ 576763 w 807893"/>
                  <a:gd name="connsiteY10" fmla="*/ 1035182 h 1113487"/>
                  <a:gd name="connsiteX11" fmla="*/ 614863 w 807893"/>
                  <a:gd name="connsiteY11" fmla="*/ 251750 h 1113487"/>
                  <a:gd name="connsiteX12" fmla="*/ 729163 w 807893"/>
                  <a:gd name="connsiteY12" fmla="*/ 523213 h 1113487"/>
                  <a:gd name="connsiteX13" fmla="*/ 806554 w 807893"/>
                  <a:gd name="connsiteY13" fmla="*/ 473207 h 1113487"/>
                  <a:gd name="connsiteX14" fmla="*/ 664869 w 807893"/>
                  <a:gd name="connsiteY14" fmla="*/ 45772 h 1113487"/>
                  <a:gd name="connsiteX15" fmla="*/ 481513 w 807893"/>
                  <a:gd name="connsiteY15" fmla="*/ 12435 h 1113487"/>
                  <a:gd name="connsiteX16" fmla="*/ 407695 w 807893"/>
                  <a:gd name="connsiteY16" fmla="*/ 46962 h 1113487"/>
                  <a:gd name="connsiteX17" fmla="*/ 318397 w 807893"/>
                  <a:gd name="connsiteY17" fmla="*/ 8863 h 1113487"/>
                  <a:gd name="connsiteX0" fmla="*/ 318397 w 807893"/>
                  <a:gd name="connsiteY0" fmla="*/ 8863 h 1113487"/>
                  <a:gd name="connsiteX1" fmla="*/ 148137 w 807893"/>
                  <a:gd name="connsiteY1" fmla="*/ 49344 h 1113487"/>
                  <a:gd name="connsiteX2" fmla="*/ 501 w 807893"/>
                  <a:gd name="connsiteY2" fmla="*/ 476778 h 1113487"/>
                  <a:gd name="connsiteX3" fmla="*/ 102894 w 807893"/>
                  <a:gd name="connsiteY3" fmla="*/ 495829 h 1113487"/>
                  <a:gd name="connsiteX4" fmla="*/ 195763 w 807893"/>
                  <a:gd name="connsiteY4" fmla="*/ 250560 h 1113487"/>
                  <a:gd name="connsiteX5" fmla="*/ 245769 w 807893"/>
                  <a:gd name="connsiteY5" fmla="*/ 1033991 h 1113487"/>
                  <a:gd name="connsiteX6" fmla="*/ 370785 w 807893"/>
                  <a:gd name="connsiteY6" fmla="*/ 1022085 h 1113487"/>
                  <a:gd name="connsiteX7" fmla="*/ 379119 w 807893"/>
                  <a:gd name="connsiteY7" fmla="*/ 606557 h 1113487"/>
                  <a:gd name="connsiteX8" fmla="*/ 433888 w 807893"/>
                  <a:gd name="connsiteY8" fmla="*/ 608938 h 1113487"/>
                  <a:gd name="connsiteX9" fmla="*/ 455319 w 807893"/>
                  <a:gd name="connsiteY9" fmla="*/ 1037563 h 1113487"/>
                  <a:gd name="connsiteX10" fmla="*/ 576763 w 807893"/>
                  <a:gd name="connsiteY10" fmla="*/ 1035182 h 1113487"/>
                  <a:gd name="connsiteX11" fmla="*/ 614863 w 807893"/>
                  <a:gd name="connsiteY11" fmla="*/ 251750 h 1113487"/>
                  <a:gd name="connsiteX12" fmla="*/ 729163 w 807893"/>
                  <a:gd name="connsiteY12" fmla="*/ 523213 h 1113487"/>
                  <a:gd name="connsiteX13" fmla="*/ 806554 w 807893"/>
                  <a:gd name="connsiteY13" fmla="*/ 473207 h 1113487"/>
                  <a:gd name="connsiteX14" fmla="*/ 664869 w 807893"/>
                  <a:gd name="connsiteY14" fmla="*/ 45772 h 1113487"/>
                  <a:gd name="connsiteX15" fmla="*/ 481513 w 807893"/>
                  <a:gd name="connsiteY15" fmla="*/ 12435 h 1113487"/>
                  <a:gd name="connsiteX16" fmla="*/ 407695 w 807893"/>
                  <a:gd name="connsiteY16" fmla="*/ 46962 h 1113487"/>
                  <a:gd name="connsiteX17" fmla="*/ 318397 w 807893"/>
                  <a:gd name="connsiteY17" fmla="*/ 8863 h 1113487"/>
                  <a:gd name="connsiteX0" fmla="*/ 318405 w 807901"/>
                  <a:gd name="connsiteY0" fmla="*/ 8863 h 1113487"/>
                  <a:gd name="connsiteX1" fmla="*/ 148145 w 807901"/>
                  <a:gd name="connsiteY1" fmla="*/ 49344 h 1113487"/>
                  <a:gd name="connsiteX2" fmla="*/ 509 w 807901"/>
                  <a:gd name="connsiteY2" fmla="*/ 476778 h 1113487"/>
                  <a:gd name="connsiteX3" fmla="*/ 102902 w 807901"/>
                  <a:gd name="connsiteY3" fmla="*/ 495829 h 1113487"/>
                  <a:gd name="connsiteX4" fmla="*/ 191008 w 807901"/>
                  <a:gd name="connsiteY4" fmla="*/ 248179 h 1113487"/>
                  <a:gd name="connsiteX5" fmla="*/ 245777 w 807901"/>
                  <a:gd name="connsiteY5" fmla="*/ 1033991 h 1113487"/>
                  <a:gd name="connsiteX6" fmla="*/ 370793 w 807901"/>
                  <a:gd name="connsiteY6" fmla="*/ 1022085 h 1113487"/>
                  <a:gd name="connsiteX7" fmla="*/ 379127 w 807901"/>
                  <a:gd name="connsiteY7" fmla="*/ 606557 h 1113487"/>
                  <a:gd name="connsiteX8" fmla="*/ 433896 w 807901"/>
                  <a:gd name="connsiteY8" fmla="*/ 608938 h 1113487"/>
                  <a:gd name="connsiteX9" fmla="*/ 455327 w 807901"/>
                  <a:gd name="connsiteY9" fmla="*/ 1037563 h 1113487"/>
                  <a:gd name="connsiteX10" fmla="*/ 576771 w 807901"/>
                  <a:gd name="connsiteY10" fmla="*/ 1035182 h 1113487"/>
                  <a:gd name="connsiteX11" fmla="*/ 614871 w 807901"/>
                  <a:gd name="connsiteY11" fmla="*/ 251750 h 1113487"/>
                  <a:gd name="connsiteX12" fmla="*/ 729171 w 807901"/>
                  <a:gd name="connsiteY12" fmla="*/ 523213 h 1113487"/>
                  <a:gd name="connsiteX13" fmla="*/ 806562 w 807901"/>
                  <a:gd name="connsiteY13" fmla="*/ 473207 h 1113487"/>
                  <a:gd name="connsiteX14" fmla="*/ 664877 w 807901"/>
                  <a:gd name="connsiteY14" fmla="*/ 45772 h 1113487"/>
                  <a:gd name="connsiteX15" fmla="*/ 481521 w 807901"/>
                  <a:gd name="connsiteY15" fmla="*/ 12435 h 1113487"/>
                  <a:gd name="connsiteX16" fmla="*/ 407703 w 807901"/>
                  <a:gd name="connsiteY16" fmla="*/ 46962 h 1113487"/>
                  <a:gd name="connsiteX17" fmla="*/ 318405 w 807901"/>
                  <a:gd name="connsiteY17" fmla="*/ 8863 h 1113487"/>
                  <a:gd name="connsiteX0" fmla="*/ 318405 w 807901"/>
                  <a:gd name="connsiteY0" fmla="*/ 8863 h 1113487"/>
                  <a:gd name="connsiteX1" fmla="*/ 148145 w 807901"/>
                  <a:gd name="connsiteY1" fmla="*/ 49344 h 1113487"/>
                  <a:gd name="connsiteX2" fmla="*/ 509 w 807901"/>
                  <a:gd name="connsiteY2" fmla="*/ 476778 h 1113487"/>
                  <a:gd name="connsiteX3" fmla="*/ 102902 w 807901"/>
                  <a:gd name="connsiteY3" fmla="*/ 495829 h 1113487"/>
                  <a:gd name="connsiteX4" fmla="*/ 191008 w 807901"/>
                  <a:gd name="connsiteY4" fmla="*/ 248179 h 1113487"/>
                  <a:gd name="connsiteX5" fmla="*/ 245777 w 807901"/>
                  <a:gd name="connsiteY5" fmla="*/ 1033991 h 1113487"/>
                  <a:gd name="connsiteX6" fmla="*/ 370793 w 807901"/>
                  <a:gd name="connsiteY6" fmla="*/ 1022085 h 1113487"/>
                  <a:gd name="connsiteX7" fmla="*/ 379127 w 807901"/>
                  <a:gd name="connsiteY7" fmla="*/ 606557 h 1113487"/>
                  <a:gd name="connsiteX8" fmla="*/ 433896 w 807901"/>
                  <a:gd name="connsiteY8" fmla="*/ 608938 h 1113487"/>
                  <a:gd name="connsiteX9" fmla="*/ 455327 w 807901"/>
                  <a:gd name="connsiteY9" fmla="*/ 1037563 h 1113487"/>
                  <a:gd name="connsiteX10" fmla="*/ 576771 w 807901"/>
                  <a:gd name="connsiteY10" fmla="*/ 1035182 h 1113487"/>
                  <a:gd name="connsiteX11" fmla="*/ 614871 w 807901"/>
                  <a:gd name="connsiteY11" fmla="*/ 251750 h 1113487"/>
                  <a:gd name="connsiteX12" fmla="*/ 729171 w 807901"/>
                  <a:gd name="connsiteY12" fmla="*/ 523213 h 1113487"/>
                  <a:gd name="connsiteX13" fmla="*/ 806562 w 807901"/>
                  <a:gd name="connsiteY13" fmla="*/ 473207 h 1113487"/>
                  <a:gd name="connsiteX14" fmla="*/ 664877 w 807901"/>
                  <a:gd name="connsiteY14" fmla="*/ 45772 h 1113487"/>
                  <a:gd name="connsiteX15" fmla="*/ 481521 w 807901"/>
                  <a:gd name="connsiteY15" fmla="*/ 12435 h 1113487"/>
                  <a:gd name="connsiteX16" fmla="*/ 407703 w 807901"/>
                  <a:gd name="connsiteY16" fmla="*/ 46962 h 1113487"/>
                  <a:gd name="connsiteX17" fmla="*/ 318405 w 807901"/>
                  <a:gd name="connsiteY17" fmla="*/ 8863 h 1113487"/>
                  <a:gd name="connsiteX0" fmla="*/ 318344 w 807840"/>
                  <a:gd name="connsiteY0" fmla="*/ 8863 h 1113487"/>
                  <a:gd name="connsiteX1" fmla="*/ 148084 w 807840"/>
                  <a:gd name="connsiteY1" fmla="*/ 49344 h 1113487"/>
                  <a:gd name="connsiteX2" fmla="*/ 448 w 807840"/>
                  <a:gd name="connsiteY2" fmla="*/ 476778 h 1113487"/>
                  <a:gd name="connsiteX3" fmla="*/ 102841 w 807840"/>
                  <a:gd name="connsiteY3" fmla="*/ 495829 h 1113487"/>
                  <a:gd name="connsiteX4" fmla="*/ 190947 w 807840"/>
                  <a:gd name="connsiteY4" fmla="*/ 248179 h 1113487"/>
                  <a:gd name="connsiteX5" fmla="*/ 245716 w 807840"/>
                  <a:gd name="connsiteY5" fmla="*/ 1033991 h 1113487"/>
                  <a:gd name="connsiteX6" fmla="*/ 370732 w 807840"/>
                  <a:gd name="connsiteY6" fmla="*/ 1022085 h 1113487"/>
                  <a:gd name="connsiteX7" fmla="*/ 379066 w 807840"/>
                  <a:gd name="connsiteY7" fmla="*/ 606557 h 1113487"/>
                  <a:gd name="connsiteX8" fmla="*/ 433835 w 807840"/>
                  <a:gd name="connsiteY8" fmla="*/ 608938 h 1113487"/>
                  <a:gd name="connsiteX9" fmla="*/ 455266 w 807840"/>
                  <a:gd name="connsiteY9" fmla="*/ 1037563 h 1113487"/>
                  <a:gd name="connsiteX10" fmla="*/ 576710 w 807840"/>
                  <a:gd name="connsiteY10" fmla="*/ 1035182 h 1113487"/>
                  <a:gd name="connsiteX11" fmla="*/ 614810 w 807840"/>
                  <a:gd name="connsiteY11" fmla="*/ 251750 h 1113487"/>
                  <a:gd name="connsiteX12" fmla="*/ 729110 w 807840"/>
                  <a:gd name="connsiteY12" fmla="*/ 523213 h 1113487"/>
                  <a:gd name="connsiteX13" fmla="*/ 806501 w 807840"/>
                  <a:gd name="connsiteY13" fmla="*/ 473207 h 1113487"/>
                  <a:gd name="connsiteX14" fmla="*/ 664816 w 807840"/>
                  <a:gd name="connsiteY14" fmla="*/ 45772 h 1113487"/>
                  <a:gd name="connsiteX15" fmla="*/ 481460 w 807840"/>
                  <a:gd name="connsiteY15" fmla="*/ 12435 h 1113487"/>
                  <a:gd name="connsiteX16" fmla="*/ 407642 w 807840"/>
                  <a:gd name="connsiteY16" fmla="*/ 46962 h 1113487"/>
                  <a:gd name="connsiteX17" fmla="*/ 318344 w 807840"/>
                  <a:gd name="connsiteY17" fmla="*/ 8863 h 1113487"/>
                  <a:gd name="connsiteX0" fmla="*/ 317927 w 807423"/>
                  <a:gd name="connsiteY0" fmla="*/ 8863 h 1113487"/>
                  <a:gd name="connsiteX1" fmla="*/ 147667 w 807423"/>
                  <a:gd name="connsiteY1" fmla="*/ 49344 h 1113487"/>
                  <a:gd name="connsiteX2" fmla="*/ 31 w 807423"/>
                  <a:gd name="connsiteY2" fmla="*/ 476778 h 1113487"/>
                  <a:gd name="connsiteX3" fmla="*/ 102424 w 807423"/>
                  <a:gd name="connsiteY3" fmla="*/ 495829 h 1113487"/>
                  <a:gd name="connsiteX4" fmla="*/ 190530 w 807423"/>
                  <a:gd name="connsiteY4" fmla="*/ 248179 h 1113487"/>
                  <a:gd name="connsiteX5" fmla="*/ 245299 w 807423"/>
                  <a:gd name="connsiteY5" fmla="*/ 1033991 h 1113487"/>
                  <a:gd name="connsiteX6" fmla="*/ 370315 w 807423"/>
                  <a:gd name="connsiteY6" fmla="*/ 1022085 h 1113487"/>
                  <a:gd name="connsiteX7" fmla="*/ 378649 w 807423"/>
                  <a:gd name="connsiteY7" fmla="*/ 606557 h 1113487"/>
                  <a:gd name="connsiteX8" fmla="*/ 433418 w 807423"/>
                  <a:gd name="connsiteY8" fmla="*/ 608938 h 1113487"/>
                  <a:gd name="connsiteX9" fmla="*/ 454849 w 807423"/>
                  <a:gd name="connsiteY9" fmla="*/ 1037563 h 1113487"/>
                  <a:gd name="connsiteX10" fmla="*/ 576293 w 807423"/>
                  <a:gd name="connsiteY10" fmla="*/ 1035182 h 1113487"/>
                  <a:gd name="connsiteX11" fmla="*/ 614393 w 807423"/>
                  <a:gd name="connsiteY11" fmla="*/ 251750 h 1113487"/>
                  <a:gd name="connsiteX12" fmla="*/ 728693 w 807423"/>
                  <a:gd name="connsiteY12" fmla="*/ 523213 h 1113487"/>
                  <a:gd name="connsiteX13" fmla="*/ 806084 w 807423"/>
                  <a:gd name="connsiteY13" fmla="*/ 473207 h 1113487"/>
                  <a:gd name="connsiteX14" fmla="*/ 664399 w 807423"/>
                  <a:gd name="connsiteY14" fmla="*/ 45772 h 1113487"/>
                  <a:gd name="connsiteX15" fmla="*/ 481043 w 807423"/>
                  <a:gd name="connsiteY15" fmla="*/ 12435 h 1113487"/>
                  <a:gd name="connsiteX16" fmla="*/ 407225 w 807423"/>
                  <a:gd name="connsiteY16" fmla="*/ 46962 h 1113487"/>
                  <a:gd name="connsiteX17" fmla="*/ 317927 w 807423"/>
                  <a:gd name="connsiteY17" fmla="*/ 8863 h 1113487"/>
                  <a:gd name="connsiteX0" fmla="*/ 318028 w 807524"/>
                  <a:gd name="connsiteY0" fmla="*/ 8863 h 1113487"/>
                  <a:gd name="connsiteX1" fmla="*/ 147768 w 807524"/>
                  <a:gd name="connsiteY1" fmla="*/ 49344 h 1113487"/>
                  <a:gd name="connsiteX2" fmla="*/ 132 w 807524"/>
                  <a:gd name="connsiteY2" fmla="*/ 476778 h 1113487"/>
                  <a:gd name="connsiteX3" fmla="*/ 102525 w 807524"/>
                  <a:gd name="connsiteY3" fmla="*/ 495829 h 1113487"/>
                  <a:gd name="connsiteX4" fmla="*/ 190631 w 807524"/>
                  <a:gd name="connsiteY4" fmla="*/ 248179 h 1113487"/>
                  <a:gd name="connsiteX5" fmla="*/ 245400 w 807524"/>
                  <a:gd name="connsiteY5" fmla="*/ 1033991 h 1113487"/>
                  <a:gd name="connsiteX6" fmla="*/ 370416 w 807524"/>
                  <a:gd name="connsiteY6" fmla="*/ 1022085 h 1113487"/>
                  <a:gd name="connsiteX7" fmla="*/ 378750 w 807524"/>
                  <a:gd name="connsiteY7" fmla="*/ 606557 h 1113487"/>
                  <a:gd name="connsiteX8" fmla="*/ 433519 w 807524"/>
                  <a:gd name="connsiteY8" fmla="*/ 608938 h 1113487"/>
                  <a:gd name="connsiteX9" fmla="*/ 454950 w 807524"/>
                  <a:gd name="connsiteY9" fmla="*/ 1037563 h 1113487"/>
                  <a:gd name="connsiteX10" fmla="*/ 576394 w 807524"/>
                  <a:gd name="connsiteY10" fmla="*/ 1035182 h 1113487"/>
                  <a:gd name="connsiteX11" fmla="*/ 614494 w 807524"/>
                  <a:gd name="connsiteY11" fmla="*/ 251750 h 1113487"/>
                  <a:gd name="connsiteX12" fmla="*/ 728794 w 807524"/>
                  <a:gd name="connsiteY12" fmla="*/ 523213 h 1113487"/>
                  <a:gd name="connsiteX13" fmla="*/ 806185 w 807524"/>
                  <a:gd name="connsiteY13" fmla="*/ 473207 h 1113487"/>
                  <a:gd name="connsiteX14" fmla="*/ 664500 w 807524"/>
                  <a:gd name="connsiteY14" fmla="*/ 45772 h 1113487"/>
                  <a:gd name="connsiteX15" fmla="*/ 481144 w 807524"/>
                  <a:gd name="connsiteY15" fmla="*/ 12435 h 1113487"/>
                  <a:gd name="connsiteX16" fmla="*/ 407326 w 807524"/>
                  <a:gd name="connsiteY16" fmla="*/ 46962 h 1113487"/>
                  <a:gd name="connsiteX17" fmla="*/ 318028 w 807524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03499"/>
                  <a:gd name="connsiteX1" fmla="*/ 148111 w 807867"/>
                  <a:gd name="connsiteY1" fmla="*/ 49344 h 1103499"/>
                  <a:gd name="connsiteX2" fmla="*/ 475 w 807867"/>
                  <a:gd name="connsiteY2" fmla="*/ 476778 h 1103499"/>
                  <a:gd name="connsiteX3" fmla="*/ 101678 w 807867"/>
                  <a:gd name="connsiteY3" fmla="*/ 504164 h 1103499"/>
                  <a:gd name="connsiteX4" fmla="*/ 190974 w 807867"/>
                  <a:gd name="connsiteY4" fmla="*/ 248179 h 1103499"/>
                  <a:gd name="connsiteX5" fmla="*/ 245743 w 807867"/>
                  <a:gd name="connsiteY5" fmla="*/ 1033991 h 1103499"/>
                  <a:gd name="connsiteX6" fmla="*/ 370759 w 807867"/>
                  <a:gd name="connsiteY6" fmla="*/ 1022085 h 1103499"/>
                  <a:gd name="connsiteX7" fmla="*/ 379093 w 807867"/>
                  <a:gd name="connsiteY7" fmla="*/ 606557 h 1103499"/>
                  <a:gd name="connsiteX8" fmla="*/ 433862 w 807867"/>
                  <a:gd name="connsiteY8" fmla="*/ 608938 h 1103499"/>
                  <a:gd name="connsiteX9" fmla="*/ 455293 w 807867"/>
                  <a:gd name="connsiteY9" fmla="*/ 1037563 h 1103499"/>
                  <a:gd name="connsiteX10" fmla="*/ 576737 w 807867"/>
                  <a:gd name="connsiteY10" fmla="*/ 1035182 h 1103499"/>
                  <a:gd name="connsiteX11" fmla="*/ 614837 w 807867"/>
                  <a:gd name="connsiteY11" fmla="*/ 251750 h 1103499"/>
                  <a:gd name="connsiteX12" fmla="*/ 729137 w 807867"/>
                  <a:gd name="connsiteY12" fmla="*/ 523213 h 1103499"/>
                  <a:gd name="connsiteX13" fmla="*/ 806528 w 807867"/>
                  <a:gd name="connsiteY13" fmla="*/ 473207 h 1103499"/>
                  <a:gd name="connsiteX14" fmla="*/ 664843 w 807867"/>
                  <a:gd name="connsiteY14" fmla="*/ 45772 h 1103499"/>
                  <a:gd name="connsiteX15" fmla="*/ 481487 w 807867"/>
                  <a:gd name="connsiteY15" fmla="*/ 12435 h 1103499"/>
                  <a:gd name="connsiteX16" fmla="*/ 407669 w 807867"/>
                  <a:gd name="connsiteY16" fmla="*/ 46962 h 1103499"/>
                  <a:gd name="connsiteX17" fmla="*/ 318371 w 807867"/>
                  <a:gd name="connsiteY17" fmla="*/ 8863 h 1103499"/>
                  <a:gd name="connsiteX0" fmla="*/ 318371 w 807867"/>
                  <a:gd name="connsiteY0" fmla="*/ 8863 h 1111182"/>
                  <a:gd name="connsiteX1" fmla="*/ 148111 w 807867"/>
                  <a:gd name="connsiteY1" fmla="*/ 49344 h 1111182"/>
                  <a:gd name="connsiteX2" fmla="*/ 475 w 807867"/>
                  <a:gd name="connsiteY2" fmla="*/ 476778 h 1111182"/>
                  <a:gd name="connsiteX3" fmla="*/ 101678 w 807867"/>
                  <a:gd name="connsiteY3" fmla="*/ 504164 h 1111182"/>
                  <a:gd name="connsiteX4" fmla="*/ 190974 w 807867"/>
                  <a:gd name="connsiteY4" fmla="*/ 248179 h 1111182"/>
                  <a:gd name="connsiteX5" fmla="*/ 245743 w 807867"/>
                  <a:gd name="connsiteY5" fmla="*/ 1033991 h 1111182"/>
                  <a:gd name="connsiteX6" fmla="*/ 370759 w 807867"/>
                  <a:gd name="connsiteY6" fmla="*/ 1022085 h 1111182"/>
                  <a:gd name="connsiteX7" fmla="*/ 379093 w 807867"/>
                  <a:gd name="connsiteY7" fmla="*/ 606557 h 1111182"/>
                  <a:gd name="connsiteX8" fmla="*/ 433862 w 807867"/>
                  <a:gd name="connsiteY8" fmla="*/ 608938 h 1111182"/>
                  <a:gd name="connsiteX9" fmla="*/ 455293 w 807867"/>
                  <a:gd name="connsiteY9" fmla="*/ 1037563 h 1111182"/>
                  <a:gd name="connsiteX10" fmla="*/ 576737 w 807867"/>
                  <a:gd name="connsiteY10" fmla="*/ 1031610 h 1111182"/>
                  <a:gd name="connsiteX11" fmla="*/ 614837 w 807867"/>
                  <a:gd name="connsiteY11" fmla="*/ 251750 h 1111182"/>
                  <a:gd name="connsiteX12" fmla="*/ 729137 w 807867"/>
                  <a:gd name="connsiteY12" fmla="*/ 523213 h 1111182"/>
                  <a:gd name="connsiteX13" fmla="*/ 806528 w 807867"/>
                  <a:gd name="connsiteY13" fmla="*/ 473207 h 1111182"/>
                  <a:gd name="connsiteX14" fmla="*/ 664843 w 807867"/>
                  <a:gd name="connsiteY14" fmla="*/ 45772 h 1111182"/>
                  <a:gd name="connsiteX15" fmla="*/ 481487 w 807867"/>
                  <a:gd name="connsiteY15" fmla="*/ 12435 h 1111182"/>
                  <a:gd name="connsiteX16" fmla="*/ 407669 w 807867"/>
                  <a:gd name="connsiteY16" fmla="*/ 46962 h 1111182"/>
                  <a:gd name="connsiteX17" fmla="*/ 318371 w 807867"/>
                  <a:gd name="connsiteY17" fmla="*/ 8863 h 1111182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79093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79093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79093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85046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096501"/>
                  <a:gd name="connsiteX1" fmla="*/ 148111 w 807867"/>
                  <a:gd name="connsiteY1" fmla="*/ 49344 h 1096501"/>
                  <a:gd name="connsiteX2" fmla="*/ 475 w 807867"/>
                  <a:gd name="connsiteY2" fmla="*/ 476778 h 1096501"/>
                  <a:gd name="connsiteX3" fmla="*/ 101678 w 807867"/>
                  <a:gd name="connsiteY3" fmla="*/ 504164 h 1096501"/>
                  <a:gd name="connsiteX4" fmla="*/ 190974 w 807867"/>
                  <a:gd name="connsiteY4" fmla="*/ 248179 h 1096501"/>
                  <a:gd name="connsiteX5" fmla="*/ 245743 w 807867"/>
                  <a:gd name="connsiteY5" fmla="*/ 1033991 h 1096501"/>
                  <a:gd name="connsiteX6" fmla="*/ 370759 w 807867"/>
                  <a:gd name="connsiteY6" fmla="*/ 1030419 h 1096501"/>
                  <a:gd name="connsiteX7" fmla="*/ 385046 w 807867"/>
                  <a:gd name="connsiteY7" fmla="*/ 606557 h 1096501"/>
                  <a:gd name="connsiteX8" fmla="*/ 430290 w 807867"/>
                  <a:gd name="connsiteY8" fmla="*/ 605366 h 1096501"/>
                  <a:gd name="connsiteX9" fmla="*/ 452912 w 807867"/>
                  <a:gd name="connsiteY9" fmla="*/ 1026847 h 1096501"/>
                  <a:gd name="connsiteX10" fmla="*/ 576737 w 807867"/>
                  <a:gd name="connsiteY10" fmla="*/ 1031610 h 1096501"/>
                  <a:gd name="connsiteX11" fmla="*/ 614837 w 807867"/>
                  <a:gd name="connsiteY11" fmla="*/ 251750 h 1096501"/>
                  <a:gd name="connsiteX12" fmla="*/ 729137 w 807867"/>
                  <a:gd name="connsiteY12" fmla="*/ 523213 h 1096501"/>
                  <a:gd name="connsiteX13" fmla="*/ 806528 w 807867"/>
                  <a:gd name="connsiteY13" fmla="*/ 473207 h 1096501"/>
                  <a:gd name="connsiteX14" fmla="*/ 664843 w 807867"/>
                  <a:gd name="connsiteY14" fmla="*/ 45772 h 1096501"/>
                  <a:gd name="connsiteX15" fmla="*/ 481487 w 807867"/>
                  <a:gd name="connsiteY15" fmla="*/ 12435 h 1096501"/>
                  <a:gd name="connsiteX16" fmla="*/ 407669 w 807867"/>
                  <a:gd name="connsiteY16" fmla="*/ 46962 h 1096501"/>
                  <a:gd name="connsiteX17" fmla="*/ 318371 w 807867"/>
                  <a:gd name="connsiteY17" fmla="*/ 8863 h 1096501"/>
                  <a:gd name="connsiteX0" fmla="*/ 318371 w 807867"/>
                  <a:gd name="connsiteY0" fmla="*/ 8863 h 1102421"/>
                  <a:gd name="connsiteX1" fmla="*/ 148111 w 807867"/>
                  <a:gd name="connsiteY1" fmla="*/ 49344 h 1102421"/>
                  <a:gd name="connsiteX2" fmla="*/ 475 w 807867"/>
                  <a:gd name="connsiteY2" fmla="*/ 476778 h 1102421"/>
                  <a:gd name="connsiteX3" fmla="*/ 101678 w 807867"/>
                  <a:gd name="connsiteY3" fmla="*/ 504164 h 1102421"/>
                  <a:gd name="connsiteX4" fmla="*/ 190974 w 807867"/>
                  <a:gd name="connsiteY4" fmla="*/ 248179 h 1102421"/>
                  <a:gd name="connsiteX5" fmla="*/ 245743 w 807867"/>
                  <a:gd name="connsiteY5" fmla="*/ 1033991 h 1102421"/>
                  <a:gd name="connsiteX6" fmla="*/ 370759 w 807867"/>
                  <a:gd name="connsiteY6" fmla="*/ 1030419 h 1102421"/>
                  <a:gd name="connsiteX7" fmla="*/ 385046 w 807867"/>
                  <a:gd name="connsiteY7" fmla="*/ 606557 h 1102421"/>
                  <a:gd name="connsiteX8" fmla="*/ 430290 w 807867"/>
                  <a:gd name="connsiteY8" fmla="*/ 605366 h 1102421"/>
                  <a:gd name="connsiteX9" fmla="*/ 452912 w 807867"/>
                  <a:gd name="connsiteY9" fmla="*/ 1026847 h 1102421"/>
                  <a:gd name="connsiteX10" fmla="*/ 579118 w 807867"/>
                  <a:gd name="connsiteY10" fmla="*/ 1025657 h 1102421"/>
                  <a:gd name="connsiteX11" fmla="*/ 614837 w 807867"/>
                  <a:gd name="connsiteY11" fmla="*/ 251750 h 1102421"/>
                  <a:gd name="connsiteX12" fmla="*/ 729137 w 807867"/>
                  <a:gd name="connsiteY12" fmla="*/ 523213 h 1102421"/>
                  <a:gd name="connsiteX13" fmla="*/ 806528 w 807867"/>
                  <a:gd name="connsiteY13" fmla="*/ 473207 h 1102421"/>
                  <a:gd name="connsiteX14" fmla="*/ 664843 w 807867"/>
                  <a:gd name="connsiteY14" fmla="*/ 45772 h 1102421"/>
                  <a:gd name="connsiteX15" fmla="*/ 481487 w 807867"/>
                  <a:gd name="connsiteY15" fmla="*/ 12435 h 1102421"/>
                  <a:gd name="connsiteX16" fmla="*/ 407669 w 807867"/>
                  <a:gd name="connsiteY16" fmla="*/ 46962 h 1102421"/>
                  <a:gd name="connsiteX17" fmla="*/ 318371 w 807867"/>
                  <a:gd name="connsiteY17" fmla="*/ 8863 h 1102421"/>
                  <a:gd name="connsiteX0" fmla="*/ 318371 w 807867"/>
                  <a:gd name="connsiteY0" fmla="*/ 8863 h 1067599"/>
                  <a:gd name="connsiteX1" fmla="*/ 148111 w 807867"/>
                  <a:gd name="connsiteY1" fmla="*/ 49344 h 1067599"/>
                  <a:gd name="connsiteX2" fmla="*/ 475 w 807867"/>
                  <a:gd name="connsiteY2" fmla="*/ 476778 h 1067599"/>
                  <a:gd name="connsiteX3" fmla="*/ 101678 w 807867"/>
                  <a:gd name="connsiteY3" fmla="*/ 504164 h 1067599"/>
                  <a:gd name="connsiteX4" fmla="*/ 190974 w 807867"/>
                  <a:gd name="connsiteY4" fmla="*/ 248179 h 1067599"/>
                  <a:gd name="connsiteX5" fmla="*/ 245743 w 807867"/>
                  <a:gd name="connsiteY5" fmla="*/ 1033991 h 1067599"/>
                  <a:gd name="connsiteX6" fmla="*/ 370759 w 807867"/>
                  <a:gd name="connsiteY6" fmla="*/ 1030419 h 1067599"/>
                  <a:gd name="connsiteX7" fmla="*/ 385046 w 807867"/>
                  <a:gd name="connsiteY7" fmla="*/ 606557 h 1067599"/>
                  <a:gd name="connsiteX8" fmla="*/ 430290 w 807867"/>
                  <a:gd name="connsiteY8" fmla="*/ 605366 h 1067599"/>
                  <a:gd name="connsiteX9" fmla="*/ 452912 w 807867"/>
                  <a:gd name="connsiteY9" fmla="*/ 1026847 h 1067599"/>
                  <a:gd name="connsiteX10" fmla="*/ 579118 w 807867"/>
                  <a:gd name="connsiteY10" fmla="*/ 1025657 h 1067599"/>
                  <a:gd name="connsiteX11" fmla="*/ 614837 w 807867"/>
                  <a:gd name="connsiteY11" fmla="*/ 251750 h 1067599"/>
                  <a:gd name="connsiteX12" fmla="*/ 729137 w 807867"/>
                  <a:gd name="connsiteY12" fmla="*/ 523213 h 1067599"/>
                  <a:gd name="connsiteX13" fmla="*/ 806528 w 807867"/>
                  <a:gd name="connsiteY13" fmla="*/ 473207 h 1067599"/>
                  <a:gd name="connsiteX14" fmla="*/ 664843 w 807867"/>
                  <a:gd name="connsiteY14" fmla="*/ 45772 h 1067599"/>
                  <a:gd name="connsiteX15" fmla="*/ 481487 w 807867"/>
                  <a:gd name="connsiteY15" fmla="*/ 12435 h 1067599"/>
                  <a:gd name="connsiteX16" fmla="*/ 407669 w 807867"/>
                  <a:gd name="connsiteY16" fmla="*/ 46962 h 1067599"/>
                  <a:gd name="connsiteX17" fmla="*/ 318371 w 807867"/>
                  <a:gd name="connsiteY17" fmla="*/ 8863 h 1067599"/>
                  <a:gd name="connsiteX0" fmla="*/ 318371 w 807867"/>
                  <a:gd name="connsiteY0" fmla="*/ 8863 h 1065439"/>
                  <a:gd name="connsiteX1" fmla="*/ 148111 w 807867"/>
                  <a:gd name="connsiteY1" fmla="*/ 49344 h 1065439"/>
                  <a:gd name="connsiteX2" fmla="*/ 475 w 807867"/>
                  <a:gd name="connsiteY2" fmla="*/ 476778 h 1065439"/>
                  <a:gd name="connsiteX3" fmla="*/ 101678 w 807867"/>
                  <a:gd name="connsiteY3" fmla="*/ 504164 h 1065439"/>
                  <a:gd name="connsiteX4" fmla="*/ 190974 w 807867"/>
                  <a:gd name="connsiteY4" fmla="*/ 248179 h 1065439"/>
                  <a:gd name="connsiteX5" fmla="*/ 245743 w 807867"/>
                  <a:gd name="connsiteY5" fmla="*/ 1033991 h 1065439"/>
                  <a:gd name="connsiteX6" fmla="*/ 370759 w 807867"/>
                  <a:gd name="connsiteY6" fmla="*/ 1030419 h 1065439"/>
                  <a:gd name="connsiteX7" fmla="*/ 385046 w 807867"/>
                  <a:gd name="connsiteY7" fmla="*/ 606557 h 1065439"/>
                  <a:gd name="connsiteX8" fmla="*/ 430290 w 807867"/>
                  <a:gd name="connsiteY8" fmla="*/ 605366 h 1065439"/>
                  <a:gd name="connsiteX9" fmla="*/ 452912 w 807867"/>
                  <a:gd name="connsiteY9" fmla="*/ 1026847 h 1065439"/>
                  <a:gd name="connsiteX10" fmla="*/ 579118 w 807867"/>
                  <a:gd name="connsiteY10" fmla="*/ 1025657 h 1065439"/>
                  <a:gd name="connsiteX11" fmla="*/ 614837 w 807867"/>
                  <a:gd name="connsiteY11" fmla="*/ 251750 h 1065439"/>
                  <a:gd name="connsiteX12" fmla="*/ 729137 w 807867"/>
                  <a:gd name="connsiteY12" fmla="*/ 523213 h 1065439"/>
                  <a:gd name="connsiteX13" fmla="*/ 806528 w 807867"/>
                  <a:gd name="connsiteY13" fmla="*/ 473207 h 1065439"/>
                  <a:gd name="connsiteX14" fmla="*/ 664843 w 807867"/>
                  <a:gd name="connsiteY14" fmla="*/ 45772 h 1065439"/>
                  <a:gd name="connsiteX15" fmla="*/ 481487 w 807867"/>
                  <a:gd name="connsiteY15" fmla="*/ 12435 h 1065439"/>
                  <a:gd name="connsiteX16" fmla="*/ 407669 w 807867"/>
                  <a:gd name="connsiteY16" fmla="*/ 46962 h 1065439"/>
                  <a:gd name="connsiteX17" fmla="*/ 318371 w 807867"/>
                  <a:gd name="connsiteY17" fmla="*/ 8863 h 1065439"/>
                  <a:gd name="connsiteX0" fmla="*/ 318371 w 807867"/>
                  <a:gd name="connsiteY0" fmla="*/ 8863 h 1063735"/>
                  <a:gd name="connsiteX1" fmla="*/ 148111 w 807867"/>
                  <a:gd name="connsiteY1" fmla="*/ 49344 h 1063735"/>
                  <a:gd name="connsiteX2" fmla="*/ 475 w 807867"/>
                  <a:gd name="connsiteY2" fmla="*/ 476778 h 1063735"/>
                  <a:gd name="connsiteX3" fmla="*/ 101678 w 807867"/>
                  <a:gd name="connsiteY3" fmla="*/ 504164 h 1063735"/>
                  <a:gd name="connsiteX4" fmla="*/ 190974 w 807867"/>
                  <a:gd name="connsiteY4" fmla="*/ 248179 h 1063735"/>
                  <a:gd name="connsiteX5" fmla="*/ 245743 w 807867"/>
                  <a:gd name="connsiteY5" fmla="*/ 1033991 h 1063735"/>
                  <a:gd name="connsiteX6" fmla="*/ 370759 w 807867"/>
                  <a:gd name="connsiteY6" fmla="*/ 1030419 h 1063735"/>
                  <a:gd name="connsiteX7" fmla="*/ 385046 w 807867"/>
                  <a:gd name="connsiteY7" fmla="*/ 606557 h 1063735"/>
                  <a:gd name="connsiteX8" fmla="*/ 430290 w 807867"/>
                  <a:gd name="connsiteY8" fmla="*/ 605366 h 1063735"/>
                  <a:gd name="connsiteX9" fmla="*/ 452912 w 807867"/>
                  <a:gd name="connsiteY9" fmla="*/ 1026847 h 1063735"/>
                  <a:gd name="connsiteX10" fmla="*/ 579118 w 807867"/>
                  <a:gd name="connsiteY10" fmla="*/ 1025657 h 1063735"/>
                  <a:gd name="connsiteX11" fmla="*/ 614837 w 807867"/>
                  <a:gd name="connsiteY11" fmla="*/ 251750 h 1063735"/>
                  <a:gd name="connsiteX12" fmla="*/ 729137 w 807867"/>
                  <a:gd name="connsiteY12" fmla="*/ 523213 h 1063735"/>
                  <a:gd name="connsiteX13" fmla="*/ 806528 w 807867"/>
                  <a:gd name="connsiteY13" fmla="*/ 473207 h 1063735"/>
                  <a:gd name="connsiteX14" fmla="*/ 664843 w 807867"/>
                  <a:gd name="connsiteY14" fmla="*/ 45772 h 1063735"/>
                  <a:gd name="connsiteX15" fmla="*/ 481487 w 807867"/>
                  <a:gd name="connsiteY15" fmla="*/ 12435 h 1063735"/>
                  <a:gd name="connsiteX16" fmla="*/ 407669 w 807867"/>
                  <a:gd name="connsiteY16" fmla="*/ 46962 h 1063735"/>
                  <a:gd name="connsiteX17" fmla="*/ 318371 w 807867"/>
                  <a:gd name="connsiteY17" fmla="*/ 8863 h 1063735"/>
                  <a:gd name="connsiteX0" fmla="*/ 318371 w 807867"/>
                  <a:gd name="connsiteY0" fmla="*/ 8863 h 1059089"/>
                  <a:gd name="connsiteX1" fmla="*/ 148111 w 807867"/>
                  <a:gd name="connsiteY1" fmla="*/ 49344 h 1059089"/>
                  <a:gd name="connsiteX2" fmla="*/ 475 w 807867"/>
                  <a:gd name="connsiteY2" fmla="*/ 476778 h 1059089"/>
                  <a:gd name="connsiteX3" fmla="*/ 101678 w 807867"/>
                  <a:gd name="connsiteY3" fmla="*/ 504164 h 1059089"/>
                  <a:gd name="connsiteX4" fmla="*/ 190974 w 807867"/>
                  <a:gd name="connsiteY4" fmla="*/ 248179 h 1059089"/>
                  <a:gd name="connsiteX5" fmla="*/ 245743 w 807867"/>
                  <a:gd name="connsiteY5" fmla="*/ 1033991 h 1059089"/>
                  <a:gd name="connsiteX6" fmla="*/ 370759 w 807867"/>
                  <a:gd name="connsiteY6" fmla="*/ 1030419 h 1059089"/>
                  <a:gd name="connsiteX7" fmla="*/ 385046 w 807867"/>
                  <a:gd name="connsiteY7" fmla="*/ 606557 h 1059089"/>
                  <a:gd name="connsiteX8" fmla="*/ 430290 w 807867"/>
                  <a:gd name="connsiteY8" fmla="*/ 605366 h 1059089"/>
                  <a:gd name="connsiteX9" fmla="*/ 452912 w 807867"/>
                  <a:gd name="connsiteY9" fmla="*/ 1026847 h 1059089"/>
                  <a:gd name="connsiteX10" fmla="*/ 579118 w 807867"/>
                  <a:gd name="connsiteY10" fmla="*/ 1025657 h 1059089"/>
                  <a:gd name="connsiteX11" fmla="*/ 614837 w 807867"/>
                  <a:gd name="connsiteY11" fmla="*/ 251750 h 1059089"/>
                  <a:gd name="connsiteX12" fmla="*/ 729137 w 807867"/>
                  <a:gd name="connsiteY12" fmla="*/ 523213 h 1059089"/>
                  <a:gd name="connsiteX13" fmla="*/ 806528 w 807867"/>
                  <a:gd name="connsiteY13" fmla="*/ 473207 h 1059089"/>
                  <a:gd name="connsiteX14" fmla="*/ 664843 w 807867"/>
                  <a:gd name="connsiteY14" fmla="*/ 45772 h 1059089"/>
                  <a:gd name="connsiteX15" fmla="*/ 481487 w 807867"/>
                  <a:gd name="connsiteY15" fmla="*/ 12435 h 1059089"/>
                  <a:gd name="connsiteX16" fmla="*/ 407669 w 807867"/>
                  <a:gd name="connsiteY16" fmla="*/ 46962 h 1059089"/>
                  <a:gd name="connsiteX17" fmla="*/ 318371 w 807867"/>
                  <a:gd name="connsiteY17" fmla="*/ 8863 h 1059089"/>
                  <a:gd name="connsiteX0" fmla="*/ 318371 w 807867"/>
                  <a:gd name="connsiteY0" fmla="*/ 8863 h 1059089"/>
                  <a:gd name="connsiteX1" fmla="*/ 148111 w 807867"/>
                  <a:gd name="connsiteY1" fmla="*/ 49344 h 1059089"/>
                  <a:gd name="connsiteX2" fmla="*/ 475 w 807867"/>
                  <a:gd name="connsiteY2" fmla="*/ 476778 h 1059089"/>
                  <a:gd name="connsiteX3" fmla="*/ 101678 w 807867"/>
                  <a:gd name="connsiteY3" fmla="*/ 504164 h 1059089"/>
                  <a:gd name="connsiteX4" fmla="*/ 190974 w 807867"/>
                  <a:gd name="connsiteY4" fmla="*/ 248179 h 1059089"/>
                  <a:gd name="connsiteX5" fmla="*/ 245743 w 807867"/>
                  <a:gd name="connsiteY5" fmla="*/ 1033991 h 1059089"/>
                  <a:gd name="connsiteX6" fmla="*/ 370759 w 807867"/>
                  <a:gd name="connsiteY6" fmla="*/ 1030419 h 1059089"/>
                  <a:gd name="connsiteX7" fmla="*/ 385046 w 807867"/>
                  <a:gd name="connsiteY7" fmla="*/ 606557 h 1059089"/>
                  <a:gd name="connsiteX8" fmla="*/ 430290 w 807867"/>
                  <a:gd name="connsiteY8" fmla="*/ 605366 h 1059089"/>
                  <a:gd name="connsiteX9" fmla="*/ 452912 w 807867"/>
                  <a:gd name="connsiteY9" fmla="*/ 1026847 h 1059089"/>
                  <a:gd name="connsiteX10" fmla="*/ 579118 w 807867"/>
                  <a:gd name="connsiteY10" fmla="*/ 1025657 h 1059089"/>
                  <a:gd name="connsiteX11" fmla="*/ 614837 w 807867"/>
                  <a:gd name="connsiteY11" fmla="*/ 251750 h 1059089"/>
                  <a:gd name="connsiteX12" fmla="*/ 729137 w 807867"/>
                  <a:gd name="connsiteY12" fmla="*/ 523213 h 1059089"/>
                  <a:gd name="connsiteX13" fmla="*/ 806528 w 807867"/>
                  <a:gd name="connsiteY13" fmla="*/ 473207 h 1059089"/>
                  <a:gd name="connsiteX14" fmla="*/ 664843 w 807867"/>
                  <a:gd name="connsiteY14" fmla="*/ 45772 h 1059089"/>
                  <a:gd name="connsiteX15" fmla="*/ 481487 w 807867"/>
                  <a:gd name="connsiteY15" fmla="*/ 12435 h 1059089"/>
                  <a:gd name="connsiteX16" fmla="*/ 407669 w 807867"/>
                  <a:gd name="connsiteY16" fmla="*/ 46962 h 1059089"/>
                  <a:gd name="connsiteX17" fmla="*/ 318371 w 807867"/>
                  <a:gd name="connsiteY17" fmla="*/ 8863 h 1059089"/>
                  <a:gd name="connsiteX0" fmla="*/ 318371 w 807408"/>
                  <a:gd name="connsiteY0" fmla="*/ 8863 h 1059089"/>
                  <a:gd name="connsiteX1" fmla="*/ 148111 w 807408"/>
                  <a:gd name="connsiteY1" fmla="*/ 49344 h 1059089"/>
                  <a:gd name="connsiteX2" fmla="*/ 475 w 807408"/>
                  <a:gd name="connsiteY2" fmla="*/ 476778 h 1059089"/>
                  <a:gd name="connsiteX3" fmla="*/ 101678 w 807408"/>
                  <a:gd name="connsiteY3" fmla="*/ 504164 h 1059089"/>
                  <a:gd name="connsiteX4" fmla="*/ 190974 w 807408"/>
                  <a:gd name="connsiteY4" fmla="*/ 248179 h 1059089"/>
                  <a:gd name="connsiteX5" fmla="*/ 245743 w 807408"/>
                  <a:gd name="connsiteY5" fmla="*/ 1033991 h 1059089"/>
                  <a:gd name="connsiteX6" fmla="*/ 370759 w 807408"/>
                  <a:gd name="connsiteY6" fmla="*/ 1030419 h 1059089"/>
                  <a:gd name="connsiteX7" fmla="*/ 385046 w 807408"/>
                  <a:gd name="connsiteY7" fmla="*/ 606557 h 1059089"/>
                  <a:gd name="connsiteX8" fmla="*/ 430290 w 807408"/>
                  <a:gd name="connsiteY8" fmla="*/ 605366 h 1059089"/>
                  <a:gd name="connsiteX9" fmla="*/ 452912 w 807408"/>
                  <a:gd name="connsiteY9" fmla="*/ 1026847 h 1059089"/>
                  <a:gd name="connsiteX10" fmla="*/ 579118 w 807408"/>
                  <a:gd name="connsiteY10" fmla="*/ 1025657 h 1059089"/>
                  <a:gd name="connsiteX11" fmla="*/ 614837 w 807408"/>
                  <a:gd name="connsiteY11" fmla="*/ 251750 h 1059089"/>
                  <a:gd name="connsiteX12" fmla="*/ 719612 w 807408"/>
                  <a:gd name="connsiteY12" fmla="*/ 507735 h 1059089"/>
                  <a:gd name="connsiteX13" fmla="*/ 806528 w 807408"/>
                  <a:gd name="connsiteY13" fmla="*/ 473207 h 1059089"/>
                  <a:gd name="connsiteX14" fmla="*/ 664843 w 807408"/>
                  <a:gd name="connsiteY14" fmla="*/ 45772 h 1059089"/>
                  <a:gd name="connsiteX15" fmla="*/ 481487 w 807408"/>
                  <a:gd name="connsiteY15" fmla="*/ 12435 h 1059089"/>
                  <a:gd name="connsiteX16" fmla="*/ 407669 w 807408"/>
                  <a:gd name="connsiteY16" fmla="*/ 46962 h 1059089"/>
                  <a:gd name="connsiteX17" fmla="*/ 318371 w 807408"/>
                  <a:gd name="connsiteY17" fmla="*/ 8863 h 1059089"/>
                  <a:gd name="connsiteX0" fmla="*/ 318371 w 807408"/>
                  <a:gd name="connsiteY0" fmla="*/ 8863 h 1059089"/>
                  <a:gd name="connsiteX1" fmla="*/ 148111 w 807408"/>
                  <a:gd name="connsiteY1" fmla="*/ 49344 h 1059089"/>
                  <a:gd name="connsiteX2" fmla="*/ 475 w 807408"/>
                  <a:gd name="connsiteY2" fmla="*/ 476778 h 1059089"/>
                  <a:gd name="connsiteX3" fmla="*/ 101678 w 807408"/>
                  <a:gd name="connsiteY3" fmla="*/ 504164 h 1059089"/>
                  <a:gd name="connsiteX4" fmla="*/ 190974 w 807408"/>
                  <a:gd name="connsiteY4" fmla="*/ 248179 h 1059089"/>
                  <a:gd name="connsiteX5" fmla="*/ 245743 w 807408"/>
                  <a:gd name="connsiteY5" fmla="*/ 1033991 h 1059089"/>
                  <a:gd name="connsiteX6" fmla="*/ 370759 w 807408"/>
                  <a:gd name="connsiteY6" fmla="*/ 1030419 h 1059089"/>
                  <a:gd name="connsiteX7" fmla="*/ 385046 w 807408"/>
                  <a:gd name="connsiteY7" fmla="*/ 606557 h 1059089"/>
                  <a:gd name="connsiteX8" fmla="*/ 430290 w 807408"/>
                  <a:gd name="connsiteY8" fmla="*/ 605366 h 1059089"/>
                  <a:gd name="connsiteX9" fmla="*/ 452912 w 807408"/>
                  <a:gd name="connsiteY9" fmla="*/ 1026847 h 1059089"/>
                  <a:gd name="connsiteX10" fmla="*/ 579118 w 807408"/>
                  <a:gd name="connsiteY10" fmla="*/ 1025657 h 1059089"/>
                  <a:gd name="connsiteX11" fmla="*/ 614837 w 807408"/>
                  <a:gd name="connsiteY11" fmla="*/ 251750 h 1059089"/>
                  <a:gd name="connsiteX12" fmla="*/ 719612 w 807408"/>
                  <a:gd name="connsiteY12" fmla="*/ 507735 h 1059089"/>
                  <a:gd name="connsiteX13" fmla="*/ 806528 w 807408"/>
                  <a:gd name="connsiteY13" fmla="*/ 473207 h 1059089"/>
                  <a:gd name="connsiteX14" fmla="*/ 664843 w 807408"/>
                  <a:gd name="connsiteY14" fmla="*/ 45772 h 1059089"/>
                  <a:gd name="connsiteX15" fmla="*/ 481487 w 807408"/>
                  <a:gd name="connsiteY15" fmla="*/ 12435 h 1059089"/>
                  <a:gd name="connsiteX16" fmla="*/ 407669 w 807408"/>
                  <a:gd name="connsiteY16" fmla="*/ 46962 h 1059089"/>
                  <a:gd name="connsiteX17" fmla="*/ 318371 w 807408"/>
                  <a:gd name="connsiteY17" fmla="*/ 8863 h 1059089"/>
                  <a:gd name="connsiteX0" fmla="*/ 318371 w 807274"/>
                  <a:gd name="connsiteY0" fmla="*/ 8863 h 1059089"/>
                  <a:gd name="connsiteX1" fmla="*/ 148111 w 807274"/>
                  <a:gd name="connsiteY1" fmla="*/ 49344 h 1059089"/>
                  <a:gd name="connsiteX2" fmla="*/ 475 w 807274"/>
                  <a:gd name="connsiteY2" fmla="*/ 476778 h 1059089"/>
                  <a:gd name="connsiteX3" fmla="*/ 101678 w 807274"/>
                  <a:gd name="connsiteY3" fmla="*/ 504164 h 1059089"/>
                  <a:gd name="connsiteX4" fmla="*/ 190974 w 807274"/>
                  <a:gd name="connsiteY4" fmla="*/ 248179 h 1059089"/>
                  <a:gd name="connsiteX5" fmla="*/ 245743 w 807274"/>
                  <a:gd name="connsiteY5" fmla="*/ 1033991 h 1059089"/>
                  <a:gd name="connsiteX6" fmla="*/ 370759 w 807274"/>
                  <a:gd name="connsiteY6" fmla="*/ 1030419 h 1059089"/>
                  <a:gd name="connsiteX7" fmla="*/ 385046 w 807274"/>
                  <a:gd name="connsiteY7" fmla="*/ 606557 h 1059089"/>
                  <a:gd name="connsiteX8" fmla="*/ 430290 w 807274"/>
                  <a:gd name="connsiteY8" fmla="*/ 605366 h 1059089"/>
                  <a:gd name="connsiteX9" fmla="*/ 452912 w 807274"/>
                  <a:gd name="connsiteY9" fmla="*/ 1026847 h 1059089"/>
                  <a:gd name="connsiteX10" fmla="*/ 579118 w 807274"/>
                  <a:gd name="connsiteY10" fmla="*/ 1025657 h 1059089"/>
                  <a:gd name="connsiteX11" fmla="*/ 614837 w 807274"/>
                  <a:gd name="connsiteY11" fmla="*/ 251750 h 1059089"/>
                  <a:gd name="connsiteX12" fmla="*/ 719612 w 807274"/>
                  <a:gd name="connsiteY12" fmla="*/ 507735 h 1059089"/>
                  <a:gd name="connsiteX13" fmla="*/ 806528 w 807274"/>
                  <a:gd name="connsiteY13" fmla="*/ 473207 h 1059089"/>
                  <a:gd name="connsiteX14" fmla="*/ 664843 w 807274"/>
                  <a:gd name="connsiteY14" fmla="*/ 45772 h 1059089"/>
                  <a:gd name="connsiteX15" fmla="*/ 481487 w 807274"/>
                  <a:gd name="connsiteY15" fmla="*/ 12435 h 1059089"/>
                  <a:gd name="connsiteX16" fmla="*/ 407669 w 807274"/>
                  <a:gd name="connsiteY16" fmla="*/ 46962 h 1059089"/>
                  <a:gd name="connsiteX17" fmla="*/ 318371 w 807274"/>
                  <a:gd name="connsiteY17" fmla="*/ 8863 h 1059089"/>
                  <a:gd name="connsiteX0" fmla="*/ 318371 w 806630"/>
                  <a:gd name="connsiteY0" fmla="*/ 8863 h 1059089"/>
                  <a:gd name="connsiteX1" fmla="*/ 148111 w 806630"/>
                  <a:gd name="connsiteY1" fmla="*/ 49344 h 1059089"/>
                  <a:gd name="connsiteX2" fmla="*/ 475 w 806630"/>
                  <a:gd name="connsiteY2" fmla="*/ 476778 h 1059089"/>
                  <a:gd name="connsiteX3" fmla="*/ 101678 w 806630"/>
                  <a:gd name="connsiteY3" fmla="*/ 504164 h 1059089"/>
                  <a:gd name="connsiteX4" fmla="*/ 190974 w 806630"/>
                  <a:gd name="connsiteY4" fmla="*/ 248179 h 1059089"/>
                  <a:gd name="connsiteX5" fmla="*/ 245743 w 806630"/>
                  <a:gd name="connsiteY5" fmla="*/ 1033991 h 1059089"/>
                  <a:gd name="connsiteX6" fmla="*/ 370759 w 806630"/>
                  <a:gd name="connsiteY6" fmla="*/ 1030419 h 1059089"/>
                  <a:gd name="connsiteX7" fmla="*/ 385046 w 806630"/>
                  <a:gd name="connsiteY7" fmla="*/ 606557 h 1059089"/>
                  <a:gd name="connsiteX8" fmla="*/ 430290 w 806630"/>
                  <a:gd name="connsiteY8" fmla="*/ 605366 h 1059089"/>
                  <a:gd name="connsiteX9" fmla="*/ 452912 w 806630"/>
                  <a:gd name="connsiteY9" fmla="*/ 1026847 h 1059089"/>
                  <a:gd name="connsiteX10" fmla="*/ 579118 w 806630"/>
                  <a:gd name="connsiteY10" fmla="*/ 1025657 h 1059089"/>
                  <a:gd name="connsiteX11" fmla="*/ 614837 w 806630"/>
                  <a:gd name="connsiteY11" fmla="*/ 251750 h 1059089"/>
                  <a:gd name="connsiteX12" fmla="*/ 719612 w 806630"/>
                  <a:gd name="connsiteY12" fmla="*/ 507735 h 1059089"/>
                  <a:gd name="connsiteX13" fmla="*/ 806528 w 806630"/>
                  <a:gd name="connsiteY13" fmla="*/ 473207 h 1059089"/>
                  <a:gd name="connsiteX14" fmla="*/ 664843 w 806630"/>
                  <a:gd name="connsiteY14" fmla="*/ 45772 h 1059089"/>
                  <a:gd name="connsiteX15" fmla="*/ 481487 w 806630"/>
                  <a:gd name="connsiteY15" fmla="*/ 12435 h 1059089"/>
                  <a:gd name="connsiteX16" fmla="*/ 407669 w 806630"/>
                  <a:gd name="connsiteY16" fmla="*/ 46962 h 1059089"/>
                  <a:gd name="connsiteX17" fmla="*/ 318371 w 806630"/>
                  <a:gd name="connsiteY17" fmla="*/ 8863 h 1059089"/>
                  <a:gd name="connsiteX0" fmla="*/ 318371 w 807216"/>
                  <a:gd name="connsiteY0" fmla="*/ 8863 h 1059089"/>
                  <a:gd name="connsiteX1" fmla="*/ 148111 w 807216"/>
                  <a:gd name="connsiteY1" fmla="*/ 49344 h 1059089"/>
                  <a:gd name="connsiteX2" fmla="*/ 475 w 807216"/>
                  <a:gd name="connsiteY2" fmla="*/ 476778 h 1059089"/>
                  <a:gd name="connsiteX3" fmla="*/ 101678 w 807216"/>
                  <a:gd name="connsiteY3" fmla="*/ 504164 h 1059089"/>
                  <a:gd name="connsiteX4" fmla="*/ 190974 w 807216"/>
                  <a:gd name="connsiteY4" fmla="*/ 248179 h 1059089"/>
                  <a:gd name="connsiteX5" fmla="*/ 245743 w 807216"/>
                  <a:gd name="connsiteY5" fmla="*/ 1033991 h 1059089"/>
                  <a:gd name="connsiteX6" fmla="*/ 370759 w 807216"/>
                  <a:gd name="connsiteY6" fmla="*/ 1030419 h 1059089"/>
                  <a:gd name="connsiteX7" fmla="*/ 385046 w 807216"/>
                  <a:gd name="connsiteY7" fmla="*/ 606557 h 1059089"/>
                  <a:gd name="connsiteX8" fmla="*/ 430290 w 807216"/>
                  <a:gd name="connsiteY8" fmla="*/ 605366 h 1059089"/>
                  <a:gd name="connsiteX9" fmla="*/ 452912 w 807216"/>
                  <a:gd name="connsiteY9" fmla="*/ 1026847 h 1059089"/>
                  <a:gd name="connsiteX10" fmla="*/ 579118 w 807216"/>
                  <a:gd name="connsiteY10" fmla="*/ 1025657 h 1059089"/>
                  <a:gd name="connsiteX11" fmla="*/ 614837 w 807216"/>
                  <a:gd name="connsiteY11" fmla="*/ 251750 h 1059089"/>
                  <a:gd name="connsiteX12" fmla="*/ 719612 w 807216"/>
                  <a:gd name="connsiteY12" fmla="*/ 507735 h 1059089"/>
                  <a:gd name="connsiteX13" fmla="*/ 806528 w 807216"/>
                  <a:gd name="connsiteY13" fmla="*/ 473207 h 1059089"/>
                  <a:gd name="connsiteX14" fmla="*/ 667224 w 807216"/>
                  <a:gd name="connsiteY14" fmla="*/ 50534 h 1059089"/>
                  <a:gd name="connsiteX15" fmla="*/ 481487 w 807216"/>
                  <a:gd name="connsiteY15" fmla="*/ 12435 h 1059089"/>
                  <a:gd name="connsiteX16" fmla="*/ 407669 w 807216"/>
                  <a:gd name="connsiteY16" fmla="*/ 46962 h 1059089"/>
                  <a:gd name="connsiteX17" fmla="*/ 318371 w 807216"/>
                  <a:gd name="connsiteY17" fmla="*/ 8863 h 1059089"/>
                  <a:gd name="connsiteX0" fmla="*/ 318371 w 807216"/>
                  <a:gd name="connsiteY0" fmla="*/ 8863 h 1059089"/>
                  <a:gd name="connsiteX1" fmla="*/ 148111 w 807216"/>
                  <a:gd name="connsiteY1" fmla="*/ 49344 h 1059089"/>
                  <a:gd name="connsiteX2" fmla="*/ 475 w 807216"/>
                  <a:gd name="connsiteY2" fmla="*/ 476778 h 1059089"/>
                  <a:gd name="connsiteX3" fmla="*/ 101678 w 807216"/>
                  <a:gd name="connsiteY3" fmla="*/ 504164 h 1059089"/>
                  <a:gd name="connsiteX4" fmla="*/ 190974 w 807216"/>
                  <a:gd name="connsiteY4" fmla="*/ 248179 h 1059089"/>
                  <a:gd name="connsiteX5" fmla="*/ 245743 w 807216"/>
                  <a:gd name="connsiteY5" fmla="*/ 1033991 h 1059089"/>
                  <a:gd name="connsiteX6" fmla="*/ 370759 w 807216"/>
                  <a:gd name="connsiteY6" fmla="*/ 1030419 h 1059089"/>
                  <a:gd name="connsiteX7" fmla="*/ 385046 w 807216"/>
                  <a:gd name="connsiteY7" fmla="*/ 606557 h 1059089"/>
                  <a:gd name="connsiteX8" fmla="*/ 430290 w 807216"/>
                  <a:gd name="connsiteY8" fmla="*/ 605366 h 1059089"/>
                  <a:gd name="connsiteX9" fmla="*/ 452912 w 807216"/>
                  <a:gd name="connsiteY9" fmla="*/ 1026847 h 1059089"/>
                  <a:gd name="connsiteX10" fmla="*/ 579118 w 807216"/>
                  <a:gd name="connsiteY10" fmla="*/ 1025657 h 1059089"/>
                  <a:gd name="connsiteX11" fmla="*/ 614837 w 807216"/>
                  <a:gd name="connsiteY11" fmla="*/ 251750 h 1059089"/>
                  <a:gd name="connsiteX12" fmla="*/ 719612 w 807216"/>
                  <a:gd name="connsiteY12" fmla="*/ 507735 h 1059089"/>
                  <a:gd name="connsiteX13" fmla="*/ 806528 w 807216"/>
                  <a:gd name="connsiteY13" fmla="*/ 473207 h 1059089"/>
                  <a:gd name="connsiteX14" fmla="*/ 667224 w 807216"/>
                  <a:gd name="connsiteY14" fmla="*/ 50534 h 1059089"/>
                  <a:gd name="connsiteX15" fmla="*/ 481487 w 807216"/>
                  <a:gd name="connsiteY15" fmla="*/ 12435 h 1059089"/>
                  <a:gd name="connsiteX16" fmla="*/ 407669 w 807216"/>
                  <a:gd name="connsiteY16" fmla="*/ 46962 h 1059089"/>
                  <a:gd name="connsiteX17" fmla="*/ 318371 w 807216"/>
                  <a:gd name="connsiteY17" fmla="*/ 8863 h 1059089"/>
                  <a:gd name="connsiteX0" fmla="*/ 318371 w 807216"/>
                  <a:gd name="connsiteY0" fmla="*/ 3684 h 1053910"/>
                  <a:gd name="connsiteX1" fmla="*/ 148111 w 807216"/>
                  <a:gd name="connsiteY1" fmla="*/ 44165 h 1053910"/>
                  <a:gd name="connsiteX2" fmla="*/ 475 w 807216"/>
                  <a:gd name="connsiteY2" fmla="*/ 471599 h 1053910"/>
                  <a:gd name="connsiteX3" fmla="*/ 101678 w 807216"/>
                  <a:gd name="connsiteY3" fmla="*/ 498985 h 1053910"/>
                  <a:gd name="connsiteX4" fmla="*/ 190974 w 807216"/>
                  <a:gd name="connsiteY4" fmla="*/ 243000 h 1053910"/>
                  <a:gd name="connsiteX5" fmla="*/ 245743 w 807216"/>
                  <a:gd name="connsiteY5" fmla="*/ 1028812 h 1053910"/>
                  <a:gd name="connsiteX6" fmla="*/ 370759 w 807216"/>
                  <a:gd name="connsiteY6" fmla="*/ 1025240 h 1053910"/>
                  <a:gd name="connsiteX7" fmla="*/ 385046 w 807216"/>
                  <a:gd name="connsiteY7" fmla="*/ 601378 h 1053910"/>
                  <a:gd name="connsiteX8" fmla="*/ 430290 w 807216"/>
                  <a:gd name="connsiteY8" fmla="*/ 600187 h 1053910"/>
                  <a:gd name="connsiteX9" fmla="*/ 452912 w 807216"/>
                  <a:gd name="connsiteY9" fmla="*/ 1021668 h 1053910"/>
                  <a:gd name="connsiteX10" fmla="*/ 579118 w 807216"/>
                  <a:gd name="connsiteY10" fmla="*/ 1020478 h 1053910"/>
                  <a:gd name="connsiteX11" fmla="*/ 614837 w 807216"/>
                  <a:gd name="connsiteY11" fmla="*/ 246571 h 1053910"/>
                  <a:gd name="connsiteX12" fmla="*/ 719612 w 807216"/>
                  <a:gd name="connsiteY12" fmla="*/ 502556 h 1053910"/>
                  <a:gd name="connsiteX13" fmla="*/ 806528 w 807216"/>
                  <a:gd name="connsiteY13" fmla="*/ 468028 h 1053910"/>
                  <a:gd name="connsiteX14" fmla="*/ 667224 w 807216"/>
                  <a:gd name="connsiteY14" fmla="*/ 45355 h 1053910"/>
                  <a:gd name="connsiteX15" fmla="*/ 481487 w 807216"/>
                  <a:gd name="connsiteY15" fmla="*/ 7256 h 1053910"/>
                  <a:gd name="connsiteX16" fmla="*/ 407669 w 807216"/>
                  <a:gd name="connsiteY16" fmla="*/ 41783 h 1053910"/>
                  <a:gd name="connsiteX17" fmla="*/ 318371 w 807216"/>
                  <a:gd name="connsiteY17" fmla="*/ 3684 h 1053910"/>
                  <a:gd name="connsiteX0" fmla="*/ 318371 w 807216"/>
                  <a:gd name="connsiteY0" fmla="*/ 1644 h 1051870"/>
                  <a:gd name="connsiteX1" fmla="*/ 148111 w 807216"/>
                  <a:gd name="connsiteY1" fmla="*/ 42125 h 1051870"/>
                  <a:gd name="connsiteX2" fmla="*/ 475 w 807216"/>
                  <a:gd name="connsiteY2" fmla="*/ 469559 h 1051870"/>
                  <a:gd name="connsiteX3" fmla="*/ 101678 w 807216"/>
                  <a:gd name="connsiteY3" fmla="*/ 496945 h 1051870"/>
                  <a:gd name="connsiteX4" fmla="*/ 190974 w 807216"/>
                  <a:gd name="connsiteY4" fmla="*/ 240960 h 1051870"/>
                  <a:gd name="connsiteX5" fmla="*/ 245743 w 807216"/>
                  <a:gd name="connsiteY5" fmla="*/ 1026772 h 1051870"/>
                  <a:gd name="connsiteX6" fmla="*/ 370759 w 807216"/>
                  <a:gd name="connsiteY6" fmla="*/ 1023200 h 1051870"/>
                  <a:gd name="connsiteX7" fmla="*/ 385046 w 807216"/>
                  <a:gd name="connsiteY7" fmla="*/ 599338 h 1051870"/>
                  <a:gd name="connsiteX8" fmla="*/ 430290 w 807216"/>
                  <a:gd name="connsiteY8" fmla="*/ 598147 h 1051870"/>
                  <a:gd name="connsiteX9" fmla="*/ 452912 w 807216"/>
                  <a:gd name="connsiteY9" fmla="*/ 1019628 h 1051870"/>
                  <a:gd name="connsiteX10" fmla="*/ 579118 w 807216"/>
                  <a:gd name="connsiteY10" fmla="*/ 1018438 h 1051870"/>
                  <a:gd name="connsiteX11" fmla="*/ 614837 w 807216"/>
                  <a:gd name="connsiteY11" fmla="*/ 244531 h 1051870"/>
                  <a:gd name="connsiteX12" fmla="*/ 719612 w 807216"/>
                  <a:gd name="connsiteY12" fmla="*/ 500516 h 1051870"/>
                  <a:gd name="connsiteX13" fmla="*/ 806528 w 807216"/>
                  <a:gd name="connsiteY13" fmla="*/ 465988 h 1051870"/>
                  <a:gd name="connsiteX14" fmla="*/ 667224 w 807216"/>
                  <a:gd name="connsiteY14" fmla="*/ 43315 h 1051870"/>
                  <a:gd name="connsiteX15" fmla="*/ 481487 w 807216"/>
                  <a:gd name="connsiteY15" fmla="*/ 5216 h 1051870"/>
                  <a:gd name="connsiteX16" fmla="*/ 407669 w 807216"/>
                  <a:gd name="connsiteY16" fmla="*/ 39743 h 1051870"/>
                  <a:gd name="connsiteX17" fmla="*/ 318371 w 807216"/>
                  <a:gd name="connsiteY17" fmla="*/ 1644 h 1051870"/>
                  <a:gd name="connsiteX0" fmla="*/ 318371 w 807216"/>
                  <a:gd name="connsiteY0" fmla="*/ 1644 h 1051870"/>
                  <a:gd name="connsiteX1" fmla="*/ 148111 w 807216"/>
                  <a:gd name="connsiteY1" fmla="*/ 42125 h 1051870"/>
                  <a:gd name="connsiteX2" fmla="*/ 475 w 807216"/>
                  <a:gd name="connsiteY2" fmla="*/ 469559 h 1051870"/>
                  <a:gd name="connsiteX3" fmla="*/ 101678 w 807216"/>
                  <a:gd name="connsiteY3" fmla="*/ 496945 h 1051870"/>
                  <a:gd name="connsiteX4" fmla="*/ 190974 w 807216"/>
                  <a:gd name="connsiteY4" fmla="*/ 240960 h 1051870"/>
                  <a:gd name="connsiteX5" fmla="*/ 245743 w 807216"/>
                  <a:gd name="connsiteY5" fmla="*/ 1026772 h 1051870"/>
                  <a:gd name="connsiteX6" fmla="*/ 370759 w 807216"/>
                  <a:gd name="connsiteY6" fmla="*/ 1023200 h 1051870"/>
                  <a:gd name="connsiteX7" fmla="*/ 385046 w 807216"/>
                  <a:gd name="connsiteY7" fmla="*/ 599338 h 1051870"/>
                  <a:gd name="connsiteX8" fmla="*/ 430290 w 807216"/>
                  <a:gd name="connsiteY8" fmla="*/ 598147 h 1051870"/>
                  <a:gd name="connsiteX9" fmla="*/ 452912 w 807216"/>
                  <a:gd name="connsiteY9" fmla="*/ 1019628 h 1051870"/>
                  <a:gd name="connsiteX10" fmla="*/ 579118 w 807216"/>
                  <a:gd name="connsiteY10" fmla="*/ 1018438 h 1051870"/>
                  <a:gd name="connsiteX11" fmla="*/ 614837 w 807216"/>
                  <a:gd name="connsiteY11" fmla="*/ 244531 h 1051870"/>
                  <a:gd name="connsiteX12" fmla="*/ 719612 w 807216"/>
                  <a:gd name="connsiteY12" fmla="*/ 500516 h 1051870"/>
                  <a:gd name="connsiteX13" fmla="*/ 806528 w 807216"/>
                  <a:gd name="connsiteY13" fmla="*/ 465988 h 1051870"/>
                  <a:gd name="connsiteX14" fmla="*/ 667224 w 807216"/>
                  <a:gd name="connsiteY14" fmla="*/ 43315 h 1051870"/>
                  <a:gd name="connsiteX15" fmla="*/ 481487 w 807216"/>
                  <a:gd name="connsiteY15" fmla="*/ 5216 h 1051870"/>
                  <a:gd name="connsiteX16" fmla="*/ 407669 w 807216"/>
                  <a:gd name="connsiteY16" fmla="*/ 39743 h 1051870"/>
                  <a:gd name="connsiteX17" fmla="*/ 318371 w 807216"/>
                  <a:gd name="connsiteY17" fmla="*/ 1644 h 1051870"/>
                  <a:gd name="connsiteX0" fmla="*/ 318371 w 807216"/>
                  <a:gd name="connsiteY0" fmla="*/ 460 h 1050686"/>
                  <a:gd name="connsiteX1" fmla="*/ 148111 w 807216"/>
                  <a:gd name="connsiteY1" fmla="*/ 40941 h 1050686"/>
                  <a:gd name="connsiteX2" fmla="*/ 475 w 807216"/>
                  <a:gd name="connsiteY2" fmla="*/ 468375 h 1050686"/>
                  <a:gd name="connsiteX3" fmla="*/ 101678 w 807216"/>
                  <a:gd name="connsiteY3" fmla="*/ 495761 h 1050686"/>
                  <a:gd name="connsiteX4" fmla="*/ 190974 w 807216"/>
                  <a:gd name="connsiteY4" fmla="*/ 239776 h 1050686"/>
                  <a:gd name="connsiteX5" fmla="*/ 245743 w 807216"/>
                  <a:gd name="connsiteY5" fmla="*/ 1025588 h 1050686"/>
                  <a:gd name="connsiteX6" fmla="*/ 370759 w 807216"/>
                  <a:gd name="connsiteY6" fmla="*/ 1022016 h 1050686"/>
                  <a:gd name="connsiteX7" fmla="*/ 385046 w 807216"/>
                  <a:gd name="connsiteY7" fmla="*/ 598154 h 1050686"/>
                  <a:gd name="connsiteX8" fmla="*/ 430290 w 807216"/>
                  <a:gd name="connsiteY8" fmla="*/ 596963 h 1050686"/>
                  <a:gd name="connsiteX9" fmla="*/ 452912 w 807216"/>
                  <a:gd name="connsiteY9" fmla="*/ 1018444 h 1050686"/>
                  <a:gd name="connsiteX10" fmla="*/ 579118 w 807216"/>
                  <a:gd name="connsiteY10" fmla="*/ 1017254 h 1050686"/>
                  <a:gd name="connsiteX11" fmla="*/ 614837 w 807216"/>
                  <a:gd name="connsiteY11" fmla="*/ 243347 h 1050686"/>
                  <a:gd name="connsiteX12" fmla="*/ 719612 w 807216"/>
                  <a:gd name="connsiteY12" fmla="*/ 499332 h 1050686"/>
                  <a:gd name="connsiteX13" fmla="*/ 806528 w 807216"/>
                  <a:gd name="connsiteY13" fmla="*/ 464804 h 1050686"/>
                  <a:gd name="connsiteX14" fmla="*/ 667224 w 807216"/>
                  <a:gd name="connsiteY14" fmla="*/ 42131 h 1050686"/>
                  <a:gd name="connsiteX15" fmla="*/ 481487 w 807216"/>
                  <a:gd name="connsiteY15" fmla="*/ 4032 h 1050686"/>
                  <a:gd name="connsiteX16" fmla="*/ 407669 w 807216"/>
                  <a:gd name="connsiteY16" fmla="*/ 38559 h 1050686"/>
                  <a:gd name="connsiteX17" fmla="*/ 318371 w 807216"/>
                  <a:gd name="connsiteY17" fmla="*/ 460 h 1050686"/>
                  <a:gd name="connsiteX0" fmla="*/ 318371 w 807334"/>
                  <a:gd name="connsiteY0" fmla="*/ 460 h 1050686"/>
                  <a:gd name="connsiteX1" fmla="*/ 148111 w 807334"/>
                  <a:gd name="connsiteY1" fmla="*/ 40941 h 1050686"/>
                  <a:gd name="connsiteX2" fmla="*/ 475 w 807334"/>
                  <a:gd name="connsiteY2" fmla="*/ 468375 h 1050686"/>
                  <a:gd name="connsiteX3" fmla="*/ 101678 w 807334"/>
                  <a:gd name="connsiteY3" fmla="*/ 495761 h 1050686"/>
                  <a:gd name="connsiteX4" fmla="*/ 190974 w 807334"/>
                  <a:gd name="connsiteY4" fmla="*/ 239776 h 1050686"/>
                  <a:gd name="connsiteX5" fmla="*/ 245743 w 807334"/>
                  <a:gd name="connsiteY5" fmla="*/ 1025588 h 1050686"/>
                  <a:gd name="connsiteX6" fmla="*/ 370759 w 807334"/>
                  <a:gd name="connsiteY6" fmla="*/ 1022016 h 1050686"/>
                  <a:gd name="connsiteX7" fmla="*/ 385046 w 807334"/>
                  <a:gd name="connsiteY7" fmla="*/ 598154 h 1050686"/>
                  <a:gd name="connsiteX8" fmla="*/ 430290 w 807334"/>
                  <a:gd name="connsiteY8" fmla="*/ 596963 h 1050686"/>
                  <a:gd name="connsiteX9" fmla="*/ 452912 w 807334"/>
                  <a:gd name="connsiteY9" fmla="*/ 1018444 h 1050686"/>
                  <a:gd name="connsiteX10" fmla="*/ 579118 w 807334"/>
                  <a:gd name="connsiteY10" fmla="*/ 1017254 h 1050686"/>
                  <a:gd name="connsiteX11" fmla="*/ 614837 w 807334"/>
                  <a:gd name="connsiteY11" fmla="*/ 243347 h 1050686"/>
                  <a:gd name="connsiteX12" fmla="*/ 719612 w 807334"/>
                  <a:gd name="connsiteY12" fmla="*/ 499332 h 1050686"/>
                  <a:gd name="connsiteX13" fmla="*/ 806528 w 807334"/>
                  <a:gd name="connsiteY13" fmla="*/ 464804 h 1050686"/>
                  <a:gd name="connsiteX14" fmla="*/ 662461 w 807334"/>
                  <a:gd name="connsiteY14" fmla="*/ 36178 h 1050686"/>
                  <a:gd name="connsiteX15" fmla="*/ 481487 w 807334"/>
                  <a:gd name="connsiteY15" fmla="*/ 4032 h 1050686"/>
                  <a:gd name="connsiteX16" fmla="*/ 407669 w 807334"/>
                  <a:gd name="connsiteY16" fmla="*/ 38559 h 1050686"/>
                  <a:gd name="connsiteX17" fmla="*/ 318371 w 807334"/>
                  <a:gd name="connsiteY17" fmla="*/ 460 h 1050686"/>
                  <a:gd name="connsiteX0" fmla="*/ 318371 w 807334"/>
                  <a:gd name="connsiteY0" fmla="*/ 460 h 1050686"/>
                  <a:gd name="connsiteX1" fmla="*/ 148111 w 807334"/>
                  <a:gd name="connsiteY1" fmla="*/ 40941 h 1050686"/>
                  <a:gd name="connsiteX2" fmla="*/ 475 w 807334"/>
                  <a:gd name="connsiteY2" fmla="*/ 468375 h 1050686"/>
                  <a:gd name="connsiteX3" fmla="*/ 101678 w 807334"/>
                  <a:gd name="connsiteY3" fmla="*/ 495761 h 1050686"/>
                  <a:gd name="connsiteX4" fmla="*/ 190974 w 807334"/>
                  <a:gd name="connsiteY4" fmla="*/ 239776 h 1050686"/>
                  <a:gd name="connsiteX5" fmla="*/ 245743 w 807334"/>
                  <a:gd name="connsiteY5" fmla="*/ 1025588 h 1050686"/>
                  <a:gd name="connsiteX6" fmla="*/ 370759 w 807334"/>
                  <a:gd name="connsiteY6" fmla="*/ 1022016 h 1050686"/>
                  <a:gd name="connsiteX7" fmla="*/ 385046 w 807334"/>
                  <a:gd name="connsiteY7" fmla="*/ 598154 h 1050686"/>
                  <a:gd name="connsiteX8" fmla="*/ 430290 w 807334"/>
                  <a:gd name="connsiteY8" fmla="*/ 596963 h 1050686"/>
                  <a:gd name="connsiteX9" fmla="*/ 452912 w 807334"/>
                  <a:gd name="connsiteY9" fmla="*/ 1018444 h 1050686"/>
                  <a:gd name="connsiteX10" fmla="*/ 579118 w 807334"/>
                  <a:gd name="connsiteY10" fmla="*/ 1017254 h 1050686"/>
                  <a:gd name="connsiteX11" fmla="*/ 614837 w 807334"/>
                  <a:gd name="connsiteY11" fmla="*/ 243347 h 1050686"/>
                  <a:gd name="connsiteX12" fmla="*/ 719612 w 807334"/>
                  <a:gd name="connsiteY12" fmla="*/ 499332 h 1050686"/>
                  <a:gd name="connsiteX13" fmla="*/ 806528 w 807334"/>
                  <a:gd name="connsiteY13" fmla="*/ 464804 h 1050686"/>
                  <a:gd name="connsiteX14" fmla="*/ 662461 w 807334"/>
                  <a:gd name="connsiteY14" fmla="*/ 36178 h 1050686"/>
                  <a:gd name="connsiteX15" fmla="*/ 481487 w 807334"/>
                  <a:gd name="connsiteY15" fmla="*/ 4032 h 1050686"/>
                  <a:gd name="connsiteX16" fmla="*/ 407669 w 807334"/>
                  <a:gd name="connsiteY16" fmla="*/ 38559 h 1050686"/>
                  <a:gd name="connsiteX17" fmla="*/ 318371 w 807334"/>
                  <a:gd name="connsiteY17" fmla="*/ 460 h 1050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7334" h="1050686">
                    <a:moveTo>
                      <a:pt x="318371" y="460"/>
                    </a:moveTo>
                    <a:cubicBezTo>
                      <a:pt x="275111" y="857"/>
                      <a:pt x="184425" y="-8471"/>
                      <a:pt x="148111" y="40941"/>
                    </a:cubicBezTo>
                    <a:cubicBezTo>
                      <a:pt x="111797" y="90353"/>
                      <a:pt x="8214" y="392572"/>
                      <a:pt x="475" y="468375"/>
                    </a:cubicBezTo>
                    <a:cubicBezTo>
                      <a:pt x="-7264" y="544178"/>
                      <a:pt x="81834" y="532671"/>
                      <a:pt x="101678" y="495761"/>
                    </a:cubicBezTo>
                    <a:cubicBezTo>
                      <a:pt x="121522" y="458851"/>
                      <a:pt x="170535" y="243150"/>
                      <a:pt x="190974" y="239776"/>
                    </a:cubicBezTo>
                    <a:cubicBezTo>
                      <a:pt x="211413" y="236402"/>
                      <a:pt x="234829" y="994037"/>
                      <a:pt x="245743" y="1025588"/>
                    </a:cubicBezTo>
                    <a:cubicBezTo>
                      <a:pt x="256657" y="1057139"/>
                      <a:pt x="352304" y="1058727"/>
                      <a:pt x="370759" y="1022016"/>
                    </a:cubicBezTo>
                    <a:cubicBezTo>
                      <a:pt x="389214" y="985305"/>
                      <a:pt x="382268" y="620180"/>
                      <a:pt x="385046" y="598154"/>
                    </a:cubicBezTo>
                    <a:cubicBezTo>
                      <a:pt x="387824" y="576128"/>
                      <a:pt x="427313" y="576922"/>
                      <a:pt x="430290" y="596963"/>
                    </a:cubicBezTo>
                    <a:cubicBezTo>
                      <a:pt x="433267" y="617004"/>
                      <a:pt x="428107" y="959111"/>
                      <a:pt x="452912" y="1018444"/>
                    </a:cubicBezTo>
                    <a:cubicBezTo>
                      <a:pt x="477717" y="1077777"/>
                      <a:pt x="569991" y="1041662"/>
                      <a:pt x="579118" y="1017254"/>
                    </a:cubicBezTo>
                    <a:cubicBezTo>
                      <a:pt x="588245" y="992846"/>
                      <a:pt x="606899" y="267755"/>
                      <a:pt x="614837" y="243347"/>
                    </a:cubicBezTo>
                    <a:cubicBezTo>
                      <a:pt x="622775" y="218939"/>
                      <a:pt x="700761" y="477902"/>
                      <a:pt x="719612" y="499332"/>
                    </a:cubicBezTo>
                    <a:cubicBezTo>
                      <a:pt x="738463" y="520762"/>
                      <a:pt x="816053" y="541996"/>
                      <a:pt x="806528" y="464804"/>
                    </a:cubicBezTo>
                    <a:cubicBezTo>
                      <a:pt x="797003" y="387612"/>
                      <a:pt x="689248" y="77255"/>
                      <a:pt x="662461" y="36178"/>
                    </a:cubicBezTo>
                    <a:cubicBezTo>
                      <a:pt x="635674" y="-4899"/>
                      <a:pt x="527326" y="8993"/>
                      <a:pt x="481487" y="4032"/>
                    </a:cubicBezTo>
                    <a:cubicBezTo>
                      <a:pt x="439220" y="6215"/>
                      <a:pt x="434260" y="38758"/>
                      <a:pt x="407669" y="38559"/>
                    </a:cubicBezTo>
                    <a:cubicBezTo>
                      <a:pt x="381078" y="38361"/>
                      <a:pt x="361631" y="63"/>
                      <a:pt x="318371" y="460"/>
                    </a:cubicBezTo>
                    <a:close/>
                  </a:path>
                </a:pathLst>
              </a:custGeom>
              <a:solidFill>
                <a:srgbClr val="FFF2CC">
                  <a:alpha val="50196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7" name="フリーフォーム: 図形 286">
                <a:extLst>
                  <a:ext uri="{FF2B5EF4-FFF2-40B4-BE49-F238E27FC236}">
                    <a16:creationId xmlns:a16="http://schemas.microsoft.com/office/drawing/2014/main" id="{3CE54A62-6699-9AF8-644C-A1F559B75D1C}"/>
                  </a:ext>
                </a:extLst>
              </p:cNvPr>
              <p:cNvSpPr/>
              <p:nvPr/>
            </p:nvSpPr>
            <p:spPr>
              <a:xfrm>
                <a:off x="3854541" y="2656403"/>
                <a:ext cx="794148" cy="995682"/>
              </a:xfrm>
              <a:custGeom>
                <a:avLst/>
                <a:gdLst>
                  <a:gd name="connsiteX0" fmla="*/ 636984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36984 w 787003"/>
                  <a:gd name="connsiteY25" fmla="*/ 0 h 989409"/>
                  <a:gd name="connsiteX0" fmla="*/ 644127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4127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5479 w 795338"/>
                  <a:gd name="connsiteY6" fmla="*/ 448866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5479 w 795338"/>
                  <a:gd name="connsiteY6" fmla="*/ 448866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5479 w 795338"/>
                  <a:gd name="connsiteY6" fmla="*/ 448866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44079 w 795338"/>
                  <a:gd name="connsiteY11" fmla="*/ 97155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62617 w 801921"/>
                  <a:gd name="connsiteY0" fmla="*/ 0 h 989409"/>
                  <a:gd name="connsiteX1" fmla="*/ 539984 w 801921"/>
                  <a:gd name="connsiteY1" fmla="*/ 61913 h 989409"/>
                  <a:gd name="connsiteX2" fmla="*/ 398299 w 801921"/>
                  <a:gd name="connsiteY2" fmla="*/ 94059 h 989409"/>
                  <a:gd name="connsiteX3" fmla="*/ 273284 w 801921"/>
                  <a:gd name="connsiteY3" fmla="*/ 77391 h 989409"/>
                  <a:gd name="connsiteX4" fmla="*/ 148268 w 801921"/>
                  <a:gd name="connsiteY4" fmla="*/ 4763 h 989409"/>
                  <a:gd name="connsiteX5" fmla="*/ 6583 w 801921"/>
                  <a:gd name="connsiteY5" fmla="*/ 401241 h 989409"/>
                  <a:gd name="connsiteX6" fmla="*/ 18491 w 801921"/>
                  <a:gd name="connsiteY6" fmla="*/ 456010 h 989409"/>
                  <a:gd name="connsiteX7" fmla="*/ 55399 w 801921"/>
                  <a:gd name="connsiteY7" fmla="*/ 467915 h 989409"/>
                  <a:gd name="connsiteX8" fmla="*/ 93500 w 801921"/>
                  <a:gd name="connsiteY8" fmla="*/ 444103 h 989409"/>
                  <a:gd name="connsiteX9" fmla="*/ 179224 w 801921"/>
                  <a:gd name="connsiteY9" fmla="*/ 172641 h 989409"/>
                  <a:gd name="connsiteX10" fmla="*/ 195894 w 801921"/>
                  <a:gd name="connsiteY10" fmla="*/ 176213 h 989409"/>
                  <a:gd name="connsiteX11" fmla="*/ 245899 w 801921"/>
                  <a:gd name="connsiteY11" fmla="*/ 966789 h 989409"/>
                  <a:gd name="connsiteX12" fmla="*/ 305430 w 801921"/>
                  <a:gd name="connsiteY12" fmla="*/ 989409 h 989409"/>
                  <a:gd name="connsiteX13" fmla="*/ 353055 w 801921"/>
                  <a:gd name="connsiteY13" fmla="*/ 965597 h 989409"/>
                  <a:gd name="connsiteX14" fmla="*/ 376868 w 801921"/>
                  <a:gd name="connsiteY14" fmla="*/ 525066 h 989409"/>
                  <a:gd name="connsiteX15" fmla="*/ 444734 w 801921"/>
                  <a:gd name="connsiteY15" fmla="*/ 522684 h 989409"/>
                  <a:gd name="connsiteX16" fmla="*/ 456640 w 801921"/>
                  <a:gd name="connsiteY16" fmla="*/ 958453 h 989409"/>
                  <a:gd name="connsiteX17" fmla="*/ 485215 w 801921"/>
                  <a:gd name="connsiteY17" fmla="*/ 988219 h 989409"/>
                  <a:gd name="connsiteX18" fmla="*/ 553080 w 801921"/>
                  <a:gd name="connsiteY18" fmla="*/ 981075 h 989409"/>
                  <a:gd name="connsiteX19" fmla="*/ 570940 w 801921"/>
                  <a:gd name="connsiteY19" fmla="*/ 954881 h 989409"/>
                  <a:gd name="connsiteX20" fmla="*/ 613802 w 801921"/>
                  <a:gd name="connsiteY20" fmla="*/ 175022 h 989409"/>
                  <a:gd name="connsiteX21" fmla="*/ 629280 w 801921"/>
                  <a:gd name="connsiteY21" fmla="*/ 176213 h 989409"/>
                  <a:gd name="connsiteX22" fmla="*/ 729293 w 801921"/>
                  <a:gd name="connsiteY22" fmla="*/ 446484 h 989409"/>
                  <a:gd name="connsiteX23" fmla="*/ 773346 w 801921"/>
                  <a:gd name="connsiteY23" fmla="*/ 457200 h 989409"/>
                  <a:gd name="connsiteX24" fmla="*/ 801921 w 801921"/>
                  <a:gd name="connsiteY24" fmla="*/ 416719 h 989409"/>
                  <a:gd name="connsiteX25" fmla="*/ 662617 w 801921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45257 w 798910"/>
                  <a:gd name="connsiteY4" fmla="*/ 476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38114 w 798910"/>
                  <a:gd name="connsiteY4" fmla="*/ 357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38114 w 798910"/>
                  <a:gd name="connsiteY4" fmla="*/ 357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38114 w 798910"/>
                  <a:gd name="connsiteY4" fmla="*/ 357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0044 w 798910"/>
                  <a:gd name="connsiteY13" fmla="*/ 965597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0044 w 798910"/>
                  <a:gd name="connsiteY13" fmla="*/ 965597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91729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91729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696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696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6910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6910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78632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78632 w 798910"/>
                  <a:gd name="connsiteY18" fmla="*/ 988219 h 1001434"/>
                  <a:gd name="connsiteX19" fmla="*/ 544116 w 798910"/>
                  <a:gd name="connsiteY19" fmla="*/ 978693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4116 w 798910"/>
                  <a:gd name="connsiteY19" fmla="*/ 978693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15554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5079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25079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25079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7948 w 798910"/>
                  <a:gd name="connsiteY23" fmla="*/ 438149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06003 h 1001434"/>
                  <a:gd name="connsiteX26" fmla="*/ 659606 w 798910"/>
                  <a:gd name="connsiteY26" fmla="*/ 0 h 1001434"/>
                  <a:gd name="connsiteX0" fmla="*/ 659606 w 805393"/>
                  <a:gd name="connsiteY0" fmla="*/ 0 h 1001434"/>
                  <a:gd name="connsiteX1" fmla="*/ 536973 w 805393"/>
                  <a:gd name="connsiteY1" fmla="*/ 61913 h 1001434"/>
                  <a:gd name="connsiteX2" fmla="*/ 395288 w 805393"/>
                  <a:gd name="connsiteY2" fmla="*/ 94059 h 1001434"/>
                  <a:gd name="connsiteX3" fmla="*/ 270273 w 805393"/>
                  <a:gd name="connsiteY3" fmla="*/ 77391 h 1001434"/>
                  <a:gd name="connsiteX4" fmla="*/ 138114 w 805393"/>
                  <a:gd name="connsiteY4" fmla="*/ 3573 h 1001434"/>
                  <a:gd name="connsiteX5" fmla="*/ 0 w 805393"/>
                  <a:gd name="connsiteY5" fmla="*/ 403622 h 1001434"/>
                  <a:gd name="connsiteX6" fmla="*/ 15480 w 805393"/>
                  <a:gd name="connsiteY6" fmla="*/ 456010 h 1001434"/>
                  <a:gd name="connsiteX7" fmla="*/ 52388 w 805393"/>
                  <a:gd name="connsiteY7" fmla="*/ 467915 h 1001434"/>
                  <a:gd name="connsiteX8" fmla="*/ 90489 w 805393"/>
                  <a:gd name="connsiteY8" fmla="*/ 444103 h 1001434"/>
                  <a:gd name="connsiteX9" fmla="*/ 176213 w 805393"/>
                  <a:gd name="connsiteY9" fmla="*/ 172641 h 1001434"/>
                  <a:gd name="connsiteX10" fmla="*/ 192883 w 805393"/>
                  <a:gd name="connsiteY10" fmla="*/ 176213 h 1001434"/>
                  <a:gd name="connsiteX11" fmla="*/ 242888 w 805393"/>
                  <a:gd name="connsiteY11" fmla="*/ 966789 h 1001434"/>
                  <a:gd name="connsiteX12" fmla="*/ 294085 w 805393"/>
                  <a:gd name="connsiteY12" fmla="*/ 995362 h 1001434"/>
                  <a:gd name="connsiteX13" fmla="*/ 332508 w 805393"/>
                  <a:gd name="connsiteY13" fmla="*/ 983149 h 1001434"/>
                  <a:gd name="connsiteX14" fmla="*/ 355998 w 805393"/>
                  <a:gd name="connsiteY14" fmla="*/ 963216 h 1001434"/>
                  <a:gd name="connsiteX15" fmla="*/ 373857 w 805393"/>
                  <a:gd name="connsiteY15" fmla="*/ 525066 h 1001434"/>
                  <a:gd name="connsiteX16" fmla="*/ 428626 w 805393"/>
                  <a:gd name="connsiteY16" fmla="*/ 522684 h 1001434"/>
                  <a:gd name="connsiteX17" fmla="*/ 450057 w 805393"/>
                  <a:gd name="connsiteY17" fmla="*/ 953690 h 1001434"/>
                  <a:gd name="connsiteX18" fmla="*/ 481014 w 805393"/>
                  <a:gd name="connsiteY18" fmla="*/ 988219 h 1001434"/>
                  <a:gd name="connsiteX19" fmla="*/ 540544 w 805393"/>
                  <a:gd name="connsiteY19" fmla="*/ 982265 h 1001434"/>
                  <a:gd name="connsiteX20" fmla="*/ 567929 w 805393"/>
                  <a:gd name="connsiteY20" fmla="*/ 954881 h 1001434"/>
                  <a:gd name="connsiteX21" fmla="*/ 601266 w 805393"/>
                  <a:gd name="connsiteY21" fmla="*/ 175022 h 1001434"/>
                  <a:gd name="connsiteX22" fmla="*/ 616745 w 805393"/>
                  <a:gd name="connsiteY22" fmla="*/ 175022 h 1001434"/>
                  <a:gd name="connsiteX23" fmla="*/ 713185 w 805393"/>
                  <a:gd name="connsiteY23" fmla="*/ 436958 h 1001434"/>
                  <a:gd name="connsiteX24" fmla="*/ 753666 w 805393"/>
                  <a:gd name="connsiteY24" fmla="*/ 453629 h 1001434"/>
                  <a:gd name="connsiteX25" fmla="*/ 782564 w 805393"/>
                  <a:gd name="connsiteY25" fmla="*/ 452130 h 1001434"/>
                  <a:gd name="connsiteX26" fmla="*/ 798910 w 805393"/>
                  <a:gd name="connsiteY26" fmla="*/ 406003 h 1001434"/>
                  <a:gd name="connsiteX27" fmla="*/ 659606 w 805393"/>
                  <a:gd name="connsiteY27" fmla="*/ 0 h 1001434"/>
                  <a:gd name="connsiteX0" fmla="*/ 659606 w 801441"/>
                  <a:gd name="connsiteY0" fmla="*/ 0 h 1001434"/>
                  <a:gd name="connsiteX1" fmla="*/ 536973 w 801441"/>
                  <a:gd name="connsiteY1" fmla="*/ 61913 h 1001434"/>
                  <a:gd name="connsiteX2" fmla="*/ 395288 w 801441"/>
                  <a:gd name="connsiteY2" fmla="*/ 94059 h 1001434"/>
                  <a:gd name="connsiteX3" fmla="*/ 270273 w 801441"/>
                  <a:gd name="connsiteY3" fmla="*/ 77391 h 1001434"/>
                  <a:gd name="connsiteX4" fmla="*/ 138114 w 801441"/>
                  <a:gd name="connsiteY4" fmla="*/ 3573 h 1001434"/>
                  <a:gd name="connsiteX5" fmla="*/ 0 w 801441"/>
                  <a:gd name="connsiteY5" fmla="*/ 403622 h 1001434"/>
                  <a:gd name="connsiteX6" fmla="*/ 15480 w 801441"/>
                  <a:gd name="connsiteY6" fmla="*/ 456010 h 1001434"/>
                  <a:gd name="connsiteX7" fmla="*/ 52388 w 801441"/>
                  <a:gd name="connsiteY7" fmla="*/ 467915 h 1001434"/>
                  <a:gd name="connsiteX8" fmla="*/ 90489 w 801441"/>
                  <a:gd name="connsiteY8" fmla="*/ 444103 h 1001434"/>
                  <a:gd name="connsiteX9" fmla="*/ 176213 w 801441"/>
                  <a:gd name="connsiteY9" fmla="*/ 172641 h 1001434"/>
                  <a:gd name="connsiteX10" fmla="*/ 192883 w 801441"/>
                  <a:gd name="connsiteY10" fmla="*/ 176213 h 1001434"/>
                  <a:gd name="connsiteX11" fmla="*/ 242888 w 801441"/>
                  <a:gd name="connsiteY11" fmla="*/ 966789 h 1001434"/>
                  <a:gd name="connsiteX12" fmla="*/ 294085 w 801441"/>
                  <a:gd name="connsiteY12" fmla="*/ 995362 h 1001434"/>
                  <a:gd name="connsiteX13" fmla="*/ 332508 w 801441"/>
                  <a:gd name="connsiteY13" fmla="*/ 983149 h 1001434"/>
                  <a:gd name="connsiteX14" fmla="*/ 355998 w 801441"/>
                  <a:gd name="connsiteY14" fmla="*/ 963216 h 1001434"/>
                  <a:gd name="connsiteX15" fmla="*/ 373857 w 801441"/>
                  <a:gd name="connsiteY15" fmla="*/ 525066 h 1001434"/>
                  <a:gd name="connsiteX16" fmla="*/ 428626 w 801441"/>
                  <a:gd name="connsiteY16" fmla="*/ 522684 h 1001434"/>
                  <a:gd name="connsiteX17" fmla="*/ 450057 w 801441"/>
                  <a:gd name="connsiteY17" fmla="*/ 953690 h 1001434"/>
                  <a:gd name="connsiteX18" fmla="*/ 481014 w 801441"/>
                  <a:gd name="connsiteY18" fmla="*/ 988219 h 1001434"/>
                  <a:gd name="connsiteX19" fmla="*/ 540544 w 801441"/>
                  <a:gd name="connsiteY19" fmla="*/ 982265 h 1001434"/>
                  <a:gd name="connsiteX20" fmla="*/ 567929 w 801441"/>
                  <a:gd name="connsiteY20" fmla="*/ 954881 h 1001434"/>
                  <a:gd name="connsiteX21" fmla="*/ 601266 w 801441"/>
                  <a:gd name="connsiteY21" fmla="*/ 175022 h 1001434"/>
                  <a:gd name="connsiteX22" fmla="*/ 616745 w 801441"/>
                  <a:gd name="connsiteY22" fmla="*/ 175022 h 1001434"/>
                  <a:gd name="connsiteX23" fmla="*/ 713185 w 801441"/>
                  <a:gd name="connsiteY23" fmla="*/ 436958 h 1001434"/>
                  <a:gd name="connsiteX24" fmla="*/ 753666 w 801441"/>
                  <a:gd name="connsiteY24" fmla="*/ 453629 h 1001434"/>
                  <a:gd name="connsiteX25" fmla="*/ 782564 w 801441"/>
                  <a:gd name="connsiteY25" fmla="*/ 452130 h 1001434"/>
                  <a:gd name="connsiteX26" fmla="*/ 794148 w 801441"/>
                  <a:gd name="connsiteY26" fmla="*/ 403622 h 1001434"/>
                  <a:gd name="connsiteX27" fmla="*/ 659606 w 801441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53666 w 800229"/>
                  <a:gd name="connsiteY24" fmla="*/ 453629 h 1001434"/>
                  <a:gd name="connsiteX25" fmla="*/ 782564 w 800229"/>
                  <a:gd name="connsiteY25" fmla="*/ 452130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53666 w 800229"/>
                  <a:gd name="connsiteY24" fmla="*/ 453629 h 1001434"/>
                  <a:gd name="connsiteX25" fmla="*/ 782564 w 800229"/>
                  <a:gd name="connsiteY25" fmla="*/ 448558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53666 w 800229"/>
                  <a:gd name="connsiteY24" fmla="*/ 453629 h 1001434"/>
                  <a:gd name="connsiteX25" fmla="*/ 782564 w 800229"/>
                  <a:gd name="connsiteY25" fmla="*/ 448558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48904 w 800229"/>
                  <a:gd name="connsiteY24" fmla="*/ 454820 h 1001434"/>
                  <a:gd name="connsiteX25" fmla="*/ 782564 w 800229"/>
                  <a:gd name="connsiteY25" fmla="*/ 448558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070"/>
                  <a:gd name="connsiteY0" fmla="*/ 0 h 1001434"/>
                  <a:gd name="connsiteX1" fmla="*/ 536973 w 800070"/>
                  <a:gd name="connsiteY1" fmla="*/ 61913 h 1001434"/>
                  <a:gd name="connsiteX2" fmla="*/ 395288 w 800070"/>
                  <a:gd name="connsiteY2" fmla="*/ 94059 h 1001434"/>
                  <a:gd name="connsiteX3" fmla="*/ 270273 w 800070"/>
                  <a:gd name="connsiteY3" fmla="*/ 77391 h 1001434"/>
                  <a:gd name="connsiteX4" fmla="*/ 138114 w 800070"/>
                  <a:gd name="connsiteY4" fmla="*/ 3573 h 1001434"/>
                  <a:gd name="connsiteX5" fmla="*/ 0 w 800070"/>
                  <a:gd name="connsiteY5" fmla="*/ 403622 h 1001434"/>
                  <a:gd name="connsiteX6" fmla="*/ 15480 w 800070"/>
                  <a:gd name="connsiteY6" fmla="*/ 456010 h 1001434"/>
                  <a:gd name="connsiteX7" fmla="*/ 52388 w 800070"/>
                  <a:gd name="connsiteY7" fmla="*/ 467915 h 1001434"/>
                  <a:gd name="connsiteX8" fmla="*/ 90489 w 800070"/>
                  <a:gd name="connsiteY8" fmla="*/ 444103 h 1001434"/>
                  <a:gd name="connsiteX9" fmla="*/ 176213 w 800070"/>
                  <a:gd name="connsiteY9" fmla="*/ 172641 h 1001434"/>
                  <a:gd name="connsiteX10" fmla="*/ 192883 w 800070"/>
                  <a:gd name="connsiteY10" fmla="*/ 176213 h 1001434"/>
                  <a:gd name="connsiteX11" fmla="*/ 242888 w 800070"/>
                  <a:gd name="connsiteY11" fmla="*/ 966789 h 1001434"/>
                  <a:gd name="connsiteX12" fmla="*/ 294085 w 800070"/>
                  <a:gd name="connsiteY12" fmla="*/ 995362 h 1001434"/>
                  <a:gd name="connsiteX13" fmla="*/ 332508 w 800070"/>
                  <a:gd name="connsiteY13" fmla="*/ 983149 h 1001434"/>
                  <a:gd name="connsiteX14" fmla="*/ 355998 w 800070"/>
                  <a:gd name="connsiteY14" fmla="*/ 963216 h 1001434"/>
                  <a:gd name="connsiteX15" fmla="*/ 373857 w 800070"/>
                  <a:gd name="connsiteY15" fmla="*/ 525066 h 1001434"/>
                  <a:gd name="connsiteX16" fmla="*/ 428626 w 800070"/>
                  <a:gd name="connsiteY16" fmla="*/ 522684 h 1001434"/>
                  <a:gd name="connsiteX17" fmla="*/ 450057 w 800070"/>
                  <a:gd name="connsiteY17" fmla="*/ 953690 h 1001434"/>
                  <a:gd name="connsiteX18" fmla="*/ 481014 w 800070"/>
                  <a:gd name="connsiteY18" fmla="*/ 988219 h 1001434"/>
                  <a:gd name="connsiteX19" fmla="*/ 540544 w 800070"/>
                  <a:gd name="connsiteY19" fmla="*/ 982265 h 1001434"/>
                  <a:gd name="connsiteX20" fmla="*/ 567929 w 800070"/>
                  <a:gd name="connsiteY20" fmla="*/ 954881 h 1001434"/>
                  <a:gd name="connsiteX21" fmla="*/ 601266 w 800070"/>
                  <a:gd name="connsiteY21" fmla="*/ 175022 h 1001434"/>
                  <a:gd name="connsiteX22" fmla="*/ 616745 w 800070"/>
                  <a:gd name="connsiteY22" fmla="*/ 175022 h 1001434"/>
                  <a:gd name="connsiteX23" fmla="*/ 713185 w 800070"/>
                  <a:gd name="connsiteY23" fmla="*/ 436958 h 1001434"/>
                  <a:gd name="connsiteX24" fmla="*/ 748904 w 800070"/>
                  <a:gd name="connsiteY24" fmla="*/ 454820 h 1001434"/>
                  <a:gd name="connsiteX25" fmla="*/ 781373 w 800070"/>
                  <a:gd name="connsiteY25" fmla="*/ 443796 h 1001434"/>
                  <a:gd name="connsiteX26" fmla="*/ 794148 w 800070"/>
                  <a:gd name="connsiteY26" fmla="*/ 403622 h 1001434"/>
                  <a:gd name="connsiteX27" fmla="*/ 659606 w 800070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395288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3796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395288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64320 w 794148"/>
                  <a:gd name="connsiteY3" fmla="*/ 71438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64320 w 794148"/>
                  <a:gd name="connsiteY3" fmla="*/ 71438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995682"/>
                  <a:gd name="connsiteX1" fmla="*/ 536973 w 794148"/>
                  <a:gd name="connsiteY1" fmla="*/ 61913 h 995682"/>
                  <a:gd name="connsiteX2" fmla="*/ 404813 w 794148"/>
                  <a:gd name="connsiteY2" fmla="*/ 94059 h 995682"/>
                  <a:gd name="connsiteX3" fmla="*/ 264320 w 794148"/>
                  <a:gd name="connsiteY3" fmla="*/ 71438 h 995682"/>
                  <a:gd name="connsiteX4" fmla="*/ 138114 w 794148"/>
                  <a:gd name="connsiteY4" fmla="*/ 3573 h 995682"/>
                  <a:gd name="connsiteX5" fmla="*/ 0 w 794148"/>
                  <a:gd name="connsiteY5" fmla="*/ 403622 h 995682"/>
                  <a:gd name="connsiteX6" fmla="*/ 15480 w 794148"/>
                  <a:gd name="connsiteY6" fmla="*/ 456010 h 995682"/>
                  <a:gd name="connsiteX7" fmla="*/ 52388 w 794148"/>
                  <a:gd name="connsiteY7" fmla="*/ 467915 h 995682"/>
                  <a:gd name="connsiteX8" fmla="*/ 90489 w 794148"/>
                  <a:gd name="connsiteY8" fmla="*/ 444103 h 995682"/>
                  <a:gd name="connsiteX9" fmla="*/ 176213 w 794148"/>
                  <a:gd name="connsiteY9" fmla="*/ 172641 h 995682"/>
                  <a:gd name="connsiteX10" fmla="*/ 192883 w 794148"/>
                  <a:gd name="connsiteY10" fmla="*/ 176213 h 995682"/>
                  <a:gd name="connsiteX11" fmla="*/ 242888 w 794148"/>
                  <a:gd name="connsiteY11" fmla="*/ 966789 h 995682"/>
                  <a:gd name="connsiteX12" fmla="*/ 294085 w 794148"/>
                  <a:gd name="connsiteY12" fmla="*/ 995362 h 995682"/>
                  <a:gd name="connsiteX13" fmla="*/ 332508 w 794148"/>
                  <a:gd name="connsiteY13" fmla="*/ 983149 h 995682"/>
                  <a:gd name="connsiteX14" fmla="*/ 355998 w 794148"/>
                  <a:gd name="connsiteY14" fmla="*/ 963216 h 995682"/>
                  <a:gd name="connsiteX15" fmla="*/ 373857 w 794148"/>
                  <a:gd name="connsiteY15" fmla="*/ 525066 h 995682"/>
                  <a:gd name="connsiteX16" fmla="*/ 428626 w 794148"/>
                  <a:gd name="connsiteY16" fmla="*/ 522684 h 995682"/>
                  <a:gd name="connsiteX17" fmla="*/ 450057 w 794148"/>
                  <a:gd name="connsiteY17" fmla="*/ 953690 h 995682"/>
                  <a:gd name="connsiteX18" fmla="*/ 481014 w 794148"/>
                  <a:gd name="connsiteY18" fmla="*/ 988219 h 995682"/>
                  <a:gd name="connsiteX19" fmla="*/ 540544 w 794148"/>
                  <a:gd name="connsiteY19" fmla="*/ 982265 h 995682"/>
                  <a:gd name="connsiteX20" fmla="*/ 567929 w 794148"/>
                  <a:gd name="connsiteY20" fmla="*/ 954881 h 995682"/>
                  <a:gd name="connsiteX21" fmla="*/ 601266 w 794148"/>
                  <a:gd name="connsiteY21" fmla="*/ 175022 h 995682"/>
                  <a:gd name="connsiteX22" fmla="*/ 616745 w 794148"/>
                  <a:gd name="connsiteY22" fmla="*/ 175022 h 995682"/>
                  <a:gd name="connsiteX23" fmla="*/ 713185 w 794148"/>
                  <a:gd name="connsiteY23" fmla="*/ 436958 h 995682"/>
                  <a:gd name="connsiteX24" fmla="*/ 748904 w 794148"/>
                  <a:gd name="connsiteY24" fmla="*/ 454820 h 995682"/>
                  <a:gd name="connsiteX25" fmla="*/ 781373 w 794148"/>
                  <a:gd name="connsiteY25" fmla="*/ 449749 h 995682"/>
                  <a:gd name="connsiteX26" fmla="*/ 794148 w 794148"/>
                  <a:gd name="connsiteY26" fmla="*/ 403622 h 995682"/>
                  <a:gd name="connsiteX27" fmla="*/ 659606 w 794148"/>
                  <a:gd name="connsiteY27" fmla="*/ 0 h 995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94148" h="995682">
                    <a:moveTo>
                      <a:pt x="659606" y="0"/>
                    </a:moveTo>
                    <a:lnTo>
                      <a:pt x="536973" y="61913"/>
                    </a:lnTo>
                    <a:cubicBezTo>
                      <a:pt x="490539" y="80963"/>
                      <a:pt x="446485" y="91679"/>
                      <a:pt x="404813" y="94059"/>
                    </a:cubicBezTo>
                    <a:cubicBezTo>
                      <a:pt x="357982" y="86519"/>
                      <a:pt x="311151" y="83740"/>
                      <a:pt x="264320" y="71438"/>
                    </a:cubicBezTo>
                    <a:lnTo>
                      <a:pt x="138114" y="3573"/>
                    </a:lnTo>
                    <a:cubicBezTo>
                      <a:pt x="74614" y="152401"/>
                      <a:pt x="39687" y="263129"/>
                      <a:pt x="0" y="403622"/>
                    </a:cubicBezTo>
                    <a:cubicBezTo>
                      <a:pt x="2779" y="438547"/>
                      <a:pt x="-1585" y="437754"/>
                      <a:pt x="15480" y="456010"/>
                    </a:cubicBezTo>
                    <a:lnTo>
                      <a:pt x="52388" y="467915"/>
                    </a:lnTo>
                    <a:lnTo>
                      <a:pt x="90489" y="444103"/>
                    </a:lnTo>
                    <a:lnTo>
                      <a:pt x="176213" y="172641"/>
                    </a:lnTo>
                    <a:lnTo>
                      <a:pt x="192883" y="176213"/>
                    </a:lnTo>
                    <a:cubicBezTo>
                      <a:pt x="222252" y="441722"/>
                      <a:pt x="232569" y="698899"/>
                      <a:pt x="242888" y="966789"/>
                    </a:cubicBezTo>
                    <a:cubicBezTo>
                      <a:pt x="263922" y="986236"/>
                      <a:pt x="274241" y="987822"/>
                      <a:pt x="294085" y="995362"/>
                    </a:cubicBezTo>
                    <a:cubicBezTo>
                      <a:pt x="308228" y="997493"/>
                      <a:pt x="322189" y="988507"/>
                      <a:pt x="332508" y="983149"/>
                    </a:cubicBezTo>
                    <a:cubicBezTo>
                      <a:pt x="342827" y="977791"/>
                      <a:pt x="338788" y="979437"/>
                      <a:pt x="355998" y="963216"/>
                    </a:cubicBezTo>
                    <a:cubicBezTo>
                      <a:pt x="366713" y="817166"/>
                      <a:pt x="367904" y="671116"/>
                      <a:pt x="373857" y="525066"/>
                    </a:cubicBezTo>
                    <a:lnTo>
                      <a:pt x="428626" y="522684"/>
                    </a:lnTo>
                    <a:cubicBezTo>
                      <a:pt x="431007" y="675084"/>
                      <a:pt x="432198" y="821531"/>
                      <a:pt x="450057" y="953690"/>
                    </a:cubicBezTo>
                    <a:cubicBezTo>
                      <a:pt x="469504" y="986632"/>
                      <a:pt x="468711" y="976709"/>
                      <a:pt x="481014" y="988219"/>
                    </a:cubicBezTo>
                    <a:cubicBezTo>
                      <a:pt x="516732" y="988616"/>
                      <a:pt x="515541" y="985440"/>
                      <a:pt x="540544" y="982265"/>
                    </a:cubicBezTo>
                    <a:lnTo>
                      <a:pt x="567929" y="954881"/>
                    </a:lnTo>
                    <a:cubicBezTo>
                      <a:pt x="578645" y="691356"/>
                      <a:pt x="586979" y="434975"/>
                      <a:pt x="601266" y="175022"/>
                    </a:cubicBezTo>
                    <a:lnTo>
                      <a:pt x="616745" y="175022"/>
                    </a:lnTo>
                    <a:cubicBezTo>
                      <a:pt x="648892" y="262334"/>
                      <a:pt x="682229" y="344884"/>
                      <a:pt x="713185" y="436958"/>
                    </a:cubicBezTo>
                    <a:cubicBezTo>
                      <a:pt x="727473" y="460374"/>
                      <a:pt x="729854" y="448073"/>
                      <a:pt x="748904" y="454820"/>
                    </a:cubicBezTo>
                    <a:cubicBezTo>
                      <a:pt x="758880" y="456158"/>
                      <a:pt x="773832" y="457687"/>
                      <a:pt x="781373" y="449749"/>
                    </a:cubicBezTo>
                    <a:cubicBezTo>
                      <a:pt x="780580" y="432286"/>
                      <a:pt x="792814" y="443258"/>
                      <a:pt x="794148" y="403622"/>
                    </a:cubicBezTo>
                    <a:cubicBezTo>
                      <a:pt x="753666" y="259953"/>
                      <a:pt x="713184" y="142478"/>
                      <a:pt x="659606" y="0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5" name="グループ化 304">
              <a:extLst>
                <a:ext uri="{FF2B5EF4-FFF2-40B4-BE49-F238E27FC236}">
                  <a16:creationId xmlns:a16="http://schemas.microsoft.com/office/drawing/2014/main" id="{B34FB671-9ED5-24B4-1028-22EFAABFD5FF}"/>
                </a:ext>
              </a:extLst>
            </p:cNvPr>
            <p:cNvGrpSpPr/>
            <p:nvPr/>
          </p:nvGrpSpPr>
          <p:grpSpPr>
            <a:xfrm>
              <a:off x="2088159" y="3851909"/>
              <a:ext cx="974881" cy="491540"/>
              <a:chOff x="4861094" y="3790668"/>
              <a:chExt cx="974881" cy="598608"/>
            </a:xfrm>
          </p:grpSpPr>
          <p:sp>
            <p:nvSpPr>
              <p:cNvPr id="306" name="正方形/長方形 305">
                <a:extLst>
                  <a:ext uri="{FF2B5EF4-FFF2-40B4-BE49-F238E27FC236}">
                    <a16:creationId xmlns:a16="http://schemas.microsoft.com/office/drawing/2014/main" id="{81D20362-C971-B352-4600-1E1EB9C7A584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幼児</a:t>
                </a:r>
              </a:p>
            </p:txBody>
          </p:sp>
          <p:sp>
            <p:nvSpPr>
              <p:cNvPr id="307" name="正方形/長方形 306">
                <a:extLst>
                  <a:ext uri="{FF2B5EF4-FFF2-40B4-BE49-F238E27FC236}">
                    <a16:creationId xmlns:a16="http://schemas.microsoft.com/office/drawing/2014/main" id="{8395FE59-DCB4-04E9-E55B-1360884BEF30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６５％</a:t>
                </a:r>
              </a:p>
            </p:txBody>
          </p:sp>
        </p:grpSp>
        <p:grpSp>
          <p:nvGrpSpPr>
            <p:cNvPr id="288" name="グループ化 287">
              <a:extLst>
                <a:ext uri="{FF2B5EF4-FFF2-40B4-BE49-F238E27FC236}">
                  <a16:creationId xmlns:a16="http://schemas.microsoft.com/office/drawing/2014/main" id="{4358B4B4-8F0C-84E3-A0B9-87F16C672BB3}"/>
                </a:ext>
              </a:extLst>
            </p:cNvPr>
            <p:cNvGrpSpPr/>
            <p:nvPr/>
          </p:nvGrpSpPr>
          <p:grpSpPr>
            <a:xfrm>
              <a:off x="1250972" y="2769060"/>
              <a:ext cx="679983" cy="1097002"/>
              <a:chOff x="2826266" y="2453276"/>
              <a:chExt cx="747981" cy="1206702"/>
            </a:xfrm>
          </p:grpSpPr>
          <p:sp>
            <p:nvSpPr>
              <p:cNvPr id="182" name="楕円 181">
                <a:extLst>
                  <a:ext uri="{FF2B5EF4-FFF2-40B4-BE49-F238E27FC236}">
                    <a16:creationId xmlns:a16="http://schemas.microsoft.com/office/drawing/2014/main" id="{DF4935B0-6E07-556A-6744-EF23E2DAEF05}"/>
                  </a:ext>
                </a:extLst>
              </p:cNvPr>
              <p:cNvSpPr/>
              <p:nvPr/>
            </p:nvSpPr>
            <p:spPr>
              <a:xfrm>
                <a:off x="3036245" y="2453276"/>
                <a:ext cx="327309" cy="318956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フリーフォーム: 図形 208">
                <a:extLst>
                  <a:ext uri="{FF2B5EF4-FFF2-40B4-BE49-F238E27FC236}">
                    <a16:creationId xmlns:a16="http://schemas.microsoft.com/office/drawing/2014/main" id="{1C30EB72-7653-6BB3-4705-AE78E3893D97}"/>
                  </a:ext>
                </a:extLst>
              </p:cNvPr>
              <p:cNvSpPr/>
              <p:nvPr/>
            </p:nvSpPr>
            <p:spPr>
              <a:xfrm>
                <a:off x="2830037" y="2790331"/>
                <a:ext cx="744210" cy="869647"/>
              </a:xfrm>
              <a:custGeom>
                <a:avLst/>
                <a:gdLst>
                  <a:gd name="connsiteX0" fmla="*/ 271978 w 754324"/>
                  <a:gd name="connsiteY0" fmla="*/ 9543 h 875714"/>
                  <a:gd name="connsiteX1" fmla="*/ 204113 w 754324"/>
                  <a:gd name="connsiteY1" fmla="*/ 8353 h 875714"/>
                  <a:gd name="connsiteX2" fmla="*/ 107672 w 754324"/>
                  <a:gd name="connsiteY2" fmla="*/ 101221 h 875714"/>
                  <a:gd name="connsiteX3" fmla="*/ 516 w 754324"/>
                  <a:gd name="connsiteY3" fmla="*/ 323868 h 875714"/>
                  <a:gd name="connsiteX4" fmla="*/ 73144 w 754324"/>
                  <a:gd name="connsiteY4" fmla="*/ 372684 h 875714"/>
                  <a:gd name="connsiteX5" fmla="*/ 210066 w 754324"/>
                  <a:gd name="connsiteY5" fmla="*/ 190518 h 875714"/>
                  <a:gd name="connsiteX6" fmla="*/ 181491 w 754324"/>
                  <a:gd name="connsiteY6" fmla="*/ 787021 h 875714"/>
                  <a:gd name="connsiteX7" fmla="*/ 141010 w 754324"/>
                  <a:gd name="connsiteY7" fmla="*/ 835837 h 875714"/>
                  <a:gd name="connsiteX8" fmla="*/ 156488 w 754324"/>
                  <a:gd name="connsiteY8" fmla="*/ 871556 h 875714"/>
                  <a:gd name="connsiteX9" fmla="*/ 274360 w 754324"/>
                  <a:gd name="connsiteY9" fmla="*/ 869175 h 875714"/>
                  <a:gd name="connsiteX10" fmla="*/ 288647 w 754324"/>
                  <a:gd name="connsiteY10" fmla="*/ 822740 h 875714"/>
                  <a:gd name="connsiteX11" fmla="*/ 368419 w 754324"/>
                  <a:gd name="connsiteY11" fmla="*/ 460790 h 875714"/>
                  <a:gd name="connsiteX12" fmla="*/ 457716 w 754324"/>
                  <a:gd name="connsiteY12" fmla="*/ 841790 h 875714"/>
                  <a:gd name="connsiteX13" fmla="*/ 507722 w 754324"/>
                  <a:gd name="connsiteY13" fmla="*/ 859650 h 875714"/>
                  <a:gd name="connsiteX14" fmla="*/ 607735 w 754324"/>
                  <a:gd name="connsiteY14" fmla="*/ 864412 h 875714"/>
                  <a:gd name="connsiteX15" fmla="*/ 611306 w 754324"/>
                  <a:gd name="connsiteY15" fmla="*/ 828693 h 875714"/>
                  <a:gd name="connsiteX16" fmla="*/ 570825 w 754324"/>
                  <a:gd name="connsiteY16" fmla="*/ 775115 h 875714"/>
                  <a:gd name="connsiteX17" fmla="*/ 532725 w 754324"/>
                  <a:gd name="connsiteY17" fmla="*/ 190518 h 875714"/>
                  <a:gd name="connsiteX18" fmla="*/ 676791 w 754324"/>
                  <a:gd name="connsiteY18" fmla="*/ 371493 h 875714"/>
                  <a:gd name="connsiteX19" fmla="*/ 752991 w 754324"/>
                  <a:gd name="connsiteY19" fmla="*/ 327440 h 875714"/>
                  <a:gd name="connsiteX20" fmla="*/ 616069 w 754324"/>
                  <a:gd name="connsiteY20" fmla="*/ 59550 h 875714"/>
                  <a:gd name="connsiteX21" fmla="*/ 472003 w 754324"/>
                  <a:gd name="connsiteY21" fmla="*/ 9543 h 875714"/>
                  <a:gd name="connsiteX22" fmla="*/ 368419 w 754324"/>
                  <a:gd name="connsiteY22" fmla="*/ 53596 h 875714"/>
                  <a:gd name="connsiteX23" fmla="*/ 271978 w 754324"/>
                  <a:gd name="connsiteY23" fmla="*/ 9543 h 875714"/>
                  <a:gd name="connsiteX0" fmla="*/ 271978 w 754324"/>
                  <a:gd name="connsiteY0" fmla="*/ 17 h 866188"/>
                  <a:gd name="connsiteX1" fmla="*/ 107672 w 754324"/>
                  <a:gd name="connsiteY1" fmla="*/ 91695 h 866188"/>
                  <a:gd name="connsiteX2" fmla="*/ 516 w 754324"/>
                  <a:gd name="connsiteY2" fmla="*/ 314342 h 866188"/>
                  <a:gd name="connsiteX3" fmla="*/ 73144 w 754324"/>
                  <a:gd name="connsiteY3" fmla="*/ 363158 h 866188"/>
                  <a:gd name="connsiteX4" fmla="*/ 210066 w 754324"/>
                  <a:gd name="connsiteY4" fmla="*/ 180992 h 866188"/>
                  <a:gd name="connsiteX5" fmla="*/ 181491 w 754324"/>
                  <a:gd name="connsiteY5" fmla="*/ 777495 h 866188"/>
                  <a:gd name="connsiteX6" fmla="*/ 141010 w 754324"/>
                  <a:gd name="connsiteY6" fmla="*/ 826311 h 866188"/>
                  <a:gd name="connsiteX7" fmla="*/ 156488 w 754324"/>
                  <a:gd name="connsiteY7" fmla="*/ 862030 h 866188"/>
                  <a:gd name="connsiteX8" fmla="*/ 274360 w 754324"/>
                  <a:gd name="connsiteY8" fmla="*/ 859649 h 866188"/>
                  <a:gd name="connsiteX9" fmla="*/ 288647 w 754324"/>
                  <a:gd name="connsiteY9" fmla="*/ 813214 h 866188"/>
                  <a:gd name="connsiteX10" fmla="*/ 368419 w 754324"/>
                  <a:gd name="connsiteY10" fmla="*/ 451264 h 866188"/>
                  <a:gd name="connsiteX11" fmla="*/ 457716 w 754324"/>
                  <a:gd name="connsiteY11" fmla="*/ 832264 h 866188"/>
                  <a:gd name="connsiteX12" fmla="*/ 507722 w 754324"/>
                  <a:gd name="connsiteY12" fmla="*/ 850124 h 866188"/>
                  <a:gd name="connsiteX13" fmla="*/ 607735 w 754324"/>
                  <a:gd name="connsiteY13" fmla="*/ 854886 h 866188"/>
                  <a:gd name="connsiteX14" fmla="*/ 611306 w 754324"/>
                  <a:gd name="connsiteY14" fmla="*/ 819167 h 866188"/>
                  <a:gd name="connsiteX15" fmla="*/ 570825 w 754324"/>
                  <a:gd name="connsiteY15" fmla="*/ 765589 h 866188"/>
                  <a:gd name="connsiteX16" fmla="*/ 532725 w 754324"/>
                  <a:gd name="connsiteY16" fmla="*/ 180992 h 866188"/>
                  <a:gd name="connsiteX17" fmla="*/ 676791 w 754324"/>
                  <a:gd name="connsiteY17" fmla="*/ 361967 h 866188"/>
                  <a:gd name="connsiteX18" fmla="*/ 752991 w 754324"/>
                  <a:gd name="connsiteY18" fmla="*/ 317914 h 866188"/>
                  <a:gd name="connsiteX19" fmla="*/ 616069 w 754324"/>
                  <a:gd name="connsiteY19" fmla="*/ 50024 h 866188"/>
                  <a:gd name="connsiteX20" fmla="*/ 472003 w 754324"/>
                  <a:gd name="connsiteY20" fmla="*/ 17 h 866188"/>
                  <a:gd name="connsiteX21" fmla="*/ 368419 w 754324"/>
                  <a:gd name="connsiteY21" fmla="*/ 44070 h 866188"/>
                  <a:gd name="connsiteX22" fmla="*/ 271978 w 754324"/>
                  <a:gd name="connsiteY22" fmla="*/ 17 h 866188"/>
                  <a:gd name="connsiteX0" fmla="*/ 271978 w 754324"/>
                  <a:gd name="connsiteY0" fmla="*/ 62 h 866233"/>
                  <a:gd name="connsiteX1" fmla="*/ 107672 w 754324"/>
                  <a:gd name="connsiteY1" fmla="*/ 91740 h 866233"/>
                  <a:gd name="connsiteX2" fmla="*/ 516 w 754324"/>
                  <a:gd name="connsiteY2" fmla="*/ 314387 h 866233"/>
                  <a:gd name="connsiteX3" fmla="*/ 73144 w 754324"/>
                  <a:gd name="connsiteY3" fmla="*/ 363203 h 866233"/>
                  <a:gd name="connsiteX4" fmla="*/ 210066 w 754324"/>
                  <a:gd name="connsiteY4" fmla="*/ 181037 h 866233"/>
                  <a:gd name="connsiteX5" fmla="*/ 181491 w 754324"/>
                  <a:gd name="connsiteY5" fmla="*/ 777540 h 866233"/>
                  <a:gd name="connsiteX6" fmla="*/ 141010 w 754324"/>
                  <a:gd name="connsiteY6" fmla="*/ 826356 h 866233"/>
                  <a:gd name="connsiteX7" fmla="*/ 156488 w 754324"/>
                  <a:gd name="connsiteY7" fmla="*/ 862075 h 866233"/>
                  <a:gd name="connsiteX8" fmla="*/ 274360 w 754324"/>
                  <a:gd name="connsiteY8" fmla="*/ 859694 h 866233"/>
                  <a:gd name="connsiteX9" fmla="*/ 288647 w 754324"/>
                  <a:gd name="connsiteY9" fmla="*/ 813259 h 866233"/>
                  <a:gd name="connsiteX10" fmla="*/ 368419 w 754324"/>
                  <a:gd name="connsiteY10" fmla="*/ 451309 h 866233"/>
                  <a:gd name="connsiteX11" fmla="*/ 457716 w 754324"/>
                  <a:gd name="connsiteY11" fmla="*/ 832309 h 866233"/>
                  <a:gd name="connsiteX12" fmla="*/ 507722 w 754324"/>
                  <a:gd name="connsiteY12" fmla="*/ 850169 h 866233"/>
                  <a:gd name="connsiteX13" fmla="*/ 607735 w 754324"/>
                  <a:gd name="connsiteY13" fmla="*/ 854931 h 866233"/>
                  <a:gd name="connsiteX14" fmla="*/ 611306 w 754324"/>
                  <a:gd name="connsiteY14" fmla="*/ 819212 h 866233"/>
                  <a:gd name="connsiteX15" fmla="*/ 570825 w 754324"/>
                  <a:gd name="connsiteY15" fmla="*/ 765634 h 866233"/>
                  <a:gd name="connsiteX16" fmla="*/ 532725 w 754324"/>
                  <a:gd name="connsiteY16" fmla="*/ 181037 h 866233"/>
                  <a:gd name="connsiteX17" fmla="*/ 676791 w 754324"/>
                  <a:gd name="connsiteY17" fmla="*/ 362012 h 866233"/>
                  <a:gd name="connsiteX18" fmla="*/ 752991 w 754324"/>
                  <a:gd name="connsiteY18" fmla="*/ 317959 h 866233"/>
                  <a:gd name="connsiteX19" fmla="*/ 616069 w 754324"/>
                  <a:gd name="connsiteY19" fmla="*/ 50069 h 866233"/>
                  <a:gd name="connsiteX20" fmla="*/ 472003 w 754324"/>
                  <a:gd name="connsiteY20" fmla="*/ 62 h 866233"/>
                  <a:gd name="connsiteX21" fmla="*/ 368419 w 754324"/>
                  <a:gd name="connsiteY21" fmla="*/ 44115 h 866233"/>
                  <a:gd name="connsiteX22" fmla="*/ 271978 w 754324"/>
                  <a:gd name="connsiteY22" fmla="*/ 62 h 866233"/>
                  <a:gd name="connsiteX0" fmla="*/ 267215 w 754324"/>
                  <a:gd name="connsiteY0" fmla="*/ 61 h 867423"/>
                  <a:gd name="connsiteX1" fmla="*/ 107672 w 754324"/>
                  <a:gd name="connsiteY1" fmla="*/ 92930 h 867423"/>
                  <a:gd name="connsiteX2" fmla="*/ 516 w 754324"/>
                  <a:gd name="connsiteY2" fmla="*/ 315577 h 867423"/>
                  <a:gd name="connsiteX3" fmla="*/ 73144 w 754324"/>
                  <a:gd name="connsiteY3" fmla="*/ 364393 h 867423"/>
                  <a:gd name="connsiteX4" fmla="*/ 210066 w 754324"/>
                  <a:gd name="connsiteY4" fmla="*/ 182227 h 867423"/>
                  <a:gd name="connsiteX5" fmla="*/ 181491 w 754324"/>
                  <a:gd name="connsiteY5" fmla="*/ 778730 h 867423"/>
                  <a:gd name="connsiteX6" fmla="*/ 141010 w 754324"/>
                  <a:gd name="connsiteY6" fmla="*/ 827546 h 867423"/>
                  <a:gd name="connsiteX7" fmla="*/ 156488 w 754324"/>
                  <a:gd name="connsiteY7" fmla="*/ 863265 h 867423"/>
                  <a:gd name="connsiteX8" fmla="*/ 274360 w 754324"/>
                  <a:gd name="connsiteY8" fmla="*/ 860884 h 867423"/>
                  <a:gd name="connsiteX9" fmla="*/ 288647 w 754324"/>
                  <a:gd name="connsiteY9" fmla="*/ 814449 h 867423"/>
                  <a:gd name="connsiteX10" fmla="*/ 368419 w 754324"/>
                  <a:gd name="connsiteY10" fmla="*/ 452499 h 867423"/>
                  <a:gd name="connsiteX11" fmla="*/ 457716 w 754324"/>
                  <a:gd name="connsiteY11" fmla="*/ 833499 h 867423"/>
                  <a:gd name="connsiteX12" fmla="*/ 507722 w 754324"/>
                  <a:gd name="connsiteY12" fmla="*/ 851359 h 867423"/>
                  <a:gd name="connsiteX13" fmla="*/ 607735 w 754324"/>
                  <a:gd name="connsiteY13" fmla="*/ 856121 h 867423"/>
                  <a:gd name="connsiteX14" fmla="*/ 611306 w 754324"/>
                  <a:gd name="connsiteY14" fmla="*/ 820402 h 867423"/>
                  <a:gd name="connsiteX15" fmla="*/ 570825 w 754324"/>
                  <a:gd name="connsiteY15" fmla="*/ 766824 h 867423"/>
                  <a:gd name="connsiteX16" fmla="*/ 532725 w 754324"/>
                  <a:gd name="connsiteY16" fmla="*/ 182227 h 867423"/>
                  <a:gd name="connsiteX17" fmla="*/ 676791 w 754324"/>
                  <a:gd name="connsiteY17" fmla="*/ 363202 h 867423"/>
                  <a:gd name="connsiteX18" fmla="*/ 752991 w 754324"/>
                  <a:gd name="connsiteY18" fmla="*/ 319149 h 867423"/>
                  <a:gd name="connsiteX19" fmla="*/ 616069 w 754324"/>
                  <a:gd name="connsiteY19" fmla="*/ 51259 h 867423"/>
                  <a:gd name="connsiteX20" fmla="*/ 472003 w 754324"/>
                  <a:gd name="connsiteY20" fmla="*/ 1252 h 867423"/>
                  <a:gd name="connsiteX21" fmla="*/ 368419 w 754324"/>
                  <a:gd name="connsiteY21" fmla="*/ 45305 h 867423"/>
                  <a:gd name="connsiteX22" fmla="*/ 267215 w 754324"/>
                  <a:gd name="connsiteY22" fmla="*/ 61 h 867423"/>
                  <a:gd name="connsiteX0" fmla="*/ 267215 w 754324"/>
                  <a:gd name="connsiteY0" fmla="*/ 581 h 867943"/>
                  <a:gd name="connsiteX1" fmla="*/ 107672 w 754324"/>
                  <a:gd name="connsiteY1" fmla="*/ 93450 h 867943"/>
                  <a:gd name="connsiteX2" fmla="*/ 516 w 754324"/>
                  <a:gd name="connsiteY2" fmla="*/ 316097 h 867943"/>
                  <a:gd name="connsiteX3" fmla="*/ 73144 w 754324"/>
                  <a:gd name="connsiteY3" fmla="*/ 364913 h 867943"/>
                  <a:gd name="connsiteX4" fmla="*/ 210066 w 754324"/>
                  <a:gd name="connsiteY4" fmla="*/ 182747 h 867943"/>
                  <a:gd name="connsiteX5" fmla="*/ 181491 w 754324"/>
                  <a:gd name="connsiteY5" fmla="*/ 779250 h 867943"/>
                  <a:gd name="connsiteX6" fmla="*/ 141010 w 754324"/>
                  <a:gd name="connsiteY6" fmla="*/ 828066 h 867943"/>
                  <a:gd name="connsiteX7" fmla="*/ 156488 w 754324"/>
                  <a:gd name="connsiteY7" fmla="*/ 863785 h 867943"/>
                  <a:gd name="connsiteX8" fmla="*/ 274360 w 754324"/>
                  <a:gd name="connsiteY8" fmla="*/ 861404 h 867943"/>
                  <a:gd name="connsiteX9" fmla="*/ 288647 w 754324"/>
                  <a:gd name="connsiteY9" fmla="*/ 814969 h 867943"/>
                  <a:gd name="connsiteX10" fmla="*/ 368419 w 754324"/>
                  <a:gd name="connsiteY10" fmla="*/ 453019 h 867943"/>
                  <a:gd name="connsiteX11" fmla="*/ 457716 w 754324"/>
                  <a:gd name="connsiteY11" fmla="*/ 834019 h 867943"/>
                  <a:gd name="connsiteX12" fmla="*/ 507722 w 754324"/>
                  <a:gd name="connsiteY12" fmla="*/ 851879 h 867943"/>
                  <a:gd name="connsiteX13" fmla="*/ 607735 w 754324"/>
                  <a:gd name="connsiteY13" fmla="*/ 856641 h 867943"/>
                  <a:gd name="connsiteX14" fmla="*/ 611306 w 754324"/>
                  <a:gd name="connsiteY14" fmla="*/ 820922 h 867943"/>
                  <a:gd name="connsiteX15" fmla="*/ 570825 w 754324"/>
                  <a:gd name="connsiteY15" fmla="*/ 767344 h 867943"/>
                  <a:gd name="connsiteX16" fmla="*/ 532725 w 754324"/>
                  <a:gd name="connsiteY16" fmla="*/ 182747 h 867943"/>
                  <a:gd name="connsiteX17" fmla="*/ 676791 w 754324"/>
                  <a:gd name="connsiteY17" fmla="*/ 363722 h 867943"/>
                  <a:gd name="connsiteX18" fmla="*/ 752991 w 754324"/>
                  <a:gd name="connsiteY18" fmla="*/ 319669 h 867943"/>
                  <a:gd name="connsiteX19" fmla="*/ 616069 w 754324"/>
                  <a:gd name="connsiteY19" fmla="*/ 51779 h 867943"/>
                  <a:gd name="connsiteX20" fmla="*/ 472003 w 754324"/>
                  <a:gd name="connsiteY20" fmla="*/ 1772 h 867943"/>
                  <a:gd name="connsiteX21" fmla="*/ 368419 w 754324"/>
                  <a:gd name="connsiteY21" fmla="*/ 45825 h 867943"/>
                  <a:gd name="connsiteX22" fmla="*/ 267215 w 754324"/>
                  <a:gd name="connsiteY22" fmla="*/ 581 h 867943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1907 h 869269"/>
                  <a:gd name="connsiteX1" fmla="*/ 107672 w 754324"/>
                  <a:gd name="connsiteY1" fmla="*/ 94776 h 869269"/>
                  <a:gd name="connsiteX2" fmla="*/ 516 w 754324"/>
                  <a:gd name="connsiteY2" fmla="*/ 317423 h 869269"/>
                  <a:gd name="connsiteX3" fmla="*/ 73144 w 754324"/>
                  <a:gd name="connsiteY3" fmla="*/ 366239 h 869269"/>
                  <a:gd name="connsiteX4" fmla="*/ 210066 w 754324"/>
                  <a:gd name="connsiteY4" fmla="*/ 184073 h 869269"/>
                  <a:gd name="connsiteX5" fmla="*/ 181491 w 754324"/>
                  <a:gd name="connsiteY5" fmla="*/ 780576 h 869269"/>
                  <a:gd name="connsiteX6" fmla="*/ 141010 w 754324"/>
                  <a:gd name="connsiteY6" fmla="*/ 829392 h 869269"/>
                  <a:gd name="connsiteX7" fmla="*/ 156488 w 754324"/>
                  <a:gd name="connsiteY7" fmla="*/ 865111 h 869269"/>
                  <a:gd name="connsiteX8" fmla="*/ 274360 w 754324"/>
                  <a:gd name="connsiteY8" fmla="*/ 862730 h 869269"/>
                  <a:gd name="connsiteX9" fmla="*/ 288647 w 754324"/>
                  <a:gd name="connsiteY9" fmla="*/ 816295 h 869269"/>
                  <a:gd name="connsiteX10" fmla="*/ 368419 w 754324"/>
                  <a:gd name="connsiteY10" fmla="*/ 454345 h 869269"/>
                  <a:gd name="connsiteX11" fmla="*/ 457716 w 754324"/>
                  <a:gd name="connsiteY11" fmla="*/ 835345 h 869269"/>
                  <a:gd name="connsiteX12" fmla="*/ 507722 w 754324"/>
                  <a:gd name="connsiteY12" fmla="*/ 853205 h 869269"/>
                  <a:gd name="connsiteX13" fmla="*/ 607735 w 754324"/>
                  <a:gd name="connsiteY13" fmla="*/ 857967 h 869269"/>
                  <a:gd name="connsiteX14" fmla="*/ 611306 w 754324"/>
                  <a:gd name="connsiteY14" fmla="*/ 822248 h 869269"/>
                  <a:gd name="connsiteX15" fmla="*/ 570825 w 754324"/>
                  <a:gd name="connsiteY15" fmla="*/ 768670 h 869269"/>
                  <a:gd name="connsiteX16" fmla="*/ 532725 w 754324"/>
                  <a:gd name="connsiteY16" fmla="*/ 184073 h 869269"/>
                  <a:gd name="connsiteX17" fmla="*/ 676791 w 754324"/>
                  <a:gd name="connsiteY17" fmla="*/ 365048 h 869269"/>
                  <a:gd name="connsiteX18" fmla="*/ 752991 w 754324"/>
                  <a:gd name="connsiteY18" fmla="*/ 320995 h 869269"/>
                  <a:gd name="connsiteX19" fmla="*/ 616069 w 754324"/>
                  <a:gd name="connsiteY19" fmla="*/ 53105 h 869269"/>
                  <a:gd name="connsiteX20" fmla="*/ 472003 w 754324"/>
                  <a:gd name="connsiteY20" fmla="*/ 3098 h 869269"/>
                  <a:gd name="connsiteX21" fmla="*/ 368419 w 754324"/>
                  <a:gd name="connsiteY21" fmla="*/ 47151 h 869269"/>
                  <a:gd name="connsiteX22" fmla="*/ 267215 w 754324"/>
                  <a:gd name="connsiteY22" fmla="*/ 1907 h 869269"/>
                  <a:gd name="connsiteX0" fmla="*/ 267215 w 754324"/>
                  <a:gd name="connsiteY0" fmla="*/ 2041 h 869403"/>
                  <a:gd name="connsiteX1" fmla="*/ 107672 w 754324"/>
                  <a:gd name="connsiteY1" fmla="*/ 94910 h 869403"/>
                  <a:gd name="connsiteX2" fmla="*/ 516 w 754324"/>
                  <a:gd name="connsiteY2" fmla="*/ 317557 h 869403"/>
                  <a:gd name="connsiteX3" fmla="*/ 73144 w 754324"/>
                  <a:gd name="connsiteY3" fmla="*/ 366373 h 869403"/>
                  <a:gd name="connsiteX4" fmla="*/ 210066 w 754324"/>
                  <a:gd name="connsiteY4" fmla="*/ 184207 h 869403"/>
                  <a:gd name="connsiteX5" fmla="*/ 181491 w 754324"/>
                  <a:gd name="connsiteY5" fmla="*/ 780710 h 869403"/>
                  <a:gd name="connsiteX6" fmla="*/ 141010 w 754324"/>
                  <a:gd name="connsiteY6" fmla="*/ 829526 h 869403"/>
                  <a:gd name="connsiteX7" fmla="*/ 156488 w 754324"/>
                  <a:gd name="connsiteY7" fmla="*/ 865245 h 869403"/>
                  <a:gd name="connsiteX8" fmla="*/ 274360 w 754324"/>
                  <a:gd name="connsiteY8" fmla="*/ 862864 h 869403"/>
                  <a:gd name="connsiteX9" fmla="*/ 288647 w 754324"/>
                  <a:gd name="connsiteY9" fmla="*/ 816429 h 869403"/>
                  <a:gd name="connsiteX10" fmla="*/ 368419 w 754324"/>
                  <a:gd name="connsiteY10" fmla="*/ 454479 h 869403"/>
                  <a:gd name="connsiteX11" fmla="*/ 457716 w 754324"/>
                  <a:gd name="connsiteY11" fmla="*/ 835479 h 869403"/>
                  <a:gd name="connsiteX12" fmla="*/ 507722 w 754324"/>
                  <a:gd name="connsiteY12" fmla="*/ 853339 h 869403"/>
                  <a:gd name="connsiteX13" fmla="*/ 607735 w 754324"/>
                  <a:gd name="connsiteY13" fmla="*/ 858101 h 869403"/>
                  <a:gd name="connsiteX14" fmla="*/ 611306 w 754324"/>
                  <a:gd name="connsiteY14" fmla="*/ 822382 h 869403"/>
                  <a:gd name="connsiteX15" fmla="*/ 570825 w 754324"/>
                  <a:gd name="connsiteY15" fmla="*/ 768804 h 869403"/>
                  <a:gd name="connsiteX16" fmla="*/ 532725 w 754324"/>
                  <a:gd name="connsiteY16" fmla="*/ 184207 h 869403"/>
                  <a:gd name="connsiteX17" fmla="*/ 676791 w 754324"/>
                  <a:gd name="connsiteY17" fmla="*/ 365182 h 869403"/>
                  <a:gd name="connsiteX18" fmla="*/ 752991 w 754324"/>
                  <a:gd name="connsiteY18" fmla="*/ 321129 h 869403"/>
                  <a:gd name="connsiteX19" fmla="*/ 616069 w 754324"/>
                  <a:gd name="connsiteY19" fmla="*/ 53239 h 869403"/>
                  <a:gd name="connsiteX20" fmla="*/ 472003 w 754324"/>
                  <a:gd name="connsiteY20" fmla="*/ 3232 h 869403"/>
                  <a:gd name="connsiteX21" fmla="*/ 368419 w 754324"/>
                  <a:gd name="connsiteY21" fmla="*/ 47285 h 869403"/>
                  <a:gd name="connsiteX22" fmla="*/ 267215 w 754324"/>
                  <a:gd name="connsiteY22" fmla="*/ 2041 h 869403"/>
                  <a:gd name="connsiteX0" fmla="*/ 267215 w 754324"/>
                  <a:gd name="connsiteY0" fmla="*/ 2140 h 869502"/>
                  <a:gd name="connsiteX1" fmla="*/ 107672 w 754324"/>
                  <a:gd name="connsiteY1" fmla="*/ 95009 h 869502"/>
                  <a:gd name="connsiteX2" fmla="*/ 516 w 754324"/>
                  <a:gd name="connsiteY2" fmla="*/ 317656 h 869502"/>
                  <a:gd name="connsiteX3" fmla="*/ 73144 w 754324"/>
                  <a:gd name="connsiteY3" fmla="*/ 366472 h 869502"/>
                  <a:gd name="connsiteX4" fmla="*/ 210066 w 754324"/>
                  <a:gd name="connsiteY4" fmla="*/ 184306 h 869502"/>
                  <a:gd name="connsiteX5" fmla="*/ 181491 w 754324"/>
                  <a:gd name="connsiteY5" fmla="*/ 780809 h 869502"/>
                  <a:gd name="connsiteX6" fmla="*/ 141010 w 754324"/>
                  <a:gd name="connsiteY6" fmla="*/ 829625 h 869502"/>
                  <a:gd name="connsiteX7" fmla="*/ 156488 w 754324"/>
                  <a:gd name="connsiteY7" fmla="*/ 865344 h 869502"/>
                  <a:gd name="connsiteX8" fmla="*/ 274360 w 754324"/>
                  <a:gd name="connsiteY8" fmla="*/ 862963 h 869502"/>
                  <a:gd name="connsiteX9" fmla="*/ 288647 w 754324"/>
                  <a:gd name="connsiteY9" fmla="*/ 816528 h 869502"/>
                  <a:gd name="connsiteX10" fmla="*/ 368419 w 754324"/>
                  <a:gd name="connsiteY10" fmla="*/ 454578 h 869502"/>
                  <a:gd name="connsiteX11" fmla="*/ 457716 w 754324"/>
                  <a:gd name="connsiteY11" fmla="*/ 835578 h 869502"/>
                  <a:gd name="connsiteX12" fmla="*/ 507722 w 754324"/>
                  <a:gd name="connsiteY12" fmla="*/ 853438 h 869502"/>
                  <a:gd name="connsiteX13" fmla="*/ 607735 w 754324"/>
                  <a:gd name="connsiteY13" fmla="*/ 858200 h 869502"/>
                  <a:gd name="connsiteX14" fmla="*/ 611306 w 754324"/>
                  <a:gd name="connsiteY14" fmla="*/ 822481 h 869502"/>
                  <a:gd name="connsiteX15" fmla="*/ 570825 w 754324"/>
                  <a:gd name="connsiteY15" fmla="*/ 768903 h 869502"/>
                  <a:gd name="connsiteX16" fmla="*/ 532725 w 754324"/>
                  <a:gd name="connsiteY16" fmla="*/ 184306 h 869502"/>
                  <a:gd name="connsiteX17" fmla="*/ 676791 w 754324"/>
                  <a:gd name="connsiteY17" fmla="*/ 365281 h 869502"/>
                  <a:gd name="connsiteX18" fmla="*/ 752991 w 754324"/>
                  <a:gd name="connsiteY18" fmla="*/ 321228 h 869502"/>
                  <a:gd name="connsiteX19" fmla="*/ 616069 w 754324"/>
                  <a:gd name="connsiteY19" fmla="*/ 53338 h 869502"/>
                  <a:gd name="connsiteX20" fmla="*/ 472003 w 754324"/>
                  <a:gd name="connsiteY20" fmla="*/ 3331 h 869502"/>
                  <a:gd name="connsiteX21" fmla="*/ 368419 w 754324"/>
                  <a:gd name="connsiteY21" fmla="*/ 47384 h 869502"/>
                  <a:gd name="connsiteX22" fmla="*/ 267215 w 754324"/>
                  <a:gd name="connsiteY22" fmla="*/ 2140 h 869502"/>
                  <a:gd name="connsiteX0" fmla="*/ 266723 w 753832"/>
                  <a:gd name="connsiteY0" fmla="*/ 2140 h 869502"/>
                  <a:gd name="connsiteX1" fmla="*/ 107180 w 753832"/>
                  <a:gd name="connsiteY1" fmla="*/ 95009 h 869502"/>
                  <a:gd name="connsiteX2" fmla="*/ 24 w 753832"/>
                  <a:gd name="connsiteY2" fmla="*/ 317656 h 869502"/>
                  <a:gd name="connsiteX3" fmla="*/ 72652 w 753832"/>
                  <a:gd name="connsiteY3" fmla="*/ 366472 h 869502"/>
                  <a:gd name="connsiteX4" fmla="*/ 209574 w 753832"/>
                  <a:gd name="connsiteY4" fmla="*/ 184306 h 869502"/>
                  <a:gd name="connsiteX5" fmla="*/ 180999 w 753832"/>
                  <a:gd name="connsiteY5" fmla="*/ 780809 h 869502"/>
                  <a:gd name="connsiteX6" fmla="*/ 140518 w 753832"/>
                  <a:gd name="connsiteY6" fmla="*/ 829625 h 869502"/>
                  <a:gd name="connsiteX7" fmla="*/ 155996 w 753832"/>
                  <a:gd name="connsiteY7" fmla="*/ 865344 h 869502"/>
                  <a:gd name="connsiteX8" fmla="*/ 273868 w 753832"/>
                  <a:gd name="connsiteY8" fmla="*/ 862963 h 869502"/>
                  <a:gd name="connsiteX9" fmla="*/ 288155 w 753832"/>
                  <a:gd name="connsiteY9" fmla="*/ 816528 h 869502"/>
                  <a:gd name="connsiteX10" fmla="*/ 367927 w 753832"/>
                  <a:gd name="connsiteY10" fmla="*/ 454578 h 869502"/>
                  <a:gd name="connsiteX11" fmla="*/ 457224 w 753832"/>
                  <a:gd name="connsiteY11" fmla="*/ 835578 h 869502"/>
                  <a:gd name="connsiteX12" fmla="*/ 507230 w 753832"/>
                  <a:gd name="connsiteY12" fmla="*/ 853438 h 869502"/>
                  <a:gd name="connsiteX13" fmla="*/ 607243 w 753832"/>
                  <a:gd name="connsiteY13" fmla="*/ 858200 h 869502"/>
                  <a:gd name="connsiteX14" fmla="*/ 610814 w 753832"/>
                  <a:gd name="connsiteY14" fmla="*/ 822481 h 869502"/>
                  <a:gd name="connsiteX15" fmla="*/ 570333 w 753832"/>
                  <a:gd name="connsiteY15" fmla="*/ 768903 h 869502"/>
                  <a:gd name="connsiteX16" fmla="*/ 532233 w 753832"/>
                  <a:gd name="connsiteY16" fmla="*/ 184306 h 869502"/>
                  <a:gd name="connsiteX17" fmla="*/ 676299 w 753832"/>
                  <a:gd name="connsiteY17" fmla="*/ 365281 h 869502"/>
                  <a:gd name="connsiteX18" fmla="*/ 752499 w 753832"/>
                  <a:gd name="connsiteY18" fmla="*/ 321228 h 869502"/>
                  <a:gd name="connsiteX19" fmla="*/ 615577 w 753832"/>
                  <a:gd name="connsiteY19" fmla="*/ 53338 h 869502"/>
                  <a:gd name="connsiteX20" fmla="*/ 471511 w 753832"/>
                  <a:gd name="connsiteY20" fmla="*/ 3331 h 869502"/>
                  <a:gd name="connsiteX21" fmla="*/ 367927 w 753832"/>
                  <a:gd name="connsiteY21" fmla="*/ 47384 h 869502"/>
                  <a:gd name="connsiteX22" fmla="*/ 266723 w 753832"/>
                  <a:gd name="connsiteY22" fmla="*/ 2140 h 869502"/>
                  <a:gd name="connsiteX0" fmla="*/ 267058 w 754167"/>
                  <a:gd name="connsiteY0" fmla="*/ 2140 h 869502"/>
                  <a:gd name="connsiteX1" fmla="*/ 107515 w 754167"/>
                  <a:gd name="connsiteY1" fmla="*/ 95009 h 869502"/>
                  <a:gd name="connsiteX2" fmla="*/ 359 w 754167"/>
                  <a:gd name="connsiteY2" fmla="*/ 317656 h 869502"/>
                  <a:gd name="connsiteX3" fmla="*/ 77749 w 754167"/>
                  <a:gd name="connsiteY3" fmla="*/ 365281 h 869502"/>
                  <a:gd name="connsiteX4" fmla="*/ 209909 w 754167"/>
                  <a:gd name="connsiteY4" fmla="*/ 184306 h 869502"/>
                  <a:gd name="connsiteX5" fmla="*/ 181334 w 754167"/>
                  <a:gd name="connsiteY5" fmla="*/ 780809 h 869502"/>
                  <a:gd name="connsiteX6" fmla="*/ 140853 w 754167"/>
                  <a:gd name="connsiteY6" fmla="*/ 829625 h 869502"/>
                  <a:gd name="connsiteX7" fmla="*/ 156331 w 754167"/>
                  <a:gd name="connsiteY7" fmla="*/ 865344 h 869502"/>
                  <a:gd name="connsiteX8" fmla="*/ 274203 w 754167"/>
                  <a:gd name="connsiteY8" fmla="*/ 862963 h 869502"/>
                  <a:gd name="connsiteX9" fmla="*/ 288490 w 754167"/>
                  <a:gd name="connsiteY9" fmla="*/ 816528 h 869502"/>
                  <a:gd name="connsiteX10" fmla="*/ 368262 w 754167"/>
                  <a:gd name="connsiteY10" fmla="*/ 454578 h 869502"/>
                  <a:gd name="connsiteX11" fmla="*/ 457559 w 754167"/>
                  <a:gd name="connsiteY11" fmla="*/ 835578 h 869502"/>
                  <a:gd name="connsiteX12" fmla="*/ 507565 w 754167"/>
                  <a:gd name="connsiteY12" fmla="*/ 853438 h 869502"/>
                  <a:gd name="connsiteX13" fmla="*/ 607578 w 754167"/>
                  <a:gd name="connsiteY13" fmla="*/ 858200 h 869502"/>
                  <a:gd name="connsiteX14" fmla="*/ 611149 w 754167"/>
                  <a:gd name="connsiteY14" fmla="*/ 822481 h 869502"/>
                  <a:gd name="connsiteX15" fmla="*/ 570668 w 754167"/>
                  <a:gd name="connsiteY15" fmla="*/ 768903 h 869502"/>
                  <a:gd name="connsiteX16" fmla="*/ 532568 w 754167"/>
                  <a:gd name="connsiteY16" fmla="*/ 184306 h 869502"/>
                  <a:gd name="connsiteX17" fmla="*/ 676634 w 754167"/>
                  <a:gd name="connsiteY17" fmla="*/ 365281 h 869502"/>
                  <a:gd name="connsiteX18" fmla="*/ 752834 w 754167"/>
                  <a:gd name="connsiteY18" fmla="*/ 321228 h 869502"/>
                  <a:gd name="connsiteX19" fmla="*/ 615912 w 754167"/>
                  <a:gd name="connsiteY19" fmla="*/ 53338 h 869502"/>
                  <a:gd name="connsiteX20" fmla="*/ 471846 w 754167"/>
                  <a:gd name="connsiteY20" fmla="*/ 3331 h 869502"/>
                  <a:gd name="connsiteX21" fmla="*/ 368262 w 754167"/>
                  <a:gd name="connsiteY21" fmla="*/ 47384 h 869502"/>
                  <a:gd name="connsiteX22" fmla="*/ 267058 w 754167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96"/>
                  <a:gd name="connsiteY0" fmla="*/ 2140 h 869502"/>
                  <a:gd name="connsiteX1" fmla="*/ 107561 w 754296"/>
                  <a:gd name="connsiteY1" fmla="*/ 95009 h 869502"/>
                  <a:gd name="connsiteX2" fmla="*/ 405 w 754296"/>
                  <a:gd name="connsiteY2" fmla="*/ 317656 h 869502"/>
                  <a:gd name="connsiteX3" fmla="*/ 77795 w 754296"/>
                  <a:gd name="connsiteY3" fmla="*/ 365281 h 869502"/>
                  <a:gd name="connsiteX4" fmla="*/ 209955 w 754296"/>
                  <a:gd name="connsiteY4" fmla="*/ 184306 h 869502"/>
                  <a:gd name="connsiteX5" fmla="*/ 181380 w 754296"/>
                  <a:gd name="connsiteY5" fmla="*/ 780809 h 869502"/>
                  <a:gd name="connsiteX6" fmla="*/ 140899 w 754296"/>
                  <a:gd name="connsiteY6" fmla="*/ 829625 h 869502"/>
                  <a:gd name="connsiteX7" fmla="*/ 156377 w 754296"/>
                  <a:gd name="connsiteY7" fmla="*/ 865344 h 869502"/>
                  <a:gd name="connsiteX8" fmla="*/ 274249 w 754296"/>
                  <a:gd name="connsiteY8" fmla="*/ 862963 h 869502"/>
                  <a:gd name="connsiteX9" fmla="*/ 288536 w 754296"/>
                  <a:gd name="connsiteY9" fmla="*/ 816528 h 869502"/>
                  <a:gd name="connsiteX10" fmla="*/ 368308 w 754296"/>
                  <a:gd name="connsiteY10" fmla="*/ 454578 h 869502"/>
                  <a:gd name="connsiteX11" fmla="*/ 457605 w 754296"/>
                  <a:gd name="connsiteY11" fmla="*/ 835578 h 869502"/>
                  <a:gd name="connsiteX12" fmla="*/ 507611 w 754296"/>
                  <a:gd name="connsiteY12" fmla="*/ 853438 h 869502"/>
                  <a:gd name="connsiteX13" fmla="*/ 607624 w 754296"/>
                  <a:gd name="connsiteY13" fmla="*/ 858200 h 869502"/>
                  <a:gd name="connsiteX14" fmla="*/ 611195 w 754296"/>
                  <a:gd name="connsiteY14" fmla="*/ 822481 h 869502"/>
                  <a:gd name="connsiteX15" fmla="*/ 570714 w 754296"/>
                  <a:gd name="connsiteY15" fmla="*/ 768903 h 869502"/>
                  <a:gd name="connsiteX16" fmla="*/ 532614 w 754296"/>
                  <a:gd name="connsiteY16" fmla="*/ 184306 h 869502"/>
                  <a:gd name="connsiteX17" fmla="*/ 676680 w 754296"/>
                  <a:gd name="connsiteY17" fmla="*/ 365281 h 869502"/>
                  <a:gd name="connsiteX18" fmla="*/ 752880 w 754296"/>
                  <a:gd name="connsiteY18" fmla="*/ 321228 h 869502"/>
                  <a:gd name="connsiteX19" fmla="*/ 615958 w 754296"/>
                  <a:gd name="connsiteY19" fmla="*/ 53338 h 869502"/>
                  <a:gd name="connsiteX20" fmla="*/ 471892 w 754296"/>
                  <a:gd name="connsiteY20" fmla="*/ 3331 h 869502"/>
                  <a:gd name="connsiteX21" fmla="*/ 368308 w 754296"/>
                  <a:gd name="connsiteY21" fmla="*/ 47384 h 869502"/>
                  <a:gd name="connsiteX22" fmla="*/ 267104 w 754296"/>
                  <a:gd name="connsiteY22" fmla="*/ 2140 h 869502"/>
                  <a:gd name="connsiteX0" fmla="*/ 267104 w 753040"/>
                  <a:gd name="connsiteY0" fmla="*/ 2140 h 869502"/>
                  <a:gd name="connsiteX1" fmla="*/ 107561 w 753040"/>
                  <a:gd name="connsiteY1" fmla="*/ 95009 h 869502"/>
                  <a:gd name="connsiteX2" fmla="*/ 405 w 753040"/>
                  <a:gd name="connsiteY2" fmla="*/ 317656 h 869502"/>
                  <a:gd name="connsiteX3" fmla="*/ 77795 w 753040"/>
                  <a:gd name="connsiteY3" fmla="*/ 365281 h 869502"/>
                  <a:gd name="connsiteX4" fmla="*/ 209955 w 753040"/>
                  <a:gd name="connsiteY4" fmla="*/ 184306 h 869502"/>
                  <a:gd name="connsiteX5" fmla="*/ 181380 w 753040"/>
                  <a:gd name="connsiteY5" fmla="*/ 780809 h 869502"/>
                  <a:gd name="connsiteX6" fmla="*/ 140899 w 753040"/>
                  <a:gd name="connsiteY6" fmla="*/ 829625 h 869502"/>
                  <a:gd name="connsiteX7" fmla="*/ 156377 w 753040"/>
                  <a:gd name="connsiteY7" fmla="*/ 865344 h 869502"/>
                  <a:gd name="connsiteX8" fmla="*/ 274249 w 753040"/>
                  <a:gd name="connsiteY8" fmla="*/ 862963 h 869502"/>
                  <a:gd name="connsiteX9" fmla="*/ 288536 w 753040"/>
                  <a:gd name="connsiteY9" fmla="*/ 816528 h 869502"/>
                  <a:gd name="connsiteX10" fmla="*/ 368308 w 753040"/>
                  <a:gd name="connsiteY10" fmla="*/ 454578 h 869502"/>
                  <a:gd name="connsiteX11" fmla="*/ 457605 w 753040"/>
                  <a:gd name="connsiteY11" fmla="*/ 835578 h 869502"/>
                  <a:gd name="connsiteX12" fmla="*/ 507611 w 753040"/>
                  <a:gd name="connsiteY12" fmla="*/ 853438 h 869502"/>
                  <a:gd name="connsiteX13" fmla="*/ 607624 w 753040"/>
                  <a:gd name="connsiteY13" fmla="*/ 858200 h 869502"/>
                  <a:gd name="connsiteX14" fmla="*/ 611195 w 753040"/>
                  <a:gd name="connsiteY14" fmla="*/ 822481 h 869502"/>
                  <a:gd name="connsiteX15" fmla="*/ 570714 w 753040"/>
                  <a:gd name="connsiteY15" fmla="*/ 768903 h 869502"/>
                  <a:gd name="connsiteX16" fmla="*/ 532614 w 753040"/>
                  <a:gd name="connsiteY16" fmla="*/ 184306 h 869502"/>
                  <a:gd name="connsiteX17" fmla="*/ 676680 w 753040"/>
                  <a:gd name="connsiteY17" fmla="*/ 365281 h 869502"/>
                  <a:gd name="connsiteX18" fmla="*/ 752880 w 753040"/>
                  <a:gd name="connsiteY18" fmla="*/ 321228 h 869502"/>
                  <a:gd name="connsiteX19" fmla="*/ 615958 w 753040"/>
                  <a:gd name="connsiteY19" fmla="*/ 53338 h 869502"/>
                  <a:gd name="connsiteX20" fmla="*/ 471892 w 753040"/>
                  <a:gd name="connsiteY20" fmla="*/ 3331 h 869502"/>
                  <a:gd name="connsiteX21" fmla="*/ 368308 w 753040"/>
                  <a:gd name="connsiteY21" fmla="*/ 47384 h 869502"/>
                  <a:gd name="connsiteX22" fmla="*/ 267104 w 753040"/>
                  <a:gd name="connsiteY22" fmla="*/ 2140 h 869502"/>
                  <a:gd name="connsiteX0" fmla="*/ 267104 w 756225"/>
                  <a:gd name="connsiteY0" fmla="*/ 2140 h 869502"/>
                  <a:gd name="connsiteX1" fmla="*/ 107561 w 756225"/>
                  <a:gd name="connsiteY1" fmla="*/ 95009 h 869502"/>
                  <a:gd name="connsiteX2" fmla="*/ 405 w 756225"/>
                  <a:gd name="connsiteY2" fmla="*/ 317656 h 869502"/>
                  <a:gd name="connsiteX3" fmla="*/ 77795 w 756225"/>
                  <a:gd name="connsiteY3" fmla="*/ 365281 h 869502"/>
                  <a:gd name="connsiteX4" fmla="*/ 209955 w 756225"/>
                  <a:gd name="connsiteY4" fmla="*/ 184306 h 869502"/>
                  <a:gd name="connsiteX5" fmla="*/ 181380 w 756225"/>
                  <a:gd name="connsiteY5" fmla="*/ 780809 h 869502"/>
                  <a:gd name="connsiteX6" fmla="*/ 140899 w 756225"/>
                  <a:gd name="connsiteY6" fmla="*/ 829625 h 869502"/>
                  <a:gd name="connsiteX7" fmla="*/ 156377 w 756225"/>
                  <a:gd name="connsiteY7" fmla="*/ 865344 h 869502"/>
                  <a:gd name="connsiteX8" fmla="*/ 274249 w 756225"/>
                  <a:gd name="connsiteY8" fmla="*/ 862963 h 869502"/>
                  <a:gd name="connsiteX9" fmla="*/ 288536 w 756225"/>
                  <a:gd name="connsiteY9" fmla="*/ 816528 h 869502"/>
                  <a:gd name="connsiteX10" fmla="*/ 368308 w 756225"/>
                  <a:gd name="connsiteY10" fmla="*/ 454578 h 869502"/>
                  <a:gd name="connsiteX11" fmla="*/ 457605 w 756225"/>
                  <a:gd name="connsiteY11" fmla="*/ 835578 h 869502"/>
                  <a:gd name="connsiteX12" fmla="*/ 507611 w 756225"/>
                  <a:gd name="connsiteY12" fmla="*/ 853438 h 869502"/>
                  <a:gd name="connsiteX13" fmla="*/ 607624 w 756225"/>
                  <a:gd name="connsiteY13" fmla="*/ 858200 h 869502"/>
                  <a:gd name="connsiteX14" fmla="*/ 611195 w 756225"/>
                  <a:gd name="connsiteY14" fmla="*/ 822481 h 869502"/>
                  <a:gd name="connsiteX15" fmla="*/ 570714 w 756225"/>
                  <a:gd name="connsiteY15" fmla="*/ 768903 h 869502"/>
                  <a:gd name="connsiteX16" fmla="*/ 532614 w 756225"/>
                  <a:gd name="connsiteY16" fmla="*/ 184306 h 869502"/>
                  <a:gd name="connsiteX17" fmla="*/ 676680 w 756225"/>
                  <a:gd name="connsiteY17" fmla="*/ 365281 h 869502"/>
                  <a:gd name="connsiteX18" fmla="*/ 752880 w 756225"/>
                  <a:gd name="connsiteY18" fmla="*/ 321228 h 869502"/>
                  <a:gd name="connsiteX19" fmla="*/ 615958 w 756225"/>
                  <a:gd name="connsiteY19" fmla="*/ 53338 h 869502"/>
                  <a:gd name="connsiteX20" fmla="*/ 471892 w 756225"/>
                  <a:gd name="connsiteY20" fmla="*/ 3331 h 869502"/>
                  <a:gd name="connsiteX21" fmla="*/ 368308 w 756225"/>
                  <a:gd name="connsiteY21" fmla="*/ 47384 h 869502"/>
                  <a:gd name="connsiteX22" fmla="*/ 267104 w 756225"/>
                  <a:gd name="connsiteY22" fmla="*/ 2140 h 869502"/>
                  <a:gd name="connsiteX0" fmla="*/ 267104 w 754027"/>
                  <a:gd name="connsiteY0" fmla="*/ 2140 h 869502"/>
                  <a:gd name="connsiteX1" fmla="*/ 107561 w 754027"/>
                  <a:gd name="connsiteY1" fmla="*/ 95009 h 869502"/>
                  <a:gd name="connsiteX2" fmla="*/ 405 w 754027"/>
                  <a:gd name="connsiteY2" fmla="*/ 317656 h 869502"/>
                  <a:gd name="connsiteX3" fmla="*/ 77795 w 754027"/>
                  <a:gd name="connsiteY3" fmla="*/ 365281 h 869502"/>
                  <a:gd name="connsiteX4" fmla="*/ 209955 w 754027"/>
                  <a:gd name="connsiteY4" fmla="*/ 184306 h 869502"/>
                  <a:gd name="connsiteX5" fmla="*/ 181380 w 754027"/>
                  <a:gd name="connsiteY5" fmla="*/ 780809 h 869502"/>
                  <a:gd name="connsiteX6" fmla="*/ 140899 w 754027"/>
                  <a:gd name="connsiteY6" fmla="*/ 829625 h 869502"/>
                  <a:gd name="connsiteX7" fmla="*/ 156377 w 754027"/>
                  <a:gd name="connsiteY7" fmla="*/ 865344 h 869502"/>
                  <a:gd name="connsiteX8" fmla="*/ 274249 w 754027"/>
                  <a:gd name="connsiteY8" fmla="*/ 862963 h 869502"/>
                  <a:gd name="connsiteX9" fmla="*/ 288536 w 754027"/>
                  <a:gd name="connsiteY9" fmla="*/ 816528 h 869502"/>
                  <a:gd name="connsiteX10" fmla="*/ 368308 w 754027"/>
                  <a:gd name="connsiteY10" fmla="*/ 454578 h 869502"/>
                  <a:gd name="connsiteX11" fmla="*/ 457605 w 754027"/>
                  <a:gd name="connsiteY11" fmla="*/ 835578 h 869502"/>
                  <a:gd name="connsiteX12" fmla="*/ 507611 w 754027"/>
                  <a:gd name="connsiteY12" fmla="*/ 853438 h 869502"/>
                  <a:gd name="connsiteX13" fmla="*/ 607624 w 754027"/>
                  <a:gd name="connsiteY13" fmla="*/ 858200 h 869502"/>
                  <a:gd name="connsiteX14" fmla="*/ 611195 w 754027"/>
                  <a:gd name="connsiteY14" fmla="*/ 822481 h 869502"/>
                  <a:gd name="connsiteX15" fmla="*/ 570714 w 754027"/>
                  <a:gd name="connsiteY15" fmla="*/ 768903 h 869502"/>
                  <a:gd name="connsiteX16" fmla="*/ 532614 w 754027"/>
                  <a:gd name="connsiteY16" fmla="*/ 184306 h 869502"/>
                  <a:gd name="connsiteX17" fmla="*/ 676680 w 754027"/>
                  <a:gd name="connsiteY17" fmla="*/ 365281 h 869502"/>
                  <a:gd name="connsiteX18" fmla="*/ 752880 w 754027"/>
                  <a:gd name="connsiteY18" fmla="*/ 321228 h 869502"/>
                  <a:gd name="connsiteX19" fmla="*/ 615958 w 754027"/>
                  <a:gd name="connsiteY19" fmla="*/ 53338 h 869502"/>
                  <a:gd name="connsiteX20" fmla="*/ 471892 w 754027"/>
                  <a:gd name="connsiteY20" fmla="*/ 3331 h 869502"/>
                  <a:gd name="connsiteX21" fmla="*/ 368308 w 754027"/>
                  <a:gd name="connsiteY21" fmla="*/ 47384 h 869502"/>
                  <a:gd name="connsiteX22" fmla="*/ 267104 w 754027"/>
                  <a:gd name="connsiteY22" fmla="*/ 2140 h 869502"/>
                  <a:gd name="connsiteX0" fmla="*/ 267104 w 748108"/>
                  <a:gd name="connsiteY0" fmla="*/ 2140 h 869502"/>
                  <a:gd name="connsiteX1" fmla="*/ 107561 w 748108"/>
                  <a:gd name="connsiteY1" fmla="*/ 95009 h 869502"/>
                  <a:gd name="connsiteX2" fmla="*/ 405 w 748108"/>
                  <a:gd name="connsiteY2" fmla="*/ 317656 h 869502"/>
                  <a:gd name="connsiteX3" fmla="*/ 77795 w 748108"/>
                  <a:gd name="connsiteY3" fmla="*/ 365281 h 869502"/>
                  <a:gd name="connsiteX4" fmla="*/ 209955 w 748108"/>
                  <a:gd name="connsiteY4" fmla="*/ 184306 h 869502"/>
                  <a:gd name="connsiteX5" fmla="*/ 181380 w 748108"/>
                  <a:gd name="connsiteY5" fmla="*/ 780809 h 869502"/>
                  <a:gd name="connsiteX6" fmla="*/ 140899 w 748108"/>
                  <a:gd name="connsiteY6" fmla="*/ 829625 h 869502"/>
                  <a:gd name="connsiteX7" fmla="*/ 156377 w 748108"/>
                  <a:gd name="connsiteY7" fmla="*/ 865344 h 869502"/>
                  <a:gd name="connsiteX8" fmla="*/ 274249 w 748108"/>
                  <a:gd name="connsiteY8" fmla="*/ 862963 h 869502"/>
                  <a:gd name="connsiteX9" fmla="*/ 288536 w 748108"/>
                  <a:gd name="connsiteY9" fmla="*/ 816528 h 869502"/>
                  <a:gd name="connsiteX10" fmla="*/ 368308 w 748108"/>
                  <a:gd name="connsiteY10" fmla="*/ 454578 h 869502"/>
                  <a:gd name="connsiteX11" fmla="*/ 457605 w 748108"/>
                  <a:gd name="connsiteY11" fmla="*/ 835578 h 869502"/>
                  <a:gd name="connsiteX12" fmla="*/ 507611 w 748108"/>
                  <a:gd name="connsiteY12" fmla="*/ 853438 h 869502"/>
                  <a:gd name="connsiteX13" fmla="*/ 607624 w 748108"/>
                  <a:gd name="connsiteY13" fmla="*/ 858200 h 869502"/>
                  <a:gd name="connsiteX14" fmla="*/ 611195 w 748108"/>
                  <a:gd name="connsiteY14" fmla="*/ 822481 h 869502"/>
                  <a:gd name="connsiteX15" fmla="*/ 570714 w 748108"/>
                  <a:gd name="connsiteY15" fmla="*/ 768903 h 869502"/>
                  <a:gd name="connsiteX16" fmla="*/ 532614 w 748108"/>
                  <a:gd name="connsiteY16" fmla="*/ 184306 h 869502"/>
                  <a:gd name="connsiteX17" fmla="*/ 676680 w 748108"/>
                  <a:gd name="connsiteY17" fmla="*/ 365281 h 869502"/>
                  <a:gd name="connsiteX18" fmla="*/ 746927 w 748108"/>
                  <a:gd name="connsiteY18" fmla="*/ 324800 h 869502"/>
                  <a:gd name="connsiteX19" fmla="*/ 615958 w 748108"/>
                  <a:gd name="connsiteY19" fmla="*/ 53338 h 869502"/>
                  <a:gd name="connsiteX20" fmla="*/ 471892 w 748108"/>
                  <a:gd name="connsiteY20" fmla="*/ 3331 h 869502"/>
                  <a:gd name="connsiteX21" fmla="*/ 368308 w 748108"/>
                  <a:gd name="connsiteY21" fmla="*/ 47384 h 869502"/>
                  <a:gd name="connsiteX22" fmla="*/ 267104 w 748108"/>
                  <a:gd name="connsiteY22" fmla="*/ 2140 h 869502"/>
                  <a:gd name="connsiteX0" fmla="*/ 262327 w 743331"/>
                  <a:gd name="connsiteY0" fmla="*/ 1528 h 868890"/>
                  <a:gd name="connsiteX1" fmla="*/ 102784 w 743331"/>
                  <a:gd name="connsiteY1" fmla="*/ 94397 h 868890"/>
                  <a:gd name="connsiteX2" fmla="*/ 390 w 743331"/>
                  <a:gd name="connsiteY2" fmla="*/ 317044 h 868890"/>
                  <a:gd name="connsiteX3" fmla="*/ 73018 w 743331"/>
                  <a:gd name="connsiteY3" fmla="*/ 364669 h 868890"/>
                  <a:gd name="connsiteX4" fmla="*/ 205178 w 743331"/>
                  <a:gd name="connsiteY4" fmla="*/ 183694 h 868890"/>
                  <a:gd name="connsiteX5" fmla="*/ 176603 w 743331"/>
                  <a:gd name="connsiteY5" fmla="*/ 780197 h 868890"/>
                  <a:gd name="connsiteX6" fmla="*/ 136122 w 743331"/>
                  <a:gd name="connsiteY6" fmla="*/ 829013 h 868890"/>
                  <a:gd name="connsiteX7" fmla="*/ 151600 w 743331"/>
                  <a:gd name="connsiteY7" fmla="*/ 864732 h 868890"/>
                  <a:gd name="connsiteX8" fmla="*/ 269472 w 743331"/>
                  <a:gd name="connsiteY8" fmla="*/ 862351 h 868890"/>
                  <a:gd name="connsiteX9" fmla="*/ 283759 w 743331"/>
                  <a:gd name="connsiteY9" fmla="*/ 815916 h 868890"/>
                  <a:gd name="connsiteX10" fmla="*/ 363531 w 743331"/>
                  <a:gd name="connsiteY10" fmla="*/ 453966 h 868890"/>
                  <a:gd name="connsiteX11" fmla="*/ 452828 w 743331"/>
                  <a:gd name="connsiteY11" fmla="*/ 834966 h 868890"/>
                  <a:gd name="connsiteX12" fmla="*/ 502834 w 743331"/>
                  <a:gd name="connsiteY12" fmla="*/ 852826 h 868890"/>
                  <a:gd name="connsiteX13" fmla="*/ 602847 w 743331"/>
                  <a:gd name="connsiteY13" fmla="*/ 857588 h 868890"/>
                  <a:gd name="connsiteX14" fmla="*/ 606418 w 743331"/>
                  <a:gd name="connsiteY14" fmla="*/ 821869 h 868890"/>
                  <a:gd name="connsiteX15" fmla="*/ 565937 w 743331"/>
                  <a:gd name="connsiteY15" fmla="*/ 768291 h 868890"/>
                  <a:gd name="connsiteX16" fmla="*/ 527837 w 743331"/>
                  <a:gd name="connsiteY16" fmla="*/ 183694 h 868890"/>
                  <a:gd name="connsiteX17" fmla="*/ 671903 w 743331"/>
                  <a:gd name="connsiteY17" fmla="*/ 364669 h 868890"/>
                  <a:gd name="connsiteX18" fmla="*/ 742150 w 743331"/>
                  <a:gd name="connsiteY18" fmla="*/ 324188 h 868890"/>
                  <a:gd name="connsiteX19" fmla="*/ 611181 w 743331"/>
                  <a:gd name="connsiteY19" fmla="*/ 52726 h 868890"/>
                  <a:gd name="connsiteX20" fmla="*/ 467115 w 743331"/>
                  <a:gd name="connsiteY20" fmla="*/ 2719 h 868890"/>
                  <a:gd name="connsiteX21" fmla="*/ 363531 w 743331"/>
                  <a:gd name="connsiteY21" fmla="*/ 46772 h 868890"/>
                  <a:gd name="connsiteX22" fmla="*/ 262327 w 743331"/>
                  <a:gd name="connsiteY22" fmla="*/ 1528 h 868890"/>
                  <a:gd name="connsiteX0" fmla="*/ 263206 w 744210"/>
                  <a:gd name="connsiteY0" fmla="*/ 1528 h 868890"/>
                  <a:gd name="connsiteX1" fmla="*/ 103663 w 744210"/>
                  <a:gd name="connsiteY1" fmla="*/ 94397 h 868890"/>
                  <a:gd name="connsiteX2" fmla="*/ 1269 w 744210"/>
                  <a:gd name="connsiteY2" fmla="*/ 317044 h 868890"/>
                  <a:gd name="connsiteX3" fmla="*/ 73897 w 744210"/>
                  <a:gd name="connsiteY3" fmla="*/ 364669 h 868890"/>
                  <a:gd name="connsiteX4" fmla="*/ 206057 w 744210"/>
                  <a:gd name="connsiteY4" fmla="*/ 183694 h 868890"/>
                  <a:gd name="connsiteX5" fmla="*/ 177482 w 744210"/>
                  <a:gd name="connsiteY5" fmla="*/ 780197 h 868890"/>
                  <a:gd name="connsiteX6" fmla="*/ 137001 w 744210"/>
                  <a:gd name="connsiteY6" fmla="*/ 829013 h 868890"/>
                  <a:gd name="connsiteX7" fmla="*/ 152479 w 744210"/>
                  <a:gd name="connsiteY7" fmla="*/ 864732 h 868890"/>
                  <a:gd name="connsiteX8" fmla="*/ 270351 w 744210"/>
                  <a:gd name="connsiteY8" fmla="*/ 862351 h 868890"/>
                  <a:gd name="connsiteX9" fmla="*/ 284638 w 744210"/>
                  <a:gd name="connsiteY9" fmla="*/ 815916 h 868890"/>
                  <a:gd name="connsiteX10" fmla="*/ 364410 w 744210"/>
                  <a:gd name="connsiteY10" fmla="*/ 453966 h 868890"/>
                  <a:gd name="connsiteX11" fmla="*/ 453707 w 744210"/>
                  <a:gd name="connsiteY11" fmla="*/ 834966 h 868890"/>
                  <a:gd name="connsiteX12" fmla="*/ 503713 w 744210"/>
                  <a:gd name="connsiteY12" fmla="*/ 852826 h 868890"/>
                  <a:gd name="connsiteX13" fmla="*/ 603726 w 744210"/>
                  <a:gd name="connsiteY13" fmla="*/ 857588 h 868890"/>
                  <a:gd name="connsiteX14" fmla="*/ 607297 w 744210"/>
                  <a:gd name="connsiteY14" fmla="*/ 821869 h 868890"/>
                  <a:gd name="connsiteX15" fmla="*/ 566816 w 744210"/>
                  <a:gd name="connsiteY15" fmla="*/ 768291 h 868890"/>
                  <a:gd name="connsiteX16" fmla="*/ 528716 w 744210"/>
                  <a:gd name="connsiteY16" fmla="*/ 183694 h 868890"/>
                  <a:gd name="connsiteX17" fmla="*/ 672782 w 744210"/>
                  <a:gd name="connsiteY17" fmla="*/ 364669 h 868890"/>
                  <a:gd name="connsiteX18" fmla="*/ 743029 w 744210"/>
                  <a:gd name="connsiteY18" fmla="*/ 324188 h 868890"/>
                  <a:gd name="connsiteX19" fmla="*/ 612060 w 744210"/>
                  <a:gd name="connsiteY19" fmla="*/ 52726 h 868890"/>
                  <a:gd name="connsiteX20" fmla="*/ 467994 w 744210"/>
                  <a:gd name="connsiteY20" fmla="*/ 2719 h 868890"/>
                  <a:gd name="connsiteX21" fmla="*/ 364410 w 744210"/>
                  <a:gd name="connsiteY21" fmla="*/ 46772 h 868890"/>
                  <a:gd name="connsiteX22" fmla="*/ 263206 w 744210"/>
                  <a:gd name="connsiteY22" fmla="*/ 1528 h 868890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7482 w 744210"/>
                  <a:gd name="connsiteY5" fmla="*/ 780350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70178"/>
                  <a:gd name="connsiteX1" fmla="*/ 103663 w 744210"/>
                  <a:gd name="connsiteY1" fmla="*/ 94550 h 870178"/>
                  <a:gd name="connsiteX2" fmla="*/ 1269 w 744210"/>
                  <a:gd name="connsiteY2" fmla="*/ 317197 h 870178"/>
                  <a:gd name="connsiteX3" fmla="*/ 73897 w 744210"/>
                  <a:gd name="connsiteY3" fmla="*/ 364822 h 870178"/>
                  <a:gd name="connsiteX4" fmla="*/ 206057 w 744210"/>
                  <a:gd name="connsiteY4" fmla="*/ 183847 h 870178"/>
                  <a:gd name="connsiteX5" fmla="*/ 170339 w 744210"/>
                  <a:gd name="connsiteY5" fmla="*/ 776778 h 870178"/>
                  <a:gd name="connsiteX6" fmla="*/ 137001 w 744210"/>
                  <a:gd name="connsiteY6" fmla="*/ 829166 h 870178"/>
                  <a:gd name="connsiteX7" fmla="*/ 152479 w 744210"/>
                  <a:gd name="connsiteY7" fmla="*/ 864885 h 870178"/>
                  <a:gd name="connsiteX8" fmla="*/ 270351 w 744210"/>
                  <a:gd name="connsiteY8" fmla="*/ 862504 h 870178"/>
                  <a:gd name="connsiteX9" fmla="*/ 284638 w 744210"/>
                  <a:gd name="connsiteY9" fmla="*/ 816069 h 870178"/>
                  <a:gd name="connsiteX10" fmla="*/ 364410 w 744210"/>
                  <a:gd name="connsiteY10" fmla="*/ 454119 h 870178"/>
                  <a:gd name="connsiteX11" fmla="*/ 453707 w 744210"/>
                  <a:gd name="connsiteY11" fmla="*/ 835119 h 870178"/>
                  <a:gd name="connsiteX12" fmla="*/ 503713 w 744210"/>
                  <a:gd name="connsiteY12" fmla="*/ 852979 h 870178"/>
                  <a:gd name="connsiteX13" fmla="*/ 603726 w 744210"/>
                  <a:gd name="connsiteY13" fmla="*/ 857741 h 870178"/>
                  <a:gd name="connsiteX14" fmla="*/ 607297 w 744210"/>
                  <a:gd name="connsiteY14" fmla="*/ 822022 h 870178"/>
                  <a:gd name="connsiteX15" fmla="*/ 566816 w 744210"/>
                  <a:gd name="connsiteY15" fmla="*/ 768444 h 870178"/>
                  <a:gd name="connsiteX16" fmla="*/ 528716 w 744210"/>
                  <a:gd name="connsiteY16" fmla="*/ 183847 h 870178"/>
                  <a:gd name="connsiteX17" fmla="*/ 672782 w 744210"/>
                  <a:gd name="connsiteY17" fmla="*/ 364822 h 870178"/>
                  <a:gd name="connsiteX18" fmla="*/ 743029 w 744210"/>
                  <a:gd name="connsiteY18" fmla="*/ 324341 h 870178"/>
                  <a:gd name="connsiteX19" fmla="*/ 612060 w 744210"/>
                  <a:gd name="connsiteY19" fmla="*/ 52879 h 870178"/>
                  <a:gd name="connsiteX20" fmla="*/ 467994 w 744210"/>
                  <a:gd name="connsiteY20" fmla="*/ 2872 h 870178"/>
                  <a:gd name="connsiteX21" fmla="*/ 364410 w 744210"/>
                  <a:gd name="connsiteY21" fmla="*/ 46925 h 870178"/>
                  <a:gd name="connsiteX22" fmla="*/ 263206 w 744210"/>
                  <a:gd name="connsiteY22" fmla="*/ 1681 h 870178"/>
                  <a:gd name="connsiteX0" fmla="*/ 263206 w 744210"/>
                  <a:gd name="connsiteY0" fmla="*/ 1681 h 869281"/>
                  <a:gd name="connsiteX1" fmla="*/ 103663 w 744210"/>
                  <a:gd name="connsiteY1" fmla="*/ 94550 h 869281"/>
                  <a:gd name="connsiteX2" fmla="*/ 1269 w 744210"/>
                  <a:gd name="connsiteY2" fmla="*/ 317197 h 869281"/>
                  <a:gd name="connsiteX3" fmla="*/ 73897 w 744210"/>
                  <a:gd name="connsiteY3" fmla="*/ 364822 h 869281"/>
                  <a:gd name="connsiteX4" fmla="*/ 206057 w 744210"/>
                  <a:gd name="connsiteY4" fmla="*/ 183847 h 869281"/>
                  <a:gd name="connsiteX5" fmla="*/ 170339 w 744210"/>
                  <a:gd name="connsiteY5" fmla="*/ 776778 h 869281"/>
                  <a:gd name="connsiteX6" fmla="*/ 137001 w 744210"/>
                  <a:gd name="connsiteY6" fmla="*/ 829166 h 869281"/>
                  <a:gd name="connsiteX7" fmla="*/ 152479 w 744210"/>
                  <a:gd name="connsiteY7" fmla="*/ 864885 h 869281"/>
                  <a:gd name="connsiteX8" fmla="*/ 270351 w 744210"/>
                  <a:gd name="connsiteY8" fmla="*/ 862504 h 869281"/>
                  <a:gd name="connsiteX9" fmla="*/ 284638 w 744210"/>
                  <a:gd name="connsiteY9" fmla="*/ 816069 h 869281"/>
                  <a:gd name="connsiteX10" fmla="*/ 364410 w 744210"/>
                  <a:gd name="connsiteY10" fmla="*/ 454119 h 869281"/>
                  <a:gd name="connsiteX11" fmla="*/ 453707 w 744210"/>
                  <a:gd name="connsiteY11" fmla="*/ 835119 h 869281"/>
                  <a:gd name="connsiteX12" fmla="*/ 503713 w 744210"/>
                  <a:gd name="connsiteY12" fmla="*/ 852979 h 869281"/>
                  <a:gd name="connsiteX13" fmla="*/ 603726 w 744210"/>
                  <a:gd name="connsiteY13" fmla="*/ 857741 h 869281"/>
                  <a:gd name="connsiteX14" fmla="*/ 607297 w 744210"/>
                  <a:gd name="connsiteY14" fmla="*/ 822022 h 869281"/>
                  <a:gd name="connsiteX15" fmla="*/ 566816 w 744210"/>
                  <a:gd name="connsiteY15" fmla="*/ 768444 h 869281"/>
                  <a:gd name="connsiteX16" fmla="*/ 528716 w 744210"/>
                  <a:gd name="connsiteY16" fmla="*/ 183847 h 869281"/>
                  <a:gd name="connsiteX17" fmla="*/ 672782 w 744210"/>
                  <a:gd name="connsiteY17" fmla="*/ 364822 h 869281"/>
                  <a:gd name="connsiteX18" fmla="*/ 743029 w 744210"/>
                  <a:gd name="connsiteY18" fmla="*/ 324341 h 869281"/>
                  <a:gd name="connsiteX19" fmla="*/ 612060 w 744210"/>
                  <a:gd name="connsiteY19" fmla="*/ 52879 h 869281"/>
                  <a:gd name="connsiteX20" fmla="*/ 467994 w 744210"/>
                  <a:gd name="connsiteY20" fmla="*/ 2872 h 869281"/>
                  <a:gd name="connsiteX21" fmla="*/ 364410 w 744210"/>
                  <a:gd name="connsiteY21" fmla="*/ 46925 h 869281"/>
                  <a:gd name="connsiteX22" fmla="*/ 263206 w 744210"/>
                  <a:gd name="connsiteY22" fmla="*/ 1681 h 869281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75081"/>
                  <a:gd name="connsiteX1" fmla="*/ 103663 w 744210"/>
                  <a:gd name="connsiteY1" fmla="*/ 94550 h 875081"/>
                  <a:gd name="connsiteX2" fmla="*/ 1269 w 744210"/>
                  <a:gd name="connsiteY2" fmla="*/ 317197 h 875081"/>
                  <a:gd name="connsiteX3" fmla="*/ 73897 w 744210"/>
                  <a:gd name="connsiteY3" fmla="*/ 364822 h 875081"/>
                  <a:gd name="connsiteX4" fmla="*/ 206057 w 744210"/>
                  <a:gd name="connsiteY4" fmla="*/ 183847 h 875081"/>
                  <a:gd name="connsiteX5" fmla="*/ 170339 w 744210"/>
                  <a:gd name="connsiteY5" fmla="*/ 776778 h 875081"/>
                  <a:gd name="connsiteX6" fmla="*/ 137001 w 744210"/>
                  <a:gd name="connsiteY6" fmla="*/ 829166 h 875081"/>
                  <a:gd name="connsiteX7" fmla="*/ 152479 w 744210"/>
                  <a:gd name="connsiteY7" fmla="*/ 864885 h 875081"/>
                  <a:gd name="connsiteX8" fmla="*/ 270351 w 744210"/>
                  <a:gd name="connsiteY8" fmla="*/ 862504 h 875081"/>
                  <a:gd name="connsiteX9" fmla="*/ 287019 w 744210"/>
                  <a:gd name="connsiteY9" fmla="*/ 802972 h 875081"/>
                  <a:gd name="connsiteX10" fmla="*/ 364410 w 744210"/>
                  <a:gd name="connsiteY10" fmla="*/ 454119 h 875081"/>
                  <a:gd name="connsiteX11" fmla="*/ 453707 w 744210"/>
                  <a:gd name="connsiteY11" fmla="*/ 835119 h 875081"/>
                  <a:gd name="connsiteX12" fmla="*/ 507285 w 744210"/>
                  <a:gd name="connsiteY12" fmla="*/ 866075 h 875081"/>
                  <a:gd name="connsiteX13" fmla="*/ 603726 w 744210"/>
                  <a:gd name="connsiteY13" fmla="*/ 857741 h 875081"/>
                  <a:gd name="connsiteX14" fmla="*/ 607297 w 744210"/>
                  <a:gd name="connsiteY14" fmla="*/ 822022 h 875081"/>
                  <a:gd name="connsiteX15" fmla="*/ 566816 w 744210"/>
                  <a:gd name="connsiteY15" fmla="*/ 768444 h 875081"/>
                  <a:gd name="connsiteX16" fmla="*/ 528716 w 744210"/>
                  <a:gd name="connsiteY16" fmla="*/ 183847 h 875081"/>
                  <a:gd name="connsiteX17" fmla="*/ 672782 w 744210"/>
                  <a:gd name="connsiteY17" fmla="*/ 364822 h 875081"/>
                  <a:gd name="connsiteX18" fmla="*/ 743029 w 744210"/>
                  <a:gd name="connsiteY18" fmla="*/ 324341 h 875081"/>
                  <a:gd name="connsiteX19" fmla="*/ 612060 w 744210"/>
                  <a:gd name="connsiteY19" fmla="*/ 52879 h 875081"/>
                  <a:gd name="connsiteX20" fmla="*/ 467994 w 744210"/>
                  <a:gd name="connsiteY20" fmla="*/ 2872 h 875081"/>
                  <a:gd name="connsiteX21" fmla="*/ 364410 w 744210"/>
                  <a:gd name="connsiteY21" fmla="*/ 46925 h 875081"/>
                  <a:gd name="connsiteX22" fmla="*/ 263206 w 744210"/>
                  <a:gd name="connsiteY22" fmla="*/ 1681 h 875081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4210" h="869647">
                    <a:moveTo>
                      <a:pt x="263206" y="1681"/>
                    </a:moveTo>
                    <a:cubicBezTo>
                      <a:pt x="212604" y="-9432"/>
                      <a:pt x="144937" y="36011"/>
                      <a:pt x="103663" y="94550"/>
                    </a:cubicBezTo>
                    <a:cubicBezTo>
                      <a:pt x="62389" y="153089"/>
                      <a:pt x="10992" y="256674"/>
                      <a:pt x="1269" y="317197"/>
                    </a:cubicBezTo>
                    <a:cubicBezTo>
                      <a:pt x="-8454" y="377720"/>
                      <a:pt x="39766" y="387047"/>
                      <a:pt x="73897" y="364822"/>
                    </a:cubicBezTo>
                    <a:cubicBezTo>
                      <a:pt x="108028" y="342597"/>
                      <a:pt x="191174" y="184244"/>
                      <a:pt x="206057" y="183847"/>
                    </a:cubicBezTo>
                    <a:cubicBezTo>
                      <a:pt x="220940" y="183450"/>
                      <a:pt x="180657" y="734710"/>
                      <a:pt x="170339" y="776778"/>
                    </a:cubicBezTo>
                    <a:cubicBezTo>
                      <a:pt x="160021" y="818846"/>
                      <a:pt x="139978" y="814481"/>
                      <a:pt x="137001" y="829166"/>
                    </a:cubicBezTo>
                    <a:cubicBezTo>
                      <a:pt x="134024" y="843851"/>
                      <a:pt x="130254" y="859329"/>
                      <a:pt x="152479" y="864885"/>
                    </a:cubicBezTo>
                    <a:cubicBezTo>
                      <a:pt x="174704" y="870441"/>
                      <a:pt x="247928" y="872823"/>
                      <a:pt x="270351" y="862504"/>
                    </a:cubicBezTo>
                    <a:cubicBezTo>
                      <a:pt x="292774" y="852185"/>
                      <a:pt x="271342" y="871036"/>
                      <a:pt x="287019" y="802972"/>
                    </a:cubicBezTo>
                    <a:cubicBezTo>
                      <a:pt x="302696" y="734908"/>
                      <a:pt x="350917" y="455905"/>
                      <a:pt x="364410" y="454119"/>
                    </a:cubicBezTo>
                    <a:cubicBezTo>
                      <a:pt x="377903" y="452333"/>
                      <a:pt x="439419" y="809322"/>
                      <a:pt x="453707" y="835119"/>
                    </a:cubicBezTo>
                    <a:cubicBezTo>
                      <a:pt x="467995" y="860916"/>
                      <a:pt x="483473" y="861313"/>
                      <a:pt x="507285" y="866075"/>
                    </a:cubicBezTo>
                    <a:cubicBezTo>
                      <a:pt x="531097" y="870837"/>
                      <a:pt x="579913" y="871036"/>
                      <a:pt x="596582" y="863694"/>
                    </a:cubicBezTo>
                    <a:cubicBezTo>
                      <a:pt x="613251" y="856352"/>
                      <a:pt x="612258" y="833135"/>
                      <a:pt x="607297" y="822022"/>
                    </a:cubicBezTo>
                    <a:cubicBezTo>
                      <a:pt x="602336" y="810909"/>
                      <a:pt x="575150" y="810512"/>
                      <a:pt x="566816" y="768444"/>
                    </a:cubicBezTo>
                    <a:cubicBezTo>
                      <a:pt x="558482" y="726376"/>
                      <a:pt x="507483" y="183251"/>
                      <a:pt x="528716" y="183847"/>
                    </a:cubicBezTo>
                    <a:cubicBezTo>
                      <a:pt x="549949" y="184443"/>
                      <a:pt x="637063" y="341406"/>
                      <a:pt x="672782" y="364822"/>
                    </a:cubicBezTo>
                    <a:cubicBezTo>
                      <a:pt x="708501" y="388238"/>
                      <a:pt x="751958" y="378713"/>
                      <a:pt x="743029" y="324341"/>
                    </a:cubicBezTo>
                    <a:cubicBezTo>
                      <a:pt x="734100" y="269969"/>
                      <a:pt x="657899" y="106457"/>
                      <a:pt x="612060" y="52879"/>
                    </a:cubicBezTo>
                    <a:cubicBezTo>
                      <a:pt x="566221" y="-699"/>
                      <a:pt x="529509" y="1483"/>
                      <a:pt x="467994" y="2872"/>
                    </a:cubicBezTo>
                    <a:cubicBezTo>
                      <a:pt x="427909" y="11405"/>
                      <a:pt x="389016" y="47123"/>
                      <a:pt x="364410" y="46925"/>
                    </a:cubicBezTo>
                    <a:cubicBezTo>
                      <a:pt x="339804" y="46727"/>
                      <a:pt x="313808" y="12794"/>
                      <a:pt x="263206" y="168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フリーフォーム: 図形 209">
                <a:extLst>
                  <a:ext uri="{FF2B5EF4-FFF2-40B4-BE49-F238E27FC236}">
                    <a16:creationId xmlns:a16="http://schemas.microsoft.com/office/drawing/2014/main" id="{34EB87DD-CDC8-7952-FD41-3F79B11B4DBF}"/>
                  </a:ext>
                </a:extLst>
              </p:cNvPr>
              <p:cNvSpPr/>
              <p:nvPr/>
            </p:nvSpPr>
            <p:spPr>
              <a:xfrm>
                <a:off x="2826266" y="2786629"/>
                <a:ext cx="744211" cy="869647"/>
              </a:xfrm>
              <a:custGeom>
                <a:avLst/>
                <a:gdLst>
                  <a:gd name="connsiteX0" fmla="*/ 271978 w 754324"/>
                  <a:gd name="connsiteY0" fmla="*/ 9543 h 875714"/>
                  <a:gd name="connsiteX1" fmla="*/ 204113 w 754324"/>
                  <a:gd name="connsiteY1" fmla="*/ 8353 h 875714"/>
                  <a:gd name="connsiteX2" fmla="*/ 107672 w 754324"/>
                  <a:gd name="connsiteY2" fmla="*/ 101221 h 875714"/>
                  <a:gd name="connsiteX3" fmla="*/ 516 w 754324"/>
                  <a:gd name="connsiteY3" fmla="*/ 323868 h 875714"/>
                  <a:gd name="connsiteX4" fmla="*/ 73144 w 754324"/>
                  <a:gd name="connsiteY4" fmla="*/ 372684 h 875714"/>
                  <a:gd name="connsiteX5" fmla="*/ 210066 w 754324"/>
                  <a:gd name="connsiteY5" fmla="*/ 190518 h 875714"/>
                  <a:gd name="connsiteX6" fmla="*/ 181491 w 754324"/>
                  <a:gd name="connsiteY6" fmla="*/ 787021 h 875714"/>
                  <a:gd name="connsiteX7" fmla="*/ 141010 w 754324"/>
                  <a:gd name="connsiteY7" fmla="*/ 835837 h 875714"/>
                  <a:gd name="connsiteX8" fmla="*/ 156488 w 754324"/>
                  <a:gd name="connsiteY8" fmla="*/ 871556 h 875714"/>
                  <a:gd name="connsiteX9" fmla="*/ 274360 w 754324"/>
                  <a:gd name="connsiteY9" fmla="*/ 869175 h 875714"/>
                  <a:gd name="connsiteX10" fmla="*/ 288647 w 754324"/>
                  <a:gd name="connsiteY10" fmla="*/ 822740 h 875714"/>
                  <a:gd name="connsiteX11" fmla="*/ 368419 w 754324"/>
                  <a:gd name="connsiteY11" fmla="*/ 460790 h 875714"/>
                  <a:gd name="connsiteX12" fmla="*/ 457716 w 754324"/>
                  <a:gd name="connsiteY12" fmla="*/ 841790 h 875714"/>
                  <a:gd name="connsiteX13" fmla="*/ 507722 w 754324"/>
                  <a:gd name="connsiteY13" fmla="*/ 859650 h 875714"/>
                  <a:gd name="connsiteX14" fmla="*/ 607735 w 754324"/>
                  <a:gd name="connsiteY14" fmla="*/ 864412 h 875714"/>
                  <a:gd name="connsiteX15" fmla="*/ 611306 w 754324"/>
                  <a:gd name="connsiteY15" fmla="*/ 828693 h 875714"/>
                  <a:gd name="connsiteX16" fmla="*/ 570825 w 754324"/>
                  <a:gd name="connsiteY16" fmla="*/ 775115 h 875714"/>
                  <a:gd name="connsiteX17" fmla="*/ 532725 w 754324"/>
                  <a:gd name="connsiteY17" fmla="*/ 190518 h 875714"/>
                  <a:gd name="connsiteX18" fmla="*/ 676791 w 754324"/>
                  <a:gd name="connsiteY18" fmla="*/ 371493 h 875714"/>
                  <a:gd name="connsiteX19" fmla="*/ 752991 w 754324"/>
                  <a:gd name="connsiteY19" fmla="*/ 327440 h 875714"/>
                  <a:gd name="connsiteX20" fmla="*/ 616069 w 754324"/>
                  <a:gd name="connsiteY20" fmla="*/ 59550 h 875714"/>
                  <a:gd name="connsiteX21" fmla="*/ 472003 w 754324"/>
                  <a:gd name="connsiteY21" fmla="*/ 9543 h 875714"/>
                  <a:gd name="connsiteX22" fmla="*/ 368419 w 754324"/>
                  <a:gd name="connsiteY22" fmla="*/ 53596 h 875714"/>
                  <a:gd name="connsiteX23" fmla="*/ 271978 w 754324"/>
                  <a:gd name="connsiteY23" fmla="*/ 9543 h 875714"/>
                  <a:gd name="connsiteX0" fmla="*/ 271978 w 754324"/>
                  <a:gd name="connsiteY0" fmla="*/ 17 h 866188"/>
                  <a:gd name="connsiteX1" fmla="*/ 107672 w 754324"/>
                  <a:gd name="connsiteY1" fmla="*/ 91695 h 866188"/>
                  <a:gd name="connsiteX2" fmla="*/ 516 w 754324"/>
                  <a:gd name="connsiteY2" fmla="*/ 314342 h 866188"/>
                  <a:gd name="connsiteX3" fmla="*/ 73144 w 754324"/>
                  <a:gd name="connsiteY3" fmla="*/ 363158 h 866188"/>
                  <a:gd name="connsiteX4" fmla="*/ 210066 w 754324"/>
                  <a:gd name="connsiteY4" fmla="*/ 180992 h 866188"/>
                  <a:gd name="connsiteX5" fmla="*/ 181491 w 754324"/>
                  <a:gd name="connsiteY5" fmla="*/ 777495 h 866188"/>
                  <a:gd name="connsiteX6" fmla="*/ 141010 w 754324"/>
                  <a:gd name="connsiteY6" fmla="*/ 826311 h 866188"/>
                  <a:gd name="connsiteX7" fmla="*/ 156488 w 754324"/>
                  <a:gd name="connsiteY7" fmla="*/ 862030 h 866188"/>
                  <a:gd name="connsiteX8" fmla="*/ 274360 w 754324"/>
                  <a:gd name="connsiteY8" fmla="*/ 859649 h 866188"/>
                  <a:gd name="connsiteX9" fmla="*/ 288647 w 754324"/>
                  <a:gd name="connsiteY9" fmla="*/ 813214 h 866188"/>
                  <a:gd name="connsiteX10" fmla="*/ 368419 w 754324"/>
                  <a:gd name="connsiteY10" fmla="*/ 451264 h 866188"/>
                  <a:gd name="connsiteX11" fmla="*/ 457716 w 754324"/>
                  <a:gd name="connsiteY11" fmla="*/ 832264 h 866188"/>
                  <a:gd name="connsiteX12" fmla="*/ 507722 w 754324"/>
                  <a:gd name="connsiteY12" fmla="*/ 850124 h 866188"/>
                  <a:gd name="connsiteX13" fmla="*/ 607735 w 754324"/>
                  <a:gd name="connsiteY13" fmla="*/ 854886 h 866188"/>
                  <a:gd name="connsiteX14" fmla="*/ 611306 w 754324"/>
                  <a:gd name="connsiteY14" fmla="*/ 819167 h 866188"/>
                  <a:gd name="connsiteX15" fmla="*/ 570825 w 754324"/>
                  <a:gd name="connsiteY15" fmla="*/ 765589 h 866188"/>
                  <a:gd name="connsiteX16" fmla="*/ 532725 w 754324"/>
                  <a:gd name="connsiteY16" fmla="*/ 180992 h 866188"/>
                  <a:gd name="connsiteX17" fmla="*/ 676791 w 754324"/>
                  <a:gd name="connsiteY17" fmla="*/ 361967 h 866188"/>
                  <a:gd name="connsiteX18" fmla="*/ 752991 w 754324"/>
                  <a:gd name="connsiteY18" fmla="*/ 317914 h 866188"/>
                  <a:gd name="connsiteX19" fmla="*/ 616069 w 754324"/>
                  <a:gd name="connsiteY19" fmla="*/ 50024 h 866188"/>
                  <a:gd name="connsiteX20" fmla="*/ 472003 w 754324"/>
                  <a:gd name="connsiteY20" fmla="*/ 17 h 866188"/>
                  <a:gd name="connsiteX21" fmla="*/ 368419 w 754324"/>
                  <a:gd name="connsiteY21" fmla="*/ 44070 h 866188"/>
                  <a:gd name="connsiteX22" fmla="*/ 271978 w 754324"/>
                  <a:gd name="connsiteY22" fmla="*/ 17 h 866188"/>
                  <a:gd name="connsiteX0" fmla="*/ 271978 w 754324"/>
                  <a:gd name="connsiteY0" fmla="*/ 62 h 866233"/>
                  <a:gd name="connsiteX1" fmla="*/ 107672 w 754324"/>
                  <a:gd name="connsiteY1" fmla="*/ 91740 h 866233"/>
                  <a:gd name="connsiteX2" fmla="*/ 516 w 754324"/>
                  <a:gd name="connsiteY2" fmla="*/ 314387 h 866233"/>
                  <a:gd name="connsiteX3" fmla="*/ 73144 w 754324"/>
                  <a:gd name="connsiteY3" fmla="*/ 363203 h 866233"/>
                  <a:gd name="connsiteX4" fmla="*/ 210066 w 754324"/>
                  <a:gd name="connsiteY4" fmla="*/ 181037 h 866233"/>
                  <a:gd name="connsiteX5" fmla="*/ 181491 w 754324"/>
                  <a:gd name="connsiteY5" fmla="*/ 777540 h 866233"/>
                  <a:gd name="connsiteX6" fmla="*/ 141010 w 754324"/>
                  <a:gd name="connsiteY6" fmla="*/ 826356 h 866233"/>
                  <a:gd name="connsiteX7" fmla="*/ 156488 w 754324"/>
                  <a:gd name="connsiteY7" fmla="*/ 862075 h 866233"/>
                  <a:gd name="connsiteX8" fmla="*/ 274360 w 754324"/>
                  <a:gd name="connsiteY8" fmla="*/ 859694 h 866233"/>
                  <a:gd name="connsiteX9" fmla="*/ 288647 w 754324"/>
                  <a:gd name="connsiteY9" fmla="*/ 813259 h 866233"/>
                  <a:gd name="connsiteX10" fmla="*/ 368419 w 754324"/>
                  <a:gd name="connsiteY10" fmla="*/ 451309 h 866233"/>
                  <a:gd name="connsiteX11" fmla="*/ 457716 w 754324"/>
                  <a:gd name="connsiteY11" fmla="*/ 832309 h 866233"/>
                  <a:gd name="connsiteX12" fmla="*/ 507722 w 754324"/>
                  <a:gd name="connsiteY12" fmla="*/ 850169 h 866233"/>
                  <a:gd name="connsiteX13" fmla="*/ 607735 w 754324"/>
                  <a:gd name="connsiteY13" fmla="*/ 854931 h 866233"/>
                  <a:gd name="connsiteX14" fmla="*/ 611306 w 754324"/>
                  <a:gd name="connsiteY14" fmla="*/ 819212 h 866233"/>
                  <a:gd name="connsiteX15" fmla="*/ 570825 w 754324"/>
                  <a:gd name="connsiteY15" fmla="*/ 765634 h 866233"/>
                  <a:gd name="connsiteX16" fmla="*/ 532725 w 754324"/>
                  <a:gd name="connsiteY16" fmla="*/ 181037 h 866233"/>
                  <a:gd name="connsiteX17" fmla="*/ 676791 w 754324"/>
                  <a:gd name="connsiteY17" fmla="*/ 362012 h 866233"/>
                  <a:gd name="connsiteX18" fmla="*/ 752991 w 754324"/>
                  <a:gd name="connsiteY18" fmla="*/ 317959 h 866233"/>
                  <a:gd name="connsiteX19" fmla="*/ 616069 w 754324"/>
                  <a:gd name="connsiteY19" fmla="*/ 50069 h 866233"/>
                  <a:gd name="connsiteX20" fmla="*/ 472003 w 754324"/>
                  <a:gd name="connsiteY20" fmla="*/ 62 h 866233"/>
                  <a:gd name="connsiteX21" fmla="*/ 368419 w 754324"/>
                  <a:gd name="connsiteY21" fmla="*/ 44115 h 866233"/>
                  <a:gd name="connsiteX22" fmla="*/ 271978 w 754324"/>
                  <a:gd name="connsiteY22" fmla="*/ 62 h 866233"/>
                  <a:gd name="connsiteX0" fmla="*/ 267215 w 754324"/>
                  <a:gd name="connsiteY0" fmla="*/ 61 h 867423"/>
                  <a:gd name="connsiteX1" fmla="*/ 107672 w 754324"/>
                  <a:gd name="connsiteY1" fmla="*/ 92930 h 867423"/>
                  <a:gd name="connsiteX2" fmla="*/ 516 w 754324"/>
                  <a:gd name="connsiteY2" fmla="*/ 315577 h 867423"/>
                  <a:gd name="connsiteX3" fmla="*/ 73144 w 754324"/>
                  <a:gd name="connsiteY3" fmla="*/ 364393 h 867423"/>
                  <a:gd name="connsiteX4" fmla="*/ 210066 w 754324"/>
                  <a:gd name="connsiteY4" fmla="*/ 182227 h 867423"/>
                  <a:gd name="connsiteX5" fmla="*/ 181491 w 754324"/>
                  <a:gd name="connsiteY5" fmla="*/ 778730 h 867423"/>
                  <a:gd name="connsiteX6" fmla="*/ 141010 w 754324"/>
                  <a:gd name="connsiteY6" fmla="*/ 827546 h 867423"/>
                  <a:gd name="connsiteX7" fmla="*/ 156488 w 754324"/>
                  <a:gd name="connsiteY7" fmla="*/ 863265 h 867423"/>
                  <a:gd name="connsiteX8" fmla="*/ 274360 w 754324"/>
                  <a:gd name="connsiteY8" fmla="*/ 860884 h 867423"/>
                  <a:gd name="connsiteX9" fmla="*/ 288647 w 754324"/>
                  <a:gd name="connsiteY9" fmla="*/ 814449 h 867423"/>
                  <a:gd name="connsiteX10" fmla="*/ 368419 w 754324"/>
                  <a:gd name="connsiteY10" fmla="*/ 452499 h 867423"/>
                  <a:gd name="connsiteX11" fmla="*/ 457716 w 754324"/>
                  <a:gd name="connsiteY11" fmla="*/ 833499 h 867423"/>
                  <a:gd name="connsiteX12" fmla="*/ 507722 w 754324"/>
                  <a:gd name="connsiteY12" fmla="*/ 851359 h 867423"/>
                  <a:gd name="connsiteX13" fmla="*/ 607735 w 754324"/>
                  <a:gd name="connsiteY13" fmla="*/ 856121 h 867423"/>
                  <a:gd name="connsiteX14" fmla="*/ 611306 w 754324"/>
                  <a:gd name="connsiteY14" fmla="*/ 820402 h 867423"/>
                  <a:gd name="connsiteX15" fmla="*/ 570825 w 754324"/>
                  <a:gd name="connsiteY15" fmla="*/ 766824 h 867423"/>
                  <a:gd name="connsiteX16" fmla="*/ 532725 w 754324"/>
                  <a:gd name="connsiteY16" fmla="*/ 182227 h 867423"/>
                  <a:gd name="connsiteX17" fmla="*/ 676791 w 754324"/>
                  <a:gd name="connsiteY17" fmla="*/ 363202 h 867423"/>
                  <a:gd name="connsiteX18" fmla="*/ 752991 w 754324"/>
                  <a:gd name="connsiteY18" fmla="*/ 319149 h 867423"/>
                  <a:gd name="connsiteX19" fmla="*/ 616069 w 754324"/>
                  <a:gd name="connsiteY19" fmla="*/ 51259 h 867423"/>
                  <a:gd name="connsiteX20" fmla="*/ 472003 w 754324"/>
                  <a:gd name="connsiteY20" fmla="*/ 1252 h 867423"/>
                  <a:gd name="connsiteX21" fmla="*/ 368419 w 754324"/>
                  <a:gd name="connsiteY21" fmla="*/ 45305 h 867423"/>
                  <a:gd name="connsiteX22" fmla="*/ 267215 w 754324"/>
                  <a:gd name="connsiteY22" fmla="*/ 61 h 867423"/>
                  <a:gd name="connsiteX0" fmla="*/ 267215 w 754324"/>
                  <a:gd name="connsiteY0" fmla="*/ 581 h 867943"/>
                  <a:gd name="connsiteX1" fmla="*/ 107672 w 754324"/>
                  <a:gd name="connsiteY1" fmla="*/ 93450 h 867943"/>
                  <a:gd name="connsiteX2" fmla="*/ 516 w 754324"/>
                  <a:gd name="connsiteY2" fmla="*/ 316097 h 867943"/>
                  <a:gd name="connsiteX3" fmla="*/ 73144 w 754324"/>
                  <a:gd name="connsiteY3" fmla="*/ 364913 h 867943"/>
                  <a:gd name="connsiteX4" fmla="*/ 210066 w 754324"/>
                  <a:gd name="connsiteY4" fmla="*/ 182747 h 867943"/>
                  <a:gd name="connsiteX5" fmla="*/ 181491 w 754324"/>
                  <a:gd name="connsiteY5" fmla="*/ 779250 h 867943"/>
                  <a:gd name="connsiteX6" fmla="*/ 141010 w 754324"/>
                  <a:gd name="connsiteY6" fmla="*/ 828066 h 867943"/>
                  <a:gd name="connsiteX7" fmla="*/ 156488 w 754324"/>
                  <a:gd name="connsiteY7" fmla="*/ 863785 h 867943"/>
                  <a:gd name="connsiteX8" fmla="*/ 274360 w 754324"/>
                  <a:gd name="connsiteY8" fmla="*/ 861404 h 867943"/>
                  <a:gd name="connsiteX9" fmla="*/ 288647 w 754324"/>
                  <a:gd name="connsiteY9" fmla="*/ 814969 h 867943"/>
                  <a:gd name="connsiteX10" fmla="*/ 368419 w 754324"/>
                  <a:gd name="connsiteY10" fmla="*/ 453019 h 867943"/>
                  <a:gd name="connsiteX11" fmla="*/ 457716 w 754324"/>
                  <a:gd name="connsiteY11" fmla="*/ 834019 h 867943"/>
                  <a:gd name="connsiteX12" fmla="*/ 507722 w 754324"/>
                  <a:gd name="connsiteY12" fmla="*/ 851879 h 867943"/>
                  <a:gd name="connsiteX13" fmla="*/ 607735 w 754324"/>
                  <a:gd name="connsiteY13" fmla="*/ 856641 h 867943"/>
                  <a:gd name="connsiteX14" fmla="*/ 611306 w 754324"/>
                  <a:gd name="connsiteY14" fmla="*/ 820922 h 867943"/>
                  <a:gd name="connsiteX15" fmla="*/ 570825 w 754324"/>
                  <a:gd name="connsiteY15" fmla="*/ 767344 h 867943"/>
                  <a:gd name="connsiteX16" fmla="*/ 532725 w 754324"/>
                  <a:gd name="connsiteY16" fmla="*/ 182747 h 867943"/>
                  <a:gd name="connsiteX17" fmla="*/ 676791 w 754324"/>
                  <a:gd name="connsiteY17" fmla="*/ 363722 h 867943"/>
                  <a:gd name="connsiteX18" fmla="*/ 752991 w 754324"/>
                  <a:gd name="connsiteY18" fmla="*/ 319669 h 867943"/>
                  <a:gd name="connsiteX19" fmla="*/ 616069 w 754324"/>
                  <a:gd name="connsiteY19" fmla="*/ 51779 h 867943"/>
                  <a:gd name="connsiteX20" fmla="*/ 472003 w 754324"/>
                  <a:gd name="connsiteY20" fmla="*/ 1772 h 867943"/>
                  <a:gd name="connsiteX21" fmla="*/ 368419 w 754324"/>
                  <a:gd name="connsiteY21" fmla="*/ 45825 h 867943"/>
                  <a:gd name="connsiteX22" fmla="*/ 267215 w 754324"/>
                  <a:gd name="connsiteY22" fmla="*/ 581 h 867943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1907 h 869269"/>
                  <a:gd name="connsiteX1" fmla="*/ 107672 w 754324"/>
                  <a:gd name="connsiteY1" fmla="*/ 94776 h 869269"/>
                  <a:gd name="connsiteX2" fmla="*/ 516 w 754324"/>
                  <a:gd name="connsiteY2" fmla="*/ 317423 h 869269"/>
                  <a:gd name="connsiteX3" fmla="*/ 73144 w 754324"/>
                  <a:gd name="connsiteY3" fmla="*/ 366239 h 869269"/>
                  <a:gd name="connsiteX4" fmla="*/ 210066 w 754324"/>
                  <a:gd name="connsiteY4" fmla="*/ 184073 h 869269"/>
                  <a:gd name="connsiteX5" fmla="*/ 181491 w 754324"/>
                  <a:gd name="connsiteY5" fmla="*/ 780576 h 869269"/>
                  <a:gd name="connsiteX6" fmla="*/ 141010 w 754324"/>
                  <a:gd name="connsiteY6" fmla="*/ 829392 h 869269"/>
                  <a:gd name="connsiteX7" fmla="*/ 156488 w 754324"/>
                  <a:gd name="connsiteY7" fmla="*/ 865111 h 869269"/>
                  <a:gd name="connsiteX8" fmla="*/ 274360 w 754324"/>
                  <a:gd name="connsiteY8" fmla="*/ 862730 h 869269"/>
                  <a:gd name="connsiteX9" fmla="*/ 288647 w 754324"/>
                  <a:gd name="connsiteY9" fmla="*/ 816295 h 869269"/>
                  <a:gd name="connsiteX10" fmla="*/ 368419 w 754324"/>
                  <a:gd name="connsiteY10" fmla="*/ 454345 h 869269"/>
                  <a:gd name="connsiteX11" fmla="*/ 457716 w 754324"/>
                  <a:gd name="connsiteY11" fmla="*/ 835345 h 869269"/>
                  <a:gd name="connsiteX12" fmla="*/ 507722 w 754324"/>
                  <a:gd name="connsiteY12" fmla="*/ 853205 h 869269"/>
                  <a:gd name="connsiteX13" fmla="*/ 607735 w 754324"/>
                  <a:gd name="connsiteY13" fmla="*/ 857967 h 869269"/>
                  <a:gd name="connsiteX14" fmla="*/ 611306 w 754324"/>
                  <a:gd name="connsiteY14" fmla="*/ 822248 h 869269"/>
                  <a:gd name="connsiteX15" fmla="*/ 570825 w 754324"/>
                  <a:gd name="connsiteY15" fmla="*/ 768670 h 869269"/>
                  <a:gd name="connsiteX16" fmla="*/ 532725 w 754324"/>
                  <a:gd name="connsiteY16" fmla="*/ 184073 h 869269"/>
                  <a:gd name="connsiteX17" fmla="*/ 676791 w 754324"/>
                  <a:gd name="connsiteY17" fmla="*/ 365048 h 869269"/>
                  <a:gd name="connsiteX18" fmla="*/ 752991 w 754324"/>
                  <a:gd name="connsiteY18" fmla="*/ 320995 h 869269"/>
                  <a:gd name="connsiteX19" fmla="*/ 616069 w 754324"/>
                  <a:gd name="connsiteY19" fmla="*/ 53105 h 869269"/>
                  <a:gd name="connsiteX20" fmla="*/ 472003 w 754324"/>
                  <a:gd name="connsiteY20" fmla="*/ 3098 h 869269"/>
                  <a:gd name="connsiteX21" fmla="*/ 368419 w 754324"/>
                  <a:gd name="connsiteY21" fmla="*/ 47151 h 869269"/>
                  <a:gd name="connsiteX22" fmla="*/ 267215 w 754324"/>
                  <a:gd name="connsiteY22" fmla="*/ 1907 h 869269"/>
                  <a:gd name="connsiteX0" fmla="*/ 267215 w 754324"/>
                  <a:gd name="connsiteY0" fmla="*/ 2041 h 869403"/>
                  <a:gd name="connsiteX1" fmla="*/ 107672 w 754324"/>
                  <a:gd name="connsiteY1" fmla="*/ 94910 h 869403"/>
                  <a:gd name="connsiteX2" fmla="*/ 516 w 754324"/>
                  <a:gd name="connsiteY2" fmla="*/ 317557 h 869403"/>
                  <a:gd name="connsiteX3" fmla="*/ 73144 w 754324"/>
                  <a:gd name="connsiteY3" fmla="*/ 366373 h 869403"/>
                  <a:gd name="connsiteX4" fmla="*/ 210066 w 754324"/>
                  <a:gd name="connsiteY4" fmla="*/ 184207 h 869403"/>
                  <a:gd name="connsiteX5" fmla="*/ 181491 w 754324"/>
                  <a:gd name="connsiteY5" fmla="*/ 780710 h 869403"/>
                  <a:gd name="connsiteX6" fmla="*/ 141010 w 754324"/>
                  <a:gd name="connsiteY6" fmla="*/ 829526 h 869403"/>
                  <a:gd name="connsiteX7" fmla="*/ 156488 w 754324"/>
                  <a:gd name="connsiteY7" fmla="*/ 865245 h 869403"/>
                  <a:gd name="connsiteX8" fmla="*/ 274360 w 754324"/>
                  <a:gd name="connsiteY8" fmla="*/ 862864 h 869403"/>
                  <a:gd name="connsiteX9" fmla="*/ 288647 w 754324"/>
                  <a:gd name="connsiteY9" fmla="*/ 816429 h 869403"/>
                  <a:gd name="connsiteX10" fmla="*/ 368419 w 754324"/>
                  <a:gd name="connsiteY10" fmla="*/ 454479 h 869403"/>
                  <a:gd name="connsiteX11" fmla="*/ 457716 w 754324"/>
                  <a:gd name="connsiteY11" fmla="*/ 835479 h 869403"/>
                  <a:gd name="connsiteX12" fmla="*/ 507722 w 754324"/>
                  <a:gd name="connsiteY12" fmla="*/ 853339 h 869403"/>
                  <a:gd name="connsiteX13" fmla="*/ 607735 w 754324"/>
                  <a:gd name="connsiteY13" fmla="*/ 858101 h 869403"/>
                  <a:gd name="connsiteX14" fmla="*/ 611306 w 754324"/>
                  <a:gd name="connsiteY14" fmla="*/ 822382 h 869403"/>
                  <a:gd name="connsiteX15" fmla="*/ 570825 w 754324"/>
                  <a:gd name="connsiteY15" fmla="*/ 768804 h 869403"/>
                  <a:gd name="connsiteX16" fmla="*/ 532725 w 754324"/>
                  <a:gd name="connsiteY16" fmla="*/ 184207 h 869403"/>
                  <a:gd name="connsiteX17" fmla="*/ 676791 w 754324"/>
                  <a:gd name="connsiteY17" fmla="*/ 365182 h 869403"/>
                  <a:gd name="connsiteX18" fmla="*/ 752991 w 754324"/>
                  <a:gd name="connsiteY18" fmla="*/ 321129 h 869403"/>
                  <a:gd name="connsiteX19" fmla="*/ 616069 w 754324"/>
                  <a:gd name="connsiteY19" fmla="*/ 53239 h 869403"/>
                  <a:gd name="connsiteX20" fmla="*/ 472003 w 754324"/>
                  <a:gd name="connsiteY20" fmla="*/ 3232 h 869403"/>
                  <a:gd name="connsiteX21" fmla="*/ 368419 w 754324"/>
                  <a:gd name="connsiteY21" fmla="*/ 47285 h 869403"/>
                  <a:gd name="connsiteX22" fmla="*/ 267215 w 754324"/>
                  <a:gd name="connsiteY22" fmla="*/ 2041 h 869403"/>
                  <a:gd name="connsiteX0" fmla="*/ 267215 w 754324"/>
                  <a:gd name="connsiteY0" fmla="*/ 2140 h 869502"/>
                  <a:gd name="connsiteX1" fmla="*/ 107672 w 754324"/>
                  <a:gd name="connsiteY1" fmla="*/ 95009 h 869502"/>
                  <a:gd name="connsiteX2" fmla="*/ 516 w 754324"/>
                  <a:gd name="connsiteY2" fmla="*/ 317656 h 869502"/>
                  <a:gd name="connsiteX3" fmla="*/ 73144 w 754324"/>
                  <a:gd name="connsiteY3" fmla="*/ 366472 h 869502"/>
                  <a:gd name="connsiteX4" fmla="*/ 210066 w 754324"/>
                  <a:gd name="connsiteY4" fmla="*/ 184306 h 869502"/>
                  <a:gd name="connsiteX5" fmla="*/ 181491 w 754324"/>
                  <a:gd name="connsiteY5" fmla="*/ 780809 h 869502"/>
                  <a:gd name="connsiteX6" fmla="*/ 141010 w 754324"/>
                  <a:gd name="connsiteY6" fmla="*/ 829625 h 869502"/>
                  <a:gd name="connsiteX7" fmla="*/ 156488 w 754324"/>
                  <a:gd name="connsiteY7" fmla="*/ 865344 h 869502"/>
                  <a:gd name="connsiteX8" fmla="*/ 274360 w 754324"/>
                  <a:gd name="connsiteY8" fmla="*/ 862963 h 869502"/>
                  <a:gd name="connsiteX9" fmla="*/ 288647 w 754324"/>
                  <a:gd name="connsiteY9" fmla="*/ 816528 h 869502"/>
                  <a:gd name="connsiteX10" fmla="*/ 368419 w 754324"/>
                  <a:gd name="connsiteY10" fmla="*/ 454578 h 869502"/>
                  <a:gd name="connsiteX11" fmla="*/ 457716 w 754324"/>
                  <a:gd name="connsiteY11" fmla="*/ 835578 h 869502"/>
                  <a:gd name="connsiteX12" fmla="*/ 507722 w 754324"/>
                  <a:gd name="connsiteY12" fmla="*/ 853438 h 869502"/>
                  <a:gd name="connsiteX13" fmla="*/ 607735 w 754324"/>
                  <a:gd name="connsiteY13" fmla="*/ 858200 h 869502"/>
                  <a:gd name="connsiteX14" fmla="*/ 611306 w 754324"/>
                  <a:gd name="connsiteY14" fmla="*/ 822481 h 869502"/>
                  <a:gd name="connsiteX15" fmla="*/ 570825 w 754324"/>
                  <a:gd name="connsiteY15" fmla="*/ 768903 h 869502"/>
                  <a:gd name="connsiteX16" fmla="*/ 532725 w 754324"/>
                  <a:gd name="connsiteY16" fmla="*/ 184306 h 869502"/>
                  <a:gd name="connsiteX17" fmla="*/ 676791 w 754324"/>
                  <a:gd name="connsiteY17" fmla="*/ 365281 h 869502"/>
                  <a:gd name="connsiteX18" fmla="*/ 752991 w 754324"/>
                  <a:gd name="connsiteY18" fmla="*/ 321228 h 869502"/>
                  <a:gd name="connsiteX19" fmla="*/ 616069 w 754324"/>
                  <a:gd name="connsiteY19" fmla="*/ 53338 h 869502"/>
                  <a:gd name="connsiteX20" fmla="*/ 472003 w 754324"/>
                  <a:gd name="connsiteY20" fmla="*/ 3331 h 869502"/>
                  <a:gd name="connsiteX21" fmla="*/ 368419 w 754324"/>
                  <a:gd name="connsiteY21" fmla="*/ 47384 h 869502"/>
                  <a:gd name="connsiteX22" fmla="*/ 267215 w 754324"/>
                  <a:gd name="connsiteY22" fmla="*/ 2140 h 869502"/>
                  <a:gd name="connsiteX0" fmla="*/ 266723 w 753832"/>
                  <a:gd name="connsiteY0" fmla="*/ 2140 h 869502"/>
                  <a:gd name="connsiteX1" fmla="*/ 107180 w 753832"/>
                  <a:gd name="connsiteY1" fmla="*/ 95009 h 869502"/>
                  <a:gd name="connsiteX2" fmla="*/ 24 w 753832"/>
                  <a:gd name="connsiteY2" fmla="*/ 317656 h 869502"/>
                  <a:gd name="connsiteX3" fmla="*/ 72652 w 753832"/>
                  <a:gd name="connsiteY3" fmla="*/ 366472 h 869502"/>
                  <a:gd name="connsiteX4" fmla="*/ 209574 w 753832"/>
                  <a:gd name="connsiteY4" fmla="*/ 184306 h 869502"/>
                  <a:gd name="connsiteX5" fmla="*/ 180999 w 753832"/>
                  <a:gd name="connsiteY5" fmla="*/ 780809 h 869502"/>
                  <a:gd name="connsiteX6" fmla="*/ 140518 w 753832"/>
                  <a:gd name="connsiteY6" fmla="*/ 829625 h 869502"/>
                  <a:gd name="connsiteX7" fmla="*/ 155996 w 753832"/>
                  <a:gd name="connsiteY7" fmla="*/ 865344 h 869502"/>
                  <a:gd name="connsiteX8" fmla="*/ 273868 w 753832"/>
                  <a:gd name="connsiteY8" fmla="*/ 862963 h 869502"/>
                  <a:gd name="connsiteX9" fmla="*/ 288155 w 753832"/>
                  <a:gd name="connsiteY9" fmla="*/ 816528 h 869502"/>
                  <a:gd name="connsiteX10" fmla="*/ 367927 w 753832"/>
                  <a:gd name="connsiteY10" fmla="*/ 454578 h 869502"/>
                  <a:gd name="connsiteX11" fmla="*/ 457224 w 753832"/>
                  <a:gd name="connsiteY11" fmla="*/ 835578 h 869502"/>
                  <a:gd name="connsiteX12" fmla="*/ 507230 w 753832"/>
                  <a:gd name="connsiteY12" fmla="*/ 853438 h 869502"/>
                  <a:gd name="connsiteX13" fmla="*/ 607243 w 753832"/>
                  <a:gd name="connsiteY13" fmla="*/ 858200 h 869502"/>
                  <a:gd name="connsiteX14" fmla="*/ 610814 w 753832"/>
                  <a:gd name="connsiteY14" fmla="*/ 822481 h 869502"/>
                  <a:gd name="connsiteX15" fmla="*/ 570333 w 753832"/>
                  <a:gd name="connsiteY15" fmla="*/ 768903 h 869502"/>
                  <a:gd name="connsiteX16" fmla="*/ 532233 w 753832"/>
                  <a:gd name="connsiteY16" fmla="*/ 184306 h 869502"/>
                  <a:gd name="connsiteX17" fmla="*/ 676299 w 753832"/>
                  <a:gd name="connsiteY17" fmla="*/ 365281 h 869502"/>
                  <a:gd name="connsiteX18" fmla="*/ 752499 w 753832"/>
                  <a:gd name="connsiteY18" fmla="*/ 321228 h 869502"/>
                  <a:gd name="connsiteX19" fmla="*/ 615577 w 753832"/>
                  <a:gd name="connsiteY19" fmla="*/ 53338 h 869502"/>
                  <a:gd name="connsiteX20" fmla="*/ 471511 w 753832"/>
                  <a:gd name="connsiteY20" fmla="*/ 3331 h 869502"/>
                  <a:gd name="connsiteX21" fmla="*/ 367927 w 753832"/>
                  <a:gd name="connsiteY21" fmla="*/ 47384 h 869502"/>
                  <a:gd name="connsiteX22" fmla="*/ 266723 w 753832"/>
                  <a:gd name="connsiteY22" fmla="*/ 2140 h 869502"/>
                  <a:gd name="connsiteX0" fmla="*/ 267058 w 754167"/>
                  <a:gd name="connsiteY0" fmla="*/ 2140 h 869502"/>
                  <a:gd name="connsiteX1" fmla="*/ 107515 w 754167"/>
                  <a:gd name="connsiteY1" fmla="*/ 95009 h 869502"/>
                  <a:gd name="connsiteX2" fmla="*/ 359 w 754167"/>
                  <a:gd name="connsiteY2" fmla="*/ 317656 h 869502"/>
                  <a:gd name="connsiteX3" fmla="*/ 77749 w 754167"/>
                  <a:gd name="connsiteY3" fmla="*/ 365281 h 869502"/>
                  <a:gd name="connsiteX4" fmla="*/ 209909 w 754167"/>
                  <a:gd name="connsiteY4" fmla="*/ 184306 h 869502"/>
                  <a:gd name="connsiteX5" fmla="*/ 181334 w 754167"/>
                  <a:gd name="connsiteY5" fmla="*/ 780809 h 869502"/>
                  <a:gd name="connsiteX6" fmla="*/ 140853 w 754167"/>
                  <a:gd name="connsiteY6" fmla="*/ 829625 h 869502"/>
                  <a:gd name="connsiteX7" fmla="*/ 156331 w 754167"/>
                  <a:gd name="connsiteY7" fmla="*/ 865344 h 869502"/>
                  <a:gd name="connsiteX8" fmla="*/ 274203 w 754167"/>
                  <a:gd name="connsiteY8" fmla="*/ 862963 h 869502"/>
                  <a:gd name="connsiteX9" fmla="*/ 288490 w 754167"/>
                  <a:gd name="connsiteY9" fmla="*/ 816528 h 869502"/>
                  <a:gd name="connsiteX10" fmla="*/ 368262 w 754167"/>
                  <a:gd name="connsiteY10" fmla="*/ 454578 h 869502"/>
                  <a:gd name="connsiteX11" fmla="*/ 457559 w 754167"/>
                  <a:gd name="connsiteY11" fmla="*/ 835578 h 869502"/>
                  <a:gd name="connsiteX12" fmla="*/ 507565 w 754167"/>
                  <a:gd name="connsiteY12" fmla="*/ 853438 h 869502"/>
                  <a:gd name="connsiteX13" fmla="*/ 607578 w 754167"/>
                  <a:gd name="connsiteY13" fmla="*/ 858200 h 869502"/>
                  <a:gd name="connsiteX14" fmla="*/ 611149 w 754167"/>
                  <a:gd name="connsiteY14" fmla="*/ 822481 h 869502"/>
                  <a:gd name="connsiteX15" fmla="*/ 570668 w 754167"/>
                  <a:gd name="connsiteY15" fmla="*/ 768903 h 869502"/>
                  <a:gd name="connsiteX16" fmla="*/ 532568 w 754167"/>
                  <a:gd name="connsiteY16" fmla="*/ 184306 h 869502"/>
                  <a:gd name="connsiteX17" fmla="*/ 676634 w 754167"/>
                  <a:gd name="connsiteY17" fmla="*/ 365281 h 869502"/>
                  <a:gd name="connsiteX18" fmla="*/ 752834 w 754167"/>
                  <a:gd name="connsiteY18" fmla="*/ 321228 h 869502"/>
                  <a:gd name="connsiteX19" fmla="*/ 615912 w 754167"/>
                  <a:gd name="connsiteY19" fmla="*/ 53338 h 869502"/>
                  <a:gd name="connsiteX20" fmla="*/ 471846 w 754167"/>
                  <a:gd name="connsiteY20" fmla="*/ 3331 h 869502"/>
                  <a:gd name="connsiteX21" fmla="*/ 368262 w 754167"/>
                  <a:gd name="connsiteY21" fmla="*/ 47384 h 869502"/>
                  <a:gd name="connsiteX22" fmla="*/ 267058 w 754167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96"/>
                  <a:gd name="connsiteY0" fmla="*/ 2140 h 869502"/>
                  <a:gd name="connsiteX1" fmla="*/ 107561 w 754296"/>
                  <a:gd name="connsiteY1" fmla="*/ 95009 h 869502"/>
                  <a:gd name="connsiteX2" fmla="*/ 405 w 754296"/>
                  <a:gd name="connsiteY2" fmla="*/ 317656 h 869502"/>
                  <a:gd name="connsiteX3" fmla="*/ 77795 w 754296"/>
                  <a:gd name="connsiteY3" fmla="*/ 365281 h 869502"/>
                  <a:gd name="connsiteX4" fmla="*/ 209955 w 754296"/>
                  <a:gd name="connsiteY4" fmla="*/ 184306 h 869502"/>
                  <a:gd name="connsiteX5" fmla="*/ 181380 w 754296"/>
                  <a:gd name="connsiteY5" fmla="*/ 780809 h 869502"/>
                  <a:gd name="connsiteX6" fmla="*/ 140899 w 754296"/>
                  <a:gd name="connsiteY6" fmla="*/ 829625 h 869502"/>
                  <a:gd name="connsiteX7" fmla="*/ 156377 w 754296"/>
                  <a:gd name="connsiteY7" fmla="*/ 865344 h 869502"/>
                  <a:gd name="connsiteX8" fmla="*/ 274249 w 754296"/>
                  <a:gd name="connsiteY8" fmla="*/ 862963 h 869502"/>
                  <a:gd name="connsiteX9" fmla="*/ 288536 w 754296"/>
                  <a:gd name="connsiteY9" fmla="*/ 816528 h 869502"/>
                  <a:gd name="connsiteX10" fmla="*/ 368308 w 754296"/>
                  <a:gd name="connsiteY10" fmla="*/ 454578 h 869502"/>
                  <a:gd name="connsiteX11" fmla="*/ 457605 w 754296"/>
                  <a:gd name="connsiteY11" fmla="*/ 835578 h 869502"/>
                  <a:gd name="connsiteX12" fmla="*/ 507611 w 754296"/>
                  <a:gd name="connsiteY12" fmla="*/ 853438 h 869502"/>
                  <a:gd name="connsiteX13" fmla="*/ 607624 w 754296"/>
                  <a:gd name="connsiteY13" fmla="*/ 858200 h 869502"/>
                  <a:gd name="connsiteX14" fmla="*/ 611195 w 754296"/>
                  <a:gd name="connsiteY14" fmla="*/ 822481 h 869502"/>
                  <a:gd name="connsiteX15" fmla="*/ 570714 w 754296"/>
                  <a:gd name="connsiteY15" fmla="*/ 768903 h 869502"/>
                  <a:gd name="connsiteX16" fmla="*/ 532614 w 754296"/>
                  <a:gd name="connsiteY16" fmla="*/ 184306 h 869502"/>
                  <a:gd name="connsiteX17" fmla="*/ 676680 w 754296"/>
                  <a:gd name="connsiteY17" fmla="*/ 365281 h 869502"/>
                  <a:gd name="connsiteX18" fmla="*/ 752880 w 754296"/>
                  <a:gd name="connsiteY18" fmla="*/ 321228 h 869502"/>
                  <a:gd name="connsiteX19" fmla="*/ 615958 w 754296"/>
                  <a:gd name="connsiteY19" fmla="*/ 53338 h 869502"/>
                  <a:gd name="connsiteX20" fmla="*/ 471892 w 754296"/>
                  <a:gd name="connsiteY20" fmla="*/ 3331 h 869502"/>
                  <a:gd name="connsiteX21" fmla="*/ 368308 w 754296"/>
                  <a:gd name="connsiteY21" fmla="*/ 47384 h 869502"/>
                  <a:gd name="connsiteX22" fmla="*/ 267104 w 754296"/>
                  <a:gd name="connsiteY22" fmla="*/ 2140 h 869502"/>
                  <a:gd name="connsiteX0" fmla="*/ 267104 w 753040"/>
                  <a:gd name="connsiteY0" fmla="*/ 2140 h 869502"/>
                  <a:gd name="connsiteX1" fmla="*/ 107561 w 753040"/>
                  <a:gd name="connsiteY1" fmla="*/ 95009 h 869502"/>
                  <a:gd name="connsiteX2" fmla="*/ 405 w 753040"/>
                  <a:gd name="connsiteY2" fmla="*/ 317656 h 869502"/>
                  <a:gd name="connsiteX3" fmla="*/ 77795 w 753040"/>
                  <a:gd name="connsiteY3" fmla="*/ 365281 h 869502"/>
                  <a:gd name="connsiteX4" fmla="*/ 209955 w 753040"/>
                  <a:gd name="connsiteY4" fmla="*/ 184306 h 869502"/>
                  <a:gd name="connsiteX5" fmla="*/ 181380 w 753040"/>
                  <a:gd name="connsiteY5" fmla="*/ 780809 h 869502"/>
                  <a:gd name="connsiteX6" fmla="*/ 140899 w 753040"/>
                  <a:gd name="connsiteY6" fmla="*/ 829625 h 869502"/>
                  <a:gd name="connsiteX7" fmla="*/ 156377 w 753040"/>
                  <a:gd name="connsiteY7" fmla="*/ 865344 h 869502"/>
                  <a:gd name="connsiteX8" fmla="*/ 274249 w 753040"/>
                  <a:gd name="connsiteY8" fmla="*/ 862963 h 869502"/>
                  <a:gd name="connsiteX9" fmla="*/ 288536 w 753040"/>
                  <a:gd name="connsiteY9" fmla="*/ 816528 h 869502"/>
                  <a:gd name="connsiteX10" fmla="*/ 368308 w 753040"/>
                  <a:gd name="connsiteY10" fmla="*/ 454578 h 869502"/>
                  <a:gd name="connsiteX11" fmla="*/ 457605 w 753040"/>
                  <a:gd name="connsiteY11" fmla="*/ 835578 h 869502"/>
                  <a:gd name="connsiteX12" fmla="*/ 507611 w 753040"/>
                  <a:gd name="connsiteY12" fmla="*/ 853438 h 869502"/>
                  <a:gd name="connsiteX13" fmla="*/ 607624 w 753040"/>
                  <a:gd name="connsiteY13" fmla="*/ 858200 h 869502"/>
                  <a:gd name="connsiteX14" fmla="*/ 611195 w 753040"/>
                  <a:gd name="connsiteY14" fmla="*/ 822481 h 869502"/>
                  <a:gd name="connsiteX15" fmla="*/ 570714 w 753040"/>
                  <a:gd name="connsiteY15" fmla="*/ 768903 h 869502"/>
                  <a:gd name="connsiteX16" fmla="*/ 532614 w 753040"/>
                  <a:gd name="connsiteY16" fmla="*/ 184306 h 869502"/>
                  <a:gd name="connsiteX17" fmla="*/ 676680 w 753040"/>
                  <a:gd name="connsiteY17" fmla="*/ 365281 h 869502"/>
                  <a:gd name="connsiteX18" fmla="*/ 752880 w 753040"/>
                  <a:gd name="connsiteY18" fmla="*/ 321228 h 869502"/>
                  <a:gd name="connsiteX19" fmla="*/ 615958 w 753040"/>
                  <a:gd name="connsiteY19" fmla="*/ 53338 h 869502"/>
                  <a:gd name="connsiteX20" fmla="*/ 471892 w 753040"/>
                  <a:gd name="connsiteY20" fmla="*/ 3331 h 869502"/>
                  <a:gd name="connsiteX21" fmla="*/ 368308 w 753040"/>
                  <a:gd name="connsiteY21" fmla="*/ 47384 h 869502"/>
                  <a:gd name="connsiteX22" fmla="*/ 267104 w 753040"/>
                  <a:gd name="connsiteY22" fmla="*/ 2140 h 869502"/>
                  <a:gd name="connsiteX0" fmla="*/ 267104 w 756225"/>
                  <a:gd name="connsiteY0" fmla="*/ 2140 h 869502"/>
                  <a:gd name="connsiteX1" fmla="*/ 107561 w 756225"/>
                  <a:gd name="connsiteY1" fmla="*/ 95009 h 869502"/>
                  <a:gd name="connsiteX2" fmla="*/ 405 w 756225"/>
                  <a:gd name="connsiteY2" fmla="*/ 317656 h 869502"/>
                  <a:gd name="connsiteX3" fmla="*/ 77795 w 756225"/>
                  <a:gd name="connsiteY3" fmla="*/ 365281 h 869502"/>
                  <a:gd name="connsiteX4" fmla="*/ 209955 w 756225"/>
                  <a:gd name="connsiteY4" fmla="*/ 184306 h 869502"/>
                  <a:gd name="connsiteX5" fmla="*/ 181380 w 756225"/>
                  <a:gd name="connsiteY5" fmla="*/ 780809 h 869502"/>
                  <a:gd name="connsiteX6" fmla="*/ 140899 w 756225"/>
                  <a:gd name="connsiteY6" fmla="*/ 829625 h 869502"/>
                  <a:gd name="connsiteX7" fmla="*/ 156377 w 756225"/>
                  <a:gd name="connsiteY7" fmla="*/ 865344 h 869502"/>
                  <a:gd name="connsiteX8" fmla="*/ 274249 w 756225"/>
                  <a:gd name="connsiteY8" fmla="*/ 862963 h 869502"/>
                  <a:gd name="connsiteX9" fmla="*/ 288536 w 756225"/>
                  <a:gd name="connsiteY9" fmla="*/ 816528 h 869502"/>
                  <a:gd name="connsiteX10" fmla="*/ 368308 w 756225"/>
                  <a:gd name="connsiteY10" fmla="*/ 454578 h 869502"/>
                  <a:gd name="connsiteX11" fmla="*/ 457605 w 756225"/>
                  <a:gd name="connsiteY11" fmla="*/ 835578 h 869502"/>
                  <a:gd name="connsiteX12" fmla="*/ 507611 w 756225"/>
                  <a:gd name="connsiteY12" fmla="*/ 853438 h 869502"/>
                  <a:gd name="connsiteX13" fmla="*/ 607624 w 756225"/>
                  <a:gd name="connsiteY13" fmla="*/ 858200 h 869502"/>
                  <a:gd name="connsiteX14" fmla="*/ 611195 w 756225"/>
                  <a:gd name="connsiteY14" fmla="*/ 822481 h 869502"/>
                  <a:gd name="connsiteX15" fmla="*/ 570714 w 756225"/>
                  <a:gd name="connsiteY15" fmla="*/ 768903 h 869502"/>
                  <a:gd name="connsiteX16" fmla="*/ 532614 w 756225"/>
                  <a:gd name="connsiteY16" fmla="*/ 184306 h 869502"/>
                  <a:gd name="connsiteX17" fmla="*/ 676680 w 756225"/>
                  <a:gd name="connsiteY17" fmla="*/ 365281 h 869502"/>
                  <a:gd name="connsiteX18" fmla="*/ 752880 w 756225"/>
                  <a:gd name="connsiteY18" fmla="*/ 321228 h 869502"/>
                  <a:gd name="connsiteX19" fmla="*/ 615958 w 756225"/>
                  <a:gd name="connsiteY19" fmla="*/ 53338 h 869502"/>
                  <a:gd name="connsiteX20" fmla="*/ 471892 w 756225"/>
                  <a:gd name="connsiteY20" fmla="*/ 3331 h 869502"/>
                  <a:gd name="connsiteX21" fmla="*/ 368308 w 756225"/>
                  <a:gd name="connsiteY21" fmla="*/ 47384 h 869502"/>
                  <a:gd name="connsiteX22" fmla="*/ 267104 w 756225"/>
                  <a:gd name="connsiteY22" fmla="*/ 2140 h 869502"/>
                  <a:gd name="connsiteX0" fmla="*/ 267104 w 754027"/>
                  <a:gd name="connsiteY0" fmla="*/ 2140 h 869502"/>
                  <a:gd name="connsiteX1" fmla="*/ 107561 w 754027"/>
                  <a:gd name="connsiteY1" fmla="*/ 95009 h 869502"/>
                  <a:gd name="connsiteX2" fmla="*/ 405 w 754027"/>
                  <a:gd name="connsiteY2" fmla="*/ 317656 h 869502"/>
                  <a:gd name="connsiteX3" fmla="*/ 77795 w 754027"/>
                  <a:gd name="connsiteY3" fmla="*/ 365281 h 869502"/>
                  <a:gd name="connsiteX4" fmla="*/ 209955 w 754027"/>
                  <a:gd name="connsiteY4" fmla="*/ 184306 h 869502"/>
                  <a:gd name="connsiteX5" fmla="*/ 181380 w 754027"/>
                  <a:gd name="connsiteY5" fmla="*/ 780809 h 869502"/>
                  <a:gd name="connsiteX6" fmla="*/ 140899 w 754027"/>
                  <a:gd name="connsiteY6" fmla="*/ 829625 h 869502"/>
                  <a:gd name="connsiteX7" fmla="*/ 156377 w 754027"/>
                  <a:gd name="connsiteY7" fmla="*/ 865344 h 869502"/>
                  <a:gd name="connsiteX8" fmla="*/ 274249 w 754027"/>
                  <a:gd name="connsiteY8" fmla="*/ 862963 h 869502"/>
                  <a:gd name="connsiteX9" fmla="*/ 288536 w 754027"/>
                  <a:gd name="connsiteY9" fmla="*/ 816528 h 869502"/>
                  <a:gd name="connsiteX10" fmla="*/ 368308 w 754027"/>
                  <a:gd name="connsiteY10" fmla="*/ 454578 h 869502"/>
                  <a:gd name="connsiteX11" fmla="*/ 457605 w 754027"/>
                  <a:gd name="connsiteY11" fmla="*/ 835578 h 869502"/>
                  <a:gd name="connsiteX12" fmla="*/ 507611 w 754027"/>
                  <a:gd name="connsiteY12" fmla="*/ 853438 h 869502"/>
                  <a:gd name="connsiteX13" fmla="*/ 607624 w 754027"/>
                  <a:gd name="connsiteY13" fmla="*/ 858200 h 869502"/>
                  <a:gd name="connsiteX14" fmla="*/ 611195 w 754027"/>
                  <a:gd name="connsiteY14" fmla="*/ 822481 h 869502"/>
                  <a:gd name="connsiteX15" fmla="*/ 570714 w 754027"/>
                  <a:gd name="connsiteY15" fmla="*/ 768903 h 869502"/>
                  <a:gd name="connsiteX16" fmla="*/ 532614 w 754027"/>
                  <a:gd name="connsiteY16" fmla="*/ 184306 h 869502"/>
                  <a:gd name="connsiteX17" fmla="*/ 676680 w 754027"/>
                  <a:gd name="connsiteY17" fmla="*/ 365281 h 869502"/>
                  <a:gd name="connsiteX18" fmla="*/ 752880 w 754027"/>
                  <a:gd name="connsiteY18" fmla="*/ 321228 h 869502"/>
                  <a:gd name="connsiteX19" fmla="*/ 615958 w 754027"/>
                  <a:gd name="connsiteY19" fmla="*/ 53338 h 869502"/>
                  <a:gd name="connsiteX20" fmla="*/ 471892 w 754027"/>
                  <a:gd name="connsiteY20" fmla="*/ 3331 h 869502"/>
                  <a:gd name="connsiteX21" fmla="*/ 368308 w 754027"/>
                  <a:gd name="connsiteY21" fmla="*/ 47384 h 869502"/>
                  <a:gd name="connsiteX22" fmla="*/ 267104 w 754027"/>
                  <a:gd name="connsiteY22" fmla="*/ 2140 h 869502"/>
                  <a:gd name="connsiteX0" fmla="*/ 267104 w 748108"/>
                  <a:gd name="connsiteY0" fmla="*/ 2140 h 869502"/>
                  <a:gd name="connsiteX1" fmla="*/ 107561 w 748108"/>
                  <a:gd name="connsiteY1" fmla="*/ 95009 h 869502"/>
                  <a:gd name="connsiteX2" fmla="*/ 405 w 748108"/>
                  <a:gd name="connsiteY2" fmla="*/ 317656 h 869502"/>
                  <a:gd name="connsiteX3" fmla="*/ 77795 w 748108"/>
                  <a:gd name="connsiteY3" fmla="*/ 365281 h 869502"/>
                  <a:gd name="connsiteX4" fmla="*/ 209955 w 748108"/>
                  <a:gd name="connsiteY4" fmla="*/ 184306 h 869502"/>
                  <a:gd name="connsiteX5" fmla="*/ 181380 w 748108"/>
                  <a:gd name="connsiteY5" fmla="*/ 780809 h 869502"/>
                  <a:gd name="connsiteX6" fmla="*/ 140899 w 748108"/>
                  <a:gd name="connsiteY6" fmla="*/ 829625 h 869502"/>
                  <a:gd name="connsiteX7" fmla="*/ 156377 w 748108"/>
                  <a:gd name="connsiteY7" fmla="*/ 865344 h 869502"/>
                  <a:gd name="connsiteX8" fmla="*/ 274249 w 748108"/>
                  <a:gd name="connsiteY8" fmla="*/ 862963 h 869502"/>
                  <a:gd name="connsiteX9" fmla="*/ 288536 w 748108"/>
                  <a:gd name="connsiteY9" fmla="*/ 816528 h 869502"/>
                  <a:gd name="connsiteX10" fmla="*/ 368308 w 748108"/>
                  <a:gd name="connsiteY10" fmla="*/ 454578 h 869502"/>
                  <a:gd name="connsiteX11" fmla="*/ 457605 w 748108"/>
                  <a:gd name="connsiteY11" fmla="*/ 835578 h 869502"/>
                  <a:gd name="connsiteX12" fmla="*/ 507611 w 748108"/>
                  <a:gd name="connsiteY12" fmla="*/ 853438 h 869502"/>
                  <a:gd name="connsiteX13" fmla="*/ 607624 w 748108"/>
                  <a:gd name="connsiteY13" fmla="*/ 858200 h 869502"/>
                  <a:gd name="connsiteX14" fmla="*/ 611195 w 748108"/>
                  <a:gd name="connsiteY14" fmla="*/ 822481 h 869502"/>
                  <a:gd name="connsiteX15" fmla="*/ 570714 w 748108"/>
                  <a:gd name="connsiteY15" fmla="*/ 768903 h 869502"/>
                  <a:gd name="connsiteX16" fmla="*/ 532614 w 748108"/>
                  <a:gd name="connsiteY16" fmla="*/ 184306 h 869502"/>
                  <a:gd name="connsiteX17" fmla="*/ 676680 w 748108"/>
                  <a:gd name="connsiteY17" fmla="*/ 365281 h 869502"/>
                  <a:gd name="connsiteX18" fmla="*/ 746927 w 748108"/>
                  <a:gd name="connsiteY18" fmla="*/ 324800 h 869502"/>
                  <a:gd name="connsiteX19" fmla="*/ 615958 w 748108"/>
                  <a:gd name="connsiteY19" fmla="*/ 53338 h 869502"/>
                  <a:gd name="connsiteX20" fmla="*/ 471892 w 748108"/>
                  <a:gd name="connsiteY20" fmla="*/ 3331 h 869502"/>
                  <a:gd name="connsiteX21" fmla="*/ 368308 w 748108"/>
                  <a:gd name="connsiteY21" fmla="*/ 47384 h 869502"/>
                  <a:gd name="connsiteX22" fmla="*/ 267104 w 748108"/>
                  <a:gd name="connsiteY22" fmla="*/ 2140 h 869502"/>
                  <a:gd name="connsiteX0" fmla="*/ 262327 w 743331"/>
                  <a:gd name="connsiteY0" fmla="*/ 1528 h 868890"/>
                  <a:gd name="connsiteX1" fmla="*/ 102784 w 743331"/>
                  <a:gd name="connsiteY1" fmla="*/ 94397 h 868890"/>
                  <a:gd name="connsiteX2" fmla="*/ 390 w 743331"/>
                  <a:gd name="connsiteY2" fmla="*/ 317044 h 868890"/>
                  <a:gd name="connsiteX3" fmla="*/ 73018 w 743331"/>
                  <a:gd name="connsiteY3" fmla="*/ 364669 h 868890"/>
                  <a:gd name="connsiteX4" fmla="*/ 205178 w 743331"/>
                  <a:gd name="connsiteY4" fmla="*/ 183694 h 868890"/>
                  <a:gd name="connsiteX5" fmla="*/ 176603 w 743331"/>
                  <a:gd name="connsiteY5" fmla="*/ 780197 h 868890"/>
                  <a:gd name="connsiteX6" fmla="*/ 136122 w 743331"/>
                  <a:gd name="connsiteY6" fmla="*/ 829013 h 868890"/>
                  <a:gd name="connsiteX7" fmla="*/ 151600 w 743331"/>
                  <a:gd name="connsiteY7" fmla="*/ 864732 h 868890"/>
                  <a:gd name="connsiteX8" fmla="*/ 269472 w 743331"/>
                  <a:gd name="connsiteY8" fmla="*/ 862351 h 868890"/>
                  <a:gd name="connsiteX9" fmla="*/ 283759 w 743331"/>
                  <a:gd name="connsiteY9" fmla="*/ 815916 h 868890"/>
                  <a:gd name="connsiteX10" fmla="*/ 363531 w 743331"/>
                  <a:gd name="connsiteY10" fmla="*/ 453966 h 868890"/>
                  <a:gd name="connsiteX11" fmla="*/ 452828 w 743331"/>
                  <a:gd name="connsiteY11" fmla="*/ 834966 h 868890"/>
                  <a:gd name="connsiteX12" fmla="*/ 502834 w 743331"/>
                  <a:gd name="connsiteY12" fmla="*/ 852826 h 868890"/>
                  <a:gd name="connsiteX13" fmla="*/ 602847 w 743331"/>
                  <a:gd name="connsiteY13" fmla="*/ 857588 h 868890"/>
                  <a:gd name="connsiteX14" fmla="*/ 606418 w 743331"/>
                  <a:gd name="connsiteY14" fmla="*/ 821869 h 868890"/>
                  <a:gd name="connsiteX15" fmla="*/ 565937 w 743331"/>
                  <a:gd name="connsiteY15" fmla="*/ 768291 h 868890"/>
                  <a:gd name="connsiteX16" fmla="*/ 527837 w 743331"/>
                  <a:gd name="connsiteY16" fmla="*/ 183694 h 868890"/>
                  <a:gd name="connsiteX17" fmla="*/ 671903 w 743331"/>
                  <a:gd name="connsiteY17" fmla="*/ 364669 h 868890"/>
                  <a:gd name="connsiteX18" fmla="*/ 742150 w 743331"/>
                  <a:gd name="connsiteY18" fmla="*/ 324188 h 868890"/>
                  <a:gd name="connsiteX19" fmla="*/ 611181 w 743331"/>
                  <a:gd name="connsiteY19" fmla="*/ 52726 h 868890"/>
                  <a:gd name="connsiteX20" fmla="*/ 467115 w 743331"/>
                  <a:gd name="connsiteY20" fmla="*/ 2719 h 868890"/>
                  <a:gd name="connsiteX21" fmla="*/ 363531 w 743331"/>
                  <a:gd name="connsiteY21" fmla="*/ 46772 h 868890"/>
                  <a:gd name="connsiteX22" fmla="*/ 262327 w 743331"/>
                  <a:gd name="connsiteY22" fmla="*/ 1528 h 868890"/>
                  <a:gd name="connsiteX0" fmla="*/ 263206 w 744210"/>
                  <a:gd name="connsiteY0" fmla="*/ 1528 h 868890"/>
                  <a:gd name="connsiteX1" fmla="*/ 103663 w 744210"/>
                  <a:gd name="connsiteY1" fmla="*/ 94397 h 868890"/>
                  <a:gd name="connsiteX2" fmla="*/ 1269 w 744210"/>
                  <a:gd name="connsiteY2" fmla="*/ 317044 h 868890"/>
                  <a:gd name="connsiteX3" fmla="*/ 73897 w 744210"/>
                  <a:gd name="connsiteY3" fmla="*/ 364669 h 868890"/>
                  <a:gd name="connsiteX4" fmla="*/ 206057 w 744210"/>
                  <a:gd name="connsiteY4" fmla="*/ 183694 h 868890"/>
                  <a:gd name="connsiteX5" fmla="*/ 177482 w 744210"/>
                  <a:gd name="connsiteY5" fmla="*/ 780197 h 868890"/>
                  <a:gd name="connsiteX6" fmla="*/ 137001 w 744210"/>
                  <a:gd name="connsiteY6" fmla="*/ 829013 h 868890"/>
                  <a:gd name="connsiteX7" fmla="*/ 152479 w 744210"/>
                  <a:gd name="connsiteY7" fmla="*/ 864732 h 868890"/>
                  <a:gd name="connsiteX8" fmla="*/ 270351 w 744210"/>
                  <a:gd name="connsiteY8" fmla="*/ 862351 h 868890"/>
                  <a:gd name="connsiteX9" fmla="*/ 284638 w 744210"/>
                  <a:gd name="connsiteY9" fmla="*/ 815916 h 868890"/>
                  <a:gd name="connsiteX10" fmla="*/ 364410 w 744210"/>
                  <a:gd name="connsiteY10" fmla="*/ 453966 h 868890"/>
                  <a:gd name="connsiteX11" fmla="*/ 453707 w 744210"/>
                  <a:gd name="connsiteY11" fmla="*/ 834966 h 868890"/>
                  <a:gd name="connsiteX12" fmla="*/ 503713 w 744210"/>
                  <a:gd name="connsiteY12" fmla="*/ 852826 h 868890"/>
                  <a:gd name="connsiteX13" fmla="*/ 603726 w 744210"/>
                  <a:gd name="connsiteY13" fmla="*/ 857588 h 868890"/>
                  <a:gd name="connsiteX14" fmla="*/ 607297 w 744210"/>
                  <a:gd name="connsiteY14" fmla="*/ 821869 h 868890"/>
                  <a:gd name="connsiteX15" fmla="*/ 566816 w 744210"/>
                  <a:gd name="connsiteY15" fmla="*/ 768291 h 868890"/>
                  <a:gd name="connsiteX16" fmla="*/ 528716 w 744210"/>
                  <a:gd name="connsiteY16" fmla="*/ 183694 h 868890"/>
                  <a:gd name="connsiteX17" fmla="*/ 672782 w 744210"/>
                  <a:gd name="connsiteY17" fmla="*/ 364669 h 868890"/>
                  <a:gd name="connsiteX18" fmla="*/ 743029 w 744210"/>
                  <a:gd name="connsiteY18" fmla="*/ 324188 h 868890"/>
                  <a:gd name="connsiteX19" fmla="*/ 612060 w 744210"/>
                  <a:gd name="connsiteY19" fmla="*/ 52726 h 868890"/>
                  <a:gd name="connsiteX20" fmla="*/ 467994 w 744210"/>
                  <a:gd name="connsiteY20" fmla="*/ 2719 h 868890"/>
                  <a:gd name="connsiteX21" fmla="*/ 364410 w 744210"/>
                  <a:gd name="connsiteY21" fmla="*/ 46772 h 868890"/>
                  <a:gd name="connsiteX22" fmla="*/ 263206 w 744210"/>
                  <a:gd name="connsiteY22" fmla="*/ 1528 h 868890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7482 w 744210"/>
                  <a:gd name="connsiteY5" fmla="*/ 780350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70178"/>
                  <a:gd name="connsiteX1" fmla="*/ 103663 w 744210"/>
                  <a:gd name="connsiteY1" fmla="*/ 94550 h 870178"/>
                  <a:gd name="connsiteX2" fmla="*/ 1269 w 744210"/>
                  <a:gd name="connsiteY2" fmla="*/ 317197 h 870178"/>
                  <a:gd name="connsiteX3" fmla="*/ 73897 w 744210"/>
                  <a:gd name="connsiteY3" fmla="*/ 364822 h 870178"/>
                  <a:gd name="connsiteX4" fmla="*/ 206057 w 744210"/>
                  <a:gd name="connsiteY4" fmla="*/ 183847 h 870178"/>
                  <a:gd name="connsiteX5" fmla="*/ 170339 w 744210"/>
                  <a:gd name="connsiteY5" fmla="*/ 776778 h 870178"/>
                  <a:gd name="connsiteX6" fmla="*/ 137001 w 744210"/>
                  <a:gd name="connsiteY6" fmla="*/ 829166 h 870178"/>
                  <a:gd name="connsiteX7" fmla="*/ 152479 w 744210"/>
                  <a:gd name="connsiteY7" fmla="*/ 864885 h 870178"/>
                  <a:gd name="connsiteX8" fmla="*/ 270351 w 744210"/>
                  <a:gd name="connsiteY8" fmla="*/ 862504 h 870178"/>
                  <a:gd name="connsiteX9" fmla="*/ 284638 w 744210"/>
                  <a:gd name="connsiteY9" fmla="*/ 816069 h 870178"/>
                  <a:gd name="connsiteX10" fmla="*/ 364410 w 744210"/>
                  <a:gd name="connsiteY10" fmla="*/ 454119 h 870178"/>
                  <a:gd name="connsiteX11" fmla="*/ 453707 w 744210"/>
                  <a:gd name="connsiteY11" fmla="*/ 835119 h 870178"/>
                  <a:gd name="connsiteX12" fmla="*/ 503713 w 744210"/>
                  <a:gd name="connsiteY12" fmla="*/ 852979 h 870178"/>
                  <a:gd name="connsiteX13" fmla="*/ 603726 w 744210"/>
                  <a:gd name="connsiteY13" fmla="*/ 857741 h 870178"/>
                  <a:gd name="connsiteX14" fmla="*/ 607297 w 744210"/>
                  <a:gd name="connsiteY14" fmla="*/ 822022 h 870178"/>
                  <a:gd name="connsiteX15" fmla="*/ 566816 w 744210"/>
                  <a:gd name="connsiteY15" fmla="*/ 768444 h 870178"/>
                  <a:gd name="connsiteX16" fmla="*/ 528716 w 744210"/>
                  <a:gd name="connsiteY16" fmla="*/ 183847 h 870178"/>
                  <a:gd name="connsiteX17" fmla="*/ 672782 w 744210"/>
                  <a:gd name="connsiteY17" fmla="*/ 364822 h 870178"/>
                  <a:gd name="connsiteX18" fmla="*/ 743029 w 744210"/>
                  <a:gd name="connsiteY18" fmla="*/ 324341 h 870178"/>
                  <a:gd name="connsiteX19" fmla="*/ 612060 w 744210"/>
                  <a:gd name="connsiteY19" fmla="*/ 52879 h 870178"/>
                  <a:gd name="connsiteX20" fmla="*/ 467994 w 744210"/>
                  <a:gd name="connsiteY20" fmla="*/ 2872 h 870178"/>
                  <a:gd name="connsiteX21" fmla="*/ 364410 w 744210"/>
                  <a:gd name="connsiteY21" fmla="*/ 46925 h 870178"/>
                  <a:gd name="connsiteX22" fmla="*/ 263206 w 744210"/>
                  <a:gd name="connsiteY22" fmla="*/ 1681 h 870178"/>
                  <a:gd name="connsiteX0" fmla="*/ 263206 w 744210"/>
                  <a:gd name="connsiteY0" fmla="*/ 1681 h 869281"/>
                  <a:gd name="connsiteX1" fmla="*/ 103663 w 744210"/>
                  <a:gd name="connsiteY1" fmla="*/ 94550 h 869281"/>
                  <a:gd name="connsiteX2" fmla="*/ 1269 w 744210"/>
                  <a:gd name="connsiteY2" fmla="*/ 317197 h 869281"/>
                  <a:gd name="connsiteX3" fmla="*/ 73897 w 744210"/>
                  <a:gd name="connsiteY3" fmla="*/ 364822 h 869281"/>
                  <a:gd name="connsiteX4" fmla="*/ 206057 w 744210"/>
                  <a:gd name="connsiteY4" fmla="*/ 183847 h 869281"/>
                  <a:gd name="connsiteX5" fmla="*/ 170339 w 744210"/>
                  <a:gd name="connsiteY5" fmla="*/ 776778 h 869281"/>
                  <a:gd name="connsiteX6" fmla="*/ 137001 w 744210"/>
                  <a:gd name="connsiteY6" fmla="*/ 829166 h 869281"/>
                  <a:gd name="connsiteX7" fmla="*/ 152479 w 744210"/>
                  <a:gd name="connsiteY7" fmla="*/ 864885 h 869281"/>
                  <a:gd name="connsiteX8" fmla="*/ 270351 w 744210"/>
                  <a:gd name="connsiteY8" fmla="*/ 862504 h 869281"/>
                  <a:gd name="connsiteX9" fmla="*/ 284638 w 744210"/>
                  <a:gd name="connsiteY9" fmla="*/ 816069 h 869281"/>
                  <a:gd name="connsiteX10" fmla="*/ 364410 w 744210"/>
                  <a:gd name="connsiteY10" fmla="*/ 454119 h 869281"/>
                  <a:gd name="connsiteX11" fmla="*/ 453707 w 744210"/>
                  <a:gd name="connsiteY11" fmla="*/ 835119 h 869281"/>
                  <a:gd name="connsiteX12" fmla="*/ 503713 w 744210"/>
                  <a:gd name="connsiteY12" fmla="*/ 852979 h 869281"/>
                  <a:gd name="connsiteX13" fmla="*/ 603726 w 744210"/>
                  <a:gd name="connsiteY13" fmla="*/ 857741 h 869281"/>
                  <a:gd name="connsiteX14" fmla="*/ 607297 w 744210"/>
                  <a:gd name="connsiteY14" fmla="*/ 822022 h 869281"/>
                  <a:gd name="connsiteX15" fmla="*/ 566816 w 744210"/>
                  <a:gd name="connsiteY15" fmla="*/ 768444 h 869281"/>
                  <a:gd name="connsiteX16" fmla="*/ 528716 w 744210"/>
                  <a:gd name="connsiteY16" fmla="*/ 183847 h 869281"/>
                  <a:gd name="connsiteX17" fmla="*/ 672782 w 744210"/>
                  <a:gd name="connsiteY17" fmla="*/ 364822 h 869281"/>
                  <a:gd name="connsiteX18" fmla="*/ 743029 w 744210"/>
                  <a:gd name="connsiteY18" fmla="*/ 324341 h 869281"/>
                  <a:gd name="connsiteX19" fmla="*/ 612060 w 744210"/>
                  <a:gd name="connsiteY19" fmla="*/ 52879 h 869281"/>
                  <a:gd name="connsiteX20" fmla="*/ 467994 w 744210"/>
                  <a:gd name="connsiteY20" fmla="*/ 2872 h 869281"/>
                  <a:gd name="connsiteX21" fmla="*/ 364410 w 744210"/>
                  <a:gd name="connsiteY21" fmla="*/ 46925 h 869281"/>
                  <a:gd name="connsiteX22" fmla="*/ 263206 w 744210"/>
                  <a:gd name="connsiteY22" fmla="*/ 1681 h 869281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75081"/>
                  <a:gd name="connsiteX1" fmla="*/ 103663 w 744210"/>
                  <a:gd name="connsiteY1" fmla="*/ 94550 h 875081"/>
                  <a:gd name="connsiteX2" fmla="*/ 1269 w 744210"/>
                  <a:gd name="connsiteY2" fmla="*/ 317197 h 875081"/>
                  <a:gd name="connsiteX3" fmla="*/ 73897 w 744210"/>
                  <a:gd name="connsiteY3" fmla="*/ 364822 h 875081"/>
                  <a:gd name="connsiteX4" fmla="*/ 206057 w 744210"/>
                  <a:gd name="connsiteY4" fmla="*/ 183847 h 875081"/>
                  <a:gd name="connsiteX5" fmla="*/ 170339 w 744210"/>
                  <a:gd name="connsiteY5" fmla="*/ 776778 h 875081"/>
                  <a:gd name="connsiteX6" fmla="*/ 137001 w 744210"/>
                  <a:gd name="connsiteY6" fmla="*/ 829166 h 875081"/>
                  <a:gd name="connsiteX7" fmla="*/ 152479 w 744210"/>
                  <a:gd name="connsiteY7" fmla="*/ 864885 h 875081"/>
                  <a:gd name="connsiteX8" fmla="*/ 270351 w 744210"/>
                  <a:gd name="connsiteY8" fmla="*/ 862504 h 875081"/>
                  <a:gd name="connsiteX9" fmla="*/ 287019 w 744210"/>
                  <a:gd name="connsiteY9" fmla="*/ 802972 h 875081"/>
                  <a:gd name="connsiteX10" fmla="*/ 364410 w 744210"/>
                  <a:gd name="connsiteY10" fmla="*/ 454119 h 875081"/>
                  <a:gd name="connsiteX11" fmla="*/ 453707 w 744210"/>
                  <a:gd name="connsiteY11" fmla="*/ 835119 h 875081"/>
                  <a:gd name="connsiteX12" fmla="*/ 507285 w 744210"/>
                  <a:gd name="connsiteY12" fmla="*/ 866075 h 875081"/>
                  <a:gd name="connsiteX13" fmla="*/ 603726 w 744210"/>
                  <a:gd name="connsiteY13" fmla="*/ 857741 h 875081"/>
                  <a:gd name="connsiteX14" fmla="*/ 607297 w 744210"/>
                  <a:gd name="connsiteY14" fmla="*/ 822022 h 875081"/>
                  <a:gd name="connsiteX15" fmla="*/ 566816 w 744210"/>
                  <a:gd name="connsiteY15" fmla="*/ 768444 h 875081"/>
                  <a:gd name="connsiteX16" fmla="*/ 528716 w 744210"/>
                  <a:gd name="connsiteY16" fmla="*/ 183847 h 875081"/>
                  <a:gd name="connsiteX17" fmla="*/ 672782 w 744210"/>
                  <a:gd name="connsiteY17" fmla="*/ 364822 h 875081"/>
                  <a:gd name="connsiteX18" fmla="*/ 743029 w 744210"/>
                  <a:gd name="connsiteY18" fmla="*/ 324341 h 875081"/>
                  <a:gd name="connsiteX19" fmla="*/ 612060 w 744210"/>
                  <a:gd name="connsiteY19" fmla="*/ 52879 h 875081"/>
                  <a:gd name="connsiteX20" fmla="*/ 467994 w 744210"/>
                  <a:gd name="connsiteY20" fmla="*/ 2872 h 875081"/>
                  <a:gd name="connsiteX21" fmla="*/ 364410 w 744210"/>
                  <a:gd name="connsiteY21" fmla="*/ 46925 h 875081"/>
                  <a:gd name="connsiteX22" fmla="*/ 263206 w 744210"/>
                  <a:gd name="connsiteY22" fmla="*/ 1681 h 875081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4210" h="869647">
                    <a:moveTo>
                      <a:pt x="263206" y="1681"/>
                    </a:moveTo>
                    <a:cubicBezTo>
                      <a:pt x="212604" y="-9432"/>
                      <a:pt x="144937" y="36011"/>
                      <a:pt x="103663" y="94550"/>
                    </a:cubicBezTo>
                    <a:cubicBezTo>
                      <a:pt x="62389" y="153089"/>
                      <a:pt x="10992" y="256674"/>
                      <a:pt x="1269" y="317197"/>
                    </a:cubicBezTo>
                    <a:cubicBezTo>
                      <a:pt x="-8454" y="377720"/>
                      <a:pt x="39766" y="387047"/>
                      <a:pt x="73897" y="364822"/>
                    </a:cubicBezTo>
                    <a:cubicBezTo>
                      <a:pt x="108028" y="342597"/>
                      <a:pt x="191174" y="184244"/>
                      <a:pt x="206057" y="183847"/>
                    </a:cubicBezTo>
                    <a:cubicBezTo>
                      <a:pt x="220940" y="183450"/>
                      <a:pt x="180657" y="734710"/>
                      <a:pt x="170339" y="776778"/>
                    </a:cubicBezTo>
                    <a:cubicBezTo>
                      <a:pt x="160021" y="818846"/>
                      <a:pt x="139978" y="814481"/>
                      <a:pt x="137001" y="829166"/>
                    </a:cubicBezTo>
                    <a:cubicBezTo>
                      <a:pt x="134024" y="843851"/>
                      <a:pt x="130254" y="859329"/>
                      <a:pt x="152479" y="864885"/>
                    </a:cubicBezTo>
                    <a:cubicBezTo>
                      <a:pt x="174704" y="870441"/>
                      <a:pt x="247928" y="872823"/>
                      <a:pt x="270351" y="862504"/>
                    </a:cubicBezTo>
                    <a:cubicBezTo>
                      <a:pt x="292774" y="852185"/>
                      <a:pt x="271342" y="871036"/>
                      <a:pt x="287019" y="802972"/>
                    </a:cubicBezTo>
                    <a:cubicBezTo>
                      <a:pt x="302696" y="734908"/>
                      <a:pt x="350917" y="455905"/>
                      <a:pt x="364410" y="454119"/>
                    </a:cubicBezTo>
                    <a:cubicBezTo>
                      <a:pt x="377903" y="452333"/>
                      <a:pt x="439419" y="809322"/>
                      <a:pt x="453707" y="835119"/>
                    </a:cubicBezTo>
                    <a:cubicBezTo>
                      <a:pt x="467995" y="860916"/>
                      <a:pt x="483473" y="861313"/>
                      <a:pt x="507285" y="866075"/>
                    </a:cubicBezTo>
                    <a:cubicBezTo>
                      <a:pt x="531097" y="870837"/>
                      <a:pt x="579913" y="871036"/>
                      <a:pt x="596582" y="863694"/>
                    </a:cubicBezTo>
                    <a:cubicBezTo>
                      <a:pt x="613251" y="856352"/>
                      <a:pt x="612258" y="833135"/>
                      <a:pt x="607297" y="822022"/>
                    </a:cubicBezTo>
                    <a:cubicBezTo>
                      <a:pt x="602336" y="810909"/>
                      <a:pt x="575150" y="810512"/>
                      <a:pt x="566816" y="768444"/>
                    </a:cubicBezTo>
                    <a:cubicBezTo>
                      <a:pt x="558482" y="726376"/>
                      <a:pt x="507483" y="183251"/>
                      <a:pt x="528716" y="183847"/>
                    </a:cubicBezTo>
                    <a:cubicBezTo>
                      <a:pt x="549949" y="184443"/>
                      <a:pt x="637063" y="341406"/>
                      <a:pt x="672782" y="364822"/>
                    </a:cubicBezTo>
                    <a:cubicBezTo>
                      <a:pt x="708501" y="388238"/>
                      <a:pt x="751958" y="378713"/>
                      <a:pt x="743029" y="324341"/>
                    </a:cubicBezTo>
                    <a:cubicBezTo>
                      <a:pt x="734100" y="269969"/>
                      <a:pt x="657899" y="106457"/>
                      <a:pt x="612060" y="52879"/>
                    </a:cubicBezTo>
                    <a:cubicBezTo>
                      <a:pt x="566221" y="-699"/>
                      <a:pt x="529509" y="1483"/>
                      <a:pt x="467994" y="2872"/>
                    </a:cubicBezTo>
                    <a:cubicBezTo>
                      <a:pt x="427909" y="11405"/>
                      <a:pt x="389016" y="47123"/>
                      <a:pt x="364410" y="46925"/>
                    </a:cubicBezTo>
                    <a:cubicBezTo>
                      <a:pt x="339804" y="46727"/>
                      <a:pt x="313808" y="12794"/>
                      <a:pt x="263206" y="1681"/>
                    </a:cubicBezTo>
                    <a:close/>
                  </a:path>
                </a:pathLst>
              </a:custGeom>
              <a:solidFill>
                <a:srgbClr val="66CCFF">
                  <a:alpha val="89804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08" name="グループ化 307">
              <a:extLst>
                <a:ext uri="{FF2B5EF4-FFF2-40B4-BE49-F238E27FC236}">
                  <a16:creationId xmlns:a16="http://schemas.microsoft.com/office/drawing/2014/main" id="{E7A4D793-2B82-B12A-0BC0-E81F8A1044B8}"/>
                </a:ext>
              </a:extLst>
            </p:cNvPr>
            <p:cNvGrpSpPr/>
            <p:nvPr/>
          </p:nvGrpSpPr>
          <p:grpSpPr>
            <a:xfrm>
              <a:off x="1103523" y="3851610"/>
              <a:ext cx="974881" cy="491540"/>
              <a:chOff x="4861094" y="3790668"/>
              <a:chExt cx="974881" cy="598608"/>
            </a:xfrm>
          </p:grpSpPr>
          <p:sp>
            <p:nvSpPr>
              <p:cNvPr id="309" name="正方形/長方形 308">
                <a:extLst>
                  <a:ext uri="{FF2B5EF4-FFF2-40B4-BE49-F238E27FC236}">
                    <a16:creationId xmlns:a16="http://schemas.microsoft.com/office/drawing/2014/main" id="{C81A264B-BDED-2721-5473-BB4DA3163869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乳児</a:t>
                </a:r>
              </a:p>
            </p:txBody>
          </p:sp>
          <p:sp>
            <p:nvSpPr>
              <p:cNvPr id="310" name="正方形/長方形 309">
                <a:extLst>
                  <a:ext uri="{FF2B5EF4-FFF2-40B4-BE49-F238E27FC236}">
                    <a16:creationId xmlns:a16="http://schemas.microsoft.com/office/drawing/2014/main" id="{522BC246-CA52-207B-812C-455F9D82EB34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７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０％</a:t>
                </a:r>
              </a:p>
            </p:txBody>
          </p:sp>
        </p:grpSp>
        <p:grpSp>
          <p:nvGrpSpPr>
            <p:cNvPr id="293" name="グループ化 292">
              <a:extLst>
                <a:ext uri="{FF2B5EF4-FFF2-40B4-BE49-F238E27FC236}">
                  <a16:creationId xmlns:a16="http://schemas.microsoft.com/office/drawing/2014/main" id="{AD751C33-E4D3-6A97-28BE-652649C6B161}"/>
                </a:ext>
              </a:extLst>
            </p:cNvPr>
            <p:cNvGrpSpPr/>
            <p:nvPr/>
          </p:nvGrpSpPr>
          <p:grpSpPr>
            <a:xfrm>
              <a:off x="428900" y="2998998"/>
              <a:ext cx="646059" cy="852405"/>
              <a:chOff x="1834094" y="2724752"/>
              <a:chExt cx="710665" cy="937646"/>
            </a:xfrm>
          </p:grpSpPr>
          <p:sp>
            <p:nvSpPr>
              <p:cNvPr id="289" name="楕円 288">
                <a:extLst>
                  <a:ext uri="{FF2B5EF4-FFF2-40B4-BE49-F238E27FC236}">
                    <a16:creationId xmlns:a16="http://schemas.microsoft.com/office/drawing/2014/main" id="{E8B67BAC-378E-D6B2-17B7-A6E1178B97FC}"/>
                  </a:ext>
                </a:extLst>
              </p:cNvPr>
              <p:cNvSpPr/>
              <p:nvPr/>
            </p:nvSpPr>
            <p:spPr>
              <a:xfrm>
                <a:off x="2036684" y="2724752"/>
                <a:ext cx="297554" cy="289960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1" name="フリーフォーム: 図形 290">
                <a:extLst>
                  <a:ext uri="{FF2B5EF4-FFF2-40B4-BE49-F238E27FC236}">
                    <a16:creationId xmlns:a16="http://schemas.microsoft.com/office/drawing/2014/main" id="{61B2F6E3-DC37-7926-A2DB-539FD289AC5D}"/>
                  </a:ext>
                </a:extLst>
              </p:cNvPr>
              <p:cNvSpPr/>
              <p:nvPr/>
            </p:nvSpPr>
            <p:spPr>
              <a:xfrm>
                <a:off x="1834094" y="2942255"/>
                <a:ext cx="710665" cy="720143"/>
              </a:xfrm>
              <a:custGeom>
                <a:avLst/>
                <a:gdLst>
                  <a:gd name="connsiteX0" fmla="*/ 507752 w 864325"/>
                  <a:gd name="connsiteY0" fmla="*/ 205380 h 812634"/>
                  <a:gd name="connsiteX1" fmla="*/ 402977 w 864325"/>
                  <a:gd name="connsiteY1" fmla="*/ 194664 h 812634"/>
                  <a:gd name="connsiteX2" fmla="*/ 230336 w 864325"/>
                  <a:gd name="connsiteY2" fmla="*/ 112511 h 812634"/>
                  <a:gd name="connsiteX3" fmla="*/ 545 w 864325"/>
                  <a:gd name="connsiteY3" fmla="*/ 1783 h 812634"/>
                  <a:gd name="connsiteX4" fmla="*/ 171995 w 864325"/>
                  <a:gd name="connsiteY4" fmla="*/ 207761 h 812634"/>
                  <a:gd name="connsiteX5" fmla="*/ 351780 w 864325"/>
                  <a:gd name="connsiteY5" fmla="*/ 316108 h 812634"/>
                  <a:gd name="connsiteX6" fmla="*/ 349398 w 864325"/>
                  <a:gd name="connsiteY6" fmla="*/ 428027 h 812634"/>
                  <a:gd name="connsiteX7" fmla="*/ 242242 w 864325"/>
                  <a:gd name="connsiteY7" fmla="*/ 529230 h 812634"/>
                  <a:gd name="connsiteX8" fmla="*/ 245814 w 864325"/>
                  <a:gd name="connsiteY8" fmla="*/ 722111 h 812634"/>
                  <a:gd name="connsiteX9" fmla="*/ 224383 w 864325"/>
                  <a:gd name="connsiteY9" fmla="*/ 780452 h 812634"/>
                  <a:gd name="connsiteX10" fmla="*/ 262483 w 864325"/>
                  <a:gd name="connsiteY10" fmla="*/ 810217 h 812634"/>
                  <a:gd name="connsiteX11" fmla="*/ 349398 w 864325"/>
                  <a:gd name="connsiteY11" fmla="*/ 805455 h 812634"/>
                  <a:gd name="connsiteX12" fmla="*/ 379164 w 864325"/>
                  <a:gd name="connsiteY12" fmla="*/ 762592 h 812634"/>
                  <a:gd name="connsiteX13" fmla="*/ 382736 w 864325"/>
                  <a:gd name="connsiteY13" fmla="*/ 630433 h 812634"/>
                  <a:gd name="connsiteX14" fmla="*/ 507752 w 864325"/>
                  <a:gd name="connsiteY14" fmla="*/ 573283 h 812634"/>
                  <a:gd name="connsiteX15" fmla="*/ 626814 w 864325"/>
                  <a:gd name="connsiteY15" fmla="*/ 644720 h 812634"/>
                  <a:gd name="connsiteX16" fmla="*/ 636339 w 864325"/>
                  <a:gd name="connsiteY16" fmla="*/ 778070 h 812634"/>
                  <a:gd name="connsiteX17" fmla="*/ 675630 w 864325"/>
                  <a:gd name="connsiteY17" fmla="*/ 805455 h 812634"/>
                  <a:gd name="connsiteX18" fmla="*/ 772070 w 864325"/>
                  <a:gd name="connsiteY18" fmla="*/ 804264 h 812634"/>
                  <a:gd name="connsiteX19" fmla="*/ 798264 w 864325"/>
                  <a:gd name="connsiteY19" fmla="*/ 768545 h 812634"/>
                  <a:gd name="connsiteX20" fmla="*/ 768498 w 864325"/>
                  <a:gd name="connsiteY20" fmla="*/ 734017 h 812634"/>
                  <a:gd name="connsiteX21" fmla="*/ 762545 w 864325"/>
                  <a:gd name="connsiteY21" fmla="*/ 523277 h 812634"/>
                  <a:gd name="connsiteX22" fmla="*/ 662533 w 864325"/>
                  <a:gd name="connsiteY22" fmla="*/ 422074 h 812634"/>
                  <a:gd name="connsiteX23" fmla="*/ 656580 w 864325"/>
                  <a:gd name="connsiteY23" fmla="*/ 312536 h 812634"/>
                  <a:gd name="connsiteX24" fmla="*/ 856605 w 864325"/>
                  <a:gd name="connsiteY24" fmla="*/ 188711 h 812634"/>
                  <a:gd name="connsiteX25" fmla="*/ 792311 w 864325"/>
                  <a:gd name="connsiteY25" fmla="*/ 92270 h 812634"/>
                  <a:gd name="connsiteX26" fmla="*/ 507752 w 864325"/>
                  <a:gd name="connsiteY26" fmla="*/ 20538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11312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416317 w 696547"/>
                  <a:gd name="connsiteY0" fmla="*/ 114403 h 720467"/>
                  <a:gd name="connsiteX1" fmla="*/ 244868 w 696547"/>
                  <a:gd name="connsiteY1" fmla="*/ 102497 h 720467"/>
                  <a:gd name="connsiteX2" fmla="*/ 63892 w 696547"/>
                  <a:gd name="connsiteY2" fmla="*/ 20344 h 720467"/>
                  <a:gd name="connsiteX3" fmla="*/ 5551 w 696547"/>
                  <a:gd name="connsiteY3" fmla="*/ 115594 h 720467"/>
                  <a:gd name="connsiteX4" fmla="*/ 185336 w 696547"/>
                  <a:gd name="connsiteY4" fmla="*/ 223941 h 720467"/>
                  <a:gd name="connsiteX5" fmla="*/ 182954 w 696547"/>
                  <a:gd name="connsiteY5" fmla="*/ 335860 h 720467"/>
                  <a:gd name="connsiteX6" fmla="*/ 75798 w 696547"/>
                  <a:gd name="connsiteY6" fmla="*/ 437063 h 720467"/>
                  <a:gd name="connsiteX7" fmla="*/ 79370 w 696547"/>
                  <a:gd name="connsiteY7" fmla="*/ 629944 h 720467"/>
                  <a:gd name="connsiteX8" fmla="*/ 57939 w 696547"/>
                  <a:gd name="connsiteY8" fmla="*/ 688285 h 720467"/>
                  <a:gd name="connsiteX9" fmla="*/ 96039 w 696547"/>
                  <a:gd name="connsiteY9" fmla="*/ 718050 h 720467"/>
                  <a:gd name="connsiteX10" fmla="*/ 182954 w 696547"/>
                  <a:gd name="connsiteY10" fmla="*/ 713288 h 720467"/>
                  <a:gd name="connsiteX11" fmla="*/ 212720 w 696547"/>
                  <a:gd name="connsiteY11" fmla="*/ 670425 h 720467"/>
                  <a:gd name="connsiteX12" fmla="*/ 216292 w 696547"/>
                  <a:gd name="connsiteY12" fmla="*/ 538266 h 720467"/>
                  <a:gd name="connsiteX13" fmla="*/ 341308 w 696547"/>
                  <a:gd name="connsiteY13" fmla="*/ 481116 h 720467"/>
                  <a:gd name="connsiteX14" fmla="*/ 460370 w 696547"/>
                  <a:gd name="connsiteY14" fmla="*/ 552553 h 720467"/>
                  <a:gd name="connsiteX15" fmla="*/ 469895 w 696547"/>
                  <a:gd name="connsiteY15" fmla="*/ 685903 h 720467"/>
                  <a:gd name="connsiteX16" fmla="*/ 509186 w 696547"/>
                  <a:gd name="connsiteY16" fmla="*/ 713288 h 720467"/>
                  <a:gd name="connsiteX17" fmla="*/ 605626 w 696547"/>
                  <a:gd name="connsiteY17" fmla="*/ 712097 h 720467"/>
                  <a:gd name="connsiteX18" fmla="*/ 631820 w 696547"/>
                  <a:gd name="connsiteY18" fmla="*/ 676378 h 720467"/>
                  <a:gd name="connsiteX19" fmla="*/ 602054 w 696547"/>
                  <a:gd name="connsiteY19" fmla="*/ 641850 h 720467"/>
                  <a:gd name="connsiteX20" fmla="*/ 596101 w 696547"/>
                  <a:gd name="connsiteY20" fmla="*/ 431110 h 720467"/>
                  <a:gd name="connsiteX21" fmla="*/ 496089 w 696547"/>
                  <a:gd name="connsiteY21" fmla="*/ 329907 h 720467"/>
                  <a:gd name="connsiteX22" fmla="*/ 490136 w 696547"/>
                  <a:gd name="connsiteY22" fmla="*/ 220369 h 720467"/>
                  <a:gd name="connsiteX23" fmla="*/ 690161 w 696547"/>
                  <a:gd name="connsiteY23" fmla="*/ 96544 h 720467"/>
                  <a:gd name="connsiteX24" fmla="*/ 625867 w 696547"/>
                  <a:gd name="connsiteY24" fmla="*/ 103 h 720467"/>
                  <a:gd name="connsiteX25" fmla="*/ 416317 w 696547"/>
                  <a:gd name="connsiteY25" fmla="*/ 114403 h 720467"/>
                  <a:gd name="connsiteX0" fmla="*/ 418654 w 698884"/>
                  <a:gd name="connsiteY0" fmla="*/ 114403 h 720467"/>
                  <a:gd name="connsiteX1" fmla="*/ 247205 w 698884"/>
                  <a:gd name="connsiteY1" fmla="*/ 102497 h 720467"/>
                  <a:gd name="connsiteX2" fmla="*/ 66229 w 698884"/>
                  <a:gd name="connsiteY2" fmla="*/ 20344 h 720467"/>
                  <a:gd name="connsiteX3" fmla="*/ 7888 w 698884"/>
                  <a:gd name="connsiteY3" fmla="*/ 115594 h 720467"/>
                  <a:gd name="connsiteX4" fmla="*/ 187673 w 698884"/>
                  <a:gd name="connsiteY4" fmla="*/ 223941 h 720467"/>
                  <a:gd name="connsiteX5" fmla="*/ 185291 w 698884"/>
                  <a:gd name="connsiteY5" fmla="*/ 335860 h 720467"/>
                  <a:gd name="connsiteX6" fmla="*/ 78135 w 698884"/>
                  <a:gd name="connsiteY6" fmla="*/ 437063 h 720467"/>
                  <a:gd name="connsiteX7" fmla="*/ 81707 w 698884"/>
                  <a:gd name="connsiteY7" fmla="*/ 629944 h 720467"/>
                  <a:gd name="connsiteX8" fmla="*/ 60276 w 698884"/>
                  <a:gd name="connsiteY8" fmla="*/ 688285 h 720467"/>
                  <a:gd name="connsiteX9" fmla="*/ 98376 w 698884"/>
                  <a:gd name="connsiteY9" fmla="*/ 718050 h 720467"/>
                  <a:gd name="connsiteX10" fmla="*/ 185291 w 698884"/>
                  <a:gd name="connsiteY10" fmla="*/ 713288 h 720467"/>
                  <a:gd name="connsiteX11" fmla="*/ 215057 w 698884"/>
                  <a:gd name="connsiteY11" fmla="*/ 670425 h 720467"/>
                  <a:gd name="connsiteX12" fmla="*/ 218629 w 698884"/>
                  <a:gd name="connsiteY12" fmla="*/ 538266 h 720467"/>
                  <a:gd name="connsiteX13" fmla="*/ 343645 w 698884"/>
                  <a:gd name="connsiteY13" fmla="*/ 481116 h 720467"/>
                  <a:gd name="connsiteX14" fmla="*/ 462707 w 698884"/>
                  <a:gd name="connsiteY14" fmla="*/ 552553 h 720467"/>
                  <a:gd name="connsiteX15" fmla="*/ 472232 w 698884"/>
                  <a:gd name="connsiteY15" fmla="*/ 685903 h 720467"/>
                  <a:gd name="connsiteX16" fmla="*/ 511523 w 698884"/>
                  <a:gd name="connsiteY16" fmla="*/ 713288 h 720467"/>
                  <a:gd name="connsiteX17" fmla="*/ 607963 w 698884"/>
                  <a:gd name="connsiteY17" fmla="*/ 712097 h 720467"/>
                  <a:gd name="connsiteX18" fmla="*/ 634157 w 698884"/>
                  <a:gd name="connsiteY18" fmla="*/ 676378 h 720467"/>
                  <a:gd name="connsiteX19" fmla="*/ 604391 w 698884"/>
                  <a:gd name="connsiteY19" fmla="*/ 641850 h 720467"/>
                  <a:gd name="connsiteX20" fmla="*/ 598438 w 698884"/>
                  <a:gd name="connsiteY20" fmla="*/ 431110 h 720467"/>
                  <a:gd name="connsiteX21" fmla="*/ 498426 w 698884"/>
                  <a:gd name="connsiteY21" fmla="*/ 329907 h 720467"/>
                  <a:gd name="connsiteX22" fmla="*/ 492473 w 698884"/>
                  <a:gd name="connsiteY22" fmla="*/ 220369 h 720467"/>
                  <a:gd name="connsiteX23" fmla="*/ 692498 w 698884"/>
                  <a:gd name="connsiteY23" fmla="*/ 96544 h 720467"/>
                  <a:gd name="connsiteX24" fmla="*/ 628204 w 698884"/>
                  <a:gd name="connsiteY24" fmla="*/ 103 h 720467"/>
                  <a:gd name="connsiteX25" fmla="*/ 418654 w 698884"/>
                  <a:gd name="connsiteY25" fmla="*/ 114403 h 720467"/>
                  <a:gd name="connsiteX0" fmla="*/ 421594 w 701824"/>
                  <a:gd name="connsiteY0" fmla="*/ 114403 h 720467"/>
                  <a:gd name="connsiteX1" fmla="*/ 250145 w 701824"/>
                  <a:gd name="connsiteY1" fmla="*/ 102497 h 720467"/>
                  <a:gd name="connsiteX2" fmla="*/ 58454 w 701824"/>
                  <a:gd name="connsiteY2" fmla="*/ 12009 h 720467"/>
                  <a:gd name="connsiteX3" fmla="*/ 10828 w 701824"/>
                  <a:gd name="connsiteY3" fmla="*/ 115594 h 720467"/>
                  <a:gd name="connsiteX4" fmla="*/ 190613 w 701824"/>
                  <a:gd name="connsiteY4" fmla="*/ 223941 h 720467"/>
                  <a:gd name="connsiteX5" fmla="*/ 188231 w 701824"/>
                  <a:gd name="connsiteY5" fmla="*/ 335860 h 720467"/>
                  <a:gd name="connsiteX6" fmla="*/ 81075 w 701824"/>
                  <a:gd name="connsiteY6" fmla="*/ 437063 h 720467"/>
                  <a:gd name="connsiteX7" fmla="*/ 84647 w 701824"/>
                  <a:gd name="connsiteY7" fmla="*/ 629944 h 720467"/>
                  <a:gd name="connsiteX8" fmla="*/ 63216 w 701824"/>
                  <a:gd name="connsiteY8" fmla="*/ 688285 h 720467"/>
                  <a:gd name="connsiteX9" fmla="*/ 101316 w 701824"/>
                  <a:gd name="connsiteY9" fmla="*/ 718050 h 720467"/>
                  <a:gd name="connsiteX10" fmla="*/ 188231 w 701824"/>
                  <a:gd name="connsiteY10" fmla="*/ 713288 h 720467"/>
                  <a:gd name="connsiteX11" fmla="*/ 217997 w 701824"/>
                  <a:gd name="connsiteY11" fmla="*/ 670425 h 720467"/>
                  <a:gd name="connsiteX12" fmla="*/ 221569 w 701824"/>
                  <a:gd name="connsiteY12" fmla="*/ 538266 h 720467"/>
                  <a:gd name="connsiteX13" fmla="*/ 346585 w 701824"/>
                  <a:gd name="connsiteY13" fmla="*/ 481116 h 720467"/>
                  <a:gd name="connsiteX14" fmla="*/ 465647 w 701824"/>
                  <a:gd name="connsiteY14" fmla="*/ 552553 h 720467"/>
                  <a:gd name="connsiteX15" fmla="*/ 475172 w 701824"/>
                  <a:gd name="connsiteY15" fmla="*/ 685903 h 720467"/>
                  <a:gd name="connsiteX16" fmla="*/ 514463 w 701824"/>
                  <a:gd name="connsiteY16" fmla="*/ 713288 h 720467"/>
                  <a:gd name="connsiteX17" fmla="*/ 610903 w 701824"/>
                  <a:gd name="connsiteY17" fmla="*/ 712097 h 720467"/>
                  <a:gd name="connsiteX18" fmla="*/ 637097 w 701824"/>
                  <a:gd name="connsiteY18" fmla="*/ 676378 h 720467"/>
                  <a:gd name="connsiteX19" fmla="*/ 607331 w 701824"/>
                  <a:gd name="connsiteY19" fmla="*/ 641850 h 720467"/>
                  <a:gd name="connsiteX20" fmla="*/ 601378 w 701824"/>
                  <a:gd name="connsiteY20" fmla="*/ 431110 h 720467"/>
                  <a:gd name="connsiteX21" fmla="*/ 501366 w 701824"/>
                  <a:gd name="connsiteY21" fmla="*/ 329907 h 720467"/>
                  <a:gd name="connsiteX22" fmla="*/ 495413 w 701824"/>
                  <a:gd name="connsiteY22" fmla="*/ 220369 h 720467"/>
                  <a:gd name="connsiteX23" fmla="*/ 695438 w 701824"/>
                  <a:gd name="connsiteY23" fmla="*/ 96544 h 720467"/>
                  <a:gd name="connsiteX24" fmla="*/ 631144 w 701824"/>
                  <a:gd name="connsiteY24" fmla="*/ 103 h 720467"/>
                  <a:gd name="connsiteX25" fmla="*/ 421594 w 701824"/>
                  <a:gd name="connsiteY25" fmla="*/ 114403 h 720467"/>
                  <a:gd name="connsiteX0" fmla="*/ 423558 w 703788"/>
                  <a:gd name="connsiteY0" fmla="*/ 114403 h 720467"/>
                  <a:gd name="connsiteX1" fmla="*/ 252109 w 703788"/>
                  <a:gd name="connsiteY1" fmla="*/ 102497 h 720467"/>
                  <a:gd name="connsiteX2" fmla="*/ 60418 w 703788"/>
                  <a:gd name="connsiteY2" fmla="*/ 12009 h 720467"/>
                  <a:gd name="connsiteX3" fmla="*/ 6839 w 703788"/>
                  <a:gd name="connsiteY3" fmla="*/ 101306 h 720467"/>
                  <a:gd name="connsiteX4" fmla="*/ 192577 w 703788"/>
                  <a:gd name="connsiteY4" fmla="*/ 223941 h 720467"/>
                  <a:gd name="connsiteX5" fmla="*/ 190195 w 703788"/>
                  <a:gd name="connsiteY5" fmla="*/ 335860 h 720467"/>
                  <a:gd name="connsiteX6" fmla="*/ 83039 w 703788"/>
                  <a:gd name="connsiteY6" fmla="*/ 437063 h 720467"/>
                  <a:gd name="connsiteX7" fmla="*/ 86611 w 703788"/>
                  <a:gd name="connsiteY7" fmla="*/ 629944 h 720467"/>
                  <a:gd name="connsiteX8" fmla="*/ 65180 w 703788"/>
                  <a:gd name="connsiteY8" fmla="*/ 688285 h 720467"/>
                  <a:gd name="connsiteX9" fmla="*/ 103280 w 703788"/>
                  <a:gd name="connsiteY9" fmla="*/ 718050 h 720467"/>
                  <a:gd name="connsiteX10" fmla="*/ 190195 w 703788"/>
                  <a:gd name="connsiteY10" fmla="*/ 713288 h 720467"/>
                  <a:gd name="connsiteX11" fmla="*/ 219961 w 703788"/>
                  <a:gd name="connsiteY11" fmla="*/ 670425 h 720467"/>
                  <a:gd name="connsiteX12" fmla="*/ 223533 w 703788"/>
                  <a:gd name="connsiteY12" fmla="*/ 538266 h 720467"/>
                  <a:gd name="connsiteX13" fmla="*/ 348549 w 703788"/>
                  <a:gd name="connsiteY13" fmla="*/ 481116 h 720467"/>
                  <a:gd name="connsiteX14" fmla="*/ 467611 w 703788"/>
                  <a:gd name="connsiteY14" fmla="*/ 552553 h 720467"/>
                  <a:gd name="connsiteX15" fmla="*/ 477136 w 703788"/>
                  <a:gd name="connsiteY15" fmla="*/ 685903 h 720467"/>
                  <a:gd name="connsiteX16" fmla="*/ 516427 w 703788"/>
                  <a:gd name="connsiteY16" fmla="*/ 713288 h 720467"/>
                  <a:gd name="connsiteX17" fmla="*/ 612867 w 703788"/>
                  <a:gd name="connsiteY17" fmla="*/ 712097 h 720467"/>
                  <a:gd name="connsiteX18" fmla="*/ 639061 w 703788"/>
                  <a:gd name="connsiteY18" fmla="*/ 676378 h 720467"/>
                  <a:gd name="connsiteX19" fmla="*/ 609295 w 703788"/>
                  <a:gd name="connsiteY19" fmla="*/ 641850 h 720467"/>
                  <a:gd name="connsiteX20" fmla="*/ 603342 w 703788"/>
                  <a:gd name="connsiteY20" fmla="*/ 431110 h 720467"/>
                  <a:gd name="connsiteX21" fmla="*/ 503330 w 703788"/>
                  <a:gd name="connsiteY21" fmla="*/ 329907 h 720467"/>
                  <a:gd name="connsiteX22" fmla="*/ 497377 w 703788"/>
                  <a:gd name="connsiteY22" fmla="*/ 220369 h 720467"/>
                  <a:gd name="connsiteX23" fmla="*/ 697402 w 703788"/>
                  <a:gd name="connsiteY23" fmla="*/ 96544 h 720467"/>
                  <a:gd name="connsiteX24" fmla="*/ 633108 w 703788"/>
                  <a:gd name="connsiteY24" fmla="*/ 103 h 720467"/>
                  <a:gd name="connsiteX25" fmla="*/ 423558 w 703788"/>
                  <a:gd name="connsiteY25" fmla="*/ 114403 h 720467"/>
                  <a:gd name="connsiteX0" fmla="*/ 426789 w 707019"/>
                  <a:gd name="connsiteY0" fmla="*/ 114403 h 720467"/>
                  <a:gd name="connsiteX1" fmla="*/ 255340 w 707019"/>
                  <a:gd name="connsiteY1" fmla="*/ 102497 h 720467"/>
                  <a:gd name="connsiteX2" fmla="*/ 63649 w 707019"/>
                  <a:gd name="connsiteY2" fmla="*/ 12009 h 720467"/>
                  <a:gd name="connsiteX3" fmla="*/ 6498 w 707019"/>
                  <a:gd name="connsiteY3" fmla="*/ 96543 h 720467"/>
                  <a:gd name="connsiteX4" fmla="*/ 195808 w 707019"/>
                  <a:gd name="connsiteY4" fmla="*/ 223941 h 720467"/>
                  <a:gd name="connsiteX5" fmla="*/ 193426 w 707019"/>
                  <a:gd name="connsiteY5" fmla="*/ 335860 h 720467"/>
                  <a:gd name="connsiteX6" fmla="*/ 86270 w 707019"/>
                  <a:gd name="connsiteY6" fmla="*/ 437063 h 720467"/>
                  <a:gd name="connsiteX7" fmla="*/ 89842 w 707019"/>
                  <a:gd name="connsiteY7" fmla="*/ 629944 h 720467"/>
                  <a:gd name="connsiteX8" fmla="*/ 68411 w 707019"/>
                  <a:gd name="connsiteY8" fmla="*/ 688285 h 720467"/>
                  <a:gd name="connsiteX9" fmla="*/ 106511 w 707019"/>
                  <a:gd name="connsiteY9" fmla="*/ 718050 h 720467"/>
                  <a:gd name="connsiteX10" fmla="*/ 193426 w 707019"/>
                  <a:gd name="connsiteY10" fmla="*/ 713288 h 720467"/>
                  <a:gd name="connsiteX11" fmla="*/ 223192 w 707019"/>
                  <a:gd name="connsiteY11" fmla="*/ 670425 h 720467"/>
                  <a:gd name="connsiteX12" fmla="*/ 226764 w 707019"/>
                  <a:gd name="connsiteY12" fmla="*/ 538266 h 720467"/>
                  <a:gd name="connsiteX13" fmla="*/ 351780 w 707019"/>
                  <a:gd name="connsiteY13" fmla="*/ 481116 h 720467"/>
                  <a:gd name="connsiteX14" fmla="*/ 470842 w 707019"/>
                  <a:gd name="connsiteY14" fmla="*/ 552553 h 720467"/>
                  <a:gd name="connsiteX15" fmla="*/ 480367 w 707019"/>
                  <a:gd name="connsiteY15" fmla="*/ 685903 h 720467"/>
                  <a:gd name="connsiteX16" fmla="*/ 519658 w 707019"/>
                  <a:gd name="connsiteY16" fmla="*/ 713288 h 720467"/>
                  <a:gd name="connsiteX17" fmla="*/ 616098 w 707019"/>
                  <a:gd name="connsiteY17" fmla="*/ 712097 h 720467"/>
                  <a:gd name="connsiteX18" fmla="*/ 642292 w 707019"/>
                  <a:gd name="connsiteY18" fmla="*/ 676378 h 720467"/>
                  <a:gd name="connsiteX19" fmla="*/ 612526 w 707019"/>
                  <a:gd name="connsiteY19" fmla="*/ 641850 h 720467"/>
                  <a:gd name="connsiteX20" fmla="*/ 606573 w 707019"/>
                  <a:gd name="connsiteY20" fmla="*/ 431110 h 720467"/>
                  <a:gd name="connsiteX21" fmla="*/ 506561 w 707019"/>
                  <a:gd name="connsiteY21" fmla="*/ 329907 h 720467"/>
                  <a:gd name="connsiteX22" fmla="*/ 500608 w 707019"/>
                  <a:gd name="connsiteY22" fmla="*/ 220369 h 720467"/>
                  <a:gd name="connsiteX23" fmla="*/ 700633 w 707019"/>
                  <a:gd name="connsiteY23" fmla="*/ 96544 h 720467"/>
                  <a:gd name="connsiteX24" fmla="*/ 636339 w 707019"/>
                  <a:gd name="connsiteY24" fmla="*/ 103 h 720467"/>
                  <a:gd name="connsiteX25" fmla="*/ 426789 w 707019"/>
                  <a:gd name="connsiteY25" fmla="*/ 114403 h 720467"/>
                  <a:gd name="connsiteX0" fmla="*/ 426331 w 706561"/>
                  <a:gd name="connsiteY0" fmla="*/ 114403 h 720467"/>
                  <a:gd name="connsiteX1" fmla="*/ 254882 w 706561"/>
                  <a:gd name="connsiteY1" fmla="*/ 102497 h 720467"/>
                  <a:gd name="connsiteX2" fmla="*/ 63191 w 706561"/>
                  <a:gd name="connsiteY2" fmla="*/ 12009 h 720467"/>
                  <a:gd name="connsiteX3" fmla="*/ 6040 w 706561"/>
                  <a:gd name="connsiteY3" fmla="*/ 96543 h 720467"/>
                  <a:gd name="connsiteX4" fmla="*/ 195350 w 706561"/>
                  <a:gd name="connsiteY4" fmla="*/ 223941 h 720467"/>
                  <a:gd name="connsiteX5" fmla="*/ 192968 w 706561"/>
                  <a:gd name="connsiteY5" fmla="*/ 335860 h 720467"/>
                  <a:gd name="connsiteX6" fmla="*/ 85812 w 706561"/>
                  <a:gd name="connsiteY6" fmla="*/ 437063 h 720467"/>
                  <a:gd name="connsiteX7" fmla="*/ 89384 w 706561"/>
                  <a:gd name="connsiteY7" fmla="*/ 629944 h 720467"/>
                  <a:gd name="connsiteX8" fmla="*/ 67953 w 706561"/>
                  <a:gd name="connsiteY8" fmla="*/ 688285 h 720467"/>
                  <a:gd name="connsiteX9" fmla="*/ 106053 w 706561"/>
                  <a:gd name="connsiteY9" fmla="*/ 718050 h 720467"/>
                  <a:gd name="connsiteX10" fmla="*/ 192968 w 706561"/>
                  <a:gd name="connsiteY10" fmla="*/ 713288 h 720467"/>
                  <a:gd name="connsiteX11" fmla="*/ 222734 w 706561"/>
                  <a:gd name="connsiteY11" fmla="*/ 670425 h 720467"/>
                  <a:gd name="connsiteX12" fmla="*/ 226306 w 706561"/>
                  <a:gd name="connsiteY12" fmla="*/ 538266 h 720467"/>
                  <a:gd name="connsiteX13" fmla="*/ 351322 w 706561"/>
                  <a:gd name="connsiteY13" fmla="*/ 481116 h 720467"/>
                  <a:gd name="connsiteX14" fmla="*/ 470384 w 706561"/>
                  <a:gd name="connsiteY14" fmla="*/ 552553 h 720467"/>
                  <a:gd name="connsiteX15" fmla="*/ 479909 w 706561"/>
                  <a:gd name="connsiteY15" fmla="*/ 685903 h 720467"/>
                  <a:gd name="connsiteX16" fmla="*/ 519200 w 706561"/>
                  <a:gd name="connsiteY16" fmla="*/ 713288 h 720467"/>
                  <a:gd name="connsiteX17" fmla="*/ 615640 w 706561"/>
                  <a:gd name="connsiteY17" fmla="*/ 712097 h 720467"/>
                  <a:gd name="connsiteX18" fmla="*/ 641834 w 706561"/>
                  <a:gd name="connsiteY18" fmla="*/ 676378 h 720467"/>
                  <a:gd name="connsiteX19" fmla="*/ 612068 w 706561"/>
                  <a:gd name="connsiteY19" fmla="*/ 641850 h 720467"/>
                  <a:gd name="connsiteX20" fmla="*/ 606115 w 706561"/>
                  <a:gd name="connsiteY20" fmla="*/ 431110 h 720467"/>
                  <a:gd name="connsiteX21" fmla="*/ 506103 w 706561"/>
                  <a:gd name="connsiteY21" fmla="*/ 329907 h 720467"/>
                  <a:gd name="connsiteX22" fmla="*/ 500150 w 706561"/>
                  <a:gd name="connsiteY22" fmla="*/ 220369 h 720467"/>
                  <a:gd name="connsiteX23" fmla="*/ 700175 w 706561"/>
                  <a:gd name="connsiteY23" fmla="*/ 96544 h 720467"/>
                  <a:gd name="connsiteX24" fmla="*/ 635881 w 706561"/>
                  <a:gd name="connsiteY24" fmla="*/ 103 h 720467"/>
                  <a:gd name="connsiteX25" fmla="*/ 426331 w 706561"/>
                  <a:gd name="connsiteY25" fmla="*/ 114403 h 720467"/>
                  <a:gd name="connsiteX0" fmla="*/ 424115 w 704345"/>
                  <a:gd name="connsiteY0" fmla="*/ 114403 h 720467"/>
                  <a:gd name="connsiteX1" fmla="*/ 252666 w 704345"/>
                  <a:gd name="connsiteY1" fmla="*/ 102497 h 720467"/>
                  <a:gd name="connsiteX2" fmla="*/ 60975 w 704345"/>
                  <a:gd name="connsiteY2" fmla="*/ 12009 h 720467"/>
                  <a:gd name="connsiteX3" fmla="*/ 3824 w 704345"/>
                  <a:gd name="connsiteY3" fmla="*/ 96543 h 720467"/>
                  <a:gd name="connsiteX4" fmla="*/ 193134 w 704345"/>
                  <a:gd name="connsiteY4" fmla="*/ 223941 h 720467"/>
                  <a:gd name="connsiteX5" fmla="*/ 190752 w 704345"/>
                  <a:gd name="connsiteY5" fmla="*/ 335860 h 720467"/>
                  <a:gd name="connsiteX6" fmla="*/ 83596 w 704345"/>
                  <a:gd name="connsiteY6" fmla="*/ 437063 h 720467"/>
                  <a:gd name="connsiteX7" fmla="*/ 87168 w 704345"/>
                  <a:gd name="connsiteY7" fmla="*/ 629944 h 720467"/>
                  <a:gd name="connsiteX8" fmla="*/ 65737 w 704345"/>
                  <a:gd name="connsiteY8" fmla="*/ 688285 h 720467"/>
                  <a:gd name="connsiteX9" fmla="*/ 103837 w 704345"/>
                  <a:gd name="connsiteY9" fmla="*/ 718050 h 720467"/>
                  <a:gd name="connsiteX10" fmla="*/ 190752 w 704345"/>
                  <a:gd name="connsiteY10" fmla="*/ 713288 h 720467"/>
                  <a:gd name="connsiteX11" fmla="*/ 220518 w 704345"/>
                  <a:gd name="connsiteY11" fmla="*/ 670425 h 720467"/>
                  <a:gd name="connsiteX12" fmla="*/ 224090 w 704345"/>
                  <a:gd name="connsiteY12" fmla="*/ 538266 h 720467"/>
                  <a:gd name="connsiteX13" fmla="*/ 349106 w 704345"/>
                  <a:gd name="connsiteY13" fmla="*/ 481116 h 720467"/>
                  <a:gd name="connsiteX14" fmla="*/ 468168 w 704345"/>
                  <a:gd name="connsiteY14" fmla="*/ 552553 h 720467"/>
                  <a:gd name="connsiteX15" fmla="*/ 477693 w 704345"/>
                  <a:gd name="connsiteY15" fmla="*/ 685903 h 720467"/>
                  <a:gd name="connsiteX16" fmla="*/ 516984 w 704345"/>
                  <a:gd name="connsiteY16" fmla="*/ 713288 h 720467"/>
                  <a:gd name="connsiteX17" fmla="*/ 613424 w 704345"/>
                  <a:gd name="connsiteY17" fmla="*/ 712097 h 720467"/>
                  <a:gd name="connsiteX18" fmla="*/ 639618 w 704345"/>
                  <a:gd name="connsiteY18" fmla="*/ 676378 h 720467"/>
                  <a:gd name="connsiteX19" fmla="*/ 609852 w 704345"/>
                  <a:gd name="connsiteY19" fmla="*/ 641850 h 720467"/>
                  <a:gd name="connsiteX20" fmla="*/ 603899 w 704345"/>
                  <a:gd name="connsiteY20" fmla="*/ 431110 h 720467"/>
                  <a:gd name="connsiteX21" fmla="*/ 503887 w 704345"/>
                  <a:gd name="connsiteY21" fmla="*/ 329907 h 720467"/>
                  <a:gd name="connsiteX22" fmla="*/ 497934 w 704345"/>
                  <a:gd name="connsiteY22" fmla="*/ 220369 h 720467"/>
                  <a:gd name="connsiteX23" fmla="*/ 697959 w 704345"/>
                  <a:gd name="connsiteY23" fmla="*/ 96544 h 720467"/>
                  <a:gd name="connsiteX24" fmla="*/ 633665 w 704345"/>
                  <a:gd name="connsiteY24" fmla="*/ 103 h 720467"/>
                  <a:gd name="connsiteX25" fmla="*/ 424115 w 704345"/>
                  <a:gd name="connsiteY25" fmla="*/ 114403 h 720467"/>
                  <a:gd name="connsiteX0" fmla="*/ 424848 w 705078"/>
                  <a:gd name="connsiteY0" fmla="*/ 114403 h 720467"/>
                  <a:gd name="connsiteX1" fmla="*/ 253399 w 705078"/>
                  <a:gd name="connsiteY1" fmla="*/ 102497 h 720467"/>
                  <a:gd name="connsiteX2" fmla="*/ 61708 w 705078"/>
                  <a:gd name="connsiteY2" fmla="*/ 12009 h 720467"/>
                  <a:gd name="connsiteX3" fmla="*/ 4557 w 705078"/>
                  <a:gd name="connsiteY3" fmla="*/ 96543 h 720467"/>
                  <a:gd name="connsiteX4" fmla="*/ 193867 w 705078"/>
                  <a:gd name="connsiteY4" fmla="*/ 223941 h 720467"/>
                  <a:gd name="connsiteX5" fmla="*/ 191485 w 705078"/>
                  <a:gd name="connsiteY5" fmla="*/ 335860 h 720467"/>
                  <a:gd name="connsiteX6" fmla="*/ 84329 w 705078"/>
                  <a:gd name="connsiteY6" fmla="*/ 437063 h 720467"/>
                  <a:gd name="connsiteX7" fmla="*/ 87901 w 705078"/>
                  <a:gd name="connsiteY7" fmla="*/ 629944 h 720467"/>
                  <a:gd name="connsiteX8" fmla="*/ 66470 w 705078"/>
                  <a:gd name="connsiteY8" fmla="*/ 688285 h 720467"/>
                  <a:gd name="connsiteX9" fmla="*/ 104570 w 705078"/>
                  <a:gd name="connsiteY9" fmla="*/ 718050 h 720467"/>
                  <a:gd name="connsiteX10" fmla="*/ 191485 w 705078"/>
                  <a:gd name="connsiteY10" fmla="*/ 713288 h 720467"/>
                  <a:gd name="connsiteX11" fmla="*/ 221251 w 705078"/>
                  <a:gd name="connsiteY11" fmla="*/ 670425 h 720467"/>
                  <a:gd name="connsiteX12" fmla="*/ 224823 w 705078"/>
                  <a:gd name="connsiteY12" fmla="*/ 538266 h 720467"/>
                  <a:gd name="connsiteX13" fmla="*/ 349839 w 705078"/>
                  <a:gd name="connsiteY13" fmla="*/ 481116 h 720467"/>
                  <a:gd name="connsiteX14" fmla="*/ 468901 w 705078"/>
                  <a:gd name="connsiteY14" fmla="*/ 552553 h 720467"/>
                  <a:gd name="connsiteX15" fmla="*/ 478426 w 705078"/>
                  <a:gd name="connsiteY15" fmla="*/ 685903 h 720467"/>
                  <a:gd name="connsiteX16" fmla="*/ 517717 w 705078"/>
                  <a:gd name="connsiteY16" fmla="*/ 713288 h 720467"/>
                  <a:gd name="connsiteX17" fmla="*/ 614157 w 705078"/>
                  <a:gd name="connsiteY17" fmla="*/ 712097 h 720467"/>
                  <a:gd name="connsiteX18" fmla="*/ 640351 w 705078"/>
                  <a:gd name="connsiteY18" fmla="*/ 676378 h 720467"/>
                  <a:gd name="connsiteX19" fmla="*/ 610585 w 705078"/>
                  <a:gd name="connsiteY19" fmla="*/ 641850 h 720467"/>
                  <a:gd name="connsiteX20" fmla="*/ 604632 w 705078"/>
                  <a:gd name="connsiteY20" fmla="*/ 431110 h 720467"/>
                  <a:gd name="connsiteX21" fmla="*/ 504620 w 705078"/>
                  <a:gd name="connsiteY21" fmla="*/ 329907 h 720467"/>
                  <a:gd name="connsiteX22" fmla="*/ 498667 w 705078"/>
                  <a:gd name="connsiteY22" fmla="*/ 220369 h 720467"/>
                  <a:gd name="connsiteX23" fmla="*/ 698692 w 705078"/>
                  <a:gd name="connsiteY23" fmla="*/ 96544 h 720467"/>
                  <a:gd name="connsiteX24" fmla="*/ 634398 w 705078"/>
                  <a:gd name="connsiteY24" fmla="*/ 103 h 720467"/>
                  <a:gd name="connsiteX25" fmla="*/ 424848 w 705078"/>
                  <a:gd name="connsiteY25" fmla="*/ 114403 h 720467"/>
                  <a:gd name="connsiteX0" fmla="*/ 424848 w 708408"/>
                  <a:gd name="connsiteY0" fmla="*/ 119716 h 725780"/>
                  <a:gd name="connsiteX1" fmla="*/ 253399 w 708408"/>
                  <a:gd name="connsiteY1" fmla="*/ 107810 h 725780"/>
                  <a:gd name="connsiteX2" fmla="*/ 61708 w 708408"/>
                  <a:gd name="connsiteY2" fmla="*/ 17322 h 725780"/>
                  <a:gd name="connsiteX3" fmla="*/ 4557 w 708408"/>
                  <a:gd name="connsiteY3" fmla="*/ 101856 h 725780"/>
                  <a:gd name="connsiteX4" fmla="*/ 193867 w 708408"/>
                  <a:gd name="connsiteY4" fmla="*/ 229254 h 725780"/>
                  <a:gd name="connsiteX5" fmla="*/ 191485 w 708408"/>
                  <a:gd name="connsiteY5" fmla="*/ 341173 h 725780"/>
                  <a:gd name="connsiteX6" fmla="*/ 84329 w 708408"/>
                  <a:gd name="connsiteY6" fmla="*/ 442376 h 725780"/>
                  <a:gd name="connsiteX7" fmla="*/ 87901 w 708408"/>
                  <a:gd name="connsiteY7" fmla="*/ 635257 h 725780"/>
                  <a:gd name="connsiteX8" fmla="*/ 66470 w 708408"/>
                  <a:gd name="connsiteY8" fmla="*/ 693598 h 725780"/>
                  <a:gd name="connsiteX9" fmla="*/ 104570 w 708408"/>
                  <a:gd name="connsiteY9" fmla="*/ 723363 h 725780"/>
                  <a:gd name="connsiteX10" fmla="*/ 191485 w 708408"/>
                  <a:gd name="connsiteY10" fmla="*/ 718601 h 725780"/>
                  <a:gd name="connsiteX11" fmla="*/ 221251 w 708408"/>
                  <a:gd name="connsiteY11" fmla="*/ 675738 h 725780"/>
                  <a:gd name="connsiteX12" fmla="*/ 224823 w 708408"/>
                  <a:gd name="connsiteY12" fmla="*/ 543579 h 725780"/>
                  <a:gd name="connsiteX13" fmla="*/ 349839 w 708408"/>
                  <a:gd name="connsiteY13" fmla="*/ 486429 h 725780"/>
                  <a:gd name="connsiteX14" fmla="*/ 468901 w 708408"/>
                  <a:gd name="connsiteY14" fmla="*/ 557866 h 725780"/>
                  <a:gd name="connsiteX15" fmla="*/ 478426 w 708408"/>
                  <a:gd name="connsiteY15" fmla="*/ 691216 h 725780"/>
                  <a:gd name="connsiteX16" fmla="*/ 517717 w 708408"/>
                  <a:gd name="connsiteY16" fmla="*/ 718601 h 725780"/>
                  <a:gd name="connsiteX17" fmla="*/ 614157 w 708408"/>
                  <a:gd name="connsiteY17" fmla="*/ 717410 h 725780"/>
                  <a:gd name="connsiteX18" fmla="*/ 640351 w 708408"/>
                  <a:gd name="connsiteY18" fmla="*/ 681691 h 725780"/>
                  <a:gd name="connsiteX19" fmla="*/ 610585 w 708408"/>
                  <a:gd name="connsiteY19" fmla="*/ 647163 h 725780"/>
                  <a:gd name="connsiteX20" fmla="*/ 604632 w 708408"/>
                  <a:gd name="connsiteY20" fmla="*/ 436423 h 725780"/>
                  <a:gd name="connsiteX21" fmla="*/ 504620 w 708408"/>
                  <a:gd name="connsiteY21" fmla="*/ 335220 h 725780"/>
                  <a:gd name="connsiteX22" fmla="*/ 498667 w 708408"/>
                  <a:gd name="connsiteY22" fmla="*/ 225682 h 725780"/>
                  <a:gd name="connsiteX23" fmla="*/ 698692 w 708408"/>
                  <a:gd name="connsiteY23" fmla="*/ 101857 h 725780"/>
                  <a:gd name="connsiteX24" fmla="*/ 634398 w 708408"/>
                  <a:gd name="connsiteY24" fmla="*/ 5416 h 725780"/>
                  <a:gd name="connsiteX25" fmla="*/ 424848 w 708408"/>
                  <a:gd name="connsiteY25" fmla="*/ 119716 h 725780"/>
                  <a:gd name="connsiteX0" fmla="*/ 424848 w 707288"/>
                  <a:gd name="connsiteY0" fmla="*/ 117078 h 723142"/>
                  <a:gd name="connsiteX1" fmla="*/ 253399 w 707288"/>
                  <a:gd name="connsiteY1" fmla="*/ 105172 h 723142"/>
                  <a:gd name="connsiteX2" fmla="*/ 61708 w 707288"/>
                  <a:gd name="connsiteY2" fmla="*/ 14684 h 723142"/>
                  <a:gd name="connsiteX3" fmla="*/ 4557 w 707288"/>
                  <a:gd name="connsiteY3" fmla="*/ 99218 h 723142"/>
                  <a:gd name="connsiteX4" fmla="*/ 193867 w 707288"/>
                  <a:gd name="connsiteY4" fmla="*/ 226616 h 723142"/>
                  <a:gd name="connsiteX5" fmla="*/ 191485 w 707288"/>
                  <a:gd name="connsiteY5" fmla="*/ 338535 h 723142"/>
                  <a:gd name="connsiteX6" fmla="*/ 84329 w 707288"/>
                  <a:gd name="connsiteY6" fmla="*/ 439738 h 723142"/>
                  <a:gd name="connsiteX7" fmla="*/ 87901 w 707288"/>
                  <a:gd name="connsiteY7" fmla="*/ 632619 h 723142"/>
                  <a:gd name="connsiteX8" fmla="*/ 66470 w 707288"/>
                  <a:gd name="connsiteY8" fmla="*/ 690960 h 723142"/>
                  <a:gd name="connsiteX9" fmla="*/ 104570 w 707288"/>
                  <a:gd name="connsiteY9" fmla="*/ 720725 h 723142"/>
                  <a:gd name="connsiteX10" fmla="*/ 191485 w 707288"/>
                  <a:gd name="connsiteY10" fmla="*/ 715963 h 723142"/>
                  <a:gd name="connsiteX11" fmla="*/ 221251 w 707288"/>
                  <a:gd name="connsiteY11" fmla="*/ 673100 h 723142"/>
                  <a:gd name="connsiteX12" fmla="*/ 224823 w 707288"/>
                  <a:gd name="connsiteY12" fmla="*/ 540941 h 723142"/>
                  <a:gd name="connsiteX13" fmla="*/ 349839 w 707288"/>
                  <a:gd name="connsiteY13" fmla="*/ 483791 h 723142"/>
                  <a:gd name="connsiteX14" fmla="*/ 468901 w 707288"/>
                  <a:gd name="connsiteY14" fmla="*/ 555228 h 723142"/>
                  <a:gd name="connsiteX15" fmla="*/ 478426 w 707288"/>
                  <a:gd name="connsiteY15" fmla="*/ 688578 h 723142"/>
                  <a:gd name="connsiteX16" fmla="*/ 517717 w 707288"/>
                  <a:gd name="connsiteY16" fmla="*/ 715963 h 723142"/>
                  <a:gd name="connsiteX17" fmla="*/ 614157 w 707288"/>
                  <a:gd name="connsiteY17" fmla="*/ 714772 h 723142"/>
                  <a:gd name="connsiteX18" fmla="*/ 640351 w 707288"/>
                  <a:gd name="connsiteY18" fmla="*/ 679053 h 723142"/>
                  <a:gd name="connsiteX19" fmla="*/ 610585 w 707288"/>
                  <a:gd name="connsiteY19" fmla="*/ 644525 h 723142"/>
                  <a:gd name="connsiteX20" fmla="*/ 604632 w 707288"/>
                  <a:gd name="connsiteY20" fmla="*/ 433785 h 723142"/>
                  <a:gd name="connsiteX21" fmla="*/ 504620 w 707288"/>
                  <a:gd name="connsiteY21" fmla="*/ 332582 h 723142"/>
                  <a:gd name="connsiteX22" fmla="*/ 498667 w 707288"/>
                  <a:gd name="connsiteY22" fmla="*/ 223044 h 723142"/>
                  <a:gd name="connsiteX23" fmla="*/ 698692 w 707288"/>
                  <a:gd name="connsiteY23" fmla="*/ 99219 h 723142"/>
                  <a:gd name="connsiteX24" fmla="*/ 634398 w 707288"/>
                  <a:gd name="connsiteY24" fmla="*/ 2778 h 723142"/>
                  <a:gd name="connsiteX25" fmla="*/ 424848 w 707288"/>
                  <a:gd name="connsiteY25" fmla="*/ 117078 h 723142"/>
                  <a:gd name="connsiteX0" fmla="*/ 424848 w 707100"/>
                  <a:gd name="connsiteY0" fmla="*/ 113617 h 719681"/>
                  <a:gd name="connsiteX1" fmla="*/ 253399 w 707100"/>
                  <a:gd name="connsiteY1" fmla="*/ 101711 h 719681"/>
                  <a:gd name="connsiteX2" fmla="*/ 61708 w 707100"/>
                  <a:gd name="connsiteY2" fmla="*/ 11223 h 719681"/>
                  <a:gd name="connsiteX3" fmla="*/ 4557 w 707100"/>
                  <a:gd name="connsiteY3" fmla="*/ 95757 h 719681"/>
                  <a:gd name="connsiteX4" fmla="*/ 193867 w 707100"/>
                  <a:gd name="connsiteY4" fmla="*/ 223155 h 719681"/>
                  <a:gd name="connsiteX5" fmla="*/ 191485 w 707100"/>
                  <a:gd name="connsiteY5" fmla="*/ 335074 h 719681"/>
                  <a:gd name="connsiteX6" fmla="*/ 84329 w 707100"/>
                  <a:gd name="connsiteY6" fmla="*/ 436277 h 719681"/>
                  <a:gd name="connsiteX7" fmla="*/ 87901 w 707100"/>
                  <a:gd name="connsiteY7" fmla="*/ 629158 h 719681"/>
                  <a:gd name="connsiteX8" fmla="*/ 66470 w 707100"/>
                  <a:gd name="connsiteY8" fmla="*/ 687499 h 719681"/>
                  <a:gd name="connsiteX9" fmla="*/ 104570 w 707100"/>
                  <a:gd name="connsiteY9" fmla="*/ 717264 h 719681"/>
                  <a:gd name="connsiteX10" fmla="*/ 191485 w 707100"/>
                  <a:gd name="connsiteY10" fmla="*/ 712502 h 719681"/>
                  <a:gd name="connsiteX11" fmla="*/ 221251 w 707100"/>
                  <a:gd name="connsiteY11" fmla="*/ 669639 h 719681"/>
                  <a:gd name="connsiteX12" fmla="*/ 224823 w 707100"/>
                  <a:gd name="connsiteY12" fmla="*/ 537480 h 719681"/>
                  <a:gd name="connsiteX13" fmla="*/ 349839 w 707100"/>
                  <a:gd name="connsiteY13" fmla="*/ 480330 h 719681"/>
                  <a:gd name="connsiteX14" fmla="*/ 468901 w 707100"/>
                  <a:gd name="connsiteY14" fmla="*/ 551767 h 719681"/>
                  <a:gd name="connsiteX15" fmla="*/ 478426 w 707100"/>
                  <a:gd name="connsiteY15" fmla="*/ 685117 h 719681"/>
                  <a:gd name="connsiteX16" fmla="*/ 517717 w 707100"/>
                  <a:gd name="connsiteY16" fmla="*/ 712502 h 719681"/>
                  <a:gd name="connsiteX17" fmla="*/ 614157 w 707100"/>
                  <a:gd name="connsiteY17" fmla="*/ 711311 h 719681"/>
                  <a:gd name="connsiteX18" fmla="*/ 640351 w 707100"/>
                  <a:gd name="connsiteY18" fmla="*/ 675592 h 719681"/>
                  <a:gd name="connsiteX19" fmla="*/ 610585 w 707100"/>
                  <a:gd name="connsiteY19" fmla="*/ 641064 h 719681"/>
                  <a:gd name="connsiteX20" fmla="*/ 604632 w 707100"/>
                  <a:gd name="connsiteY20" fmla="*/ 430324 h 719681"/>
                  <a:gd name="connsiteX21" fmla="*/ 504620 w 707100"/>
                  <a:gd name="connsiteY21" fmla="*/ 329121 h 719681"/>
                  <a:gd name="connsiteX22" fmla="*/ 498667 w 707100"/>
                  <a:gd name="connsiteY22" fmla="*/ 219583 h 719681"/>
                  <a:gd name="connsiteX23" fmla="*/ 698692 w 707100"/>
                  <a:gd name="connsiteY23" fmla="*/ 95758 h 719681"/>
                  <a:gd name="connsiteX24" fmla="*/ 633207 w 707100"/>
                  <a:gd name="connsiteY24" fmla="*/ 2888 h 719681"/>
                  <a:gd name="connsiteX25" fmla="*/ 424848 w 707100"/>
                  <a:gd name="connsiteY25" fmla="*/ 113617 h 719681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498667 w 708612"/>
                  <a:gd name="connsiteY22" fmla="*/ 220045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498667 w 708612"/>
                  <a:gd name="connsiteY22" fmla="*/ 220045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05811 w 708612"/>
                  <a:gd name="connsiteY22" fmla="*/ 22361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05811 w 708612"/>
                  <a:gd name="connsiteY22" fmla="*/ 22361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10574 w 708612"/>
                  <a:gd name="connsiteY22" fmla="*/ 22480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10574 w 708612"/>
                  <a:gd name="connsiteY22" fmla="*/ 22480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10574 w 708612"/>
                  <a:gd name="connsiteY22" fmla="*/ 22480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7936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10665" h="720143">
                    <a:moveTo>
                      <a:pt x="426901" y="114079"/>
                    </a:moveTo>
                    <a:cubicBezTo>
                      <a:pt x="363600" y="130549"/>
                      <a:pt x="315975" y="119239"/>
                      <a:pt x="255452" y="102173"/>
                    </a:cubicBezTo>
                    <a:cubicBezTo>
                      <a:pt x="194929" y="85107"/>
                      <a:pt x="104973" y="16446"/>
                      <a:pt x="63761" y="11685"/>
                    </a:cubicBezTo>
                    <a:cubicBezTo>
                      <a:pt x="13953" y="5931"/>
                      <a:pt x="-13432" y="60302"/>
                      <a:pt x="6610" y="96219"/>
                    </a:cubicBezTo>
                    <a:cubicBezTo>
                      <a:pt x="26652" y="132136"/>
                      <a:pt x="154247" y="186708"/>
                      <a:pt x="184013" y="227189"/>
                    </a:cubicBezTo>
                    <a:cubicBezTo>
                      <a:pt x="213779" y="267670"/>
                      <a:pt x="190959" y="312914"/>
                      <a:pt x="185204" y="339108"/>
                    </a:cubicBezTo>
                    <a:cubicBezTo>
                      <a:pt x="179449" y="365302"/>
                      <a:pt x="108210" y="385938"/>
                      <a:pt x="92335" y="434357"/>
                    </a:cubicBezTo>
                    <a:cubicBezTo>
                      <a:pt x="76460" y="482776"/>
                      <a:pt x="93923" y="587353"/>
                      <a:pt x="89954" y="629620"/>
                    </a:cubicBezTo>
                    <a:cubicBezTo>
                      <a:pt x="85985" y="671887"/>
                      <a:pt x="65745" y="673277"/>
                      <a:pt x="68523" y="687961"/>
                    </a:cubicBezTo>
                    <a:cubicBezTo>
                      <a:pt x="71301" y="702645"/>
                      <a:pt x="85787" y="713559"/>
                      <a:pt x="106623" y="717726"/>
                    </a:cubicBezTo>
                    <a:cubicBezTo>
                      <a:pt x="127459" y="721893"/>
                      <a:pt x="174091" y="720901"/>
                      <a:pt x="193538" y="712964"/>
                    </a:cubicBezTo>
                    <a:cubicBezTo>
                      <a:pt x="212985" y="705027"/>
                      <a:pt x="215565" y="698875"/>
                      <a:pt x="223304" y="670101"/>
                    </a:cubicBezTo>
                    <a:cubicBezTo>
                      <a:pt x="231043" y="641328"/>
                      <a:pt x="218542" y="570684"/>
                      <a:pt x="239973" y="540323"/>
                    </a:cubicBezTo>
                    <a:cubicBezTo>
                      <a:pt x="261404" y="509962"/>
                      <a:pt x="312800" y="490318"/>
                      <a:pt x="351892" y="487936"/>
                    </a:cubicBezTo>
                    <a:cubicBezTo>
                      <a:pt x="390984" y="485554"/>
                      <a:pt x="445952" y="521670"/>
                      <a:pt x="467383" y="554610"/>
                    </a:cubicBezTo>
                    <a:cubicBezTo>
                      <a:pt x="488814" y="587550"/>
                      <a:pt x="471748" y="659187"/>
                      <a:pt x="480479" y="685579"/>
                    </a:cubicBezTo>
                    <a:cubicBezTo>
                      <a:pt x="489210" y="711971"/>
                      <a:pt x="497148" y="708598"/>
                      <a:pt x="519770" y="712964"/>
                    </a:cubicBezTo>
                    <a:cubicBezTo>
                      <a:pt x="542392" y="717330"/>
                      <a:pt x="595771" y="717925"/>
                      <a:pt x="616210" y="711773"/>
                    </a:cubicBezTo>
                    <a:cubicBezTo>
                      <a:pt x="636649" y="705621"/>
                      <a:pt x="642999" y="687762"/>
                      <a:pt x="642404" y="676054"/>
                    </a:cubicBezTo>
                    <a:cubicBezTo>
                      <a:pt x="641809" y="664346"/>
                      <a:pt x="618790" y="684587"/>
                      <a:pt x="612638" y="641526"/>
                    </a:cubicBezTo>
                    <a:cubicBezTo>
                      <a:pt x="606486" y="598465"/>
                      <a:pt x="621965" y="462536"/>
                      <a:pt x="605494" y="417689"/>
                    </a:cubicBezTo>
                    <a:cubicBezTo>
                      <a:pt x="589023" y="372842"/>
                      <a:pt x="522151" y="361730"/>
                      <a:pt x="506673" y="329583"/>
                    </a:cubicBezTo>
                    <a:cubicBezTo>
                      <a:pt x="491195" y="297436"/>
                      <a:pt x="490998" y="254176"/>
                      <a:pt x="512627" y="224807"/>
                    </a:cubicBezTo>
                    <a:cubicBezTo>
                      <a:pt x="534256" y="195438"/>
                      <a:pt x="636451" y="162697"/>
                      <a:pt x="700745" y="96220"/>
                    </a:cubicBezTo>
                    <a:cubicBezTo>
                      <a:pt x="726939" y="46412"/>
                      <a:pt x="699951" y="-15104"/>
                      <a:pt x="635260" y="3350"/>
                    </a:cubicBezTo>
                    <a:cubicBezTo>
                      <a:pt x="570569" y="21804"/>
                      <a:pt x="490202" y="97609"/>
                      <a:pt x="426901" y="114079"/>
                    </a:cubicBezTo>
                    <a:close/>
                  </a:path>
                </a:pathLst>
              </a:custGeom>
              <a:solidFill>
                <a:srgbClr val="66CCFF">
                  <a:alpha val="8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2" name="フリーフォーム: 図形 291">
                <a:extLst>
                  <a:ext uri="{FF2B5EF4-FFF2-40B4-BE49-F238E27FC236}">
                    <a16:creationId xmlns:a16="http://schemas.microsoft.com/office/drawing/2014/main" id="{640A628A-2B16-3889-52A2-068C162D08A4}"/>
                  </a:ext>
                </a:extLst>
              </p:cNvPr>
              <p:cNvSpPr/>
              <p:nvPr/>
            </p:nvSpPr>
            <p:spPr>
              <a:xfrm>
                <a:off x="2042462" y="2878048"/>
                <a:ext cx="284099" cy="131855"/>
              </a:xfrm>
              <a:custGeom>
                <a:avLst/>
                <a:gdLst>
                  <a:gd name="connsiteX0" fmla="*/ 4501 w 286183"/>
                  <a:gd name="connsiteY0" fmla="*/ 9852 h 134604"/>
                  <a:gd name="connsiteX1" fmla="*/ 108085 w 286183"/>
                  <a:gd name="connsiteY1" fmla="*/ 52714 h 134604"/>
                  <a:gd name="connsiteX2" fmla="*/ 187857 w 286183"/>
                  <a:gd name="connsiteY2" fmla="*/ 50333 h 134604"/>
                  <a:gd name="connsiteX3" fmla="*/ 285488 w 286183"/>
                  <a:gd name="connsiteY3" fmla="*/ 1518 h 134604"/>
                  <a:gd name="connsiteX4" fmla="*/ 225957 w 286183"/>
                  <a:gd name="connsiteY4" fmla="*/ 115818 h 134604"/>
                  <a:gd name="connsiteX5" fmla="*/ 121182 w 286183"/>
                  <a:gd name="connsiteY5" fmla="*/ 132486 h 134604"/>
                  <a:gd name="connsiteX6" fmla="*/ 29504 w 286183"/>
                  <a:gd name="connsiteY6" fmla="*/ 94386 h 134604"/>
                  <a:gd name="connsiteX7" fmla="*/ 4501 w 286183"/>
                  <a:gd name="connsiteY7" fmla="*/ 9852 h 134604"/>
                  <a:gd name="connsiteX0" fmla="*/ 4501 w 286073"/>
                  <a:gd name="connsiteY0" fmla="*/ 9636 h 134388"/>
                  <a:gd name="connsiteX1" fmla="*/ 108085 w 286073"/>
                  <a:gd name="connsiteY1" fmla="*/ 52498 h 134388"/>
                  <a:gd name="connsiteX2" fmla="*/ 191429 w 286073"/>
                  <a:gd name="connsiteY2" fmla="*/ 53689 h 134388"/>
                  <a:gd name="connsiteX3" fmla="*/ 285488 w 286073"/>
                  <a:gd name="connsiteY3" fmla="*/ 1302 h 134388"/>
                  <a:gd name="connsiteX4" fmla="*/ 225957 w 286073"/>
                  <a:gd name="connsiteY4" fmla="*/ 115602 h 134388"/>
                  <a:gd name="connsiteX5" fmla="*/ 121182 w 286073"/>
                  <a:gd name="connsiteY5" fmla="*/ 132270 h 134388"/>
                  <a:gd name="connsiteX6" fmla="*/ 29504 w 286073"/>
                  <a:gd name="connsiteY6" fmla="*/ 94170 h 134388"/>
                  <a:gd name="connsiteX7" fmla="*/ 4501 w 286073"/>
                  <a:gd name="connsiteY7" fmla="*/ 9636 h 134388"/>
                  <a:gd name="connsiteX0" fmla="*/ 4501 w 286073"/>
                  <a:gd name="connsiteY0" fmla="*/ 9636 h 134388"/>
                  <a:gd name="connsiteX1" fmla="*/ 108085 w 286073"/>
                  <a:gd name="connsiteY1" fmla="*/ 52498 h 134388"/>
                  <a:gd name="connsiteX2" fmla="*/ 191429 w 286073"/>
                  <a:gd name="connsiteY2" fmla="*/ 53689 h 134388"/>
                  <a:gd name="connsiteX3" fmla="*/ 285488 w 286073"/>
                  <a:gd name="connsiteY3" fmla="*/ 1302 h 134388"/>
                  <a:gd name="connsiteX4" fmla="*/ 225957 w 286073"/>
                  <a:gd name="connsiteY4" fmla="*/ 115602 h 134388"/>
                  <a:gd name="connsiteX5" fmla="*/ 121182 w 286073"/>
                  <a:gd name="connsiteY5" fmla="*/ 132270 h 134388"/>
                  <a:gd name="connsiteX6" fmla="*/ 29504 w 286073"/>
                  <a:gd name="connsiteY6" fmla="*/ 94170 h 134388"/>
                  <a:gd name="connsiteX7" fmla="*/ 4501 w 286073"/>
                  <a:gd name="connsiteY7" fmla="*/ 9636 h 134388"/>
                  <a:gd name="connsiteX0" fmla="*/ 4501 w 286126"/>
                  <a:gd name="connsiteY0" fmla="*/ 9348 h 132886"/>
                  <a:gd name="connsiteX1" fmla="*/ 108085 w 286126"/>
                  <a:gd name="connsiteY1" fmla="*/ 52210 h 132886"/>
                  <a:gd name="connsiteX2" fmla="*/ 191429 w 286126"/>
                  <a:gd name="connsiteY2" fmla="*/ 53401 h 132886"/>
                  <a:gd name="connsiteX3" fmla="*/ 285488 w 286126"/>
                  <a:gd name="connsiteY3" fmla="*/ 1014 h 132886"/>
                  <a:gd name="connsiteX4" fmla="*/ 227147 w 286126"/>
                  <a:gd name="connsiteY4" fmla="*/ 106980 h 132886"/>
                  <a:gd name="connsiteX5" fmla="*/ 121182 w 286126"/>
                  <a:gd name="connsiteY5" fmla="*/ 131982 h 132886"/>
                  <a:gd name="connsiteX6" fmla="*/ 29504 w 286126"/>
                  <a:gd name="connsiteY6" fmla="*/ 93882 h 132886"/>
                  <a:gd name="connsiteX7" fmla="*/ 4501 w 286126"/>
                  <a:gd name="connsiteY7" fmla="*/ 9348 h 132886"/>
                  <a:gd name="connsiteX0" fmla="*/ 4501 w 286204"/>
                  <a:gd name="connsiteY0" fmla="*/ 9348 h 133333"/>
                  <a:gd name="connsiteX1" fmla="*/ 108085 w 286204"/>
                  <a:gd name="connsiteY1" fmla="*/ 52210 h 133333"/>
                  <a:gd name="connsiteX2" fmla="*/ 191429 w 286204"/>
                  <a:gd name="connsiteY2" fmla="*/ 53401 h 133333"/>
                  <a:gd name="connsiteX3" fmla="*/ 285488 w 286204"/>
                  <a:gd name="connsiteY3" fmla="*/ 1014 h 133333"/>
                  <a:gd name="connsiteX4" fmla="*/ 227147 w 286204"/>
                  <a:gd name="connsiteY4" fmla="*/ 106980 h 133333"/>
                  <a:gd name="connsiteX5" fmla="*/ 121182 w 286204"/>
                  <a:gd name="connsiteY5" fmla="*/ 131982 h 133333"/>
                  <a:gd name="connsiteX6" fmla="*/ 29504 w 286204"/>
                  <a:gd name="connsiteY6" fmla="*/ 93882 h 133333"/>
                  <a:gd name="connsiteX7" fmla="*/ 4501 w 286204"/>
                  <a:gd name="connsiteY7" fmla="*/ 9348 h 133333"/>
                  <a:gd name="connsiteX0" fmla="*/ 4501 w 279087"/>
                  <a:gd name="connsiteY0" fmla="*/ 9348 h 132886"/>
                  <a:gd name="connsiteX1" fmla="*/ 108085 w 279087"/>
                  <a:gd name="connsiteY1" fmla="*/ 52210 h 132886"/>
                  <a:gd name="connsiteX2" fmla="*/ 191429 w 279087"/>
                  <a:gd name="connsiteY2" fmla="*/ 53401 h 132886"/>
                  <a:gd name="connsiteX3" fmla="*/ 278344 w 279087"/>
                  <a:gd name="connsiteY3" fmla="*/ 1014 h 132886"/>
                  <a:gd name="connsiteX4" fmla="*/ 227147 w 279087"/>
                  <a:gd name="connsiteY4" fmla="*/ 106980 h 132886"/>
                  <a:gd name="connsiteX5" fmla="*/ 121182 w 279087"/>
                  <a:gd name="connsiteY5" fmla="*/ 131982 h 132886"/>
                  <a:gd name="connsiteX6" fmla="*/ 29504 w 279087"/>
                  <a:gd name="connsiteY6" fmla="*/ 93882 h 132886"/>
                  <a:gd name="connsiteX7" fmla="*/ 4501 w 279087"/>
                  <a:gd name="connsiteY7" fmla="*/ 9348 h 132886"/>
                  <a:gd name="connsiteX0" fmla="*/ 4501 w 278344"/>
                  <a:gd name="connsiteY0" fmla="*/ 16006 h 139544"/>
                  <a:gd name="connsiteX1" fmla="*/ 108085 w 278344"/>
                  <a:gd name="connsiteY1" fmla="*/ 58868 h 139544"/>
                  <a:gd name="connsiteX2" fmla="*/ 191429 w 278344"/>
                  <a:gd name="connsiteY2" fmla="*/ 60059 h 139544"/>
                  <a:gd name="connsiteX3" fmla="*/ 278344 w 278344"/>
                  <a:gd name="connsiteY3" fmla="*/ 7672 h 139544"/>
                  <a:gd name="connsiteX4" fmla="*/ 227147 w 278344"/>
                  <a:gd name="connsiteY4" fmla="*/ 113638 h 139544"/>
                  <a:gd name="connsiteX5" fmla="*/ 121182 w 278344"/>
                  <a:gd name="connsiteY5" fmla="*/ 138640 h 139544"/>
                  <a:gd name="connsiteX6" fmla="*/ 29504 w 278344"/>
                  <a:gd name="connsiteY6" fmla="*/ 100540 h 139544"/>
                  <a:gd name="connsiteX7" fmla="*/ 4501 w 278344"/>
                  <a:gd name="connsiteY7" fmla="*/ 16006 h 139544"/>
                  <a:gd name="connsiteX0" fmla="*/ 4501 w 278344"/>
                  <a:gd name="connsiteY0" fmla="*/ 11572 h 135057"/>
                  <a:gd name="connsiteX1" fmla="*/ 108085 w 278344"/>
                  <a:gd name="connsiteY1" fmla="*/ 54434 h 135057"/>
                  <a:gd name="connsiteX2" fmla="*/ 191429 w 278344"/>
                  <a:gd name="connsiteY2" fmla="*/ 55625 h 135057"/>
                  <a:gd name="connsiteX3" fmla="*/ 278344 w 278344"/>
                  <a:gd name="connsiteY3" fmla="*/ 8000 h 135057"/>
                  <a:gd name="connsiteX4" fmla="*/ 227147 w 278344"/>
                  <a:gd name="connsiteY4" fmla="*/ 109204 h 135057"/>
                  <a:gd name="connsiteX5" fmla="*/ 121182 w 278344"/>
                  <a:gd name="connsiteY5" fmla="*/ 134206 h 135057"/>
                  <a:gd name="connsiteX6" fmla="*/ 29504 w 278344"/>
                  <a:gd name="connsiteY6" fmla="*/ 96106 h 135057"/>
                  <a:gd name="connsiteX7" fmla="*/ 4501 w 278344"/>
                  <a:gd name="connsiteY7" fmla="*/ 11572 h 135057"/>
                  <a:gd name="connsiteX0" fmla="*/ 4501 w 278344"/>
                  <a:gd name="connsiteY0" fmla="*/ 7528 h 131013"/>
                  <a:gd name="connsiteX1" fmla="*/ 108085 w 278344"/>
                  <a:gd name="connsiteY1" fmla="*/ 50390 h 131013"/>
                  <a:gd name="connsiteX2" fmla="*/ 191429 w 278344"/>
                  <a:gd name="connsiteY2" fmla="*/ 51581 h 131013"/>
                  <a:gd name="connsiteX3" fmla="*/ 278344 w 278344"/>
                  <a:gd name="connsiteY3" fmla="*/ 3956 h 131013"/>
                  <a:gd name="connsiteX4" fmla="*/ 227147 w 278344"/>
                  <a:gd name="connsiteY4" fmla="*/ 105160 h 131013"/>
                  <a:gd name="connsiteX5" fmla="*/ 121182 w 278344"/>
                  <a:gd name="connsiteY5" fmla="*/ 130162 h 131013"/>
                  <a:gd name="connsiteX6" fmla="*/ 29504 w 278344"/>
                  <a:gd name="connsiteY6" fmla="*/ 92062 h 131013"/>
                  <a:gd name="connsiteX7" fmla="*/ 4501 w 278344"/>
                  <a:gd name="connsiteY7" fmla="*/ 7528 h 131013"/>
                  <a:gd name="connsiteX0" fmla="*/ 4501 w 278344"/>
                  <a:gd name="connsiteY0" fmla="*/ 7528 h 131909"/>
                  <a:gd name="connsiteX1" fmla="*/ 108085 w 278344"/>
                  <a:gd name="connsiteY1" fmla="*/ 50390 h 131909"/>
                  <a:gd name="connsiteX2" fmla="*/ 191429 w 278344"/>
                  <a:gd name="connsiteY2" fmla="*/ 51581 h 131909"/>
                  <a:gd name="connsiteX3" fmla="*/ 278344 w 278344"/>
                  <a:gd name="connsiteY3" fmla="*/ 3956 h 131909"/>
                  <a:gd name="connsiteX4" fmla="*/ 227147 w 278344"/>
                  <a:gd name="connsiteY4" fmla="*/ 105160 h 131909"/>
                  <a:gd name="connsiteX5" fmla="*/ 121182 w 278344"/>
                  <a:gd name="connsiteY5" fmla="*/ 130162 h 131909"/>
                  <a:gd name="connsiteX6" fmla="*/ 29504 w 278344"/>
                  <a:gd name="connsiteY6" fmla="*/ 92062 h 131909"/>
                  <a:gd name="connsiteX7" fmla="*/ 4501 w 278344"/>
                  <a:gd name="connsiteY7" fmla="*/ 7528 h 131909"/>
                  <a:gd name="connsiteX0" fmla="*/ 3879 w 282484"/>
                  <a:gd name="connsiteY0" fmla="*/ 7528 h 131909"/>
                  <a:gd name="connsiteX1" fmla="*/ 112225 w 282484"/>
                  <a:gd name="connsiteY1" fmla="*/ 50390 h 131909"/>
                  <a:gd name="connsiteX2" fmla="*/ 195569 w 282484"/>
                  <a:gd name="connsiteY2" fmla="*/ 51581 h 131909"/>
                  <a:gd name="connsiteX3" fmla="*/ 282484 w 282484"/>
                  <a:gd name="connsiteY3" fmla="*/ 3956 h 131909"/>
                  <a:gd name="connsiteX4" fmla="*/ 231287 w 282484"/>
                  <a:gd name="connsiteY4" fmla="*/ 105160 h 131909"/>
                  <a:gd name="connsiteX5" fmla="*/ 125322 w 282484"/>
                  <a:gd name="connsiteY5" fmla="*/ 130162 h 131909"/>
                  <a:gd name="connsiteX6" fmla="*/ 33644 w 282484"/>
                  <a:gd name="connsiteY6" fmla="*/ 92062 h 131909"/>
                  <a:gd name="connsiteX7" fmla="*/ 3879 w 282484"/>
                  <a:gd name="connsiteY7" fmla="*/ 7528 h 131909"/>
                  <a:gd name="connsiteX0" fmla="*/ 302 w 278907"/>
                  <a:gd name="connsiteY0" fmla="*/ 7528 h 131909"/>
                  <a:gd name="connsiteX1" fmla="*/ 108648 w 278907"/>
                  <a:gd name="connsiteY1" fmla="*/ 50390 h 131909"/>
                  <a:gd name="connsiteX2" fmla="*/ 191992 w 278907"/>
                  <a:gd name="connsiteY2" fmla="*/ 51581 h 131909"/>
                  <a:gd name="connsiteX3" fmla="*/ 278907 w 278907"/>
                  <a:gd name="connsiteY3" fmla="*/ 3956 h 131909"/>
                  <a:gd name="connsiteX4" fmla="*/ 227710 w 278907"/>
                  <a:gd name="connsiteY4" fmla="*/ 105160 h 131909"/>
                  <a:gd name="connsiteX5" fmla="*/ 121745 w 278907"/>
                  <a:gd name="connsiteY5" fmla="*/ 130162 h 131909"/>
                  <a:gd name="connsiteX6" fmla="*/ 30067 w 278907"/>
                  <a:gd name="connsiteY6" fmla="*/ 92062 h 131909"/>
                  <a:gd name="connsiteX7" fmla="*/ 302 w 278907"/>
                  <a:gd name="connsiteY7" fmla="*/ 7528 h 131909"/>
                  <a:gd name="connsiteX0" fmla="*/ 3484 w 282089"/>
                  <a:gd name="connsiteY0" fmla="*/ 7528 h 131909"/>
                  <a:gd name="connsiteX1" fmla="*/ 111830 w 282089"/>
                  <a:gd name="connsiteY1" fmla="*/ 50390 h 131909"/>
                  <a:gd name="connsiteX2" fmla="*/ 195174 w 282089"/>
                  <a:gd name="connsiteY2" fmla="*/ 51581 h 131909"/>
                  <a:gd name="connsiteX3" fmla="*/ 282089 w 282089"/>
                  <a:gd name="connsiteY3" fmla="*/ 3956 h 131909"/>
                  <a:gd name="connsiteX4" fmla="*/ 230892 w 282089"/>
                  <a:gd name="connsiteY4" fmla="*/ 105160 h 131909"/>
                  <a:gd name="connsiteX5" fmla="*/ 124927 w 282089"/>
                  <a:gd name="connsiteY5" fmla="*/ 130162 h 131909"/>
                  <a:gd name="connsiteX6" fmla="*/ 35630 w 282089"/>
                  <a:gd name="connsiteY6" fmla="*/ 88490 h 131909"/>
                  <a:gd name="connsiteX7" fmla="*/ 3484 w 282089"/>
                  <a:gd name="connsiteY7" fmla="*/ 7528 h 131909"/>
                  <a:gd name="connsiteX0" fmla="*/ 3950 w 282555"/>
                  <a:gd name="connsiteY0" fmla="*/ 7528 h 131909"/>
                  <a:gd name="connsiteX1" fmla="*/ 112296 w 282555"/>
                  <a:gd name="connsiteY1" fmla="*/ 50390 h 131909"/>
                  <a:gd name="connsiteX2" fmla="*/ 195640 w 282555"/>
                  <a:gd name="connsiteY2" fmla="*/ 51581 h 131909"/>
                  <a:gd name="connsiteX3" fmla="*/ 282555 w 282555"/>
                  <a:gd name="connsiteY3" fmla="*/ 3956 h 131909"/>
                  <a:gd name="connsiteX4" fmla="*/ 231358 w 282555"/>
                  <a:gd name="connsiteY4" fmla="*/ 105160 h 131909"/>
                  <a:gd name="connsiteX5" fmla="*/ 125393 w 282555"/>
                  <a:gd name="connsiteY5" fmla="*/ 130162 h 131909"/>
                  <a:gd name="connsiteX6" fmla="*/ 36096 w 282555"/>
                  <a:gd name="connsiteY6" fmla="*/ 88490 h 131909"/>
                  <a:gd name="connsiteX7" fmla="*/ 3950 w 282555"/>
                  <a:gd name="connsiteY7" fmla="*/ 7528 h 131909"/>
                  <a:gd name="connsiteX0" fmla="*/ 3950 w 282555"/>
                  <a:gd name="connsiteY0" fmla="*/ 7528 h 131909"/>
                  <a:gd name="connsiteX1" fmla="*/ 112296 w 282555"/>
                  <a:gd name="connsiteY1" fmla="*/ 50390 h 131909"/>
                  <a:gd name="connsiteX2" fmla="*/ 195640 w 282555"/>
                  <a:gd name="connsiteY2" fmla="*/ 51581 h 131909"/>
                  <a:gd name="connsiteX3" fmla="*/ 282555 w 282555"/>
                  <a:gd name="connsiteY3" fmla="*/ 3956 h 131909"/>
                  <a:gd name="connsiteX4" fmla="*/ 231358 w 282555"/>
                  <a:gd name="connsiteY4" fmla="*/ 105160 h 131909"/>
                  <a:gd name="connsiteX5" fmla="*/ 125393 w 282555"/>
                  <a:gd name="connsiteY5" fmla="*/ 130162 h 131909"/>
                  <a:gd name="connsiteX6" fmla="*/ 36096 w 282555"/>
                  <a:gd name="connsiteY6" fmla="*/ 88490 h 131909"/>
                  <a:gd name="connsiteX7" fmla="*/ 3950 w 282555"/>
                  <a:gd name="connsiteY7" fmla="*/ 7528 h 131909"/>
                  <a:gd name="connsiteX0" fmla="*/ 3846 w 282451"/>
                  <a:gd name="connsiteY0" fmla="*/ 7528 h 136719"/>
                  <a:gd name="connsiteX1" fmla="*/ 112192 w 282451"/>
                  <a:gd name="connsiteY1" fmla="*/ 50390 h 136719"/>
                  <a:gd name="connsiteX2" fmla="*/ 195536 w 282451"/>
                  <a:gd name="connsiteY2" fmla="*/ 51581 h 136719"/>
                  <a:gd name="connsiteX3" fmla="*/ 282451 w 282451"/>
                  <a:gd name="connsiteY3" fmla="*/ 3956 h 136719"/>
                  <a:gd name="connsiteX4" fmla="*/ 231254 w 282451"/>
                  <a:gd name="connsiteY4" fmla="*/ 105160 h 136719"/>
                  <a:gd name="connsiteX5" fmla="*/ 147911 w 282451"/>
                  <a:gd name="connsiteY5" fmla="*/ 136115 h 136719"/>
                  <a:gd name="connsiteX6" fmla="*/ 35992 w 282451"/>
                  <a:gd name="connsiteY6" fmla="*/ 88490 h 136719"/>
                  <a:gd name="connsiteX7" fmla="*/ 3846 w 282451"/>
                  <a:gd name="connsiteY7" fmla="*/ 7528 h 136719"/>
                  <a:gd name="connsiteX0" fmla="*/ 3785 w 282390"/>
                  <a:gd name="connsiteY0" fmla="*/ 7528 h 135567"/>
                  <a:gd name="connsiteX1" fmla="*/ 112131 w 282390"/>
                  <a:gd name="connsiteY1" fmla="*/ 50390 h 135567"/>
                  <a:gd name="connsiteX2" fmla="*/ 195475 w 282390"/>
                  <a:gd name="connsiteY2" fmla="*/ 51581 h 135567"/>
                  <a:gd name="connsiteX3" fmla="*/ 282390 w 282390"/>
                  <a:gd name="connsiteY3" fmla="*/ 3956 h 135567"/>
                  <a:gd name="connsiteX4" fmla="*/ 231193 w 282390"/>
                  <a:gd name="connsiteY4" fmla="*/ 105160 h 135567"/>
                  <a:gd name="connsiteX5" fmla="*/ 144278 w 282390"/>
                  <a:gd name="connsiteY5" fmla="*/ 134925 h 135567"/>
                  <a:gd name="connsiteX6" fmla="*/ 35931 w 282390"/>
                  <a:gd name="connsiteY6" fmla="*/ 88490 h 135567"/>
                  <a:gd name="connsiteX7" fmla="*/ 3785 w 282390"/>
                  <a:gd name="connsiteY7" fmla="*/ 7528 h 135567"/>
                  <a:gd name="connsiteX0" fmla="*/ 3785 w 282390"/>
                  <a:gd name="connsiteY0" fmla="*/ 7528 h 134925"/>
                  <a:gd name="connsiteX1" fmla="*/ 112131 w 282390"/>
                  <a:gd name="connsiteY1" fmla="*/ 50390 h 134925"/>
                  <a:gd name="connsiteX2" fmla="*/ 195475 w 282390"/>
                  <a:gd name="connsiteY2" fmla="*/ 51581 h 134925"/>
                  <a:gd name="connsiteX3" fmla="*/ 282390 w 282390"/>
                  <a:gd name="connsiteY3" fmla="*/ 3956 h 134925"/>
                  <a:gd name="connsiteX4" fmla="*/ 231193 w 282390"/>
                  <a:gd name="connsiteY4" fmla="*/ 105160 h 134925"/>
                  <a:gd name="connsiteX5" fmla="*/ 144278 w 282390"/>
                  <a:gd name="connsiteY5" fmla="*/ 134925 h 134925"/>
                  <a:gd name="connsiteX6" fmla="*/ 35931 w 282390"/>
                  <a:gd name="connsiteY6" fmla="*/ 88490 h 134925"/>
                  <a:gd name="connsiteX7" fmla="*/ 3785 w 282390"/>
                  <a:gd name="connsiteY7" fmla="*/ 7528 h 134925"/>
                  <a:gd name="connsiteX0" fmla="*/ 3785 w 282390"/>
                  <a:gd name="connsiteY0" fmla="*/ 7528 h 134925"/>
                  <a:gd name="connsiteX1" fmla="*/ 112131 w 282390"/>
                  <a:gd name="connsiteY1" fmla="*/ 50390 h 134925"/>
                  <a:gd name="connsiteX2" fmla="*/ 195475 w 282390"/>
                  <a:gd name="connsiteY2" fmla="*/ 51581 h 134925"/>
                  <a:gd name="connsiteX3" fmla="*/ 282390 w 282390"/>
                  <a:gd name="connsiteY3" fmla="*/ 3956 h 134925"/>
                  <a:gd name="connsiteX4" fmla="*/ 231193 w 282390"/>
                  <a:gd name="connsiteY4" fmla="*/ 105160 h 134925"/>
                  <a:gd name="connsiteX5" fmla="*/ 144278 w 282390"/>
                  <a:gd name="connsiteY5" fmla="*/ 134925 h 134925"/>
                  <a:gd name="connsiteX6" fmla="*/ 35931 w 282390"/>
                  <a:gd name="connsiteY6" fmla="*/ 88490 h 134925"/>
                  <a:gd name="connsiteX7" fmla="*/ 3785 w 282390"/>
                  <a:gd name="connsiteY7" fmla="*/ 7528 h 134925"/>
                  <a:gd name="connsiteX0" fmla="*/ 3034 w 281639"/>
                  <a:gd name="connsiteY0" fmla="*/ 7528 h 134925"/>
                  <a:gd name="connsiteX1" fmla="*/ 111380 w 281639"/>
                  <a:gd name="connsiteY1" fmla="*/ 50390 h 134925"/>
                  <a:gd name="connsiteX2" fmla="*/ 194724 w 281639"/>
                  <a:gd name="connsiteY2" fmla="*/ 51581 h 134925"/>
                  <a:gd name="connsiteX3" fmla="*/ 281639 w 281639"/>
                  <a:gd name="connsiteY3" fmla="*/ 3956 h 134925"/>
                  <a:gd name="connsiteX4" fmla="*/ 230442 w 281639"/>
                  <a:gd name="connsiteY4" fmla="*/ 105160 h 134925"/>
                  <a:gd name="connsiteX5" fmla="*/ 143527 w 281639"/>
                  <a:gd name="connsiteY5" fmla="*/ 134925 h 134925"/>
                  <a:gd name="connsiteX6" fmla="*/ 39943 w 281639"/>
                  <a:gd name="connsiteY6" fmla="*/ 84918 h 134925"/>
                  <a:gd name="connsiteX7" fmla="*/ 3034 w 281639"/>
                  <a:gd name="connsiteY7" fmla="*/ 7528 h 134925"/>
                  <a:gd name="connsiteX0" fmla="*/ 3034 w 281639"/>
                  <a:gd name="connsiteY0" fmla="*/ 7528 h 134925"/>
                  <a:gd name="connsiteX1" fmla="*/ 111380 w 281639"/>
                  <a:gd name="connsiteY1" fmla="*/ 50390 h 134925"/>
                  <a:gd name="connsiteX2" fmla="*/ 194724 w 281639"/>
                  <a:gd name="connsiteY2" fmla="*/ 51581 h 134925"/>
                  <a:gd name="connsiteX3" fmla="*/ 281639 w 281639"/>
                  <a:gd name="connsiteY3" fmla="*/ 3956 h 134925"/>
                  <a:gd name="connsiteX4" fmla="*/ 230442 w 281639"/>
                  <a:gd name="connsiteY4" fmla="*/ 105160 h 134925"/>
                  <a:gd name="connsiteX5" fmla="*/ 143527 w 281639"/>
                  <a:gd name="connsiteY5" fmla="*/ 134925 h 134925"/>
                  <a:gd name="connsiteX6" fmla="*/ 39943 w 281639"/>
                  <a:gd name="connsiteY6" fmla="*/ 84918 h 134925"/>
                  <a:gd name="connsiteX7" fmla="*/ 3034 w 281639"/>
                  <a:gd name="connsiteY7" fmla="*/ 7528 h 134925"/>
                  <a:gd name="connsiteX0" fmla="*/ 3034 w 284099"/>
                  <a:gd name="connsiteY0" fmla="*/ 4458 h 131855"/>
                  <a:gd name="connsiteX1" fmla="*/ 111380 w 284099"/>
                  <a:gd name="connsiteY1" fmla="*/ 47320 h 131855"/>
                  <a:gd name="connsiteX2" fmla="*/ 194724 w 284099"/>
                  <a:gd name="connsiteY2" fmla="*/ 48511 h 131855"/>
                  <a:gd name="connsiteX3" fmla="*/ 281639 w 284099"/>
                  <a:gd name="connsiteY3" fmla="*/ 886 h 131855"/>
                  <a:gd name="connsiteX4" fmla="*/ 241157 w 284099"/>
                  <a:gd name="connsiteY4" fmla="*/ 96137 h 131855"/>
                  <a:gd name="connsiteX5" fmla="*/ 143527 w 284099"/>
                  <a:gd name="connsiteY5" fmla="*/ 131855 h 131855"/>
                  <a:gd name="connsiteX6" fmla="*/ 39943 w 284099"/>
                  <a:gd name="connsiteY6" fmla="*/ 81848 h 131855"/>
                  <a:gd name="connsiteX7" fmla="*/ 3034 w 284099"/>
                  <a:gd name="connsiteY7" fmla="*/ 4458 h 13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4099" h="131855">
                    <a:moveTo>
                      <a:pt x="3034" y="4458"/>
                    </a:moveTo>
                    <a:cubicBezTo>
                      <a:pt x="14940" y="-1297"/>
                      <a:pt x="79432" y="39978"/>
                      <a:pt x="111380" y="47320"/>
                    </a:cubicBezTo>
                    <a:cubicBezTo>
                      <a:pt x="143328" y="54662"/>
                      <a:pt x="166347" y="56250"/>
                      <a:pt x="194724" y="48511"/>
                    </a:cubicBezTo>
                    <a:cubicBezTo>
                      <a:pt x="223101" y="40772"/>
                      <a:pt x="273900" y="-7052"/>
                      <a:pt x="281639" y="886"/>
                    </a:cubicBezTo>
                    <a:cubicBezTo>
                      <a:pt x="289378" y="8824"/>
                      <a:pt x="279654" y="70737"/>
                      <a:pt x="241157" y="96137"/>
                    </a:cubicBezTo>
                    <a:cubicBezTo>
                      <a:pt x="202660" y="121537"/>
                      <a:pt x="189366" y="131855"/>
                      <a:pt x="143527" y="131855"/>
                    </a:cubicBezTo>
                    <a:cubicBezTo>
                      <a:pt x="98878" y="129473"/>
                      <a:pt x="63358" y="103081"/>
                      <a:pt x="39943" y="81848"/>
                    </a:cubicBezTo>
                    <a:cubicBezTo>
                      <a:pt x="16528" y="60615"/>
                      <a:pt x="-8872" y="10213"/>
                      <a:pt x="3034" y="4458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11" name="グループ化 310">
              <a:extLst>
                <a:ext uri="{FF2B5EF4-FFF2-40B4-BE49-F238E27FC236}">
                  <a16:creationId xmlns:a16="http://schemas.microsoft.com/office/drawing/2014/main" id="{FAD021CD-E558-5E64-4178-E93E95F0C9D9}"/>
                </a:ext>
              </a:extLst>
            </p:cNvPr>
            <p:cNvGrpSpPr/>
            <p:nvPr/>
          </p:nvGrpSpPr>
          <p:grpSpPr>
            <a:xfrm>
              <a:off x="264489" y="3836951"/>
              <a:ext cx="974881" cy="457154"/>
              <a:chOff x="4861094" y="3790668"/>
              <a:chExt cx="974881" cy="598608"/>
            </a:xfrm>
          </p:grpSpPr>
          <p:sp>
            <p:nvSpPr>
              <p:cNvPr id="312" name="正方形/長方形 311">
                <a:extLst>
                  <a:ext uri="{FF2B5EF4-FFF2-40B4-BE49-F238E27FC236}">
                    <a16:creationId xmlns:a16="http://schemas.microsoft.com/office/drawing/2014/main" id="{89E220A9-A2AC-8BEC-F962-F41F6DC14E91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新生児</a:t>
                </a:r>
                <a:endParaRPr kumimoji="1" lang="ja-JP" altLang="en-US" sz="16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endParaRPr>
              </a:p>
            </p:txBody>
          </p:sp>
          <p:sp>
            <p:nvSpPr>
              <p:cNvPr id="313" name="正方形/長方形 312">
                <a:extLst>
                  <a:ext uri="{FF2B5EF4-FFF2-40B4-BE49-F238E27FC236}">
                    <a16:creationId xmlns:a16="http://schemas.microsoft.com/office/drawing/2014/main" id="{78EE3BA1-BA84-B7DD-63A3-10CD94E55E16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８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０％</a:t>
                </a:r>
              </a:p>
            </p:txBody>
          </p:sp>
        </p:grpSp>
      </p:grpSp>
      <p:sp>
        <p:nvSpPr>
          <p:cNvPr id="316" name="正方形/長方形 315">
            <a:extLst>
              <a:ext uri="{FF2B5EF4-FFF2-40B4-BE49-F238E27FC236}">
                <a16:creationId xmlns:a16="http://schemas.microsoft.com/office/drawing/2014/main" id="{272416BB-DB84-0E18-045C-103C029A7003}"/>
              </a:ext>
            </a:extLst>
          </p:cNvPr>
          <p:cNvSpPr/>
          <p:nvPr/>
        </p:nvSpPr>
        <p:spPr>
          <a:xfrm>
            <a:off x="257966" y="1666230"/>
            <a:ext cx="3312368" cy="322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体重あたりの水分割合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4DF1D58E-11CE-C3FC-8E65-3513ECA9279E}"/>
              </a:ext>
            </a:extLst>
          </p:cNvPr>
          <p:cNvGrpSpPr/>
          <p:nvPr/>
        </p:nvGrpSpPr>
        <p:grpSpPr>
          <a:xfrm>
            <a:off x="6271617" y="1868154"/>
            <a:ext cx="1467249" cy="3412408"/>
            <a:chOff x="8082945" y="2254361"/>
            <a:chExt cx="1467249" cy="3412408"/>
          </a:xfrm>
        </p:grpSpPr>
        <p:grpSp>
          <p:nvGrpSpPr>
            <p:cNvPr id="318" name="グループ化 317">
              <a:extLst>
                <a:ext uri="{FF2B5EF4-FFF2-40B4-BE49-F238E27FC236}">
                  <a16:creationId xmlns:a16="http://schemas.microsoft.com/office/drawing/2014/main" id="{B8553DF4-7939-D5E8-95D3-9C560389B027}"/>
                </a:ext>
              </a:extLst>
            </p:cNvPr>
            <p:cNvGrpSpPr/>
            <p:nvPr/>
          </p:nvGrpSpPr>
          <p:grpSpPr>
            <a:xfrm>
              <a:off x="8082945" y="2254361"/>
              <a:ext cx="1467249" cy="3412408"/>
              <a:chOff x="4934884" y="1737439"/>
              <a:chExt cx="828224" cy="1926215"/>
            </a:xfrm>
          </p:grpSpPr>
          <p:sp>
            <p:nvSpPr>
              <p:cNvPr id="319" name="楕円 318">
                <a:extLst>
                  <a:ext uri="{FF2B5EF4-FFF2-40B4-BE49-F238E27FC236}">
                    <a16:creationId xmlns:a16="http://schemas.microsoft.com/office/drawing/2014/main" id="{1AA3BB9C-E80E-3093-4B09-12BBEAE5C0AE}"/>
                  </a:ext>
                </a:extLst>
              </p:cNvPr>
              <p:cNvSpPr/>
              <p:nvPr/>
            </p:nvSpPr>
            <p:spPr>
              <a:xfrm>
                <a:off x="5144068" y="1737439"/>
                <a:ext cx="396044" cy="385937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0" name="フリーフォーム: 図形 319">
                <a:extLst>
                  <a:ext uri="{FF2B5EF4-FFF2-40B4-BE49-F238E27FC236}">
                    <a16:creationId xmlns:a16="http://schemas.microsoft.com/office/drawing/2014/main" id="{062C6791-534F-2CF0-E109-4288DE0059B3}"/>
                  </a:ext>
                </a:extLst>
              </p:cNvPr>
              <p:cNvSpPr/>
              <p:nvPr/>
            </p:nvSpPr>
            <p:spPr>
              <a:xfrm>
                <a:off x="4934884" y="2135996"/>
                <a:ext cx="828224" cy="1527658"/>
              </a:xfrm>
              <a:custGeom>
                <a:avLst/>
                <a:gdLst>
                  <a:gd name="connsiteX0" fmla="*/ 303499 w 829166"/>
                  <a:gd name="connsiteY0" fmla="*/ 13430 h 1560859"/>
                  <a:gd name="connsiteX1" fmla="*/ 185627 w 829166"/>
                  <a:gd name="connsiteY1" fmla="*/ 11049 h 1560859"/>
                  <a:gd name="connsiteX2" fmla="*/ 58230 w 829166"/>
                  <a:gd name="connsiteY2" fmla="*/ 134874 h 1560859"/>
                  <a:gd name="connsiteX3" fmla="*/ 2271 w 829166"/>
                  <a:gd name="connsiteY3" fmla="*/ 694468 h 1560859"/>
                  <a:gd name="connsiteX4" fmla="*/ 129668 w 829166"/>
                  <a:gd name="connsiteY4" fmla="*/ 695658 h 1560859"/>
                  <a:gd name="connsiteX5" fmla="*/ 170149 w 829166"/>
                  <a:gd name="connsiteY5" fmla="*/ 345615 h 1560859"/>
                  <a:gd name="connsiteX6" fmla="*/ 211821 w 829166"/>
                  <a:gd name="connsiteY6" fmla="*/ 300371 h 1560859"/>
                  <a:gd name="connsiteX7" fmla="*/ 211821 w 829166"/>
                  <a:gd name="connsiteY7" fmla="*/ 625411 h 1560859"/>
                  <a:gd name="connsiteX8" fmla="*/ 143955 w 829166"/>
                  <a:gd name="connsiteY8" fmla="*/ 1450515 h 1560859"/>
                  <a:gd name="connsiteX9" fmla="*/ 320168 w 829166"/>
                  <a:gd name="connsiteY9" fmla="*/ 1461230 h 1560859"/>
                  <a:gd name="connsiteX10" fmla="*/ 385652 w 829166"/>
                  <a:gd name="connsiteY10" fmla="*/ 850440 h 1560859"/>
                  <a:gd name="connsiteX11" fmla="*/ 439230 w 829166"/>
                  <a:gd name="connsiteY11" fmla="*/ 848058 h 1560859"/>
                  <a:gd name="connsiteX12" fmla="*/ 507096 w 829166"/>
                  <a:gd name="connsiteY12" fmla="*/ 1490996 h 1560859"/>
                  <a:gd name="connsiteX13" fmla="*/ 676164 w 829166"/>
                  <a:gd name="connsiteY13" fmla="*/ 1461230 h 1560859"/>
                  <a:gd name="connsiteX14" fmla="*/ 615443 w 829166"/>
                  <a:gd name="connsiteY14" fmla="*/ 758761 h 1560859"/>
                  <a:gd name="connsiteX15" fmla="*/ 620205 w 829166"/>
                  <a:gd name="connsiteY15" fmla="*/ 294418 h 1560859"/>
                  <a:gd name="connsiteX16" fmla="*/ 653543 w 829166"/>
                  <a:gd name="connsiteY16" fmla="*/ 387286 h 1560859"/>
                  <a:gd name="connsiteX17" fmla="*/ 704739 w 829166"/>
                  <a:gd name="connsiteY17" fmla="*/ 708755 h 1560859"/>
                  <a:gd name="connsiteX18" fmla="*/ 827374 w 829166"/>
                  <a:gd name="connsiteY18" fmla="*/ 698040 h 1560859"/>
                  <a:gd name="connsiteX19" fmla="*/ 759508 w 829166"/>
                  <a:gd name="connsiteY19" fmla="*/ 101536 h 1560859"/>
                  <a:gd name="connsiteX20" fmla="*/ 522574 w 829166"/>
                  <a:gd name="connsiteY20" fmla="*/ 11049 h 1560859"/>
                  <a:gd name="connsiteX21" fmla="*/ 438039 w 829166"/>
                  <a:gd name="connsiteY21" fmla="*/ 76533 h 1560859"/>
                  <a:gd name="connsiteX22" fmla="*/ 303499 w 829166"/>
                  <a:gd name="connsiteY22" fmla="*/ 13430 h 1560859"/>
                  <a:gd name="connsiteX0" fmla="*/ 303499 w 829166"/>
                  <a:gd name="connsiteY0" fmla="*/ 13318 h 1560747"/>
                  <a:gd name="connsiteX1" fmla="*/ 185627 w 829166"/>
                  <a:gd name="connsiteY1" fmla="*/ 10937 h 1560747"/>
                  <a:gd name="connsiteX2" fmla="*/ 58230 w 829166"/>
                  <a:gd name="connsiteY2" fmla="*/ 134762 h 1560747"/>
                  <a:gd name="connsiteX3" fmla="*/ 2271 w 829166"/>
                  <a:gd name="connsiteY3" fmla="*/ 694356 h 1560747"/>
                  <a:gd name="connsiteX4" fmla="*/ 129668 w 829166"/>
                  <a:gd name="connsiteY4" fmla="*/ 695546 h 1560747"/>
                  <a:gd name="connsiteX5" fmla="*/ 170149 w 829166"/>
                  <a:gd name="connsiteY5" fmla="*/ 345503 h 1560747"/>
                  <a:gd name="connsiteX6" fmla="*/ 211821 w 829166"/>
                  <a:gd name="connsiteY6" fmla="*/ 300259 h 1560747"/>
                  <a:gd name="connsiteX7" fmla="*/ 211821 w 829166"/>
                  <a:gd name="connsiteY7" fmla="*/ 625299 h 1560747"/>
                  <a:gd name="connsiteX8" fmla="*/ 143955 w 829166"/>
                  <a:gd name="connsiteY8" fmla="*/ 1450403 h 1560747"/>
                  <a:gd name="connsiteX9" fmla="*/ 320168 w 829166"/>
                  <a:gd name="connsiteY9" fmla="*/ 1461118 h 1560747"/>
                  <a:gd name="connsiteX10" fmla="*/ 385652 w 829166"/>
                  <a:gd name="connsiteY10" fmla="*/ 850328 h 1560747"/>
                  <a:gd name="connsiteX11" fmla="*/ 439230 w 829166"/>
                  <a:gd name="connsiteY11" fmla="*/ 847946 h 1560747"/>
                  <a:gd name="connsiteX12" fmla="*/ 507096 w 829166"/>
                  <a:gd name="connsiteY12" fmla="*/ 1490884 h 1560747"/>
                  <a:gd name="connsiteX13" fmla="*/ 676164 w 829166"/>
                  <a:gd name="connsiteY13" fmla="*/ 1461118 h 1560747"/>
                  <a:gd name="connsiteX14" fmla="*/ 615443 w 829166"/>
                  <a:gd name="connsiteY14" fmla="*/ 758649 h 1560747"/>
                  <a:gd name="connsiteX15" fmla="*/ 620205 w 829166"/>
                  <a:gd name="connsiteY15" fmla="*/ 294306 h 1560747"/>
                  <a:gd name="connsiteX16" fmla="*/ 653543 w 829166"/>
                  <a:gd name="connsiteY16" fmla="*/ 387174 h 1560747"/>
                  <a:gd name="connsiteX17" fmla="*/ 704739 w 829166"/>
                  <a:gd name="connsiteY17" fmla="*/ 708643 h 1560747"/>
                  <a:gd name="connsiteX18" fmla="*/ 827374 w 829166"/>
                  <a:gd name="connsiteY18" fmla="*/ 697928 h 1560747"/>
                  <a:gd name="connsiteX19" fmla="*/ 759508 w 829166"/>
                  <a:gd name="connsiteY19" fmla="*/ 101424 h 1560747"/>
                  <a:gd name="connsiteX20" fmla="*/ 522574 w 829166"/>
                  <a:gd name="connsiteY20" fmla="*/ 10937 h 1560747"/>
                  <a:gd name="connsiteX21" fmla="*/ 398749 w 829166"/>
                  <a:gd name="connsiteY21" fmla="*/ 74040 h 1560747"/>
                  <a:gd name="connsiteX22" fmla="*/ 303499 w 829166"/>
                  <a:gd name="connsiteY22" fmla="*/ 13318 h 1560747"/>
                  <a:gd name="connsiteX0" fmla="*/ 303499 w 829166"/>
                  <a:gd name="connsiteY0" fmla="*/ 13373 h 1560802"/>
                  <a:gd name="connsiteX1" fmla="*/ 185627 w 829166"/>
                  <a:gd name="connsiteY1" fmla="*/ 10992 h 1560802"/>
                  <a:gd name="connsiteX2" fmla="*/ 58230 w 829166"/>
                  <a:gd name="connsiteY2" fmla="*/ 134817 h 1560802"/>
                  <a:gd name="connsiteX3" fmla="*/ 2271 w 829166"/>
                  <a:gd name="connsiteY3" fmla="*/ 694411 h 1560802"/>
                  <a:gd name="connsiteX4" fmla="*/ 129668 w 829166"/>
                  <a:gd name="connsiteY4" fmla="*/ 695601 h 1560802"/>
                  <a:gd name="connsiteX5" fmla="*/ 170149 w 829166"/>
                  <a:gd name="connsiteY5" fmla="*/ 345558 h 1560802"/>
                  <a:gd name="connsiteX6" fmla="*/ 211821 w 829166"/>
                  <a:gd name="connsiteY6" fmla="*/ 300314 h 1560802"/>
                  <a:gd name="connsiteX7" fmla="*/ 211821 w 829166"/>
                  <a:gd name="connsiteY7" fmla="*/ 625354 h 1560802"/>
                  <a:gd name="connsiteX8" fmla="*/ 143955 w 829166"/>
                  <a:gd name="connsiteY8" fmla="*/ 1450458 h 1560802"/>
                  <a:gd name="connsiteX9" fmla="*/ 320168 w 829166"/>
                  <a:gd name="connsiteY9" fmla="*/ 1461173 h 1560802"/>
                  <a:gd name="connsiteX10" fmla="*/ 385652 w 829166"/>
                  <a:gd name="connsiteY10" fmla="*/ 850383 h 1560802"/>
                  <a:gd name="connsiteX11" fmla="*/ 439230 w 829166"/>
                  <a:gd name="connsiteY11" fmla="*/ 848001 h 1560802"/>
                  <a:gd name="connsiteX12" fmla="*/ 507096 w 829166"/>
                  <a:gd name="connsiteY12" fmla="*/ 1490939 h 1560802"/>
                  <a:gd name="connsiteX13" fmla="*/ 676164 w 829166"/>
                  <a:gd name="connsiteY13" fmla="*/ 1461173 h 1560802"/>
                  <a:gd name="connsiteX14" fmla="*/ 615443 w 829166"/>
                  <a:gd name="connsiteY14" fmla="*/ 758704 h 1560802"/>
                  <a:gd name="connsiteX15" fmla="*/ 620205 w 829166"/>
                  <a:gd name="connsiteY15" fmla="*/ 294361 h 1560802"/>
                  <a:gd name="connsiteX16" fmla="*/ 653543 w 829166"/>
                  <a:gd name="connsiteY16" fmla="*/ 387229 h 1560802"/>
                  <a:gd name="connsiteX17" fmla="*/ 704739 w 829166"/>
                  <a:gd name="connsiteY17" fmla="*/ 708698 h 1560802"/>
                  <a:gd name="connsiteX18" fmla="*/ 827374 w 829166"/>
                  <a:gd name="connsiteY18" fmla="*/ 697983 h 1560802"/>
                  <a:gd name="connsiteX19" fmla="*/ 759508 w 829166"/>
                  <a:gd name="connsiteY19" fmla="*/ 101479 h 1560802"/>
                  <a:gd name="connsiteX20" fmla="*/ 522574 w 829166"/>
                  <a:gd name="connsiteY20" fmla="*/ 10992 h 1560802"/>
                  <a:gd name="connsiteX21" fmla="*/ 408274 w 829166"/>
                  <a:gd name="connsiteY21" fmla="*/ 75285 h 1560802"/>
                  <a:gd name="connsiteX22" fmla="*/ 303499 w 829166"/>
                  <a:gd name="connsiteY22" fmla="*/ 13373 h 1560802"/>
                  <a:gd name="connsiteX0" fmla="*/ 303423 w 829090"/>
                  <a:gd name="connsiteY0" fmla="*/ 12550 h 1559979"/>
                  <a:gd name="connsiteX1" fmla="*/ 174835 w 829090"/>
                  <a:gd name="connsiteY1" fmla="*/ 11360 h 1559979"/>
                  <a:gd name="connsiteX2" fmla="*/ 58154 w 829090"/>
                  <a:gd name="connsiteY2" fmla="*/ 133994 h 1559979"/>
                  <a:gd name="connsiteX3" fmla="*/ 2195 w 829090"/>
                  <a:gd name="connsiteY3" fmla="*/ 693588 h 1559979"/>
                  <a:gd name="connsiteX4" fmla="*/ 129592 w 829090"/>
                  <a:gd name="connsiteY4" fmla="*/ 694778 h 1559979"/>
                  <a:gd name="connsiteX5" fmla="*/ 170073 w 829090"/>
                  <a:gd name="connsiteY5" fmla="*/ 344735 h 1559979"/>
                  <a:gd name="connsiteX6" fmla="*/ 211745 w 829090"/>
                  <a:gd name="connsiteY6" fmla="*/ 299491 h 1559979"/>
                  <a:gd name="connsiteX7" fmla="*/ 211745 w 829090"/>
                  <a:gd name="connsiteY7" fmla="*/ 624531 h 1559979"/>
                  <a:gd name="connsiteX8" fmla="*/ 143879 w 829090"/>
                  <a:gd name="connsiteY8" fmla="*/ 1449635 h 1559979"/>
                  <a:gd name="connsiteX9" fmla="*/ 320092 w 829090"/>
                  <a:gd name="connsiteY9" fmla="*/ 1460350 h 1559979"/>
                  <a:gd name="connsiteX10" fmla="*/ 385576 w 829090"/>
                  <a:gd name="connsiteY10" fmla="*/ 849560 h 1559979"/>
                  <a:gd name="connsiteX11" fmla="*/ 439154 w 829090"/>
                  <a:gd name="connsiteY11" fmla="*/ 847178 h 1559979"/>
                  <a:gd name="connsiteX12" fmla="*/ 507020 w 829090"/>
                  <a:gd name="connsiteY12" fmla="*/ 1490116 h 1559979"/>
                  <a:gd name="connsiteX13" fmla="*/ 676088 w 829090"/>
                  <a:gd name="connsiteY13" fmla="*/ 1460350 h 1559979"/>
                  <a:gd name="connsiteX14" fmla="*/ 615367 w 829090"/>
                  <a:gd name="connsiteY14" fmla="*/ 757881 h 1559979"/>
                  <a:gd name="connsiteX15" fmla="*/ 620129 w 829090"/>
                  <a:gd name="connsiteY15" fmla="*/ 293538 h 1559979"/>
                  <a:gd name="connsiteX16" fmla="*/ 653467 w 829090"/>
                  <a:gd name="connsiteY16" fmla="*/ 386406 h 1559979"/>
                  <a:gd name="connsiteX17" fmla="*/ 704663 w 829090"/>
                  <a:gd name="connsiteY17" fmla="*/ 707875 h 1559979"/>
                  <a:gd name="connsiteX18" fmla="*/ 827298 w 829090"/>
                  <a:gd name="connsiteY18" fmla="*/ 697160 h 1559979"/>
                  <a:gd name="connsiteX19" fmla="*/ 759432 w 829090"/>
                  <a:gd name="connsiteY19" fmla="*/ 100656 h 1559979"/>
                  <a:gd name="connsiteX20" fmla="*/ 522498 w 829090"/>
                  <a:gd name="connsiteY20" fmla="*/ 10169 h 1559979"/>
                  <a:gd name="connsiteX21" fmla="*/ 408198 w 829090"/>
                  <a:gd name="connsiteY21" fmla="*/ 74462 h 1559979"/>
                  <a:gd name="connsiteX22" fmla="*/ 303423 w 829090"/>
                  <a:gd name="connsiteY22" fmla="*/ 12550 h 1559979"/>
                  <a:gd name="connsiteX0" fmla="*/ 306995 w 829090"/>
                  <a:gd name="connsiteY0" fmla="*/ 11892 h 1560511"/>
                  <a:gd name="connsiteX1" fmla="*/ 174835 w 829090"/>
                  <a:gd name="connsiteY1" fmla="*/ 11892 h 1560511"/>
                  <a:gd name="connsiteX2" fmla="*/ 58154 w 829090"/>
                  <a:gd name="connsiteY2" fmla="*/ 134526 h 1560511"/>
                  <a:gd name="connsiteX3" fmla="*/ 2195 w 829090"/>
                  <a:gd name="connsiteY3" fmla="*/ 694120 h 1560511"/>
                  <a:gd name="connsiteX4" fmla="*/ 129592 w 829090"/>
                  <a:gd name="connsiteY4" fmla="*/ 695310 h 1560511"/>
                  <a:gd name="connsiteX5" fmla="*/ 170073 w 829090"/>
                  <a:gd name="connsiteY5" fmla="*/ 345267 h 1560511"/>
                  <a:gd name="connsiteX6" fmla="*/ 211745 w 829090"/>
                  <a:gd name="connsiteY6" fmla="*/ 300023 h 1560511"/>
                  <a:gd name="connsiteX7" fmla="*/ 211745 w 829090"/>
                  <a:gd name="connsiteY7" fmla="*/ 625063 h 1560511"/>
                  <a:gd name="connsiteX8" fmla="*/ 143879 w 829090"/>
                  <a:gd name="connsiteY8" fmla="*/ 1450167 h 1560511"/>
                  <a:gd name="connsiteX9" fmla="*/ 320092 w 829090"/>
                  <a:gd name="connsiteY9" fmla="*/ 1460882 h 1560511"/>
                  <a:gd name="connsiteX10" fmla="*/ 385576 w 829090"/>
                  <a:gd name="connsiteY10" fmla="*/ 850092 h 1560511"/>
                  <a:gd name="connsiteX11" fmla="*/ 439154 w 829090"/>
                  <a:gd name="connsiteY11" fmla="*/ 847710 h 1560511"/>
                  <a:gd name="connsiteX12" fmla="*/ 507020 w 829090"/>
                  <a:gd name="connsiteY12" fmla="*/ 1490648 h 1560511"/>
                  <a:gd name="connsiteX13" fmla="*/ 676088 w 829090"/>
                  <a:gd name="connsiteY13" fmla="*/ 1460882 h 1560511"/>
                  <a:gd name="connsiteX14" fmla="*/ 615367 w 829090"/>
                  <a:gd name="connsiteY14" fmla="*/ 758413 h 1560511"/>
                  <a:gd name="connsiteX15" fmla="*/ 620129 w 829090"/>
                  <a:gd name="connsiteY15" fmla="*/ 294070 h 1560511"/>
                  <a:gd name="connsiteX16" fmla="*/ 653467 w 829090"/>
                  <a:gd name="connsiteY16" fmla="*/ 386938 h 1560511"/>
                  <a:gd name="connsiteX17" fmla="*/ 704663 w 829090"/>
                  <a:gd name="connsiteY17" fmla="*/ 708407 h 1560511"/>
                  <a:gd name="connsiteX18" fmla="*/ 827298 w 829090"/>
                  <a:gd name="connsiteY18" fmla="*/ 697692 h 1560511"/>
                  <a:gd name="connsiteX19" fmla="*/ 759432 w 829090"/>
                  <a:gd name="connsiteY19" fmla="*/ 101188 h 1560511"/>
                  <a:gd name="connsiteX20" fmla="*/ 522498 w 829090"/>
                  <a:gd name="connsiteY20" fmla="*/ 10701 h 1560511"/>
                  <a:gd name="connsiteX21" fmla="*/ 408198 w 829090"/>
                  <a:gd name="connsiteY21" fmla="*/ 74994 h 1560511"/>
                  <a:gd name="connsiteX22" fmla="*/ 306995 w 829090"/>
                  <a:gd name="connsiteY22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995 w 829575"/>
                  <a:gd name="connsiteY0" fmla="*/ 11892 h 1560511"/>
                  <a:gd name="connsiteX1" fmla="*/ 174835 w 829575"/>
                  <a:gd name="connsiteY1" fmla="*/ 11892 h 1560511"/>
                  <a:gd name="connsiteX2" fmla="*/ 58154 w 829575"/>
                  <a:gd name="connsiteY2" fmla="*/ 134526 h 1560511"/>
                  <a:gd name="connsiteX3" fmla="*/ 2195 w 829575"/>
                  <a:gd name="connsiteY3" fmla="*/ 694120 h 1560511"/>
                  <a:gd name="connsiteX4" fmla="*/ 129592 w 829575"/>
                  <a:gd name="connsiteY4" fmla="*/ 695310 h 1560511"/>
                  <a:gd name="connsiteX5" fmla="*/ 170073 w 829575"/>
                  <a:gd name="connsiteY5" fmla="*/ 345267 h 1560511"/>
                  <a:gd name="connsiteX6" fmla="*/ 211745 w 829575"/>
                  <a:gd name="connsiteY6" fmla="*/ 300023 h 1560511"/>
                  <a:gd name="connsiteX7" fmla="*/ 211745 w 829575"/>
                  <a:gd name="connsiteY7" fmla="*/ 625063 h 1560511"/>
                  <a:gd name="connsiteX8" fmla="*/ 143879 w 829575"/>
                  <a:gd name="connsiteY8" fmla="*/ 1450167 h 1560511"/>
                  <a:gd name="connsiteX9" fmla="*/ 320092 w 829575"/>
                  <a:gd name="connsiteY9" fmla="*/ 1460882 h 1560511"/>
                  <a:gd name="connsiteX10" fmla="*/ 385576 w 829575"/>
                  <a:gd name="connsiteY10" fmla="*/ 850092 h 1560511"/>
                  <a:gd name="connsiteX11" fmla="*/ 439154 w 829575"/>
                  <a:gd name="connsiteY11" fmla="*/ 847710 h 1560511"/>
                  <a:gd name="connsiteX12" fmla="*/ 507020 w 829575"/>
                  <a:gd name="connsiteY12" fmla="*/ 1490648 h 1560511"/>
                  <a:gd name="connsiteX13" fmla="*/ 676088 w 829575"/>
                  <a:gd name="connsiteY13" fmla="*/ 1460882 h 1560511"/>
                  <a:gd name="connsiteX14" fmla="*/ 615367 w 829575"/>
                  <a:gd name="connsiteY14" fmla="*/ 758413 h 1560511"/>
                  <a:gd name="connsiteX15" fmla="*/ 620129 w 829575"/>
                  <a:gd name="connsiteY15" fmla="*/ 294070 h 1560511"/>
                  <a:gd name="connsiteX16" fmla="*/ 653467 w 829575"/>
                  <a:gd name="connsiteY16" fmla="*/ 386938 h 1560511"/>
                  <a:gd name="connsiteX17" fmla="*/ 704663 w 829575"/>
                  <a:gd name="connsiteY17" fmla="*/ 708407 h 1560511"/>
                  <a:gd name="connsiteX18" fmla="*/ 827298 w 829575"/>
                  <a:gd name="connsiteY18" fmla="*/ 697692 h 1560511"/>
                  <a:gd name="connsiteX19" fmla="*/ 759432 w 829575"/>
                  <a:gd name="connsiteY19" fmla="*/ 101188 h 1560511"/>
                  <a:gd name="connsiteX20" fmla="*/ 677279 w 829575"/>
                  <a:gd name="connsiteY20" fmla="*/ 17845 h 1560511"/>
                  <a:gd name="connsiteX21" fmla="*/ 522498 w 829575"/>
                  <a:gd name="connsiteY21" fmla="*/ 10701 h 1560511"/>
                  <a:gd name="connsiteX22" fmla="*/ 408198 w 829575"/>
                  <a:gd name="connsiteY22" fmla="*/ 74994 h 1560511"/>
                  <a:gd name="connsiteX23" fmla="*/ 306995 w 829575"/>
                  <a:gd name="connsiteY23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891 w 828256"/>
                  <a:gd name="connsiteY0" fmla="*/ 11892 h 1560511"/>
                  <a:gd name="connsiteX1" fmla="*/ 159253 w 828256"/>
                  <a:gd name="connsiteY1" fmla="*/ 11892 h 1560511"/>
                  <a:gd name="connsiteX2" fmla="*/ 58050 w 828256"/>
                  <a:gd name="connsiteY2" fmla="*/ 134526 h 1560511"/>
                  <a:gd name="connsiteX3" fmla="*/ 2091 w 828256"/>
                  <a:gd name="connsiteY3" fmla="*/ 694120 h 1560511"/>
                  <a:gd name="connsiteX4" fmla="*/ 129488 w 828256"/>
                  <a:gd name="connsiteY4" fmla="*/ 695310 h 1560511"/>
                  <a:gd name="connsiteX5" fmla="*/ 169969 w 828256"/>
                  <a:gd name="connsiteY5" fmla="*/ 345267 h 1560511"/>
                  <a:gd name="connsiteX6" fmla="*/ 211641 w 828256"/>
                  <a:gd name="connsiteY6" fmla="*/ 300023 h 1560511"/>
                  <a:gd name="connsiteX7" fmla="*/ 211641 w 828256"/>
                  <a:gd name="connsiteY7" fmla="*/ 625063 h 1560511"/>
                  <a:gd name="connsiteX8" fmla="*/ 143775 w 828256"/>
                  <a:gd name="connsiteY8" fmla="*/ 1450167 h 1560511"/>
                  <a:gd name="connsiteX9" fmla="*/ 319988 w 828256"/>
                  <a:gd name="connsiteY9" fmla="*/ 1460882 h 1560511"/>
                  <a:gd name="connsiteX10" fmla="*/ 385472 w 828256"/>
                  <a:gd name="connsiteY10" fmla="*/ 850092 h 1560511"/>
                  <a:gd name="connsiteX11" fmla="*/ 439050 w 828256"/>
                  <a:gd name="connsiteY11" fmla="*/ 847710 h 1560511"/>
                  <a:gd name="connsiteX12" fmla="*/ 506916 w 828256"/>
                  <a:gd name="connsiteY12" fmla="*/ 1490648 h 1560511"/>
                  <a:gd name="connsiteX13" fmla="*/ 675984 w 828256"/>
                  <a:gd name="connsiteY13" fmla="*/ 1460882 h 1560511"/>
                  <a:gd name="connsiteX14" fmla="*/ 615263 w 828256"/>
                  <a:gd name="connsiteY14" fmla="*/ 758413 h 1560511"/>
                  <a:gd name="connsiteX15" fmla="*/ 620025 w 828256"/>
                  <a:gd name="connsiteY15" fmla="*/ 294070 h 1560511"/>
                  <a:gd name="connsiteX16" fmla="*/ 653363 w 828256"/>
                  <a:gd name="connsiteY16" fmla="*/ 386938 h 1560511"/>
                  <a:gd name="connsiteX17" fmla="*/ 704559 w 828256"/>
                  <a:gd name="connsiteY17" fmla="*/ 708407 h 1560511"/>
                  <a:gd name="connsiteX18" fmla="*/ 827194 w 828256"/>
                  <a:gd name="connsiteY18" fmla="*/ 697692 h 1560511"/>
                  <a:gd name="connsiteX19" fmla="*/ 759328 w 828256"/>
                  <a:gd name="connsiteY19" fmla="*/ 101188 h 1560511"/>
                  <a:gd name="connsiteX20" fmla="*/ 677175 w 828256"/>
                  <a:gd name="connsiteY20" fmla="*/ 17845 h 1560511"/>
                  <a:gd name="connsiteX21" fmla="*/ 522394 w 828256"/>
                  <a:gd name="connsiteY21" fmla="*/ 10701 h 1560511"/>
                  <a:gd name="connsiteX22" fmla="*/ 408094 w 828256"/>
                  <a:gd name="connsiteY22" fmla="*/ 74994 h 1560511"/>
                  <a:gd name="connsiteX23" fmla="*/ 306891 w 828256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47129"/>
                  <a:gd name="connsiteX1" fmla="*/ 159209 w 829618"/>
                  <a:gd name="connsiteY1" fmla="*/ 11892 h 1547129"/>
                  <a:gd name="connsiteX2" fmla="*/ 58006 w 829618"/>
                  <a:gd name="connsiteY2" fmla="*/ 134526 h 1547129"/>
                  <a:gd name="connsiteX3" fmla="*/ 2047 w 829618"/>
                  <a:gd name="connsiteY3" fmla="*/ 694120 h 1547129"/>
                  <a:gd name="connsiteX4" fmla="*/ 129444 w 829618"/>
                  <a:gd name="connsiteY4" fmla="*/ 695310 h 1547129"/>
                  <a:gd name="connsiteX5" fmla="*/ 174687 w 829618"/>
                  <a:gd name="connsiteY5" fmla="*/ 347648 h 1547129"/>
                  <a:gd name="connsiteX6" fmla="*/ 211597 w 829618"/>
                  <a:gd name="connsiteY6" fmla="*/ 300023 h 1547129"/>
                  <a:gd name="connsiteX7" fmla="*/ 211597 w 829618"/>
                  <a:gd name="connsiteY7" fmla="*/ 625063 h 1547129"/>
                  <a:gd name="connsiteX8" fmla="*/ 143731 w 829618"/>
                  <a:gd name="connsiteY8" fmla="*/ 1450167 h 1547129"/>
                  <a:gd name="connsiteX9" fmla="*/ 319944 w 829618"/>
                  <a:gd name="connsiteY9" fmla="*/ 1460882 h 1547129"/>
                  <a:gd name="connsiteX10" fmla="*/ 385428 w 829618"/>
                  <a:gd name="connsiteY10" fmla="*/ 850092 h 1547129"/>
                  <a:gd name="connsiteX11" fmla="*/ 439006 w 829618"/>
                  <a:gd name="connsiteY11" fmla="*/ 847710 h 1547129"/>
                  <a:gd name="connsiteX12" fmla="*/ 499728 w 829618"/>
                  <a:gd name="connsiteY12" fmla="*/ 1468026 h 1547129"/>
                  <a:gd name="connsiteX13" fmla="*/ 675940 w 829618"/>
                  <a:gd name="connsiteY13" fmla="*/ 1460882 h 1547129"/>
                  <a:gd name="connsiteX14" fmla="*/ 615219 w 829618"/>
                  <a:gd name="connsiteY14" fmla="*/ 758413 h 1547129"/>
                  <a:gd name="connsiteX15" fmla="*/ 619981 w 829618"/>
                  <a:gd name="connsiteY15" fmla="*/ 294070 h 1547129"/>
                  <a:gd name="connsiteX16" fmla="*/ 653319 w 829618"/>
                  <a:gd name="connsiteY16" fmla="*/ 386938 h 1547129"/>
                  <a:gd name="connsiteX17" fmla="*/ 704515 w 829618"/>
                  <a:gd name="connsiteY17" fmla="*/ 708407 h 1547129"/>
                  <a:gd name="connsiteX18" fmla="*/ 827150 w 829618"/>
                  <a:gd name="connsiteY18" fmla="*/ 697692 h 1547129"/>
                  <a:gd name="connsiteX19" fmla="*/ 759284 w 829618"/>
                  <a:gd name="connsiteY19" fmla="*/ 101188 h 1547129"/>
                  <a:gd name="connsiteX20" fmla="*/ 677131 w 829618"/>
                  <a:gd name="connsiteY20" fmla="*/ 17845 h 1547129"/>
                  <a:gd name="connsiteX21" fmla="*/ 522350 w 829618"/>
                  <a:gd name="connsiteY21" fmla="*/ 10701 h 1547129"/>
                  <a:gd name="connsiteX22" fmla="*/ 408050 w 829618"/>
                  <a:gd name="connsiteY22" fmla="*/ 74994 h 1547129"/>
                  <a:gd name="connsiteX23" fmla="*/ 306847 w 829618"/>
                  <a:gd name="connsiteY23" fmla="*/ 11892 h 1547129"/>
                  <a:gd name="connsiteX0" fmla="*/ 306847 w 829618"/>
                  <a:gd name="connsiteY0" fmla="*/ 11892 h 1536855"/>
                  <a:gd name="connsiteX1" fmla="*/ 159209 w 829618"/>
                  <a:gd name="connsiteY1" fmla="*/ 11892 h 1536855"/>
                  <a:gd name="connsiteX2" fmla="*/ 58006 w 829618"/>
                  <a:gd name="connsiteY2" fmla="*/ 134526 h 1536855"/>
                  <a:gd name="connsiteX3" fmla="*/ 2047 w 829618"/>
                  <a:gd name="connsiteY3" fmla="*/ 694120 h 1536855"/>
                  <a:gd name="connsiteX4" fmla="*/ 129444 w 829618"/>
                  <a:gd name="connsiteY4" fmla="*/ 695310 h 1536855"/>
                  <a:gd name="connsiteX5" fmla="*/ 174687 w 829618"/>
                  <a:gd name="connsiteY5" fmla="*/ 347648 h 1536855"/>
                  <a:gd name="connsiteX6" fmla="*/ 211597 w 829618"/>
                  <a:gd name="connsiteY6" fmla="*/ 300023 h 1536855"/>
                  <a:gd name="connsiteX7" fmla="*/ 211597 w 829618"/>
                  <a:gd name="connsiteY7" fmla="*/ 625063 h 1536855"/>
                  <a:gd name="connsiteX8" fmla="*/ 143731 w 829618"/>
                  <a:gd name="connsiteY8" fmla="*/ 1450167 h 1536855"/>
                  <a:gd name="connsiteX9" fmla="*/ 319944 w 829618"/>
                  <a:gd name="connsiteY9" fmla="*/ 1460882 h 1536855"/>
                  <a:gd name="connsiteX10" fmla="*/ 385428 w 829618"/>
                  <a:gd name="connsiteY10" fmla="*/ 850092 h 1536855"/>
                  <a:gd name="connsiteX11" fmla="*/ 439006 w 829618"/>
                  <a:gd name="connsiteY11" fmla="*/ 847710 h 1536855"/>
                  <a:gd name="connsiteX12" fmla="*/ 499728 w 829618"/>
                  <a:gd name="connsiteY12" fmla="*/ 1468026 h 1536855"/>
                  <a:gd name="connsiteX13" fmla="*/ 675940 w 829618"/>
                  <a:gd name="connsiteY13" fmla="*/ 1460882 h 1536855"/>
                  <a:gd name="connsiteX14" fmla="*/ 615219 w 829618"/>
                  <a:gd name="connsiteY14" fmla="*/ 758413 h 1536855"/>
                  <a:gd name="connsiteX15" fmla="*/ 619981 w 829618"/>
                  <a:gd name="connsiteY15" fmla="*/ 294070 h 1536855"/>
                  <a:gd name="connsiteX16" fmla="*/ 653319 w 829618"/>
                  <a:gd name="connsiteY16" fmla="*/ 386938 h 1536855"/>
                  <a:gd name="connsiteX17" fmla="*/ 704515 w 829618"/>
                  <a:gd name="connsiteY17" fmla="*/ 708407 h 1536855"/>
                  <a:gd name="connsiteX18" fmla="*/ 827150 w 829618"/>
                  <a:gd name="connsiteY18" fmla="*/ 697692 h 1536855"/>
                  <a:gd name="connsiteX19" fmla="*/ 759284 w 829618"/>
                  <a:gd name="connsiteY19" fmla="*/ 101188 h 1536855"/>
                  <a:gd name="connsiteX20" fmla="*/ 677131 w 829618"/>
                  <a:gd name="connsiteY20" fmla="*/ 17845 h 1536855"/>
                  <a:gd name="connsiteX21" fmla="*/ 522350 w 829618"/>
                  <a:gd name="connsiteY21" fmla="*/ 10701 h 1536855"/>
                  <a:gd name="connsiteX22" fmla="*/ 408050 w 829618"/>
                  <a:gd name="connsiteY22" fmla="*/ 74994 h 1536855"/>
                  <a:gd name="connsiteX23" fmla="*/ 306847 w 829618"/>
                  <a:gd name="connsiteY23" fmla="*/ 11892 h 1536855"/>
                  <a:gd name="connsiteX0" fmla="*/ 306847 w 829618"/>
                  <a:gd name="connsiteY0" fmla="*/ 11892 h 1521628"/>
                  <a:gd name="connsiteX1" fmla="*/ 159209 w 829618"/>
                  <a:gd name="connsiteY1" fmla="*/ 11892 h 1521628"/>
                  <a:gd name="connsiteX2" fmla="*/ 58006 w 829618"/>
                  <a:gd name="connsiteY2" fmla="*/ 134526 h 1521628"/>
                  <a:gd name="connsiteX3" fmla="*/ 2047 w 829618"/>
                  <a:gd name="connsiteY3" fmla="*/ 694120 h 1521628"/>
                  <a:gd name="connsiteX4" fmla="*/ 129444 w 829618"/>
                  <a:gd name="connsiteY4" fmla="*/ 695310 h 1521628"/>
                  <a:gd name="connsiteX5" fmla="*/ 174687 w 829618"/>
                  <a:gd name="connsiteY5" fmla="*/ 347648 h 1521628"/>
                  <a:gd name="connsiteX6" fmla="*/ 211597 w 829618"/>
                  <a:gd name="connsiteY6" fmla="*/ 300023 h 1521628"/>
                  <a:gd name="connsiteX7" fmla="*/ 211597 w 829618"/>
                  <a:gd name="connsiteY7" fmla="*/ 625063 h 1521628"/>
                  <a:gd name="connsiteX8" fmla="*/ 143731 w 829618"/>
                  <a:gd name="connsiteY8" fmla="*/ 1450167 h 1521628"/>
                  <a:gd name="connsiteX9" fmla="*/ 319944 w 829618"/>
                  <a:gd name="connsiteY9" fmla="*/ 1460882 h 1521628"/>
                  <a:gd name="connsiteX10" fmla="*/ 385428 w 829618"/>
                  <a:gd name="connsiteY10" fmla="*/ 850092 h 1521628"/>
                  <a:gd name="connsiteX11" fmla="*/ 439006 w 829618"/>
                  <a:gd name="connsiteY11" fmla="*/ 847710 h 1521628"/>
                  <a:gd name="connsiteX12" fmla="*/ 499728 w 829618"/>
                  <a:gd name="connsiteY12" fmla="*/ 1468026 h 1521628"/>
                  <a:gd name="connsiteX13" fmla="*/ 675940 w 829618"/>
                  <a:gd name="connsiteY13" fmla="*/ 1460882 h 1521628"/>
                  <a:gd name="connsiteX14" fmla="*/ 615219 w 829618"/>
                  <a:gd name="connsiteY14" fmla="*/ 758413 h 1521628"/>
                  <a:gd name="connsiteX15" fmla="*/ 619981 w 829618"/>
                  <a:gd name="connsiteY15" fmla="*/ 294070 h 1521628"/>
                  <a:gd name="connsiteX16" fmla="*/ 653319 w 829618"/>
                  <a:gd name="connsiteY16" fmla="*/ 386938 h 1521628"/>
                  <a:gd name="connsiteX17" fmla="*/ 704515 w 829618"/>
                  <a:gd name="connsiteY17" fmla="*/ 708407 h 1521628"/>
                  <a:gd name="connsiteX18" fmla="*/ 827150 w 829618"/>
                  <a:gd name="connsiteY18" fmla="*/ 697692 h 1521628"/>
                  <a:gd name="connsiteX19" fmla="*/ 759284 w 829618"/>
                  <a:gd name="connsiteY19" fmla="*/ 101188 h 1521628"/>
                  <a:gd name="connsiteX20" fmla="*/ 677131 w 829618"/>
                  <a:gd name="connsiteY20" fmla="*/ 17845 h 1521628"/>
                  <a:gd name="connsiteX21" fmla="*/ 522350 w 829618"/>
                  <a:gd name="connsiteY21" fmla="*/ 10701 h 1521628"/>
                  <a:gd name="connsiteX22" fmla="*/ 408050 w 829618"/>
                  <a:gd name="connsiteY22" fmla="*/ 74994 h 1521628"/>
                  <a:gd name="connsiteX23" fmla="*/ 306847 w 829618"/>
                  <a:gd name="connsiteY23" fmla="*/ 11892 h 1521628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10713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34526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20"/>
                  <a:gd name="connsiteY0" fmla="*/ 11892 h 1544771"/>
                  <a:gd name="connsiteX1" fmla="*/ 157419 w 826120"/>
                  <a:gd name="connsiteY1" fmla="*/ 11892 h 1544771"/>
                  <a:gd name="connsiteX2" fmla="*/ 56216 w 826120"/>
                  <a:gd name="connsiteY2" fmla="*/ 134526 h 1544771"/>
                  <a:gd name="connsiteX3" fmla="*/ 257 w 826120"/>
                  <a:gd name="connsiteY3" fmla="*/ 694120 h 1544771"/>
                  <a:gd name="connsiteX4" fmla="*/ 127654 w 826120"/>
                  <a:gd name="connsiteY4" fmla="*/ 695310 h 1544771"/>
                  <a:gd name="connsiteX5" fmla="*/ 172897 w 826120"/>
                  <a:gd name="connsiteY5" fmla="*/ 347648 h 1544771"/>
                  <a:gd name="connsiteX6" fmla="*/ 209807 w 826120"/>
                  <a:gd name="connsiteY6" fmla="*/ 300023 h 1544771"/>
                  <a:gd name="connsiteX7" fmla="*/ 209807 w 826120"/>
                  <a:gd name="connsiteY7" fmla="*/ 625063 h 1544771"/>
                  <a:gd name="connsiteX8" fmla="*/ 141941 w 826120"/>
                  <a:gd name="connsiteY8" fmla="*/ 1450167 h 1544771"/>
                  <a:gd name="connsiteX9" fmla="*/ 318154 w 826120"/>
                  <a:gd name="connsiteY9" fmla="*/ 1460882 h 1544771"/>
                  <a:gd name="connsiteX10" fmla="*/ 383638 w 826120"/>
                  <a:gd name="connsiteY10" fmla="*/ 850092 h 1544771"/>
                  <a:gd name="connsiteX11" fmla="*/ 437216 w 826120"/>
                  <a:gd name="connsiteY11" fmla="*/ 847710 h 1544771"/>
                  <a:gd name="connsiteX12" fmla="*/ 497938 w 826120"/>
                  <a:gd name="connsiteY12" fmla="*/ 1468026 h 1544771"/>
                  <a:gd name="connsiteX13" fmla="*/ 674150 w 826120"/>
                  <a:gd name="connsiteY13" fmla="*/ 1460882 h 1544771"/>
                  <a:gd name="connsiteX14" fmla="*/ 612238 w 826120"/>
                  <a:gd name="connsiteY14" fmla="*/ 641732 h 1544771"/>
                  <a:gd name="connsiteX15" fmla="*/ 618191 w 826120"/>
                  <a:gd name="connsiteY15" fmla="*/ 294070 h 1544771"/>
                  <a:gd name="connsiteX16" fmla="*/ 651529 w 826120"/>
                  <a:gd name="connsiteY16" fmla="*/ 386938 h 1544771"/>
                  <a:gd name="connsiteX17" fmla="*/ 702725 w 826120"/>
                  <a:gd name="connsiteY17" fmla="*/ 708407 h 1544771"/>
                  <a:gd name="connsiteX18" fmla="*/ 825360 w 826120"/>
                  <a:gd name="connsiteY18" fmla="*/ 697692 h 1544771"/>
                  <a:gd name="connsiteX19" fmla="*/ 751541 w 826120"/>
                  <a:gd name="connsiteY19" fmla="*/ 134526 h 1544771"/>
                  <a:gd name="connsiteX20" fmla="*/ 675341 w 826120"/>
                  <a:gd name="connsiteY20" fmla="*/ 17845 h 1544771"/>
                  <a:gd name="connsiteX21" fmla="*/ 520560 w 826120"/>
                  <a:gd name="connsiteY21" fmla="*/ 10701 h 1544771"/>
                  <a:gd name="connsiteX22" fmla="*/ 406260 w 826120"/>
                  <a:gd name="connsiteY22" fmla="*/ 74994 h 1544771"/>
                  <a:gd name="connsiteX23" fmla="*/ 305057 w 826120"/>
                  <a:gd name="connsiteY23" fmla="*/ 11892 h 1544771"/>
                  <a:gd name="connsiteX0" fmla="*/ 305057 w 828224"/>
                  <a:gd name="connsiteY0" fmla="*/ 11892 h 1544771"/>
                  <a:gd name="connsiteX1" fmla="*/ 157419 w 828224"/>
                  <a:gd name="connsiteY1" fmla="*/ 11892 h 1544771"/>
                  <a:gd name="connsiteX2" fmla="*/ 56216 w 828224"/>
                  <a:gd name="connsiteY2" fmla="*/ 134526 h 1544771"/>
                  <a:gd name="connsiteX3" fmla="*/ 257 w 828224"/>
                  <a:gd name="connsiteY3" fmla="*/ 694120 h 1544771"/>
                  <a:gd name="connsiteX4" fmla="*/ 127654 w 828224"/>
                  <a:gd name="connsiteY4" fmla="*/ 695310 h 1544771"/>
                  <a:gd name="connsiteX5" fmla="*/ 172897 w 828224"/>
                  <a:gd name="connsiteY5" fmla="*/ 347648 h 1544771"/>
                  <a:gd name="connsiteX6" fmla="*/ 209807 w 828224"/>
                  <a:gd name="connsiteY6" fmla="*/ 300023 h 1544771"/>
                  <a:gd name="connsiteX7" fmla="*/ 209807 w 828224"/>
                  <a:gd name="connsiteY7" fmla="*/ 625063 h 1544771"/>
                  <a:gd name="connsiteX8" fmla="*/ 141941 w 828224"/>
                  <a:gd name="connsiteY8" fmla="*/ 1450167 h 1544771"/>
                  <a:gd name="connsiteX9" fmla="*/ 318154 w 828224"/>
                  <a:gd name="connsiteY9" fmla="*/ 1460882 h 1544771"/>
                  <a:gd name="connsiteX10" fmla="*/ 383638 w 828224"/>
                  <a:gd name="connsiteY10" fmla="*/ 850092 h 1544771"/>
                  <a:gd name="connsiteX11" fmla="*/ 437216 w 828224"/>
                  <a:gd name="connsiteY11" fmla="*/ 847710 h 1544771"/>
                  <a:gd name="connsiteX12" fmla="*/ 497938 w 828224"/>
                  <a:gd name="connsiteY12" fmla="*/ 1468026 h 1544771"/>
                  <a:gd name="connsiteX13" fmla="*/ 674150 w 828224"/>
                  <a:gd name="connsiteY13" fmla="*/ 1460882 h 1544771"/>
                  <a:gd name="connsiteX14" fmla="*/ 612238 w 828224"/>
                  <a:gd name="connsiteY14" fmla="*/ 641732 h 1544771"/>
                  <a:gd name="connsiteX15" fmla="*/ 618191 w 828224"/>
                  <a:gd name="connsiteY15" fmla="*/ 294070 h 1544771"/>
                  <a:gd name="connsiteX16" fmla="*/ 651529 w 828224"/>
                  <a:gd name="connsiteY16" fmla="*/ 386938 h 1544771"/>
                  <a:gd name="connsiteX17" fmla="*/ 702725 w 828224"/>
                  <a:gd name="connsiteY17" fmla="*/ 708407 h 1544771"/>
                  <a:gd name="connsiteX18" fmla="*/ 825360 w 828224"/>
                  <a:gd name="connsiteY18" fmla="*/ 697692 h 1544771"/>
                  <a:gd name="connsiteX19" fmla="*/ 751541 w 828224"/>
                  <a:gd name="connsiteY19" fmla="*/ 134526 h 1544771"/>
                  <a:gd name="connsiteX20" fmla="*/ 675341 w 828224"/>
                  <a:gd name="connsiteY20" fmla="*/ 17845 h 1544771"/>
                  <a:gd name="connsiteX21" fmla="*/ 520560 w 828224"/>
                  <a:gd name="connsiteY21" fmla="*/ 10701 h 1544771"/>
                  <a:gd name="connsiteX22" fmla="*/ 406260 w 828224"/>
                  <a:gd name="connsiteY22" fmla="*/ 74994 h 1544771"/>
                  <a:gd name="connsiteX23" fmla="*/ 305057 w 828224"/>
                  <a:gd name="connsiteY23" fmla="*/ 11892 h 1544771"/>
                  <a:gd name="connsiteX0" fmla="*/ 305057 w 828224"/>
                  <a:gd name="connsiteY0" fmla="*/ 11892 h 1527658"/>
                  <a:gd name="connsiteX1" fmla="*/ 157419 w 828224"/>
                  <a:gd name="connsiteY1" fmla="*/ 11892 h 1527658"/>
                  <a:gd name="connsiteX2" fmla="*/ 56216 w 828224"/>
                  <a:gd name="connsiteY2" fmla="*/ 134526 h 1527658"/>
                  <a:gd name="connsiteX3" fmla="*/ 257 w 828224"/>
                  <a:gd name="connsiteY3" fmla="*/ 694120 h 1527658"/>
                  <a:gd name="connsiteX4" fmla="*/ 127654 w 828224"/>
                  <a:gd name="connsiteY4" fmla="*/ 695310 h 1527658"/>
                  <a:gd name="connsiteX5" fmla="*/ 172897 w 828224"/>
                  <a:gd name="connsiteY5" fmla="*/ 347648 h 1527658"/>
                  <a:gd name="connsiteX6" fmla="*/ 209807 w 828224"/>
                  <a:gd name="connsiteY6" fmla="*/ 300023 h 1527658"/>
                  <a:gd name="connsiteX7" fmla="*/ 209807 w 828224"/>
                  <a:gd name="connsiteY7" fmla="*/ 625063 h 1527658"/>
                  <a:gd name="connsiteX8" fmla="*/ 141941 w 828224"/>
                  <a:gd name="connsiteY8" fmla="*/ 1450167 h 1527658"/>
                  <a:gd name="connsiteX9" fmla="*/ 318154 w 828224"/>
                  <a:gd name="connsiteY9" fmla="*/ 1460882 h 1527658"/>
                  <a:gd name="connsiteX10" fmla="*/ 383638 w 828224"/>
                  <a:gd name="connsiteY10" fmla="*/ 850092 h 1527658"/>
                  <a:gd name="connsiteX11" fmla="*/ 437216 w 828224"/>
                  <a:gd name="connsiteY11" fmla="*/ 847710 h 1527658"/>
                  <a:gd name="connsiteX12" fmla="*/ 497938 w 828224"/>
                  <a:gd name="connsiteY12" fmla="*/ 1468026 h 1527658"/>
                  <a:gd name="connsiteX13" fmla="*/ 674150 w 828224"/>
                  <a:gd name="connsiteY13" fmla="*/ 1460882 h 1527658"/>
                  <a:gd name="connsiteX14" fmla="*/ 612238 w 828224"/>
                  <a:gd name="connsiteY14" fmla="*/ 641732 h 1527658"/>
                  <a:gd name="connsiteX15" fmla="*/ 618191 w 828224"/>
                  <a:gd name="connsiteY15" fmla="*/ 294070 h 1527658"/>
                  <a:gd name="connsiteX16" fmla="*/ 651529 w 828224"/>
                  <a:gd name="connsiteY16" fmla="*/ 386938 h 1527658"/>
                  <a:gd name="connsiteX17" fmla="*/ 702725 w 828224"/>
                  <a:gd name="connsiteY17" fmla="*/ 708407 h 1527658"/>
                  <a:gd name="connsiteX18" fmla="*/ 825360 w 828224"/>
                  <a:gd name="connsiteY18" fmla="*/ 697692 h 1527658"/>
                  <a:gd name="connsiteX19" fmla="*/ 751541 w 828224"/>
                  <a:gd name="connsiteY19" fmla="*/ 134526 h 1527658"/>
                  <a:gd name="connsiteX20" fmla="*/ 675341 w 828224"/>
                  <a:gd name="connsiteY20" fmla="*/ 17845 h 1527658"/>
                  <a:gd name="connsiteX21" fmla="*/ 520560 w 828224"/>
                  <a:gd name="connsiteY21" fmla="*/ 10701 h 1527658"/>
                  <a:gd name="connsiteX22" fmla="*/ 406260 w 828224"/>
                  <a:gd name="connsiteY22" fmla="*/ 74994 h 1527658"/>
                  <a:gd name="connsiteX23" fmla="*/ 305057 w 828224"/>
                  <a:gd name="connsiteY23" fmla="*/ 11892 h 152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28224" h="1527658">
                    <a:moveTo>
                      <a:pt x="305057" y="11892"/>
                    </a:moveTo>
                    <a:cubicBezTo>
                      <a:pt x="263584" y="1375"/>
                      <a:pt x="198893" y="-8547"/>
                      <a:pt x="157419" y="11892"/>
                    </a:cubicBezTo>
                    <a:cubicBezTo>
                      <a:pt x="115946" y="32331"/>
                      <a:pt x="81219" y="56540"/>
                      <a:pt x="56216" y="134526"/>
                    </a:cubicBezTo>
                    <a:cubicBezTo>
                      <a:pt x="31213" y="212512"/>
                      <a:pt x="-3314" y="638757"/>
                      <a:pt x="257" y="694120"/>
                    </a:cubicBezTo>
                    <a:cubicBezTo>
                      <a:pt x="3828" y="749483"/>
                      <a:pt x="98881" y="753055"/>
                      <a:pt x="127654" y="695310"/>
                    </a:cubicBezTo>
                    <a:cubicBezTo>
                      <a:pt x="156427" y="637565"/>
                      <a:pt x="165158" y="387335"/>
                      <a:pt x="172897" y="347648"/>
                    </a:cubicBezTo>
                    <a:cubicBezTo>
                      <a:pt x="180636" y="307961"/>
                      <a:pt x="203655" y="253787"/>
                      <a:pt x="209807" y="300023"/>
                    </a:cubicBezTo>
                    <a:cubicBezTo>
                      <a:pt x="215959" y="346259"/>
                      <a:pt x="206831" y="451231"/>
                      <a:pt x="209807" y="625063"/>
                    </a:cubicBezTo>
                    <a:cubicBezTo>
                      <a:pt x="212783" y="798895"/>
                      <a:pt x="122692" y="1366824"/>
                      <a:pt x="141941" y="1450167"/>
                    </a:cubicBezTo>
                    <a:cubicBezTo>
                      <a:pt x="161190" y="1533510"/>
                      <a:pt x="283824" y="1552560"/>
                      <a:pt x="318154" y="1460882"/>
                    </a:cubicBezTo>
                    <a:cubicBezTo>
                      <a:pt x="352484" y="1369204"/>
                      <a:pt x="363794" y="952287"/>
                      <a:pt x="383638" y="850092"/>
                    </a:cubicBezTo>
                    <a:cubicBezTo>
                      <a:pt x="403482" y="747897"/>
                      <a:pt x="418166" y="744721"/>
                      <a:pt x="437216" y="847710"/>
                    </a:cubicBezTo>
                    <a:cubicBezTo>
                      <a:pt x="456266" y="950699"/>
                      <a:pt x="470356" y="1394406"/>
                      <a:pt x="497938" y="1468026"/>
                    </a:cubicBezTo>
                    <a:cubicBezTo>
                      <a:pt x="525520" y="1541646"/>
                      <a:pt x="651528" y="1555736"/>
                      <a:pt x="674150" y="1460882"/>
                    </a:cubicBezTo>
                    <a:cubicBezTo>
                      <a:pt x="696772" y="1366028"/>
                      <a:pt x="614422" y="811198"/>
                      <a:pt x="612238" y="641732"/>
                    </a:cubicBezTo>
                    <a:cubicBezTo>
                      <a:pt x="610054" y="472266"/>
                      <a:pt x="611643" y="336536"/>
                      <a:pt x="618191" y="294070"/>
                    </a:cubicBezTo>
                    <a:cubicBezTo>
                      <a:pt x="624739" y="251604"/>
                      <a:pt x="644583" y="320263"/>
                      <a:pt x="651529" y="386938"/>
                    </a:cubicBezTo>
                    <a:cubicBezTo>
                      <a:pt x="658475" y="453613"/>
                      <a:pt x="682087" y="669712"/>
                      <a:pt x="702725" y="708407"/>
                    </a:cubicBezTo>
                    <a:cubicBezTo>
                      <a:pt x="723363" y="747102"/>
                      <a:pt x="807699" y="761192"/>
                      <a:pt x="825360" y="697692"/>
                    </a:cubicBezTo>
                    <a:cubicBezTo>
                      <a:pt x="843021" y="634192"/>
                      <a:pt x="774163" y="201399"/>
                      <a:pt x="751541" y="134526"/>
                    </a:cubicBezTo>
                    <a:cubicBezTo>
                      <a:pt x="728919" y="67653"/>
                      <a:pt x="713639" y="40070"/>
                      <a:pt x="675341" y="17845"/>
                    </a:cubicBezTo>
                    <a:cubicBezTo>
                      <a:pt x="635852" y="2764"/>
                      <a:pt x="565407" y="2367"/>
                      <a:pt x="520560" y="10701"/>
                    </a:cubicBezTo>
                    <a:cubicBezTo>
                      <a:pt x="475713" y="19035"/>
                      <a:pt x="442177" y="74796"/>
                      <a:pt x="406260" y="74994"/>
                    </a:cubicBezTo>
                    <a:cubicBezTo>
                      <a:pt x="370343" y="75192"/>
                      <a:pt x="346530" y="22409"/>
                      <a:pt x="305057" y="11892"/>
                    </a:cubicBezTo>
                    <a:close/>
                  </a:path>
                </a:pathLst>
              </a:custGeom>
              <a:solidFill>
                <a:srgbClr val="FFF2CC">
                  <a:alpha val="69804"/>
                </a:srgb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1" name="フリーフォーム: 図形 320">
                <a:extLst>
                  <a:ext uri="{FF2B5EF4-FFF2-40B4-BE49-F238E27FC236}">
                    <a16:creationId xmlns:a16="http://schemas.microsoft.com/office/drawing/2014/main" id="{1B50324E-3424-7CB7-0A7D-EAC8F02EA9A7}"/>
                  </a:ext>
                </a:extLst>
              </p:cNvPr>
              <p:cNvSpPr/>
              <p:nvPr/>
            </p:nvSpPr>
            <p:spPr>
              <a:xfrm>
                <a:off x="4942284" y="2425303"/>
                <a:ext cx="159544" cy="446484"/>
              </a:xfrm>
              <a:custGeom>
                <a:avLst/>
                <a:gdLst>
                  <a:gd name="connsiteX0" fmla="*/ 161925 w 161925"/>
                  <a:gd name="connsiteY0" fmla="*/ 38100 h 450056"/>
                  <a:gd name="connsiteX1" fmla="*/ 40481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0735 w 160735"/>
                  <a:gd name="connsiteY0" fmla="*/ 38100 h 450056"/>
                  <a:gd name="connsiteX1" fmla="*/ 34529 w 160735"/>
                  <a:gd name="connsiteY1" fmla="*/ 0 h 450056"/>
                  <a:gd name="connsiteX2" fmla="*/ 0 w 160735"/>
                  <a:gd name="connsiteY2" fmla="*/ 403622 h 450056"/>
                  <a:gd name="connsiteX3" fmla="*/ 36910 w 160735"/>
                  <a:gd name="connsiteY3" fmla="*/ 450056 h 450056"/>
                  <a:gd name="connsiteX4" fmla="*/ 79772 w 160735"/>
                  <a:gd name="connsiteY4" fmla="*/ 444103 h 450056"/>
                  <a:gd name="connsiteX5" fmla="*/ 127397 w 160735"/>
                  <a:gd name="connsiteY5" fmla="*/ 386953 h 450056"/>
                  <a:gd name="connsiteX6" fmla="*/ 160735 w 160735"/>
                  <a:gd name="connsiteY6" fmla="*/ 38100 h 450056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9772 w 160735"/>
                  <a:gd name="connsiteY4" fmla="*/ 444103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6207 w 160735"/>
                  <a:gd name="connsiteY5" fmla="*/ 384572 h 446484"/>
                  <a:gd name="connsiteX6" fmla="*/ 160735 w 160735"/>
                  <a:gd name="connsiteY6" fmla="*/ 38100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78581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85725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544" h="446484">
                    <a:moveTo>
                      <a:pt x="159544" y="40481"/>
                    </a:moveTo>
                    <a:lnTo>
                      <a:pt x="34529" y="0"/>
                    </a:lnTo>
                    <a:cubicBezTo>
                      <a:pt x="16670" y="157162"/>
                      <a:pt x="11906" y="267891"/>
                      <a:pt x="0" y="403622"/>
                    </a:cubicBezTo>
                    <a:cubicBezTo>
                      <a:pt x="18653" y="435768"/>
                      <a:pt x="13494" y="432197"/>
                      <a:pt x="38100" y="446484"/>
                    </a:cubicBezTo>
                    <a:lnTo>
                      <a:pt x="85725" y="439341"/>
                    </a:lnTo>
                    <a:lnTo>
                      <a:pt x="126207" y="384572"/>
                    </a:lnTo>
                    <a:lnTo>
                      <a:pt x="159544" y="40481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2" name="フリーフォーム: 図形 321">
                <a:extLst>
                  <a:ext uri="{FF2B5EF4-FFF2-40B4-BE49-F238E27FC236}">
                    <a16:creationId xmlns:a16="http://schemas.microsoft.com/office/drawing/2014/main" id="{AD42B02D-2447-5057-FFD1-31CB5089B9AC}"/>
                  </a:ext>
                </a:extLst>
              </p:cNvPr>
              <p:cNvSpPr/>
              <p:nvPr/>
            </p:nvSpPr>
            <p:spPr>
              <a:xfrm>
                <a:off x="5584032" y="2425304"/>
                <a:ext cx="173832" cy="447674"/>
              </a:xfrm>
              <a:custGeom>
                <a:avLst/>
                <a:gdLst>
                  <a:gd name="connsiteX0" fmla="*/ 0 w 176213"/>
                  <a:gd name="connsiteY0" fmla="*/ 30956 h 446484"/>
                  <a:gd name="connsiteX1" fmla="*/ 117872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0956 h 446484"/>
                  <a:gd name="connsiteX1" fmla="*/ 123825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47625 w 176213"/>
                  <a:gd name="connsiteY6" fmla="*/ 407193 h 447674"/>
                  <a:gd name="connsiteX7" fmla="*/ 0 w 176213"/>
                  <a:gd name="connsiteY7" fmla="*/ 32146 h 44767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52388 w 176213"/>
                  <a:gd name="connsiteY6" fmla="*/ 401240 h 447674"/>
                  <a:gd name="connsiteX7" fmla="*/ 0 w 176213"/>
                  <a:gd name="connsiteY7" fmla="*/ 32146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832" h="447674">
                    <a:moveTo>
                      <a:pt x="0" y="35718"/>
                    </a:moveTo>
                    <a:lnTo>
                      <a:pt x="125016" y="0"/>
                    </a:lnTo>
                    <a:lnTo>
                      <a:pt x="169069" y="308371"/>
                    </a:lnTo>
                    <a:lnTo>
                      <a:pt x="173832" y="394096"/>
                    </a:lnTo>
                    <a:lnTo>
                      <a:pt x="150019" y="435768"/>
                    </a:lnTo>
                    <a:lnTo>
                      <a:pt x="101203" y="447674"/>
                    </a:lnTo>
                    <a:cubicBezTo>
                      <a:pt x="59135" y="431005"/>
                      <a:pt x="67072" y="416718"/>
                      <a:pt x="50007" y="401240"/>
                    </a:cubicBezTo>
                    <a:lnTo>
                      <a:pt x="0" y="35718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3" name="フリーフォーム: 図形 322">
                <a:extLst>
                  <a:ext uri="{FF2B5EF4-FFF2-40B4-BE49-F238E27FC236}">
                    <a16:creationId xmlns:a16="http://schemas.microsoft.com/office/drawing/2014/main" id="{55A354C2-CF7C-BBF6-65D5-89B0D648EA86}"/>
                  </a:ext>
                </a:extLst>
              </p:cNvPr>
              <p:cNvSpPr/>
              <p:nvPr/>
            </p:nvSpPr>
            <p:spPr>
              <a:xfrm>
                <a:off x="5082779" y="2489596"/>
                <a:ext cx="525065" cy="1165623"/>
              </a:xfrm>
              <a:custGeom>
                <a:avLst/>
                <a:gdLst>
                  <a:gd name="connsiteX0" fmla="*/ 72628 w 523875"/>
                  <a:gd name="connsiteY0" fmla="*/ 0 h 1175147"/>
                  <a:gd name="connsiteX1" fmla="*/ 280988 w 523875"/>
                  <a:gd name="connsiteY1" fmla="*/ 58340 h 1175147"/>
                  <a:gd name="connsiteX2" fmla="*/ 463153 w 523875"/>
                  <a:gd name="connsiteY2" fmla="*/ 1190 h 1175147"/>
                  <a:gd name="connsiteX3" fmla="*/ 473869 w 523875"/>
                  <a:gd name="connsiteY3" fmla="*/ 355997 h 1175147"/>
                  <a:gd name="connsiteX4" fmla="*/ 523875 w 523875"/>
                  <a:gd name="connsiteY4" fmla="*/ 1046559 h 1175147"/>
                  <a:gd name="connsiteX5" fmla="*/ 516731 w 523875"/>
                  <a:gd name="connsiteY5" fmla="*/ 1131093 h 1175147"/>
                  <a:gd name="connsiteX6" fmla="*/ 459581 w 523875"/>
                  <a:gd name="connsiteY6" fmla="*/ 1175147 h 1175147"/>
                  <a:gd name="connsiteX7" fmla="*/ 400050 w 523875"/>
                  <a:gd name="connsiteY7" fmla="*/ 1160859 h 1175147"/>
                  <a:gd name="connsiteX8" fmla="*/ 361950 w 523875"/>
                  <a:gd name="connsiteY8" fmla="*/ 1110853 h 1175147"/>
                  <a:gd name="connsiteX9" fmla="*/ 294084 w 523875"/>
                  <a:gd name="connsiteY9" fmla="*/ 442912 h 1175147"/>
                  <a:gd name="connsiteX10" fmla="*/ 269081 w 523875"/>
                  <a:gd name="connsiteY10" fmla="*/ 404812 h 1175147"/>
                  <a:gd name="connsiteX11" fmla="*/ 239316 w 523875"/>
                  <a:gd name="connsiteY11" fmla="*/ 466725 h 1175147"/>
                  <a:gd name="connsiteX12" fmla="*/ 179784 w 523875"/>
                  <a:gd name="connsiteY12" fmla="*/ 1082278 h 1175147"/>
                  <a:gd name="connsiteX13" fmla="*/ 148828 w 523875"/>
                  <a:gd name="connsiteY13" fmla="*/ 1139428 h 1175147"/>
                  <a:gd name="connsiteX14" fmla="*/ 113109 w 523875"/>
                  <a:gd name="connsiteY14" fmla="*/ 1164431 h 1175147"/>
                  <a:gd name="connsiteX15" fmla="*/ 41672 w 523875"/>
                  <a:gd name="connsiteY15" fmla="*/ 1153715 h 1175147"/>
                  <a:gd name="connsiteX16" fmla="*/ 0 w 523875"/>
                  <a:gd name="connsiteY16" fmla="*/ 1095375 h 1175147"/>
                  <a:gd name="connsiteX17" fmla="*/ 73819 w 523875"/>
                  <a:gd name="connsiteY17" fmla="*/ 395287 h 1175147"/>
                  <a:gd name="connsiteX18" fmla="*/ 72628 w 523875"/>
                  <a:gd name="connsiteY18" fmla="*/ 0 h 117514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73869 w 523875"/>
                  <a:gd name="connsiteY3" fmla="*/ 353617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8125 w 523875"/>
                  <a:gd name="connsiteY11" fmla="*/ 448866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4078 w 523875"/>
                  <a:gd name="connsiteY11" fmla="*/ 44767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72628 w 517922"/>
                  <a:gd name="connsiteY17" fmla="*/ 358379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9056 w 517922"/>
                  <a:gd name="connsiteY17" fmla="*/ 357188 h 1172767"/>
                  <a:gd name="connsiteX18" fmla="*/ 73819 w 517922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5065"/>
                  <a:gd name="connsiteY0" fmla="*/ 2383 h 1165623"/>
                  <a:gd name="connsiteX1" fmla="*/ 275035 w 525065"/>
                  <a:gd name="connsiteY1" fmla="*/ 55960 h 1165623"/>
                  <a:gd name="connsiteX2" fmla="*/ 456009 w 525065"/>
                  <a:gd name="connsiteY2" fmla="*/ 0 h 1165623"/>
                  <a:gd name="connsiteX3" fmla="*/ 460772 w 525065"/>
                  <a:gd name="connsiteY3" fmla="*/ 354808 h 1165623"/>
                  <a:gd name="connsiteX4" fmla="*/ 525065 w 525065"/>
                  <a:gd name="connsiteY4" fmla="*/ 1056086 h 1165623"/>
                  <a:gd name="connsiteX5" fmla="*/ 510778 w 525065"/>
                  <a:gd name="connsiteY5" fmla="*/ 1128713 h 1165623"/>
                  <a:gd name="connsiteX6" fmla="*/ 463153 w 525065"/>
                  <a:gd name="connsiteY6" fmla="*/ 1165623 h 1165623"/>
                  <a:gd name="connsiteX7" fmla="*/ 394097 w 525065"/>
                  <a:gd name="connsiteY7" fmla="*/ 1158479 h 1165623"/>
                  <a:gd name="connsiteX8" fmla="*/ 350044 w 525065"/>
                  <a:gd name="connsiteY8" fmla="*/ 1089423 h 1165623"/>
                  <a:gd name="connsiteX9" fmla="*/ 294084 w 525065"/>
                  <a:gd name="connsiteY9" fmla="*/ 456010 h 1165623"/>
                  <a:gd name="connsiteX10" fmla="*/ 263128 w 525065"/>
                  <a:gd name="connsiteY10" fmla="*/ 402432 h 1165623"/>
                  <a:gd name="connsiteX11" fmla="*/ 234553 w 525065"/>
                  <a:gd name="connsiteY11" fmla="*/ 448865 h 1165623"/>
                  <a:gd name="connsiteX12" fmla="*/ 173831 w 525065"/>
                  <a:gd name="connsiteY12" fmla="*/ 1079898 h 1165623"/>
                  <a:gd name="connsiteX13" fmla="*/ 142875 w 525065"/>
                  <a:gd name="connsiteY13" fmla="*/ 1137048 h 1165623"/>
                  <a:gd name="connsiteX14" fmla="*/ 107156 w 525065"/>
                  <a:gd name="connsiteY14" fmla="*/ 1162051 h 1165623"/>
                  <a:gd name="connsiteX15" fmla="*/ 35719 w 525065"/>
                  <a:gd name="connsiteY15" fmla="*/ 1151335 h 1165623"/>
                  <a:gd name="connsiteX16" fmla="*/ 0 w 525065"/>
                  <a:gd name="connsiteY16" fmla="*/ 1088233 h 1165623"/>
                  <a:gd name="connsiteX17" fmla="*/ 69056 w 525065"/>
                  <a:gd name="connsiteY17" fmla="*/ 357188 h 1165623"/>
                  <a:gd name="connsiteX18" fmla="*/ 73819 w 525065"/>
                  <a:gd name="connsiteY18" fmla="*/ 2383 h 1165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5065" h="1165623">
                    <a:moveTo>
                      <a:pt x="73819" y="2383"/>
                    </a:moveTo>
                    <a:lnTo>
                      <a:pt x="275035" y="55960"/>
                    </a:lnTo>
                    <a:lnTo>
                      <a:pt x="456009" y="0"/>
                    </a:lnTo>
                    <a:cubicBezTo>
                      <a:pt x="450454" y="140891"/>
                      <a:pt x="457994" y="215107"/>
                      <a:pt x="460772" y="354808"/>
                    </a:cubicBezTo>
                    <a:cubicBezTo>
                      <a:pt x="481012" y="588567"/>
                      <a:pt x="509587" y="822327"/>
                      <a:pt x="525065" y="1056086"/>
                    </a:cubicBezTo>
                    <a:cubicBezTo>
                      <a:pt x="521493" y="1080295"/>
                      <a:pt x="522685" y="1098550"/>
                      <a:pt x="510778" y="1128713"/>
                    </a:cubicBezTo>
                    <a:cubicBezTo>
                      <a:pt x="494903" y="1141016"/>
                      <a:pt x="492124" y="1144986"/>
                      <a:pt x="463153" y="1165623"/>
                    </a:cubicBezTo>
                    <a:lnTo>
                      <a:pt x="394097" y="1158479"/>
                    </a:lnTo>
                    <a:cubicBezTo>
                      <a:pt x="366316" y="1135460"/>
                      <a:pt x="365919" y="1121967"/>
                      <a:pt x="350044" y="1089423"/>
                    </a:cubicBezTo>
                    <a:cubicBezTo>
                      <a:pt x="327025" y="868363"/>
                      <a:pt x="319484" y="671116"/>
                      <a:pt x="294084" y="456010"/>
                    </a:cubicBezTo>
                    <a:lnTo>
                      <a:pt x="263128" y="402432"/>
                    </a:lnTo>
                    <a:lnTo>
                      <a:pt x="234553" y="448865"/>
                    </a:lnTo>
                    <a:cubicBezTo>
                      <a:pt x="207168" y="666352"/>
                      <a:pt x="197644" y="867173"/>
                      <a:pt x="173831" y="1079898"/>
                    </a:cubicBezTo>
                    <a:lnTo>
                      <a:pt x="142875" y="1137048"/>
                    </a:lnTo>
                    <a:lnTo>
                      <a:pt x="107156" y="1162051"/>
                    </a:lnTo>
                    <a:lnTo>
                      <a:pt x="35719" y="1151335"/>
                    </a:lnTo>
                    <a:lnTo>
                      <a:pt x="0" y="1088233"/>
                    </a:lnTo>
                    <a:cubicBezTo>
                      <a:pt x="11906" y="855268"/>
                      <a:pt x="46434" y="588963"/>
                      <a:pt x="69056" y="357188"/>
                    </a:cubicBezTo>
                    <a:cubicBezTo>
                      <a:pt x="70247" y="226616"/>
                      <a:pt x="73819" y="147243"/>
                      <a:pt x="73819" y="2383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C9A38ABA-B2BC-60F8-C698-BD16FC167DAC}"/>
                </a:ext>
              </a:extLst>
            </p:cNvPr>
            <p:cNvSpPr/>
            <p:nvPr/>
          </p:nvSpPr>
          <p:spPr>
            <a:xfrm>
              <a:off x="8252557" y="3016574"/>
              <a:ext cx="1097158" cy="4379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約６０％</a:t>
              </a:r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95891D4E-8320-A469-9296-BA6F6D00C60B}"/>
                </a:ext>
              </a:extLst>
            </p:cNvPr>
            <p:cNvSpPr/>
            <p:nvPr/>
          </p:nvSpPr>
          <p:spPr>
            <a:xfrm>
              <a:off x="8450757" y="3648072"/>
              <a:ext cx="73244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400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水分</a:t>
              </a: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0CF1C776-219B-3900-1F7E-FD00BAFB8711}"/>
              </a:ext>
            </a:extLst>
          </p:cNvPr>
          <p:cNvGrpSpPr/>
          <p:nvPr/>
        </p:nvGrpSpPr>
        <p:grpSpPr>
          <a:xfrm>
            <a:off x="4302952" y="2237634"/>
            <a:ext cx="2229936" cy="2921815"/>
            <a:chOff x="4680322" y="2780570"/>
            <a:chExt cx="2229936" cy="2921815"/>
          </a:xfrm>
        </p:grpSpPr>
        <p:grpSp>
          <p:nvGrpSpPr>
            <p:cNvPr id="331" name="グループ化 330">
              <a:extLst>
                <a:ext uri="{FF2B5EF4-FFF2-40B4-BE49-F238E27FC236}">
                  <a16:creationId xmlns:a16="http://schemas.microsoft.com/office/drawing/2014/main" id="{303AAF27-DD04-4290-E5B9-6FD479C73AAF}"/>
                </a:ext>
              </a:extLst>
            </p:cNvPr>
            <p:cNvGrpSpPr/>
            <p:nvPr/>
          </p:nvGrpSpPr>
          <p:grpSpPr>
            <a:xfrm>
              <a:off x="4737277" y="3178720"/>
              <a:ext cx="1925602" cy="551817"/>
              <a:chOff x="2163043" y="2530132"/>
              <a:chExt cx="1925602" cy="551817"/>
            </a:xfrm>
          </p:grpSpPr>
          <p:grpSp>
            <p:nvGrpSpPr>
              <p:cNvPr id="329" name="グループ化 328">
                <a:extLst>
                  <a:ext uri="{FF2B5EF4-FFF2-40B4-BE49-F238E27FC236}">
                    <a16:creationId xmlns:a16="http://schemas.microsoft.com/office/drawing/2014/main" id="{DCD3993E-7812-0A3B-8DDE-43F0F1BB9392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26" name="四角形: 角を丸くする 325">
                  <a:extLst>
                    <a:ext uri="{FF2B5EF4-FFF2-40B4-BE49-F238E27FC236}">
                      <a16:creationId xmlns:a16="http://schemas.microsoft.com/office/drawing/2014/main" id="{8DB39292-68F2-B85C-3EF9-599EE349F026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7" name="正方形/長方形 326">
                  <a:extLst>
                    <a:ext uri="{FF2B5EF4-FFF2-40B4-BE49-F238E27FC236}">
                      <a16:creationId xmlns:a16="http://schemas.microsoft.com/office/drawing/2014/main" id="{681DA983-90FF-6FB7-39DF-A4BBABB1DB85}"/>
                    </a:ext>
                  </a:extLst>
                </p:cNvPr>
                <p:cNvSpPr/>
                <p:nvPr/>
              </p:nvSpPr>
              <p:spPr>
                <a:xfrm>
                  <a:off x="2216712" y="2626020"/>
                  <a:ext cx="576064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ja-JP" altLang="en-US" sz="20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食事</a:t>
                  </a:r>
                  <a:endParaRPr kumimoji="1" lang="ja-JP" altLang="en-US" sz="20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  <p:sp>
              <p:nvSpPr>
                <p:cNvPr id="328" name="正方形/長方形 327">
                  <a:extLst>
                    <a:ext uri="{FF2B5EF4-FFF2-40B4-BE49-F238E27FC236}">
                      <a16:creationId xmlns:a16="http://schemas.microsoft.com/office/drawing/2014/main" id="{25528C1F-FAC4-A3D9-64F5-55AF619B33EB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1.0L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30" name="矢印: 右 329">
                <a:extLst>
                  <a:ext uri="{FF2B5EF4-FFF2-40B4-BE49-F238E27FC236}">
                    <a16:creationId xmlns:a16="http://schemas.microsoft.com/office/drawing/2014/main" id="{68E3F22B-456B-B62D-9DD9-3E73C767A172}"/>
                  </a:ext>
                </a:extLst>
              </p:cNvPr>
              <p:cNvSpPr/>
              <p:nvPr/>
            </p:nvSpPr>
            <p:spPr>
              <a:xfrm>
                <a:off x="3700745" y="2737009"/>
                <a:ext cx="387900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32" name="グループ化 331">
              <a:extLst>
                <a:ext uri="{FF2B5EF4-FFF2-40B4-BE49-F238E27FC236}">
                  <a16:creationId xmlns:a16="http://schemas.microsoft.com/office/drawing/2014/main" id="{DF9828AE-43DA-9D76-855D-DE26409B75BE}"/>
                </a:ext>
              </a:extLst>
            </p:cNvPr>
            <p:cNvGrpSpPr/>
            <p:nvPr/>
          </p:nvGrpSpPr>
          <p:grpSpPr>
            <a:xfrm>
              <a:off x="4738898" y="3826854"/>
              <a:ext cx="1923981" cy="551817"/>
              <a:chOff x="2163043" y="2530132"/>
              <a:chExt cx="1923981" cy="551817"/>
            </a:xfrm>
          </p:grpSpPr>
          <p:grpSp>
            <p:nvGrpSpPr>
              <p:cNvPr id="333" name="グループ化 332">
                <a:extLst>
                  <a:ext uri="{FF2B5EF4-FFF2-40B4-BE49-F238E27FC236}">
                    <a16:creationId xmlns:a16="http://schemas.microsoft.com/office/drawing/2014/main" id="{9C951D33-7118-FBEE-0474-92DC71C007FD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35" name="四角形: 角を丸くする 334">
                  <a:extLst>
                    <a:ext uri="{FF2B5EF4-FFF2-40B4-BE49-F238E27FC236}">
                      <a16:creationId xmlns:a16="http://schemas.microsoft.com/office/drawing/2014/main" id="{06E7094D-B4FC-7AD2-246D-40D15059FB55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6" name="正方形/長方形 335">
                  <a:extLst>
                    <a:ext uri="{FF2B5EF4-FFF2-40B4-BE49-F238E27FC236}">
                      <a16:creationId xmlns:a16="http://schemas.microsoft.com/office/drawing/2014/main" id="{2B0453A2-857B-123F-FD09-E1C88315E889}"/>
                    </a:ext>
                  </a:extLst>
                </p:cNvPr>
                <p:cNvSpPr/>
                <p:nvPr/>
              </p:nvSpPr>
              <p:spPr>
                <a:xfrm>
                  <a:off x="2199038" y="2568678"/>
                  <a:ext cx="633297" cy="47535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>
                    <a:lnSpc>
                      <a:spcPts val="1200"/>
                    </a:lnSpc>
                  </a:pPr>
                  <a:r>
                    <a:rPr kumimoji="1" lang="ja-JP" altLang="en-US" sz="12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体内で</a:t>
                  </a:r>
                  <a:endParaRPr kumimoji="1" lang="en-US" altLang="ja-JP" sz="12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  <a:p>
                  <a:pPr>
                    <a:lnSpc>
                      <a:spcPts val="1200"/>
                    </a:lnSpc>
                  </a:pPr>
                  <a:r>
                    <a:rPr lang="ja-JP" altLang="en-US" sz="12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作られる水</a:t>
                  </a:r>
                  <a:endParaRPr kumimoji="1" lang="ja-JP" altLang="en-US" sz="12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  <p:sp>
              <p:nvSpPr>
                <p:cNvPr id="337" name="正方形/長方形 336">
                  <a:extLst>
                    <a:ext uri="{FF2B5EF4-FFF2-40B4-BE49-F238E27FC236}">
                      <a16:creationId xmlns:a16="http://schemas.microsoft.com/office/drawing/2014/main" id="{4DCA0477-6472-C3BD-8BD7-4F7835628ACD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0</a:t>
                  </a:r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.3L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34" name="矢印: 右 333">
                <a:extLst>
                  <a:ext uri="{FF2B5EF4-FFF2-40B4-BE49-F238E27FC236}">
                    <a16:creationId xmlns:a16="http://schemas.microsoft.com/office/drawing/2014/main" id="{33186AFE-31E7-1C46-BD3B-1FF5A6EBAA08}"/>
                  </a:ext>
                </a:extLst>
              </p:cNvPr>
              <p:cNvSpPr/>
              <p:nvPr/>
            </p:nvSpPr>
            <p:spPr>
              <a:xfrm>
                <a:off x="3699124" y="2737009"/>
                <a:ext cx="387900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8" name="グループ化 337">
              <a:extLst>
                <a:ext uri="{FF2B5EF4-FFF2-40B4-BE49-F238E27FC236}">
                  <a16:creationId xmlns:a16="http://schemas.microsoft.com/office/drawing/2014/main" id="{1FF66AF3-36C8-A807-6354-4EAA6D4D529F}"/>
                </a:ext>
              </a:extLst>
            </p:cNvPr>
            <p:cNvGrpSpPr/>
            <p:nvPr/>
          </p:nvGrpSpPr>
          <p:grpSpPr>
            <a:xfrm>
              <a:off x="4738898" y="4459289"/>
              <a:ext cx="2171360" cy="551817"/>
              <a:chOff x="2163043" y="2530132"/>
              <a:chExt cx="2171360" cy="551817"/>
            </a:xfrm>
          </p:grpSpPr>
          <p:grpSp>
            <p:nvGrpSpPr>
              <p:cNvPr id="339" name="グループ化 338">
                <a:extLst>
                  <a:ext uri="{FF2B5EF4-FFF2-40B4-BE49-F238E27FC236}">
                    <a16:creationId xmlns:a16="http://schemas.microsoft.com/office/drawing/2014/main" id="{8F5730B4-5835-2B58-395F-3FC7EB622B89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41" name="四角形: 角を丸くする 340">
                  <a:extLst>
                    <a:ext uri="{FF2B5EF4-FFF2-40B4-BE49-F238E27FC236}">
                      <a16:creationId xmlns:a16="http://schemas.microsoft.com/office/drawing/2014/main" id="{C3F9B502-8443-5848-71E6-F6C5BC2B1CEE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  <a:solidFill>
                  <a:srgbClr val="0066FF"/>
                </a:solidFill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2" name="正方形/長方形 341">
                  <a:extLst>
                    <a:ext uri="{FF2B5EF4-FFF2-40B4-BE49-F238E27FC236}">
                      <a16:creationId xmlns:a16="http://schemas.microsoft.com/office/drawing/2014/main" id="{EC2142D9-77B2-B27E-D9FB-935996349905}"/>
                    </a:ext>
                  </a:extLst>
                </p:cNvPr>
                <p:cNvSpPr/>
                <p:nvPr/>
              </p:nvSpPr>
              <p:spPr>
                <a:xfrm>
                  <a:off x="2194085" y="2626020"/>
                  <a:ext cx="710038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飲み水</a:t>
                  </a:r>
                </a:p>
              </p:txBody>
            </p:sp>
            <p:sp>
              <p:nvSpPr>
                <p:cNvPr id="343" name="正方形/長方形 342">
                  <a:extLst>
                    <a:ext uri="{FF2B5EF4-FFF2-40B4-BE49-F238E27FC236}">
                      <a16:creationId xmlns:a16="http://schemas.microsoft.com/office/drawing/2014/main" id="{A8BC67C0-6725-FCCA-1DF1-E2ABAFDE67DD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1.2L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40" name="矢印: 右 339">
                <a:extLst>
                  <a:ext uri="{FF2B5EF4-FFF2-40B4-BE49-F238E27FC236}">
                    <a16:creationId xmlns:a16="http://schemas.microsoft.com/office/drawing/2014/main" id="{68091C33-C14C-05C1-972B-00EB5414951D}"/>
                  </a:ext>
                </a:extLst>
              </p:cNvPr>
              <p:cNvSpPr/>
              <p:nvPr/>
            </p:nvSpPr>
            <p:spPr>
              <a:xfrm>
                <a:off x="3709687" y="2737009"/>
                <a:ext cx="624716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solidFill>
                <a:srgbClr val="0066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44" name="正方形/長方形 343">
              <a:extLst>
                <a:ext uri="{FF2B5EF4-FFF2-40B4-BE49-F238E27FC236}">
                  <a16:creationId xmlns:a16="http://schemas.microsoft.com/office/drawing/2014/main" id="{A0EEA803-B725-42EF-68BE-A849F8919308}"/>
                </a:ext>
              </a:extLst>
            </p:cNvPr>
            <p:cNvSpPr/>
            <p:nvPr/>
          </p:nvSpPr>
          <p:spPr>
            <a:xfrm>
              <a:off x="4680322" y="2780570"/>
              <a:ext cx="1843658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１日の水分摂取量</a:t>
              </a:r>
            </a:p>
          </p:txBody>
        </p:sp>
        <p:sp>
          <p:nvSpPr>
            <p:cNvPr id="345" name="正方形/長方形 344">
              <a:extLst>
                <a:ext uri="{FF2B5EF4-FFF2-40B4-BE49-F238E27FC236}">
                  <a16:creationId xmlns:a16="http://schemas.microsoft.com/office/drawing/2014/main" id="{E761CCF3-CA52-27EC-3A86-4D896FD331E8}"/>
                </a:ext>
              </a:extLst>
            </p:cNvPr>
            <p:cNvSpPr/>
            <p:nvPr/>
          </p:nvSpPr>
          <p:spPr>
            <a:xfrm rot="5400000">
              <a:off x="5394732" y="5062913"/>
              <a:ext cx="267940" cy="2718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sz="2400" dirty="0">
                  <a:solidFill>
                    <a:srgbClr val="0000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＝</a:t>
              </a:r>
            </a:p>
          </p:txBody>
        </p:sp>
        <p:sp>
          <p:nvSpPr>
            <p:cNvPr id="347" name="正方形/長方形 346">
              <a:extLst>
                <a:ext uri="{FF2B5EF4-FFF2-40B4-BE49-F238E27FC236}">
                  <a16:creationId xmlns:a16="http://schemas.microsoft.com/office/drawing/2014/main" id="{03AC25E9-3B72-3E57-FA69-1F619F0DEFBD}"/>
                </a:ext>
              </a:extLst>
            </p:cNvPr>
            <p:cNvSpPr/>
            <p:nvPr/>
          </p:nvSpPr>
          <p:spPr>
            <a:xfrm>
              <a:off x="4997092" y="5246753"/>
              <a:ext cx="1158463" cy="455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800" dirty="0">
                  <a:solidFill>
                    <a:srgbClr val="0000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２．５Ｌ</a:t>
              </a: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9708CFD6-F075-9FFF-DDD0-9A356D52C6B7}"/>
              </a:ext>
            </a:extLst>
          </p:cNvPr>
          <p:cNvGrpSpPr/>
          <p:nvPr/>
        </p:nvGrpSpPr>
        <p:grpSpPr>
          <a:xfrm>
            <a:off x="7641705" y="2237634"/>
            <a:ext cx="2260465" cy="2266776"/>
            <a:chOff x="12041261" y="3009569"/>
            <a:chExt cx="2260465" cy="2266776"/>
          </a:xfrm>
        </p:grpSpPr>
        <p:grpSp>
          <p:nvGrpSpPr>
            <p:cNvPr id="348" name="グループ化 347">
              <a:extLst>
                <a:ext uri="{FF2B5EF4-FFF2-40B4-BE49-F238E27FC236}">
                  <a16:creationId xmlns:a16="http://schemas.microsoft.com/office/drawing/2014/main" id="{7A83EFAD-8075-2CC4-5156-C314BDC542E5}"/>
                </a:ext>
              </a:extLst>
            </p:cNvPr>
            <p:cNvGrpSpPr/>
            <p:nvPr/>
          </p:nvGrpSpPr>
          <p:grpSpPr>
            <a:xfrm>
              <a:off x="12041261" y="3428827"/>
              <a:ext cx="1922761" cy="551817"/>
              <a:chOff x="1779539" y="2530132"/>
              <a:chExt cx="1922761" cy="551817"/>
            </a:xfrm>
          </p:grpSpPr>
          <p:grpSp>
            <p:nvGrpSpPr>
              <p:cNvPr id="349" name="グループ化 348">
                <a:extLst>
                  <a:ext uri="{FF2B5EF4-FFF2-40B4-BE49-F238E27FC236}">
                    <a16:creationId xmlns:a16="http://schemas.microsoft.com/office/drawing/2014/main" id="{7FBD33C9-82A8-DEC1-9D41-B49AC5D3200B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51" name="四角形: 角を丸くする 350">
                  <a:extLst>
                    <a:ext uri="{FF2B5EF4-FFF2-40B4-BE49-F238E27FC236}">
                      <a16:creationId xmlns:a16="http://schemas.microsoft.com/office/drawing/2014/main" id="{6542E65C-17FF-3EDF-AB55-CE9363C04E33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2" name="正方形/長方形 351">
                  <a:extLst>
                    <a:ext uri="{FF2B5EF4-FFF2-40B4-BE49-F238E27FC236}">
                      <a16:creationId xmlns:a16="http://schemas.microsoft.com/office/drawing/2014/main" id="{D5BA2540-E089-BBAD-CA35-FF4636CB8222}"/>
                    </a:ext>
                  </a:extLst>
                </p:cNvPr>
                <p:cNvSpPr/>
                <p:nvPr/>
              </p:nvSpPr>
              <p:spPr>
                <a:xfrm>
                  <a:off x="2182744" y="2626020"/>
                  <a:ext cx="705132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20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尿・便</a:t>
                  </a:r>
                </a:p>
              </p:txBody>
            </p:sp>
            <p:sp>
              <p:nvSpPr>
                <p:cNvPr id="353" name="正方形/長方形 352">
                  <a:extLst>
                    <a:ext uri="{FF2B5EF4-FFF2-40B4-BE49-F238E27FC236}">
                      <a16:creationId xmlns:a16="http://schemas.microsoft.com/office/drawing/2014/main" id="{82F54E7A-C7B8-0C56-6594-51B8C026D06E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1.6L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50" name="矢印: 右 349">
                <a:extLst>
                  <a:ext uri="{FF2B5EF4-FFF2-40B4-BE49-F238E27FC236}">
                    <a16:creationId xmlns:a16="http://schemas.microsoft.com/office/drawing/2014/main" id="{CE7F089F-BF18-6CE9-70F2-559EC7F845BA}"/>
                  </a:ext>
                </a:extLst>
              </p:cNvPr>
              <p:cNvSpPr/>
              <p:nvPr/>
            </p:nvSpPr>
            <p:spPr>
              <a:xfrm>
                <a:off x="1779539" y="2737009"/>
                <a:ext cx="387900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54" name="グループ化 353">
              <a:extLst>
                <a:ext uri="{FF2B5EF4-FFF2-40B4-BE49-F238E27FC236}">
                  <a16:creationId xmlns:a16="http://schemas.microsoft.com/office/drawing/2014/main" id="{5D46BA87-0899-77F7-2B12-4827E2A961A2}"/>
                </a:ext>
              </a:extLst>
            </p:cNvPr>
            <p:cNvGrpSpPr/>
            <p:nvPr/>
          </p:nvGrpSpPr>
          <p:grpSpPr>
            <a:xfrm>
              <a:off x="12139507" y="4039862"/>
              <a:ext cx="1827356" cy="551817"/>
              <a:chOff x="1874944" y="2530132"/>
              <a:chExt cx="1827356" cy="551817"/>
            </a:xfrm>
          </p:grpSpPr>
          <p:grpSp>
            <p:nvGrpSpPr>
              <p:cNvPr id="355" name="グループ化 354">
                <a:extLst>
                  <a:ext uri="{FF2B5EF4-FFF2-40B4-BE49-F238E27FC236}">
                    <a16:creationId xmlns:a16="http://schemas.microsoft.com/office/drawing/2014/main" id="{D85BC5E7-E6D2-0AF8-A3B1-7543CA995CEE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57" name="四角形: 角を丸くする 356">
                  <a:extLst>
                    <a:ext uri="{FF2B5EF4-FFF2-40B4-BE49-F238E27FC236}">
                      <a16:creationId xmlns:a16="http://schemas.microsoft.com/office/drawing/2014/main" id="{58A84E05-BDFA-3AE9-B690-E94328525B47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8" name="正方形/長方形 357">
                  <a:extLst>
                    <a:ext uri="{FF2B5EF4-FFF2-40B4-BE49-F238E27FC236}">
                      <a16:creationId xmlns:a16="http://schemas.microsoft.com/office/drawing/2014/main" id="{79719B0E-1B1F-8D99-4D12-D16730E3EAE2}"/>
                    </a:ext>
                  </a:extLst>
                </p:cNvPr>
                <p:cNvSpPr/>
                <p:nvPr/>
              </p:nvSpPr>
              <p:spPr>
                <a:xfrm>
                  <a:off x="2182744" y="2626020"/>
                  <a:ext cx="702292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呼吸や汗</a:t>
                  </a:r>
                </a:p>
              </p:txBody>
            </p:sp>
            <p:sp>
              <p:nvSpPr>
                <p:cNvPr id="359" name="正方形/長方形 358">
                  <a:extLst>
                    <a:ext uri="{FF2B5EF4-FFF2-40B4-BE49-F238E27FC236}">
                      <a16:creationId xmlns:a16="http://schemas.microsoft.com/office/drawing/2014/main" id="{26F9F0F7-37A7-590C-F721-C712058F0CC1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0</a:t>
                  </a:r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.9L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56" name="矢印: 右 355">
                <a:extLst>
                  <a:ext uri="{FF2B5EF4-FFF2-40B4-BE49-F238E27FC236}">
                    <a16:creationId xmlns:a16="http://schemas.microsoft.com/office/drawing/2014/main" id="{E6CD0A3D-5CA7-F1F5-6EB0-E1FBA509BFF9}"/>
                  </a:ext>
                </a:extLst>
              </p:cNvPr>
              <p:cNvSpPr/>
              <p:nvPr/>
            </p:nvSpPr>
            <p:spPr>
              <a:xfrm>
                <a:off x="1874944" y="2737009"/>
                <a:ext cx="291435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60" name="正方形/長方形 359">
              <a:extLst>
                <a:ext uri="{FF2B5EF4-FFF2-40B4-BE49-F238E27FC236}">
                  <a16:creationId xmlns:a16="http://schemas.microsoft.com/office/drawing/2014/main" id="{F2D330F7-C31F-D3CA-0F4B-D606057883C9}"/>
                </a:ext>
              </a:extLst>
            </p:cNvPr>
            <p:cNvSpPr/>
            <p:nvPr/>
          </p:nvSpPr>
          <p:spPr>
            <a:xfrm>
              <a:off x="12356407" y="3009569"/>
              <a:ext cx="1945319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１日の水分排出量</a:t>
              </a:r>
            </a:p>
          </p:txBody>
        </p:sp>
        <p:sp>
          <p:nvSpPr>
            <p:cNvPr id="361" name="正方形/長方形 360">
              <a:extLst>
                <a:ext uri="{FF2B5EF4-FFF2-40B4-BE49-F238E27FC236}">
                  <a16:creationId xmlns:a16="http://schemas.microsoft.com/office/drawing/2014/main" id="{58C49639-1637-A05D-8EEC-7C860D4213D1}"/>
                </a:ext>
              </a:extLst>
            </p:cNvPr>
            <p:cNvSpPr/>
            <p:nvPr/>
          </p:nvSpPr>
          <p:spPr>
            <a:xfrm rot="5400000">
              <a:off x="13080710" y="4636873"/>
              <a:ext cx="267940" cy="2718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sz="2400" dirty="0">
                  <a:solidFill>
                    <a:schemeClr val="bg2">
                      <a:lumMod val="10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＝</a:t>
              </a:r>
            </a:p>
          </p:txBody>
        </p:sp>
        <p:sp>
          <p:nvSpPr>
            <p:cNvPr id="362" name="正方形/長方形 361">
              <a:extLst>
                <a:ext uri="{FF2B5EF4-FFF2-40B4-BE49-F238E27FC236}">
                  <a16:creationId xmlns:a16="http://schemas.microsoft.com/office/drawing/2014/main" id="{4F5E8386-80A7-01D9-4881-5385A29FB484}"/>
                </a:ext>
              </a:extLst>
            </p:cNvPr>
            <p:cNvSpPr/>
            <p:nvPr/>
          </p:nvSpPr>
          <p:spPr>
            <a:xfrm>
              <a:off x="12683070" y="4820713"/>
              <a:ext cx="1158463" cy="455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800" dirty="0">
                  <a:solidFill>
                    <a:schemeClr val="bg2">
                      <a:lumMod val="10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２．５Ｌ</a:t>
              </a:r>
            </a:p>
          </p:txBody>
        </p:sp>
      </p:grpSp>
      <p:sp>
        <p:nvSpPr>
          <p:cNvPr id="364" name="正方形/長方形 363">
            <a:extLst>
              <a:ext uri="{FF2B5EF4-FFF2-40B4-BE49-F238E27FC236}">
                <a16:creationId xmlns:a16="http://schemas.microsoft.com/office/drawing/2014/main" id="{0BCF8EFB-7608-E637-16FC-31D1AF24A089}"/>
              </a:ext>
            </a:extLst>
          </p:cNvPr>
          <p:cNvSpPr/>
          <p:nvPr/>
        </p:nvSpPr>
        <p:spPr>
          <a:xfrm>
            <a:off x="4171702" y="5229200"/>
            <a:ext cx="5605834" cy="1302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ja-JP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厚労省によると、多くの人が水分の摂取量が不足気味！　</a:t>
            </a:r>
            <a:endParaRPr lang="en-US" altLang="ja-JP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平均して、</a:t>
            </a:r>
            <a:r>
              <a:rPr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あとコップ２杯分の水</a:t>
            </a:r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を飲めば、</a:t>
            </a:r>
            <a:r>
              <a:rPr lang="en-US" altLang="ja-JP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日に必要な</a:t>
            </a:r>
            <a:endParaRPr lang="en-US" altLang="ja-JP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水の量を確保できるとされています。</a:t>
            </a:r>
            <a:endParaRPr lang="en-US" altLang="ja-JP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あと２杯、意識して摂取するよう心がけましょう。</a:t>
            </a:r>
            <a:endParaRPr kumimoji="1" lang="ja-JP" altLang="en-US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65" name="吹き出し: 角を丸めた四角形 364">
            <a:extLst>
              <a:ext uri="{FF2B5EF4-FFF2-40B4-BE49-F238E27FC236}">
                <a16:creationId xmlns:a16="http://schemas.microsoft.com/office/drawing/2014/main" id="{3C1AEB85-0D0C-FE5E-E5E9-209DB590567D}"/>
              </a:ext>
            </a:extLst>
          </p:cNvPr>
          <p:cNvSpPr/>
          <p:nvPr/>
        </p:nvSpPr>
        <p:spPr>
          <a:xfrm>
            <a:off x="8192513" y="1052107"/>
            <a:ext cx="1585023" cy="1079709"/>
          </a:xfrm>
          <a:prstGeom prst="wedgeRoundRectCallout">
            <a:avLst>
              <a:gd name="adj1" fmla="val -99678"/>
              <a:gd name="adj2" fmla="val 55087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r>
              <a:rPr kumimoji="1" lang="ja-JP" altLang="en-US" sz="2000" b="1" dirty="0">
                <a:solidFill>
                  <a:srgbClr val="0000FF"/>
                </a:solidFill>
              </a:rPr>
              <a:t>人間には</a:t>
            </a:r>
            <a:endParaRPr kumimoji="1" lang="en-US" altLang="ja-JP" sz="2000" b="1" dirty="0">
              <a:solidFill>
                <a:srgbClr val="0000FF"/>
              </a:solidFill>
            </a:endParaRPr>
          </a:p>
          <a:p>
            <a:r>
              <a:rPr kumimoji="1" lang="ja-JP" altLang="en-US" sz="2000" b="1" dirty="0">
                <a:solidFill>
                  <a:srgbClr val="0000FF"/>
                </a:solidFill>
              </a:rPr>
              <a:t>１日２．５Ｌの</a:t>
            </a:r>
            <a:endParaRPr kumimoji="1" lang="en-US" altLang="ja-JP" sz="2000" b="1" dirty="0">
              <a:solidFill>
                <a:srgbClr val="0000FF"/>
              </a:solidFill>
            </a:endParaRPr>
          </a:p>
          <a:p>
            <a:r>
              <a:rPr kumimoji="1" lang="ja-JP" altLang="en-US" sz="2000" b="1" dirty="0">
                <a:solidFill>
                  <a:srgbClr val="0000FF"/>
                </a:solidFill>
              </a:rPr>
              <a:t>水が必要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D26D691-0804-F426-7EB8-E5E7EBFE8FEE}"/>
              </a:ext>
            </a:extLst>
          </p:cNvPr>
          <p:cNvSpPr/>
          <p:nvPr/>
        </p:nvSpPr>
        <p:spPr>
          <a:xfrm>
            <a:off x="4242076" y="1385139"/>
            <a:ext cx="3956908" cy="435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～成人男性（体重６０ｋｇ）～</a:t>
            </a:r>
            <a:endParaRPr kumimoji="1" lang="ja-JP" altLang="en-US" sz="24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087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４）大雨が降ってきたら！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「いつ避難（対応）しますか」？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737923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浸水が始まる前に避難（対応）を始める。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２０</a:t>
                      </a:r>
                      <a:r>
                        <a:rPr kumimoji="1" lang="en-US" altLang="ja-JP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cm</a:t>
                      </a:r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くらい浸水したら避難（対応）を始める。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77103" y="2810548"/>
            <a:ext cx="7344816" cy="3722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今、いる場所は浸水の被害が予想されるか、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ハザードマップなどで確認しましょう。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道路が冠水していると、ふたの外れたマン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ホールなどが見えず、マンホールの口から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落ちる可能性があるので要注意です。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冠水した道路を歩く際は傘の柄などで足元を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突きながら慎重に歩くか、</a:t>
            </a:r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可能な限り浸水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　箇所を迂回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することが身を守る鉄則です。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2230117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367" name="グループ化 366">
            <a:extLst>
              <a:ext uri="{FF2B5EF4-FFF2-40B4-BE49-F238E27FC236}">
                <a16:creationId xmlns:a16="http://schemas.microsoft.com/office/drawing/2014/main" id="{9A1880CC-CF08-9875-1A86-2985949DBC09}"/>
              </a:ext>
            </a:extLst>
          </p:cNvPr>
          <p:cNvGrpSpPr/>
          <p:nvPr/>
        </p:nvGrpSpPr>
        <p:grpSpPr>
          <a:xfrm>
            <a:off x="6969224" y="4502765"/>
            <a:ext cx="2803558" cy="2155820"/>
            <a:chOff x="2480294" y="1731970"/>
            <a:chExt cx="4966673" cy="3819167"/>
          </a:xfrm>
        </p:grpSpPr>
        <p:sp>
          <p:nvSpPr>
            <p:cNvPr id="305" name="フリーフォーム: 図形 304">
              <a:extLst>
                <a:ext uri="{FF2B5EF4-FFF2-40B4-BE49-F238E27FC236}">
                  <a16:creationId xmlns:a16="http://schemas.microsoft.com/office/drawing/2014/main" id="{F141539D-5128-B2F4-946E-6D602FCE0E0A}"/>
                </a:ext>
              </a:extLst>
            </p:cNvPr>
            <p:cNvSpPr/>
            <p:nvPr/>
          </p:nvSpPr>
          <p:spPr>
            <a:xfrm>
              <a:off x="2480294" y="3509078"/>
              <a:ext cx="4966673" cy="2042059"/>
            </a:xfrm>
            <a:custGeom>
              <a:avLst/>
              <a:gdLst>
                <a:gd name="connsiteX0" fmla="*/ 1634941 w 4983695"/>
                <a:gd name="connsiteY0" fmla="*/ 34701 h 2034252"/>
                <a:gd name="connsiteX1" fmla="*/ 926916 w 4983695"/>
                <a:gd name="connsiteY1" fmla="*/ 139476 h 2034252"/>
                <a:gd name="connsiteX2" fmla="*/ 622116 w 4983695"/>
                <a:gd name="connsiteY2" fmla="*/ 431576 h 2034252"/>
                <a:gd name="connsiteX3" fmla="*/ 682441 w 4983695"/>
                <a:gd name="connsiteY3" fmla="*/ 784001 h 2034252"/>
                <a:gd name="connsiteX4" fmla="*/ 593541 w 4983695"/>
                <a:gd name="connsiteY4" fmla="*/ 949101 h 2034252"/>
                <a:gd name="connsiteX5" fmla="*/ 136341 w 4983695"/>
                <a:gd name="connsiteY5" fmla="*/ 1212626 h 2034252"/>
                <a:gd name="connsiteX6" fmla="*/ 6166 w 4983695"/>
                <a:gd name="connsiteY6" fmla="*/ 1641251 h 2034252"/>
                <a:gd name="connsiteX7" fmla="*/ 291916 w 4983695"/>
                <a:gd name="connsiteY7" fmla="*/ 1917476 h 2034252"/>
                <a:gd name="connsiteX8" fmla="*/ 1215841 w 4983695"/>
                <a:gd name="connsiteY8" fmla="*/ 2028601 h 2034252"/>
                <a:gd name="connsiteX9" fmla="*/ 4276541 w 4983695"/>
                <a:gd name="connsiteY9" fmla="*/ 1949226 h 2034252"/>
                <a:gd name="connsiteX10" fmla="*/ 4968691 w 4983695"/>
                <a:gd name="connsiteY10" fmla="*/ 1384076 h 2034252"/>
                <a:gd name="connsiteX11" fmla="*/ 4746441 w 4983695"/>
                <a:gd name="connsiteY11" fmla="*/ 1212626 h 2034252"/>
                <a:gd name="connsiteX12" fmla="*/ 4673416 w 4983695"/>
                <a:gd name="connsiteY12" fmla="*/ 1072926 h 2034252"/>
                <a:gd name="connsiteX13" fmla="*/ 4749616 w 4983695"/>
                <a:gd name="connsiteY13" fmla="*/ 863376 h 2034252"/>
                <a:gd name="connsiteX14" fmla="*/ 4568641 w 4983695"/>
                <a:gd name="connsiteY14" fmla="*/ 723676 h 2034252"/>
                <a:gd name="connsiteX15" fmla="*/ 4286066 w 4983695"/>
                <a:gd name="connsiteY15" fmla="*/ 625251 h 2034252"/>
                <a:gd name="connsiteX16" fmla="*/ 4282891 w 4983695"/>
                <a:gd name="connsiteY16" fmla="*/ 498251 h 2034252"/>
                <a:gd name="connsiteX17" fmla="*/ 4428941 w 4983695"/>
                <a:gd name="connsiteY17" fmla="*/ 295051 h 2034252"/>
                <a:gd name="connsiteX18" fmla="*/ 4378141 w 4983695"/>
                <a:gd name="connsiteY18" fmla="*/ 95026 h 2034252"/>
                <a:gd name="connsiteX19" fmla="*/ 4203516 w 4983695"/>
                <a:gd name="connsiteY19" fmla="*/ 2951 h 2034252"/>
                <a:gd name="connsiteX20" fmla="*/ 1634941 w 4983695"/>
                <a:gd name="connsiteY20" fmla="*/ 34701 h 2034252"/>
                <a:gd name="connsiteX0" fmla="*/ 1634941 w 4983695"/>
                <a:gd name="connsiteY0" fmla="*/ 34701 h 2034252"/>
                <a:gd name="connsiteX1" fmla="*/ 926916 w 4983695"/>
                <a:gd name="connsiteY1" fmla="*/ 139476 h 2034252"/>
                <a:gd name="connsiteX2" fmla="*/ 622116 w 4983695"/>
                <a:gd name="connsiteY2" fmla="*/ 431576 h 2034252"/>
                <a:gd name="connsiteX3" fmla="*/ 682441 w 4983695"/>
                <a:gd name="connsiteY3" fmla="*/ 784001 h 2034252"/>
                <a:gd name="connsiteX4" fmla="*/ 593541 w 4983695"/>
                <a:gd name="connsiteY4" fmla="*/ 949101 h 2034252"/>
                <a:gd name="connsiteX5" fmla="*/ 136341 w 4983695"/>
                <a:gd name="connsiteY5" fmla="*/ 1212626 h 2034252"/>
                <a:gd name="connsiteX6" fmla="*/ 6166 w 4983695"/>
                <a:gd name="connsiteY6" fmla="*/ 1641251 h 2034252"/>
                <a:gd name="connsiteX7" fmla="*/ 291916 w 4983695"/>
                <a:gd name="connsiteY7" fmla="*/ 1917476 h 2034252"/>
                <a:gd name="connsiteX8" fmla="*/ 1215841 w 4983695"/>
                <a:gd name="connsiteY8" fmla="*/ 2028601 h 2034252"/>
                <a:gd name="connsiteX9" fmla="*/ 4276541 w 4983695"/>
                <a:gd name="connsiteY9" fmla="*/ 1949226 h 2034252"/>
                <a:gd name="connsiteX10" fmla="*/ 4968691 w 4983695"/>
                <a:gd name="connsiteY10" fmla="*/ 1384076 h 2034252"/>
                <a:gd name="connsiteX11" fmla="*/ 4746441 w 4983695"/>
                <a:gd name="connsiteY11" fmla="*/ 1212626 h 2034252"/>
                <a:gd name="connsiteX12" fmla="*/ 4673416 w 4983695"/>
                <a:gd name="connsiteY12" fmla="*/ 1072926 h 2034252"/>
                <a:gd name="connsiteX13" fmla="*/ 4749616 w 4983695"/>
                <a:gd name="connsiteY13" fmla="*/ 863376 h 2034252"/>
                <a:gd name="connsiteX14" fmla="*/ 4568641 w 4983695"/>
                <a:gd name="connsiteY14" fmla="*/ 723676 h 2034252"/>
                <a:gd name="connsiteX15" fmla="*/ 4286066 w 4983695"/>
                <a:gd name="connsiteY15" fmla="*/ 625251 h 2034252"/>
                <a:gd name="connsiteX16" fmla="*/ 4282891 w 4983695"/>
                <a:gd name="connsiteY16" fmla="*/ 498251 h 2034252"/>
                <a:gd name="connsiteX17" fmla="*/ 4428941 w 4983695"/>
                <a:gd name="connsiteY17" fmla="*/ 295051 h 2034252"/>
                <a:gd name="connsiteX18" fmla="*/ 4378141 w 4983695"/>
                <a:gd name="connsiteY18" fmla="*/ 95026 h 2034252"/>
                <a:gd name="connsiteX19" fmla="*/ 4203516 w 4983695"/>
                <a:gd name="connsiteY19" fmla="*/ 2951 h 2034252"/>
                <a:gd name="connsiteX20" fmla="*/ 1634941 w 4983695"/>
                <a:gd name="connsiteY20" fmla="*/ 34701 h 2034252"/>
                <a:gd name="connsiteX0" fmla="*/ 1634941 w 4983695"/>
                <a:gd name="connsiteY0" fmla="*/ 34701 h 2034252"/>
                <a:gd name="connsiteX1" fmla="*/ 926916 w 4983695"/>
                <a:gd name="connsiteY1" fmla="*/ 139476 h 2034252"/>
                <a:gd name="connsiteX2" fmla="*/ 622116 w 4983695"/>
                <a:gd name="connsiteY2" fmla="*/ 431576 h 2034252"/>
                <a:gd name="connsiteX3" fmla="*/ 682441 w 4983695"/>
                <a:gd name="connsiteY3" fmla="*/ 784001 h 2034252"/>
                <a:gd name="connsiteX4" fmla="*/ 593541 w 4983695"/>
                <a:gd name="connsiteY4" fmla="*/ 949101 h 2034252"/>
                <a:gd name="connsiteX5" fmla="*/ 136341 w 4983695"/>
                <a:gd name="connsiteY5" fmla="*/ 1212626 h 2034252"/>
                <a:gd name="connsiteX6" fmla="*/ 6166 w 4983695"/>
                <a:gd name="connsiteY6" fmla="*/ 1641251 h 2034252"/>
                <a:gd name="connsiteX7" fmla="*/ 291916 w 4983695"/>
                <a:gd name="connsiteY7" fmla="*/ 1917476 h 2034252"/>
                <a:gd name="connsiteX8" fmla="*/ 1215841 w 4983695"/>
                <a:gd name="connsiteY8" fmla="*/ 2028601 h 2034252"/>
                <a:gd name="connsiteX9" fmla="*/ 4276541 w 4983695"/>
                <a:gd name="connsiteY9" fmla="*/ 1949226 h 2034252"/>
                <a:gd name="connsiteX10" fmla="*/ 4968691 w 4983695"/>
                <a:gd name="connsiteY10" fmla="*/ 1384076 h 2034252"/>
                <a:gd name="connsiteX11" fmla="*/ 4746441 w 4983695"/>
                <a:gd name="connsiteY11" fmla="*/ 1212626 h 2034252"/>
                <a:gd name="connsiteX12" fmla="*/ 4673416 w 4983695"/>
                <a:gd name="connsiteY12" fmla="*/ 1072926 h 2034252"/>
                <a:gd name="connsiteX13" fmla="*/ 4749616 w 4983695"/>
                <a:gd name="connsiteY13" fmla="*/ 863376 h 2034252"/>
                <a:gd name="connsiteX14" fmla="*/ 4568641 w 4983695"/>
                <a:gd name="connsiteY14" fmla="*/ 723676 h 2034252"/>
                <a:gd name="connsiteX15" fmla="*/ 4286066 w 4983695"/>
                <a:gd name="connsiteY15" fmla="*/ 625251 h 2034252"/>
                <a:gd name="connsiteX16" fmla="*/ 4282891 w 4983695"/>
                <a:gd name="connsiteY16" fmla="*/ 498251 h 2034252"/>
                <a:gd name="connsiteX17" fmla="*/ 4428941 w 4983695"/>
                <a:gd name="connsiteY17" fmla="*/ 295051 h 2034252"/>
                <a:gd name="connsiteX18" fmla="*/ 4378141 w 4983695"/>
                <a:gd name="connsiteY18" fmla="*/ 95026 h 2034252"/>
                <a:gd name="connsiteX19" fmla="*/ 4203516 w 4983695"/>
                <a:gd name="connsiteY19" fmla="*/ 2951 h 2034252"/>
                <a:gd name="connsiteX20" fmla="*/ 1634941 w 4983695"/>
                <a:gd name="connsiteY20" fmla="*/ 34701 h 2034252"/>
                <a:gd name="connsiteX0" fmla="*/ 1634941 w 4983695"/>
                <a:gd name="connsiteY0" fmla="*/ 35064 h 2034615"/>
                <a:gd name="connsiteX1" fmla="*/ 933266 w 4983695"/>
                <a:gd name="connsiteY1" fmla="*/ 162064 h 2034615"/>
                <a:gd name="connsiteX2" fmla="*/ 622116 w 4983695"/>
                <a:gd name="connsiteY2" fmla="*/ 431939 h 2034615"/>
                <a:gd name="connsiteX3" fmla="*/ 682441 w 4983695"/>
                <a:gd name="connsiteY3" fmla="*/ 784364 h 2034615"/>
                <a:gd name="connsiteX4" fmla="*/ 593541 w 4983695"/>
                <a:gd name="connsiteY4" fmla="*/ 949464 h 2034615"/>
                <a:gd name="connsiteX5" fmla="*/ 136341 w 4983695"/>
                <a:gd name="connsiteY5" fmla="*/ 1212989 h 2034615"/>
                <a:gd name="connsiteX6" fmla="*/ 6166 w 4983695"/>
                <a:gd name="connsiteY6" fmla="*/ 1641614 h 2034615"/>
                <a:gd name="connsiteX7" fmla="*/ 291916 w 4983695"/>
                <a:gd name="connsiteY7" fmla="*/ 1917839 h 2034615"/>
                <a:gd name="connsiteX8" fmla="*/ 1215841 w 4983695"/>
                <a:gd name="connsiteY8" fmla="*/ 2028964 h 2034615"/>
                <a:gd name="connsiteX9" fmla="*/ 4276541 w 4983695"/>
                <a:gd name="connsiteY9" fmla="*/ 1949589 h 2034615"/>
                <a:gd name="connsiteX10" fmla="*/ 4968691 w 4983695"/>
                <a:gd name="connsiteY10" fmla="*/ 1384439 h 2034615"/>
                <a:gd name="connsiteX11" fmla="*/ 4746441 w 4983695"/>
                <a:gd name="connsiteY11" fmla="*/ 1212989 h 2034615"/>
                <a:gd name="connsiteX12" fmla="*/ 4673416 w 4983695"/>
                <a:gd name="connsiteY12" fmla="*/ 1073289 h 2034615"/>
                <a:gd name="connsiteX13" fmla="*/ 4749616 w 4983695"/>
                <a:gd name="connsiteY13" fmla="*/ 863739 h 2034615"/>
                <a:gd name="connsiteX14" fmla="*/ 4568641 w 4983695"/>
                <a:gd name="connsiteY14" fmla="*/ 724039 h 2034615"/>
                <a:gd name="connsiteX15" fmla="*/ 4286066 w 4983695"/>
                <a:gd name="connsiteY15" fmla="*/ 625614 h 2034615"/>
                <a:gd name="connsiteX16" fmla="*/ 4282891 w 4983695"/>
                <a:gd name="connsiteY16" fmla="*/ 498614 h 2034615"/>
                <a:gd name="connsiteX17" fmla="*/ 4428941 w 4983695"/>
                <a:gd name="connsiteY17" fmla="*/ 295414 h 2034615"/>
                <a:gd name="connsiteX18" fmla="*/ 4378141 w 4983695"/>
                <a:gd name="connsiteY18" fmla="*/ 95389 h 2034615"/>
                <a:gd name="connsiteX19" fmla="*/ 4203516 w 4983695"/>
                <a:gd name="connsiteY19" fmla="*/ 3314 h 2034615"/>
                <a:gd name="connsiteX20" fmla="*/ 1634941 w 4983695"/>
                <a:gd name="connsiteY20" fmla="*/ 35064 h 2034615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82891 w 4983695"/>
                <a:gd name="connsiteY16" fmla="*/ 507719 h 2043720"/>
                <a:gd name="connsiteX17" fmla="*/ 4428941 w 4983695"/>
                <a:gd name="connsiteY17" fmla="*/ 30451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82891 w 4983695"/>
                <a:gd name="connsiteY16" fmla="*/ 507719 h 2043720"/>
                <a:gd name="connsiteX17" fmla="*/ 4428941 w 4983695"/>
                <a:gd name="connsiteY17" fmla="*/ 30451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82891 w 4983695"/>
                <a:gd name="connsiteY16" fmla="*/ 507719 h 2043720"/>
                <a:gd name="connsiteX17" fmla="*/ 4419416 w 4983695"/>
                <a:gd name="connsiteY17" fmla="*/ 31086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73366 w 4983695"/>
                <a:gd name="connsiteY16" fmla="*/ 507719 h 2043720"/>
                <a:gd name="connsiteX17" fmla="*/ 4419416 w 4983695"/>
                <a:gd name="connsiteY17" fmla="*/ 31086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73366 w 4983695"/>
                <a:gd name="connsiteY16" fmla="*/ 507719 h 2043720"/>
                <a:gd name="connsiteX17" fmla="*/ 4419416 w 4983695"/>
                <a:gd name="connsiteY17" fmla="*/ 31086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68977"/>
                <a:gd name="connsiteY0" fmla="*/ 44169 h 2043720"/>
                <a:gd name="connsiteX1" fmla="*/ 933266 w 4968977"/>
                <a:gd name="connsiteY1" fmla="*/ 171169 h 2043720"/>
                <a:gd name="connsiteX2" fmla="*/ 622116 w 4968977"/>
                <a:gd name="connsiteY2" fmla="*/ 441044 h 2043720"/>
                <a:gd name="connsiteX3" fmla="*/ 682441 w 4968977"/>
                <a:gd name="connsiteY3" fmla="*/ 793469 h 2043720"/>
                <a:gd name="connsiteX4" fmla="*/ 593541 w 4968977"/>
                <a:gd name="connsiteY4" fmla="*/ 958569 h 2043720"/>
                <a:gd name="connsiteX5" fmla="*/ 136341 w 4968977"/>
                <a:gd name="connsiteY5" fmla="*/ 1222094 h 2043720"/>
                <a:gd name="connsiteX6" fmla="*/ 6166 w 4968977"/>
                <a:gd name="connsiteY6" fmla="*/ 1650719 h 2043720"/>
                <a:gd name="connsiteX7" fmla="*/ 291916 w 4968977"/>
                <a:gd name="connsiteY7" fmla="*/ 1926944 h 2043720"/>
                <a:gd name="connsiteX8" fmla="*/ 1215841 w 4968977"/>
                <a:gd name="connsiteY8" fmla="*/ 2038069 h 2043720"/>
                <a:gd name="connsiteX9" fmla="*/ 4276541 w 4968977"/>
                <a:gd name="connsiteY9" fmla="*/ 1958694 h 2043720"/>
                <a:gd name="connsiteX10" fmla="*/ 4968691 w 4968977"/>
                <a:gd name="connsiteY10" fmla="*/ 1393544 h 2043720"/>
                <a:gd name="connsiteX11" fmla="*/ 4746441 w 4968977"/>
                <a:gd name="connsiteY11" fmla="*/ 1222094 h 2043720"/>
                <a:gd name="connsiteX12" fmla="*/ 4673416 w 4968977"/>
                <a:gd name="connsiteY12" fmla="*/ 1082394 h 2043720"/>
                <a:gd name="connsiteX13" fmla="*/ 4749616 w 4968977"/>
                <a:gd name="connsiteY13" fmla="*/ 872844 h 2043720"/>
                <a:gd name="connsiteX14" fmla="*/ 4568641 w 4968977"/>
                <a:gd name="connsiteY14" fmla="*/ 733144 h 2043720"/>
                <a:gd name="connsiteX15" fmla="*/ 4286066 w 4968977"/>
                <a:gd name="connsiteY15" fmla="*/ 634719 h 2043720"/>
                <a:gd name="connsiteX16" fmla="*/ 4273366 w 4968977"/>
                <a:gd name="connsiteY16" fmla="*/ 507719 h 2043720"/>
                <a:gd name="connsiteX17" fmla="*/ 4419416 w 4968977"/>
                <a:gd name="connsiteY17" fmla="*/ 310869 h 2043720"/>
                <a:gd name="connsiteX18" fmla="*/ 4378141 w 4968977"/>
                <a:gd name="connsiteY18" fmla="*/ 104494 h 2043720"/>
                <a:gd name="connsiteX19" fmla="*/ 4203516 w 4968977"/>
                <a:gd name="connsiteY19" fmla="*/ 12419 h 2043720"/>
                <a:gd name="connsiteX20" fmla="*/ 1634941 w 4968977"/>
                <a:gd name="connsiteY20" fmla="*/ 44169 h 2043720"/>
                <a:gd name="connsiteX0" fmla="*/ 1634941 w 4968977"/>
                <a:gd name="connsiteY0" fmla="*/ 44169 h 2042060"/>
                <a:gd name="connsiteX1" fmla="*/ 933266 w 4968977"/>
                <a:gd name="connsiteY1" fmla="*/ 171169 h 2042060"/>
                <a:gd name="connsiteX2" fmla="*/ 622116 w 4968977"/>
                <a:gd name="connsiteY2" fmla="*/ 441044 h 2042060"/>
                <a:gd name="connsiteX3" fmla="*/ 682441 w 4968977"/>
                <a:gd name="connsiteY3" fmla="*/ 793469 h 2042060"/>
                <a:gd name="connsiteX4" fmla="*/ 593541 w 4968977"/>
                <a:gd name="connsiteY4" fmla="*/ 958569 h 2042060"/>
                <a:gd name="connsiteX5" fmla="*/ 136341 w 4968977"/>
                <a:gd name="connsiteY5" fmla="*/ 1222094 h 2042060"/>
                <a:gd name="connsiteX6" fmla="*/ 6166 w 4968977"/>
                <a:gd name="connsiteY6" fmla="*/ 1650719 h 2042060"/>
                <a:gd name="connsiteX7" fmla="*/ 291916 w 4968977"/>
                <a:gd name="connsiteY7" fmla="*/ 1926944 h 2042060"/>
                <a:gd name="connsiteX8" fmla="*/ 1215841 w 4968977"/>
                <a:gd name="connsiteY8" fmla="*/ 2038069 h 2042060"/>
                <a:gd name="connsiteX9" fmla="*/ 4276541 w 4968977"/>
                <a:gd name="connsiteY9" fmla="*/ 1958694 h 2042060"/>
                <a:gd name="connsiteX10" fmla="*/ 4968691 w 4968977"/>
                <a:gd name="connsiteY10" fmla="*/ 1441169 h 2042060"/>
                <a:gd name="connsiteX11" fmla="*/ 4746441 w 4968977"/>
                <a:gd name="connsiteY11" fmla="*/ 1222094 h 2042060"/>
                <a:gd name="connsiteX12" fmla="*/ 4673416 w 4968977"/>
                <a:gd name="connsiteY12" fmla="*/ 1082394 h 2042060"/>
                <a:gd name="connsiteX13" fmla="*/ 4749616 w 4968977"/>
                <a:gd name="connsiteY13" fmla="*/ 872844 h 2042060"/>
                <a:gd name="connsiteX14" fmla="*/ 4568641 w 4968977"/>
                <a:gd name="connsiteY14" fmla="*/ 733144 h 2042060"/>
                <a:gd name="connsiteX15" fmla="*/ 4286066 w 4968977"/>
                <a:gd name="connsiteY15" fmla="*/ 634719 h 2042060"/>
                <a:gd name="connsiteX16" fmla="*/ 4273366 w 4968977"/>
                <a:gd name="connsiteY16" fmla="*/ 507719 h 2042060"/>
                <a:gd name="connsiteX17" fmla="*/ 4419416 w 4968977"/>
                <a:gd name="connsiteY17" fmla="*/ 310869 h 2042060"/>
                <a:gd name="connsiteX18" fmla="*/ 4378141 w 4968977"/>
                <a:gd name="connsiteY18" fmla="*/ 104494 h 2042060"/>
                <a:gd name="connsiteX19" fmla="*/ 4203516 w 4968977"/>
                <a:gd name="connsiteY19" fmla="*/ 12419 h 2042060"/>
                <a:gd name="connsiteX20" fmla="*/ 1634941 w 4968977"/>
                <a:gd name="connsiteY20" fmla="*/ 44169 h 2042060"/>
                <a:gd name="connsiteX0" fmla="*/ 1634941 w 4968977"/>
                <a:gd name="connsiteY0" fmla="*/ 44169 h 2042060"/>
                <a:gd name="connsiteX1" fmla="*/ 933266 w 4968977"/>
                <a:gd name="connsiteY1" fmla="*/ 171169 h 2042060"/>
                <a:gd name="connsiteX2" fmla="*/ 622116 w 4968977"/>
                <a:gd name="connsiteY2" fmla="*/ 441044 h 2042060"/>
                <a:gd name="connsiteX3" fmla="*/ 682441 w 4968977"/>
                <a:gd name="connsiteY3" fmla="*/ 793469 h 2042060"/>
                <a:gd name="connsiteX4" fmla="*/ 593541 w 4968977"/>
                <a:gd name="connsiteY4" fmla="*/ 958569 h 2042060"/>
                <a:gd name="connsiteX5" fmla="*/ 136341 w 4968977"/>
                <a:gd name="connsiteY5" fmla="*/ 1222094 h 2042060"/>
                <a:gd name="connsiteX6" fmla="*/ 6166 w 4968977"/>
                <a:gd name="connsiteY6" fmla="*/ 1650719 h 2042060"/>
                <a:gd name="connsiteX7" fmla="*/ 291916 w 4968977"/>
                <a:gd name="connsiteY7" fmla="*/ 1926944 h 2042060"/>
                <a:gd name="connsiteX8" fmla="*/ 1215841 w 4968977"/>
                <a:gd name="connsiteY8" fmla="*/ 2038069 h 2042060"/>
                <a:gd name="connsiteX9" fmla="*/ 4276541 w 4968977"/>
                <a:gd name="connsiteY9" fmla="*/ 1958694 h 2042060"/>
                <a:gd name="connsiteX10" fmla="*/ 4968691 w 4968977"/>
                <a:gd name="connsiteY10" fmla="*/ 1441169 h 2042060"/>
                <a:gd name="connsiteX11" fmla="*/ 4746441 w 4968977"/>
                <a:gd name="connsiteY11" fmla="*/ 1222094 h 2042060"/>
                <a:gd name="connsiteX12" fmla="*/ 4673416 w 4968977"/>
                <a:gd name="connsiteY12" fmla="*/ 1082394 h 2042060"/>
                <a:gd name="connsiteX13" fmla="*/ 4749616 w 4968977"/>
                <a:gd name="connsiteY13" fmla="*/ 872844 h 2042060"/>
                <a:gd name="connsiteX14" fmla="*/ 4568641 w 4968977"/>
                <a:gd name="connsiteY14" fmla="*/ 733144 h 2042060"/>
                <a:gd name="connsiteX15" fmla="*/ 4286066 w 4968977"/>
                <a:gd name="connsiteY15" fmla="*/ 634719 h 2042060"/>
                <a:gd name="connsiteX16" fmla="*/ 4273366 w 4968977"/>
                <a:gd name="connsiteY16" fmla="*/ 507719 h 2042060"/>
                <a:gd name="connsiteX17" fmla="*/ 4419416 w 4968977"/>
                <a:gd name="connsiteY17" fmla="*/ 310869 h 2042060"/>
                <a:gd name="connsiteX18" fmla="*/ 4378141 w 4968977"/>
                <a:gd name="connsiteY18" fmla="*/ 104494 h 2042060"/>
                <a:gd name="connsiteX19" fmla="*/ 4203516 w 4968977"/>
                <a:gd name="connsiteY19" fmla="*/ 12419 h 2042060"/>
                <a:gd name="connsiteX20" fmla="*/ 1634941 w 4968977"/>
                <a:gd name="connsiteY20" fmla="*/ 44169 h 2042060"/>
                <a:gd name="connsiteX0" fmla="*/ 1649451 w 4983487"/>
                <a:gd name="connsiteY0" fmla="*/ 44169 h 2042060"/>
                <a:gd name="connsiteX1" fmla="*/ 947776 w 4983487"/>
                <a:gd name="connsiteY1" fmla="*/ 171169 h 2042060"/>
                <a:gd name="connsiteX2" fmla="*/ 636626 w 4983487"/>
                <a:gd name="connsiteY2" fmla="*/ 441044 h 2042060"/>
                <a:gd name="connsiteX3" fmla="*/ 696951 w 4983487"/>
                <a:gd name="connsiteY3" fmla="*/ 793469 h 2042060"/>
                <a:gd name="connsiteX4" fmla="*/ 608051 w 4983487"/>
                <a:gd name="connsiteY4" fmla="*/ 958569 h 2042060"/>
                <a:gd name="connsiteX5" fmla="*/ 150851 w 4983487"/>
                <a:gd name="connsiteY5" fmla="*/ 1222094 h 2042060"/>
                <a:gd name="connsiteX6" fmla="*/ 20676 w 4983487"/>
                <a:gd name="connsiteY6" fmla="*/ 1650719 h 2042060"/>
                <a:gd name="connsiteX7" fmla="*/ 306426 w 4983487"/>
                <a:gd name="connsiteY7" fmla="*/ 1926944 h 2042060"/>
                <a:gd name="connsiteX8" fmla="*/ 1230351 w 4983487"/>
                <a:gd name="connsiteY8" fmla="*/ 2038069 h 2042060"/>
                <a:gd name="connsiteX9" fmla="*/ 4291051 w 4983487"/>
                <a:gd name="connsiteY9" fmla="*/ 1958694 h 2042060"/>
                <a:gd name="connsiteX10" fmla="*/ 4983201 w 4983487"/>
                <a:gd name="connsiteY10" fmla="*/ 1441169 h 2042060"/>
                <a:gd name="connsiteX11" fmla="*/ 4760951 w 4983487"/>
                <a:gd name="connsiteY11" fmla="*/ 1222094 h 2042060"/>
                <a:gd name="connsiteX12" fmla="*/ 4687926 w 4983487"/>
                <a:gd name="connsiteY12" fmla="*/ 1082394 h 2042060"/>
                <a:gd name="connsiteX13" fmla="*/ 4764126 w 4983487"/>
                <a:gd name="connsiteY13" fmla="*/ 872844 h 2042060"/>
                <a:gd name="connsiteX14" fmla="*/ 4583151 w 4983487"/>
                <a:gd name="connsiteY14" fmla="*/ 733144 h 2042060"/>
                <a:gd name="connsiteX15" fmla="*/ 4300576 w 4983487"/>
                <a:gd name="connsiteY15" fmla="*/ 634719 h 2042060"/>
                <a:gd name="connsiteX16" fmla="*/ 4287876 w 4983487"/>
                <a:gd name="connsiteY16" fmla="*/ 507719 h 2042060"/>
                <a:gd name="connsiteX17" fmla="*/ 4433926 w 4983487"/>
                <a:gd name="connsiteY17" fmla="*/ 310869 h 2042060"/>
                <a:gd name="connsiteX18" fmla="*/ 4392651 w 4983487"/>
                <a:gd name="connsiteY18" fmla="*/ 104494 h 2042060"/>
                <a:gd name="connsiteX19" fmla="*/ 4218026 w 4983487"/>
                <a:gd name="connsiteY19" fmla="*/ 12419 h 2042060"/>
                <a:gd name="connsiteX20" fmla="*/ 1649451 w 4983487"/>
                <a:gd name="connsiteY20" fmla="*/ 44169 h 2042060"/>
                <a:gd name="connsiteX0" fmla="*/ 1643136 w 4977172"/>
                <a:gd name="connsiteY0" fmla="*/ 44169 h 2042060"/>
                <a:gd name="connsiteX1" fmla="*/ 941461 w 4977172"/>
                <a:gd name="connsiteY1" fmla="*/ 171169 h 2042060"/>
                <a:gd name="connsiteX2" fmla="*/ 630311 w 4977172"/>
                <a:gd name="connsiteY2" fmla="*/ 441044 h 2042060"/>
                <a:gd name="connsiteX3" fmla="*/ 690636 w 4977172"/>
                <a:gd name="connsiteY3" fmla="*/ 793469 h 2042060"/>
                <a:gd name="connsiteX4" fmla="*/ 601736 w 4977172"/>
                <a:gd name="connsiteY4" fmla="*/ 958569 h 2042060"/>
                <a:gd name="connsiteX5" fmla="*/ 144536 w 4977172"/>
                <a:gd name="connsiteY5" fmla="*/ 1222094 h 2042060"/>
                <a:gd name="connsiteX6" fmla="*/ 14361 w 4977172"/>
                <a:gd name="connsiteY6" fmla="*/ 1650719 h 2042060"/>
                <a:gd name="connsiteX7" fmla="*/ 300111 w 4977172"/>
                <a:gd name="connsiteY7" fmla="*/ 1926944 h 2042060"/>
                <a:gd name="connsiteX8" fmla="*/ 1224036 w 4977172"/>
                <a:gd name="connsiteY8" fmla="*/ 2038069 h 2042060"/>
                <a:gd name="connsiteX9" fmla="*/ 4284736 w 4977172"/>
                <a:gd name="connsiteY9" fmla="*/ 1958694 h 2042060"/>
                <a:gd name="connsiteX10" fmla="*/ 4976886 w 4977172"/>
                <a:gd name="connsiteY10" fmla="*/ 1441169 h 2042060"/>
                <a:gd name="connsiteX11" fmla="*/ 4754636 w 4977172"/>
                <a:gd name="connsiteY11" fmla="*/ 1222094 h 2042060"/>
                <a:gd name="connsiteX12" fmla="*/ 4681611 w 4977172"/>
                <a:gd name="connsiteY12" fmla="*/ 1082394 h 2042060"/>
                <a:gd name="connsiteX13" fmla="*/ 4757811 w 4977172"/>
                <a:gd name="connsiteY13" fmla="*/ 872844 h 2042060"/>
                <a:gd name="connsiteX14" fmla="*/ 4576836 w 4977172"/>
                <a:gd name="connsiteY14" fmla="*/ 733144 h 2042060"/>
                <a:gd name="connsiteX15" fmla="*/ 4294261 w 4977172"/>
                <a:gd name="connsiteY15" fmla="*/ 634719 h 2042060"/>
                <a:gd name="connsiteX16" fmla="*/ 4281561 w 4977172"/>
                <a:gd name="connsiteY16" fmla="*/ 507719 h 2042060"/>
                <a:gd name="connsiteX17" fmla="*/ 4427611 w 4977172"/>
                <a:gd name="connsiteY17" fmla="*/ 310869 h 2042060"/>
                <a:gd name="connsiteX18" fmla="*/ 4386336 w 4977172"/>
                <a:gd name="connsiteY18" fmla="*/ 104494 h 2042060"/>
                <a:gd name="connsiteX19" fmla="*/ 4211711 w 4977172"/>
                <a:gd name="connsiteY19" fmla="*/ 12419 h 2042060"/>
                <a:gd name="connsiteX20" fmla="*/ 1643136 w 4977172"/>
                <a:gd name="connsiteY20" fmla="*/ 44169 h 2042060"/>
                <a:gd name="connsiteX0" fmla="*/ 1632637 w 4966673"/>
                <a:gd name="connsiteY0" fmla="*/ 44169 h 2042060"/>
                <a:gd name="connsiteX1" fmla="*/ 930962 w 4966673"/>
                <a:gd name="connsiteY1" fmla="*/ 171169 h 2042060"/>
                <a:gd name="connsiteX2" fmla="*/ 619812 w 4966673"/>
                <a:gd name="connsiteY2" fmla="*/ 441044 h 2042060"/>
                <a:gd name="connsiteX3" fmla="*/ 680137 w 4966673"/>
                <a:gd name="connsiteY3" fmla="*/ 793469 h 2042060"/>
                <a:gd name="connsiteX4" fmla="*/ 591237 w 4966673"/>
                <a:gd name="connsiteY4" fmla="*/ 958569 h 2042060"/>
                <a:gd name="connsiteX5" fmla="*/ 156262 w 4966673"/>
                <a:gd name="connsiteY5" fmla="*/ 1237969 h 2042060"/>
                <a:gd name="connsiteX6" fmla="*/ 3862 w 4966673"/>
                <a:gd name="connsiteY6" fmla="*/ 1650719 h 2042060"/>
                <a:gd name="connsiteX7" fmla="*/ 289612 w 4966673"/>
                <a:gd name="connsiteY7" fmla="*/ 1926944 h 2042060"/>
                <a:gd name="connsiteX8" fmla="*/ 1213537 w 4966673"/>
                <a:gd name="connsiteY8" fmla="*/ 2038069 h 2042060"/>
                <a:gd name="connsiteX9" fmla="*/ 4274237 w 4966673"/>
                <a:gd name="connsiteY9" fmla="*/ 1958694 h 2042060"/>
                <a:gd name="connsiteX10" fmla="*/ 4966387 w 4966673"/>
                <a:gd name="connsiteY10" fmla="*/ 1441169 h 2042060"/>
                <a:gd name="connsiteX11" fmla="*/ 4744137 w 4966673"/>
                <a:gd name="connsiteY11" fmla="*/ 1222094 h 2042060"/>
                <a:gd name="connsiteX12" fmla="*/ 4671112 w 4966673"/>
                <a:gd name="connsiteY12" fmla="*/ 1082394 h 2042060"/>
                <a:gd name="connsiteX13" fmla="*/ 4747312 w 4966673"/>
                <a:gd name="connsiteY13" fmla="*/ 872844 h 2042060"/>
                <a:gd name="connsiteX14" fmla="*/ 4566337 w 4966673"/>
                <a:gd name="connsiteY14" fmla="*/ 733144 h 2042060"/>
                <a:gd name="connsiteX15" fmla="*/ 4283762 w 4966673"/>
                <a:gd name="connsiteY15" fmla="*/ 634719 h 2042060"/>
                <a:gd name="connsiteX16" fmla="*/ 4271062 w 4966673"/>
                <a:gd name="connsiteY16" fmla="*/ 507719 h 2042060"/>
                <a:gd name="connsiteX17" fmla="*/ 4417112 w 4966673"/>
                <a:gd name="connsiteY17" fmla="*/ 310869 h 2042060"/>
                <a:gd name="connsiteX18" fmla="*/ 4375837 w 4966673"/>
                <a:gd name="connsiteY18" fmla="*/ 104494 h 2042060"/>
                <a:gd name="connsiteX19" fmla="*/ 4201212 w 4966673"/>
                <a:gd name="connsiteY19" fmla="*/ 12419 h 2042060"/>
                <a:gd name="connsiteX20" fmla="*/ 1632637 w 4966673"/>
                <a:gd name="connsiteY20" fmla="*/ 44169 h 204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66673" h="2042060">
                  <a:moveTo>
                    <a:pt x="1632637" y="44169"/>
                  </a:moveTo>
                  <a:cubicBezTo>
                    <a:pt x="1144745" y="108727"/>
                    <a:pt x="1083891" y="120898"/>
                    <a:pt x="930962" y="171169"/>
                  </a:cubicBezTo>
                  <a:cubicBezTo>
                    <a:pt x="778033" y="221440"/>
                    <a:pt x="661616" y="337327"/>
                    <a:pt x="619812" y="441044"/>
                  </a:cubicBezTo>
                  <a:cubicBezTo>
                    <a:pt x="578008" y="544761"/>
                    <a:pt x="684899" y="707215"/>
                    <a:pt x="680137" y="793469"/>
                  </a:cubicBezTo>
                  <a:cubicBezTo>
                    <a:pt x="675375" y="879723"/>
                    <a:pt x="678549" y="884486"/>
                    <a:pt x="591237" y="958569"/>
                  </a:cubicBezTo>
                  <a:cubicBezTo>
                    <a:pt x="503925" y="1032652"/>
                    <a:pt x="254158" y="1122611"/>
                    <a:pt x="156262" y="1237969"/>
                  </a:cubicBezTo>
                  <a:cubicBezTo>
                    <a:pt x="58366" y="1353327"/>
                    <a:pt x="-18363" y="1535890"/>
                    <a:pt x="3862" y="1650719"/>
                  </a:cubicBezTo>
                  <a:cubicBezTo>
                    <a:pt x="26087" y="1765548"/>
                    <a:pt x="145149" y="1868736"/>
                    <a:pt x="289612" y="1926944"/>
                  </a:cubicBezTo>
                  <a:cubicBezTo>
                    <a:pt x="434075" y="1985152"/>
                    <a:pt x="549433" y="2032777"/>
                    <a:pt x="1213537" y="2038069"/>
                  </a:cubicBezTo>
                  <a:cubicBezTo>
                    <a:pt x="1877641" y="2043361"/>
                    <a:pt x="3648762" y="2058177"/>
                    <a:pt x="4274237" y="1958694"/>
                  </a:cubicBezTo>
                  <a:cubicBezTo>
                    <a:pt x="4899712" y="1859211"/>
                    <a:pt x="4957920" y="1529011"/>
                    <a:pt x="4966387" y="1441169"/>
                  </a:cubicBezTo>
                  <a:cubicBezTo>
                    <a:pt x="4974854" y="1353327"/>
                    <a:pt x="4793349" y="1281890"/>
                    <a:pt x="4744137" y="1222094"/>
                  </a:cubicBezTo>
                  <a:cubicBezTo>
                    <a:pt x="4694925" y="1162298"/>
                    <a:pt x="4670583" y="1140602"/>
                    <a:pt x="4671112" y="1082394"/>
                  </a:cubicBezTo>
                  <a:cubicBezTo>
                    <a:pt x="4671641" y="1024186"/>
                    <a:pt x="4764774" y="975502"/>
                    <a:pt x="4747312" y="872844"/>
                  </a:cubicBezTo>
                  <a:cubicBezTo>
                    <a:pt x="4729850" y="770186"/>
                    <a:pt x="4643595" y="772831"/>
                    <a:pt x="4566337" y="733144"/>
                  </a:cubicBezTo>
                  <a:cubicBezTo>
                    <a:pt x="4489079" y="693457"/>
                    <a:pt x="4332974" y="672290"/>
                    <a:pt x="4283762" y="634719"/>
                  </a:cubicBezTo>
                  <a:cubicBezTo>
                    <a:pt x="4234550" y="597148"/>
                    <a:pt x="4248837" y="561694"/>
                    <a:pt x="4271062" y="507719"/>
                  </a:cubicBezTo>
                  <a:cubicBezTo>
                    <a:pt x="4293287" y="453744"/>
                    <a:pt x="4399650" y="378073"/>
                    <a:pt x="4417112" y="310869"/>
                  </a:cubicBezTo>
                  <a:cubicBezTo>
                    <a:pt x="4434575" y="243665"/>
                    <a:pt x="4413408" y="153177"/>
                    <a:pt x="4375837" y="104494"/>
                  </a:cubicBezTo>
                  <a:cubicBezTo>
                    <a:pt x="4338266" y="55811"/>
                    <a:pt x="4266829" y="23002"/>
                    <a:pt x="4201212" y="12419"/>
                  </a:cubicBezTo>
                  <a:cubicBezTo>
                    <a:pt x="4135595" y="1836"/>
                    <a:pt x="2120529" y="-20389"/>
                    <a:pt x="1632637" y="4416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361" name="グループ化 360">
              <a:extLst>
                <a:ext uri="{FF2B5EF4-FFF2-40B4-BE49-F238E27FC236}">
                  <a16:creationId xmlns:a16="http://schemas.microsoft.com/office/drawing/2014/main" id="{B1CBB552-6B37-BCD4-D655-AD181486CE16}"/>
                </a:ext>
              </a:extLst>
            </p:cNvPr>
            <p:cNvGrpSpPr/>
            <p:nvPr/>
          </p:nvGrpSpPr>
          <p:grpSpPr>
            <a:xfrm>
              <a:off x="4597005" y="1731970"/>
              <a:ext cx="2179750" cy="3470242"/>
              <a:chOff x="4597005" y="1731970"/>
              <a:chExt cx="2179750" cy="3470242"/>
            </a:xfrm>
          </p:grpSpPr>
          <p:grpSp>
            <p:nvGrpSpPr>
              <p:cNvPr id="333" name="グループ化 332">
                <a:extLst>
                  <a:ext uri="{FF2B5EF4-FFF2-40B4-BE49-F238E27FC236}">
                    <a16:creationId xmlns:a16="http://schemas.microsoft.com/office/drawing/2014/main" id="{0694AA0F-1C2A-651E-8FF6-029A89B648CE}"/>
                  </a:ext>
                </a:extLst>
              </p:cNvPr>
              <p:cNvGrpSpPr/>
              <p:nvPr/>
            </p:nvGrpSpPr>
            <p:grpSpPr>
              <a:xfrm>
                <a:off x="5380906" y="2033588"/>
                <a:ext cx="749597" cy="952902"/>
                <a:chOff x="5380906" y="2033588"/>
                <a:chExt cx="749597" cy="952902"/>
              </a:xfrm>
            </p:grpSpPr>
            <p:sp>
              <p:nvSpPr>
                <p:cNvPr id="325" name="フリーフォーム: 図形 324">
                  <a:extLst>
                    <a:ext uri="{FF2B5EF4-FFF2-40B4-BE49-F238E27FC236}">
                      <a16:creationId xmlns:a16="http://schemas.microsoft.com/office/drawing/2014/main" id="{108E1234-CAF8-B106-8818-70E67CF63457}"/>
                    </a:ext>
                  </a:extLst>
                </p:cNvPr>
                <p:cNvSpPr/>
                <p:nvPr/>
              </p:nvSpPr>
              <p:spPr>
                <a:xfrm>
                  <a:off x="5380906" y="2038441"/>
                  <a:ext cx="749597" cy="948049"/>
                </a:xfrm>
                <a:custGeom>
                  <a:avLst/>
                  <a:gdLst>
                    <a:gd name="connsiteX0" fmla="*/ 326 w 779651"/>
                    <a:gd name="connsiteY0" fmla="*/ 308729 h 973352"/>
                    <a:gd name="connsiteX1" fmla="*/ 168601 w 779651"/>
                    <a:gd name="connsiteY1" fmla="*/ 29329 h 973352"/>
                    <a:gd name="connsiteX2" fmla="*/ 559126 w 779651"/>
                    <a:gd name="connsiteY2" fmla="*/ 57904 h 973352"/>
                    <a:gd name="connsiteX3" fmla="*/ 768676 w 779651"/>
                    <a:gd name="connsiteY3" fmla="*/ 467479 h 973352"/>
                    <a:gd name="connsiteX4" fmla="*/ 721051 w 779651"/>
                    <a:gd name="connsiteY4" fmla="*/ 778629 h 973352"/>
                    <a:gd name="connsiteX5" fmla="*/ 473401 w 779651"/>
                    <a:gd name="connsiteY5" fmla="*/ 832604 h 973352"/>
                    <a:gd name="connsiteX6" fmla="*/ 482926 w 779651"/>
                    <a:gd name="connsiteY6" fmla="*/ 965954 h 973352"/>
                    <a:gd name="connsiteX7" fmla="*/ 292426 w 779651"/>
                    <a:gd name="connsiteY7" fmla="*/ 943729 h 973352"/>
                    <a:gd name="connsiteX8" fmla="*/ 130501 w 779651"/>
                    <a:gd name="connsiteY8" fmla="*/ 838954 h 973352"/>
                    <a:gd name="connsiteX9" fmla="*/ 326 w 779651"/>
                    <a:gd name="connsiteY9" fmla="*/ 308729 h 973352"/>
                    <a:gd name="connsiteX0" fmla="*/ 353 w 771344"/>
                    <a:gd name="connsiteY0" fmla="*/ 316365 h 973844"/>
                    <a:gd name="connsiteX1" fmla="*/ 160294 w 771344"/>
                    <a:gd name="connsiteY1" fmla="*/ 29821 h 973844"/>
                    <a:gd name="connsiteX2" fmla="*/ 550819 w 771344"/>
                    <a:gd name="connsiteY2" fmla="*/ 58396 h 973844"/>
                    <a:gd name="connsiteX3" fmla="*/ 760369 w 771344"/>
                    <a:gd name="connsiteY3" fmla="*/ 467971 h 973844"/>
                    <a:gd name="connsiteX4" fmla="*/ 712744 w 771344"/>
                    <a:gd name="connsiteY4" fmla="*/ 779121 h 973844"/>
                    <a:gd name="connsiteX5" fmla="*/ 465094 w 771344"/>
                    <a:gd name="connsiteY5" fmla="*/ 833096 h 973844"/>
                    <a:gd name="connsiteX6" fmla="*/ 474619 w 771344"/>
                    <a:gd name="connsiteY6" fmla="*/ 966446 h 973844"/>
                    <a:gd name="connsiteX7" fmla="*/ 284119 w 771344"/>
                    <a:gd name="connsiteY7" fmla="*/ 944221 h 973844"/>
                    <a:gd name="connsiteX8" fmla="*/ 122194 w 771344"/>
                    <a:gd name="connsiteY8" fmla="*/ 839446 h 973844"/>
                    <a:gd name="connsiteX9" fmla="*/ 353 w 771344"/>
                    <a:gd name="connsiteY9" fmla="*/ 316365 h 973844"/>
                    <a:gd name="connsiteX0" fmla="*/ 439 w 771430"/>
                    <a:gd name="connsiteY0" fmla="*/ 304461 h 961940"/>
                    <a:gd name="connsiteX1" fmla="*/ 165143 w 771430"/>
                    <a:gd name="connsiteY1" fmla="*/ 38158 h 961940"/>
                    <a:gd name="connsiteX2" fmla="*/ 550905 w 771430"/>
                    <a:gd name="connsiteY2" fmla="*/ 46492 h 961940"/>
                    <a:gd name="connsiteX3" fmla="*/ 760455 w 771430"/>
                    <a:gd name="connsiteY3" fmla="*/ 456067 h 961940"/>
                    <a:gd name="connsiteX4" fmla="*/ 712830 w 771430"/>
                    <a:gd name="connsiteY4" fmla="*/ 767217 h 961940"/>
                    <a:gd name="connsiteX5" fmla="*/ 465180 w 771430"/>
                    <a:gd name="connsiteY5" fmla="*/ 821192 h 961940"/>
                    <a:gd name="connsiteX6" fmla="*/ 474705 w 771430"/>
                    <a:gd name="connsiteY6" fmla="*/ 954542 h 961940"/>
                    <a:gd name="connsiteX7" fmla="*/ 284205 w 771430"/>
                    <a:gd name="connsiteY7" fmla="*/ 932317 h 961940"/>
                    <a:gd name="connsiteX8" fmla="*/ 122280 w 771430"/>
                    <a:gd name="connsiteY8" fmla="*/ 827542 h 961940"/>
                    <a:gd name="connsiteX9" fmla="*/ 439 w 771430"/>
                    <a:gd name="connsiteY9" fmla="*/ 304461 h 961940"/>
                    <a:gd name="connsiteX0" fmla="*/ 439 w 772814"/>
                    <a:gd name="connsiteY0" fmla="*/ 298430 h 955909"/>
                    <a:gd name="connsiteX1" fmla="*/ 165143 w 772814"/>
                    <a:gd name="connsiteY1" fmla="*/ 32127 h 955909"/>
                    <a:gd name="connsiteX2" fmla="*/ 531855 w 772814"/>
                    <a:gd name="connsiteY2" fmla="*/ 51177 h 955909"/>
                    <a:gd name="connsiteX3" fmla="*/ 760455 w 772814"/>
                    <a:gd name="connsiteY3" fmla="*/ 450036 h 955909"/>
                    <a:gd name="connsiteX4" fmla="*/ 712830 w 772814"/>
                    <a:gd name="connsiteY4" fmla="*/ 761186 h 955909"/>
                    <a:gd name="connsiteX5" fmla="*/ 465180 w 772814"/>
                    <a:gd name="connsiteY5" fmla="*/ 815161 h 955909"/>
                    <a:gd name="connsiteX6" fmla="*/ 474705 w 772814"/>
                    <a:gd name="connsiteY6" fmla="*/ 948511 h 955909"/>
                    <a:gd name="connsiteX7" fmla="*/ 284205 w 772814"/>
                    <a:gd name="connsiteY7" fmla="*/ 926286 h 955909"/>
                    <a:gd name="connsiteX8" fmla="*/ 122280 w 772814"/>
                    <a:gd name="connsiteY8" fmla="*/ 821511 h 955909"/>
                    <a:gd name="connsiteX9" fmla="*/ 439 w 772814"/>
                    <a:gd name="connsiteY9" fmla="*/ 298430 h 955909"/>
                    <a:gd name="connsiteX0" fmla="*/ 439 w 763189"/>
                    <a:gd name="connsiteY0" fmla="*/ 298218 h 955697"/>
                    <a:gd name="connsiteX1" fmla="*/ 165143 w 763189"/>
                    <a:gd name="connsiteY1" fmla="*/ 31915 h 955697"/>
                    <a:gd name="connsiteX2" fmla="*/ 531855 w 763189"/>
                    <a:gd name="connsiteY2" fmla="*/ 50965 h 955697"/>
                    <a:gd name="connsiteX3" fmla="*/ 748549 w 763189"/>
                    <a:gd name="connsiteY3" fmla="*/ 446252 h 955697"/>
                    <a:gd name="connsiteX4" fmla="*/ 712830 w 763189"/>
                    <a:gd name="connsiteY4" fmla="*/ 760974 h 955697"/>
                    <a:gd name="connsiteX5" fmla="*/ 465180 w 763189"/>
                    <a:gd name="connsiteY5" fmla="*/ 814949 h 955697"/>
                    <a:gd name="connsiteX6" fmla="*/ 474705 w 763189"/>
                    <a:gd name="connsiteY6" fmla="*/ 948299 h 955697"/>
                    <a:gd name="connsiteX7" fmla="*/ 284205 w 763189"/>
                    <a:gd name="connsiteY7" fmla="*/ 926074 h 955697"/>
                    <a:gd name="connsiteX8" fmla="*/ 122280 w 763189"/>
                    <a:gd name="connsiteY8" fmla="*/ 821299 h 955697"/>
                    <a:gd name="connsiteX9" fmla="*/ 439 w 763189"/>
                    <a:gd name="connsiteY9" fmla="*/ 298218 h 955697"/>
                    <a:gd name="connsiteX0" fmla="*/ 439 w 752606"/>
                    <a:gd name="connsiteY0" fmla="*/ 298218 h 955697"/>
                    <a:gd name="connsiteX1" fmla="*/ 165143 w 752606"/>
                    <a:gd name="connsiteY1" fmla="*/ 31915 h 955697"/>
                    <a:gd name="connsiteX2" fmla="*/ 531855 w 752606"/>
                    <a:gd name="connsiteY2" fmla="*/ 50965 h 955697"/>
                    <a:gd name="connsiteX3" fmla="*/ 748549 w 752606"/>
                    <a:gd name="connsiteY3" fmla="*/ 446252 h 955697"/>
                    <a:gd name="connsiteX4" fmla="*/ 712830 w 752606"/>
                    <a:gd name="connsiteY4" fmla="*/ 760974 h 955697"/>
                    <a:gd name="connsiteX5" fmla="*/ 465180 w 752606"/>
                    <a:gd name="connsiteY5" fmla="*/ 814949 h 955697"/>
                    <a:gd name="connsiteX6" fmla="*/ 474705 w 752606"/>
                    <a:gd name="connsiteY6" fmla="*/ 948299 h 955697"/>
                    <a:gd name="connsiteX7" fmla="*/ 284205 w 752606"/>
                    <a:gd name="connsiteY7" fmla="*/ 926074 h 955697"/>
                    <a:gd name="connsiteX8" fmla="*/ 122280 w 752606"/>
                    <a:gd name="connsiteY8" fmla="*/ 821299 h 955697"/>
                    <a:gd name="connsiteX9" fmla="*/ 439 w 752606"/>
                    <a:gd name="connsiteY9" fmla="*/ 298218 h 955697"/>
                    <a:gd name="connsiteX0" fmla="*/ 439 w 760995"/>
                    <a:gd name="connsiteY0" fmla="*/ 298218 h 955697"/>
                    <a:gd name="connsiteX1" fmla="*/ 165143 w 760995"/>
                    <a:gd name="connsiteY1" fmla="*/ 31915 h 955697"/>
                    <a:gd name="connsiteX2" fmla="*/ 531855 w 760995"/>
                    <a:gd name="connsiteY2" fmla="*/ 50965 h 955697"/>
                    <a:gd name="connsiteX3" fmla="*/ 748549 w 760995"/>
                    <a:gd name="connsiteY3" fmla="*/ 446252 h 955697"/>
                    <a:gd name="connsiteX4" fmla="*/ 705686 w 760995"/>
                    <a:gd name="connsiteY4" fmla="*/ 760974 h 955697"/>
                    <a:gd name="connsiteX5" fmla="*/ 465180 w 760995"/>
                    <a:gd name="connsiteY5" fmla="*/ 814949 h 955697"/>
                    <a:gd name="connsiteX6" fmla="*/ 474705 w 760995"/>
                    <a:gd name="connsiteY6" fmla="*/ 948299 h 955697"/>
                    <a:gd name="connsiteX7" fmla="*/ 284205 w 760995"/>
                    <a:gd name="connsiteY7" fmla="*/ 926074 h 955697"/>
                    <a:gd name="connsiteX8" fmla="*/ 122280 w 760995"/>
                    <a:gd name="connsiteY8" fmla="*/ 821299 h 955697"/>
                    <a:gd name="connsiteX9" fmla="*/ 439 w 760995"/>
                    <a:gd name="connsiteY9" fmla="*/ 298218 h 955697"/>
                    <a:gd name="connsiteX0" fmla="*/ 439 w 758235"/>
                    <a:gd name="connsiteY0" fmla="*/ 298218 h 955697"/>
                    <a:gd name="connsiteX1" fmla="*/ 165143 w 758235"/>
                    <a:gd name="connsiteY1" fmla="*/ 31915 h 955697"/>
                    <a:gd name="connsiteX2" fmla="*/ 531855 w 758235"/>
                    <a:gd name="connsiteY2" fmla="*/ 50965 h 955697"/>
                    <a:gd name="connsiteX3" fmla="*/ 748549 w 758235"/>
                    <a:gd name="connsiteY3" fmla="*/ 446252 h 955697"/>
                    <a:gd name="connsiteX4" fmla="*/ 705686 w 758235"/>
                    <a:gd name="connsiteY4" fmla="*/ 760974 h 955697"/>
                    <a:gd name="connsiteX5" fmla="*/ 465180 w 758235"/>
                    <a:gd name="connsiteY5" fmla="*/ 814949 h 955697"/>
                    <a:gd name="connsiteX6" fmla="*/ 474705 w 758235"/>
                    <a:gd name="connsiteY6" fmla="*/ 948299 h 955697"/>
                    <a:gd name="connsiteX7" fmla="*/ 284205 w 758235"/>
                    <a:gd name="connsiteY7" fmla="*/ 926074 h 955697"/>
                    <a:gd name="connsiteX8" fmla="*/ 122280 w 758235"/>
                    <a:gd name="connsiteY8" fmla="*/ 821299 h 955697"/>
                    <a:gd name="connsiteX9" fmla="*/ 439 w 758235"/>
                    <a:gd name="connsiteY9" fmla="*/ 298218 h 955697"/>
                    <a:gd name="connsiteX0" fmla="*/ 439 w 756195"/>
                    <a:gd name="connsiteY0" fmla="*/ 298218 h 955697"/>
                    <a:gd name="connsiteX1" fmla="*/ 165143 w 756195"/>
                    <a:gd name="connsiteY1" fmla="*/ 31915 h 955697"/>
                    <a:gd name="connsiteX2" fmla="*/ 531855 w 756195"/>
                    <a:gd name="connsiteY2" fmla="*/ 50965 h 955697"/>
                    <a:gd name="connsiteX3" fmla="*/ 742596 w 756195"/>
                    <a:gd name="connsiteY3" fmla="*/ 446252 h 955697"/>
                    <a:gd name="connsiteX4" fmla="*/ 705686 w 756195"/>
                    <a:gd name="connsiteY4" fmla="*/ 760974 h 955697"/>
                    <a:gd name="connsiteX5" fmla="*/ 465180 w 756195"/>
                    <a:gd name="connsiteY5" fmla="*/ 814949 h 955697"/>
                    <a:gd name="connsiteX6" fmla="*/ 474705 w 756195"/>
                    <a:gd name="connsiteY6" fmla="*/ 948299 h 955697"/>
                    <a:gd name="connsiteX7" fmla="*/ 284205 w 756195"/>
                    <a:gd name="connsiteY7" fmla="*/ 926074 h 955697"/>
                    <a:gd name="connsiteX8" fmla="*/ 122280 w 756195"/>
                    <a:gd name="connsiteY8" fmla="*/ 821299 h 955697"/>
                    <a:gd name="connsiteX9" fmla="*/ 439 w 756195"/>
                    <a:gd name="connsiteY9" fmla="*/ 298218 h 955697"/>
                    <a:gd name="connsiteX0" fmla="*/ 439 w 752546"/>
                    <a:gd name="connsiteY0" fmla="*/ 298218 h 955697"/>
                    <a:gd name="connsiteX1" fmla="*/ 165143 w 752546"/>
                    <a:gd name="connsiteY1" fmla="*/ 31915 h 955697"/>
                    <a:gd name="connsiteX2" fmla="*/ 531855 w 752546"/>
                    <a:gd name="connsiteY2" fmla="*/ 50965 h 955697"/>
                    <a:gd name="connsiteX3" fmla="*/ 742596 w 752546"/>
                    <a:gd name="connsiteY3" fmla="*/ 446252 h 955697"/>
                    <a:gd name="connsiteX4" fmla="*/ 705686 w 752546"/>
                    <a:gd name="connsiteY4" fmla="*/ 760974 h 955697"/>
                    <a:gd name="connsiteX5" fmla="*/ 465180 w 752546"/>
                    <a:gd name="connsiteY5" fmla="*/ 814949 h 955697"/>
                    <a:gd name="connsiteX6" fmla="*/ 474705 w 752546"/>
                    <a:gd name="connsiteY6" fmla="*/ 948299 h 955697"/>
                    <a:gd name="connsiteX7" fmla="*/ 284205 w 752546"/>
                    <a:gd name="connsiteY7" fmla="*/ 926074 h 955697"/>
                    <a:gd name="connsiteX8" fmla="*/ 122280 w 752546"/>
                    <a:gd name="connsiteY8" fmla="*/ 821299 h 955697"/>
                    <a:gd name="connsiteX9" fmla="*/ 439 w 752546"/>
                    <a:gd name="connsiteY9" fmla="*/ 298218 h 955697"/>
                    <a:gd name="connsiteX0" fmla="*/ 439 w 748659"/>
                    <a:gd name="connsiteY0" fmla="*/ 298218 h 955697"/>
                    <a:gd name="connsiteX1" fmla="*/ 165143 w 748659"/>
                    <a:gd name="connsiteY1" fmla="*/ 31915 h 955697"/>
                    <a:gd name="connsiteX2" fmla="*/ 531855 w 748659"/>
                    <a:gd name="connsiteY2" fmla="*/ 50965 h 955697"/>
                    <a:gd name="connsiteX3" fmla="*/ 742596 w 748659"/>
                    <a:gd name="connsiteY3" fmla="*/ 446252 h 955697"/>
                    <a:gd name="connsiteX4" fmla="*/ 683064 w 748659"/>
                    <a:gd name="connsiteY4" fmla="*/ 781215 h 955697"/>
                    <a:gd name="connsiteX5" fmla="*/ 465180 w 748659"/>
                    <a:gd name="connsiteY5" fmla="*/ 814949 h 955697"/>
                    <a:gd name="connsiteX6" fmla="*/ 474705 w 748659"/>
                    <a:gd name="connsiteY6" fmla="*/ 948299 h 955697"/>
                    <a:gd name="connsiteX7" fmla="*/ 284205 w 748659"/>
                    <a:gd name="connsiteY7" fmla="*/ 926074 h 955697"/>
                    <a:gd name="connsiteX8" fmla="*/ 122280 w 748659"/>
                    <a:gd name="connsiteY8" fmla="*/ 821299 h 955697"/>
                    <a:gd name="connsiteX9" fmla="*/ 439 w 748659"/>
                    <a:gd name="connsiteY9" fmla="*/ 298218 h 955697"/>
                    <a:gd name="connsiteX0" fmla="*/ 439 w 748495"/>
                    <a:gd name="connsiteY0" fmla="*/ 298218 h 955697"/>
                    <a:gd name="connsiteX1" fmla="*/ 165143 w 748495"/>
                    <a:gd name="connsiteY1" fmla="*/ 31915 h 955697"/>
                    <a:gd name="connsiteX2" fmla="*/ 531855 w 748495"/>
                    <a:gd name="connsiteY2" fmla="*/ 50965 h 955697"/>
                    <a:gd name="connsiteX3" fmla="*/ 742596 w 748495"/>
                    <a:gd name="connsiteY3" fmla="*/ 446252 h 955697"/>
                    <a:gd name="connsiteX4" fmla="*/ 683064 w 748495"/>
                    <a:gd name="connsiteY4" fmla="*/ 781215 h 955697"/>
                    <a:gd name="connsiteX5" fmla="*/ 465180 w 748495"/>
                    <a:gd name="connsiteY5" fmla="*/ 814949 h 955697"/>
                    <a:gd name="connsiteX6" fmla="*/ 474705 w 748495"/>
                    <a:gd name="connsiteY6" fmla="*/ 948299 h 955697"/>
                    <a:gd name="connsiteX7" fmla="*/ 284205 w 748495"/>
                    <a:gd name="connsiteY7" fmla="*/ 926074 h 955697"/>
                    <a:gd name="connsiteX8" fmla="*/ 122280 w 748495"/>
                    <a:gd name="connsiteY8" fmla="*/ 821299 h 955697"/>
                    <a:gd name="connsiteX9" fmla="*/ 439 w 748495"/>
                    <a:gd name="connsiteY9" fmla="*/ 298218 h 955697"/>
                    <a:gd name="connsiteX0" fmla="*/ 439 w 750509"/>
                    <a:gd name="connsiteY0" fmla="*/ 298218 h 954747"/>
                    <a:gd name="connsiteX1" fmla="*/ 165143 w 750509"/>
                    <a:gd name="connsiteY1" fmla="*/ 31915 h 954747"/>
                    <a:gd name="connsiteX2" fmla="*/ 531855 w 750509"/>
                    <a:gd name="connsiteY2" fmla="*/ 50965 h 954747"/>
                    <a:gd name="connsiteX3" fmla="*/ 742596 w 750509"/>
                    <a:gd name="connsiteY3" fmla="*/ 446252 h 954747"/>
                    <a:gd name="connsiteX4" fmla="*/ 683064 w 750509"/>
                    <a:gd name="connsiteY4" fmla="*/ 781215 h 954747"/>
                    <a:gd name="connsiteX5" fmla="*/ 468752 w 750509"/>
                    <a:gd name="connsiteY5" fmla="*/ 828046 h 954747"/>
                    <a:gd name="connsiteX6" fmla="*/ 474705 w 750509"/>
                    <a:gd name="connsiteY6" fmla="*/ 948299 h 954747"/>
                    <a:gd name="connsiteX7" fmla="*/ 284205 w 750509"/>
                    <a:gd name="connsiteY7" fmla="*/ 926074 h 954747"/>
                    <a:gd name="connsiteX8" fmla="*/ 122280 w 750509"/>
                    <a:gd name="connsiteY8" fmla="*/ 821299 h 954747"/>
                    <a:gd name="connsiteX9" fmla="*/ 439 w 750509"/>
                    <a:gd name="connsiteY9" fmla="*/ 298218 h 954747"/>
                    <a:gd name="connsiteX0" fmla="*/ 439 w 750509"/>
                    <a:gd name="connsiteY0" fmla="*/ 298218 h 954747"/>
                    <a:gd name="connsiteX1" fmla="*/ 165143 w 750509"/>
                    <a:gd name="connsiteY1" fmla="*/ 31915 h 954747"/>
                    <a:gd name="connsiteX2" fmla="*/ 531855 w 750509"/>
                    <a:gd name="connsiteY2" fmla="*/ 50965 h 954747"/>
                    <a:gd name="connsiteX3" fmla="*/ 742596 w 750509"/>
                    <a:gd name="connsiteY3" fmla="*/ 446252 h 954747"/>
                    <a:gd name="connsiteX4" fmla="*/ 683064 w 750509"/>
                    <a:gd name="connsiteY4" fmla="*/ 781215 h 954747"/>
                    <a:gd name="connsiteX5" fmla="*/ 468752 w 750509"/>
                    <a:gd name="connsiteY5" fmla="*/ 828046 h 954747"/>
                    <a:gd name="connsiteX6" fmla="*/ 474705 w 750509"/>
                    <a:gd name="connsiteY6" fmla="*/ 948299 h 954747"/>
                    <a:gd name="connsiteX7" fmla="*/ 284205 w 750509"/>
                    <a:gd name="connsiteY7" fmla="*/ 926074 h 954747"/>
                    <a:gd name="connsiteX8" fmla="*/ 122280 w 750509"/>
                    <a:gd name="connsiteY8" fmla="*/ 821299 h 954747"/>
                    <a:gd name="connsiteX9" fmla="*/ 439 w 750509"/>
                    <a:gd name="connsiteY9" fmla="*/ 298218 h 954747"/>
                    <a:gd name="connsiteX0" fmla="*/ 439 w 750509"/>
                    <a:gd name="connsiteY0" fmla="*/ 298218 h 947519"/>
                    <a:gd name="connsiteX1" fmla="*/ 165143 w 750509"/>
                    <a:gd name="connsiteY1" fmla="*/ 31915 h 947519"/>
                    <a:gd name="connsiteX2" fmla="*/ 531855 w 750509"/>
                    <a:gd name="connsiteY2" fmla="*/ 50965 h 947519"/>
                    <a:gd name="connsiteX3" fmla="*/ 742596 w 750509"/>
                    <a:gd name="connsiteY3" fmla="*/ 446252 h 947519"/>
                    <a:gd name="connsiteX4" fmla="*/ 683064 w 750509"/>
                    <a:gd name="connsiteY4" fmla="*/ 781215 h 947519"/>
                    <a:gd name="connsiteX5" fmla="*/ 468752 w 750509"/>
                    <a:gd name="connsiteY5" fmla="*/ 828046 h 947519"/>
                    <a:gd name="connsiteX6" fmla="*/ 467562 w 750509"/>
                    <a:gd name="connsiteY6" fmla="*/ 938774 h 947519"/>
                    <a:gd name="connsiteX7" fmla="*/ 284205 w 750509"/>
                    <a:gd name="connsiteY7" fmla="*/ 926074 h 947519"/>
                    <a:gd name="connsiteX8" fmla="*/ 122280 w 750509"/>
                    <a:gd name="connsiteY8" fmla="*/ 821299 h 947519"/>
                    <a:gd name="connsiteX9" fmla="*/ 439 w 750509"/>
                    <a:gd name="connsiteY9" fmla="*/ 298218 h 947519"/>
                    <a:gd name="connsiteX0" fmla="*/ 439 w 750509"/>
                    <a:gd name="connsiteY0" fmla="*/ 298218 h 947519"/>
                    <a:gd name="connsiteX1" fmla="*/ 165143 w 750509"/>
                    <a:gd name="connsiteY1" fmla="*/ 31915 h 947519"/>
                    <a:gd name="connsiteX2" fmla="*/ 531855 w 750509"/>
                    <a:gd name="connsiteY2" fmla="*/ 50965 h 947519"/>
                    <a:gd name="connsiteX3" fmla="*/ 742596 w 750509"/>
                    <a:gd name="connsiteY3" fmla="*/ 446252 h 947519"/>
                    <a:gd name="connsiteX4" fmla="*/ 683064 w 750509"/>
                    <a:gd name="connsiteY4" fmla="*/ 781215 h 947519"/>
                    <a:gd name="connsiteX5" fmla="*/ 468752 w 750509"/>
                    <a:gd name="connsiteY5" fmla="*/ 828046 h 947519"/>
                    <a:gd name="connsiteX6" fmla="*/ 467562 w 750509"/>
                    <a:gd name="connsiteY6" fmla="*/ 938774 h 947519"/>
                    <a:gd name="connsiteX7" fmla="*/ 284205 w 750509"/>
                    <a:gd name="connsiteY7" fmla="*/ 926074 h 947519"/>
                    <a:gd name="connsiteX8" fmla="*/ 122280 w 750509"/>
                    <a:gd name="connsiteY8" fmla="*/ 821299 h 947519"/>
                    <a:gd name="connsiteX9" fmla="*/ 439 w 750509"/>
                    <a:gd name="connsiteY9" fmla="*/ 298218 h 947519"/>
                    <a:gd name="connsiteX0" fmla="*/ 439 w 750509"/>
                    <a:gd name="connsiteY0" fmla="*/ 298218 h 939827"/>
                    <a:gd name="connsiteX1" fmla="*/ 165143 w 750509"/>
                    <a:gd name="connsiteY1" fmla="*/ 31915 h 939827"/>
                    <a:gd name="connsiteX2" fmla="*/ 531855 w 750509"/>
                    <a:gd name="connsiteY2" fmla="*/ 50965 h 939827"/>
                    <a:gd name="connsiteX3" fmla="*/ 742596 w 750509"/>
                    <a:gd name="connsiteY3" fmla="*/ 446252 h 939827"/>
                    <a:gd name="connsiteX4" fmla="*/ 683064 w 750509"/>
                    <a:gd name="connsiteY4" fmla="*/ 781215 h 939827"/>
                    <a:gd name="connsiteX5" fmla="*/ 468752 w 750509"/>
                    <a:gd name="connsiteY5" fmla="*/ 828046 h 939827"/>
                    <a:gd name="connsiteX6" fmla="*/ 467562 w 750509"/>
                    <a:gd name="connsiteY6" fmla="*/ 938774 h 939827"/>
                    <a:gd name="connsiteX7" fmla="*/ 284205 w 750509"/>
                    <a:gd name="connsiteY7" fmla="*/ 926074 h 939827"/>
                    <a:gd name="connsiteX8" fmla="*/ 122280 w 750509"/>
                    <a:gd name="connsiteY8" fmla="*/ 821299 h 939827"/>
                    <a:gd name="connsiteX9" fmla="*/ 439 w 750509"/>
                    <a:gd name="connsiteY9" fmla="*/ 298218 h 939827"/>
                    <a:gd name="connsiteX0" fmla="*/ 439 w 750509"/>
                    <a:gd name="connsiteY0" fmla="*/ 298218 h 952518"/>
                    <a:gd name="connsiteX1" fmla="*/ 165143 w 750509"/>
                    <a:gd name="connsiteY1" fmla="*/ 31915 h 952518"/>
                    <a:gd name="connsiteX2" fmla="*/ 531855 w 750509"/>
                    <a:gd name="connsiteY2" fmla="*/ 50965 h 952518"/>
                    <a:gd name="connsiteX3" fmla="*/ 742596 w 750509"/>
                    <a:gd name="connsiteY3" fmla="*/ 446252 h 952518"/>
                    <a:gd name="connsiteX4" fmla="*/ 683064 w 750509"/>
                    <a:gd name="connsiteY4" fmla="*/ 781215 h 952518"/>
                    <a:gd name="connsiteX5" fmla="*/ 468752 w 750509"/>
                    <a:gd name="connsiteY5" fmla="*/ 828046 h 952518"/>
                    <a:gd name="connsiteX6" fmla="*/ 467562 w 750509"/>
                    <a:gd name="connsiteY6" fmla="*/ 938774 h 952518"/>
                    <a:gd name="connsiteX7" fmla="*/ 283014 w 750509"/>
                    <a:gd name="connsiteY7" fmla="*/ 936790 h 952518"/>
                    <a:gd name="connsiteX8" fmla="*/ 122280 w 750509"/>
                    <a:gd name="connsiteY8" fmla="*/ 821299 h 952518"/>
                    <a:gd name="connsiteX9" fmla="*/ 439 w 750509"/>
                    <a:gd name="connsiteY9" fmla="*/ 298218 h 952518"/>
                    <a:gd name="connsiteX0" fmla="*/ 439 w 750509"/>
                    <a:gd name="connsiteY0" fmla="*/ 298218 h 948242"/>
                    <a:gd name="connsiteX1" fmla="*/ 165143 w 750509"/>
                    <a:gd name="connsiteY1" fmla="*/ 31915 h 948242"/>
                    <a:gd name="connsiteX2" fmla="*/ 531855 w 750509"/>
                    <a:gd name="connsiteY2" fmla="*/ 50965 h 948242"/>
                    <a:gd name="connsiteX3" fmla="*/ 742596 w 750509"/>
                    <a:gd name="connsiteY3" fmla="*/ 446252 h 948242"/>
                    <a:gd name="connsiteX4" fmla="*/ 683064 w 750509"/>
                    <a:gd name="connsiteY4" fmla="*/ 781215 h 948242"/>
                    <a:gd name="connsiteX5" fmla="*/ 468752 w 750509"/>
                    <a:gd name="connsiteY5" fmla="*/ 828046 h 948242"/>
                    <a:gd name="connsiteX6" fmla="*/ 467562 w 750509"/>
                    <a:gd name="connsiteY6" fmla="*/ 938774 h 948242"/>
                    <a:gd name="connsiteX7" fmla="*/ 283014 w 750509"/>
                    <a:gd name="connsiteY7" fmla="*/ 936790 h 948242"/>
                    <a:gd name="connsiteX8" fmla="*/ 122280 w 750509"/>
                    <a:gd name="connsiteY8" fmla="*/ 821299 h 948242"/>
                    <a:gd name="connsiteX9" fmla="*/ 439 w 750509"/>
                    <a:gd name="connsiteY9" fmla="*/ 298218 h 948242"/>
                    <a:gd name="connsiteX0" fmla="*/ 439 w 750509"/>
                    <a:gd name="connsiteY0" fmla="*/ 298218 h 940720"/>
                    <a:gd name="connsiteX1" fmla="*/ 165143 w 750509"/>
                    <a:gd name="connsiteY1" fmla="*/ 31915 h 940720"/>
                    <a:gd name="connsiteX2" fmla="*/ 531855 w 750509"/>
                    <a:gd name="connsiteY2" fmla="*/ 50965 h 940720"/>
                    <a:gd name="connsiteX3" fmla="*/ 742596 w 750509"/>
                    <a:gd name="connsiteY3" fmla="*/ 446252 h 940720"/>
                    <a:gd name="connsiteX4" fmla="*/ 683064 w 750509"/>
                    <a:gd name="connsiteY4" fmla="*/ 781215 h 940720"/>
                    <a:gd name="connsiteX5" fmla="*/ 468752 w 750509"/>
                    <a:gd name="connsiteY5" fmla="*/ 828046 h 940720"/>
                    <a:gd name="connsiteX6" fmla="*/ 467562 w 750509"/>
                    <a:gd name="connsiteY6" fmla="*/ 938774 h 940720"/>
                    <a:gd name="connsiteX7" fmla="*/ 283014 w 750509"/>
                    <a:gd name="connsiteY7" fmla="*/ 936790 h 940720"/>
                    <a:gd name="connsiteX8" fmla="*/ 122280 w 750509"/>
                    <a:gd name="connsiteY8" fmla="*/ 821299 h 940720"/>
                    <a:gd name="connsiteX9" fmla="*/ 439 w 750509"/>
                    <a:gd name="connsiteY9" fmla="*/ 298218 h 940720"/>
                    <a:gd name="connsiteX0" fmla="*/ 439 w 750509"/>
                    <a:gd name="connsiteY0" fmla="*/ 298218 h 947115"/>
                    <a:gd name="connsiteX1" fmla="*/ 165143 w 750509"/>
                    <a:gd name="connsiteY1" fmla="*/ 31915 h 947115"/>
                    <a:gd name="connsiteX2" fmla="*/ 531855 w 750509"/>
                    <a:gd name="connsiteY2" fmla="*/ 50965 h 947115"/>
                    <a:gd name="connsiteX3" fmla="*/ 742596 w 750509"/>
                    <a:gd name="connsiteY3" fmla="*/ 446252 h 947115"/>
                    <a:gd name="connsiteX4" fmla="*/ 683064 w 750509"/>
                    <a:gd name="connsiteY4" fmla="*/ 781215 h 947115"/>
                    <a:gd name="connsiteX5" fmla="*/ 468752 w 750509"/>
                    <a:gd name="connsiteY5" fmla="*/ 828046 h 947115"/>
                    <a:gd name="connsiteX6" fmla="*/ 483040 w 750509"/>
                    <a:gd name="connsiteY6" fmla="*/ 947109 h 947115"/>
                    <a:gd name="connsiteX7" fmla="*/ 283014 w 750509"/>
                    <a:gd name="connsiteY7" fmla="*/ 936790 h 947115"/>
                    <a:gd name="connsiteX8" fmla="*/ 122280 w 750509"/>
                    <a:gd name="connsiteY8" fmla="*/ 821299 h 947115"/>
                    <a:gd name="connsiteX9" fmla="*/ 439 w 750509"/>
                    <a:gd name="connsiteY9" fmla="*/ 298218 h 947115"/>
                    <a:gd name="connsiteX0" fmla="*/ 439 w 750509"/>
                    <a:gd name="connsiteY0" fmla="*/ 298218 h 947114"/>
                    <a:gd name="connsiteX1" fmla="*/ 165143 w 750509"/>
                    <a:gd name="connsiteY1" fmla="*/ 31915 h 947114"/>
                    <a:gd name="connsiteX2" fmla="*/ 531855 w 750509"/>
                    <a:gd name="connsiteY2" fmla="*/ 50965 h 947114"/>
                    <a:gd name="connsiteX3" fmla="*/ 742596 w 750509"/>
                    <a:gd name="connsiteY3" fmla="*/ 446252 h 947114"/>
                    <a:gd name="connsiteX4" fmla="*/ 683064 w 750509"/>
                    <a:gd name="connsiteY4" fmla="*/ 781215 h 947114"/>
                    <a:gd name="connsiteX5" fmla="*/ 468752 w 750509"/>
                    <a:gd name="connsiteY5" fmla="*/ 828046 h 947114"/>
                    <a:gd name="connsiteX6" fmla="*/ 483040 w 750509"/>
                    <a:gd name="connsiteY6" fmla="*/ 947109 h 947114"/>
                    <a:gd name="connsiteX7" fmla="*/ 283014 w 750509"/>
                    <a:gd name="connsiteY7" fmla="*/ 936790 h 947114"/>
                    <a:gd name="connsiteX8" fmla="*/ 122280 w 750509"/>
                    <a:gd name="connsiteY8" fmla="*/ 821299 h 947114"/>
                    <a:gd name="connsiteX9" fmla="*/ 439 w 750509"/>
                    <a:gd name="connsiteY9" fmla="*/ 298218 h 947114"/>
                    <a:gd name="connsiteX0" fmla="*/ 427 w 750497"/>
                    <a:gd name="connsiteY0" fmla="*/ 298218 h 947114"/>
                    <a:gd name="connsiteX1" fmla="*/ 165131 w 750497"/>
                    <a:gd name="connsiteY1" fmla="*/ 31915 h 947114"/>
                    <a:gd name="connsiteX2" fmla="*/ 531843 w 750497"/>
                    <a:gd name="connsiteY2" fmla="*/ 50965 h 947114"/>
                    <a:gd name="connsiteX3" fmla="*/ 742584 w 750497"/>
                    <a:gd name="connsiteY3" fmla="*/ 446252 h 947114"/>
                    <a:gd name="connsiteX4" fmla="*/ 683052 w 750497"/>
                    <a:gd name="connsiteY4" fmla="*/ 781215 h 947114"/>
                    <a:gd name="connsiteX5" fmla="*/ 468740 w 750497"/>
                    <a:gd name="connsiteY5" fmla="*/ 828046 h 947114"/>
                    <a:gd name="connsiteX6" fmla="*/ 483028 w 750497"/>
                    <a:gd name="connsiteY6" fmla="*/ 947109 h 947114"/>
                    <a:gd name="connsiteX7" fmla="*/ 283002 w 750497"/>
                    <a:gd name="connsiteY7" fmla="*/ 936790 h 947114"/>
                    <a:gd name="connsiteX8" fmla="*/ 122268 w 750497"/>
                    <a:gd name="connsiteY8" fmla="*/ 821299 h 947114"/>
                    <a:gd name="connsiteX9" fmla="*/ 427 w 750497"/>
                    <a:gd name="connsiteY9" fmla="*/ 298218 h 947114"/>
                    <a:gd name="connsiteX0" fmla="*/ 688 w 750758"/>
                    <a:gd name="connsiteY0" fmla="*/ 298218 h 947114"/>
                    <a:gd name="connsiteX1" fmla="*/ 165392 w 750758"/>
                    <a:gd name="connsiteY1" fmla="*/ 31915 h 947114"/>
                    <a:gd name="connsiteX2" fmla="*/ 532104 w 750758"/>
                    <a:gd name="connsiteY2" fmla="*/ 50965 h 947114"/>
                    <a:gd name="connsiteX3" fmla="*/ 742845 w 750758"/>
                    <a:gd name="connsiteY3" fmla="*/ 446252 h 947114"/>
                    <a:gd name="connsiteX4" fmla="*/ 683313 w 750758"/>
                    <a:gd name="connsiteY4" fmla="*/ 781215 h 947114"/>
                    <a:gd name="connsiteX5" fmla="*/ 469001 w 750758"/>
                    <a:gd name="connsiteY5" fmla="*/ 828046 h 947114"/>
                    <a:gd name="connsiteX6" fmla="*/ 483289 w 750758"/>
                    <a:gd name="connsiteY6" fmla="*/ 947109 h 947114"/>
                    <a:gd name="connsiteX7" fmla="*/ 283263 w 750758"/>
                    <a:gd name="connsiteY7" fmla="*/ 936790 h 947114"/>
                    <a:gd name="connsiteX8" fmla="*/ 113004 w 750758"/>
                    <a:gd name="connsiteY8" fmla="*/ 821299 h 947114"/>
                    <a:gd name="connsiteX9" fmla="*/ 688 w 750758"/>
                    <a:gd name="connsiteY9" fmla="*/ 298218 h 947114"/>
                    <a:gd name="connsiteX0" fmla="*/ 718 w 749597"/>
                    <a:gd name="connsiteY0" fmla="*/ 313441 h 948049"/>
                    <a:gd name="connsiteX1" fmla="*/ 164231 w 749597"/>
                    <a:gd name="connsiteY1" fmla="*/ 32850 h 948049"/>
                    <a:gd name="connsiteX2" fmla="*/ 530943 w 749597"/>
                    <a:gd name="connsiteY2" fmla="*/ 51900 h 948049"/>
                    <a:gd name="connsiteX3" fmla="*/ 741684 w 749597"/>
                    <a:gd name="connsiteY3" fmla="*/ 447187 h 948049"/>
                    <a:gd name="connsiteX4" fmla="*/ 682152 w 749597"/>
                    <a:gd name="connsiteY4" fmla="*/ 782150 h 948049"/>
                    <a:gd name="connsiteX5" fmla="*/ 467840 w 749597"/>
                    <a:gd name="connsiteY5" fmla="*/ 828981 h 948049"/>
                    <a:gd name="connsiteX6" fmla="*/ 482128 w 749597"/>
                    <a:gd name="connsiteY6" fmla="*/ 948044 h 948049"/>
                    <a:gd name="connsiteX7" fmla="*/ 282102 w 749597"/>
                    <a:gd name="connsiteY7" fmla="*/ 937725 h 948049"/>
                    <a:gd name="connsiteX8" fmla="*/ 111843 w 749597"/>
                    <a:gd name="connsiteY8" fmla="*/ 822234 h 948049"/>
                    <a:gd name="connsiteX9" fmla="*/ 718 w 749597"/>
                    <a:gd name="connsiteY9" fmla="*/ 313441 h 948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49597" h="948049">
                      <a:moveTo>
                        <a:pt x="718" y="313441"/>
                      </a:moveTo>
                      <a:cubicBezTo>
                        <a:pt x="9449" y="181877"/>
                        <a:pt x="75860" y="76440"/>
                        <a:pt x="164231" y="32850"/>
                      </a:cubicBezTo>
                      <a:cubicBezTo>
                        <a:pt x="252602" y="-10740"/>
                        <a:pt x="434701" y="-17156"/>
                        <a:pt x="530943" y="51900"/>
                      </a:cubicBezTo>
                      <a:cubicBezTo>
                        <a:pt x="627185" y="120956"/>
                        <a:pt x="716483" y="325479"/>
                        <a:pt x="741684" y="447187"/>
                      </a:cubicBezTo>
                      <a:cubicBezTo>
                        <a:pt x="766885" y="568895"/>
                        <a:pt x="727793" y="718518"/>
                        <a:pt x="682152" y="782150"/>
                      </a:cubicBezTo>
                      <a:cubicBezTo>
                        <a:pt x="636511" y="845782"/>
                        <a:pt x="476174" y="828717"/>
                        <a:pt x="467840" y="828981"/>
                      </a:cubicBezTo>
                      <a:cubicBezTo>
                        <a:pt x="459506" y="829245"/>
                        <a:pt x="484509" y="948970"/>
                        <a:pt x="482128" y="948044"/>
                      </a:cubicBezTo>
                      <a:cubicBezTo>
                        <a:pt x="479747" y="947118"/>
                        <a:pt x="337267" y="945796"/>
                        <a:pt x="282102" y="937725"/>
                      </a:cubicBezTo>
                      <a:cubicBezTo>
                        <a:pt x="223365" y="916558"/>
                        <a:pt x="158740" y="926281"/>
                        <a:pt x="111843" y="822234"/>
                      </a:cubicBezTo>
                      <a:cubicBezTo>
                        <a:pt x="64946" y="718187"/>
                        <a:pt x="-8013" y="445005"/>
                        <a:pt x="718" y="313441"/>
                      </a:cubicBezTo>
                      <a:close/>
                    </a:path>
                  </a:pathLst>
                </a:custGeom>
                <a:solidFill>
                  <a:srgbClr val="FFF2CC">
                    <a:alpha val="38039"/>
                  </a:srgbClr>
                </a:solidFill>
                <a:ln w="9525"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26" name="フリーフォーム: 図形 325">
                  <a:extLst>
                    <a:ext uri="{FF2B5EF4-FFF2-40B4-BE49-F238E27FC236}">
                      <a16:creationId xmlns:a16="http://schemas.microsoft.com/office/drawing/2014/main" id="{21A307A7-2686-359F-F73E-76544CEE04BE}"/>
                    </a:ext>
                  </a:extLst>
                </p:cNvPr>
                <p:cNvSpPr/>
                <p:nvPr/>
              </p:nvSpPr>
              <p:spPr>
                <a:xfrm>
                  <a:off x="5505450" y="2033588"/>
                  <a:ext cx="622697" cy="520303"/>
                </a:xfrm>
                <a:custGeom>
                  <a:avLst/>
                  <a:gdLst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22697"/>
                    <a:gd name="connsiteY0" fmla="*/ 57150 h 520303"/>
                    <a:gd name="connsiteX1" fmla="*/ 111919 w 622697"/>
                    <a:gd name="connsiteY1" fmla="*/ 214312 h 520303"/>
                    <a:gd name="connsiteX2" fmla="*/ 115491 w 622697"/>
                    <a:gd name="connsiteY2" fmla="*/ 145256 h 520303"/>
                    <a:gd name="connsiteX3" fmla="*/ 178594 w 622697"/>
                    <a:gd name="connsiteY3" fmla="*/ 69056 h 520303"/>
                    <a:gd name="connsiteX4" fmla="*/ 194072 w 622697"/>
                    <a:gd name="connsiteY4" fmla="*/ 150018 h 520303"/>
                    <a:gd name="connsiteX5" fmla="*/ 266700 w 622697"/>
                    <a:gd name="connsiteY5" fmla="*/ 225028 h 520303"/>
                    <a:gd name="connsiteX6" fmla="*/ 300038 w 622697"/>
                    <a:gd name="connsiteY6" fmla="*/ 258365 h 520303"/>
                    <a:gd name="connsiteX7" fmla="*/ 302419 w 622697"/>
                    <a:gd name="connsiteY7" fmla="*/ 204787 h 520303"/>
                    <a:gd name="connsiteX8" fmla="*/ 342900 w 622697"/>
                    <a:gd name="connsiteY8" fmla="*/ 147637 h 520303"/>
                    <a:gd name="connsiteX9" fmla="*/ 408384 w 622697"/>
                    <a:gd name="connsiteY9" fmla="*/ 271462 h 520303"/>
                    <a:gd name="connsiteX10" fmla="*/ 559594 w 622697"/>
                    <a:gd name="connsiteY10" fmla="*/ 397668 h 520303"/>
                    <a:gd name="connsiteX11" fmla="*/ 564356 w 622697"/>
                    <a:gd name="connsiteY11" fmla="*/ 444103 h 520303"/>
                    <a:gd name="connsiteX12" fmla="*/ 592931 w 622697"/>
                    <a:gd name="connsiteY12" fmla="*/ 492918 h 520303"/>
                    <a:gd name="connsiteX13" fmla="*/ 604838 w 622697"/>
                    <a:gd name="connsiteY13" fmla="*/ 502443 h 520303"/>
                    <a:gd name="connsiteX14" fmla="*/ 622697 w 622697"/>
                    <a:gd name="connsiteY14" fmla="*/ 520303 h 520303"/>
                    <a:gd name="connsiteX15" fmla="*/ 579834 w 622697"/>
                    <a:gd name="connsiteY15" fmla="*/ 307181 h 520303"/>
                    <a:gd name="connsiteX16" fmla="*/ 461963 w 622697"/>
                    <a:gd name="connsiteY16" fmla="*/ 108346 h 520303"/>
                    <a:gd name="connsiteX17" fmla="*/ 363141 w 622697"/>
                    <a:gd name="connsiteY17" fmla="*/ 25003 h 520303"/>
                    <a:gd name="connsiteX18" fmla="*/ 236934 w 622697"/>
                    <a:gd name="connsiteY18" fmla="*/ 0 h 520303"/>
                    <a:gd name="connsiteX19" fmla="*/ 100013 w 622697"/>
                    <a:gd name="connsiteY19" fmla="*/ 8334 h 520303"/>
                    <a:gd name="connsiteX20" fmla="*/ 0 w 622697"/>
                    <a:gd name="connsiteY20" fmla="*/ 57150 h 520303"/>
                    <a:gd name="connsiteX0" fmla="*/ 0 w 622697"/>
                    <a:gd name="connsiteY0" fmla="*/ 57150 h 520303"/>
                    <a:gd name="connsiteX1" fmla="*/ 111919 w 622697"/>
                    <a:gd name="connsiteY1" fmla="*/ 214312 h 520303"/>
                    <a:gd name="connsiteX2" fmla="*/ 115491 w 622697"/>
                    <a:gd name="connsiteY2" fmla="*/ 145256 h 520303"/>
                    <a:gd name="connsiteX3" fmla="*/ 178594 w 622697"/>
                    <a:gd name="connsiteY3" fmla="*/ 69056 h 520303"/>
                    <a:gd name="connsiteX4" fmla="*/ 194072 w 622697"/>
                    <a:gd name="connsiteY4" fmla="*/ 150018 h 520303"/>
                    <a:gd name="connsiteX5" fmla="*/ 266700 w 622697"/>
                    <a:gd name="connsiteY5" fmla="*/ 225028 h 520303"/>
                    <a:gd name="connsiteX6" fmla="*/ 300038 w 622697"/>
                    <a:gd name="connsiteY6" fmla="*/ 258365 h 520303"/>
                    <a:gd name="connsiteX7" fmla="*/ 302419 w 622697"/>
                    <a:gd name="connsiteY7" fmla="*/ 204787 h 520303"/>
                    <a:gd name="connsiteX8" fmla="*/ 342900 w 622697"/>
                    <a:gd name="connsiteY8" fmla="*/ 147637 h 520303"/>
                    <a:gd name="connsiteX9" fmla="*/ 408384 w 622697"/>
                    <a:gd name="connsiteY9" fmla="*/ 271462 h 520303"/>
                    <a:gd name="connsiteX10" fmla="*/ 559594 w 622697"/>
                    <a:gd name="connsiteY10" fmla="*/ 397668 h 520303"/>
                    <a:gd name="connsiteX11" fmla="*/ 564356 w 622697"/>
                    <a:gd name="connsiteY11" fmla="*/ 444103 h 520303"/>
                    <a:gd name="connsiteX12" fmla="*/ 592931 w 622697"/>
                    <a:gd name="connsiteY12" fmla="*/ 492918 h 520303"/>
                    <a:gd name="connsiteX13" fmla="*/ 604838 w 622697"/>
                    <a:gd name="connsiteY13" fmla="*/ 502443 h 520303"/>
                    <a:gd name="connsiteX14" fmla="*/ 622697 w 622697"/>
                    <a:gd name="connsiteY14" fmla="*/ 520303 h 520303"/>
                    <a:gd name="connsiteX15" fmla="*/ 579834 w 622697"/>
                    <a:gd name="connsiteY15" fmla="*/ 307181 h 520303"/>
                    <a:gd name="connsiteX16" fmla="*/ 461963 w 622697"/>
                    <a:gd name="connsiteY16" fmla="*/ 108346 h 520303"/>
                    <a:gd name="connsiteX17" fmla="*/ 363141 w 622697"/>
                    <a:gd name="connsiteY17" fmla="*/ 25003 h 520303"/>
                    <a:gd name="connsiteX18" fmla="*/ 236934 w 622697"/>
                    <a:gd name="connsiteY18" fmla="*/ 0 h 520303"/>
                    <a:gd name="connsiteX19" fmla="*/ 100013 w 622697"/>
                    <a:gd name="connsiteY19" fmla="*/ 8334 h 520303"/>
                    <a:gd name="connsiteX20" fmla="*/ 0 w 622697"/>
                    <a:gd name="connsiteY20" fmla="*/ 57150 h 520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22697" h="520303">
                      <a:moveTo>
                        <a:pt x="0" y="57150"/>
                      </a:moveTo>
                      <a:lnTo>
                        <a:pt x="111919" y="214312"/>
                      </a:lnTo>
                      <a:lnTo>
                        <a:pt x="115491" y="145256"/>
                      </a:lnTo>
                      <a:lnTo>
                        <a:pt x="178594" y="69056"/>
                      </a:lnTo>
                      <a:lnTo>
                        <a:pt x="194072" y="150018"/>
                      </a:lnTo>
                      <a:lnTo>
                        <a:pt x="266700" y="225028"/>
                      </a:lnTo>
                      <a:lnTo>
                        <a:pt x="300038" y="258365"/>
                      </a:lnTo>
                      <a:lnTo>
                        <a:pt x="302419" y="204787"/>
                      </a:lnTo>
                      <a:lnTo>
                        <a:pt x="342900" y="147637"/>
                      </a:lnTo>
                      <a:lnTo>
                        <a:pt x="408384" y="271462"/>
                      </a:lnTo>
                      <a:lnTo>
                        <a:pt x="559594" y="397668"/>
                      </a:lnTo>
                      <a:lnTo>
                        <a:pt x="564356" y="444103"/>
                      </a:lnTo>
                      <a:lnTo>
                        <a:pt x="592931" y="492918"/>
                      </a:lnTo>
                      <a:cubicBezTo>
                        <a:pt x="604090" y="501598"/>
                        <a:pt x="600446" y="498054"/>
                        <a:pt x="604838" y="502443"/>
                      </a:cubicBezTo>
                      <a:lnTo>
                        <a:pt x="622697" y="520303"/>
                      </a:lnTo>
                      <a:cubicBezTo>
                        <a:pt x="622696" y="449262"/>
                        <a:pt x="594122" y="378222"/>
                        <a:pt x="579834" y="307181"/>
                      </a:cubicBezTo>
                      <a:cubicBezTo>
                        <a:pt x="540544" y="240903"/>
                        <a:pt x="510778" y="174624"/>
                        <a:pt x="461963" y="108346"/>
                      </a:cubicBezTo>
                      <a:cubicBezTo>
                        <a:pt x="436166" y="79374"/>
                        <a:pt x="396082" y="52784"/>
                        <a:pt x="363141" y="25003"/>
                      </a:cubicBezTo>
                      <a:lnTo>
                        <a:pt x="236934" y="0"/>
                      </a:lnTo>
                      <a:lnTo>
                        <a:pt x="100013" y="8334"/>
                      </a:lnTo>
                      <a:cubicBezTo>
                        <a:pt x="66675" y="24606"/>
                        <a:pt x="38100" y="36115"/>
                        <a:pt x="0" y="57150"/>
                      </a:cubicBezTo>
                      <a:close/>
                    </a:path>
                  </a:pathLst>
                </a:custGeom>
                <a:solidFill>
                  <a:srgbClr val="7F6000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7" name="楕円 326">
                  <a:extLst>
                    <a:ext uri="{FF2B5EF4-FFF2-40B4-BE49-F238E27FC236}">
                      <a16:creationId xmlns:a16="http://schemas.microsoft.com/office/drawing/2014/main" id="{11D4783C-7A72-5A3A-E143-AEC4F9AEAF94}"/>
                    </a:ext>
                  </a:extLst>
                </p:cNvPr>
                <p:cNvSpPr/>
                <p:nvPr/>
              </p:nvSpPr>
              <p:spPr>
                <a:xfrm>
                  <a:off x="5739133" y="2505536"/>
                  <a:ext cx="45719" cy="7092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8" name="楕円 327">
                  <a:extLst>
                    <a:ext uri="{FF2B5EF4-FFF2-40B4-BE49-F238E27FC236}">
                      <a16:creationId xmlns:a16="http://schemas.microsoft.com/office/drawing/2014/main" id="{791216CA-F1F9-5CC5-4DFC-C68DC140ED0B}"/>
                    </a:ext>
                  </a:extLst>
                </p:cNvPr>
                <p:cNvSpPr/>
                <p:nvPr/>
              </p:nvSpPr>
              <p:spPr>
                <a:xfrm rot="20967671">
                  <a:off x="5443217" y="2559780"/>
                  <a:ext cx="31227" cy="5329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9" name="フリーフォーム: 図形 328">
                  <a:extLst>
                    <a:ext uri="{FF2B5EF4-FFF2-40B4-BE49-F238E27FC236}">
                      <a16:creationId xmlns:a16="http://schemas.microsoft.com/office/drawing/2014/main" id="{A7AC5066-4111-CFA5-E3DC-4DCAB1142974}"/>
                    </a:ext>
                  </a:extLst>
                </p:cNvPr>
                <p:cNvSpPr/>
                <p:nvPr/>
              </p:nvSpPr>
              <p:spPr>
                <a:xfrm>
                  <a:off x="5717381" y="2384822"/>
                  <a:ext cx="65485" cy="52387"/>
                </a:xfrm>
                <a:custGeom>
                  <a:avLst/>
                  <a:gdLst>
                    <a:gd name="connsiteX0" fmla="*/ 0 w 65485"/>
                    <a:gd name="connsiteY0" fmla="*/ 52387 h 52387"/>
                    <a:gd name="connsiteX1" fmla="*/ 2382 w 65485"/>
                    <a:gd name="connsiteY1" fmla="*/ 26194 h 52387"/>
                    <a:gd name="connsiteX2" fmla="*/ 9525 w 65485"/>
                    <a:gd name="connsiteY2" fmla="*/ 21431 h 52387"/>
                    <a:gd name="connsiteX3" fmla="*/ 15478 w 65485"/>
                    <a:gd name="connsiteY3" fmla="*/ 14287 h 52387"/>
                    <a:gd name="connsiteX4" fmla="*/ 17860 w 65485"/>
                    <a:gd name="connsiteY4" fmla="*/ 10716 h 52387"/>
                    <a:gd name="connsiteX5" fmla="*/ 25003 w 65485"/>
                    <a:gd name="connsiteY5" fmla="*/ 8334 h 52387"/>
                    <a:gd name="connsiteX6" fmla="*/ 28575 w 65485"/>
                    <a:gd name="connsiteY6" fmla="*/ 5953 h 52387"/>
                    <a:gd name="connsiteX7" fmla="*/ 32147 w 65485"/>
                    <a:gd name="connsiteY7" fmla="*/ 4762 h 52387"/>
                    <a:gd name="connsiteX8" fmla="*/ 42863 w 65485"/>
                    <a:gd name="connsiteY8" fmla="*/ 2381 h 52387"/>
                    <a:gd name="connsiteX9" fmla="*/ 65485 w 65485"/>
                    <a:gd name="connsiteY9" fmla="*/ 0 h 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5485" h="52387">
                      <a:moveTo>
                        <a:pt x="0" y="52387"/>
                      </a:moveTo>
                      <a:cubicBezTo>
                        <a:pt x="794" y="43656"/>
                        <a:pt x="-196" y="34573"/>
                        <a:pt x="2382" y="26194"/>
                      </a:cubicBezTo>
                      <a:cubicBezTo>
                        <a:pt x="3224" y="23459"/>
                        <a:pt x="9525" y="21431"/>
                        <a:pt x="9525" y="21431"/>
                      </a:cubicBezTo>
                      <a:cubicBezTo>
                        <a:pt x="14634" y="11218"/>
                        <a:pt x="8748" y="21017"/>
                        <a:pt x="15478" y="14287"/>
                      </a:cubicBezTo>
                      <a:cubicBezTo>
                        <a:pt x="16490" y="13275"/>
                        <a:pt x="16647" y="11474"/>
                        <a:pt x="17860" y="10716"/>
                      </a:cubicBezTo>
                      <a:cubicBezTo>
                        <a:pt x="19988" y="9386"/>
                        <a:pt x="22915" y="9726"/>
                        <a:pt x="25003" y="8334"/>
                      </a:cubicBezTo>
                      <a:cubicBezTo>
                        <a:pt x="26194" y="7540"/>
                        <a:pt x="27295" y="6593"/>
                        <a:pt x="28575" y="5953"/>
                      </a:cubicBezTo>
                      <a:cubicBezTo>
                        <a:pt x="29698" y="5392"/>
                        <a:pt x="30940" y="5107"/>
                        <a:pt x="32147" y="4762"/>
                      </a:cubicBezTo>
                      <a:cubicBezTo>
                        <a:pt x="35479" y="3810"/>
                        <a:pt x="39503" y="2992"/>
                        <a:pt x="42863" y="2381"/>
                      </a:cubicBezTo>
                      <a:cubicBezTo>
                        <a:pt x="53333" y="478"/>
                        <a:pt x="51412" y="1083"/>
                        <a:pt x="65485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0" name="フリーフォーム: 図形 329">
                  <a:extLst>
                    <a:ext uri="{FF2B5EF4-FFF2-40B4-BE49-F238E27FC236}">
                      <a16:creationId xmlns:a16="http://schemas.microsoft.com/office/drawing/2014/main" id="{4B74FA9D-52FF-877D-9A2C-05838429754E}"/>
                    </a:ext>
                  </a:extLst>
                </p:cNvPr>
                <p:cNvSpPr/>
                <p:nvPr/>
              </p:nvSpPr>
              <p:spPr>
                <a:xfrm>
                  <a:off x="5399493" y="2450306"/>
                  <a:ext cx="57563" cy="16669"/>
                </a:xfrm>
                <a:custGeom>
                  <a:avLst/>
                  <a:gdLst>
                    <a:gd name="connsiteX0" fmla="*/ 0 w 135732"/>
                    <a:gd name="connsiteY0" fmla="*/ 2382 h 16669"/>
                    <a:gd name="connsiteX1" fmla="*/ 64294 w 135732"/>
                    <a:gd name="connsiteY1" fmla="*/ 0 h 16669"/>
                    <a:gd name="connsiteX2" fmla="*/ 90488 w 135732"/>
                    <a:gd name="connsiteY2" fmla="*/ 1191 h 16669"/>
                    <a:gd name="connsiteX3" fmla="*/ 95250 w 135732"/>
                    <a:gd name="connsiteY3" fmla="*/ 2382 h 16669"/>
                    <a:gd name="connsiteX4" fmla="*/ 101204 w 135732"/>
                    <a:gd name="connsiteY4" fmla="*/ 3572 h 16669"/>
                    <a:gd name="connsiteX5" fmla="*/ 108347 w 135732"/>
                    <a:gd name="connsiteY5" fmla="*/ 8335 h 16669"/>
                    <a:gd name="connsiteX6" fmla="*/ 125016 w 135732"/>
                    <a:gd name="connsiteY6" fmla="*/ 11907 h 16669"/>
                    <a:gd name="connsiteX7" fmla="*/ 127397 w 135732"/>
                    <a:gd name="connsiteY7" fmla="*/ 15478 h 16669"/>
                    <a:gd name="connsiteX8" fmla="*/ 135732 w 135732"/>
                    <a:gd name="connsiteY8" fmla="*/ 16669 h 16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732" h="16669">
                      <a:moveTo>
                        <a:pt x="0" y="2382"/>
                      </a:moveTo>
                      <a:lnTo>
                        <a:pt x="64294" y="0"/>
                      </a:lnTo>
                      <a:cubicBezTo>
                        <a:pt x="73034" y="0"/>
                        <a:pt x="81757" y="794"/>
                        <a:pt x="90488" y="1191"/>
                      </a:cubicBezTo>
                      <a:cubicBezTo>
                        <a:pt x="92075" y="1588"/>
                        <a:pt x="93653" y="2027"/>
                        <a:pt x="95250" y="2382"/>
                      </a:cubicBezTo>
                      <a:cubicBezTo>
                        <a:pt x="97226" y="2821"/>
                        <a:pt x="99361" y="2735"/>
                        <a:pt x="101204" y="3572"/>
                      </a:cubicBezTo>
                      <a:cubicBezTo>
                        <a:pt x="103809" y="4756"/>
                        <a:pt x="105787" y="7055"/>
                        <a:pt x="108347" y="8335"/>
                      </a:cubicBezTo>
                      <a:cubicBezTo>
                        <a:pt x="114000" y="11162"/>
                        <a:pt x="118770" y="11126"/>
                        <a:pt x="125016" y="11907"/>
                      </a:cubicBezTo>
                      <a:cubicBezTo>
                        <a:pt x="125810" y="13097"/>
                        <a:pt x="126117" y="14838"/>
                        <a:pt x="127397" y="15478"/>
                      </a:cubicBezTo>
                      <a:cubicBezTo>
                        <a:pt x="129910" y="16734"/>
                        <a:pt x="132953" y="16669"/>
                        <a:pt x="135732" y="16669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1" name="楕円 330">
                  <a:extLst>
                    <a:ext uri="{FF2B5EF4-FFF2-40B4-BE49-F238E27FC236}">
                      <a16:creationId xmlns:a16="http://schemas.microsoft.com/office/drawing/2014/main" id="{A13DD581-E4C9-9BF8-E351-3395D3E617FE}"/>
                    </a:ext>
                  </a:extLst>
                </p:cNvPr>
                <p:cNvSpPr/>
                <p:nvPr/>
              </p:nvSpPr>
              <p:spPr>
                <a:xfrm rot="21086712">
                  <a:off x="5542712" y="2665040"/>
                  <a:ext cx="44712" cy="28388"/>
                </a:xfrm>
                <a:prstGeom prst="ellipse">
                  <a:avLst/>
                </a:prstGeom>
                <a:solidFill>
                  <a:srgbClr val="7F6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2" name="フリーフォーム: 図形 331">
                  <a:extLst>
                    <a:ext uri="{FF2B5EF4-FFF2-40B4-BE49-F238E27FC236}">
                      <a16:creationId xmlns:a16="http://schemas.microsoft.com/office/drawing/2014/main" id="{175BD3C3-DBF2-0329-FEB6-D4AFCB73D401}"/>
                    </a:ext>
                  </a:extLst>
                </p:cNvPr>
                <p:cNvSpPr/>
                <p:nvPr/>
              </p:nvSpPr>
              <p:spPr>
                <a:xfrm>
                  <a:off x="5603081" y="2796778"/>
                  <a:ext cx="155972" cy="108347"/>
                </a:xfrm>
                <a:custGeom>
                  <a:avLst/>
                  <a:gdLst>
                    <a:gd name="connsiteX0" fmla="*/ 0 w 155972"/>
                    <a:gd name="connsiteY0" fmla="*/ 5953 h 108347"/>
                    <a:gd name="connsiteX1" fmla="*/ 92869 w 155972"/>
                    <a:gd name="connsiteY1" fmla="*/ 0 h 108347"/>
                    <a:gd name="connsiteX2" fmla="*/ 155972 w 155972"/>
                    <a:gd name="connsiteY2" fmla="*/ 86916 h 108347"/>
                    <a:gd name="connsiteX3" fmla="*/ 63103 w 155972"/>
                    <a:gd name="connsiteY3" fmla="*/ 108347 h 108347"/>
                    <a:gd name="connsiteX4" fmla="*/ 21432 w 155972"/>
                    <a:gd name="connsiteY4" fmla="*/ 94060 h 108347"/>
                    <a:gd name="connsiteX5" fmla="*/ 0 w 155972"/>
                    <a:gd name="connsiteY5" fmla="*/ 5953 h 108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972" h="108347">
                      <a:moveTo>
                        <a:pt x="0" y="5953"/>
                      </a:moveTo>
                      <a:lnTo>
                        <a:pt x="92869" y="0"/>
                      </a:lnTo>
                      <a:lnTo>
                        <a:pt x="155972" y="86916"/>
                      </a:lnTo>
                      <a:lnTo>
                        <a:pt x="63103" y="108347"/>
                      </a:lnTo>
                      <a:lnTo>
                        <a:pt x="21432" y="94060"/>
                      </a:lnTo>
                      <a:lnTo>
                        <a:pt x="0" y="5953"/>
                      </a:lnTo>
                      <a:close/>
                    </a:path>
                  </a:pathLst>
                </a:custGeom>
                <a:solidFill>
                  <a:srgbClr val="FF7C80">
                    <a:alpha val="80000"/>
                  </a:srgbClr>
                </a:solidFill>
                <a:ln w="3175">
                  <a:solidFill>
                    <a:srgbClr val="7F6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34" name="フリーフォーム: 図形 333">
                <a:extLst>
                  <a:ext uri="{FF2B5EF4-FFF2-40B4-BE49-F238E27FC236}">
                    <a16:creationId xmlns:a16="http://schemas.microsoft.com/office/drawing/2014/main" id="{466A87C9-7E2F-43FE-4E47-012528C009ED}"/>
                  </a:ext>
                </a:extLst>
              </p:cNvPr>
              <p:cNvSpPr/>
              <p:nvPr/>
            </p:nvSpPr>
            <p:spPr>
              <a:xfrm>
                <a:off x="5357564" y="1731970"/>
                <a:ext cx="1249406" cy="2479327"/>
              </a:xfrm>
              <a:custGeom>
                <a:avLst/>
                <a:gdLst>
                  <a:gd name="connsiteX0" fmla="*/ 376633 w 1272284"/>
                  <a:gd name="connsiteY0" fmla="*/ 1259045 h 2485507"/>
                  <a:gd name="connsiteX1" fmla="*/ 304005 w 1272284"/>
                  <a:gd name="connsiteY1" fmla="*/ 1829355 h 2485507"/>
                  <a:gd name="connsiteX2" fmla="*/ 313530 w 1272284"/>
                  <a:gd name="connsiteY2" fmla="*/ 2409189 h 2485507"/>
                  <a:gd name="connsiteX3" fmla="*/ 430211 w 1272284"/>
                  <a:gd name="connsiteY3" fmla="*/ 2477055 h 2485507"/>
                  <a:gd name="connsiteX4" fmla="*/ 979089 w 1272284"/>
                  <a:gd name="connsiteY4" fmla="*/ 2392520 h 2485507"/>
                  <a:gd name="connsiteX5" fmla="*/ 1270793 w 1272284"/>
                  <a:gd name="connsiteY5" fmla="*/ 2128202 h 2485507"/>
                  <a:gd name="connsiteX6" fmla="*/ 863599 w 1272284"/>
                  <a:gd name="connsiteY6" fmla="*/ 1211420 h 2485507"/>
                  <a:gd name="connsiteX7" fmla="*/ 875505 w 1272284"/>
                  <a:gd name="connsiteY7" fmla="*/ 1144745 h 2485507"/>
                  <a:gd name="connsiteX8" fmla="*/ 1076721 w 1272284"/>
                  <a:gd name="connsiteY8" fmla="*/ 909002 h 2485507"/>
                  <a:gd name="connsiteX9" fmla="*/ 1029096 w 1272284"/>
                  <a:gd name="connsiteY9" fmla="*/ 405367 h 2485507"/>
                  <a:gd name="connsiteX10" fmla="*/ 785018 w 1272284"/>
                  <a:gd name="connsiteY10" fmla="*/ 42227 h 2485507"/>
                  <a:gd name="connsiteX11" fmla="*/ 382586 w 1272284"/>
                  <a:gd name="connsiteY11" fmla="*/ 35083 h 2485507"/>
                  <a:gd name="connsiteX12" fmla="*/ 67071 w 1272284"/>
                  <a:gd name="connsiteY12" fmla="*/ 289877 h 2485507"/>
                  <a:gd name="connsiteX13" fmla="*/ 6349 w 1272284"/>
                  <a:gd name="connsiteY13" fmla="*/ 427989 h 2485507"/>
                  <a:gd name="connsiteX14" fmla="*/ 9921 w 1272284"/>
                  <a:gd name="connsiteY14" fmla="*/ 630395 h 2485507"/>
                  <a:gd name="connsiteX15" fmla="*/ 77786 w 1272284"/>
                  <a:gd name="connsiteY15" fmla="*/ 420845 h 2485507"/>
                  <a:gd name="connsiteX16" fmla="*/ 283764 w 1272284"/>
                  <a:gd name="connsiteY16" fmla="*/ 304164 h 2485507"/>
                  <a:gd name="connsiteX17" fmla="*/ 552846 w 1272284"/>
                  <a:gd name="connsiteY17" fmla="*/ 348217 h 2485507"/>
                  <a:gd name="connsiteX18" fmla="*/ 724296 w 1272284"/>
                  <a:gd name="connsiteY18" fmla="*/ 614917 h 2485507"/>
                  <a:gd name="connsiteX19" fmla="*/ 777874 w 1272284"/>
                  <a:gd name="connsiteY19" fmla="*/ 855424 h 2485507"/>
                  <a:gd name="connsiteX20" fmla="*/ 710008 w 1272284"/>
                  <a:gd name="connsiteY20" fmla="*/ 1086405 h 2485507"/>
                  <a:gd name="connsiteX21" fmla="*/ 686196 w 1272284"/>
                  <a:gd name="connsiteY21" fmla="*/ 1118552 h 2485507"/>
                  <a:gd name="connsiteX22" fmla="*/ 489743 w 1272284"/>
                  <a:gd name="connsiteY22" fmla="*/ 1138792 h 2485507"/>
                  <a:gd name="connsiteX23" fmla="*/ 507602 w 1272284"/>
                  <a:gd name="connsiteY23" fmla="*/ 1264999 h 2485507"/>
                  <a:gd name="connsiteX24" fmla="*/ 376633 w 1272284"/>
                  <a:gd name="connsiteY24" fmla="*/ 1259045 h 2485507"/>
                  <a:gd name="connsiteX0" fmla="*/ 376879 w 1272530"/>
                  <a:gd name="connsiteY0" fmla="*/ 1258044 h 2484506"/>
                  <a:gd name="connsiteX1" fmla="*/ 304251 w 1272530"/>
                  <a:gd name="connsiteY1" fmla="*/ 1828354 h 2484506"/>
                  <a:gd name="connsiteX2" fmla="*/ 313776 w 1272530"/>
                  <a:gd name="connsiteY2" fmla="*/ 2408188 h 2484506"/>
                  <a:gd name="connsiteX3" fmla="*/ 430457 w 1272530"/>
                  <a:gd name="connsiteY3" fmla="*/ 2476054 h 2484506"/>
                  <a:gd name="connsiteX4" fmla="*/ 979335 w 1272530"/>
                  <a:gd name="connsiteY4" fmla="*/ 2391519 h 2484506"/>
                  <a:gd name="connsiteX5" fmla="*/ 1271039 w 1272530"/>
                  <a:gd name="connsiteY5" fmla="*/ 2127201 h 2484506"/>
                  <a:gd name="connsiteX6" fmla="*/ 863845 w 1272530"/>
                  <a:gd name="connsiteY6" fmla="*/ 1210419 h 2484506"/>
                  <a:gd name="connsiteX7" fmla="*/ 875751 w 1272530"/>
                  <a:gd name="connsiteY7" fmla="*/ 1143744 h 2484506"/>
                  <a:gd name="connsiteX8" fmla="*/ 1076967 w 1272530"/>
                  <a:gd name="connsiteY8" fmla="*/ 908001 h 2484506"/>
                  <a:gd name="connsiteX9" fmla="*/ 1029342 w 1272530"/>
                  <a:gd name="connsiteY9" fmla="*/ 404366 h 2484506"/>
                  <a:gd name="connsiteX10" fmla="*/ 785264 w 1272530"/>
                  <a:gd name="connsiteY10" fmla="*/ 41226 h 2484506"/>
                  <a:gd name="connsiteX11" fmla="*/ 382832 w 1272530"/>
                  <a:gd name="connsiteY11" fmla="*/ 34082 h 2484506"/>
                  <a:gd name="connsiteX12" fmla="*/ 70889 w 1272530"/>
                  <a:gd name="connsiteY12" fmla="*/ 272207 h 2484506"/>
                  <a:gd name="connsiteX13" fmla="*/ 6595 w 1272530"/>
                  <a:gd name="connsiteY13" fmla="*/ 426988 h 2484506"/>
                  <a:gd name="connsiteX14" fmla="*/ 10167 w 1272530"/>
                  <a:gd name="connsiteY14" fmla="*/ 629394 h 2484506"/>
                  <a:gd name="connsiteX15" fmla="*/ 78032 w 1272530"/>
                  <a:gd name="connsiteY15" fmla="*/ 419844 h 2484506"/>
                  <a:gd name="connsiteX16" fmla="*/ 284010 w 1272530"/>
                  <a:gd name="connsiteY16" fmla="*/ 303163 h 2484506"/>
                  <a:gd name="connsiteX17" fmla="*/ 553092 w 1272530"/>
                  <a:gd name="connsiteY17" fmla="*/ 347216 h 2484506"/>
                  <a:gd name="connsiteX18" fmla="*/ 724542 w 1272530"/>
                  <a:gd name="connsiteY18" fmla="*/ 613916 h 2484506"/>
                  <a:gd name="connsiteX19" fmla="*/ 778120 w 1272530"/>
                  <a:gd name="connsiteY19" fmla="*/ 854423 h 2484506"/>
                  <a:gd name="connsiteX20" fmla="*/ 710254 w 1272530"/>
                  <a:gd name="connsiteY20" fmla="*/ 1085404 h 2484506"/>
                  <a:gd name="connsiteX21" fmla="*/ 686442 w 1272530"/>
                  <a:gd name="connsiteY21" fmla="*/ 1117551 h 2484506"/>
                  <a:gd name="connsiteX22" fmla="*/ 489989 w 1272530"/>
                  <a:gd name="connsiteY22" fmla="*/ 1137791 h 2484506"/>
                  <a:gd name="connsiteX23" fmla="*/ 507848 w 1272530"/>
                  <a:gd name="connsiteY23" fmla="*/ 1263998 h 2484506"/>
                  <a:gd name="connsiteX24" fmla="*/ 376879 w 1272530"/>
                  <a:gd name="connsiteY24" fmla="*/ 1258044 h 2484506"/>
                  <a:gd name="connsiteX0" fmla="*/ 376879 w 1272530"/>
                  <a:gd name="connsiteY0" fmla="*/ 1258044 h 2484506"/>
                  <a:gd name="connsiteX1" fmla="*/ 304251 w 1272530"/>
                  <a:gd name="connsiteY1" fmla="*/ 1828354 h 2484506"/>
                  <a:gd name="connsiteX2" fmla="*/ 313776 w 1272530"/>
                  <a:gd name="connsiteY2" fmla="*/ 2408188 h 2484506"/>
                  <a:gd name="connsiteX3" fmla="*/ 430457 w 1272530"/>
                  <a:gd name="connsiteY3" fmla="*/ 2476054 h 2484506"/>
                  <a:gd name="connsiteX4" fmla="*/ 979335 w 1272530"/>
                  <a:gd name="connsiteY4" fmla="*/ 2391519 h 2484506"/>
                  <a:gd name="connsiteX5" fmla="*/ 1271039 w 1272530"/>
                  <a:gd name="connsiteY5" fmla="*/ 2127201 h 2484506"/>
                  <a:gd name="connsiteX6" fmla="*/ 863845 w 1272530"/>
                  <a:gd name="connsiteY6" fmla="*/ 1210419 h 2484506"/>
                  <a:gd name="connsiteX7" fmla="*/ 875751 w 1272530"/>
                  <a:gd name="connsiteY7" fmla="*/ 1143744 h 2484506"/>
                  <a:gd name="connsiteX8" fmla="*/ 1076967 w 1272530"/>
                  <a:gd name="connsiteY8" fmla="*/ 908001 h 2484506"/>
                  <a:gd name="connsiteX9" fmla="*/ 1029342 w 1272530"/>
                  <a:gd name="connsiteY9" fmla="*/ 404366 h 2484506"/>
                  <a:gd name="connsiteX10" fmla="*/ 785264 w 1272530"/>
                  <a:gd name="connsiteY10" fmla="*/ 41226 h 2484506"/>
                  <a:gd name="connsiteX11" fmla="*/ 382832 w 1272530"/>
                  <a:gd name="connsiteY11" fmla="*/ 34082 h 2484506"/>
                  <a:gd name="connsiteX12" fmla="*/ 70889 w 1272530"/>
                  <a:gd name="connsiteY12" fmla="*/ 272207 h 2484506"/>
                  <a:gd name="connsiteX13" fmla="*/ 6595 w 1272530"/>
                  <a:gd name="connsiteY13" fmla="*/ 426988 h 2484506"/>
                  <a:gd name="connsiteX14" fmla="*/ 10167 w 1272530"/>
                  <a:gd name="connsiteY14" fmla="*/ 629394 h 2484506"/>
                  <a:gd name="connsiteX15" fmla="*/ 78032 w 1272530"/>
                  <a:gd name="connsiteY15" fmla="*/ 419844 h 2484506"/>
                  <a:gd name="connsiteX16" fmla="*/ 284010 w 1272530"/>
                  <a:gd name="connsiteY16" fmla="*/ 303163 h 2484506"/>
                  <a:gd name="connsiteX17" fmla="*/ 553092 w 1272530"/>
                  <a:gd name="connsiteY17" fmla="*/ 347216 h 2484506"/>
                  <a:gd name="connsiteX18" fmla="*/ 724542 w 1272530"/>
                  <a:gd name="connsiteY18" fmla="*/ 613916 h 2484506"/>
                  <a:gd name="connsiteX19" fmla="*/ 778120 w 1272530"/>
                  <a:gd name="connsiteY19" fmla="*/ 854423 h 2484506"/>
                  <a:gd name="connsiteX20" fmla="*/ 710254 w 1272530"/>
                  <a:gd name="connsiteY20" fmla="*/ 1085404 h 2484506"/>
                  <a:gd name="connsiteX21" fmla="*/ 686442 w 1272530"/>
                  <a:gd name="connsiteY21" fmla="*/ 1117551 h 2484506"/>
                  <a:gd name="connsiteX22" fmla="*/ 489989 w 1272530"/>
                  <a:gd name="connsiteY22" fmla="*/ 1137791 h 2484506"/>
                  <a:gd name="connsiteX23" fmla="*/ 507848 w 1272530"/>
                  <a:gd name="connsiteY23" fmla="*/ 1263998 h 2484506"/>
                  <a:gd name="connsiteX24" fmla="*/ 376879 w 1272530"/>
                  <a:gd name="connsiteY24" fmla="*/ 1258044 h 2484506"/>
                  <a:gd name="connsiteX0" fmla="*/ 375908 w 1271559"/>
                  <a:gd name="connsiteY0" fmla="*/ 1258044 h 2484506"/>
                  <a:gd name="connsiteX1" fmla="*/ 303280 w 1271559"/>
                  <a:gd name="connsiteY1" fmla="*/ 1828354 h 2484506"/>
                  <a:gd name="connsiteX2" fmla="*/ 312805 w 1271559"/>
                  <a:gd name="connsiteY2" fmla="*/ 2408188 h 2484506"/>
                  <a:gd name="connsiteX3" fmla="*/ 429486 w 1271559"/>
                  <a:gd name="connsiteY3" fmla="*/ 2476054 h 2484506"/>
                  <a:gd name="connsiteX4" fmla="*/ 978364 w 1271559"/>
                  <a:gd name="connsiteY4" fmla="*/ 2391519 h 2484506"/>
                  <a:gd name="connsiteX5" fmla="*/ 1270068 w 1271559"/>
                  <a:gd name="connsiteY5" fmla="*/ 2127201 h 2484506"/>
                  <a:gd name="connsiteX6" fmla="*/ 862874 w 1271559"/>
                  <a:gd name="connsiteY6" fmla="*/ 1210419 h 2484506"/>
                  <a:gd name="connsiteX7" fmla="*/ 874780 w 1271559"/>
                  <a:gd name="connsiteY7" fmla="*/ 1143744 h 2484506"/>
                  <a:gd name="connsiteX8" fmla="*/ 1075996 w 1271559"/>
                  <a:gd name="connsiteY8" fmla="*/ 908001 h 2484506"/>
                  <a:gd name="connsiteX9" fmla="*/ 1028371 w 1271559"/>
                  <a:gd name="connsiteY9" fmla="*/ 404366 h 2484506"/>
                  <a:gd name="connsiteX10" fmla="*/ 784293 w 1271559"/>
                  <a:gd name="connsiteY10" fmla="*/ 41226 h 2484506"/>
                  <a:gd name="connsiteX11" fmla="*/ 381861 w 1271559"/>
                  <a:gd name="connsiteY11" fmla="*/ 34082 h 2484506"/>
                  <a:gd name="connsiteX12" fmla="*/ 69918 w 1271559"/>
                  <a:gd name="connsiteY12" fmla="*/ 272207 h 2484506"/>
                  <a:gd name="connsiteX13" fmla="*/ 5624 w 1271559"/>
                  <a:gd name="connsiteY13" fmla="*/ 426988 h 2484506"/>
                  <a:gd name="connsiteX14" fmla="*/ 9196 w 1271559"/>
                  <a:gd name="connsiteY14" fmla="*/ 629394 h 2484506"/>
                  <a:gd name="connsiteX15" fmla="*/ 77061 w 1271559"/>
                  <a:gd name="connsiteY15" fmla="*/ 419844 h 2484506"/>
                  <a:gd name="connsiteX16" fmla="*/ 283039 w 1271559"/>
                  <a:gd name="connsiteY16" fmla="*/ 303163 h 2484506"/>
                  <a:gd name="connsiteX17" fmla="*/ 552121 w 1271559"/>
                  <a:gd name="connsiteY17" fmla="*/ 347216 h 2484506"/>
                  <a:gd name="connsiteX18" fmla="*/ 723571 w 1271559"/>
                  <a:gd name="connsiteY18" fmla="*/ 613916 h 2484506"/>
                  <a:gd name="connsiteX19" fmla="*/ 777149 w 1271559"/>
                  <a:gd name="connsiteY19" fmla="*/ 854423 h 2484506"/>
                  <a:gd name="connsiteX20" fmla="*/ 709283 w 1271559"/>
                  <a:gd name="connsiteY20" fmla="*/ 1085404 h 2484506"/>
                  <a:gd name="connsiteX21" fmla="*/ 685471 w 1271559"/>
                  <a:gd name="connsiteY21" fmla="*/ 1117551 h 2484506"/>
                  <a:gd name="connsiteX22" fmla="*/ 489018 w 1271559"/>
                  <a:gd name="connsiteY22" fmla="*/ 1137791 h 2484506"/>
                  <a:gd name="connsiteX23" fmla="*/ 506877 w 1271559"/>
                  <a:gd name="connsiteY23" fmla="*/ 1263998 h 2484506"/>
                  <a:gd name="connsiteX24" fmla="*/ 375908 w 1271559"/>
                  <a:gd name="connsiteY24" fmla="*/ 1258044 h 2484506"/>
                  <a:gd name="connsiteX0" fmla="*/ 376879 w 1272530"/>
                  <a:gd name="connsiteY0" fmla="*/ 1258044 h 2484506"/>
                  <a:gd name="connsiteX1" fmla="*/ 304251 w 1272530"/>
                  <a:gd name="connsiteY1" fmla="*/ 1828354 h 2484506"/>
                  <a:gd name="connsiteX2" fmla="*/ 313776 w 1272530"/>
                  <a:gd name="connsiteY2" fmla="*/ 2408188 h 2484506"/>
                  <a:gd name="connsiteX3" fmla="*/ 430457 w 1272530"/>
                  <a:gd name="connsiteY3" fmla="*/ 2476054 h 2484506"/>
                  <a:gd name="connsiteX4" fmla="*/ 979335 w 1272530"/>
                  <a:gd name="connsiteY4" fmla="*/ 2391519 h 2484506"/>
                  <a:gd name="connsiteX5" fmla="*/ 1271039 w 1272530"/>
                  <a:gd name="connsiteY5" fmla="*/ 2127201 h 2484506"/>
                  <a:gd name="connsiteX6" fmla="*/ 863845 w 1272530"/>
                  <a:gd name="connsiteY6" fmla="*/ 1210419 h 2484506"/>
                  <a:gd name="connsiteX7" fmla="*/ 875751 w 1272530"/>
                  <a:gd name="connsiteY7" fmla="*/ 1143744 h 2484506"/>
                  <a:gd name="connsiteX8" fmla="*/ 1076967 w 1272530"/>
                  <a:gd name="connsiteY8" fmla="*/ 908001 h 2484506"/>
                  <a:gd name="connsiteX9" fmla="*/ 1029342 w 1272530"/>
                  <a:gd name="connsiteY9" fmla="*/ 404366 h 2484506"/>
                  <a:gd name="connsiteX10" fmla="*/ 785264 w 1272530"/>
                  <a:gd name="connsiteY10" fmla="*/ 41226 h 2484506"/>
                  <a:gd name="connsiteX11" fmla="*/ 382832 w 1272530"/>
                  <a:gd name="connsiteY11" fmla="*/ 34082 h 2484506"/>
                  <a:gd name="connsiteX12" fmla="*/ 70889 w 1272530"/>
                  <a:gd name="connsiteY12" fmla="*/ 272207 h 2484506"/>
                  <a:gd name="connsiteX13" fmla="*/ 6595 w 1272530"/>
                  <a:gd name="connsiteY13" fmla="*/ 426988 h 2484506"/>
                  <a:gd name="connsiteX14" fmla="*/ 10167 w 1272530"/>
                  <a:gd name="connsiteY14" fmla="*/ 629394 h 2484506"/>
                  <a:gd name="connsiteX15" fmla="*/ 78032 w 1272530"/>
                  <a:gd name="connsiteY15" fmla="*/ 419844 h 2484506"/>
                  <a:gd name="connsiteX16" fmla="*/ 284010 w 1272530"/>
                  <a:gd name="connsiteY16" fmla="*/ 303163 h 2484506"/>
                  <a:gd name="connsiteX17" fmla="*/ 553092 w 1272530"/>
                  <a:gd name="connsiteY17" fmla="*/ 347216 h 2484506"/>
                  <a:gd name="connsiteX18" fmla="*/ 724542 w 1272530"/>
                  <a:gd name="connsiteY18" fmla="*/ 613916 h 2484506"/>
                  <a:gd name="connsiteX19" fmla="*/ 778120 w 1272530"/>
                  <a:gd name="connsiteY19" fmla="*/ 854423 h 2484506"/>
                  <a:gd name="connsiteX20" fmla="*/ 710254 w 1272530"/>
                  <a:gd name="connsiteY20" fmla="*/ 1085404 h 2484506"/>
                  <a:gd name="connsiteX21" fmla="*/ 686442 w 1272530"/>
                  <a:gd name="connsiteY21" fmla="*/ 1117551 h 2484506"/>
                  <a:gd name="connsiteX22" fmla="*/ 489989 w 1272530"/>
                  <a:gd name="connsiteY22" fmla="*/ 1137791 h 2484506"/>
                  <a:gd name="connsiteX23" fmla="*/ 507848 w 1272530"/>
                  <a:gd name="connsiteY23" fmla="*/ 1263998 h 2484506"/>
                  <a:gd name="connsiteX24" fmla="*/ 376879 w 1272530"/>
                  <a:gd name="connsiteY24" fmla="*/ 1258044 h 2484506"/>
                  <a:gd name="connsiteX0" fmla="*/ 374099 w 1269750"/>
                  <a:gd name="connsiteY0" fmla="*/ 1258044 h 2484506"/>
                  <a:gd name="connsiteX1" fmla="*/ 301471 w 1269750"/>
                  <a:gd name="connsiteY1" fmla="*/ 1828354 h 2484506"/>
                  <a:gd name="connsiteX2" fmla="*/ 310996 w 1269750"/>
                  <a:gd name="connsiteY2" fmla="*/ 2408188 h 2484506"/>
                  <a:gd name="connsiteX3" fmla="*/ 427677 w 1269750"/>
                  <a:gd name="connsiteY3" fmla="*/ 2476054 h 2484506"/>
                  <a:gd name="connsiteX4" fmla="*/ 976555 w 1269750"/>
                  <a:gd name="connsiteY4" fmla="*/ 2391519 h 2484506"/>
                  <a:gd name="connsiteX5" fmla="*/ 1268259 w 1269750"/>
                  <a:gd name="connsiteY5" fmla="*/ 2127201 h 2484506"/>
                  <a:gd name="connsiteX6" fmla="*/ 861065 w 1269750"/>
                  <a:gd name="connsiteY6" fmla="*/ 1210419 h 2484506"/>
                  <a:gd name="connsiteX7" fmla="*/ 872971 w 1269750"/>
                  <a:gd name="connsiteY7" fmla="*/ 1143744 h 2484506"/>
                  <a:gd name="connsiteX8" fmla="*/ 1074187 w 1269750"/>
                  <a:gd name="connsiteY8" fmla="*/ 908001 h 2484506"/>
                  <a:gd name="connsiteX9" fmla="*/ 1026562 w 1269750"/>
                  <a:gd name="connsiteY9" fmla="*/ 404366 h 2484506"/>
                  <a:gd name="connsiteX10" fmla="*/ 782484 w 1269750"/>
                  <a:gd name="connsiteY10" fmla="*/ 41226 h 2484506"/>
                  <a:gd name="connsiteX11" fmla="*/ 380052 w 1269750"/>
                  <a:gd name="connsiteY11" fmla="*/ 34082 h 2484506"/>
                  <a:gd name="connsiteX12" fmla="*/ 68109 w 1269750"/>
                  <a:gd name="connsiteY12" fmla="*/ 272207 h 2484506"/>
                  <a:gd name="connsiteX13" fmla="*/ 3815 w 1269750"/>
                  <a:gd name="connsiteY13" fmla="*/ 426988 h 2484506"/>
                  <a:gd name="connsiteX14" fmla="*/ 7387 w 1269750"/>
                  <a:gd name="connsiteY14" fmla="*/ 629394 h 2484506"/>
                  <a:gd name="connsiteX15" fmla="*/ 75252 w 1269750"/>
                  <a:gd name="connsiteY15" fmla="*/ 419844 h 2484506"/>
                  <a:gd name="connsiteX16" fmla="*/ 281230 w 1269750"/>
                  <a:gd name="connsiteY16" fmla="*/ 303163 h 2484506"/>
                  <a:gd name="connsiteX17" fmla="*/ 550312 w 1269750"/>
                  <a:gd name="connsiteY17" fmla="*/ 347216 h 2484506"/>
                  <a:gd name="connsiteX18" fmla="*/ 721762 w 1269750"/>
                  <a:gd name="connsiteY18" fmla="*/ 613916 h 2484506"/>
                  <a:gd name="connsiteX19" fmla="*/ 775340 w 1269750"/>
                  <a:gd name="connsiteY19" fmla="*/ 854423 h 2484506"/>
                  <a:gd name="connsiteX20" fmla="*/ 707474 w 1269750"/>
                  <a:gd name="connsiteY20" fmla="*/ 1085404 h 2484506"/>
                  <a:gd name="connsiteX21" fmla="*/ 683662 w 1269750"/>
                  <a:gd name="connsiteY21" fmla="*/ 1117551 h 2484506"/>
                  <a:gd name="connsiteX22" fmla="*/ 487209 w 1269750"/>
                  <a:gd name="connsiteY22" fmla="*/ 1137791 h 2484506"/>
                  <a:gd name="connsiteX23" fmla="*/ 505068 w 1269750"/>
                  <a:gd name="connsiteY23" fmla="*/ 1263998 h 2484506"/>
                  <a:gd name="connsiteX24" fmla="*/ 374099 w 1269750"/>
                  <a:gd name="connsiteY24" fmla="*/ 1258044 h 2484506"/>
                  <a:gd name="connsiteX0" fmla="*/ 376879 w 1272530"/>
                  <a:gd name="connsiteY0" fmla="*/ 1257690 h 2484152"/>
                  <a:gd name="connsiteX1" fmla="*/ 304251 w 1272530"/>
                  <a:gd name="connsiteY1" fmla="*/ 1828000 h 2484152"/>
                  <a:gd name="connsiteX2" fmla="*/ 313776 w 1272530"/>
                  <a:gd name="connsiteY2" fmla="*/ 2407834 h 2484152"/>
                  <a:gd name="connsiteX3" fmla="*/ 430457 w 1272530"/>
                  <a:gd name="connsiteY3" fmla="*/ 2475700 h 2484152"/>
                  <a:gd name="connsiteX4" fmla="*/ 979335 w 1272530"/>
                  <a:gd name="connsiteY4" fmla="*/ 2391165 h 2484152"/>
                  <a:gd name="connsiteX5" fmla="*/ 1271039 w 1272530"/>
                  <a:gd name="connsiteY5" fmla="*/ 2126847 h 2484152"/>
                  <a:gd name="connsiteX6" fmla="*/ 863845 w 1272530"/>
                  <a:gd name="connsiteY6" fmla="*/ 1210065 h 2484152"/>
                  <a:gd name="connsiteX7" fmla="*/ 875751 w 1272530"/>
                  <a:gd name="connsiteY7" fmla="*/ 1143390 h 2484152"/>
                  <a:gd name="connsiteX8" fmla="*/ 1076967 w 1272530"/>
                  <a:gd name="connsiteY8" fmla="*/ 907647 h 2484152"/>
                  <a:gd name="connsiteX9" fmla="*/ 1029342 w 1272530"/>
                  <a:gd name="connsiteY9" fmla="*/ 404012 h 2484152"/>
                  <a:gd name="connsiteX10" fmla="*/ 785264 w 1272530"/>
                  <a:gd name="connsiteY10" fmla="*/ 40872 h 2484152"/>
                  <a:gd name="connsiteX11" fmla="*/ 382832 w 1272530"/>
                  <a:gd name="connsiteY11" fmla="*/ 33728 h 2484152"/>
                  <a:gd name="connsiteX12" fmla="*/ 70889 w 1272530"/>
                  <a:gd name="connsiteY12" fmla="*/ 265900 h 2484152"/>
                  <a:gd name="connsiteX13" fmla="*/ 6595 w 1272530"/>
                  <a:gd name="connsiteY13" fmla="*/ 426634 h 2484152"/>
                  <a:gd name="connsiteX14" fmla="*/ 10167 w 1272530"/>
                  <a:gd name="connsiteY14" fmla="*/ 629040 h 2484152"/>
                  <a:gd name="connsiteX15" fmla="*/ 78032 w 1272530"/>
                  <a:gd name="connsiteY15" fmla="*/ 419490 h 2484152"/>
                  <a:gd name="connsiteX16" fmla="*/ 284010 w 1272530"/>
                  <a:gd name="connsiteY16" fmla="*/ 302809 h 2484152"/>
                  <a:gd name="connsiteX17" fmla="*/ 553092 w 1272530"/>
                  <a:gd name="connsiteY17" fmla="*/ 346862 h 2484152"/>
                  <a:gd name="connsiteX18" fmla="*/ 724542 w 1272530"/>
                  <a:gd name="connsiteY18" fmla="*/ 613562 h 2484152"/>
                  <a:gd name="connsiteX19" fmla="*/ 778120 w 1272530"/>
                  <a:gd name="connsiteY19" fmla="*/ 854069 h 2484152"/>
                  <a:gd name="connsiteX20" fmla="*/ 710254 w 1272530"/>
                  <a:gd name="connsiteY20" fmla="*/ 1085050 h 2484152"/>
                  <a:gd name="connsiteX21" fmla="*/ 686442 w 1272530"/>
                  <a:gd name="connsiteY21" fmla="*/ 1117197 h 2484152"/>
                  <a:gd name="connsiteX22" fmla="*/ 489989 w 1272530"/>
                  <a:gd name="connsiteY22" fmla="*/ 1137437 h 2484152"/>
                  <a:gd name="connsiteX23" fmla="*/ 507848 w 1272530"/>
                  <a:gd name="connsiteY23" fmla="*/ 1263644 h 2484152"/>
                  <a:gd name="connsiteX24" fmla="*/ 376879 w 1272530"/>
                  <a:gd name="connsiteY24" fmla="*/ 1257690 h 2484152"/>
                  <a:gd name="connsiteX0" fmla="*/ 374210 w 1269861"/>
                  <a:gd name="connsiteY0" fmla="*/ 1257690 h 2484152"/>
                  <a:gd name="connsiteX1" fmla="*/ 301582 w 1269861"/>
                  <a:gd name="connsiteY1" fmla="*/ 1828000 h 2484152"/>
                  <a:gd name="connsiteX2" fmla="*/ 311107 w 1269861"/>
                  <a:gd name="connsiteY2" fmla="*/ 2407834 h 2484152"/>
                  <a:gd name="connsiteX3" fmla="*/ 427788 w 1269861"/>
                  <a:gd name="connsiteY3" fmla="*/ 2475700 h 2484152"/>
                  <a:gd name="connsiteX4" fmla="*/ 976666 w 1269861"/>
                  <a:gd name="connsiteY4" fmla="*/ 2391165 h 2484152"/>
                  <a:gd name="connsiteX5" fmla="*/ 1268370 w 1269861"/>
                  <a:gd name="connsiteY5" fmla="*/ 2126847 h 2484152"/>
                  <a:gd name="connsiteX6" fmla="*/ 861176 w 1269861"/>
                  <a:gd name="connsiteY6" fmla="*/ 1210065 h 2484152"/>
                  <a:gd name="connsiteX7" fmla="*/ 873082 w 1269861"/>
                  <a:gd name="connsiteY7" fmla="*/ 1143390 h 2484152"/>
                  <a:gd name="connsiteX8" fmla="*/ 1074298 w 1269861"/>
                  <a:gd name="connsiteY8" fmla="*/ 907647 h 2484152"/>
                  <a:gd name="connsiteX9" fmla="*/ 1026673 w 1269861"/>
                  <a:gd name="connsiteY9" fmla="*/ 404012 h 2484152"/>
                  <a:gd name="connsiteX10" fmla="*/ 782595 w 1269861"/>
                  <a:gd name="connsiteY10" fmla="*/ 40872 h 2484152"/>
                  <a:gd name="connsiteX11" fmla="*/ 380163 w 1269861"/>
                  <a:gd name="connsiteY11" fmla="*/ 33728 h 2484152"/>
                  <a:gd name="connsiteX12" fmla="*/ 68220 w 1269861"/>
                  <a:gd name="connsiteY12" fmla="*/ 265900 h 2484152"/>
                  <a:gd name="connsiteX13" fmla="*/ 3926 w 1269861"/>
                  <a:gd name="connsiteY13" fmla="*/ 426634 h 2484152"/>
                  <a:gd name="connsiteX14" fmla="*/ 7498 w 1269861"/>
                  <a:gd name="connsiteY14" fmla="*/ 629040 h 2484152"/>
                  <a:gd name="connsiteX15" fmla="*/ 75363 w 1269861"/>
                  <a:gd name="connsiteY15" fmla="*/ 419490 h 2484152"/>
                  <a:gd name="connsiteX16" fmla="*/ 281341 w 1269861"/>
                  <a:gd name="connsiteY16" fmla="*/ 302809 h 2484152"/>
                  <a:gd name="connsiteX17" fmla="*/ 550423 w 1269861"/>
                  <a:gd name="connsiteY17" fmla="*/ 346862 h 2484152"/>
                  <a:gd name="connsiteX18" fmla="*/ 721873 w 1269861"/>
                  <a:gd name="connsiteY18" fmla="*/ 613562 h 2484152"/>
                  <a:gd name="connsiteX19" fmla="*/ 775451 w 1269861"/>
                  <a:gd name="connsiteY19" fmla="*/ 854069 h 2484152"/>
                  <a:gd name="connsiteX20" fmla="*/ 707585 w 1269861"/>
                  <a:gd name="connsiteY20" fmla="*/ 1085050 h 2484152"/>
                  <a:gd name="connsiteX21" fmla="*/ 683773 w 1269861"/>
                  <a:gd name="connsiteY21" fmla="*/ 1117197 h 2484152"/>
                  <a:gd name="connsiteX22" fmla="*/ 487320 w 1269861"/>
                  <a:gd name="connsiteY22" fmla="*/ 1137437 h 2484152"/>
                  <a:gd name="connsiteX23" fmla="*/ 505179 w 1269861"/>
                  <a:gd name="connsiteY23" fmla="*/ 1263644 h 2484152"/>
                  <a:gd name="connsiteX24" fmla="*/ 374210 w 1269861"/>
                  <a:gd name="connsiteY24" fmla="*/ 1257690 h 2484152"/>
                  <a:gd name="connsiteX0" fmla="*/ 372361 w 1268012"/>
                  <a:gd name="connsiteY0" fmla="*/ 1257690 h 2484152"/>
                  <a:gd name="connsiteX1" fmla="*/ 299733 w 1268012"/>
                  <a:gd name="connsiteY1" fmla="*/ 1828000 h 2484152"/>
                  <a:gd name="connsiteX2" fmla="*/ 309258 w 1268012"/>
                  <a:gd name="connsiteY2" fmla="*/ 2407834 h 2484152"/>
                  <a:gd name="connsiteX3" fmla="*/ 425939 w 1268012"/>
                  <a:gd name="connsiteY3" fmla="*/ 2475700 h 2484152"/>
                  <a:gd name="connsiteX4" fmla="*/ 974817 w 1268012"/>
                  <a:gd name="connsiteY4" fmla="*/ 2391165 h 2484152"/>
                  <a:gd name="connsiteX5" fmla="*/ 1266521 w 1268012"/>
                  <a:gd name="connsiteY5" fmla="*/ 2126847 h 2484152"/>
                  <a:gd name="connsiteX6" fmla="*/ 859327 w 1268012"/>
                  <a:gd name="connsiteY6" fmla="*/ 1210065 h 2484152"/>
                  <a:gd name="connsiteX7" fmla="*/ 871233 w 1268012"/>
                  <a:gd name="connsiteY7" fmla="*/ 1143390 h 2484152"/>
                  <a:gd name="connsiteX8" fmla="*/ 1072449 w 1268012"/>
                  <a:gd name="connsiteY8" fmla="*/ 907647 h 2484152"/>
                  <a:gd name="connsiteX9" fmla="*/ 1024824 w 1268012"/>
                  <a:gd name="connsiteY9" fmla="*/ 404012 h 2484152"/>
                  <a:gd name="connsiteX10" fmla="*/ 780746 w 1268012"/>
                  <a:gd name="connsiteY10" fmla="*/ 40872 h 2484152"/>
                  <a:gd name="connsiteX11" fmla="*/ 378314 w 1268012"/>
                  <a:gd name="connsiteY11" fmla="*/ 33728 h 2484152"/>
                  <a:gd name="connsiteX12" fmla="*/ 66371 w 1268012"/>
                  <a:gd name="connsiteY12" fmla="*/ 265900 h 2484152"/>
                  <a:gd name="connsiteX13" fmla="*/ 2077 w 1268012"/>
                  <a:gd name="connsiteY13" fmla="*/ 426634 h 2484152"/>
                  <a:gd name="connsiteX14" fmla="*/ 15174 w 1268012"/>
                  <a:gd name="connsiteY14" fmla="*/ 630231 h 2484152"/>
                  <a:gd name="connsiteX15" fmla="*/ 73514 w 1268012"/>
                  <a:gd name="connsiteY15" fmla="*/ 419490 h 2484152"/>
                  <a:gd name="connsiteX16" fmla="*/ 279492 w 1268012"/>
                  <a:gd name="connsiteY16" fmla="*/ 302809 h 2484152"/>
                  <a:gd name="connsiteX17" fmla="*/ 548574 w 1268012"/>
                  <a:gd name="connsiteY17" fmla="*/ 346862 h 2484152"/>
                  <a:gd name="connsiteX18" fmla="*/ 720024 w 1268012"/>
                  <a:gd name="connsiteY18" fmla="*/ 613562 h 2484152"/>
                  <a:gd name="connsiteX19" fmla="*/ 773602 w 1268012"/>
                  <a:gd name="connsiteY19" fmla="*/ 854069 h 2484152"/>
                  <a:gd name="connsiteX20" fmla="*/ 705736 w 1268012"/>
                  <a:gd name="connsiteY20" fmla="*/ 1085050 h 2484152"/>
                  <a:gd name="connsiteX21" fmla="*/ 681924 w 1268012"/>
                  <a:gd name="connsiteY21" fmla="*/ 1117197 h 2484152"/>
                  <a:gd name="connsiteX22" fmla="*/ 485471 w 1268012"/>
                  <a:gd name="connsiteY22" fmla="*/ 1137437 h 2484152"/>
                  <a:gd name="connsiteX23" fmla="*/ 503330 w 1268012"/>
                  <a:gd name="connsiteY23" fmla="*/ 1263644 h 2484152"/>
                  <a:gd name="connsiteX24" fmla="*/ 372361 w 1268012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1422 h 2484152"/>
                  <a:gd name="connsiteX15" fmla="*/ 74067 w 1268565"/>
                  <a:gd name="connsiteY15" fmla="*/ 419490 h 2484152"/>
                  <a:gd name="connsiteX16" fmla="*/ 280045 w 1268565"/>
                  <a:gd name="connsiteY16" fmla="*/ 302809 h 2484152"/>
                  <a:gd name="connsiteX17" fmla="*/ 549127 w 1268565"/>
                  <a:gd name="connsiteY17" fmla="*/ 346862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5063 w 1270714"/>
                  <a:gd name="connsiteY0" fmla="*/ 1257690 h 2484152"/>
                  <a:gd name="connsiteX1" fmla="*/ 302435 w 1270714"/>
                  <a:gd name="connsiteY1" fmla="*/ 1828000 h 2484152"/>
                  <a:gd name="connsiteX2" fmla="*/ 311960 w 1270714"/>
                  <a:gd name="connsiteY2" fmla="*/ 2407834 h 2484152"/>
                  <a:gd name="connsiteX3" fmla="*/ 428641 w 1270714"/>
                  <a:gd name="connsiteY3" fmla="*/ 2475700 h 2484152"/>
                  <a:gd name="connsiteX4" fmla="*/ 977519 w 1270714"/>
                  <a:gd name="connsiteY4" fmla="*/ 2391165 h 2484152"/>
                  <a:gd name="connsiteX5" fmla="*/ 1269223 w 1270714"/>
                  <a:gd name="connsiteY5" fmla="*/ 2126847 h 2484152"/>
                  <a:gd name="connsiteX6" fmla="*/ 862029 w 1270714"/>
                  <a:gd name="connsiteY6" fmla="*/ 1210065 h 2484152"/>
                  <a:gd name="connsiteX7" fmla="*/ 873935 w 1270714"/>
                  <a:gd name="connsiteY7" fmla="*/ 1143390 h 2484152"/>
                  <a:gd name="connsiteX8" fmla="*/ 1075151 w 1270714"/>
                  <a:gd name="connsiteY8" fmla="*/ 907647 h 2484152"/>
                  <a:gd name="connsiteX9" fmla="*/ 1027526 w 1270714"/>
                  <a:gd name="connsiteY9" fmla="*/ 404012 h 2484152"/>
                  <a:gd name="connsiteX10" fmla="*/ 783448 w 1270714"/>
                  <a:gd name="connsiteY10" fmla="*/ 40872 h 2484152"/>
                  <a:gd name="connsiteX11" fmla="*/ 381016 w 1270714"/>
                  <a:gd name="connsiteY11" fmla="*/ 33728 h 2484152"/>
                  <a:gd name="connsiteX12" fmla="*/ 69073 w 1270714"/>
                  <a:gd name="connsiteY12" fmla="*/ 265900 h 2484152"/>
                  <a:gd name="connsiteX13" fmla="*/ 4779 w 1270714"/>
                  <a:gd name="connsiteY13" fmla="*/ 426634 h 2484152"/>
                  <a:gd name="connsiteX14" fmla="*/ 14304 w 1270714"/>
                  <a:gd name="connsiteY14" fmla="*/ 631422 h 2484152"/>
                  <a:gd name="connsiteX15" fmla="*/ 90503 w 1270714"/>
                  <a:gd name="connsiteY15" fmla="*/ 430206 h 2484152"/>
                  <a:gd name="connsiteX16" fmla="*/ 282194 w 1270714"/>
                  <a:gd name="connsiteY16" fmla="*/ 302809 h 2484152"/>
                  <a:gd name="connsiteX17" fmla="*/ 551276 w 1270714"/>
                  <a:gd name="connsiteY17" fmla="*/ 346862 h 2484152"/>
                  <a:gd name="connsiteX18" fmla="*/ 722726 w 1270714"/>
                  <a:gd name="connsiteY18" fmla="*/ 613562 h 2484152"/>
                  <a:gd name="connsiteX19" fmla="*/ 776304 w 1270714"/>
                  <a:gd name="connsiteY19" fmla="*/ 854069 h 2484152"/>
                  <a:gd name="connsiteX20" fmla="*/ 708438 w 1270714"/>
                  <a:gd name="connsiteY20" fmla="*/ 1085050 h 2484152"/>
                  <a:gd name="connsiteX21" fmla="*/ 684626 w 1270714"/>
                  <a:gd name="connsiteY21" fmla="*/ 1117197 h 2484152"/>
                  <a:gd name="connsiteX22" fmla="*/ 488173 w 1270714"/>
                  <a:gd name="connsiteY22" fmla="*/ 1137437 h 2484152"/>
                  <a:gd name="connsiteX23" fmla="*/ 506032 w 1270714"/>
                  <a:gd name="connsiteY23" fmla="*/ 1263644 h 2484152"/>
                  <a:gd name="connsiteX24" fmla="*/ 375063 w 1270714"/>
                  <a:gd name="connsiteY24" fmla="*/ 1257690 h 2484152"/>
                  <a:gd name="connsiteX0" fmla="*/ 372915 w 1268566"/>
                  <a:gd name="connsiteY0" fmla="*/ 1257690 h 2484152"/>
                  <a:gd name="connsiteX1" fmla="*/ 300287 w 1268566"/>
                  <a:gd name="connsiteY1" fmla="*/ 1828000 h 2484152"/>
                  <a:gd name="connsiteX2" fmla="*/ 309812 w 1268566"/>
                  <a:gd name="connsiteY2" fmla="*/ 2407834 h 2484152"/>
                  <a:gd name="connsiteX3" fmla="*/ 426493 w 1268566"/>
                  <a:gd name="connsiteY3" fmla="*/ 2475700 h 2484152"/>
                  <a:gd name="connsiteX4" fmla="*/ 975371 w 1268566"/>
                  <a:gd name="connsiteY4" fmla="*/ 2391165 h 2484152"/>
                  <a:gd name="connsiteX5" fmla="*/ 1267075 w 1268566"/>
                  <a:gd name="connsiteY5" fmla="*/ 2126847 h 2484152"/>
                  <a:gd name="connsiteX6" fmla="*/ 859881 w 1268566"/>
                  <a:gd name="connsiteY6" fmla="*/ 1210065 h 2484152"/>
                  <a:gd name="connsiteX7" fmla="*/ 871787 w 1268566"/>
                  <a:gd name="connsiteY7" fmla="*/ 1143390 h 2484152"/>
                  <a:gd name="connsiteX8" fmla="*/ 1073003 w 1268566"/>
                  <a:gd name="connsiteY8" fmla="*/ 907647 h 2484152"/>
                  <a:gd name="connsiteX9" fmla="*/ 1025378 w 1268566"/>
                  <a:gd name="connsiteY9" fmla="*/ 404012 h 2484152"/>
                  <a:gd name="connsiteX10" fmla="*/ 781300 w 1268566"/>
                  <a:gd name="connsiteY10" fmla="*/ 40872 h 2484152"/>
                  <a:gd name="connsiteX11" fmla="*/ 378868 w 1268566"/>
                  <a:gd name="connsiteY11" fmla="*/ 33728 h 2484152"/>
                  <a:gd name="connsiteX12" fmla="*/ 66925 w 1268566"/>
                  <a:gd name="connsiteY12" fmla="*/ 265900 h 2484152"/>
                  <a:gd name="connsiteX13" fmla="*/ 2631 w 1268566"/>
                  <a:gd name="connsiteY13" fmla="*/ 426634 h 2484152"/>
                  <a:gd name="connsiteX14" fmla="*/ 12156 w 1268566"/>
                  <a:gd name="connsiteY14" fmla="*/ 631422 h 2484152"/>
                  <a:gd name="connsiteX15" fmla="*/ 88355 w 1268566"/>
                  <a:gd name="connsiteY15" fmla="*/ 430206 h 2484152"/>
                  <a:gd name="connsiteX16" fmla="*/ 280046 w 1268566"/>
                  <a:gd name="connsiteY16" fmla="*/ 302809 h 2484152"/>
                  <a:gd name="connsiteX17" fmla="*/ 549128 w 1268566"/>
                  <a:gd name="connsiteY17" fmla="*/ 346862 h 2484152"/>
                  <a:gd name="connsiteX18" fmla="*/ 720578 w 1268566"/>
                  <a:gd name="connsiteY18" fmla="*/ 613562 h 2484152"/>
                  <a:gd name="connsiteX19" fmla="*/ 774156 w 1268566"/>
                  <a:gd name="connsiteY19" fmla="*/ 854069 h 2484152"/>
                  <a:gd name="connsiteX20" fmla="*/ 706290 w 1268566"/>
                  <a:gd name="connsiteY20" fmla="*/ 1085050 h 2484152"/>
                  <a:gd name="connsiteX21" fmla="*/ 682478 w 1268566"/>
                  <a:gd name="connsiteY21" fmla="*/ 1117197 h 2484152"/>
                  <a:gd name="connsiteX22" fmla="*/ 486025 w 1268566"/>
                  <a:gd name="connsiteY22" fmla="*/ 1137437 h 2484152"/>
                  <a:gd name="connsiteX23" fmla="*/ 503884 w 1268566"/>
                  <a:gd name="connsiteY23" fmla="*/ 1263644 h 2484152"/>
                  <a:gd name="connsiteX24" fmla="*/ 372915 w 1268566"/>
                  <a:gd name="connsiteY24" fmla="*/ 1257690 h 2484152"/>
                  <a:gd name="connsiteX0" fmla="*/ 372058 w 1267709"/>
                  <a:gd name="connsiteY0" fmla="*/ 1257690 h 2484152"/>
                  <a:gd name="connsiteX1" fmla="*/ 299430 w 1267709"/>
                  <a:gd name="connsiteY1" fmla="*/ 1828000 h 2484152"/>
                  <a:gd name="connsiteX2" fmla="*/ 308955 w 1267709"/>
                  <a:gd name="connsiteY2" fmla="*/ 2407834 h 2484152"/>
                  <a:gd name="connsiteX3" fmla="*/ 425636 w 1267709"/>
                  <a:gd name="connsiteY3" fmla="*/ 2475700 h 2484152"/>
                  <a:gd name="connsiteX4" fmla="*/ 974514 w 1267709"/>
                  <a:gd name="connsiteY4" fmla="*/ 2391165 h 2484152"/>
                  <a:gd name="connsiteX5" fmla="*/ 1266218 w 1267709"/>
                  <a:gd name="connsiteY5" fmla="*/ 2126847 h 2484152"/>
                  <a:gd name="connsiteX6" fmla="*/ 859024 w 1267709"/>
                  <a:gd name="connsiteY6" fmla="*/ 1210065 h 2484152"/>
                  <a:gd name="connsiteX7" fmla="*/ 870930 w 1267709"/>
                  <a:gd name="connsiteY7" fmla="*/ 1143390 h 2484152"/>
                  <a:gd name="connsiteX8" fmla="*/ 1072146 w 1267709"/>
                  <a:gd name="connsiteY8" fmla="*/ 907647 h 2484152"/>
                  <a:gd name="connsiteX9" fmla="*/ 1024521 w 1267709"/>
                  <a:gd name="connsiteY9" fmla="*/ 404012 h 2484152"/>
                  <a:gd name="connsiteX10" fmla="*/ 780443 w 1267709"/>
                  <a:gd name="connsiteY10" fmla="*/ 40872 h 2484152"/>
                  <a:gd name="connsiteX11" fmla="*/ 378011 w 1267709"/>
                  <a:gd name="connsiteY11" fmla="*/ 33728 h 2484152"/>
                  <a:gd name="connsiteX12" fmla="*/ 66068 w 1267709"/>
                  <a:gd name="connsiteY12" fmla="*/ 265900 h 2484152"/>
                  <a:gd name="connsiteX13" fmla="*/ 1774 w 1267709"/>
                  <a:gd name="connsiteY13" fmla="*/ 426634 h 2484152"/>
                  <a:gd name="connsiteX14" fmla="*/ 17252 w 1267709"/>
                  <a:gd name="connsiteY14" fmla="*/ 634993 h 2484152"/>
                  <a:gd name="connsiteX15" fmla="*/ 87498 w 1267709"/>
                  <a:gd name="connsiteY15" fmla="*/ 430206 h 2484152"/>
                  <a:gd name="connsiteX16" fmla="*/ 279189 w 1267709"/>
                  <a:gd name="connsiteY16" fmla="*/ 302809 h 2484152"/>
                  <a:gd name="connsiteX17" fmla="*/ 548271 w 1267709"/>
                  <a:gd name="connsiteY17" fmla="*/ 346862 h 2484152"/>
                  <a:gd name="connsiteX18" fmla="*/ 719721 w 1267709"/>
                  <a:gd name="connsiteY18" fmla="*/ 613562 h 2484152"/>
                  <a:gd name="connsiteX19" fmla="*/ 773299 w 1267709"/>
                  <a:gd name="connsiteY19" fmla="*/ 854069 h 2484152"/>
                  <a:gd name="connsiteX20" fmla="*/ 705433 w 1267709"/>
                  <a:gd name="connsiteY20" fmla="*/ 1085050 h 2484152"/>
                  <a:gd name="connsiteX21" fmla="*/ 681621 w 1267709"/>
                  <a:gd name="connsiteY21" fmla="*/ 1117197 h 2484152"/>
                  <a:gd name="connsiteX22" fmla="*/ 485168 w 1267709"/>
                  <a:gd name="connsiteY22" fmla="*/ 1137437 h 2484152"/>
                  <a:gd name="connsiteX23" fmla="*/ 503027 w 1267709"/>
                  <a:gd name="connsiteY23" fmla="*/ 1263644 h 2484152"/>
                  <a:gd name="connsiteX24" fmla="*/ 372058 w 1267709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2809 h 2484152"/>
                  <a:gd name="connsiteX17" fmla="*/ 549127 w 1268565"/>
                  <a:gd name="connsiteY17" fmla="*/ 346862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2809 h 2484152"/>
                  <a:gd name="connsiteX17" fmla="*/ 549127 w 1268565"/>
                  <a:gd name="connsiteY17" fmla="*/ 346862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2809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2477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2693 w 1268565"/>
                  <a:gd name="connsiteY22" fmla="*/ 1258882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2693 w 1268565"/>
                  <a:gd name="connsiteY22" fmla="*/ 1258882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2693 w 1268565"/>
                  <a:gd name="connsiteY22" fmla="*/ 1258882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657"/>
                  <a:gd name="connsiteX1" fmla="*/ 300286 w 1268565"/>
                  <a:gd name="connsiteY1" fmla="*/ 1828000 h 2484657"/>
                  <a:gd name="connsiteX2" fmla="*/ 309811 w 1268565"/>
                  <a:gd name="connsiteY2" fmla="*/ 2407834 h 2484657"/>
                  <a:gd name="connsiteX3" fmla="*/ 426492 w 1268565"/>
                  <a:gd name="connsiteY3" fmla="*/ 2475700 h 2484657"/>
                  <a:gd name="connsiteX4" fmla="*/ 975370 w 1268565"/>
                  <a:gd name="connsiteY4" fmla="*/ 2391165 h 2484657"/>
                  <a:gd name="connsiteX5" fmla="*/ 1267074 w 1268565"/>
                  <a:gd name="connsiteY5" fmla="*/ 2126847 h 2484657"/>
                  <a:gd name="connsiteX6" fmla="*/ 859880 w 1268565"/>
                  <a:gd name="connsiteY6" fmla="*/ 1210065 h 2484657"/>
                  <a:gd name="connsiteX7" fmla="*/ 871786 w 1268565"/>
                  <a:gd name="connsiteY7" fmla="*/ 1143390 h 2484657"/>
                  <a:gd name="connsiteX8" fmla="*/ 1073002 w 1268565"/>
                  <a:gd name="connsiteY8" fmla="*/ 907647 h 2484657"/>
                  <a:gd name="connsiteX9" fmla="*/ 1025377 w 1268565"/>
                  <a:gd name="connsiteY9" fmla="*/ 404012 h 2484657"/>
                  <a:gd name="connsiteX10" fmla="*/ 781299 w 1268565"/>
                  <a:gd name="connsiteY10" fmla="*/ 40872 h 2484657"/>
                  <a:gd name="connsiteX11" fmla="*/ 378867 w 1268565"/>
                  <a:gd name="connsiteY11" fmla="*/ 33728 h 2484657"/>
                  <a:gd name="connsiteX12" fmla="*/ 66924 w 1268565"/>
                  <a:gd name="connsiteY12" fmla="*/ 265900 h 2484657"/>
                  <a:gd name="connsiteX13" fmla="*/ 2630 w 1268565"/>
                  <a:gd name="connsiteY13" fmla="*/ 426634 h 2484657"/>
                  <a:gd name="connsiteX14" fmla="*/ 12155 w 1268565"/>
                  <a:gd name="connsiteY14" fmla="*/ 634993 h 2484657"/>
                  <a:gd name="connsiteX15" fmla="*/ 88354 w 1268565"/>
                  <a:gd name="connsiteY15" fmla="*/ 430206 h 2484657"/>
                  <a:gd name="connsiteX16" fmla="*/ 280045 w 1268565"/>
                  <a:gd name="connsiteY16" fmla="*/ 301618 h 2484657"/>
                  <a:gd name="connsiteX17" fmla="*/ 546746 w 1268565"/>
                  <a:gd name="connsiteY17" fmla="*/ 351625 h 2484657"/>
                  <a:gd name="connsiteX18" fmla="*/ 720577 w 1268565"/>
                  <a:gd name="connsiteY18" fmla="*/ 613562 h 2484657"/>
                  <a:gd name="connsiteX19" fmla="*/ 774155 w 1268565"/>
                  <a:gd name="connsiteY19" fmla="*/ 865975 h 2484657"/>
                  <a:gd name="connsiteX20" fmla="*/ 687240 w 1268565"/>
                  <a:gd name="connsiteY20" fmla="*/ 1117197 h 2484657"/>
                  <a:gd name="connsiteX21" fmla="*/ 486024 w 1268565"/>
                  <a:gd name="connsiteY21" fmla="*/ 1137437 h 2484657"/>
                  <a:gd name="connsiteX22" fmla="*/ 502693 w 1268565"/>
                  <a:gd name="connsiteY22" fmla="*/ 1258882 h 2484657"/>
                  <a:gd name="connsiteX23" fmla="*/ 372914 w 1268565"/>
                  <a:gd name="connsiteY23" fmla="*/ 1257690 h 2484657"/>
                  <a:gd name="connsiteX0" fmla="*/ 372914 w 1268565"/>
                  <a:gd name="connsiteY0" fmla="*/ 1257690 h 2479146"/>
                  <a:gd name="connsiteX1" fmla="*/ 300286 w 1268565"/>
                  <a:gd name="connsiteY1" fmla="*/ 1828000 h 2479146"/>
                  <a:gd name="connsiteX2" fmla="*/ 309811 w 1268565"/>
                  <a:gd name="connsiteY2" fmla="*/ 2407834 h 2479146"/>
                  <a:gd name="connsiteX3" fmla="*/ 426492 w 1268565"/>
                  <a:gd name="connsiteY3" fmla="*/ 2475700 h 2479146"/>
                  <a:gd name="connsiteX4" fmla="*/ 975370 w 1268565"/>
                  <a:gd name="connsiteY4" fmla="*/ 2391165 h 2479146"/>
                  <a:gd name="connsiteX5" fmla="*/ 1267074 w 1268565"/>
                  <a:gd name="connsiteY5" fmla="*/ 2126847 h 2479146"/>
                  <a:gd name="connsiteX6" fmla="*/ 859880 w 1268565"/>
                  <a:gd name="connsiteY6" fmla="*/ 1210065 h 2479146"/>
                  <a:gd name="connsiteX7" fmla="*/ 871786 w 1268565"/>
                  <a:gd name="connsiteY7" fmla="*/ 1143390 h 2479146"/>
                  <a:gd name="connsiteX8" fmla="*/ 1073002 w 1268565"/>
                  <a:gd name="connsiteY8" fmla="*/ 907647 h 2479146"/>
                  <a:gd name="connsiteX9" fmla="*/ 1025377 w 1268565"/>
                  <a:gd name="connsiteY9" fmla="*/ 404012 h 2479146"/>
                  <a:gd name="connsiteX10" fmla="*/ 781299 w 1268565"/>
                  <a:gd name="connsiteY10" fmla="*/ 40872 h 2479146"/>
                  <a:gd name="connsiteX11" fmla="*/ 378867 w 1268565"/>
                  <a:gd name="connsiteY11" fmla="*/ 33728 h 2479146"/>
                  <a:gd name="connsiteX12" fmla="*/ 66924 w 1268565"/>
                  <a:gd name="connsiteY12" fmla="*/ 265900 h 2479146"/>
                  <a:gd name="connsiteX13" fmla="*/ 2630 w 1268565"/>
                  <a:gd name="connsiteY13" fmla="*/ 426634 h 2479146"/>
                  <a:gd name="connsiteX14" fmla="*/ 12155 w 1268565"/>
                  <a:gd name="connsiteY14" fmla="*/ 634993 h 2479146"/>
                  <a:gd name="connsiteX15" fmla="*/ 88354 w 1268565"/>
                  <a:gd name="connsiteY15" fmla="*/ 430206 h 2479146"/>
                  <a:gd name="connsiteX16" fmla="*/ 280045 w 1268565"/>
                  <a:gd name="connsiteY16" fmla="*/ 301618 h 2479146"/>
                  <a:gd name="connsiteX17" fmla="*/ 546746 w 1268565"/>
                  <a:gd name="connsiteY17" fmla="*/ 351625 h 2479146"/>
                  <a:gd name="connsiteX18" fmla="*/ 720577 w 1268565"/>
                  <a:gd name="connsiteY18" fmla="*/ 613562 h 2479146"/>
                  <a:gd name="connsiteX19" fmla="*/ 774155 w 1268565"/>
                  <a:gd name="connsiteY19" fmla="*/ 865975 h 2479146"/>
                  <a:gd name="connsiteX20" fmla="*/ 687240 w 1268565"/>
                  <a:gd name="connsiteY20" fmla="*/ 1117197 h 2479146"/>
                  <a:gd name="connsiteX21" fmla="*/ 486024 w 1268565"/>
                  <a:gd name="connsiteY21" fmla="*/ 1137437 h 2479146"/>
                  <a:gd name="connsiteX22" fmla="*/ 502693 w 1268565"/>
                  <a:gd name="connsiteY22" fmla="*/ 1258882 h 2479146"/>
                  <a:gd name="connsiteX23" fmla="*/ 372914 w 1268565"/>
                  <a:gd name="connsiteY23" fmla="*/ 1257690 h 2479146"/>
                  <a:gd name="connsiteX0" fmla="*/ 372914 w 1268565"/>
                  <a:gd name="connsiteY0" fmla="*/ 1257690 h 2479146"/>
                  <a:gd name="connsiteX1" fmla="*/ 300286 w 1268565"/>
                  <a:gd name="connsiteY1" fmla="*/ 1828000 h 2479146"/>
                  <a:gd name="connsiteX2" fmla="*/ 309811 w 1268565"/>
                  <a:gd name="connsiteY2" fmla="*/ 2407834 h 2479146"/>
                  <a:gd name="connsiteX3" fmla="*/ 426492 w 1268565"/>
                  <a:gd name="connsiteY3" fmla="*/ 2475700 h 2479146"/>
                  <a:gd name="connsiteX4" fmla="*/ 975370 w 1268565"/>
                  <a:gd name="connsiteY4" fmla="*/ 2391165 h 2479146"/>
                  <a:gd name="connsiteX5" fmla="*/ 1267074 w 1268565"/>
                  <a:gd name="connsiteY5" fmla="*/ 2126847 h 2479146"/>
                  <a:gd name="connsiteX6" fmla="*/ 859880 w 1268565"/>
                  <a:gd name="connsiteY6" fmla="*/ 1210065 h 2479146"/>
                  <a:gd name="connsiteX7" fmla="*/ 871786 w 1268565"/>
                  <a:gd name="connsiteY7" fmla="*/ 1143390 h 2479146"/>
                  <a:gd name="connsiteX8" fmla="*/ 1073002 w 1268565"/>
                  <a:gd name="connsiteY8" fmla="*/ 907647 h 2479146"/>
                  <a:gd name="connsiteX9" fmla="*/ 1025377 w 1268565"/>
                  <a:gd name="connsiteY9" fmla="*/ 404012 h 2479146"/>
                  <a:gd name="connsiteX10" fmla="*/ 781299 w 1268565"/>
                  <a:gd name="connsiteY10" fmla="*/ 40872 h 2479146"/>
                  <a:gd name="connsiteX11" fmla="*/ 378867 w 1268565"/>
                  <a:gd name="connsiteY11" fmla="*/ 33728 h 2479146"/>
                  <a:gd name="connsiteX12" fmla="*/ 66924 w 1268565"/>
                  <a:gd name="connsiteY12" fmla="*/ 265900 h 2479146"/>
                  <a:gd name="connsiteX13" fmla="*/ 2630 w 1268565"/>
                  <a:gd name="connsiteY13" fmla="*/ 426634 h 2479146"/>
                  <a:gd name="connsiteX14" fmla="*/ 12155 w 1268565"/>
                  <a:gd name="connsiteY14" fmla="*/ 634993 h 2479146"/>
                  <a:gd name="connsiteX15" fmla="*/ 88354 w 1268565"/>
                  <a:gd name="connsiteY15" fmla="*/ 430206 h 2479146"/>
                  <a:gd name="connsiteX16" fmla="*/ 280045 w 1268565"/>
                  <a:gd name="connsiteY16" fmla="*/ 301618 h 2479146"/>
                  <a:gd name="connsiteX17" fmla="*/ 546746 w 1268565"/>
                  <a:gd name="connsiteY17" fmla="*/ 351625 h 2479146"/>
                  <a:gd name="connsiteX18" fmla="*/ 720577 w 1268565"/>
                  <a:gd name="connsiteY18" fmla="*/ 613562 h 2479146"/>
                  <a:gd name="connsiteX19" fmla="*/ 774155 w 1268565"/>
                  <a:gd name="connsiteY19" fmla="*/ 865975 h 2479146"/>
                  <a:gd name="connsiteX20" fmla="*/ 687240 w 1268565"/>
                  <a:gd name="connsiteY20" fmla="*/ 1117197 h 2479146"/>
                  <a:gd name="connsiteX21" fmla="*/ 486024 w 1268565"/>
                  <a:gd name="connsiteY21" fmla="*/ 1137437 h 2479146"/>
                  <a:gd name="connsiteX22" fmla="*/ 502693 w 1268565"/>
                  <a:gd name="connsiteY22" fmla="*/ 1258882 h 2479146"/>
                  <a:gd name="connsiteX23" fmla="*/ 372914 w 1268565"/>
                  <a:gd name="connsiteY23" fmla="*/ 1257690 h 2479146"/>
                  <a:gd name="connsiteX0" fmla="*/ 372914 w 1267248"/>
                  <a:gd name="connsiteY0" fmla="*/ 1257690 h 2479146"/>
                  <a:gd name="connsiteX1" fmla="*/ 300286 w 1267248"/>
                  <a:gd name="connsiteY1" fmla="*/ 1828000 h 2479146"/>
                  <a:gd name="connsiteX2" fmla="*/ 309811 w 1267248"/>
                  <a:gd name="connsiteY2" fmla="*/ 2407834 h 2479146"/>
                  <a:gd name="connsiteX3" fmla="*/ 426492 w 1267248"/>
                  <a:gd name="connsiteY3" fmla="*/ 2475700 h 2479146"/>
                  <a:gd name="connsiteX4" fmla="*/ 975370 w 1267248"/>
                  <a:gd name="connsiteY4" fmla="*/ 2391165 h 2479146"/>
                  <a:gd name="connsiteX5" fmla="*/ 1267074 w 1267248"/>
                  <a:gd name="connsiteY5" fmla="*/ 2126847 h 2479146"/>
                  <a:gd name="connsiteX6" fmla="*/ 859880 w 1267248"/>
                  <a:gd name="connsiteY6" fmla="*/ 1210065 h 2479146"/>
                  <a:gd name="connsiteX7" fmla="*/ 871786 w 1267248"/>
                  <a:gd name="connsiteY7" fmla="*/ 1143390 h 2479146"/>
                  <a:gd name="connsiteX8" fmla="*/ 1073002 w 1267248"/>
                  <a:gd name="connsiteY8" fmla="*/ 907647 h 2479146"/>
                  <a:gd name="connsiteX9" fmla="*/ 1025377 w 1267248"/>
                  <a:gd name="connsiteY9" fmla="*/ 404012 h 2479146"/>
                  <a:gd name="connsiteX10" fmla="*/ 781299 w 1267248"/>
                  <a:gd name="connsiteY10" fmla="*/ 40872 h 2479146"/>
                  <a:gd name="connsiteX11" fmla="*/ 378867 w 1267248"/>
                  <a:gd name="connsiteY11" fmla="*/ 33728 h 2479146"/>
                  <a:gd name="connsiteX12" fmla="*/ 66924 w 1267248"/>
                  <a:gd name="connsiteY12" fmla="*/ 265900 h 2479146"/>
                  <a:gd name="connsiteX13" fmla="*/ 2630 w 1267248"/>
                  <a:gd name="connsiteY13" fmla="*/ 426634 h 2479146"/>
                  <a:gd name="connsiteX14" fmla="*/ 12155 w 1267248"/>
                  <a:gd name="connsiteY14" fmla="*/ 634993 h 2479146"/>
                  <a:gd name="connsiteX15" fmla="*/ 88354 w 1267248"/>
                  <a:gd name="connsiteY15" fmla="*/ 430206 h 2479146"/>
                  <a:gd name="connsiteX16" fmla="*/ 280045 w 1267248"/>
                  <a:gd name="connsiteY16" fmla="*/ 301618 h 2479146"/>
                  <a:gd name="connsiteX17" fmla="*/ 546746 w 1267248"/>
                  <a:gd name="connsiteY17" fmla="*/ 351625 h 2479146"/>
                  <a:gd name="connsiteX18" fmla="*/ 720577 w 1267248"/>
                  <a:gd name="connsiteY18" fmla="*/ 613562 h 2479146"/>
                  <a:gd name="connsiteX19" fmla="*/ 774155 w 1267248"/>
                  <a:gd name="connsiteY19" fmla="*/ 865975 h 2479146"/>
                  <a:gd name="connsiteX20" fmla="*/ 687240 w 1267248"/>
                  <a:gd name="connsiteY20" fmla="*/ 1117197 h 2479146"/>
                  <a:gd name="connsiteX21" fmla="*/ 486024 w 1267248"/>
                  <a:gd name="connsiteY21" fmla="*/ 1137437 h 2479146"/>
                  <a:gd name="connsiteX22" fmla="*/ 502693 w 1267248"/>
                  <a:gd name="connsiteY22" fmla="*/ 1258882 h 2479146"/>
                  <a:gd name="connsiteX23" fmla="*/ 372914 w 1267248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71786 w 1249406"/>
                  <a:gd name="connsiteY7" fmla="*/ 1143390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71786 w 1249406"/>
                  <a:gd name="connsiteY7" fmla="*/ 1143390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5383 w 1249406"/>
                  <a:gd name="connsiteY8" fmla="*/ 902884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5383 w 1249406"/>
                  <a:gd name="connsiteY8" fmla="*/ 902884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327"/>
                  <a:gd name="connsiteX1" fmla="*/ 300286 w 1249406"/>
                  <a:gd name="connsiteY1" fmla="*/ 1828000 h 2479327"/>
                  <a:gd name="connsiteX2" fmla="*/ 309811 w 1249406"/>
                  <a:gd name="connsiteY2" fmla="*/ 2407834 h 2479327"/>
                  <a:gd name="connsiteX3" fmla="*/ 426492 w 1249406"/>
                  <a:gd name="connsiteY3" fmla="*/ 2475700 h 2479327"/>
                  <a:gd name="connsiteX4" fmla="*/ 975370 w 1249406"/>
                  <a:gd name="connsiteY4" fmla="*/ 2391165 h 2479327"/>
                  <a:gd name="connsiteX5" fmla="*/ 1249215 w 1249406"/>
                  <a:gd name="connsiteY5" fmla="*/ 2154231 h 2479327"/>
                  <a:gd name="connsiteX6" fmla="*/ 859880 w 1249406"/>
                  <a:gd name="connsiteY6" fmla="*/ 1210065 h 2479327"/>
                  <a:gd name="connsiteX7" fmla="*/ 857499 w 1249406"/>
                  <a:gd name="connsiteY7" fmla="*/ 1155296 h 2479327"/>
                  <a:gd name="connsiteX8" fmla="*/ 1075383 w 1249406"/>
                  <a:gd name="connsiteY8" fmla="*/ 902884 h 2479327"/>
                  <a:gd name="connsiteX9" fmla="*/ 1034902 w 1249406"/>
                  <a:gd name="connsiteY9" fmla="*/ 404012 h 2479327"/>
                  <a:gd name="connsiteX10" fmla="*/ 781299 w 1249406"/>
                  <a:gd name="connsiteY10" fmla="*/ 40872 h 2479327"/>
                  <a:gd name="connsiteX11" fmla="*/ 378867 w 1249406"/>
                  <a:gd name="connsiteY11" fmla="*/ 33728 h 2479327"/>
                  <a:gd name="connsiteX12" fmla="*/ 66924 w 1249406"/>
                  <a:gd name="connsiteY12" fmla="*/ 265900 h 2479327"/>
                  <a:gd name="connsiteX13" fmla="*/ 2630 w 1249406"/>
                  <a:gd name="connsiteY13" fmla="*/ 426634 h 2479327"/>
                  <a:gd name="connsiteX14" fmla="*/ 12155 w 1249406"/>
                  <a:gd name="connsiteY14" fmla="*/ 634993 h 2479327"/>
                  <a:gd name="connsiteX15" fmla="*/ 88354 w 1249406"/>
                  <a:gd name="connsiteY15" fmla="*/ 430206 h 2479327"/>
                  <a:gd name="connsiteX16" fmla="*/ 280045 w 1249406"/>
                  <a:gd name="connsiteY16" fmla="*/ 301618 h 2479327"/>
                  <a:gd name="connsiteX17" fmla="*/ 546746 w 1249406"/>
                  <a:gd name="connsiteY17" fmla="*/ 351625 h 2479327"/>
                  <a:gd name="connsiteX18" fmla="*/ 720577 w 1249406"/>
                  <a:gd name="connsiteY18" fmla="*/ 613562 h 2479327"/>
                  <a:gd name="connsiteX19" fmla="*/ 774155 w 1249406"/>
                  <a:gd name="connsiteY19" fmla="*/ 865975 h 2479327"/>
                  <a:gd name="connsiteX20" fmla="*/ 687240 w 1249406"/>
                  <a:gd name="connsiteY20" fmla="*/ 1117197 h 2479327"/>
                  <a:gd name="connsiteX21" fmla="*/ 486024 w 1249406"/>
                  <a:gd name="connsiteY21" fmla="*/ 1137437 h 2479327"/>
                  <a:gd name="connsiteX22" fmla="*/ 502693 w 1249406"/>
                  <a:gd name="connsiteY22" fmla="*/ 1258882 h 2479327"/>
                  <a:gd name="connsiteX23" fmla="*/ 372914 w 1249406"/>
                  <a:gd name="connsiteY23" fmla="*/ 1257690 h 2479327"/>
                  <a:gd name="connsiteX0" fmla="*/ 372914 w 1249406"/>
                  <a:gd name="connsiteY0" fmla="*/ 1257690 h 2479327"/>
                  <a:gd name="connsiteX1" fmla="*/ 300286 w 1249406"/>
                  <a:gd name="connsiteY1" fmla="*/ 1828000 h 2479327"/>
                  <a:gd name="connsiteX2" fmla="*/ 309811 w 1249406"/>
                  <a:gd name="connsiteY2" fmla="*/ 2407834 h 2479327"/>
                  <a:gd name="connsiteX3" fmla="*/ 426492 w 1249406"/>
                  <a:gd name="connsiteY3" fmla="*/ 2475700 h 2479327"/>
                  <a:gd name="connsiteX4" fmla="*/ 975370 w 1249406"/>
                  <a:gd name="connsiteY4" fmla="*/ 2391165 h 2479327"/>
                  <a:gd name="connsiteX5" fmla="*/ 1249215 w 1249406"/>
                  <a:gd name="connsiteY5" fmla="*/ 2154231 h 2479327"/>
                  <a:gd name="connsiteX6" fmla="*/ 859880 w 1249406"/>
                  <a:gd name="connsiteY6" fmla="*/ 1210065 h 2479327"/>
                  <a:gd name="connsiteX7" fmla="*/ 857499 w 1249406"/>
                  <a:gd name="connsiteY7" fmla="*/ 1155296 h 2479327"/>
                  <a:gd name="connsiteX8" fmla="*/ 1075383 w 1249406"/>
                  <a:gd name="connsiteY8" fmla="*/ 902884 h 2479327"/>
                  <a:gd name="connsiteX9" fmla="*/ 1034902 w 1249406"/>
                  <a:gd name="connsiteY9" fmla="*/ 404012 h 2479327"/>
                  <a:gd name="connsiteX10" fmla="*/ 781299 w 1249406"/>
                  <a:gd name="connsiteY10" fmla="*/ 40872 h 2479327"/>
                  <a:gd name="connsiteX11" fmla="*/ 378867 w 1249406"/>
                  <a:gd name="connsiteY11" fmla="*/ 33728 h 2479327"/>
                  <a:gd name="connsiteX12" fmla="*/ 66924 w 1249406"/>
                  <a:gd name="connsiteY12" fmla="*/ 265900 h 2479327"/>
                  <a:gd name="connsiteX13" fmla="*/ 2630 w 1249406"/>
                  <a:gd name="connsiteY13" fmla="*/ 426634 h 2479327"/>
                  <a:gd name="connsiteX14" fmla="*/ 12155 w 1249406"/>
                  <a:gd name="connsiteY14" fmla="*/ 634993 h 2479327"/>
                  <a:gd name="connsiteX15" fmla="*/ 88354 w 1249406"/>
                  <a:gd name="connsiteY15" fmla="*/ 430206 h 2479327"/>
                  <a:gd name="connsiteX16" fmla="*/ 280045 w 1249406"/>
                  <a:gd name="connsiteY16" fmla="*/ 301618 h 2479327"/>
                  <a:gd name="connsiteX17" fmla="*/ 546746 w 1249406"/>
                  <a:gd name="connsiteY17" fmla="*/ 351625 h 2479327"/>
                  <a:gd name="connsiteX18" fmla="*/ 720577 w 1249406"/>
                  <a:gd name="connsiteY18" fmla="*/ 613562 h 2479327"/>
                  <a:gd name="connsiteX19" fmla="*/ 774155 w 1249406"/>
                  <a:gd name="connsiteY19" fmla="*/ 865975 h 2479327"/>
                  <a:gd name="connsiteX20" fmla="*/ 687240 w 1249406"/>
                  <a:gd name="connsiteY20" fmla="*/ 1117197 h 2479327"/>
                  <a:gd name="connsiteX21" fmla="*/ 486024 w 1249406"/>
                  <a:gd name="connsiteY21" fmla="*/ 1137437 h 2479327"/>
                  <a:gd name="connsiteX22" fmla="*/ 502693 w 1249406"/>
                  <a:gd name="connsiteY22" fmla="*/ 1258882 h 2479327"/>
                  <a:gd name="connsiteX23" fmla="*/ 372914 w 1249406"/>
                  <a:gd name="connsiteY23" fmla="*/ 1257690 h 2479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9406" h="2479327">
                    <a:moveTo>
                      <a:pt x="372914" y="1257690"/>
                    </a:moveTo>
                    <a:cubicBezTo>
                      <a:pt x="362993" y="1257293"/>
                      <a:pt x="310803" y="1636309"/>
                      <a:pt x="300286" y="1828000"/>
                    </a:cubicBezTo>
                    <a:cubicBezTo>
                      <a:pt x="289769" y="2019691"/>
                      <a:pt x="282824" y="2374894"/>
                      <a:pt x="309811" y="2407834"/>
                    </a:cubicBezTo>
                    <a:cubicBezTo>
                      <a:pt x="336798" y="2440774"/>
                      <a:pt x="358428" y="2458237"/>
                      <a:pt x="426492" y="2475700"/>
                    </a:cubicBezTo>
                    <a:cubicBezTo>
                      <a:pt x="494556" y="2493163"/>
                      <a:pt x="838250" y="2444743"/>
                      <a:pt x="975370" y="2391165"/>
                    </a:cubicBezTo>
                    <a:cubicBezTo>
                      <a:pt x="1112490" y="2337587"/>
                      <a:pt x="1255366" y="2280834"/>
                      <a:pt x="1249215" y="2154231"/>
                    </a:cubicBezTo>
                    <a:cubicBezTo>
                      <a:pt x="1243064" y="2027628"/>
                      <a:pt x="925166" y="1376554"/>
                      <a:pt x="859880" y="1210065"/>
                    </a:cubicBezTo>
                    <a:cubicBezTo>
                      <a:pt x="794594" y="1043576"/>
                      <a:pt x="821582" y="1206493"/>
                      <a:pt x="857499" y="1155296"/>
                    </a:cubicBezTo>
                    <a:cubicBezTo>
                      <a:pt x="893416" y="1104099"/>
                      <a:pt x="1026766" y="1040005"/>
                      <a:pt x="1075383" y="902884"/>
                    </a:cubicBezTo>
                    <a:cubicBezTo>
                      <a:pt x="1124000" y="765763"/>
                      <a:pt x="1083916" y="547681"/>
                      <a:pt x="1034902" y="404012"/>
                    </a:cubicBezTo>
                    <a:cubicBezTo>
                      <a:pt x="985888" y="260343"/>
                      <a:pt x="890638" y="102586"/>
                      <a:pt x="781299" y="40872"/>
                    </a:cubicBezTo>
                    <a:cubicBezTo>
                      <a:pt x="671960" y="-20842"/>
                      <a:pt x="497929" y="-3777"/>
                      <a:pt x="378867" y="33728"/>
                    </a:cubicBezTo>
                    <a:cubicBezTo>
                      <a:pt x="259805" y="71233"/>
                      <a:pt x="129630" y="192081"/>
                      <a:pt x="66924" y="265900"/>
                    </a:cubicBezTo>
                    <a:cubicBezTo>
                      <a:pt x="4218" y="339719"/>
                      <a:pt x="11758" y="365119"/>
                      <a:pt x="2630" y="426634"/>
                    </a:cubicBezTo>
                    <a:cubicBezTo>
                      <a:pt x="-6498" y="488149"/>
                      <a:pt x="10965" y="634398"/>
                      <a:pt x="12155" y="634993"/>
                    </a:cubicBezTo>
                    <a:cubicBezTo>
                      <a:pt x="13345" y="635588"/>
                      <a:pt x="43706" y="485769"/>
                      <a:pt x="88354" y="430206"/>
                    </a:cubicBezTo>
                    <a:cubicBezTo>
                      <a:pt x="133002" y="374644"/>
                      <a:pt x="203646" y="314715"/>
                      <a:pt x="280045" y="301618"/>
                    </a:cubicBezTo>
                    <a:cubicBezTo>
                      <a:pt x="356444" y="288521"/>
                      <a:pt x="473324" y="299634"/>
                      <a:pt x="546746" y="351625"/>
                    </a:cubicBezTo>
                    <a:cubicBezTo>
                      <a:pt x="620168" y="403616"/>
                      <a:pt x="682676" y="527837"/>
                      <a:pt x="720577" y="613562"/>
                    </a:cubicBezTo>
                    <a:cubicBezTo>
                      <a:pt x="758479" y="699287"/>
                      <a:pt x="779711" y="782036"/>
                      <a:pt x="774155" y="865975"/>
                    </a:cubicBezTo>
                    <a:cubicBezTo>
                      <a:pt x="768599" y="949914"/>
                      <a:pt x="716807" y="1109657"/>
                      <a:pt x="687240" y="1117197"/>
                    </a:cubicBezTo>
                    <a:cubicBezTo>
                      <a:pt x="657673" y="1124737"/>
                      <a:pt x="503884" y="1133270"/>
                      <a:pt x="486024" y="1137437"/>
                    </a:cubicBezTo>
                    <a:cubicBezTo>
                      <a:pt x="494358" y="1179704"/>
                      <a:pt x="516385" y="1255906"/>
                      <a:pt x="502693" y="1258882"/>
                    </a:cubicBezTo>
                    <a:cubicBezTo>
                      <a:pt x="489001" y="1261858"/>
                      <a:pt x="382835" y="1258087"/>
                      <a:pt x="372914" y="125769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5" name="フリーフォーム: 図形 334">
                <a:extLst>
                  <a:ext uri="{FF2B5EF4-FFF2-40B4-BE49-F238E27FC236}">
                    <a16:creationId xmlns:a16="http://schemas.microsoft.com/office/drawing/2014/main" id="{4C0E8405-278D-BB04-4884-7F90A188883C}"/>
                  </a:ext>
                </a:extLst>
              </p:cNvPr>
              <p:cNvSpPr/>
              <p:nvPr/>
            </p:nvSpPr>
            <p:spPr>
              <a:xfrm>
                <a:off x="5554549" y="4067289"/>
                <a:ext cx="1105396" cy="854843"/>
              </a:xfrm>
              <a:custGeom>
                <a:avLst/>
                <a:gdLst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1031 w 1126274"/>
                  <a:gd name="connsiteY21" fmla="*/ 125491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1031 w 1126274"/>
                  <a:gd name="connsiteY21" fmla="*/ 125491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1031 w 1126274"/>
                  <a:gd name="connsiteY21" fmla="*/ 125491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2221 w 1126274"/>
                  <a:gd name="connsiteY21" fmla="*/ 135016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2221 w 1126274"/>
                  <a:gd name="connsiteY21" fmla="*/ 135016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2221 w 1126274"/>
                  <a:gd name="connsiteY21" fmla="*/ 135016 h 876864"/>
                  <a:gd name="connsiteX22" fmla="*/ 193610 w 1126274"/>
                  <a:gd name="connsiteY22" fmla="*/ 155257 h 876864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380 h 854987"/>
                  <a:gd name="connsiteX1" fmla="*/ 19778 w 1126274"/>
                  <a:gd name="connsiteY1" fmla="*/ 657255 h 854987"/>
                  <a:gd name="connsiteX2" fmla="*/ 32875 w 1126274"/>
                  <a:gd name="connsiteY2" fmla="*/ 653683 h 854987"/>
                  <a:gd name="connsiteX3" fmla="*/ 278144 w 1126274"/>
                  <a:gd name="connsiteY3" fmla="*/ 688211 h 854987"/>
                  <a:gd name="connsiteX4" fmla="*/ 309100 w 1126274"/>
                  <a:gd name="connsiteY4" fmla="*/ 717977 h 854987"/>
                  <a:gd name="connsiteX5" fmla="*/ 313863 w 1126274"/>
                  <a:gd name="connsiteY5" fmla="*/ 779889 h 854987"/>
                  <a:gd name="connsiteX6" fmla="*/ 284097 w 1126274"/>
                  <a:gd name="connsiteY6" fmla="*/ 841802 h 854987"/>
                  <a:gd name="connsiteX7" fmla="*/ 321006 w 1126274"/>
                  <a:gd name="connsiteY7" fmla="*/ 829896 h 854987"/>
                  <a:gd name="connsiteX8" fmla="*/ 361488 w 1126274"/>
                  <a:gd name="connsiteY8" fmla="*/ 828705 h 854987"/>
                  <a:gd name="connsiteX9" fmla="*/ 476978 w 1126274"/>
                  <a:gd name="connsiteY9" fmla="*/ 472708 h 854987"/>
                  <a:gd name="connsiteX10" fmla="*/ 482931 w 1126274"/>
                  <a:gd name="connsiteY10" fmla="*/ 398889 h 854987"/>
                  <a:gd name="connsiteX11" fmla="*/ 659144 w 1126274"/>
                  <a:gd name="connsiteY11" fmla="*/ 214343 h 854987"/>
                  <a:gd name="connsiteX12" fmla="*/ 471025 w 1126274"/>
                  <a:gd name="connsiteY12" fmla="*/ 429846 h 854987"/>
                  <a:gd name="connsiteX13" fmla="*/ 501981 w 1126274"/>
                  <a:gd name="connsiteY13" fmla="*/ 504855 h 854987"/>
                  <a:gd name="connsiteX14" fmla="*/ 518650 w 1126274"/>
                  <a:gd name="connsiteY14" fmla="*/ 584627 h 854987"/>
                  <a:gd name="connsiteX15" fmla="*/ 705578 w 1126274"/>
                  <a:gd name="connsiteY15" fmla="*/ 700118 h 854987"/>
                  <a:gd name="connsiteX16" fmla="*/ 1042525 w 1126274"/>
                  <a:gd name="connsiteY16" fmla="*/ 702499 h 854987"/>
                  <a:gd name="connsiteX17" fmla="*/ 1113963 w 1126274"/>
                  <a:gd name="connsiteY17" fmla="*/ 325071 h 854987"/>
                  <a:gd name="connsiteX18" fmla="*/ 844881 w 1126274"/>
                  <a:gd name="connsiteY18" fmla="*/ 317927 h 854987"/>
                  <a:gd name="connsiteX19" fmla="*/ 911556 w 1126274"/>
                  <a:gd name="connsiteY19" fmla="*/ 42893 h 854987"/>
                  <a:gd name="connsiteX20" fmla="*/ 892506 w 1126274"/>
                  <a:gd name="connsiteY20" fmla="*/ 5983 h 854987"/>
                  <a:gd name="connsiteX21" fmla="*/ 522221 w 1126274"/>
                  <a:gd name="connsiteY21" fmla="*/ 113139 h 854987"/>
                  <a:gd name="connsiteX22" fmla="*/ 193610 w 1126274"/>
                  <a:gd name="connsiteY22" fmla="*/ 133380 h 854987"/>
                  <a:gd name="connsiteX0" fmla="*/ 193610 w 1126274"/>
                  <a:gd name="connsiteY0" fmla="*/ 130553 h 852160"/>
                  <a:gd name="connsiteX1" fmla="*/ 19778 w 1126274"/>
                  <a:gd name="connsiteY1" fmla="*/ 654428 h 852160"/>
                  <a:gd name="connsiteX2" fmla="*/ 32875 w 1126274"/>
                  <a:gd name="connsiteY2" fmla="*/ 650856 h 852160"/>
                  <a:gd name="connsiteX3" fmla="*/ 278144 w 1126274"/>
                  <a:gd name="connsiteY3" fmla="*/ 685384 h 852160"/>
                  <a:gd name="connsiteX4" fmla="*/ 309100 w 1126274"/>
                  <a:gd name="connsiteY4" fmla="*/ 715150 h 852160"/>
                  <a:gd name="connsiteX5" fmla="*/ 313863 w 1126274"/>
                  <a:gd name="connsiteY5" fmla="*/ 777062 h 852160"/>
                  <a:gd name="connsiteX6" fmla="*/ 284097 w 1126274"/>
                  <a:gd name="connsiteY6" fmla="*/ 838975 h 852160"/>
                  <a:gd name="connsiteX7" fmla="*/ 321006 w 1126274"/>
                  <a:gd name="connsiteY7" fmla="*/ 827069 h 852160"/>
                  <a:gd name="connsiteX8" fmla="*/ 361488 w 1126274"/>
                  <a:gd name="connsiteY8" fmla="*/ 825878 h 852160"/>
                  <a:gd name="connsiteX9" fmla="*/ 476978 w 1126274"/>
                  <a:gd name="connsiteY9" fmla="*/ 469881 h 852160"/>
                  <a:gd name="connsiteX10" fmla="*/ 482931 w 1126274"/>
                  <a:gd name="connsiteY10" fmla="*/ 396062 h 852160"/>
                  <a:gd name="connsiteX11" fmla="*/ 659144 w 1126274"/>
                  <a:gd name="connsiteY11" fmla="*/ 211516 h 852160"/>
                  <a:gd name="connsiteX12" fmla="*/ 471025 w 1126274"/>
                  <a:gd name="connsiteY12" fmla="*/ 427019 h 852160"/>
                  <a:gd name="connsiteX13" fmla="*/ 501981 w 1126274"/>
                  <a:gd name="connsiteY13" fmla="*/ 502028 h 852160"/>
                  <a:gd name="connsiteX14" fmla="*/ 518650 w 1126274"/>
                  <a:gd name="connsiteY14" fmla="*/ 581800 h 852160"/>
                  <a:gd name="connsiteX15" fmla="*/ 705578 w 1126274"/>
                  <a:gd name="connsiteY15" fmla="*/ 697291 h 852160"/>
                  <a:gd name="connsiteX16" fmla="*/ 1042525 w 1126274"/>
                  <a:gd name="connsiteY16" fmla="*/ 699672 h 852160"/>
                  <a:gd name="connsiteX17" fmla="*/ 1113963 w 1126274"/>
                  <a:gd name="connsiteY17" fmla="*/ 322244 h 852160"/>
                  <a:gd name="connsiteX18" fmla="*/ 844881 w 1126274"/>
                  <a:gd name="connsiteY18" fmla="*/ 315100 h 852160"/>
                  <a:gd name="connsiteX19" fmla="*/ 911556 w 1126274"/>
                  <a:gd name="connsiteY19" fmla="*/ 40066 h 852160"/>
                  <a:gd name="connsiteX20" fmla="*/ 892506 w 1126274"/>
                  <a:gd name="connsiteY20" fmla="*/ 3156 h 852160"/>
                  <a:gd name="connsiteX21" fmla="*/ 522221 w 1126274"/>
                  <a:gd name="connsiteY21" fmla="*/ 110312 h 852160"/>
                  <a:gd name="connsiteX22" fmla="*/ 193610 w 1126274"/>
                  <a:gd name="connsiteY22" fmla="*/ 130553 h 852160"/>
                  <a:gd name="connsiteX0" fmla="*/ 193610 w 1126274"/>
                  <a:gd name="connsiteY0" fmla="*/ 138690 h 860297"/>
                  <a:gd name="connsiteX1" fmla="*/ 19778 w 1126274"/>
                  <a:gd name="connsiteY1" fmla="*/ 662565 h 860297"/>
                  <a:gd name="connsiteX2" fmla="*/ 32875 w 1126274"/>
                  <a:gd name="connsiteY2" fmla="*/ 658993 h 860297"/>
                  <a:gd name="connsiteX3" fmla="*/ 278144 w 1126274"/>
                  <a:gd name="connsiteY3" fmla="*/ 693521 h 860297"/>
                  <a:gd name="connsiteX4" fmla="*/ 309100 w 1126274"/>
                  <a:gd name="connsiteY4" fmla="*/ 723287 h 860297"/>
                  <a:gd name="connsiteX5" fmla="*/ 313863 w 1126274"/>
                  <a:gd name="connsiteY5" fmla="*/ 785199 h 860297"/>
                  <a:gd name="connsiteX6" fmla="*/ 284097 w 1126274"/>
                  <a:gd name="connsiteY6" fmla="*/ 847112 h 860297"/>
                  <a:gd name="connsiteX7" fmla="*/ 321006 w 1126274"/>
                  <a:gd name="connsiteY7" fmla="*/ 835206 h 860297"/>
                  <a:gd name="connsiteX8" fmla="*/ 361488 w 1126274"/>
                  <a:gd name="connsiteY8" fmla="*/ 834015 h 860297"/>
                  <a:gd name="connsiteX9" fmla="*/ 476978 w 1126274"/>
                  <a:gd name="connsiteY9" fmla="*/ 478018 h 860297"/>
                  <a:gd name="connsiteX10" fmla="*/ 482931 w 1126274"/>
                  <a:gd name="connsiteY10" fmla="*/ 404199 h 860297"/>
                  <a:gd name="connsiteX11" fmla="*/ 659144 w 1126274"/>
                  <a:gd name="connsiteY11" fmla="*/ 219653 h 860297"/>
                  <a:gd name="connsiteX12" fmla="*/ 471025 w 1126274"/>
                  <a:gd name="connsiteY12" fmla="*/ 435156 h 860297"/>
                  <a:gd name="connsiteX13" fmla="*/ 501981 w 1126274"/>
                  <a:gd name="connsiteY13" fmla="*/ 510165 h 860297"/>
                  <a:gd name="connsiteX14" fmla="*/ 518650 w 1126274"/>
                  <a:gd name="connsiteY14" fmla="*/ 589937 h 860297"/>
                  <a:gd name="connsiteX15" fmla="*/ 705578 w 1126274"/>
                  <a:gd name="connsiteY15" fmla="*/ 705428 h 860297"/>
                  <a:gd name="connsiteX16" fmla="*/ 1042525 w 1126274"/>
                  <a:gd name="connsiteY16" fmla="*/ 707809 h 860297"/>
                  <a:gd name="connsiteX17" fmla="*/ 1113963 w 1126274"/>
                  <a:gd name="connsiteY17" fmla="*/ 330381 h 860297"/>
                  <a:gd name="connsiteX18" fmla="*/ 844881 w 1126274"/>
                  <a:gd name="connsiteY18" fmla="*/ 323237 h 860297"/>
                  <a:gd name="connsiteX19" fmla="*/ 911556 w 1126274"/>
                  <a:gd name="connsiteY19" fmla="*/ 48203 h 860297"/>
                  <a:gd name="connsiteX20" fmla="*/ 892506 w 1126274"/>
                  <a:gd name="connsiteY20" fmla="*/ 11293 h 860297"/>
                  <a:gd name="connsiteX21" fmla="*/ 522221 w 1126274"/>
                  <a:gd name="connsiteY21" fmla="*/ 118449 h 860297"/>
                  <a:gd name="connsiteX22" fmla="*/ 193610 w 1126274"/>
                  <a:gd name="connsiteY22" fmla="*/ 138690 h 860297"/>
                  <a:gd name="connsiteX0" fmla="*/ 193610 w 1126274"/>
                  <a:gd name="connsiteY0" fmla="*/ 138690 h 860297"/>
                  <a:gd name="connsiteX1" fmla="*/ 19778 w 1126274"/>
                  <a:gd name="connsiteY1" fmla="*/ 662565 h 860297"/>
                  <a:gd name="connsiteX2" fmla="*/ 32875 w 1126274"/>
                  <a:gd name="connsiteY2" fmla="*/ 658993 h 860297"/>
                  <a:gd name="connsiteX3" fmla="*/ 278144 w 1126274"/>
                  <a:gd name="connsiteY3" fmla="*/ 693521 h 860297"/>
                  <a:gd name="connsiteX4" fmla="*/ 309100 w 1126274"/>
                  <a:gd name="connsiteY4" fmla="*/ 723287 h 860297"/>
                  <a:gd name="connsiteX5" fmla="*/ 313863 w 1126274"/>
                  <a:gd name="connsiteY5" fmla="*/ 785199 h 860297"/>
                  <a:gd name="connsiteX6" fmla="*/ 284097 w 1126274"/>
                  <a:gd name="connsiteY6" fmla="*/ 847112 h 860297"/>
                  <a:gd name="connsiteX7" fmla="*/ 321006 w 1126274"/>
                  <a:gd name="connsiteY7" fmla="*/ 835206 h 860297"/>
                  <a:gd name="connsiteX8" fmla="*/ 361488 w 1126274"/>
                  <a:gd name="connsiteY8" fmla="*/ 834015 h 860297"/>
                  <a:gd name="connsiteX9" fmla="*/ 476978 w 1126274"/>
                  <a:gd name="connsiteY9" fmla="*/ 478018 h 860297"/>
                  <a:gd name="connsiteX10" fmla="*/ 482931 w 1126274"/>
                  <a:gd name="connsiteY10" fmla="*/ 404199 h 860297"/>
                  <a:gd name="connsiteX11" fmla="*/ 659144 w 1126274"/>
                  <a:gd name="connsiteY11" fmla="*/ 219653 h 860297"/>
                  <a:gd name="connsiteX12" fmla="*/ 471025 w 1126274"/>
                  <a:gd name="connsiteY12" fmla="*/ 435156 h 860297"/>
                  <a:gd name="connsiteX13" fmla="*/ 501981 w 1126274"/>
                  <a:gd name="connsiteY13" fmla="*/ 510165 h 860297"/>
                  <a:gd name="connsiteX14" fmla="*/ 518650 w 1126274"/>
                  <a:gd name="connsiteY14" fmla="*/ 589937 h 860297"/>
                  <a:gd name="connsiteX15" fmla="*/ 705578 w 1126274"/>
                  <a:gd name="connsiteY15" fmla="*/ 705428 h 860297"/>
                  <a:gd name="connsiteX16" fmla="*/ 1042525 w 1126274"/>
                  <a:gd name="connsiteY16" fmla="*/ 707809 h 860297"/>
                  <a:gd name="connsiteX17" fmla="*/ 1113963 w 1126274"/>
                  <a:gd name="connsiteY17" fmla="*/ 330381 h 860297"/>
                  <a:gd name="connsiteX18" fmla="*/ 844881 w 1126274"/>
                  <a:gd name="connsiteY18" fmla="*/ 323237 h 860297"/>
                  <a:gd name="connsiteX19" fmla="*/ 911556 w 1126274"/>
                  <a:gd name="connsiteY19" fmla="*/ 48203 h 860297"/>
                  <a:gd name="connsiteX20" fmla="*/ 892506 w 1126274"/>
                  <a:gd name="connsiteY20" fmla="*/ 11293 h 860297"/>
                  <a:gd name="connsiteX21" fmla="*/ 522221 w 1126274"/>
                  <a:gd name="connsiteY21" fmla="*/ 118449 h 860297"/>
                  <a:gd name="connsiteX22" fmla="*/ 193610 w 1126274"/>
                  <a:gd name="connsiteY22" fmla="*/ 138690 h 860297"/>
                  <a:gd name="connsiteX0" fmla="*/ 193610 w 1125432"/>
                  <a:gd name="connsiteY0" fmla="*/ 133236 h 854843"/>
                  <a:gd name="connsiteX1" fmla="*/ 19778 w 1125432"/>
                  <a:gd name="connsiteY1" fmla="*/ 657111 h 854843"/>
                  <a:gd name="connsiteX2" fmla="*/ 32875 w 1125432"/>
                  <a:gd name="connsiteY2" fmla="*/ 653539 h 854843"/>
                  <a:gd name="connsiteX3" fmla="*/ 278144 w 1125432"/>
                  <a:gd name="connsiteY3" fmla="*/ 688067 h 854843"/>
                  <a:gd name="connsiteX4" fmla="*/ 309100 w 1125432"/>
                  <a:gd name="connsiteY4" fmla="*/ 717833 h 854843"/>
                  <a:gd name="connsiteX5" fmla="*/ 313863 w 1125432"/>
                  <a:gd name="connsiteY5" fmla="*/ 779745 h 854843"/>
                  <a:gd name="connsiteX6" fmla="*/ 284097 w 1125432"/>
                  <a:gd name="connsiteY6" fmla="*/ 841658 h 854843"/>
                  <a:gd name="connsiteX7" fmla="*/ 321006 w 1125432"/>
                  <a:gd name="connsiteY7" fmla="*/ 829752 h 854843"/>
                  <a:gd name="connsiteX8" fmla="*/ 361488 w 1125432"/>
                  <a:gd name="connsiteY8" fmla="*/ 828561 h 854843"/>
                  <a:gd name="connsiteX9" fmla="*/ 476978 w 1125432"/>
                  <a:gd name="connsiteY9" fmla="*/ 472564 h 854843"/>
                  <a:gd name="connsiteX10" fmla="*/ 482931 w 1125432"/>
                  <a:gd name="connsiteY10" fmla="*/ 398745 h 854843"/>
                  <a:gd name="connsiteX11" fmla="*/ 659144 w 1125432"/>
                  <a:gd name="connsiteY11" fmla="*/ 214199 h 854843"/>
                  <a:gd name="connsiteX12" fmla="*/ 471025 w 1125432"/>
                  <a:gd name="connsiteY12" fmla="*/ 429702 h 854843"/>
                  <a:gd name="connsiteX13" fmla="*/ 501981 w 1125432"/>
                  <a:gd name="connsiteY13" fmla="*/ 504711 h 854843"/>
                  <a:gd name="connsiteX14" fmla="*/ 518650 w 1125432"/>
                  <a:gd name="connsiteY14" fmla="*/ 584483 h 854843"/>
                  <a:gd name="connsiteX15" fmla="*/ 705578 w 1125432"/>
                  <a:gd name="connsiteY15" fmla="*/ 699974 h 854843"/>
                  <a:gd name="connsiteX16" fmla="*/ 1042525 w 1125432"/>
                  <a:gd name="connsiteY16" fmla="*/ 702355 h 854843"/>
                  <a:gd name="connsiteX17" fmla="*/ 1113963 w 1125432"/>
                  <a:gd name="connsiteY17" fmla="*/ 324927 h 854843"/>
                  <a:gd name="connsiteX18" fmla="*/ 856787 w 1125432"/>
                  <a:gd name="connsiteY18" fmla="*/ 314212 h 854843"/>
                  <a:gd name="connsiteX19" fmla="*/ 911556 w 1125432"/>
                  <a:gd name="connsiteY19" fmla="*/ 42749 h 854843"/>
                  <a:gd name="connsiteX20" fmla="*/ 892506 w 1125432"/>
                  <a:gd name="connsiteY20" fmla="*/ 5839 h 854843"/>
                  <a:gd name="connsiteX21" fmla="*/ 522221 w 1125432"/>
                  <a:gd name="connsiteY21" fmla="*/ 112995 h 854843"/>
                  <a:gd name="connsiteX22" fmla="*/ 193610 w 1125432"/>
                  <a:gd name="connsiteY22" fmla="*/ 133236 h 854843"/>
                  <a:gd name="connsiteX0" fmla="*/ 193610 w 1125432"/>
                  <a:gd name="connsiteY0" fmla="*/ 133236 h 854843"/>
                  <a:gd name="connsiteX1" fmla="*/ 19778 w 1125432"/>
                  <a:gd name="connsiteY1" fmla="*/ 657111 h 854843"/>
                  <a:gd name="connsiteX2" fmla="*/ 32875 w 1125432"/>
                  <a:gd name="connsiteY2" fmla="*/ 653539 h 854843"/>
                  <a:gd name="connsiteX3" fmla="*/ 278144 w 1125432"/>
                  <a:gd name="connsiteY3" fmla="*/ 688067 h 854843"/>
                  <a:gd name="connsiteX4" fmla="*/ 309100 w 1125432"/>
                  <a:gd name="connsiteY4" fmla="*/ 717833 h 854843"/>
                  <a:gd name="connsiteX5" fmla="*/ 313863 w 1125432"/>
                  <a:gd name="connsiteY5" fmla="*/ 779745 h 854843"/>
                  <a:gd name="connsiteX6" fmla="*/ 284097 w 1125432"/>
                  <a:gd name="connsiteY6" fmla="*/ 841658 h 854843"/>
                  <a:gd name="connsiteX7" fmla="*/ 321006 w 1125432"/>
                  <a:gd name="connsiteY7" fmla="*/ 829752 h 854843"/>
                  <a:gd name="connsiteX8" fmla="*/ 361488 w 1125432"/>
                  <a:gd name="connsiteY8" fmla="*/ 828561 h 854843"/>
                  <a:gd name="connsiteX9" fmla="*/ 476978 w 1125432"/>
                  <a:gd name="connsiteY9" fmla="*/ 472564 h 854843"/>
                  <a:gd name="connsiteX10" fmla="*/ 482931 w 1125432"/>
                  <a:gd name="connsiteY10" fmla="*/ 398745 h 854843"/>
                  <a:gd name="connsiteX11" fmla="*/ 659144 w 1125432"/>
                  <a:gd name="connsiteY11" fmla="*/ 214199 h 854843"/>
                  <a:gd name="connsiteX12" fmla="*/ 471025 w 1125432"/>
                  <a:gd name="connsiteY12" fmla="*/ 429702 h 854843"/>
                  <a:gd name="connsiteX13" fmla="*/ 501981 w 1125432"/>
                  <a:gd name="connsiteY13" fmla="*/ 504711 h 854843"/>
                  <a:gd name="connsiteX14" fmla="*/ 518650 w 1125432"/>
                  <a:gd name="connsiteY14" fmla="*/ 584483 h 854843"/>
                  <a:gd name="connsiteX15" fmla="*/ 705578 w 1125432"/>
                  <a:gd name="connsiteY15" fmla="*/ 699974 h 854843"/>
                  <a:gd name="connsiteX16" fmla="*/ 1042525 w 1125432"/>
                  <a:gd name="connsiteY16" fmla="*/ 702355 h 854843"/>
                  <a:gd name="connsiteX17" fmla="*/ 1113963 w 1125432"/>
                  <a:gd name="connsiteY17" fmla="*/ 324927 h 854843"/>
                  <a:gd name="connsiteX18" fmla="*/ 856787 w 1125432"/>
                  <a:gd name="connsiteY18" fmla="*/ 314212 h 854843"/>
                  <a:gd name="connsiteX19" fmla="*/ 911556 w 1125432"/>
                  <a:gd name="connsiteY19" fmla="*/ 42749 h 854843"/>
                  <a:gd name="connsiteX20" fmla="*/ 892506 w 1125432"/>
                  <a:gd name="connsiteY20" fmla="*/ 5839 h 854843"/>
                  <a:gd name="connsiteX21" fmla="*/ 522221 w 1125432"/>
                  <a:gd name="connsiteY21" fmla="*/ 112995 h 854843"/>
                  <a:gd name="connsiteX22" fmla="*/ 193610 w 1125432"/>
                  <a:gd name="connsiteY22" fmla="*/ 133236 h 854843"/>
                  <a:gd name="connsiteX0" fmla="*/ 193610 w 1119513"/>
                  <a:gd name="connsiteY0" fmla="*/ 133236 h 854843"/>
                  <a:gd name="connsiteX1" fmla="*/ 19778 w 1119513"/>
                  <a:gd name="connsiteY1" fmla="*/ 657111 h 854843"/>
                  <a:gd name="connsiteX2" fmla="*/ 32875 w 1119513"/>
                  <a:gd name="connsiteY2" fmla="*/ 653539 h 854843"/>
                  <a:gd name="connsiteX3" fmla="*/ 278144 w 1119513"/>
                  <a:gd name="connsiteY3" fmla="*/ 688067 h 854843"/>
                  <a:gd name="connsiteX4" fmla="*/ 309100 w 1119513"/>
                  <a:gd name="connsiteY4" fmla="*/ 717833 h 854843"/>
                  <a:gd name="connsiteX5" fmla="*/ 313863 w 1119513"/>
                  <a:gd name="connsiteY5" fmla="*/ 779745 h 854843"/>
                  <a:gd name="connsiteX6" fmla="*/ 284097 w 1119513"/>
                  <a:gd name="connsiteY6" fmla="*/ 841658 h 854843"/>
                  <a:gd name="connsiteX7" fmla="*/ 321006 w 1119513"/>
                  <a:gd name="connsiteY7" fmla="*/ 829752 h 854843"/>
                  <a:gd name="connsiteX8" fmla="*/ 361488 w 1119513"/>
                  <a:gd name="connsiteY8" fmla="*/ 828561 h 854843"/>
                  <a:gd name="connsiteX9" fmla="*/ 476978 w 1119513"/>
                  <a:gd name="connsiteY9" fmla="*/ 472564 h 854843"/>
                  <a:gd name="connsiteX10" fmla="*/ 482931 w 1119513"/>
                  <a:gd name="connsiteY10" fmla="*/ 398745 h 854843"/>
                  <a:gd name="connsiteX11" fmla="*/ 659144 w 1119513"/>
                  <a:gd name="connsiteY11" fmla="*/ 214199 h 854843"/>
                  <a:gd name="connsiteX12" fmla="*/ 471025 w 1119513"/>
                  <a:gd name="connsiteY12" fmla="*/ 429702 h 854843"/>
                  <a:gd name="connsiteX13" fmla="*/ 501981 w 1119513"/>
                  <a:gd name="connsiteY13" fmla="*/ 504711 h 854843"/>
                  <a:gd name="connsiteX14" fmla="*/ 518650 w 1119513"/>
                  <a:gd name="connsiteY14" fmla="*/ 584483 h 854843"/>
                  <a:gd name="connsiteX15" fmla="*/ 705578 w 1119513"/>
                  <a:gd name="connsiteY15" fmla="*/ 699974 h 854843"/>
                  <a:gd name="connsiteX16" fmla="*/ 1042525 w 1119513"/>
                  <a:gd name="connsiteY16" fmla="*/ 702355 h 854843"/>
                  <a:gd name="connsiteX17" fmla="*/ 1113963 w 1119513"/>
                  <a:gd name="connsiteY17" fmla="*/ 324927 h 854843"/>
                  <a:gd name="connsiteX18" fmla="*/ 856787 w 1119513"/>
                  <a:gd name="connsiteY18" fmla="*/ 314212 h 854843"/>
                  <a:gd name="connsiteX19" fmla="*/ 911556 w 1119513"/>
                  <a:gd name="connsiteY19" fmla="*/ 42749 h 854843"/>
                  <a:gd name="connsiteX20" fmla="*/ 892506 w 1119513"/>
                  <a:gd name="connsiteY20" fmla="*/ 5839 h 854843"/>
                  <a:gd name="connsiteX21" fmla="*/ 522221 w 1119513"/>
                  <a:gd name="connsiteY21" fmla="*/ 112995 h 854843"/>
                  <a:gd name="connsiteX22" fmla="*/ 193610 w 1119513"/>
                  <a:gd name="connsiteY22" fmla="*/ 133236 h 854843"/>
                  <a:gd name="connsiteX0" fmla="*/ 193610 w 1116303"/>
                  <a:gd name="connsiteY0" fmla="*/ 133236 h 854843"/>
                  <a:gd name="connsiteX1" fmla="*/ 19778 w 1116303"/>
                  <a:gd name="connsiteY1" fmla="*/ 657111 h 854843"/>
                  <a:gd name="connsiteX2" fmla="*/ 32875 w 1116303"/>
                  <a:gd name="connsiteY2" fmla="*/ 653539 h 854843"/>
                  <a:gd name="connsiteX3" fmla="*/ 278144 w 1116303"/>
                  <a:gd name="connsiteY3" fmla="*/ 688067 h 854843"/>
                  <a:gd name="connsiteX4" fmla="*/ 309100 w 1116303"/>
                  <a:gd name="connsiteY4" fmla="*/ 717833 h 854843"/>
                  <a:gd name="connsiteX5" fmla="*/ 313863 w 1116303"/>
                  <a:gd name="connsiteY5" fmla="*/ 779745 h 854843"/>
                  <a:gd name="connsiteX6" fmla="*/ 284097 w 1116303"/>
                  <a:gd name="connsiteY6" fmla="*/ 841658 h 854843"/>
                  <a:gd name="connsiteX7" fmla="*/ 321006 w 1116303"/>
                  <a:gd name="connsiteY7" fmla="*/ 829752 h 854843"/>
                  <a:gd name="connsiteX8" fmla="*/ 361488 w 1116303"/>
                  <a:gd name="connsiteY8" fmla="*/ 828561 h 854843"/>
                  <a:gd name="connsiteX9" fmla="*/ 476978 w 1116303"/>
                  <a:gd name="connsiteY9" fmla="*/ 472564 h 854843"/>
                  <a:gd name="connsiteX10" fmla="*/ 482931 w 1116303"/>
                  <a:gd name="connsiteY10" fmla="*/ 398745 h 854843"/>
                  <a:gd name="connsiteX11" fmla="*/ 659144 w 1116303"/>
                  <a:gd name="connsiteY11" fmla="*/ 214199 h 854843"/>
                  <a:gd name="connsiteX12" fmla="*/ 471025 w 1116303"/>
                  <a:gd name="connsiteY12" fmla="*/ 429702 h 854843"/>
                  <a:gd name="connsiteX13" fmla="*/ 501981 w 1116303"/>
                  <a:gd name="connsiteY13" fmla="*/ 504711 h 854843"/>
                  <a:gd name="connsiteX14" fmla="*/ 518650 w 1116303"/>
                  <a:gd name="connsiteY14" fmla="*/ 584483 h 854843"/>
                  <a:gd name="connsiteX15" fmla="*/ 705578 w 1116303"/>
                  <a:gd name="connsiteY15" fmla="*/ 699974 h 854843"/>
                  <a:gd name="connsiteX16" fmla="*/ 1042525 w 1116303"/>
                  <a:gd name="connsiteY16" fmla="*/ 702355 h 854843"/>
                  <a:gd name="connsiteX17" fmla="*/ 1113963 w 1116303"/>
                  <a:gd name="connsiteY17" fmla="*/ 324927 h 854843"/>
                  <a:gd name="connsiteX18" fmla="*/ 856787 w 1116303"/>
                  <a:gd name="connsiteY18" fmla="*/ 314212 h 854843"/>
                  <a:gd name="connsiteX19" fmla="*/ 911556 w 1116303"/>
                  <a:gd name="connsiteY19" fmla="*/ 42749 h 854843"/>
                  <a:gd name="connsiteX20" fmla="*/ 892506 w 1116303"/>
                  <a:gd name="connsiteY20" fmla="*/ 5839 h 854843"/>
                  <a:gd name="connsiteX21" fmla="*/ 522221 w 1116303"/>
                  <a:gd name="connsiteY21" fmla="*/ 112995 h 854843"/>
                  <a:gd name="connsiteX22" fmla="*/ 193610 w 1116303"/>
                  <a:gd name="connsiteY22" fmla="*/ 133236 h 854843"/>
                  <a:gd name="connsiteX0" fmla="*/ 193610 w 1115284"/>
                  <a:gd name="connsiteY0" fmla="*/ 133236 h 854843"/>
                  <a:gd name="connsiteX1" fmla="*/ 19778 w 1115284"/>
                  <a:gd name="connsiteY1" fmla="*/ 657111 h 854843"/>
                  <a:gd name="connsiteX2" fmla="*/ 32875 w 1115284"/>
                  <a:gd name="connsiteY2" fmla="*/ 653539 h 854843"/>
                  <a:gd name="connsiteX3" fmla="*/ 278144 w 1115284"/>
                  <a:gd name="connsiteY3" fmla="*/ 688067 h 854843"/>
                  <a:gd name="connsiteX4" fmla="*/ 309100 w 1115284"/>
                  <a:gd name="connsiteY4" fmla="*/ 717833 h 854843"/>
                  <a:gd name="connsiteX5" fmla="*/ 313863 w 1115284"/>
                  <a:gd name="connsiteY5" fmla="*/ 779745 h 854843"/>
                  <a:gd name="connsiteX6" fmla="*/ 284097 w 1115284"/>
                  <a:gd name="connsiteY6" fmla="*/ 841658 h 854843"/>
                  <a:gd name="connsiteX7" fmla="*/ 321006 w 1115284"/>
                  <a:gd name="connsiteY7" fmla="*/ 829752 h 854843"/>
                  <a:gd name="connsiteX8" fmla="*/ 361488 w 1115284"/>
                  <a:gd name="connsiteY8" fmla="*/ 828561 h 854843"/>
                  <a:gd name="connsiteX9" fmla="*/ 476978 w 1115284"/>
                  <a:gd name="connsiteY9" fmla="*/ 472564 h 854843"/>
                  <a:gd name="connsiteX10" fmla="*/ 482931 w 1115284"/>
                  <a:gd name="connsiteY10" fmla="*/ 398745 h 854843"/>
                  <a:gd name="connsiteX11" fmla="*/ 659144 w 1115284"/>
                  <a:gd name="connsiteY11" fmla="*/ 214199 h 854843"/>
                  <a:gd name="connsiteX12" fmla="*/ 471025 w 1115284"/>
                  <a:gd name="connsiteY12" fmla="*/ 429702 h 854843"/>
                  <a:gd name="connsiteX13" fmla="*/ 501981 w 1115284"/>
                  <a:gd name="connsiteY13" fmla="*/ 504711 h 854843"/>
                  <a:gd name="connsiteX14" fmla="*/ 518650 w 1115284"/>
                  <a:gd name="connsiteY14" fmla="*/ 584483 h 854843"/>
                  <a:gd name="connsiteX15" fmla="*/ 705578 w 1115284"/>
                  <a:gd name="connsiteY15" fmla="*/ 699974 h 854843"/>
                  <a:gd name="connsiteX16" fmla="*/ 1042525 w 1115284"/>
                  <a:gd name="connsiteY16" fmla="*/ 702355 h 854843"/>
                  <a:gd name="connsiteX17" fmla="*/ 1113963 w 1115284"/>
                  <a:gd name="connsiteY17" fmla="*/ 324927 h 854843"/>
                  <a:gd name="connsiteX18" fmla="*/ 856787 w 1115284"/>
                  <a:gd name="connsiteY18" fmla="*/ 314212 h 854843"/>
                  <a:gd name="connsiteX19" fmla="*/ 911556 w 1115284"/>
                  <a:gd name="connsiteY19" fmla="*/ 42749 h 854843"/>
                  <a:gd name="connsiteX20" fmla="*/ 892506 w 1115284"/>
                  <a:gd name="connsiteY20" fmla="*/ 5839 h 854843"/>
                  <a:gd name="connsiteX21" fmla="*/ 522221 w 1115284"/>
                  <a:gd name="connsiteY21" fmla="*/ 112995 h 854843"/>
                  <a:gd name="connsiteX22" fmla="*/ 193610 w 1115284"/>
                  <a:gd name="connsiteY22" fmla="*/ 133236 h 854843"/>
                  <a:gd name="connsiteX0" fmla="*/ 193610 w 1114853"/>
                  <a:gd name="connsiteY0" fmla="*/ 133236 h 854843"/>
                  <a:gd name="connsiteX1" fmla="*/ 19778 w 1114853"/>
                  <a:gd name="connsiteY1" fmla="*/ 657111 h 854843"/>
                  <a:gd name="connsiteX2" fmla="*/ 32875 w 1114853"/>
                  <a:gd name="connsiteY2" fmla="*/ 653539 h 854843"/>
                  <a:gd name="connsiteX3" fmla="*/ 278144 w 1114853"/>
                  <a:gd name="connsiteY3" fmla="*/ 688067 h 854843"/>
                  <a:gd name="connsiteX4" fmla="*/ 309100 w 1114853"/>
                  <a:gd name="connsiteY4" fmla="*/ 717833 h 854843"/>
                  <a:gd name="connsiteX5" fmla="*/ 313863 w 1114853"/>
                  <a:gd name="connsiteY5" fmla="*/ 779745 h 854843"/>
                  <a:gd name="connsiteX6" fmla="*/ 284097 w 1114853"/>
                  <a:gd name="connsiteY6" fmla="*/ 841658 h 854843"/>
                  <a:gd name="connsiteX7" fmla="*/ 321006 w 1114853"/>
                  <a:gd name="connsiteY7" fmla="*/ 829752 h 854843"/>
                  <a:gd name="connsiteX8" fmla="*/ 361488 w 1114853"/>
                  <a:gd name="connsiteY8" fmla="*/ 828561 h 854843"/>
                  <a:gd name="connsiteX9" fmla="*/ 476978 w 1114853"/>
                  <a:gd name="connsiteY9" fmla="*/ 472564 h 854843"/>
                  <a:gd name="connsiteX10" fmla="*/ 482931 w 1114853"/>
                  <a:gd name="connsiteY10" fmla="*/ 398745 h 854843"/>
                  <a:gd name="connsiteX11" fmla="*/ 659144 w 1114853"/>
                  <a:gd name="connsiteY11" fmla="*/ 214199 h 854843"/>
                  <a:gd name="connsiteX12" fmla="*/ 471025 w 1114853"/>
                  <a:gd name="connsiteY12" fmla="*/ 429702 h 854843"/>
                  <a:gd name="connsiteX13" fmla="*/ 501981 w 1114853"/>
                  <a:gd name="connsiteY13" fmla="*/ 504711 h 854843"/>
                  <a:gd name="connsiteX14" fmla="*/ 518650 w 1114853"/>
                  <a:gd name="connsiteY14" fmla="*/ 584483 h 854843"/>
                  <a:gd name="connsiteX15" fmla="*/ 705578 w 1114853"/>
                  <a:gd name="connsiteY15" fmla="*/ 699974 h 854843"/>
                  <a:gd name="connsiteX16" fmla="*/ 1042525 w 1114853"/>
                  <a:gd name="connsiteY16" fmla="*/ 702355 h 854843"/>
                  <a:gd name="connsiteX17" fmla="*/ 1113963 w 1114853"/>
                  <a:gd name="connsiteY17" fmla="*/ 324927 h 854843"/>
                  <a:gd name="connsiteX18" fmla="*/ 856787 w 1114853"/>
                  <a:gd name="connsiteY18" fmla="*/ 314212 h 854843"/>
                  <a:gd name="connsiteX19" fmla="*/ 911556 w 1114853"/>
                  <a:gd name="connsiteY19" fmla="*/ 42749 h 854843"/>
                  <a:gd name="connsiteX20" fmla="*/ 892506 w 1114853"/>
                  <a:gd name="connsiteY20" fmla="*/ 5839 h 854843"/>
                  <a:gd name="connsiteX21" fmla="*/ 522221 w 1114853"/>
                  <a:gd name="connsiteY21" fmla="*/ 112995 h 854843"/>
                  <a:gd name="connsiteX22" fmla="*/ 193610 w 1114853"/>
                  <a:gd name="connsiteY22" fmla="*/ 133236 h 854843"/>
                  <a:gd name="connsiteX0" fmla="*/ 193610 w 1116288"/>
                  <a:gd name="connsiteY0" fmla="*/ 133236 h 854843"/>
                  <a:gd name="connsiteX1" fmla="*/ 19778 w 1116288"/>
                  <a:gd name="connsiteY1" fmla="*/ 657111 h 854843"/>
                  <a:gd name="connsiteX2" fmla="*/ 32875 w 1116288"/>
                  <a:gd name="connsiteY2" fmla="*/ 653539 h 854843"/>
                  <a:gd name="connsiteX3" fmla="*/ 278144 w 1116288"/>
                  <a:gd name="connsiteY3" fmla="*/ 688067 h 854843"/>
                  <a:gd name="connsiteX4" fmla="*/ 309100 w 1116288"/>
                  <a:gd name="connsiteY4" fmla="*/ 717833 h 854843"/>
                  <a:gd name="connsiteX5" fmla="*/ 313863 w 1116288"/>
                  <a:gd name="connsiteY5" fmla="*/ 779745 h 854843"/>
                  <a:gd name="connsiteX6" fmla="*/ 284097 w 1116288"/>
                  <a:gd name="connsiteY6" fmla="*/ 841658 h 854843"/>
                  <a:gd name="connsiteX7" fmla="*/ 321006 w 1116288"/>
                  <a:gd name="connsiteY7" fmla="*/ 829752 h 854843"/>
                  <a:gd name="connsiteX8" fmla="*/ 361488 w 1116288"/>
                  <a:gd name="connsiteY8" fmla="*/ 828561 h 854843"/>
                  <a:gd name="connsiteX9" fmla="*/ 476978 w 1116288"/>
                  <a:gd name="connsiteY9" fmla="*/ 472564 h 854843"/>
                  <a:gd name="connsiteX10" fmla="*/ 482931 w 1116288"/>
                  <a:gd name="connsiteY10" fmla="*/ 398745 h 854843"/>
                  <a:gd name="connsiteX11" fmla="*/ 659144 w 1116288"/>
                  <a:gd name="connsiteY11" fmla="*/ 214199 h 854843"/>
                  <a:gd name="connsiteX12" fmla="*/ 471025 w 1116288"/>
                  <a:gd name="connsiteY12" fmla="*/ 429702 h 854843"/>
                  <a:gd name="connsiteX13" fmla="*/ 501981 w 1116288"/>
                  <a:gd name="connsiteY13" fmla="*/ 504711 h 854843"/>
                  <a:gd name="connsiteX14" fmla="*/ 518650 w 1116288"/>
                  <a:gd name="connsiteY14" fmla="*/ 584483 h 854843"/>
                  <a:gd name="connsiteX15" fmla="*/ 706769 w 1116288"/>
                  <a:gd name="connsiteY15" fmla="*/ 691639 h 854843"/>
                  <a:gd name="connsiteX16" fmla="*/ 1042525 w 1116288"/>
                  <a:gd name="connsiteY16" fmla="*/ 702355 h 854843"/>
                  <a:gd name="connsiteX17" fmla="*/ 1113963 w 1116288"/>
                  <a:gd name="connsiteY17" fmla="*/ 324927 h 854843"/>
                  <a:gd name="connsiteX18" fmla="*/ 856787 w 1116288"/>
                  <a:gd name="connsiteY18" fmla="*/ 314212 h 854843"/>
                  <a:gd name="connsiteX19" fmla="*/ 911556 w 1116288"/>
                  <a:gd name="connsiteY19" fmla="*/ 42749 h 854843"/>
                  <a:gd name="connsiteX20" fmla="*/ 892506 w 1116288"/>
                  <a:gd name="connsiteY20" fmla="*/ 5839 h 854843"/>
                  <a:gd name="connsiteX21" fmla="*/ 522221 w 1116288"/>
                  <a:gd name="connsiteY21" fmla="*/ 112995 h 854843"/>
                  <a:gd name="connsiteX22" fmla="*/ 193610 w 1116288"/>
                  <a:gd name="connsiteY22" fmla="*/ 133236 h 854843"/>
                  <a:gd name="connsiteX0" fmla="*/ 193610 w 1116288"/>
                  <a:gd name="connsiteY0" fmla="*/ 133236 h 854843"/>
                  <a:gd name="connsiteX1" fmla="*/ 19778 w 1116288"/>
                  <a:gd name="connsiteY1" fmla="*/ 657111 h 854843"/>
                  <a:gd name="connsiteX2" fmla="*/ 32875 w 1116288"/>
                  <a:gd name="connsiteY2" fmla="*/ 653539 h 854843"/>
                  <a:gd name="connsiteX3" fmla="*/ 278144 w 1116288"/>
                  <a:gd name="connsiteY3" fmla="*/ 688067 h 854843"/>
                  <a:gd name="connsiteX4" fmla="*/ 309100 w 1116288"/>
                  <a:gd name="connsiteY4" fmla="*/ 717833 h 854843"/>
                  <a:gd name="connsiteX5" fmla="*/ 313863 w 1116288"/>
                  <a:gd name="connsiteY5" fmla="*/ 779745 h 854843"/>
                  <a:gd name="connsiteX6" fmla="*/ 284097 w 1116288"/>
                  <a:gd name="connsiteY6" fmla="*/ 841658 h 854843"/>
                  <a:gd name="connsiteX7" fmla="*/ 321006 w 1116288"/>
                  <a:gd name="connsiteY7" fmla="*/ 829752 h 854843"/>
                  <a:gd name="connsiteX8" fmla="*/ 361488 w 1116288"/>
                  <a:gd name="connsiteY8" fmla="*/ 828561 h 854843"/>
                  <a:gd name="connsiteX9" fmla="*/ 476978 w 1116288"/>
                  <a:gd name="connsiteY9" fmla="*/ 472564 h 854843"/>
                  <a:gd name="connsiteX10" fmla="*/ 482931 w 1116288"/>
                  <a:gd name="connsiteY10" fmla="*/ 398745 h 854843"/>
                  <a:gd name="connsiteX11" fmla="*/ 659144 w 1116288"/>
                  <a:gd name="connsiteY11" fmla="*/ 214199 h 854843"/>
                  <a:gd name="connsiteX12" fmla="*/ 471025 w 1116288"/>
                  <a:gd name="connsiteY12" fmla="*/ 429702 h 854843"/>
                  <a:gd name="connsiteX13" fmla="*/ 501981 w 1116288"/>
                  <a:gd name="connsiteY13" fmla="*/ 504711 h 854843"/>
                  <a:gd name="connsiteX14" fmla="*/ 518650 w 1116288"/>
                  <a:gd name="connsiteY14" fmla="*/ 584483 h 854843"/>
                  <a:gd name="connsiteX15" fmla="*/ 706769 w 1116288"/>
                  <a:gd name="connsiteY15" fmla="*/ 691639 h 854843"/>
                  <a:gd name="connsiteX16" fmla="*/ 1042525 w 1116288"/>
                  <a:gd name="connsiteY16" fmla="*/ 702355 h 854843"/>
                  <a:gd name="connsiteX17" fmla="*/ 1113963 w 1116288"/>
                  <a:gd name="connsiteY17" fmla="*/ 324927 h 854843"/>
                  <a:gd name="connsiteX18" fmla="*/ 856787 w 1116288"/>
                  <a:gd name="connsiteY18" fmla="*/ 314212 h 854843"/>
                  <a:gd name="connsiteX19" fmla="*/ 911556 w 1116288"/>
                  <a:gd name="connsiteY19" fmla="*/ 42749 h 854843"/>
                  <a:gd name="connsiteX20" fmla="*/ 892506 w 1116288"/>
                  <a:gd name="connsiteY20" fmla="*/ 5839 h 854843"/>
                  <a:gd name="connsiteX21" fmla="*/ 522221 w 1116288"/>
                  <a:gd name="connsiteY21" fmla="*/ 112995 h 854843"/>
                  <a:gd name="connsiteX22" fmla="*/ 193610 w 1116288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59144 w 1114743"/>
                  <a:gd name="connsiteY11" fmla="*/ 214199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57953 w 1114743"/>
                  <a:gd name="connsiteY11" fmla="*/ 310640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492456 w 1114743"/>
                  <a:gd name="connsiteY13" fmla="*/ 513045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492456 w 1114743"/>
                  <a:gd name="connsiteY13" fmla="*/ 513045 h 854843"/>
                  <a:gd name="connsiteX14" fmla="*/ 535319 w 1114743"/>
                  <a:gd name="connsiteY14" fmla="*/ 599961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67826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492456 w 1114743"/>
                  <a:gd name="connsiteY13" fmla="*/ 513045 h 854843"/>
                  <a:gd name="connsiteX14" fmla="*/ 535319 w 1114743"/>
                  <a:gd name="connsiteY14" fmla="*/ 599961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85291 w 1106424"/>
                  <a:gd name="connsiteY0" fmla="*/ 133236 h 854843"/>
                  <a:gd name="connsiteX1" fmla="*/ 11459 w 1106424"/>
                  <a:gd name="connsiteY1" fmla="*/ 657111 h 854843"/>
                  <a:gd name="connsiteX2" fmla="*/ 24556 w 1106424"/>
                  <a:gd name="connsiteY2" fmla="*/ 667826 h 854843"/>
                  <a:gd name="connsiteX3" fmla="*/ 269825 w 1106424"/>
                  <a:gd name="connsiteY3" fmla="*/ 688067 h 854843"/>
                  <a:gd name="connsiteX4" fmla="*/ 300781 w 1106424"/>
                  <a:gd name="connsiteY4" fmla="*/ 717833 h 854843"/>
                  <a:gd name="connsiteX5" fmla="*/ 305544 w 1106424"/>
                  <a:gd name="connsiteY5" fmla="*/ 779745 h 854843"/>
                  <a:gd name="connsiteX6" fmla="*/ 275778 w 1106424"/>
                  <a:gd name="connsiteY6" fmla="*/ 841658 h 854843"/>
                  <a:gd name="connsiteX7" fmla="*/ 312687 w 1106424"/>
                  <a:gd name="connsiteY7" fmla="*/ 829752 h 854843"/>
                  <a:gd name="connsiteX8" fmla="*/ 353169 w 1106424"/>
                  <a:gd name="connsiteY8" fmla="*/ 828561 h 854843"/>
                  <a:gd name="connsiteX9" fmla="*/ 468659 w 1106424"/>
                  <a:gd name="connsiteY9" fmla="*/ 472564 h 854843"/>
                  <a:gd name="connsiteX10" fmla="*/ 474612 w 1106424"/>
                  <a:gd name="connsiteY10" fmla="*/ 398745 h 854843"/>
                  <a:gd name="connsiteX11" fmla="*/ 636537 w 1106424"/>
                  <a:gd name="connsiteY11" fmla="*/ 221343 h 854843"/>
                  <a:gd name="connsiteX12" fmla="*/ 473421 w 1106424"/>
                  <a:gd name="connsiteY12" fmla="*/ 434465 h 854843"/>
                  <a:gd name="connsiteX13" fmla="*/ 484137 w 1106424"/>
                  <a:gd name="connsiteY13" fmla="*/ 513045 h 854843"/>
                  <a:gd name="connsiteX14" fmla="*/ 527000 w 1106424"/>
                  <a:gd name="connsiteY14" fmla="*/ 599961 h 854843"/>
                  <a:gd name="connsiteX15" fmla="*/ 698450 w 1106424"/>
                  <a:gd name="connsiteY15" fmla="*/ 691639 h 854843"/>
                  <a:gd name="connsiteX16" fmla="*/ 1034206 w 1106424"/>
                  <a:gd name="connsiteY16" fmla="*/ 702355 h 854843"/>
                  <a:gd name="connsiteX17" fmla="*/ 1105644 w 1106424"/>
                  <a:gd name="connsiteY17" fmla="*/ 324927 h 854843"/>
                  <a:gd name="connsiteX18" fmla="*/ 848468 w 1106424"/>
                  <a:gd name="connsiteY18" fmla="*/ 314212 h 854843"/>
                  <a:gd name="connsiteX19" fmla="*/ 903237 w 1106424"/>
                  <a:gd name="connsiteY19" fmla="*/ 42749 h 854843"/>
                  <a:gd name="connsiteX20" fmla="*/ 884187 w 1106424"/>
                  <a:gd name="connsiteY20" fmla="*/ 5839 h 854843"/>
                  <a:gd name="connsiteX21" fmla="*/ 513902 w 1106424"/>
                  <a:gd name="connsiteY21" fmla="*/ 112995 h 854843"/>
                  <a:gd name="connsiteX22" fmla="*/ 185291 w 1106424"/>
                  <a:gd name="connsiteY22" fmla="*/ 133236 h 854843"/>
                  <a:gd name="connsiteX0" fmla="*/ 194228 w 1115361"/>
                  <a:gd name="connsiteY0" fmla="*/ 133236 h 854843"/>
                  <a:gd name="connsiteX1" fmla="*/ 20396 w 1115361"/>
                  <a:gd name="connsiteY1" fmla="*/ 657111 h 854843"/>
                  <a:gd name="connsiteX2" fmla="*/ 32302 w 1115361"/>
                  <a:gd name="connsiteY2" fmla="*/ 676160 h 854843"/>
                  <a:gd name="connsiteX3" fmla="*/ 278762 w 1115361"/>
                  <a:gd name="connsiteY3" fmla="*/ 688067 h 854843"/>
                  <a:gd name="connsiteX4" fmla="*/ 309718 w 1115361"/>
                  <a:gd name="connsiteY4" fmla="*/ 717833 h 854843"/>
                  <a:gd name="connsiteX5" fmla="*/ 314481 w 1115361"/>
                  <a:gd name="connsiteY5" fmla="*/ 779745 h 854843"/>
                  <a:gd name="connsiteX6" fmla="*/ 284715 w 1115361"/>
                  <a:gd name="connsiteY6" fmla="*/ 841658 h 854843"/>
                  <a:gd name="connsiteX7" fmla="*/ 321624 w 1115361"/>
                  <a:gd name="connsiteY7" fmla="*/ 829752 h 854843"/>
                  <a:gd name="connsiteX8" fmla="*/ 362106 w 1115361"/>
                  <a:gd name="connsiteY8" fmla="*/ 828561 h 854843"/>
                  <a:gd name="connsiteX9" fmla="*/ 477596 w 1115361"/>
                  <a:gd name="connsiteY9" fmla="*/ 472564 h 854843"/>
                  <a:gd name="connsiteX10" fmla="*/ 483549 w 1115361"/>
                  <a:gd name="connsiteY10" fmla="*/ 398745 h 854843"/>
                  <a:gd name="connsiteX11" fmla="*/ 645474 w 1115361"/>
                  <a:gd name="connsiteY11" fmla="*/ 221343 h 854843"/>
                  <a:gd name="connsiteX12" fmla="*/ 482358 w 1115361"/>
                  <a:gd name="connsiteY12" fmla="*/ 434465 h 854843"/>
                  <a:gd name="connsiteX13" fmla="*/ 493074 w 1115361"/>
                  <a:gd name="connsiteY13" fmla="*/ 513045 h 854843"/>
                  <a:gd name="connsiteX14" fmla="*/ 535937 w 1115361"/>
                  <a:gd name="connsiteY14" fmla="*/ 599961 h 854843"/>
                  <a:gd name="connsiteX15" fmla="*/ 707387 w 1115361"/>
                  <a:gd name="connsiteY15" fmla="*/ 691639 h 854843"/>
                  <a:gd name="connsiteX16" fmla="*/ 1043143 w 1115361"/>
                  <a:gd name="connsiteY16" fmla="*/ 702355 h 854843"/>
                  <a:gd name="connsiteX17" fmla="*/ 1114581 w 1115361"/>
                  <a:gd name="connsiteY17" fmla="*/ 324927 h 854843"/>
                  <a:gd name="connsiteX18" fmla="*/ 857405 w 1115361"/>
                  <a:gd name="connsiteY18" fmla="*/ 314212 h 854843"/>
                  <a:gd name="connsiteX19" fmla="*/ 912174 w 1115361"/>
                  <a:gd name="connsiteY19" fmla="*/ 42749 h 854843"/>
                  <a:gd name="connsiteX20" fmla="*/ 893124 w 1115361"/>
                  <a:gd name="connsiteY20" fmla="*/ 5839 h 854843"/>
                  <a:gd name="connsiteX21" fmla="*/ 522839 w 1115361"/>
                  <a:gd name="connsiteY21" fmla="*/ 112995 h 854843"/>
                  <a:gd name="connsiteX22" fmla="*/ 194228 w 1115361"/>
                  <a:gd name="connsiteY22" fmla="*/ 133236 h 854843"/>
                  <a:gd name="connsiteX0" fmla="*/ 184263 w 1105396"/>
                  <a:gd name="connsiteY0" fmla="*/ 133236 h 854843"/>
                  <a:gd name="connsiteX1" fmla="*/ 10431 w 1105396"/>
                  <a:gd name="connsiteY1" fmla="*/ 657111 h 854843"/>
                  <a:gd name="connsiteX2" fmla="*/ 22337 w 1105396"/>
                  <a:gd name="connsiteY2" fmla="*/ 676160 h 854843"/>
                  <a:gd name="connsiteX3" fmla="*/ 268797 w 1105396"/>
                  <a:gd name="connsiteY3" fmla="*/ 688067 h 854843"/>
                  <a:gd name="connsiteX4" fmla="*/ 299753 w 1105396"/>
                  <a:gd name="connsiteY4" fmla="*/ 717833 h 854843"/>
                  <a:gd name="connsiteX5" fmla="*/ 304516 w 1105396"/>
                  <a:gd name="connsiteY5" fmla="*/ 779745 h 854843"/>
                  <a:gd name="connsiteX6" fmla="*/ 274750 w 1105396"/>
                  <a:gd name="connsiteY6" fmla="*/ 841658 h 854843"/>
                  <a:gd name="connsiteX7" fmla="*/ 311659 w 1105396"/>
                  <a:gd name="connsiteY7" fmla="*/ 829752 h 854843"/>
                  <a:gd name="connsiteX8" fmla="*/ 352141 w 1105396"/>
                  <a:gd name="connsiteY8" fmla="*/ 828561 h 854843"/>
                  <a:gd name="connsiteX9" fmla="*/ 467631 w 1105396"/>
                  <a:gd name="connsiteY9" fmla="*/ 472564 h 854843"/>
                  <a:gd name="connsiteX10" fmla="*/ 473584 w 1105396"/>
                  <a:gd name="connsiteY10" fmla="*/ 398745 h 854843"/>
                  <a:gd name="connsiteX11" fmla="*/ 635509 w 1105396"/>
                  <a:gd name="connsiteY11" fmla="*/ 221343 h 854843"/>
                  <a:gd name="connsiteX12" fmla="*/ 472393 w 1105396"/>
                  <a:gd name="connsiteY12" fmla="*/ 434465 h 854843"/>
                  <a:gd name="connsiteX13" fmla="*/ 483109 w 1105396"/>
                  <a:gd name="connsiteY13" fmla="*/ 513045 h 854843"/>
                  <a:gd name="connsiteX14" fmla="*/ 525972 w 1105396"/>
                  <a:gd name="connsiteY14" fmla="*/ 599961 h 854843"/>
                  <a:gd name="connsiteX15" fmla="*/ 697422 w 1105396"/>
                  <a:gd name="connsiteY15" fmla="*/ 691639 h 854843"/>
                  <a:gd name="connsiteX16" fmla="*/ 1033178 w 1105396"/>
                  <a:gd name="connsiteY16" fmla="*/ 702355 h 854843"/>
                  <a:gd name="connsiteX17" fmla="*/ 1104616 w 1105396"/>
                  <a:gd name="connsiteY17" fmla="*/ 324927 h 854843"/>
                  <a:gd name="connsiteX18" fmla="*/ 847440 w 1105396"/>
                  <a:gd name="connsiteY18" fmla="*/ 314212 h 854843"/>
                  <a:gd name="connsiteX19" fmla="*/ 902209 w 1105396"/>
                  <a:gd name="connsiteY19" fmla="*/ 42749 h 854843"/>
                  <a:gd name="connsiteX20" fmla="*/ 883159 w 1105396"/>
                  <a:gd name="connsiteY20" fmla="*/ 5839 h 854843"/>
                  <a:gd name="connsiteX21" fmla="*/ 512874 w 1105396"/>
                  <a:gd name="connsiteY21" fmla="*/ 112995 h 854843"/>
                  <a:gd name="connsiteX22" fmla="*/ 184263 w 1105396"/>
                  <a:gd name="connsiteY22" fmla="*/ 133236 h 854843"/>
                  <a:gd name="connsiteX0" fmla="*/ 184263 w 1105396"/>
                  <a:gd name="connsiteY0" fmla="*/ 133236 h 854843"/>
                  <a:gd name="connsiteX1" fmla="*/ 10431 w 1105396"/>
                  <a:gd name="connsiteY1" fmla="*/ 657111 h 854843"/>
                  <a:gd name="connsiteX2" fmla="*/ 22337 w 1105396"/>
                  <a:gd name="connsiteY2" fmla="*/ 676160 h 854843"/>
                  <a:gd name="connsiteX3" fmla="*/ 268797 w 1105396"/>
                  <a:gd name="connsiteY3" fmla="*/ 688067 h 854843"/>
                  <a:gd name="connsiteX4" fmla="*/ 299753 w 1105396"/>
                  <a:gd name="connsiteY4" fmla="*/ 717833 h 854843"/>
                  <a:gd name="connsiteX5" fmla="*/ 304516 w 1105396"/>
                  <a:gd name="connsiteY5" fmla="*/ 779745 h 854843"/>
                  <a:gd name="connsiteX6" fmla="*/ 274750 w 1105396"/>
                  <a:gd name="connsiteY6" fmla="*/ 841658 h 854843"/>
                  <a:gd name="connsiteX7" fmla="*/ 311659 w 1105396"/>
                  <a:gd name="connsiteY7" fmla="*/ 829752 h 854843"/>
                  <a:gd name="connsiteX8" fmla="*/ 352141 w 1105396"/>
                  <a:gd name="connsiteY8" fmla="*/ 828561 h 854843"/>
                  <a:gd name="connsiteX9" fmla="*/ 467631 w 1105396"/>
                  <a:gd name="connsiteY9" fmla="*/ 472564 h 854843"/>
                  <a:gd name="connsiteX10" fmla="*/ 473584 w 1105396"/>
                  <a:gd name="connsiteY10" fmla="*/ 398745 h 854843"/>
                  <a:gd name="connsiteX11" fmla="*/ 635509 w 1105396"/>
                  <a:gd name="connsiteY11" fmla="*/ 221343 h 854843"/>
                  <a:gd name="connsiteX12" fmla="*/ 472393 w 1105396"/>
                  <a:gd name="connsiteY12" fmla="*/ 434465 h 854843"/>
                  <a:gd name="connsiteX13" fmla="*/ 483109 w 1105396"/>
                  <a:gd name="connsiteY13" fmla="*/ 513045 h 854843"/>
                  <a:gd name="connsiteX14" fmla="*/ 525972 w 1105396"/>
                  <a:gd name="connsiteY14" fmla="*/ 599961 h 854843"/>
                  <a:gd name="connsiteX15" fmla="*/ 697422 w 1105396"/>
                  <a:gd name="connsiteY15" fmla="*/ 691639 h 854843"/>
                  <a:gd name="connsiteX16" fmla="*/ 1033178 w 1105396"/>
                  <a:gd name="connsiteY16" fmla="*/ 702355 h 854843"/>
                  <a:gd name="connsiteX17" fmla="*/ 1104616 w 1105396"/>
                  <a:gd name="connsiteY17" fmla="*/ 324927 h 854843"/>
                  <a:gd name="connsiteX18" fmla="*/ 847440 w 1105396"/>
                  <a:gd name="connsiteY18" fmla="*/ 314212 h 854843"/>
                  <a:gd name="connsiteX19" fmla="*/ 902209 w 1105396"/>
                  <a:gd name="connsiteY19" fmla="*/ 42749 h 854843"/>
                  <a:gd name="connsiteX20" fmla="*/ 883159 w 1105396"/>
                  <a:gd name="connsiteY20" fmla="*/ 5839 h 854843"/>
                  <a:gd name="connsiteX21" fmla="*/ 512874 w 1105396"/>
                  <a:gd name="connsiteY21" fmla="*/ 112995 h 854843"/>
                  <a:gd name="connsiteX22" fmla="*/ 184263 w 1105396"/>
                  <a:gd name="connsiteY22" fmla="*/ 133236 h 854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5396" h="854843">
                    <a:moveTo>
                      <a:pt x="184263" y="133236"/>
                    </a:moveTo>
                    <a:cubicBezTo>
                      <a:pt x="164816" y="145341"/>
                      <a:pt x="8844" y="649967"/>
                      <a:pt x="10431" y="657111"/>
                    </a:cubicBezTo>
                    <a:cubicBezTo>
                      <a:pt x="12018" y="664255"/>
                      <a:pt x="-20724" y="671001"/>
                      <a:pt x="22337" y="676160"/>
                    </a:cubicBezTo>
                    <a:cubicBezTo>
                      <a:pt x="65398" y="681319"/>
                      <a:pt x="255898" y="681122"/>
                      <a:pt x="268797" y="688067"/>
                    </a:cubicBezTo>
                    <a:cubicBezTo>
                      <a:pt x="281696" y="695012"/>
                      <a:pt x="293800" y="702553"/>
                      <a:pt x="299753" y="717833"/>
                    </a:cubicBezTo>
                    <a:cubicBezTo>
                      <a:pt x="305706" y="733113"/>
                      <a:pt x="308683" y="759108"/>
                      <a:pt x="304516" y="779745"/>
                    </a:cubicBezTo>
                    <a:cubicBezTo>
                      <a:pt x="300349" y="800383"/>
                      <a:pt x="273560" y="833324"/>
                      <a:pt x="274750" y="841658"/>
                    </a:cubicBezTo>
                    <a:cubicBezTo>
                      <a:pt x="275940" y="849992"/>
                      <a:pt x="298761" y="831935"/>
                      <a:pt x="311659" y="829752"/>
                    </a:cubicBezTo>
                    <a:cubicBezTo>
                      <a:pt x="324558" y="827569"/>
                      <a:pt x="326146" y="888092"/>
                      <a:pt x="352141" y="828561"/>
                    </a:cubicBezTo>
                    <a:cubicBezTo>
                      <a:pt x="378136" y="769030"/>
                      <a:pt x="447391" y="544200"/>
                      <a:pt x="467631" y="472564"/>
                    </a:cubicBezTo>
                    <a:cubicBezTo>
                      <a:pt x="487872" y="400928"/>
                      <a:pt x="456320" y="408468"/>
                      <a:pt x="473584" y="398745"/>
                    </a:cubicBezTo>
                    <a:cubicBezTo>
                      <a:pt x="490848" y="389022"/>
                      <a:pt x="635708" y="215390"/>
                      <a:pt x="635509" y="221343"/>
                    </a:cubicBezTo>
                    <a:cubicBezTo>
                      <a:pt x="635310" y="227296"/>
                      <a:pt x="497793" y="385848"/>
                      <a:pt x="472393" y="434465"/>
                    </a:cubicBezTo>
                    <a:cubicBezTo>
                      <a:pt x="446993" y="483082"/>
                      <a:pt x="474179" y="485462"/>
                      <a:pt x="483109" y="513045"/>
                    </a:cubicBezTo>
                    <a:cubicBezTo>
                      <a:pt x="492039" y="540628"/>
                      <a:pt x="490253" y="570195"/>
                      <a:pt x="525972" y="599961"/>
                    </a:cubicBezTo>
                    <a:cubicBezTo>
                      <a:pt x="561691" y="629727"/>
                      <a:pt x="612888" y="674573"/>
                      <a:pt x="697422" y="691639"/>
                    </a:cubicBezTo>
                    <a:cubicBezTo>
                      <a:pt x="781956" y="708705"/>
                      <a:pt x="1014128" y="736089"/>
                      <a:pt x="1033178" y="702355"/>
                    </a:cubicBezTo>
                    <a:cubicBezTo>
                      <a:pt x="1052228" y="668621"/>
                      <a:pt x="1112950" y="371758"/>
                      <a:pt x="1104616" y="324927"/>
                    </a:cubicBezTo>
                    <a:cubicBezTo>
                      <a:pt x="1096282" y="278096"/>
                      <a:pt x="863315" y="351717"/>
                      <a:pt x="847440" y="314212"/>
                    </a:cubicBezTo>
                    <a:cubicBezTo>
                      <a:pt x="831565" y="276707"/>
                      <a:pt x="896256" y="94145"/>
                      <a:pt x="902209" y="42749"/>
                    </a:cubicBezTo>
                    <a:cubicBezTo>
                      <a:pt x="908162" y="-8647"/>
                      <a:pt x="924435" y="-3090"/>
                      <a:pt x="883159" y="5839"/>
                    </a:cubicBezTo>
                    <a:cubicBezTo>
                      <a:pt x="818072" y="40962"/>
                      <a:pt x="767470" y="60806"/>
                      <a:pt x="512874" y="112995"/>
                    </a:cubicBezTo>
                    <a:cubicBezTo>
                      <a:pt x="258278" y="165184"/>
                      <a:pt x="203710" y="121131"/>
                      <a:pt x="184263" y="133236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6" name="フリーフォーム: 図形 335">
                <a:extLst>
                  <a:ext uri="{FF2B5EF4-FFF2-40B4-BE49-F238E27FC236}">
                    <a16:creationId xmlns:a16="http://schemas.microsoft.com/office/drawing/2014/main" id="{973D3460-E2A2-7FE7-0D69-4003B9B85682}"/>
                  </a:ext>
                </a:extLst>
              </p:cNvPr>
              <p:cNvSpPr/>
              <p:nvPr/>
            </p:nvSpPr>
            <p:spPr>
              <a:xfrm>
                <a:off x="5387430" y="3247786"/>
                <a:ext cx="300300" cy="293447"/>
              </a:xfrm>
              <a:custGeom>
                <a:avLst/>
                <a:gdLst>
                  <a:gd name="connsiteX0" fmla="*/ 313434 w 333400"/>
                  <a:gd name="connsiteY0" fmla="*/ 4549 h 321385"/>
                  <a:gd name="connsiteX1" fmla="*/ 7443 w 333400"/>
                  <a:gd name="connsiteY1" fmla="*/ 128374 h 321385"/>
                  <a:gd name="connsiteX2" fmla="*/ 109837 w 333400"/>
                  <a:gd name="connsiteY2" fmla="*/ 292680 h 321385"/>
                  <a:gd name="connsiteX3" fmla="*/ 282477 w 333400"/>
                  <a:gd name="connsiteY3" fmla="*/ 292680 h 321385"/>
                  <a:gd name="connsiteX4" fmla="*/ 313434 w 333400"/>
                  <a:gd name="connsiteY4" fmla="*/ 4549 h 321385"/>
                  <a:gd name="connsiteX0" fmla="*/ 313434 w 317668"/>
                  <a:gd name="connsiteY0" fmla="*/ 910 h 317746"/>
                  <a:gd name="connsiteX1" fmla="*/ 7443 w 317668"/>
                  <a:gd name="connsiteY1" fmla="*/ 124735 h 317746"/>
                  <a:gd name="connsiteX2" fmla="*/ 109837 w 317668"/>
                  <a:gd name="connsiteY2" fmla="*/ 289041 h 317746"/>
                  <a:gd name="connsiteX3" fmla="*/ 282477 w 317668"/>
                  <a:gd name="connsiteY3" fmla="*/ 289041 h 317746"/>
                  <a:gd name="connsiteX4" fmla="*/ 313434 w 317668"/>
                  <a:gd name="connsiteY4" fmla="*/ 910 h 317746"/>
                  <a:gd name="connsiteX0" fmla="*/ 313434 w 315499"/>
                  <a:gd name="connsiteY0" fmla="*/ 910 h 304015"/>
                  <a:gd name="connsiteX1" fmla="*/ 7443 w 315499"/>
                  <a:gd name="connsiteY1" fmla="*/ 124735 h 304015"/>
                  <a:gd name="connsiteX2" fmla="*/ 109837 w 315499"/>
                  <a:gd name="connsiteY2" fmla="*/ 289041 h 304015"/>
                  <a:gd name="connsiteX3" fmla="*/ 282477 w 315499"/>
                  <a:gd name="connsiteY3" fmla="*/ 289041 h 304015"/>
                  <a:gd name="connsiteX4" fmla="*/ 313434 w 315499"/>
                  <a:gd name="connsiteY4" fmla="*/ 910 h 304015"/>
                  <a:gd name="connsiteX0" fmla="*/ 311205 w 327131"/>
                  <a:gd name="connsiteY0" fmla="*/ 3588 h 306693"/>
                  <a:gd name="connsiteX1" fmla="*/ 7595 w 327131"/>
                  <a:gd name="connsiteY1" fmla="*/ 140510 h 306693"/>
                  <a:gd name="connsiteX2" fmla="*/ 107608 w 327131"/>
                  <a:gd name="connsiteY2" fmla="*/ 291719 h 306693"/>
                  <a:gd name="connsiteX3" fmla="*/ 280248 w 327131"/>
                  <a:gd name="connsiteY3" fmla="*/ 291719 h 306693"/>
                  <a:gd name="connsiteX4" fmla="*/ 311205 w 327131"/>
                  <a:gd name="connsiteY4" fmla="*/ 3588 h 306693"/>
                  <a:gd name="connsiteX0" fmla="*/ 306247 w 322173"/>
                  <a:gd name="connsiteY0" fmla="*/ 2975 h 306080"/>
                  <a:gd name="connsiteX1" fmla="*/ 2637 w 322173"/>
                  <a:gd name="connsiteY1" fmla="*/ 139897 h 306080"/>
                  <a:gd name="connsiteX2" fmla="*/ 102650 w 322173"/>
                  <a:gd name="connsiteY2" fmla="*/ 291106 h 306080"/>
                  <a:gd name="connsiteX3" fmla="*/ 275290 w 322173"/>
                  <a:gd name="connsiteY3" fmla="*/ 291106 h 306080"/>
                  <a:gd name="connsiteX4" fmla="*/ 306247 w 322173"/>
                  <a:gd name="connsiteY4" fmla="*/ 2975 h 306080"/>
                  <a:gd name="connsiteX0" fmla="*/ 298193 w 313531"/>
                  <a:gd name="connsiteY0" fmla="*/ 3037 h 306142"/>
                  <a:gd name="connsiteX1" fmla="*/ 2917 w 313531"/>
                  <a:gd name="connsiteY1" fmla="*/ 138769 h 306142"/>
                  <a:gd name="connsiteX2" fmla="*/ 94596 w 313531"/>
                  <a:gd name="connsiteY2" fmla="*/ 291168 h 306142"/>
                  <a:gd name="connsiteX3" fmla="*/ 267236 w 313531"/>
                  <a:gd name="connsiteY3" fmla="*/ 291168 h 306142"/>
                  <a:gd name="connsiteX4" fmla="*/ 298193 w 313531"/>
                  <a:gd name="connsiteY4" fmla="*/ 3037 h 306142"/>
                  <a:gd name="connsiteX0" fmla="*/ 298193 w 301235"/>
                  <a:gd name="connsiteY0" fmla="*/ 239 h 303344"/>
                  <a:gd name="connsiteX1" fmla="*/ 2917 w 301235"/>
                  <a:gd name="connsiteY1" fmla="*/ 135971 h 303344"/>
                  <a:gd name="connsiteX2" fmla="*/ 94596 w 301235"/>
                  <a:gd name="connsiteY2" fmla="*/ 288370 h 303344"/>
                  <a:gd name="connsiteX3" fmla="*/ 267236 w 301235"/>
                  <a:gd name="connsiteY3" fmla="*/ 288370 h 303344"/>
                  <a:gd name="connsiteX4" fmla="*/ 298193 w 301235"/>
                  <a:gd name="connsiteY4" fmla="*/ 239 h 303344"/>
                  <a:gd name="connsiteX0" fmla="*/ 298193 w 301235"/>
                  <a:gd name="connsiteY0" fmla="*/ 239 h 296931"/>
                  <a:gd name="connsiteX1" fmla="*/ 2917 w 301235"/>
                  <a:gd name="connsiteY1" fmla="*/ 135971 h 296931"/>
                  <a:gd name="connsiteX2" fmla="*/ 94596 w 301235"/>
                  <a:gd name="connsiteY2" fmla="*/ 288370 h 296931"/>
                  <a:gd name="connsiteX3" fmla="*/ 267236 w 301235"/>
                  <a:gd name="connsiteY3" fmla="*/ 288370 h 296931"/>
                  <a:gd name="connsiteX4" fmla="*/ 298193 w 301235"/>
                  <a:gd name="connsiteY4" fmla="*/ 239 h 296931"/>
                  <a:gd name="connsiteX0" fmla="*/ 297610 w 300652"/>
                  <a:gd name="connsiteY0" fmla="*/ 239 h 296931"/>
                  <a:gd name="connsiteX1" fmla="*/ 2334 w 300652"/>
                  <a:gd name="connsiteY1" fmla="*/ 135971 h 296931"/>
                  <a:gd name="connsiteX2" fmla="*/ 94013 w 300652"/>
                  <a:gd name="connsiteY2" fmla="*/ 288370 h 296931"/>
                  <a:gd name="connsiteX3" fmla="*/ 266653 w 300652"/>
                  <a:gd name="connsiteY3" fmla="*/ 288370 h 296931"/>
                  <a:gd name="connsiteX4" fmla="*/ 297610 w 300652"/>
                  <a:gd name="connsiteY4" fmla="*/ 239 h 296931"/>
                  <a:gd name="connsiteX0" fmla="*/ 297610 w 300300"/>
                  <a:gd name="connsiteY0" fmla="*/ 239 h 293447"/>
                  <a:gd name="connsiteX1" fmla="*/ 2334 w 300300"/>
                  <a:gd name="connsiteY1" fmla="*/ 135971 h 293447"/>
                  <a:gd name="connsiteX2" fmla="*/ 94013 w 300300"/>
                  <a:gd name="connsiteY2" fmla="*/ 288370 h 293447"/>
                  <a:gd name="connsiteX3" fmla="*/ 266653 w 300300"/>
                  <a:gd name="connsiteY3" fmla="*/ 288370 h 293447"/>
                  <a:gd name="connsiteX4" fmla="*/ 297610 w 300300"/>
                  <a:gd name="connsiteY4" fmla="*/ 239 h 29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300" h="293447">
                    <a:moveTo>
                      <a:pt x="297610" y="239"/>
                    </a:moveTo>
                    <a:cubicBezTo>
                      <a:pt x="284513" y="-6111"/>
                      <a:pt x="19598" y="116524"/>
                      <a:pt x="2334" y="135971"/>
                    </a:cubicBezTo>
                    <a:cubicBezTo>
                      <a:pt x="-14930" y="155418"/>
                      <a:pt x="68414" y="244317"/>
                      <a:pt x="94013" y="288370"/>
                    </a:cubicBezTo>
                    <a:cubicBezTo>
                      <a:pt x="121993" y="300276"/>
                      <a:pt x="261295" y="287378"/>
                      <a:pt x="266653" y="288370"/>
                    </a:cubicBezTo>
                    <a:cubicBezTo>
                      <a:pt x="272011" y="289362"/>
                      <a:pt x="310707" y="6589"/>
                      <a:pt x="297610" y="239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8" name="フリーフォーム: 図形 337">
                <a:extLst>
                  <a:ext uri="{FF2B5EF4-FFF2-40B4-BE49-F238E27FC236}">
                    <a16:creationId xmlns:a16="http://schemas.microsoft.com/office/drawing/2014/main" id="{FF4ED8BD-CC65-606D-DF1D-BA0CD23AC3F1}"/>
                  </a:ext>
                </a:extLst>
              </p:cNvPr>
              <p:cNvSpPr/>
              <p:nvPr/>
            </p:nvSpPr>
            <p:spPr>
              <a:xfrm>
                <a:off x="5918558" y="3085886"/>
                <a:ext cx="435578" cy="752814"/>
              </a:xfrm>
              <a:custGeom>
                <a:avLst/>
                <a:gdLst>
                  <a:gd name="connsiteX0" fmla="*/ 270346 w 431694"/>
                  <a:gd name="connsiteY0" fmla="*/ 9914 h 761873"/>
                  <a:gd name="connsiteX1" fmla="*/ 146521 w 431694"/>
                  <a:gd name="connsiteY1" fmla="*/ 28964 h 761873"/>
                  <a:gd name="connsiteX2" fmla="*/ 88180 w 431694"/>
                  <a:gd name="connsiteY2" fmla="*/ 140883 h 761873"/>
                  <a:gd name="connsiteX3" fmla="*/ 104849 w 431694"/>
                  <a:gd name="connsiteY3" fmla="*/ 242086 h 761873"/>
                  <a:gd name="connsiteX4" fmla="*/ 171524 w 431694"/>
                  <a:gd name="connsiteY4" fmla="*/ 362339 h 761873"/>
                  <a:gd name="connsiteX5" fmla="*/ 166761 w 431694"/>
                  <a:gd name="connsiteY5" fmla="*/ 407583 h 761873"/>
                  <a:gd name="connsiteX6" fmla="*/ 74 w 431694"/>
                  <a:gd name="connsiteY6" fmla="*/ 568317 h 761873"/>
                  <a:gd name="connsiteX7" fmla="*/ 147711 w 431694"/>
                  <a:gd name="connsiteY7" fmla="*/ 761198 h 761873"/>
                  <a:gd name="connsiteX8" fmla="*/ 309636 w 431694"/>
                  <a:gd name="connsiteY8" fmla="*/ 627848 h 761873"/>
                  <a:gd name="connsiteX9" fmla="*/ 402505 w 431694"/>
                  <a:gd name="connsiteY9" fmla="*/ 513548 h 761873"/>
                  <a:gd name="connsiteX10" fmla="*/ 420365 w 431694"/>
                  <a:gd name="connsiteY10" fmla="*/ 442111 h 761873"/>
                  <a:gd name="connsiteX11" fmla="*/ 428699 w 431694"/>
                  <a:gd name="connsiteY11" fmla="*/ 276614 h 761873"/>
                  <a:gd name="connsiteX12" fmla="*/ 367977 w 431694"/>
                  <a:gd name="connsiteY12" fmla="*/ 163505 h 761873"/>
                  <a:gd name="connsiteX13" fmla="*/ 270346 w 431694"/>
                  <a:gd name="connsiteY13" fmla="*/ 9914 h 761873"/>
                  <a:gd name="connsiteX0" fmla="*/ 270346 w 430665"/>
                  <a:gd name="connsiteY0" fmla="*/ 9914 h 761873"/>
                  <a:gd name="connsiteX1" fmla="*/ 146521 w 430665"/>
                  <a:gd name="connsiteY1" fmla="*/ 28964 h 761873"/>
                  <a:gd name="connsiteX2" fmla="*/ 88180 w 430665"/>
                  <a:gd name="connsiteY2" fmla="*/ 140883 h 761873"/>
                  <a:gd name="connsiteX3" fmla="*/ 104849 w 430665"/>
                  <a:gd name="connsiteY3" fmla="*/ 242086 h 761873"/>
                  <a:gd name="connsiteX4" fmla="*/ 171524 w 430665"/>
                  <a:gd name="connsiteY4" fmla="*/ 362339 h 761873"/>
                  <a:gd name="connsiteX5" fmla="*/ 166761 w 430665"/>
                  <a:gd name="connsiteY5" fmla="*/ 407583 h 761873"/>
                  <a:gd name="connsiteX6" fmla="*/ 74 w 430665"/>
                  <a:gd name="connsiteY6" fmla="*/ 568317 h 761873"/>
                  <a:gd name="connsiteX7" fmla="*/ 147711 w 430665"/>
                  <a:gd name="connsiteY7" fmla="*/ 761198 h 761873"/>
                  <a:gd name="connsiteX8" fmla="*/ 309636 w 430665"/>
                  <a:gd name="connsiteY8" fmla="*/ 627848 h 761873"/>
                  <a:gd name="connsiteX9" fmla="*/ 402505 w 430665"/>
                  <a:gd name="connsiteY9" fmla="*/ 513548 h 761873"/>
                  <a:gd name="connsiteX10" fmla="*/ 420365 w 430665"/>
                  <a:gd name="connsiteY10" fmla="*/ 442111 h 761873"/>
                  <a:gd name="connsiteX11" fmla="*/ 427509 w 430665"/>
                  <a:gd name="connsiteY11" fmla="*/ 288520 h 761873"/>
                  <a:gd name="connsiteX12" fmla="*/ 367977 w 430665"/>
                  <a:gd name="connsiteY12" fmla="*/ 163505 h 761873"/>
                  <a:gd name="connsiteX13" fmla="*/ 270346 w 430665"/>
                  <a:gd name="connsiteY13" fmla="*/ 9914 h 761873"/>
                  <a:gd name="connsiteX0" fmla="*/ 270346 w 430695"/>
                  <a:gd name="connsiteY0" fmla="*/ 9914 h 761862"/>
                  <a:gd name="connsiteX1" fmla="*/ 146521 w 430695"/>
                  <a:gd name="connsiteY1" fmla="*/ 28964 h 761862"/>
                  <a:gd name="connsiteX2" fmla="*/ 88180 w 430695"/>
                  <a:gd name="connsiteY2" fmla="*/ 140883 h 761862"/>
                  <a:gd name="connsiteX3" fmla="*/ 104849 w 430695"/>
                  <a:gd name="connsiteY3" fmla="*/ 242086 h 761862"/>
                  <a:gd name="connsiteX4" fmla="*/ 171524 w 430695"/>
                  <a:gd name="connsiteY4" fmla="*/ 362339 h 761862"/>
                  <a:gd name="connsiteX5" fmla="*/ 166761 w 430695"/>
                  <a:gd name="connsiteY5" fmla="*/ 407583 h 761862"/>
                  <a:gd name="connsiteX6" fmla="*/ 74 w 430695"/>
                  <a:gd name="connsiteY6" fmla="*/ 568317 h 761862"/>
                  <a:gd name="connsiteX7" fmla="*/ 147711 w 430695"/>
                  <a:gd name="connsiteY7" fmla="*/ 761198 h 761862"/>
                  <a:gd name="connsiteX8" fmla="*/ 309636 w 430695"/>
                  <a:gd name="connsiteY8" fmla="*/ 627848 h 761862"/>
                  <a:gd name="connsiteX9" fmla="*/ 401314 w 430695"/>
                  <a:gd name="connsiteY9" fmla="*/ 524264 h 761862"/>
                  <a:gd name="connsiteX10" fmla="*/ 420365 w 430695"/>
                  <a:gd name="connsiteY10" fmla="*/ 442111 h 761862"/>
                  <a:gd name="connsiteX11" fmla="*/ 427509 w 430695"/>
                  <a:gd name="connsiteY11" fmla="*/ 288520 h 761862"/>
                  <a:gd name="connsiteX12" fmla="*/ 367977 w 430695"/>
                  <a:gd name="connsiteY12" fmla="*/ 163505 h 761862"/>
                  <a:gd name="connsiteX13" fmla="*/ 270346 w 430695"/>
                  <a:gd name="connsiteY13" fmla="*/ 9914 h 761862"/>
                  <a:gd name="connsiteX0" fmla="*/ 270329 w 430678"/>
                  <a:gd name="connsiteY0" fmla="*/ 9914 h 753573"/>
                  <a:gd name="connsiteX1" fmla="*/ 146504 w 430678"/>
                  <a:gd name="connsiteY1" fmla="*/ 28964 h 753573"/>
                  <a:gd name="connsiteX2" fmla="*/ 88163 w 430678"/>
                  <a:gd name="connsiteY2" fmla="*/ 140883 h 753573"/>
                  <a:gd name="connsiteX3" fmla="*/ 104832 w 430678"/>
                  <a:gd name="connsiteY3" fmla="*/ 242086 h 753573"/>
                  <a:gd name="connsiteX4" fmla="*/ 171507 w 430678"/>
                  <a:gd name="connsiteY4" fmla="*/ 362339 h 753573"/>
                  <a:gd name="connsiteX5" fmla="*/ 166744 w 430678"/>
                  <a:gd name="connsiteY5" fmla="*/ 407583 h 753573"/>
                  <a:gd name="connsiteX6" fmla="*/ 57 w 430678"/>
                  <a:gd name="connsiteY6" fmla="*/ 568317 h 753573"/>
                  <a:gd name="connsiteX7" fmla="*/ 150076 w 430678"/>
                  <a:gd name="connsiteY7" fmla="*/ 752864 h 753573"/>
                  <a:gd name="connsiteX8" fmla="*/ 309619 w 430678"/>
                  <a:gd name="connsiteY8" fmla="*/ 627848 h 753573"/>
                  <a:gd name="connsiteX9" fmla="*/ 401297 w 430678"/>
                  <a:gd name="connsiteY9" fmla="*/ 524264 h 753573"/>
                  <a:gd name="connsiteX10" fmla="*/ 420348 w 430678"/>
                  <a:gd name="connsiteY10" fmla="*/ 442111 h 753573"/>
                  <a:gd name="connsiteX11" fmla="*/ 427492 w 430678"/>
                  <a:gd name="connsiteY11" fmla="*/ 288520 h 753573"/>
                  <a:gd name="connsiteX12" fmla="*/ 367960 w 430678"/>
                  <a:gd name="connsiteY12" fmla="*/ 163505 h 753573"/>
                  <a:gd name="connsiteX13" fmla="*/ 270329 w 430678"/>
                  <a:gd name="connsiteY13" fmla="*/ 9914 h 753573"/>
                  <a:gd name="connsiteX0" fmla="*/ 270312 w 430661"/>
                  <a:gd name="connsiteY0" fmla="*/ 9914 h 752989"/>
                  <a:gd name="connsiteX1" fmla="*/ 146487 w 430661"/>
                  <a:gd name="connsiteY1" fmla="*/ 28964 h 752989"/>
                  <a:gd name="connsiteX2" fmla="*/ 88146 w 430661"/>
                  <a:gd name="connsiteY2" fmla="*/ 140883 h 752989"/>
                  <a:gd name="connsiteX3" fmla="*/ 104815 w 430661"/>
                  <a:gd name="connsiteY3" fmla="*/ 242086 h 752989"/>
                  <a:gd name="connsiteX4" fmla="*/ 171490 w 430661"/>
                  <a:gd name="connsiteY4" fmla="*/ 362339 h 752989"/>
                  <a:gd name="connsiteX5" fmla="*/ 166727 w 430661"/>
                  <a:gd name="connsiteY5" fmla="*/ 407583 h 752989"/>
                  <a:gd name="connsiteX6" fmla="*/ 40 w 430661"/>
                  <a:gd name="connsiteY6" fmla="*/ 568317 h 752989"/>
                  <a:gd name="connsiteX7" fmla="*/ 150059 w 430661"/>
                  <a:gd name="connsiteY7" fmla="*/ 752864 h 752989"/>
                  <a:gd name="connsiteX8" fmla="*/ 309602 w 430661"/>
                  <a:gd name="connsiteY8" fmla="*/ 627848 h 752989"/>
                  <a:gd name="connsiteX9" fmla="*/ 401280 w 430661"/>
                  <a:gd name="connsiteY9" fmla="*/ 524264 h 752989"/>
                  <a:gd name="connsiteX10" fmla="*/ 420331 w 430661"/>
                  <a:gd name="connsiteY10" fmla="*/ 442111 h 752989"/>
                  <a:gd name="connsiteX11" fmla="*/ 427475 w 430661"/>
                  <a:gd name="connsiteY11" fmla="*/ 288520 h 752989"/>
                  <a:gd name="connsiteX12" fmla="*/ 367943 w 430661"/>
                  <a:gd name="connsiteY12" fmla="*/ 163505 h 752989"/>
                  <a:gd name="connsiteX13" fmla="*/ 270312 w 430661"/>
                  <a:gd name="connsiteY13" fmla="*/ 9914 h 752989"/>
                  <a:gd name="connsiteX0" fmla="*/ 270312 w 430661"/>
                  <a:gd name="connsiteY0" fmla="*/ 9914 h 752989"/>
                  <a:gd name="connsiteX1" fmla="*/ 146487 w 430661"/>
                  <a:gd name="connsiteY1" fmla="*/ 28964 h 752989"/>
                  <a:gd name="connsiteX2" fmla="*/ 88146 w 430661"/>
                  <a:gd name="connsiteY2" fmla="*/ 140883 h 752989"/>
                  <a:gd name="connsiteX3" fmla="*/ 104815 w 430661"/>
                  <a:gd name="connsiteY3" fmla="*/ 242086 h 752989"/>
                  <a:gd name="connsiteX4" fmla="*/ 171490 w 430661"/>
                  <a:gd name="connsiteY4" fmla="*/ 362339 h 752989"/>
                  <a:gd name="connsiteX5" fmla="*/ 166727 w 430661"/>
                  <a:gd name="connsiteY5" fmla="*/ 407583 h 752989"/>
                  <a:gd name="connsiteX6" fmla="*/ 40 w 430661"/>
                  <a:gd name="connsiteY6" fmla="*/ 568317 h 752989"/>
                  <a:gd name="connsiteX7" fmla="*/ 150059 w 430661"/>
                  <a:gd name="connsiteY7" fmla="*/ 752864 h 752989"/>
                  <a:gd name="connsiteX8" fmla="*/ 309602 w 430661"/>
                  <a:gd name="connsiteY8" fmla="*/ 627848 h 752989"/>
                  <a:gd name="connsiteX9" fmla="*/ 401280 w 430661"/>
                  <a:gd name="connsiteY9" fmla="*/ 524264 h 752989"/>
                  <a:gd name="connsiteX10" fmla="*/ 420331 w 430661"/>
                  <a:gd name="connsiteY10" fmla="*/ 442111 h 752989"/>
                  <a:gd name="connsiteX11" fmla="*/ 427475 w 430661"/>
                  <a:gd name="connsiteY11" fmla="*/ 288520 h 752989"/>
                  <a:gd name="connsiteX12" fmla="*/ 367943 w 430661"/>
                  <a:gd name="connsiteY12" fmla="*/ 163505 h 752989"/>
                  <a:gd name="connsiteX13" fmla="*/ 270312 w 430661"/>
                  <a:gd name="connsiteY13" fmla="*/ 9914 h 752989"/>
                  <a:gd name="connsiteX0" fmla="*/ 270312 w 430661"/>
                  <a:gd name="connsiteY0" fmla="*/ 9914 h 752989"/>
                  <a:gd name="connsiteX1" fmla="*/ 146487 w 430661"/>
                  <a:gd name="connsiteY1" fmla="*/ 28964 h 752989"/>
                  <a:gd name="connsiteX2" fmla="*/ 88146 w 430661"/>
                  <a:gd name="connsiteY2" fmla="*/ 140883 h 752989"/>
                  <a:gd name="connsiteX3" fmla="*/ 104815 w 430661"/>
                  <a:gd name="connsiteY3" fmla="*/ 242086 h 752989"/>
                  <a:gd name="connsiteX4" fmla="*/ 169109 w 430661"/>
                  <a:gd name="connsiteY4" fmla="*/ 354005 h 752989"/>
                  <a:gd name="connsiteX5" fmla="*/ 166727 w 430661"/>
                  <a:gd name="connsiteY5" fmla="*/ 407583 h 752989"/>
                  <a:gd name="connsiteX6" fmla="*/ 40 w 430661"/>
                  <a:gd name="connsiteY6" fmla="*/ 568317 h 752989"/>
                  <a:gd name="connsiteX7" fmla="*/ 150059 w 430661"/>
                  <a:gd name="connsiteY7" fmla="*/ 752864 h 752989"/>
                  <a:gd name="connsiteX8" fmla="*/ 309602 w 430661"/>
                  <a:gd name="connsiteY8" fmla="*/ 627848 h 752989"/>
                  <a:gd name="connsiteX9" fmla="*/ 401280 w 430661"/>
                  <a:gd name="connsiteY9" fmla="*/ 524264 h 752989"/>
                  <a:gd name="connsiteX10" fmla="*/ 420331 w 430661"/>
                  <a:gd name="connsiteY10" fmla="*/ 442111 h 752989"/>
                  <a:gd name="connsiteX11" fmla="*/ 427475 w 430661"/>
                  <a:gd name="connsiteY11" fmla="*/ 288520 h 752989"/>
                  <a:gd name="connsiteX12" fmla="*/ 367943 w 430661"/>
                  <a:gd name="connsiteY12" fmla="*/ 163505 h 752989"/>
                  <a:gd name="connsiteX13" fmla="*/ 270312 w 430661"/>
                  <a:gd name="connsiteY13" fmla="*/ 9914 h 752989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2515"/>
                  <a:gd name="connsiteY0" fmla="*/ 9739 h 752814"/>
                  <a:gd name="connsiteX1" fmla="*/ 146487 w 432515"/>
                  <a:gd name="connsiteY1" fmla="*/ 28789 h 752814"/>
                  <a:gd name="connsiteX2" fmla="*/ 88146 w 432515"/>
                  <a:gd name="connsiteY2" fmla="*/ 140708 h 752814"/>
                  <a:gd name="connsiteX3" fmla="*/ 104815 w 432515"/>
                  <a:gd name="connsiteY3" fmla="*/ 241911 h 752814"/>
                  <a:gd name="connsiteX4" fmla="*/ 169109 w 432515"/>
                  <a:gd name="connsiteY4" fmla="*/ 353830 h 752814"/>
                  <a:gd name="connsiteX5" fmla="*/ 166727 w 432515"/>
                  <a:gd name="connsiteY5" fmla="*/ 407408 h 752814"/>
                  <a:gd name="connsiteX6" fmla="*/ 40 w 432515"/>
                  <a:gd name="connsiteY6" fmla="*/ 568142 h 752814"/>
                  <a:gd name="connsiteX7" fmla="*/ 150059 w 432515"/>
                  <a:gd name="connsiteY7" fmla="*/ 752689 h 752814"/>
                  <a:gd name="connsiteX8" fmla="*/ 309602 w 432515"/>
                  <a:gd name="connsiteY8" fmla="*/ 627673 h 752814"/>
                  <a:gd name="connsiteX9" fmla="*/ 401280 w 432515"/>
                  <a:gd name="connsiteY9" fmla="*/ 524089 h 752814"/>
                  <a:gd name="connsiteX10" fmla="*/ 427474 w 432515"/>
                  <a:gd name="connsiteY10" fmla="*/ 446698 h 752814"/>
                  <a:gd name="connsiteX11" fmla="*/ 427475 w 432515"/>
                  <a:gd name="connsiteY11" fmla="*/ 288345 h 752814"/>
                  <a:gd name="connsiteX12" fmla="*/ 373896 w 432515"/>
                  <a:gd name="connsiteY12" fmla="*/ 160949 h 752814"/>
                  <a:gd name="connsiteX13" fmla="*/ 270312 w 432515"/>
                  <a:gd name="connsiteY13" fmla="*/ 9739 h 752814"/>
                  <a:gd name="connsiteX0" fmla="*/ 270312 w 435578"/>
                  <a:gd name="connsiteY0" fmla="*/ 9739 h 752814"/>
                  <a:gd name="connsiteX1" fmla="*/ 146487 w 435578"/>
                  <a:gd name="connsiteY1" fmla="*/ 28789 h 752814"/>
                  <a:gd name="connsiteX2" fmla="*/ 88146 w 435578"/>
                  <a:gd name="connsiteY2" fmla="*/ 140708 h 752814"/>
                  <a:gd name="connsiteX3" fmla="*/ 104815 w 435578"/>
                  <a:gd name="connsiteY3" fmla="*/ 241911 h 752814"/>
                  <a:gd name="connsiteX4" fmla="*/ 169109 w 435578"/>
                  <a:gd name="connsiteY4" fmla="*/ 353830 h 752814"/>
                  <a:gd name="connsiteX5" fmla="*/ 166727 w 435578"/>
                  <a:gd name="connsiteY5" fmla="*/ 407408 h 752814"/>
                  <a:gd name="connsiteX6" fmla="*/ 40 w 435578"/>
                  <a:gd name="connsiteY6" fmla="*/ 568142 h 752814"/>
                  <a:gd name="connsiteX7" fmla="*/ 150059 w 435578"/>
                  <a:gd name="connsiteY7" fmla="*/ 752689 h 752814"/>
                  <a:gd name="connsiteX8" fmla="*/ 309602 w 435578"/>
                  <a:gd name="connsiteY8" fmla="*/ 627673 h 752814"/>
                  <a:gd name="connsiteX9" fmla="*/ 401280 w 435578"/>
                  <a:gd name="connsiteY9" fmla="*/ 524089 h 752814"/>
                  <a:gd name="connsiteX10" fmla="*/ 427474 w 435578"/>
                  <a:gd name="connsiteY10" fmla="*/ 446698 h 752814"/>
                  <a:gd name="connsiteX11" fmla="*/ 427475 w 435578"/>
                  <a:gd name="connsiteY11" fmla="*/ 288345 h 752814"/>
                  <a:gd name="connsiteX12" fmla="*/ 373896 w 435578"/>
                  <a:gd name="connsiteY12" fmla="*/ 160949 h 752814"/>
                  <a:gd name="connsiteX13" fmla="*/ 270312 w 435578"/>
                  <a:gd name="connsiteY13" fmla="*/ 9739 h 752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5578" h="752814">
                    <a:moveTo>
                      <a:pt x="270312" y="9739"/>
                    </a:moveTo>
                    <a:cubicBezTo>
                      <a:pt x="232411" y="-12288"/>
                      <a:pt x="176848" y="6961"/>
                      <a:pt x="146487" y="28789"/>
                    </a:cubicBezTo>
                    <a:cubicBezTo>
                      <a:pt x="116126" y="50617"/>
                      <a:pt x="95091" y="105188"/>
                      <a:pt x="88146" y="140708"/>
                    </a:cubicBezTo>
                    <a:cubicBezTo>
                      <a:pt x="81201" y="176228"/>
                      <a:pt x="91321" y="206391"/>
                      <a:pt x="104815" y="241911"/>
                    </a:cubicBezTo>
                    <a:cubicBezTo>
                      <a:pt x="118309" y="277431"/>
                      <a:pt x="158790" y="326247"/>
                      <a:pt x="169109" y="353830"/>
                    </a:cubicBezTo>
                    <a:cubicBezTo>
                      <a:pt x="179428" y="381413"/>
                      <a:pt x="194905" y="371689"/>
                      <a:pt x="166727" y="407408"/>
                    </a:cubicBezTo>
                    <a:cubicBezTo>
                      <a:pt x="138549" y="443127"/>
                      <a:pt x="2818" y="557029"/>
                      <a:pt x="40" y="568142"/>
                    </a:cubicBezTo>
                    <a:cubicBezTo>
                      <a:pt x="-2738" y="579255"/>
                      <a:pt x="142518" y="748720"/>
                      <a:pt x="150059" y="752689"/>
                    </a:cubicBezTo>
                    <a:cubicBezTo>
                      <a:pt x="157600" y="756658"/>
                      <a:pt x="267732" y="665773"/>
                      <a:pt x="309602" y="627673"/>
                    </a:cubicBezTo>
                    <a:cubicBezTo>
                      <a:pt x="351472" y="589573"/>
                      <a:pt x="381635" y="554252"/>
                      <a:pt x="401280" y="524089"/>
                    </a:cubicBezTo>
                    <a:cubicBezTo>
                      <a:pt x="420925" y="493927"/>
                      <a:pt x="414774" y="490751"/>
                      <a:pt x="427474" y="446698"/>
                    </a:cubicBezTo>
                    <a:cubicBezTo>
                      <a:pt x="440174" y="402645"/>
                      <a:pt x="436206" y="334779"/>
                      <a:pt x="427475" y="288345"/>
                    </a:cubicBezTo>
                    <a:cubicBezTo>
                      <a:pt x="418744" y="228815"/>
                      <a:pt x="408424" y="234768"/>
                      <a:pt x="373896" y="160949"/>
                    </a:cubicBezTo>
                    <a:cubicBezTo>
                      <a:pt x="339368" y="87130"/>
                      <a:pt x="308213" y="31766"/>
                      <a:pt x="270312" y="9739"/>
                    </a:cubicBezTo>
                    <a:close/>
                  </a:path>
                </a:pathLst>
              </a:custGeom>
              <a:solidFill>
                <a:srgbClr val="FFFF00">
                  <a:alpha val="49020"/>
                </a:srgb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9" name="フリーフォーム: 図形 338">
                <a:extLst>
                  <a:ext uri="{FF2B5EF4-FFF2-40B4-BE49-F238E27FC236}">
                    <a16:creationId xmlns:a16="http://schemas.microsoft.com/office/drawing/2014/main" id="{5B58F1D4-0FD8-DD00-558F-6ED70BAAE44B}"/>
                  </a:ext>
                </a:extLst>
              </p:cNvPr>
              <p:cNvSpPr/>
              <p:nvPr/>
            </p:nvSpPr>
            <p:spPr>
              <a:xfrm>
                <a:off x="5757756" y="3654292"/>
                <a:ext cx="305866" cy="292747"/>
              </a:xfrm>
              <a:custGeom>
                <a:avLst/>
                <a:gdLst>
                  <a:gd name="connsiteX0" fmla="*/ 152406 w 300481"/>
                  <a:gd name="connsiteY0" fmla="*/ 16463 h 302244"/>
                  <a:gd name="connsiteX1" fmla="*/ 95256 w 300481"/>
                  <a:gd name="connsiteY1" fmla="*/ 10510 h 302244"/>
                  <a:gd name="connsiteX2" fmla="*/ 33343 w 300481"/>
                  <a:gd name="connsiteY2" fmla="*/ 52182 h 302244"/>
                  <a:gd name="connsiteX3" fmla="*/ 6 w 300481"/>
                  <a:gd name="connsiteY3" fmla="*/ 123619 h 302244"/>
                  <a:gd name="connsiteX4" fmla="*/ 35724 w 300481"/>
                  <a:gd name="connsiteY4" fmla="*/ 141479 h 302244"/>
                  <a:gd name="connsiteX5" fmla="*/ 34534 w 300481"/>
                  <a:gd name="connsiteY5" fmla="*/ 164100 h 302244"/>
                  <a:gd name="connsiteX6" fmla="*/ 39296 w 300481"/>
                  <a:gd name="connsiteY6" fmla="*/ 208154 h 302244"/>
                  <a:gd name="connsiteX7" fmla="*/ 69062 w 300481"/>
                  <a:gd name="connsiteY7" fmla="*/ 211725 h 302244"/>
                  <a:gd name="connsiteX8" fmla="*/ 75015 w 300481"/>
                  <a:gd name="connsiteY8" fmla="*/ 245063 h 302244"/>
                  <a:gd name="connsiteX9" fmla="*/ 121449 w 300481"/>
                  <a:gd name="connsiteY9" fmla="*/ 254588 h 302244"/>
                  <a:gd name="connsiteX10" fmla="*/ 128593 w 300481"/>
                  <a:gd name="connsiteY10" fmla="*/ 280782 h 302244"/>
                  <a:gd name="connsiteX11" fmla="*/ 183362 w 300481"/>
                  <a:gd name="connsiteY11" fmla="*/ 302213 h 302244"/>
                  <a:gd name="connsiteX12" fmla="*/ 254799 w 300481"/>
                  <a:gd name="connsiteY12" fmla="*/ 276019 h 302244"/>
                  <a:gd name="connsiteX13" fmla="*/ 296471 w 300481"/>
                  <a:gd name="connsiteY13" fmla="*/ 185532 h 302244"/>
                  <a:gd name="connsiteX14" fmla="*/ 152406 w 300481"/>
                  <a:gd name="connsiteY14" fmla="*/ 16463 h 302244"/>
                  <a:gd name="connsiteX0" fmla="*/ 152406 w 300481"/>
                  <a:gd name="connsiteY0" fmla="*/ 12260 h 298041"/>
                  <a:gd name="connsiteX1" fmla="*/ 98828 w 300481"/>
                  <a:gd name="connsiteY1" fmla="*/ 17022 h 298041"/>
                  <a:gd name="connsiteX2" fmla="*/ 33343 w 300481"/>
                  <a:gd name="connsiteY2" fmla="*/ 47979 h 298041"/>
                  <a:gd name="connsiteX3" fmla="*/ 6 w 300481"/>
                  <a:gd name="connsiteY3" fmla="*/ 119416 h 298041"/>
                  <a:gd name="connsiteX4" fmla="*/ 35724 w 300481"/>
                  <a:gd name="connsiteY4" fmla="*/ 137276 h 298041"/>
                  <a:gd name="connsiteX5" fmla="*/ 34534 w 300481"/>
                  <a:gd name="connsiteY5" fmla="*/ 159897 h 298041"/>
                  <a:gd name="connsiteX6" fmla="*/ 39296 w 300481"/>
                  <a:gd name="connsiteY6" fmla="*/ 203951 h 298041"/>
                  <a:gd name="connsiteX7" fmla="*/ 69062 w 300481"/>
                  <a:gd name="connsiteY7" fmla="*/ 207522 h 298041"/>
                  <a:gd name="connsiteX8" fmla="*/ 75015 w 300481"/>
                  <a:gd name="connsiteY8" fmla="*/ 240860 h 298041"/>
                  <a:gd name="connsiteX9" fmla="*/ 121449 w 300481"/>
                  <a:gd name="connsiteY9" fmla="*/ 250385 h 298041"/>
                  <a:gd name="connsiteX10" fmla="*/ 128593 w 300481"/>
                  <a:gd name="connsiteY10" fmla="*/ 276579 h 298041"/>
                  <a:gd name="connsiteX11" fmla="*/ 183362 w 300481"/>
                  <a:gd name="connsiteY11" fmla="*/ 298010 h 298041"/>
                  <a:gd name="connsiteX12" fmla="*/ 254799 w 300481"/>
                  <a:gd name="connsiteY12" fmla="*/ 271816 h 298041"/>
                  <a:gd name="connsiteX13" fmla="*/ 296471 w 300481"/>
                  <a:gd name="connsiteY13" fmla="*/ 181329 h 298041"/>
                  <a:gd name="connsiteX14" fmla="*/ 152406 w 300481"/>
                  <a:gd name="connsiteY14" fmla="*/ 12260 h 298041"/>
                  <a:gd name="connsiteX0" fmla="*/ 154787 w 300481"/>
                  <a:gd name="connsiteY0" fmla="*/ 13401 h 294420"/>
                  <a:gd name="connsiteX1" fmla="*/ 98828 w 300481"/>
                  <a:gd name="connsiteY1" fmla="*/ 13401 h 294420"/>
                  <a:gd name="connsiteX2" fmla="*/ 33343 w 300481"/>
                  <a:gd name="connsiteY2" fmla="*/ 44358 h 294420"/>
                  <a:gd name="connsiteX3" fmla="*/ 6 w 300481"/>
                  <a:gd name="connsiteY3" fmla="*/ 115795 h 294420"/>
                  <a:gd name="connsiteX4" fmla="*/ 35724 w 300481"/>
                  <a:gd name="connsiteY4" fmla="*/ 133655 h 294420"/>
                  <a:gd name="connsiteX5" fmla="*/ 34534 w 300481"/>
                  <a:gd name="connsiteY5" fmla="*/ 156276 h 294420"/>
                  <a:gd name="connsiteX6" fmla="*/ 39296 w 300481"/>
                  <a:gd name="connsiteY6" fmla="*/ 200330 h 294420"/>
                  <a:gd name="connsiteX7" fmla="*/ 69062 w 300481"/>
                  <a:gd name="connsiteY7" fmla="*/ 203901 h 294420"/>
                  <a:gd name="connsiteX8" fmla="*/ 75015 w 300481"/>
                  <a:gd name="connsiteY8" fmla="*/ 237239 h 294420"/>
                  <a:gd name="connsiteX9" fmla="*/ 121449 w 300481"/>
                  <a:gd name="connsiteY9" fmla="*/ 246764 h 294420"/>
                  <a:gd name="connsiteX10" fmla="*/ 128593 w 300481"/>
                  <a:gd name="connsiteY10" fmla="*/ 272958 h 294420"/>
                  <a:gd name="connsiteX11" fmla="*/ 183362 w 300481"/>
                  <a:gd name="connsiteY11" fmla="*/ 294389 h 294420"/>
                  <a:gd name="connsiteX12" fmla="*/ 254799 w 300481"/>
                  <a:gd name="connsiteY12" fmla="*/ 268195 h 294420"/>
                  <a:gd name="connsiteX13" fmla="*/ 296471 w 300481"/>
                  <a:gd name="connsiteY13" fmla="*/ 177708 h 294420"/>
                  <a:gd name="connsiteX14" fmla="*/ 154787 w 300481"/>
                  <a:gd name="connsiteY14" fmla="*/ 13401 h 294420"/>
                  <a:gd name="connsiteX0" fmla="*/ 154787 w 300481"/>
                  <a:gd name="connsiteY0" fmla="*/ 6126 h 287145"/>
                  <a:gd name="connsiteX1" fmla="*/ 98828 w 300481"/>
                  <a:gd name="connsiteY1" fmla="*/ 6126 h 287145"/>
                  <a:gd name="connsiteX2" fmla="*/ 33343 w 300481"/>
                  <a:gd name="connsiteY2" fmla="*/ 37083 h 287145"/>
                  <a:gd name="connsiteX3" fmla="*/ 6 w 300481"/>
                  <a:gd name="connsiteY3" fmla="*/ 108520 h 287145"/>
                  <a:gd name="connsiteX4" fmla="*/ 35724 w 300481"/>
                  <a:gd name="connsiteY4" fmla="*/ 126380 h 287145"/>
                  <a:gd name="connsiteX5" fmla="*/ 34534 w 300481"/>
                  <a:gd name="connsiteY5" fmla="*/ 149001 h 287145"/>
                  <a:gd name="connsiteX6" fmla="*/ 39296 w 300481"/>
                  <a:gd name="connsiteY6" fmla="*/ 193055 h 287145"/>
                  <a:gd name="connsiteX7" fmla="*/ 69062 w 300481"/>
                  <a:gd name="connsiteY7" fmla="*/ 196626 h 287145"/>
                  <a:gd name="connsiteX8" fmla="*/ 75015 w 300481"/>
                  <a:gd name="connsiteY8" fmla="*/ 229964 h 287145"/>
                  <a:gd name="connsiteX9" fmla="*/ 121449 w 300481"/>
                  <a:gd name="connsiteY9" fmla="*/ 239489 h 287145"/>
                  <a:gd name="connsiteX10" fmla="*/ 128593 w 300481"/>
                  <a:gd name="connsiteY10" fmla="*/ 265683 h 287145"/>
                  <a:gd name="connsiteX11" fmla="*/ 183362 w 300481"/>
                  <a:gd name="connsiteY11" fmla="*/ 287114 h 287145"/>
                  <a:gd name="connsiteX12" fmla="*/ 254799 w 300481"/>
                  <a:gd name="connsiteY12" fmla="*/ 260920 h 287145"/>
                  <a:gd name="connsiteX13" fmla="*/ 296471 w 300481"/>
                  <a:gd name="connsiteY13" fmla="*/ 170433 h 287145"/>
                  <a:gd name="connsiteX14" fmla="*/ 154787 w 300481"/>
                  <a:gd name="connsiteY14" fmla="*/ 6126 h 287145"/>
                  <a:gd name="connsiteX0" fmla="*/ 152406 w 300619"/>
                  <a:gd name="connsiteY0" fmla="*/ 7522 h 284969"/>
                  <a:gd name="connsiteX1" fmla="*/ 98828 w 300619"/>
                  <a:gd name="connsiteY1" fmla="*/ 3950 h 284969"/>
                  <a:gd name="connsiteX2" fmla="*/ 33343 w 300619"/>
                  <a:gd name="connsiteY2" fmla="*/ 34907 h 284969"/>
                  <a:gd name="connsiteX3" fmla="*/ 6 w 300619"/>
                  <a:gd name="connsiteY3" fmla="*/ 106344 h 284969"/>
                  <a:gd name="connsiteX4" fmla="*/ 35724 w 300619"/>
                  <a:gd name="connsiteY4" fmla="*/ 124204 h 284969"/>
                  <a:gd name="connsiteX5" fmla="*/ 34534 w 300619"/>
                  <a:gd name="connsiteY5" fmla="*/ 146825 h 284969"/>
                  <a:gd name="connsiteX6" fmla="*/ 39296 w 300619"/>
                  <a:gd name="connsiteY6" fmla="*/ 190879 h 284969"/>
                  <a:gd name="connsiteX7" fmla="*/ 69062 w 300619"/>
                  <a:gd name="connsiteY7" fmla="*/ 194450 h 284969"/>
                  <a:gd name="connsiteX8" fmla="*/ 75015 w 300619"/>
                  <a:gd name="connsiteY8" fmla="*/ 227788 h 284969"/>
                  <a:gd name="connsiteX9" fmla="*/ 121449 w 300619"/>
                  <a:gd name="connsiteY9" fmla="*/ 237313 h 284969"/>
                  <a:gd name="connsiteX10" fmla="*/ 128593 w 300619"/>
                  <a:gd name="connsiteY10" fmla="*/ 263507 h 284969"/>
                  <a:gd name="connsiteX11" fmla="*/ 183362 w 300619"/>
                  <a:gd name="connsiteY11" fmla="*/ 284938 h 284969"/>
                  <a:gd name="connsiteX12" fmla="*/ 254799 w 300619"/>
                  <a:gd name="connsiteY12" fmla="*/ 258744 h 284969"/>
                  <a:gd name="connsiteX13" fmla="*/ 296471 w 300619"/>
                  <a:gd name="connsiteY13" fmla="*/ 168257 h 284969"/>
                  <a:gd name="connsiteX14" fmla="*/ 152406 w 300619"/>
                  <a:gd name="connsiteY14" fmla="*/ 7522 h 284969"/>
                  <a:gd name="connsiteX0" fmla="*/ 152406 w 297966"/>
                  <a:gd name="connsiteY0" fmla="*/ 7522 h 284969"/>
                  <a:gd name="connsiteX1" fmla="*/ 98828 w 297966"/>
                  <a:gd name="connsiteY1" fmla="*/ 3950 h 284969"/>
                  <a:gd name="connsiteX2" fmla="*/ 33343 w 297966"/>
                  <a:gd name="connsiteY2" fmla="*/ 34907 h 284969"/>
                  <a:gd name="connsiteX3" fmla="*/ 6 w 297966"/>
                  <a:gd name="connsiteY3" fmla="*/ 106344 h 284969"/>
                  <a:gd name="connsiteX4" fmla="*/ 35724 w 297966"/>
                  <a:gd name="connsiteY4" fmla="*/ 124204 h 284969"/>
                  <a:gd name="connsiteX5" fmla="*/ 34534 w 297966"/>
                  <a:gd name="connsiteY5" fmla="*/ 146825 h 284969"/>
                  <a:gd name="connsiteX6" fmla="*/ 39296 w 297966"/>
                  <a:gd name="connsiteY6" fmla="*/ 190879 h 284969"/>
                  <a:gd name="connsiteX7" fmla="*/ 69062 w 297966"/>
                  <a:gd name="connsiteY7" fmla="*/ 194450 h 284969"/>
                  <a:gd name="connsiteX8" fmla="*/ 75015 w 297966"/>
                  <a:gd name="connsiteY8" fmla="*/ 227788 h 284969"/>
                  <a:gd name="connsiteX9" fmla="*/ 121449 w 297966"/>
                  <a:gd name="connsiteY9" fmla="*/ 237313 h 284969"/>
                  <a:gd name="connsiteX10" fmla="*/ 128593 w 297966"/>
                  <a:gd name="connsiteY10" fmla="*/ 263507 h 284969"/>
                  <a:gd name="connsiteX11" fmla="*/ 183362 w 297966"/>
                  <a:gd name="connsiteY11" fmla="*/ 284938 h 284969"/>
                  <a:gd name="connsiteX12" fmla="*/ 254799 w 297966"/>
                  <a:gd name="connsiteY12" fmla="*/ 258744 h 284969"/>
                  <a:gd name="connsiteX13" fmla="*/ 296471 w 297966"/>
                  <a:gd name="connsiteY13" fmla="*/ 168257 h 284969"/>
                  <a:gd name="connsiteX14" fmla="*/ 152406 w 297966"/>
                  <a:gd name="connsiteY14" fmla="*/ 7522 h 284969"/>
                  <a:gd name="connsiteX0" fmla="*/ 152406 w 294543"/>
                  <a:gd name="connsiteY0" fmla="*/ 15435 h 292882"/>
                  <a:gd name="connsiteX1" fmla="*/ 98828 w 294543"/>
                  <a:gd name="connsiteY1" fmla="*/ 11863 h 292882"/>
                  <a:gd name="connsiteX2" fmla="*/ 33343 w 294543"/>
                  <a:gd name="connsiteY2" fmla="*/ 42820 h 292882"/>
                  <a:gd name="connsiteX3" fmla="*/ 6 w 294543"/>
                  <a:gd name="connsiteY3" fmla="*/ 114257 h 292882"/>
                  <a:gd name="connsiteX4" fmla="*/ 35724 w 294543"/>
                  <a:gd name="connsiteY4" fmla="*/ 132117 h 292882"/>
                  <a:gd name="connsiteX5" fmla="*/ 34534 w 294543"/>
                  <a:gd name="connsiteY5" fmla="*/ 154738 h 292882"/>
                  <a:gd name="connsiteX6" fmla="*/ 39296 w 294543"/>
                  <a:gd name="connsiteY6" fmla="*/ 198792 h 292882"/>
                  <a:gd name="connsiteX7" fmla="*/ 69062 w 294543"/>
                  <a:gd name="connsiteY7" fmla="*/ 202363 h 292882"/>
                  <a:gd name="connsiteX8" fmla="*/ 75015 w 294543"/>
                  <a:gd name="connsiteY8" fmla="*/ 235701 h 292882"/>
                  <a:gd name="connsiteX9" fmla="*/ 121449 w 294543"/>
                  <a:gd name="connsiteY9" fmla="*/ 245226 h 292882"/>
                  <a:gd name="connsiteX10" fmla="*/ 128593 w 294543"/>
                  <a:gd name="connsiteY10" fmla="*/ 271420 h 292882"/>
                  <a:gd name="connsiteX11" fmla="*/ 183362 w 294543"/>
                  <a:gd name="connsiteY11" fmla="*/ 292851 h 292882"/>
                  <a:gd name="connsiteX12" fmla="*/ 254799 w 294543"/>
                  <a:gd name="connsiteY12" fmla="*/ 266657 h 292882"/>
                  <a:gd name="connsiteX13" fmla="*/ 292899 w 294543"/>
                  <a:gd name="connsiteY13" fmla="*/ 190457 h 292882"/>
                  <a:gd name="connsiteX14" fmla="*/ 152406 w 294543"/>
                  <a:gd name="connsiteY14" fmla="*/ 15435 h 292882"/>
                  <a:gd name="connsiteX0" fmla="*/ 152406 w 306037"/>
                  <a:gd name="connsiteY0" fmla="*/ 14833 h 292280"/>
                  <a:gd name="connsiteX1" fmla="*/ 98828 w 306037"/>
                  <a:gd name="connsiteY1" fmla="*/ 11261 h 292280"/>
                  <a:gd name="connsiteX2" fmla="*/ 33343 w 306037"/>
                  <a:gd name="connsiteY2" fmla="*/ 42218 h 292280"/>
                  <a:gd name="connsiteX3" fmla="*/ 6 w 306037"/>
                  <a:gd name="connsiteY3" fmla="*/ 113655 h 292280"/>
                  <a:gd name="connsiteX4" fmla="*/ 35724 w 306037"/>
                  <a:gd name="connsiteY4" fmla="*/ 131515 h 292280"/>
                  <a:gd name="connsiteX5" fmla="*/ 34534 w 306037"/>
                  <a:gd name="connsiteY5" fmla="*/ 154136 h 292280"/>
                  <a:gd name="connsiteX6" fmla="*/ 39296 w 306037"/>
                  <a:gd name="connsiteY6" fmla="*/ 198190 h 292280"/>
                  <a:gd name="connsiteX7" fmla="*/ 69062 w 306037"/>
                  <a:gd name="connsiteY7" fmla="*/ 201761 h 292280"/>
                  <a:gd name="connsiteX8" fmla="*/ 75015 w 306037"/>
                  <a:gd name="connsiteY8" fmla="*/ 235099 h 292280"/>
                  <a:gd name="connsiteX9" fmla="*/ 121449 w 306037"/>
                  <a:gd name="connsiteY9" fmla="*/ 244624 h 292280"/>
                  <a:gd name="connsiteX10" fmla="*/ 128593 w 306037"/>
                  <a:gd name="connsiteY10" fmla="*/ 270818 h 292280"/>
                  <a:gd name="connsiteX11" fmla="*/ 183362 w 306037"/>
                  <a:gd name="connsiteY11" fmla="*/ 292249 h 292280"/>
                  <a:gd name="connsiteX12" fmla="*/ 254799 w 306037"/>
                  <a:gd name="connsiteY12" fmla="*/ 266055 h 292280"/>
                  <a:gd name="connsiteX13" fmla="*/ 304805 w 306037"/>
                  <a:gd name="connsiteY13" fmla="*/ 181521 h 292280"/>
                  <a:gd name="connsiteX14" fmla="*/ 152406 w 306037"/>
                  <a:gd name="connsiteY14" fmla="*/ 14833 h 292280"/>
                  <a:gd name="connsiteX0" fmla="*/ 152406 w 306037"/>
                  <a:gd name="connsiteY0" fmla="*/ 15349 h 292796"/>
                  <a:gd name="connsiteX1" fmla="*/ 98828 w 306037"/>
                  <a:gd name="connsiteY1" fmla="*/ 11777 h 292796"/>
                  <a:gd name="connsiteX2" fmla="*/ 33343 w 306037"/>
                  <a:gd name="connsiteY2" fmla="*/ 42734 h 292796"/>
                  <a:gd name="connsiteX3" fmla="*/ 6 w 306037"/>
                  <a:gd name="connsiteY3" fmla="*/ 114171 h 292796"/>
                  <a:gd name="connsiteX4" fmla="*/ 35724 w 306037"/>
                  <a:gd name="connsiteY4" fmla="*/ 132031 h 292796"/>
                  <a:gd name="connsiteX5" fmla="*/ 34534 w 306037"/>
                  <a:gd name="connsiteY5" fmla="*/ 154652 h 292796"/>
                  <a:gd name="connsiteX6" fmla="*/ 39296 w 306037"/>
                  <a:gd name="connsiteY6" fmla="*/ 198706 h 292796"/>
                  <a:gd name="connsiteX7" fmla="*/ 69062 w 306037"/>
                  <a:gd name="connsiteY7" fmla="*/ 202277 h 292796"/>
                  <a:gd name="connsiteX8" fmla="*/ 75015 w 306037"/>
                  <a:gd name="connsiteY8" fmla="*/ 235615 h 292796"/>
                  <a:gd name="connsiteX9" fmla="*/ 121449 w 306037"/>
                  <a:gd name="connsiteY9" fmla="*/ 245140 h 292796"/>
                  <a:gd name="connsiteX10" fmla="*/ 128593 w 306037"/>
                  <a:gd name="connsiteY10" fmla="*/ 271334 h 292796"/>
                  <a:gd name="connsiteX11" fmla="*/ 183362 w 306037"/>
                  <a:gd name="connsiteY11" fmla="*/ 292765 h 292796"/>
                  <a:gd name="connsiteX12" fmla="*/ 254799 w 306037"/>
                  <a:gd name="connsiteY12" fmla="*/ 266571 h 292796"/>
                  <a:gd name="connsiteX13" fmla="*/ 304805 w 306037"/>
                  <a:gd name="connsiteY13" fmla="*/ 189181 h 292796"/>
                  <a:gd name="connsiteX14" fmla="*/ 152406 w 306037"/>
                  <a:gd name="connsiteY14" fmla="*/ 15349 h 292796"/>
                  <a:gd name="connsiteX0" fmla="*/ 152506 w 306137"/>
                  <a:gd name="connsiteY0" fmla="*/ 15129 h 292576"/>
                  <a:gd name="connsiteX1" fmla="*/ 98928 w 306137"/>
                  <a:gd name="connsiteY1" fmla="*/ 11557 h 292576"/>
                  <a:gd name="connsiteX2" fmla="*/ 27490 w 306137"/>
                  <a:gd name="connsiteY2" fmla="*/ 37752 h 292576"/>
                  <a:gd name="connsiteX3" fmla="*/ 106 w 306137"/>
                  <a:gd name="connsiteY3" fmla="*/ 113951 h 292576"/>
                  <a:gd name="connsiteX4" fmla="*/ 35824 w 306137"/>
                  <a:gd name="connsiteY4" fmla="*/ 131811 h 292576"/>
                  <a:gd name="connsiteX5" fmla="*/ 34634 w 306137"/>
                  <a:gd name="connsiteY5" fmla="*/ 154432 h 292576"/>
                  <a:gd name="connsiteX6" fmla="*/ 39396 w 306137"/>
                  <a:gd name="connsiteY6" fmla="*/ 198486 h 292576"/>
                  <a:gd name="connsiteX7" fmla="*/ 69162 w 306137"/>
                  <a:gd name="connsiteY7" fmla="*/ 202057 h 292576"/>
                  <a:gd name="connsiteX8" fmla="*/ 75115 w 306137"/>
                  <a:gd name="connsiteY8" fmla="*/ 235395 h 292576"/>
                  <a:gd name="connsiteX9" fmla="*/ 121549 w 306137"/>
                  <a:gd name="connsiteY9" fmla="*/ 244920 h 292576"/>
                  <a:gd name="connsiteX10" fmla="*/ 128693 w 306137"/>
                  <a:gd name="connsiteY10" fmla="*/ 271114 h 292576"/>
                  <a:gd name="connsiteX11" fmla="*/ 183462 w 306137"/>
                  <a:gd name="connsiteY11" fmla="*/ 292545 h 292576"/>
                  <a:gd name="connsiteX12" fmla="*/ 254899 w 306137"/>
                  <a:gd name="connsiteY12" fmla="*/ 266351 h 292576"/>
                  <a:gd name="connsiteX13" fmla="*/ 304905 w 306137"/>
                  <a:gd name="connsiteY13" fmla="*/ 188961 h 292576"/>
                  <a:gd name="connsiteX14" fmla="*/ 152506 w 306137"/>
                  <a:gd name="connsiteY14" fmla="*/ 15129 h 292576"/>
                  <a:gd name="connsiteX0" fmla="*/ 152506 w 306137"/>
                  <a:gd name="connsiteY0" fmla="*/ 15129 h 292576"/>
                  <a:gd name="connsiteX1" fmla="*/ 98928 w 306137"/>
                  <a:gd name="connsiteY1" fmla="*/ 11557 h 292576"/>
                  <a:gd name="connsiteX2" fmla="*/ 27490 w 306137"/>
                  <a:gd name="connsiteY2" fmla="*/ 37752 h 292576"/>
                  <a:gd name="connsiteX3" fmla="*/ 106 w 306137"/>
                  <a:gd name="connsiteY3" fmla="*/ 113951 h 292576"/>
                  <a:gd name="connsiteX4" fmla="*/ 35824 w 306137"/>
                  <a:gd name="connsiteY4" fmla="*/ 131811 h 292576"/>
                  <a:gd name="connsiteX5" fmla="*/ 29872 w 306137"/>
                  <a:gd name="connsiteY5" fmla="*/ 167529 h 292576"/>
                  <a:gd name="connsiteX6" fmla="*/ 39396 w 306137"/>
                  <a:gd name="connsiteY6" fmla="*/ 198486 h 292576"/>
                  <a:gd name="connsiteX7" fmla="*/ 69162 w 306137"/>
                  <a:gd name="connsiteY7" fmla="*/ 202057 h 292576"/>
                  <a:gd name="connsiteX8" fmla="*/ 75115 w 306137"/>
                  <a:gd name="connsiteY8" fmla="*/ 235395 h 292576"/>
                  <a:gd name="connsiteX9" fmla="*/ 121549 w 306137"/>
                  <a:gd name="connsiteY9" fmla="*/ 244920 h 292576"/>
                  <a:gd name="connsiteX10" fmla="*/ 128693 w 306137"/>
                  <a:gd name="connsiteY10" fmla="*/ 271114 h 292576"/>
                  <a:gd name="connsiteX11" fmla="*/ 183462 w 306137"/>
                  <a:gd name="connsiteY11" fmla="*/ 292545 h 292576"/>
                  <a:gd name="connsiteX12" fmla="*/ 254899 w 306137"/>
                  <a:gd name="connsiteY12" fmla="*/ 266351 h 292576"/>
                  <a:gd name="connsiteX13" fmla="*/ 304905 w 306137"/>
                  <a:gd name="connsiteY13" fmla="*/ 188961 h 292576"/>
                  <a:gd name="connsiteX14" fmla="*/ 152506 w 306137"/>
                  <a:gd name="connsiteY14" fmla="*/ 15129 h 292576"/>
                  <a:gd name="connsiteX0" fmla="*/ 152506 w 308499"/>
                  <a:gd name="connsiteY0" fmla="*/ 15129 h 292661"/>
                  <a:gd name="connsiteX1" fmla="*/ 98928 w 308499"/>
                  <a:gd name="connsiteY1" fmla="*/ 11557 h 292661"/>
                  <a:gd name="connsiteX2" fmla="*/ 27490 w 308499"/>
                  <a:gd name="connsiteY2" fmla="*/ 37752 h 292661"/>
                  <a:gd name="connsiteX3" fmla="*/ 106 w 308499"/>
                  <a:gd name="connsiteY3" fmla="*/ 113951 h 292661"/>
                  <a:gd name="connsiteX4" fmla="*/ 35824 w 308499"/>
                  <a:gd name="connsiteY4" fmla="*/ 131811 h 292661"/>
                  <a:gd name="connsiteX5" fmla="*/ 29872 w 308499"/>
                  <a:gd name="connsiteY5" fmla="*/ 167529 h 292661"/>
                  <a:gd name="connsiteX6" fmla="*/ 39396 w 308499"/>
                  <a:gd name="connsiteY6" fmla="*/ 198486 h 292661"/>
                  <a:gd name="connsiteX7" fmla="*/ 69162 w 308499"/>
                  <a:gd name="connsiteY7" fmla="*/ 202057 h 292661"/>
                  <a:gd name="connsiteX8" fmla="*/ 75115 w 308499"/>
                  <a:gd name="connsiteY8" fmla="*/ 235395 h 292661"/>
                  <a:gd name="connsiteX9" fmla="*/ 121549 w 308499"/>
                  <a:gd name="connsiteY9" fmla="*/ 244920 h 292661"/>
                  <a:gd name="connsiteX10" fmla="*/ 128693 w 308499"/>
                  <a:gd name="connsiteY10" fmla="*/ 271114 h 292661"/>
                  <a:gd name="connsiteX11" fmla="*/ 183462 w 308499"/>
                  <a:gd name="connsiteY11" fmla="*/ 292545 h 292661"/>
                  <a:gd name="connsiteX12" fmla="*/ 254899 w 308499"/>
                  <a:gd name="connsiteY12" fmla="*/ 261589 h 292661"/>
                  <a:gd name="connsiteX13" fmla="*/ 304905 w 308499"/>
                  <a:gd name="connsiteY13" fmla="*/ 188961 h 292661"/>
                  <a:gd name="connsiteX14" fmla="*/ 152506 w 308499"/>
                  <a:gd name="connsiteY14" fmla="*/ 15129 h 292661"/>
                  <a:gd name="connsiteX0" fmla="*/ 152506 w 307064"/>
                  <a:gd name="connsiteY0" fmla="*/ 15129 h 292661"/>
                  <a:gd name="connsiteX1" fmla="*/ 98928 w 307064"/>
                  <a:gd name="connsiteY1" fmla="*/ 11557 h 292661"/>
                  <a:gd name="connsiteX2" fmla="*/ 27490 w 307064"/>
                  <a:gd name="connsiteY2" fmla="*/ 37752 h 292661"/>
                  <a:gd name="connsiteX3" fmla="*/ 106 w 307064"/>
                  <a:gd name="connsiteY3" fmla="*/ 113951 h 292661"/>
                  <a:gd name="connsiteX4" fmla="*/ 35824 w 307064"/>
                  <a:gd name="connsiteY4" fmla="*/ 131811 h 292661"/>
                  <a:gd name="connsiteX5" fmla="*/ 29872 w 307064"/>
                  <a:gd name="connsiteY5" fmla="*/ 167529 h 292661"/>
                  <a:gd name="connsiteX6" fmla="*/ 39396 w 307064"/>
                  <a:gd name="connsiteY6" fmla="*/ 198486 h 292661"/>
                  <a:gd name="connsiteX7" fmla="*/ 69162 w 307064"/>
                  <a:gd name="connsiteY7" fmla="*/ 202057 h 292661"/>
                  <a:gd name="connsiteX8" fmla="*/ 75115 w 307064"/>
                  <a:gd name="connsiteY8" fmla="*/ 235395 h 292661"/>
                  <a:gd name="connsiteX9" fmla="*/ 121549 w 307064"/>
                  <a:gd name="connsiteY9" fmla="*/ 244920 h 292661"/>
                  <a:gd name="connsiteX10" fmla="*/ 128693 w 307064"/>
                  <a:gd name="connsiteY10" fmla="*/ 271114 h 292661"/>
                  <a:gd name="connsiteX11" fmla="*/ 183462 w 307064"/>
                  <a:gd name="connsiteY11" fmla="*/ 292545 h 292661"/>
                  <a:gd name="connsiteX12" fmla="*/ 254899 w 307064"/>
                  <a:gd name="connsiteY12" fmla="*/ 261589 h 292661"/>
                  <a:gd name="connsiteX13" fmla="*/ 304905 w 307064"/>
                  <a:gd name="connsiteY13" fmla="*/ 188961 h 292661"/>
                  <a:gd name="connsiteX14" fmla="*/ 152506 w 307064"/>
                  <a:gd name="connsiteY14" fmla="*/ 15129 h 292661"/>
                  <a:gd name="connsiteX0" fmla="*/ 152506 w 307064"/>
                  <a:gd name="connsiteY0" fmla="*/ 14783 h 292315"/>
                  <a:gd name="connsiteX1" fmla="*/ 98928 w 307064"/>
                  <a:gd name="connsiteY1" fmla="*/ 11211 h 292315"/>
                  <a:gd name="connsiteX2" fmla="*/ 27490 w 307064"/>
                  <a:gd name="connsiteY2" fmla="*/ 37406 h 292315"/>
                  <a:gd name="connsiteX3" fmla="*/ 106 w 307064"/>
                  <a:gd name="connsiteY3" fmla="*/ 113605 h 292315"/>
                  <a:gd name="connsiteX4" fmla="*/ 35824 w 307064"/>
                  <a:gd name="connsiteY4" fmla="*/ 131465 h 292315"/>
                  <a:gd name="connsiteX5" fmla="*/ 29872 w 307064"/>
                  <a:gd name="connsiteY5" fmla="*/ 167183 h 292315"/>
                  <a:gd name="connsiteX6" fmla="*/ 39396 w 307064"/>
                  <a:gd name="connsiteY6" fmla="*/ 198140 h 292315"/>
                  <a:gd name="connsiteX7" fmla="*/ 69162 w 307064"/>
                  <a:gd name="connsiteY7" fmla="*/ 201711 h 292315"/>
                  <a:gd name="connsiteX8" fmla="*/ 75115 w 307064"/>
                  <a:gd name="connsiteY8" fmla="*/ 235049 h 292315"/>
                  <a:gd name="connsiteX9" fmla="*/ 121549 w 307064"/>
                  <a:gd name="connsiteY9" fmla="*/ 244574 h 292315"/>
                  <a:gd name="connsiteX10" fmla="*/ 128693 w 307064"/>
                  <a:gd name="connsiteY10" fmla="*/ 270768 h 292315"/>
                  <a:gd name="connsiteX11" fmla="*/ 183462 w 307064"/>
                  <a:gd name="connsiteY11" fmla="*/ 292199 h 292315"/>
                  <a:gd name="connsiteX12" fmla="*/ 254899 w 307064"/>
                  <a:gd name="connsiteY12" fmla="*/ 261243 h 292315"/>
                  <a:gd name="connsiteX13" fmla="*/ 304905 w 307064"/>
                  <a:gd name="connsiteY13" fmla="*/ 183853 h 292315"/>
                  <a:gd name="connsiteX14" fmla="*/ 152506 w 307064"/>
                  <a:gd name="connsiteY14" fmla="*/ 14783 h 292315"/>
                  <a:gd name="connsiteX0" fmla="*/ 152506 w 307064"/>
                  <a:gd name="connsiteY0" fmla="*/ 15215 h 292747"/>
                  <a:gd name="connsiteX1" fmla="*/ 98928 w 307064"/>
                  <a:gd name="connsiteY1" fmla="*/ 11643 h 292747"/>
                  <a:gd name="connsiteX2" fmla="*/ 27490 w 307064"/>
                  <a:gd name="connsiteY2" fmla="*/ 37838 h 292747"/>
                  <a:gd name="connsiteX3" fmla="*/ 106 w 307064"/>
                  <a:gd name="connsiteY3" fmla="*/ 114037 h 292747"/>
                  <a:gd name="connsiteX4" fmla="*/ 35824 w 307064"/>
                  <a:gd name="connsiteY4" fmla="*/ 131897 h 292747"/>
                  <a:gd name="connsiteX5" fmla="*/ 29872 w 307064"/>
                  <a:gd name="connsiteY5" fmla="*/ 167615 h 292747"/>
                  <a:gd name="connsiteX6" fmla="*/ 39396 w 307064"/>
                  <a:gd name="connsiteY6" fmla="*/ 198572 h 292747"/>
                  <a:gd name="connsiteX7" fmla="*/ 69162 w 307064"/>
                  <a:gd name="connsiteY7" fmla="*/ 202143 h 292747"/>
                  <a:gd name="connsiteX8" fmla="*/ 75115 w 307064"/>
                  <a:gd name="connsiteY8" fmla="*/ 235481 h 292747"/>
                  <a:gd name="connsiteX9" fmla="*/ 121549 w 307064"/>
                  <a:gd name="connsiteY9" fmla="*/ 245006 h 292747"/>
                  <a:gd name="connsiteX10" fmla="*/ 128693 w 307064"/>
                  <a:gd name="connsiteY10" fmla="*/ 271200 h 292747"/>
                  <a:gd name="connsiteX11" fmla="*/ 183462 w 307064"/>
                  <a:gd name="connsiteY11" fmla="*/ 292631 h 292747"/>
                  <a:gd name="connsiteX12" fmla="*/ 254899 w 307064"/>
                  <a:gd name="connsiteY12" fmla="*/ 261675 h 292747"/>
                  <a:gd name="connsiteX13" fmla="*/ 304905 w 307064"/>
                  <a:gd name="connsiteY13" fmla="*/ 190238 h 292747"/>
                  <a:gd name="connsiteX14" fmla="*/ 152506 w 307064"/>
                  <a:gd name="connsiteY14" fmla="*/ 15215 h 292747"/>
                  <a:gd name="connsiteX0" fmla="*/ 152506 w 305866"/>
                  <a:gd name="connsiteY0" fmla="*/ 15215 h 292747"/>
                  <a:gd name="connsiteX1" fmla="*/ 98928 w 305866"/>
                  <a:gd name="connsiteY1" fmla="*/ 11643 h 292747"/>
                  <a:gd name="connsiteX2" fmla="*/ 27490 w 305866"/>
                  <a:gd name="connsiteY2" fmla="*/ 37838 h 292747"/>
                  <a:gd name="connsiteX3" fmla="*/ 106 w 305866"/>
                  <a:gd name="connsiteY3" fmla="*/ 114037 h 292747"/>
                  <a:gd name="connsiteX4" fmla="*/ 35824 w 305866"/>
                  <a:gd name="connsiteY4" fmla="*/ 131897 h 292747"/>
                  <a:gd name="connsiteX5" fmla="*/ 29872 w 305866"/>
                  <a:gd name="connsiteY5" fmla="*/ 167615 h 292747"/>
                  <a:gd name="connsiteX6" fmla="*/ 39396 w 305866"/>
                  <a:gd name="connsiteY6" fmla="*/ 198572 h 292747"/>
                  <a:gd name="connsiteX7" fmla="*/ 69162 w 305866"/>
                  <a:gd name="connsiteY7" fmla="*/ 202143 h 292747"/>
                  <a:gd name="connsiteX8" fmla="*/ 75115 w 305866"/>
                  <a:gd name="connsiteY8" fmla="*/ 235481 h 292747"/>
                  <a:gd name="connsiteX9" fmla="*/ 121549 w 305866"/>
                  <a:gd name="connsiteY9" fmla="*/ 245006 h 292747"/>
                  <a:gd name="connsiteX10" fmla="*/ 128693 w 305866"/>
                  <a:gd name="connsiteY10" fmla="*/ 271200 h 292747"/>
                  <a:gd name="connsiteX11" fmla="*/ 183462 w 305866"/>
                  <a:gd name="connsiteY11" fmla="*/ 292631 h 292747"/>
                  <a:gd name="connsiteX12" fmla="*/ 254899 w 305866"/>
                  <a:gd name="connsiteY12" fmla="*/ 261675 h 292747"/>
                  <a:gd name="connsiteX13" fmla="*/ 304905 w 305866"/>
                  <a:gd name="connsiteY13" fmla="*/ 190238 h 292747"/>
                  <a:gd name="connsiteX14" fmla="*/ 152506 w 305866"/>
                  <a:gd name="connsiteY14" fmla="*/ 15215 h 29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5866" h="292747">
                    <a:moveTo>
                      <a:pt x="152506" y="15215"/>
                    </a:moveTo>
                    <a:cubicBezTo>
                      <a:pt x="118177" y="-14551"/>
                      <a:pt x="119764" y="7873"/>
                      <a:pt x="98928" y="11643"/>
                    </a:cubicBezTo>
                    <a:cubicBezTo>
                      <a:pt x="78092" y="15413"/>
                      <a:pt x="43960" y="20772"/>
                      <a:pt x="27490" y="37838"/>
                    </a:cubicBezTo>
                    <a:cubicBezTo>
                      <a:pt x="11020" y="54904"/>
                      <a:pt x="-1283" y="98361"/>
                      <a:pt x="106" y="114037"/>
                    </a:cubicBezTo>
                    <a:cubicBezTo>
                      <a:pt x="1495" y="129714"/>
                      <a:pt x="30863" y="122967"/>
                      <a:pt x="35824" y="131897"/>
                    </a:cubicBezTo>
                    <a:cubicBezTo>
                      <a:pt x="40785" y="140827"/>
                      <a:pt x="29277" y="156503"/>
                      <a:pt x="29872" y="167615"/>
                    </a:cubicBezTo>
                    <a:cubicBezTo>
                      <a:pt x="30467" y="178727"/>
                      <a:pt x="32848" y="192817"/>
                      <a:pt x="39396" y="198572"/>
                    </a:cubicBezTo>
                    <a:cubicBezTo>
                      <a:pt x="45944" y="204327"/>
                      <a:pt x="63209" y="195992"/>
                      <a:pt x="69162" y="202143"/>
                    </a:cubicBezTo>
                    <a:cubicBezTo>
                      <a:pt x="75115" y="208295"/>
                      <a:pt x="66384" y="228337"/>
                      <a:pt x="75115" y="235481"/>
                    </a:cubicBezTo>
                    <a:cubicBezTo>
                      <a:pt x="83846" y="242625"/>
                      <a:pt x="112619" y="239053"/>
                      <a:pt x="121549" y="245006"/>
                    </a:cubicBezTo>
                    <a:cubicBezTo>
                      <a:pt x="130479" y="250959"/>
                      <a:pt x="118374" y="263263"/>
                      <a:pt x="128693" y="271200"/>
                    </a:cubicBezTo>
                    <a:cubicBezTo>
                      <a:pt x="139012" y="279137"/>
                      <a:pt x="162428" y="294218"/>
                      <a:pt x="183462" y="292631"/>
                    </a:cubicBezTo>
                    <a:cubicBezTo>
                      <a:pt x="204496" y="291044"/>
                      <a:pt x="236048" y="281122"/>
                      <a:pt x="254899" y="261675"/>
                    </a:cubicBezTo>
                    <a:cubicBezTo>
                      <a:pt x="273750" y="242228"/>
                      <a:pt x="312446" y="196787"/>
                      <a:pt x="304905" y="190238"/>
                    </a:cubicBezTo>
                    <a:cubicBezTo>
                      <a:pt x="297364" y="183689"/>
                      <a:pt x="186835" y="44981"/>
                      <a:pt x="152506" y="15215"/>
                    </a:cubicBezTo>
                    <a:close/>
                  </a:path>
                </a:pathLst>
              </a:custGeom>
              <a:solidFill>
                <a:srgbClr val="FFF2CC"/>
              </a:solidFill>
              <a:ln w="9525">
                <a:solidFill>
                  <a:srgbClr val="7F6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0" name="フリーフォーム: 図形 339">
                <a:extLst>
                  <a:ext uri="{FF2B5EF4-FFF2-40B4-BE49-F238E27FC236}">
                    <a16:creationId xmlns:a16="http://schemas.microsoft.com/office/drawing/2014/main" id="{E4247DF0-ECA2-27B3-D6A8-8DF04E4C474B}"/>
                  </a:ext>
                </a:extLst>
              </p:cNvPr>
              <p:cNvSpPr/>
              <p:nvPr/>
            </p:nvSpPr>
            <p:spPr>
              <a:xfrm>
                <a:off x="5506384" y="4738791"/>
                <a:ext cx="400956" cy="381622"/>
              </a:xfrm>
              <a:custGeom>
                <a:avLst/>
                <a:gdLst>
                  <a:gd name="connsiteX0" fmla="*/ 55313 w 401367"/>
                  <a:gd name="connsiteY0" fmla="*/ 13770 h 389463"/>
                  <a:gd name="connsiteX1" fmla="*/ 545 w 401367"/>
                  <a:gd name="connsiteY1" fmla="*/ 239989 h 389463"/>
                  <a:gd name="connsiteX2" fmla="*/ 74363 w 401367"/>
                  <a:gd name="connsiteY2" fmla="*/ 312617 h 389463"/>
                  <a:gd name="connsiteX3" fmla="*/ 176757 w 401367"/>
                  <a:gd name="connsiteY3" fmla="*/ 361433 h 389463"/>
                  <a:gd name="connsiteX4" fmla="*/ 323204 w 401367"/>
                  <a:gd name="connsiteY4" fmla="*/ 378101 h 389463"/>
                  <a:gd name="connsiteX5" fmla="*/ 400595 w 401367"/>
                  <a:gd name="connsiteY5" fmla="*/ 186411 h 389463"/>
                  <a:gd name="connsiteX6" fmla="*/ 360113 w 401367"/>
                  <a:gd name="connsiteY6" fmla="*/ 170933 h 389463"/>
                  <a:gd name="connsiteX7" fmla="*/ 313679 w 401367"/>
                  <a:gd name="connsiteY7" fmla="*/ 180458 h 389463"/>
                  <a:gd name="connsiteX8" fmla="*/ 342254 w 401367"/>
                  <a:gd name="connsiteY8" fmla="*/ 118545 h 389463"/>
                  <a:gd name="connsiteX9" fmla="*/ 341063 w 401367"/>
                  <a:gd name="connsiteY9" fmla="*/ 48298 h 389463"/>
                  <a:gd name="connsiteX10" fmla="*/ 289867 w 401367"/>
                  <a:gd name="connsiteY10" fmla="*/ 26867 h 389463"/>
                  <a:gd name="connsiteX11" fmla="*/ 55313 w 401367"/>
                  <a:gd name="connsiteY11" fmla="*/ 13770 h 389463"/>
                  <a:gd name="connsiteX0" fmla="*/ 54904 w 400958"/>
                  <a:gd name="connsiteY0" fmla="*/ 3144 h 378837"/>
                  <a:gd name="connsiteX1" fmla="*/ 136 w 400958"/>
                  <a:gd name="connsiteY1" fmla="*/ 229363 h 378837"/>
                  <a:gd name="connsiteX2" fmla="*/ 73954 w 400958"/>
                  <a:gd name="connsiteY2" fmla="*/ 301991 h 378837"/>
                  <a:gd name="connsiteX3" fmla="*/ 176348 w 400958"/>
                  <a:gd name="connsiteY3" fmla="*/ 350807 h 378837"/>
                  <a:gd name="connsiteX4" fmla="*/ 322795 w 400958"/>
                  <a:gd name="connsiteY4" fmla="*/ 367475 h 378837"/>
                  <a:gd name="connsiteX5" fmla="*/ 400186 w 400958"/>
                  <a:gd name="connsiteY5" fmla="*/ 175785 h 378837"/>
                  <a:gd name="connsiteX6" fmla="*/ 359704 w 400958"/>
                  <a:gd name="connsiteY6" fmla="*/ 160307 h 378837"/>
                  <a:gd name="connsiteX7" fmla="*/ 313270 w 400958"/>
                  <a:gd name="connsiteY7" fmla="*/ 169832 h 378837"/>
                  <a:gd name="connsiteX8" fmla="*/ 341845 w 400958"/>
                  <a:gd name="connsiteY8" fmla="*/ 107919 h 378837"/>
                  <a:gd name="connsiteX9" fmla="*/ 340654 w 400958"/>
                  <a:gd name="connsiteY9" fmla="*/ 37672 h 378837"/>
                  <a:gd name="connsiteX10" fmla="*/ 289458 w 400958"/>
                  <a:gd name="connsiteY10" fmla="*/ 16241 h 378837"/>
                  <a:gd name="connsiteX11" fmla="*/ 54904 w 400958"/>
                  <a:gd name="connsiteY11" fmla="*/ 3144 h 378837"/>
                  <a:gd name="connsiteX0" fmla="*/ 55014 w 401068"/>
                  <a:gd name="connsiteY0" fmla="*/ 3144 h 378837"/>
                  <a:gd name="connsiteX1" fmla="*/ 246 w 401068"/>
                  <a:gd name="connsiteY1" fmla="*/ 229363 h 378837"/>
                  <a:gd name="connsiteX2" fmla="*/ 74064 w 401068"/>
                  <a:gd name="connsiteY2" fmla="*/ 301991 h 378837"/>
                  <a:gd name="connsiteX3" fmla="*/ 176458 w 401068"/>
                  <a:gd name="connsiteY3" fmla="*/ 350807 h 378837"/>
                  <a:gd name="connsiteX4" fmla="*/ 322905 w 401068"/>
                  <a:gd name="connsiteY4" fmla="*/ 367475 h 378837"/>
                  <a:gd name="connsiteX5" fmla="*/ 400296 w 401068"/>
                  <a:gd name="connsiteY5" fmla="*/ 175785 h 378837"/>
                  <a:gd name="connsiteX6" fmla="*/ 359814 w 401068"/>
                  <a:gd name="connsiteY6" fmla="*/ 160307 h 378837"/>
                  <a:gd name="connsiteX7" fmla="*/ 313380 w 401068"/>
                  <a:gd name="connsiteY7" fmla="*/ 169832 h 378837"/>
                  <a:gd name="connsiteX8" fmla="*/ 341955 w 401068"/>
                  <a:gd name="connsiteY8" fmla="*/ 107919 h 378837"/>
                  <a:gd name="connsiteX9" fmla="*/ 340764 w 401068"/>
                  <a:gd name="connsiteY9" fmla="*/ 37672 h 378837"/>
                  <a:gd name="connsiteX10" fmla="*/ 289568 w 401068"/>
                  <a:gd name="connsiteY10" fmla="*/ 16241 h 378837"/>
                  <a:gd name="connsiteX11" fmla="*/ 55014 w 401068"/>
                  <a:gd name="connsiteY11" fmla="*/ 3144 h 378837"/>
                  <a:gd name="connsiteX0" fmla="*/ 55014 w 401068"/>
                  <a:gd name="connsiteY0" fmla="*/ 3144 h 378837"/>
                  <a:gd name="connsiteX1" fmla="*/ 246 w 401068"/>
                  <a:gd name="connsiteY1" fmla="*/ 229363 h 378837"/>
                  <a:gd name="connsiteX2" fmla="*/ 74064 w 401068"/>
                  <a:gd name="connsiteY2" fmla="*/ 301991 h 378837"/>
                  <a:gd name="connsiteX3" fmla="*/ 176458 w 401068"/>
                  <a:gd name="connsiteY3" fmla="*/ 350807 h 378837"/>
                  <a:gd name="connsiteX4" fmla="*/ 322905 w 401068"/>
                  <a:gd name="connsiteY4" fmla="*/ 367475 h 378837"/>
                  <a:gd name="connsiteX5" fmla="*/ 400296 w 401068"/>
                  <a:gd name="connsiteY5" fmla="*/ 175785 h 378837"/>
                  <a:gd name="connsiteX6" fmla="*/ 359814 w 401068"/>
                  <a:gd name="connsiteY6" fmla="*/ 160307 h 378837"/>
                  <a:gd name="connsiteX7" fmla="*/ 313380 w 401068"/>
                  <a:gd name="connsiteY7" fmla="*/ 169832 h 378837"/>
                  <a:gd name="connsiteX8" fmla="*/ 341955 w 401068"/>
                  <a:gd name="connsiteY8" fmla="*/ 107919 h 378837"/>
                  <a:gd name="connsiteX9" fmla="*/ 340764 w 401068"/>
                  <a:gd name="connsiteY9" fmla="*/ 37672 h 378837"/>
                  <a:gd name="connsiteX10" fmla="*/ 289568 w 401068"/>
                  <a:gd name="connsiteY10" fmla="*/ 16241 h 378837"/>
                  <a:gd name="connsiteX11" fmla="*/ 55014 w 401068"/>
                  <a:gd name="connsiteY11" fmla="*/ 3144 h 378837"/>
                  <a:gd name="connsiteX0" fmla="*/ 55014 w 401068"/>
                  <a:gd name="connsiteY0" fmla="*/ 3144 h 372683"/>
                  <a:gd name="connsiteX1" fmla="*/ 246 w 401068"/>
                  <a:gd name="connsiteY1" fmla="*/ 229363 h 372683"/>
                  <a:gd name="connsiteX2" fmla="*/ 74064 w 401068"/>
                  <a:gd name="connsiteY2" fmla="*/ 301991 h 372683"/>
                  <a:gd name="connsiteX3" fmla="*/ 176458 w 401068"/>
                  <a:gd name="connsiteY3" fmla="*/ 350807 h 372683"/>
                  <a:gd name="connsiteX4" fmla="*/ 322905 w 401068"/>
                  <a:gd name="connsiteY4" fmla="*/ 367475 h 372683"/>
                  <a:gd name="connsiteX5" fmla="*/ 400296 w 401068"/>
                  <a:gd name="connsiteY5" fmla="*/ 175785 h 372683"/>
                  <a:gd name="connsiteX6" fmla="*/ 359814 w 401068"/>
                  <a:gd name="connsiteY6" fmla="*/ 160307 h 372683"/>
                  <a:gd name="connsiteX7" fmla="*/ 313380 w 401068"/>
                  <a:gd name="connsiteY7" fmla="*/ 169832 h 372683"/>
                  <a:gd name="connsiteX8" fmla="*/ 341955 w 401068"/>
                  <a:gd name="connsiteY8" fmla="*/ 107919 h 372683"/>
                  <a:gd name="connsiteX9" fmla="*/ 340764 w 401068"/>
                  <a:gd name="connsiteY9" fmla="*/ 37672 h 372683"/>
                  <a:gd name="connsiteX10" fmla="*/ 289568 w 401068"/>
                  <a:gd name="connsiteY10" fmla="*/ 16241 h 372683"/>
                  <a:gd name="connsiteX11" fmla="*/ 55014 w 401068"/>
                  <a:gd name="connsiteY11" fmla="*/ 3144 h 372683"/>
                  <a:gd name="connsiteX0" fmla="*/ 55014 w 400944"/>
                  <a:gd name="connsiteY0" fmla="*/ 3144 h 380106"/>
                  <a:gd name="connsiteX1" fmla="*/ 246 w 400944"/>
                  <a:gd name="connsiteY1" fmla="*/ 229363 h 380106"/>
                  <a:gd name="connsiteX2" fmla="*/ 74064 w 400944"/>
                  <a:gd name="connsiteY2" fmla="*/ 301991 h 380106"/>
                  <a:gd name="connsiteX3" fmla="*/ 176458 w 400944"/>
                  <a:gd name="connsiteY3" fmla="*/ 350807 h 380106"/>
                  <a:gd name="connsiteX4" fmla="*/ 326476 w 400944"/>
                  <a:gd name="connsiteY4" fmla="*/ 375810 h 380106"/>
                  <a:gd name="connsiteX5" fmla="*/ 400296 w 400944"/>
                  <a:gd name="connsiteY5" fmla="*/ 175785 h 380106"/>
                  <a:gd name="connsiteX6" fmla="*/ 359814 w 400944"/>
                  <a:gd name="connsiteY6" fmla="*/ 160307 h 380106"/>
                  <a:gd name="connsiteX7" fmla="*/ 313380 w 400944"/>
                  <a:gd name="connsiteY7" fmla="*/ 169832 h 380106"/>
                  <a:gd name="connsiteX8" fmla="*/ 341955 w 400944"/>
                  <a:gd name="connsiteY8" fmla="*/ 107919 h 380106"/>
                  <a:gd name="connsiteX9" fmla="*/ 340764 w 400944"/>
                  <a:gd name="connsiteY9" fmla="*/ 37672 h 380106"/>
                  <a:gd name="connsiteX10" fmla="*/ 289568 w 400944"/>
                  <a:gd name="connsiteY10" fmla="*/ 16241 h 380106"/>
                  <a:gd name="connsiteX11" fmla="*/ 55014 w 400944"/>
                  <a:gd name="connsiteY11" fmla="*/ 3144 h 380106"/>
                  <a:gd name="connsiteX0" fmla="*/ 55014 w 400944"/>
                  <a:gd name="connsiteY0" fmla="*/ 3144 h 380106"/>
                  <a:gd name="connsiteX1" fmla="*/ 246 w 400944"/>
                  <a:gd name="connsiteY1" fmla="*/ 229363 h 380106"/>
                  <a:gd name="connsiteX2" fmla="*/ 74064 w 400944"/>
                  <a:gd name="connsiteY2" fmla="*/ 301991 h 380106"/>
                  <a:gd name="connsiteX3" fmla="*/ 176458 w 400944"/>
                  <a:gd name="connsiteY3" fmla="*/ 350807 h 380106"/>
                  <a:gd name="connsiteX4" fmla="*/ 326476 w 400944"/>
                  <a:gd name="connsiteY4" fmla="*/ 375810 h 380106"/>
                  <a:gd name="connsiteX5" fmla="*/ 400296 w 400944"/>
                  <a:gd name="connsiteY5" fmla="*/ 175785 h 380106"/>
                  <a:gd name="connsiteX6" fmla="*/ 359814 w 400944"/>
                  <a:gd name="connsiteY6" fmla="*/ 166261 h 380106"/>
                  <a:gd name="connsiteX7" fmla="*/ 313380 w 400944"/>
                  <a:gd name="connsiteY7" fmla="*/ 169832 h 380106"/>
                  <a:gd name="connsiteX8" fmla="*/ 341955 w 400944"/>
                  <a:gd name="connsiteY8" fmla="*/ 107919 h 380106"/>
                  <a:gd name="connsiteX9" fmla="*/ 340764 w 400944"/>
                  <a:gd name="connsiteY9" fmla="*/ 37672 h 380106"/>
                  <a:gd name="connsiteX10" fmla="*/ 289568 w 400944"/>
                  <a:gd name="connsiteY10" fmla="*/ 16241 h 380106"/>
                  <a:gd name="connsiteX11" fmla="*/ 55014 w 400944"/>
                  <a:gd name="connsiteY11" fmla="*/ 3144 h 380106"/>
                  <a:gd name="connsiteX0" fmla="*/ 55014 w 400944"/>
                  <a:gd name="connsiteY0" fmla="*/ 3144 h 380106"/>
                  <a:gd name="connsiteX1" fmla="*/ 246 w 400944"/>
                  <a:gd name="connsiteY1" fmla="*/ 229363 h 380106"/>
                  <a:gd name="connsiteX2" fmla="*/ 74064 w 400944"/>
                  <a:gd name="connsiteY2" fmla="*/ 301991 h 380106"/>
                  <a:gd name="connsiteX3" fmla="*/ 176458 w 400944"/>
                  <a:gd name="connsiteY3" fmla="*/ 350807 h 380106"/>
                  <a:gd name="connsiteX4" fmla="*/ 326476 w 400944"/>
                  <a:gd name="connsiteY4" fmla="*/ 375810 h 380106"/>
                  <a:gd name="connsiteX5" fmla="*/ 400296 w 400944"/>
                  <a:gd name="connsiteY5" fmla="*/ 175785 h 380106"/>
                  <a:gd name="connsiteX6" fmla="*/ 359814 w 400944"/>
                  <a:gd name="connsiteY6" fmla="*/ 166261 h 380106"/>
                  <a:gd name="connsiteX7" fmla="*/ 313380 w 400944"/>
                  <a:gd name="connsiteY7" fmla="*/ 169832 h 380106"/>
                  <a:gd name="connsiteX8" fmla="*/ 337193 w 400944"/>
                  <a:gd name="connsiteY8" fmla="*/ 107919 h 380106"/>
                  <a:gd name="connsiteX9" fmla="*/ 340764 w 400944"/>
                  <a:gd name="connsiteY9" fmla="*/ 37672 h 380106"/>
                  <a:gd name="connsiteX10" fmla="*/ 289568 w 400944"/>
                  <a:gd name="connsiteY10" fmla="*/ 16241 h 380106"/>
                  <a:gd name="connsiteX11" fmla="*/ 55014 w 400944"/>
                  <a:gd name="connsiteY11" fmla="*/ 3144 h 380106"/>
                  <a:gd name="connsiteX0" fmla="*/ 55014 w 400944"/>
                  <a:gd name="connsiteY0" fmla="*/ 3415 h 380377"/>
                  <a:gd name="connsiteX1" fmla="*/ 246 w 400944"/>
                  <a:gd name="connsiteY1" fmla="*/ 229634 h 380377"/>
                  <a:gd name="connsiteX2" fmla="*/ 74064 w 400944"/>
                  <a:gd name="connsiteY2" fmla="*/ 302262 h 380377"/>
                  <a:gd name="connsiteX3" fmla="*/ 176458 w 400944"/>
                  <a:gd name="connsiteY3" fmla="*/ 351078 h 380377"/>
                  <a:gd name="connsiteX4" fmla="*/ 326476 w 400944"/>
                  <a:gd name="connsiteY4" fmla="*/ 376081 h 380377"/>
                  <a:gd name="connsiteX5" fmla="*/ 400296 w 400944"/>
                  <a:gd name="connsiteY5" fmla="*/ 176056 h 380377"/>
                  <a:gd name="connsiteX6" fmla="*/ 359814 w 400944"/>
                  <a:gd name="connsiteY6" fmla="*/ 166532 h 380377"/>
                  <a:gd name="connsiteX7" fmla="*/ 313380 w 400944"/>
                  <a:gd name="connsiteY7" fmla="*/ 170103 h 380377"/>
                  <a:gd name="connsiteX8" fmla="*/ 337193 w 400944"/>
                  <a:gd name="connsiteY8" fmla="*/ 108190 h 380377"/>
                  <a:gd name="connsiteX9" fmla="*/ 338383 w 400944"/>
                  <a:gd name="connsiteY9" fmla="*/ 46277 h 380377"/>
                  <a:gd name="connsiteX10" fmla="*/ 289568 w 400944"/>
                  <a:gd name="connsiteY10" fmla="*/ 16512 h 380377"/>
                  <a:gd name="connsiteX11" fmla="*/ 55014 w 400944"/>
                  <a:gd name="connsiteY11" fmla="*/ 3415 h 380377"/>
                  <a:gd name="connsiteX0" fmla="*/ 55656 w 401586"/>
                  <a:gd name="connsiteY0" fmla="*/ 15975 h 392937"/>
                  <a:gd name="connsiteX1" fmla="*/ 888 w 401586"/>
                  <a:gd name="connsiteY1" fmla="*/ 242194 h 392937"/>
                  <a:gd name="connsiteX2" fmla="*/ 74706 w 401586"/>
                  <a:gd name="connsiteY2" fmla="*/ 314822 h 392937"/>
                  <a:gd name="connsiteX3" fmla="*/ 177100 w 401586"/>
                  <a:gd name="connsiteY3" fmla="*/ 363638 h 392937"/>
                  <a:gd name="connsiteX4" fmla="*/ 327118 w 401586"/>
                  <a:gd name="connsiteY4" fmla="*/ 388641 h 392937"/>
                  <a:gd name="connsiteX5" fmla="*/ 400938 w 401586"/>
                  <a:gd name="connsiteY5" fmla="*/ 188616 h 392937"/>
                  <a:gd name="connsiteX6" fmla="*/ 360456 w 401586"/>
                  <a:gd name="connsiteY6" fmla="*/ 179092 h 392937"/>
                  <a:gd name="connsiteX7" fmla="*/ 314022 w 401586"/>
                  <a:gd name="connsiteY7" fmla="*/ 182663 h 392937"/>
                  <a:gd name="connsiteX8" fmla="*/ 337835 w 401586"/>
                  <a:gd name="connsiteY8" fmla="*/ 120750 h 392937"/>
                  <a:gd name="connsiteX9" fmla="*/ 339025 w 401586"/>
                  <a:gd name="connsiteY9" fmla="*/ 58837 h 392937"/>
                  <a:gd name="connsiteX10" fmla="*/ 291401 w 401586"/>
                  <a:gd name="connsiteY10" fmla="*/ 23119 h 392937"/>
                  <a:gd name="connsiteX11" fmla="*/ 55656 w 401586"/>
                  <a:gd name="connsiteY11" fmla="*/ 15975 h 392937"/>
                  <a:gd name="connsiteX0" fmla="*/ 55656 w 401586"/>
                  <a:gd name="connsiteY0" fmla="*/ 15726 h 392688"/>
                  <a:gd name="connsiteX1" fmla="*/ 888 w 401586"/>
                  <a:gd name="connsiteY1" fmla="*/ 241945 h 392688"/>
                  <a:gd name="connsiteX2" fmla="*/ 74706 w 401586"/>
                  <a:gd name="connsiteY2" fmla="*/ 314573 h 392688"/>
                  <a:gd name="connsiteX3" fmla="*/ 177100 w 401586"/>
                  <a:gd name="connsiteY3" fmla="*/ 363389 h 392688"/>
                  <a:gd name="connsiteX4" fmla="*/ 327118 w 401586"/>
                  <a:gd name="connsiteY4" fmla="*/ 388392 h 392688"/>
                  <a:gd name="connsiteX5" fmla="*/ 400938 w 401586"/>
                  <a:gd name="connsiteY5" fmla="*/ 188367 h 392688"/>
                  <a:gd name="connsiteX6" fmla="*/ 360456 w 401586"/>
                  <a:gd name="connsiteY6" fmla="*/ 178843 h 392688"/>
                  <a:gd name="connsiteX7" fmla="*/ 314022 w 401586"/>
                  <a:gd name="connsiteY7" fmla="*/ 182414 h 392688"/>
                  <a:gd name="connsiteX8" fmla="*/ 337835 w 401586"/>
                  <a:gd name="connsiteY8" fmla="*/ 120501 h 392688"/>
                  <a:gd name="connsiteX9" fmla="*/ 339025 w 401586"/>
                  <a:gd name="connsiteY9" fmla="*/ 58588 h 392688"/>
                  <a:gd name="connsiteX10" fmla="*/ 291401 w 401586"/>
                  <a:gd name="connsiteY10" fmla="*/ 22870 h 392688"/>
                  <a:gd name="connsiteX11" fmla="*/ 55656 w 401586"/>
                  <a:gd name="connsiteY11" fmla="*/ 15726 h 392688"/>
                  <a:gd name="connsiteX0" fmla="*/ 55026 w 400956"/>
                  <a:gd name="connsiteY0" fmla="*/ 4660 h 381622"/>
                  <a:gd name="connsiteX1" fmla="*/ 258 w 400956"/>
                  <a:gd name="connsiteY1" fmla="*/ 230879 h 381622"/>
                  <a:gd name="connsiteX2" fmla="*/ 74076 w 400956"/>
                  <a:gd name="connsiteY2" fmla="*/ 303507 h 381622"/>
                  <a:gd name="connsiteX3" fmla="*/ 176470 w 400956"/>
                  <a:gd name="connsiteY3" fmla="*/ 352323 h 381622"/>
                  <a:gd name="connsiteX4" fmla="*/ 326488 w 400956"/>
                  <a:gd name="connsiteY4" fmla="*/ 377326 h 381622"/>
                  <a:gd name="connsiteX5" fmla="*/ 400308 w 400956"/>
                  <a:gd name="connsiteY5" fmla="*/ 177301 h 381622"/>
                  <a:gd name="connsiteX6" fmla="*/ 359826 w 400956"/>
                  <a:gd name="connsiteY6" fmla="*/ 167777 h 381622"/>
                  <a:gd name="connsiteX7" fmla="*/ 313392 w 400956"/>
                  <a:gd name="connsiteY7" fmla="*/ 171348 h 381622"/>
                  <a:gd name="connsiteX8" fmla="*/ 337205 w 400956"/>
                  <a:gd name="connsiteY8" fmla="*/ 109435 h 381622"/>
                  <a:gd name="connsiteX9" fmla="*/ 338395 w 400956"/>
                  <a:gd name="connsiteY9" fmla="*/ 47522 h 381622"/>
                  <a:gd name="connsiteX10" fmla="*/ 290771 w 400956"/>
                  <a:gd name="connsiteY10" fmla="*/ 11804 h 381622"/>
                  <a:gd name="connsiteX11" fmla="*/ 55026 w 400956"/>
                  <a:gd name="connsiteY11" fmla="*/ 4660 h 381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0956" h="381622">
                    <a:moveTo>
                      <a:pt x="55026" y="4660"/>
                    </a:moveTo>
                    <a:cubicBezTo>
                      <a:pt x="48279" y="16168"/>
                      <a:pt x="-4107" y="214408"/>
                      <a:pt x="258" y="230879"/>
                    </a:cubicBezTo>
                    <a:cubicBezTo>
                      <a:pt x="4623" y="247350"/>
                      <a:pt x="33992" y="282075"/>
                      <a:pt x="74076" y="303507"/>
                    </a:cubicBezTo>
                    <a:cubicBezTo>
                      <a:pt x="114160" y="324939"/>
                      <a:pt x="134401" y="340020"/>
                      <a:pt x="176470" y="352323"/>
                    </a:cubicBezTo>
                    <a:cubicBezTo>
                      <a:pt x="218539" y="364626"/>
                      <a:pt x="299898" y="392208"/>
                      <a:pt x="326488" y="377326"/>
                    </a:cubicBezTo>
                    <a:cubicBezTo>
                      <a:pt x="353078" y="362444"/>
                      <a:pt x="394752" y="212226"/>
                      <a:pt x="400308" y="177301"/>
                    </a:cubicBezTo>
                    <a:cubicBezTo>
                      <a:pt x="405864" y="142376"/>
                      <a:pt x="374312" y="168769"/>
                      <a:pt x="359826" y="167777"/>
                    </a:cubicBezTo>
                    <a:cubicBezTo>
                      <a:pt x="345340" y="166785"/>
                      <a:pt x="317162" y="181072"/>
                      <a:pt x="313392" y="171348"/>
                    </a:cubicBezTo>
                    <a:cubicBezTo>
                      <a:pt x="309622" y="161624"/>
                      <a:pt x="333038" y="130073"/>
                      <a:pt x="337205" y="109435"/>
                    </a:cubicBezTo>
                    <a:cubicBezTo>
                      <a:pt x="341372" y="88797"/>
                      <a:pt x="347126" y="62802"/>
                      <a:pt x="338395" y="47522"/>
                    </a:cubicBezTo>
                    <a:cubicBezTo>
                      <a:pt x="329664" y="32242"/>
                      <a:pt x="322521" y="17757"/>
                      <a:pt x="290771" y="11804"/>
                    </a:cubicBezTo>
                    <a:cubicBezTo>
                      <a:pt x="259021" y="5851"/>
                      <a:pt x="61773" y="-6848"/>
                      <a:pt x="55026" y="466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7F6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1" name="フリーフォーム: 図形 340">
                <a:extLst>
                  <a:ext uri="{FF2B5EF4-FFF2-40B4-BE49-F238E27FC236}">
                    <a16:creationId xmlns:a16="http://schemas.microsoft.com/office/drawing/2014/main" id="{4149F917-0B48-4B74-AD10-BDC68421AAB2}"/>
                  </a:ext>
                </a:extLst>
              </p:cNvPr>
              <p:cNvSpPr/>
              <p:nvPr/>
            </p:nvSpPr>
            <p:spPr>
              <a:xfrm>
                <a:off x="5381879" y="4954178"/>
                <a:ext cx="458711" cy="248034"/>
              </a:xfrm>
              <a:custGeom>
                <a:avLst/>
                <a:gdLst>
                  <a:gd name="connsiteX0" fmla="*/ 120421 w 458812"/>
                  <a:gd name="connsiteY0" fmla="*/ 13739 h 249854"/>
                  <a:gd name="connsiteX1" fmla="*/ 59699 w 458812"/>
                  <a:gd name="connsiteY1" fmla="*/ 1833 h 249854"/>
                  <a:gd name="connsiteX2" fmla="*/ 40649 w 458812"/>
                  <a:gd name="connsiteY2" fmla="*/ 18501 h 249854"/>
                  <a:gd name="connsiteX3" fmla="*/ 12074 w 458812"/>
                  <a:gd name="connsiteY3" fmla="*/ 48267 h 249854"/>
                  <a:gd name="connsiteX4" fmla="*/ 13265 w 458812"/>
                  <a:gd name="connsiteY4" fmla="*/ 129230 h 249854"/>
                  <a:gd name="connsiteX5" fmla="*/ 171618 w 458812"/>
                  <a:gd name="connsiteY5" fmla="*/ 231623 h 249854"/>
                  <a:gd name="connsiteX6" fmla="*/ 309730 w 458812"/>
                  <a:gd name="connsiteY6" fmla="*/ 244720 h 249854"/>
                  <a:gd name="connsiteX7" fmla="*/ 450224 w 458812"/>
                  <a:gd name="connsiteY7" fmla="*/ 174473 h 249854"/>
                  <a:gd name="connsiteX8" fmla="*/ 420459 w 458812"/>
                  <a:gd name="connsiteY8" fmla="*/ 178045 h 249854"/>
                  <a:gd name="connsiteX9" fmla="*/ 232340 w 458812"/>
                  <a:gd name="connsiteY9" fmla="*/ 119705 h 249854"/>
                  <a:gd name="connsiteX10" fmla="*/ 120421 w 458812"/>
                  <a:gd name="connsiteY10" fmla="*/ 13739 h 249854"/>
                  <a:gd name="connsiteX0" fmla="*/ 120421 w 455562"/>
                  <a:gd name="connsiteY0" fmla="*/ 13739 h 249854"/>
                  <a:gd name="connsiteX1" fmla="*/ 59699 w 455562"/>
                  <a:gd name="connsiteY1" fmla="*/ 1833 h 249854"/>
                  <a:gd name="connsiteX2" fmla="*/ 40649 w 455562"/>
                  <a:gd name="connsiteY2" fmla="*/ 18501 h 249854"/>
                  <a:gd name="connsiteX3" fmla="*/ 12074 w 455562"/>
                  <a:gd name="connsiteY3" fmla="*/ 48267 h 249854"/>
                  <a:gd name="connsiteX4" fmla="*/ 13265 w 455562"/>
                  <a:gd name="connsiteY4" fmla="*/ 129230 h 249854"/>
                  <a:gd name="connsiteX5" fmla="*/ 171618 w 455562"/>
                  <a:gd name="connsiteY5" fmla="*/ 231623 h 249854"/>
                  <a:gd name="connsiteX6" fmla="*/ 309730 w 455562"/>
                  <a:gd name="connsiteY6" fmla="*/ 244720 h 249854"/>
                  <a:gd name="connsiteX7" fmla="*/ 450224 w 455562"/>
                  <a:gd name="connsiteY7" fmla="*/ 174473 h 249854"/>
                  <a:gd name="connsiteX8" fmla="*/ 407362 w 455562"/>
                  <a:gd name="connsiteY8" fmla="*/ 174473 h 249854"/>
                  <a:gd name="connsiteX9" fmla="*/ 232340 w 455562"/>
                  <a:gd name="connsiteY9" fmla="*/ 119705 h 249854"/>
                  <a:gd name="connsiteX10" fmla="*/ 120421 w 455562"/>
                  <a:gd name="connsiteY10" fmla="*/ 13739 h 249854"/>
                  <a:gd name="connsiteX0" fmla="*/ 120421 w 455562"/>
                  <a:gd name="connsiteY0" fmla="*/ 14062 h 250177"/>
                  <a:gd name="connsiteX1" fmla="*/ 59699 w 455562"/>
                  <a:gd name="connsiteY1" fmla="*/ 2156 h 250177"/>
                  <a:gd name="connsiteX2" fmla="*/ 40649 w 455562"/>
                  <a:gd name="connsiteY2" fmla="*/ 18824 h 250177"/>
                  <a:gd name="connsiteX3" fmla="*/ 12074 w 455562"/>
                  <a:gd name="connsiteY3" fmla="*/ 48590 h 250177"/>
                  <a:gd name="connsiteX4" fmla="*/ 13265 w 455562"/>
                  <a:gd name="connsiteY4" fmla="*/ 129553 h 250177"/>
                  <a:gd name="connsiteX5" fmla="*/ 171618 w 455562"/>
                  <a:gd name="connsiteY5" fmla="*/ 231946 h 250177"/>
                  <a:gd name="connsiteX6" fmla="*/ 309730 w 455562"/>
                  <a:gd name="connsiteY6" fmla="*/ 245043 h 250177"/>
                  <a:gd name="connsiteX7" fmla="*/ 450224 w 455562"/>
                  <a:gd name="connsiteY7" fmla="*/ 174796 h 250177"/>
                  <a:gd name="connsiteX8" fmla="*/ 407362 w 455562"/>
                  <a:gd name="connsiteY8" fmla="*/ 174796 h 250177"/>
                  <a:gd name="connsiteX9" fmla="*/ 244246 w 455562"/>
                  <a:gd name="connsiteY9" fmla="*/ 125981 h 250177"/>
                  <a:gd name="connsiteX10" fmla="*/ 120421 w 455562"/>
                  <a:gd name="connsiteY10" fmla="*/ 14062 h 250177"/>
                  <a:gd name="connsiteX0" fmla="*/ 119231 w 455562"/>
                  <a:gd name="connsiteY0" fmla="*/ 19062 h 248034"/>
                  <a:gd name="connsiteX1" fmla="*/ 59699 w 455562"/>
                  <a:gd name="connsiteY1" fmla="*/ 13 h 248034"/>
                  <a:gd name="connsiteX2" fmla="*/ 40649 w 455562"/>
                  <a:gd name="connsiteY2" fmla="*/ 16681 h 248034"/>
                  <a:gd name="connsiteX3" fmla="*/ 12074 w 455562"/>
                  <a:gd name="connsiteY3" fmla="*/ 46447 h 248034"/>
                  <a:gd name="connsiteX4" fmla="*/ 13265 w 455562"/>
                  <a:gd name="connsiteY4" fmla="*/ 127410 h 248034"/>
                  <a:gd name="connsiteX5" fmla="*/ 171618 w 455562"/>
                  <a:gd name="connsiteY5" fmla="*/ 229803 h 248034"/>
                  <a:gd name="connsiteX6" fmla="*/ 309730 w 455562"/>
                  <a:gd name="connsiteY6" fmla="*/ 242900 h 248034"/>
                  <a:gd name="connsiteX7" fmla="*/ 450224 w 455562"/>
                  <a:gd name="connsiteY7" fmla="*/ 172653 h 248034"/>
                  <a:gd name="connsiteX8" fmla="*/ 407362 w 455562"/>
                  <a:gd name="connsiteY8" fmla="*/ 172653 h 248034"/>
                  <a:gd name="connsiteX9" fmla="*/ 244246 w 455562"/>
                  <a:gd name="connsiteY9" fmla="*/ 123838 h 248034"/>
                  <a:gd name="connsiteX10" fmla="*/ 119231 w 455562"/>
                  <a:gd name="connsiteY10" fmla="*/ 19062 h 248034"/>
                  <a:gd name="connsiteX0" fmla="*/ 119231 w 455562"/>
                  <a:gd name="connsiteY0" fmla="*/ 19062 h 248034"/>
                  <a:gd name="connsiteX1" fmla="*/ 59699 w 455562"/>
                  <a:gd name="connsiteY1" fmla="*/ 13 h 248034"/>
                  <a:gd name="connsiteX2" fmla="*/ 40649 w 455562"/>
                  <a:gd name="connsiteY2" fmla="*/ 16681 h 248034"/>
                  <a:gd name="connsiteX3" fmla="*/ 12074 w 455562"/>
                  <a:gd name="connsiteY3" fmla="*/ 46447 h 248034"/>
                  <a:gd name="connsiteX4" fmla="*/ 13265 w 455562"/>
                  <a:gd name="connsiteY4" fmla="*/ 127410 h 248034"/>
                  <a:gd name="connsiteX5" fmla="*/ 171618 w 455562"/>
                  <a:gd name="connsiteY5" fmla="*/ 229803 h 248034"/>
                  <a:gd name="connsiteX6" fmla="*/ 309730 w 455562"/>
                  <a:gd name="connsiteY6" fmla="*/ 242900 h 248034"/>
                  <a:gd name="connsiteX7" fmla="*/ 450224 w 455562"/>
                  <a:gd name="connsiteY7" fmla="*/ 172653 h 248034"/>
                  <a:gd name="connsiteX8" fmla="*/ 407362 w 455562"/>
                  <a:gd name="connsiteY8" fmla="*/ 172653 h 248034"/>
                  <a:gd name="connsiteX9" fmla="*/ 250199 w 455562"/>
                  <a:gd name="connsiteY9" fmla="*/ 123838 h 248034"/>
                  <a:gd name="connsiteX10" fmla="*/ 119231 w 455562"/>
                  <a:gd name="connsiteY10" fmla="*/ 19062 h 248034"/>
                  <a:gd name="connsiteX0" fmla="*/ 119231 w 455562"/>
                  <a:gd name="connsiteY0" fmla="*/ 19062 h 248034"/>
                  <a:gd name="connsiteX1" fmla="*/ 59699 w 455562"/>
                  <a:gd name="connsiteY1" fmla="*/ 13 h 248034"/>
                  <a:gd name="connsiteX2" fmla="*/ 40649 w 455562"/>
                  <a:gd name="connsiteY2" fmla="*/ 16681 h 248034"/>
                  <a:gd name="connsiteX3" fmla="*/ 12074 w 455562"/>
                  <a:gd name="connsiteY3" fmla="*/ 46447 h 248034"/>
                  <a:gd name="connsiteX4" fmla="*/ 13265 w 455562"/>
                  <a:gd name="connsiteY4" fmla="*/ 127410 h 248034"/>
                  <a:gd name="connsiteX5" fmla="*/ 171618 w 455562"/>
                  <a:gd name="connsiteY5" fmla="*/ 229803 h 248034"/>
                  <a:gd name="connsiteX6" fmla="*/ 309730 w 455562"/>
                  <a:gd name="connsiteY6" fmla="*/ 242900 h 248034"/>
                  <a:gd name="connsiteX7" fmla="*/ 450224 w 455562"/>
                  <a:gd name="connsiteY7" fmla="*/ 172653 h 248034"/>
                  <a:gd name="connsiteX8" fmla="*/ 407362 w 455562"/>
                  <a:gd name="connsiteY8" fmla="*/ 172653 h 248034"/>
                  <a:gd name="connsiteX9" fmla="*/ 250199 w 455562"/>
                  <a:gd name="connsiteY9" fmla="*/ 123838 h 248034"/>
                  <a:gd name="connsiteX10" fmla="*/ 119231 w 455562"/>
                  <a:gd name="connsiteY10" fmla="*/ 19062 h 248034"/>
                  <a:gd name="connsiteX0" fmla="*/ 122379 w 458710"/>
                  <a:gd name="connsiteY0" fmla="*/ 19062 h 248034"/>
                  <a:gd name="connsiteX1" fmla="*/ 62847 w 458710"/>
                  <a:gd name="connsiteY1" fmla="*/ 13 h 248034"/>
                  <a:gd name="connsiteX2" fmla="*/ 43797 w 458710"/>
                  <a:gd name="connsiteY2" fmla="*/ 16681 h 248034"/>
                  <a:gd name="connsiteX3" fmla="*/ 15222 w 458710"/>
                  <a:gd name="connsiteY3" fmla="*/ 46447 h 248034"/>
                  <a:gd name="connsiteX4" fmla="*/ 16413 w 458710"/>
                  <a:gd name="connsiteY4" fmla="*/ 127410 h 248034"/>
                  <a:gd name="connsiteX5" fmla="*/ 174766 w 458710"/>
                  <a:gd name="connsiteY5" fmla="*/ 229803 h 248034"/>
                  <a:gd name="connsiteX6" fmla="*/ 312878 w 458710"/>
                  <a:gd name="connsiteY6" fmla="*/ 242900 h 248034"/>
                  <a:gd name="connsiteX7" fmla="*/ 453372 w 458710"/>
                  <a:gd name="connsiteY7" fmla="*/ 172653 h 248034"/>
                  <a:gd name="connsiteX8" fmla="*/ 410510 w 458710"/>
                  <a:gd name="connsiteY8" fmla="*/ 172653 h 248034"/>
                  <a:gd name="connsiteX9" fmla="*/ 253347 w 458710"/>
                  <a:gd name="connsiteY9" fmla="*/ 123838 h 248034"/>
                  <a:gd name="connsiteX10" fmla="*/ 122379 w 458710"/>
                  <a:gd name="connsiteY10" fmla="*/ 19062 h 248034"/>
                  <a:gd name="connsiteX0" fmla="*/ 122380 w 458711"/>
                  <a:gd name="connsiteY0" fmla="*/ 19062 h 248034"/>
                  <a:gd name="connsiteX1" fmla="*/ 62848 w 458711"/>
                  <a:gd name="connsiteY1" fmla="*/ 13 h 248034"/>
                  <a:gd name="connsiteX2" fmla="*/ 43798 w 458711"/>
                  <a:gd name="connsiteY2" fmla="*/ 16681 h 248034"/>
                  <a:gd name="connsiteX3" fmla="*/ 8080 w 458711"/>
                  <a:gd name="connsiteY3" fmla="*/ 47638 h 248034"/>
                  <a:gd name="connsiteX4" fmla="*/ 16414 w 458711"/>
                  <a:gd name="connsiteY4" fmla="*/ 127410 h 248034"/>
                  <a:gd name="connsiteX5" fmla="*/ 174767 w 458711"/>
                  <a:gd name="connsiteY5" fmla="*/ 229803 h 248034"/>
                  <a:gd name="connsiteX6" fmla="*/ 312879 w 458711"/>
                  <a:gd name="connsiteY6" fmla="*/ 242900 h 248034"/>
                  <a:gd name="connsiteX7" fmla="*/ 453373 w 458711"/>
                  <a:gd name="connsiteY7" fmla="*/ 172653 h 248034"/>
                  <a:gd name="connsiteX8" fmla="*/ 410511 w 458711"/>
                  <a:gd name="connsiteY8" fmla="*/ 172653 h 248034"/>
                  <a:gd name="connsiteX9" fmla="*/ 253348 w 458711"/>
                  <a:gd name="connsiteY9" fmla="*/ 123838 h 248034"/>
                  <a:gd name="connsiteX10" fmla="*/ 122380 w 458711"/>
                  <a:gd name="connsiteY10" fmla="*/ 19062 h 248034"/>
                  <a:gd name="connsiteX0" fmla="*/ 122380 w 458711"/>
                  <a:gd name="connsiteY0" fmla="*/ 19062 h 248034"/>
                  <a:gd name="connsiteX1" fmla="*/ 62848 w 458711"/>
                  <a:gd name="connsiteY1" fmla="*/ 13 h 248034"/>
                  <a:gd name="connsiteX2" fmla="*/ 43798 w 458711"/>
                  <a:gd name="connsiteY2" fmla="*/ 16681 h 248034"/>
                  <a:gd name="connsiteX3" fmla="*/ 8080 w 458711"/>
                  <a:gd name="connsiteY3" fmla="*/ 47638 h 248034"/>
                  <a:gd name="connsiteX4" fmla="*/ 16414 w 458711"/>
                  <a:gd name="connsiteY4" fmla="*/ 127410 h 248034"/>
                  <a:gd name="connsiteX5" fmla="*/ 174767 w 458711"/>
                  <a:gd name="connsiteY5" fmla="*/ 229803 h 248034"/>
                  <a:gd name="connsiteX6" fmla="*/ 312879 w 458711"/>
                  <a:gd name="connsiteY6" fmla="*/ 242900 h 248034"/>
                  <a:gd name="connsiteX7" fmla="*/ 453373 w 458711"/>
                  <a:gd name="connsiteY7" fmla="*/ 172653 h 248034"/>
                  <a:gd name="connsiteX8" fmla="*/ 410511 w 458711"/>
                  <a:gd name="connsiteY8" fmla="*/ 172653 h 248034"/>
                  <a:gd name="connsiteX9" fmla="*/ 253348 w 458711"/>
                  <a:gd name="connsiteY9" fmla="*/ 123838 h 248034"/>
                  <a:gd name="connsiteX10" fmla="*/ 122380 w 458711"/>
                  <a:gd name="connsiteY10" fmla="*/ 19062 h 24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8711" h="248034">
                    <a:moveTo>
                      <a:pt x="122380" y="19062"/>
                    </a:moveTo>
                    <a:cubicBezTo>
                      <a:pt x="90630" y="-1575"/>
                      <a:pt x="75945" y="410"/>
                      <a:pt x="62848" y="13"/>
                    </a:cubicBezTo>
                    <a:cubicBezTo>
                      <a:pt x="49751" y="-384"/>
                      <a:pt x="52926" y="8743"/>
                      <a:pt x="43798" y="16681"/>
                    </a:cubicBezTo>
                    <a:cubicBezTo>
                      <a:pt x="34670" y="24619"/>
                      <a:pt x="12644" y="29183"/>
                      <a:pt x="8080" y="47638"/>
                    </a:cubicBezTo>
                    <a:cubicBezTo>
                      <a:pt x="3516" y="66093"/>
                      <a:pt x="-11367" y="74427"/>
                      <a:pt x="16414" y="127410"/>
                    </a:cubicBezTo>
                    <a:cubicBezTo>
                      <a:pt x="44195" y="180393"/>
                      <a:pt x="125356" y="210555"/>
                      <a:pt x="174767" y="229803"/>
                    </a:cubicBezTo>
                    <a:cubicBezTo>
                      <a:pt x="224178" y="249051"/>
                      <a:pt x="245014" y="252425"/>
                      <a:pt x="312879" y="242900"/>
                    </a:cubicBezTo>
                    <a:cubicBezTo>
                      <a:pt x="380744" y="233375"/>
                      <a:pt x="437101" y="184361"/>
                      <a:pt x="453373" y="172653"/>
                    </a:cubicBezTo>
                    <a:cubicBezTo>
                      <a:pt x="469645" y="160945"/>
                      <a:pt x="446825" y="181781"/>
                      <a:pt x="410511" y="172653"/>
                    </a:cubicBezTo>
                    <a:cubicBezTo>
                      <a:pt x="374197" y="163525"/>
                      <a:pt x="301370" y="149437"/>
                      <a:pt x="253348" y="123838"/>
                    </a:cubicBezTo>
                    <a:cubicBezTo>
                      <a:pt x="205326" y="98240"/>
                      <a:pt x="154130" y="39699"/>
                      <a:pt x="122380" y="1906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2" name="フリーフォーム: 図形 341">
                <a:extLst>
                  <a:ext uri="{FF2B5EF4-FFF2-40B4-BE49-F238E27FC236}">
                    <a16:creationId xmlns:a16="http://schemas.microsoft.com/office/drawing/2014/main" id="{DABAB48D-CC5E-FAF3-20A4-FBF54D9AAD8D}"/>
                  </a:ext>
                </a:extLst>
              </p:cNvPr>
              <p:cNvSpPr/>
              <p:nvPr/>
            </p:nvSpPr>
            <p:spPr>
              <a:xfrm>
                <a:off x="6595203" y="4398161"/>
                <a:ext cx="181552" cy="514601"/>
              </a:xfrm>
              <a:custGeom>
                <a:avLst/>
                <a:gdLst>
                  <a:gd name="connsiteX0" fmla="*/ 64831 w 179023"/>
                  <a:gd name="connsiteY0" fmla="*/ 30876 h 526921"/>
                  <a:gd name="connsiteX1" fmla="*/ 113647 w 179023"/>
                  <a:gd name="connsiteY1" fmla="*/ 17779 h 526921"/>
                  <a:gd name="connsiteX2" fmla="*/ 149366 w 179023"/>
                  <a:gd name="connsiteY2" fmla="*/ 54689 h 526921"/>
                  <a:gd name="connsiteX3" fmla="*/ 176750 w 179023"/>
                  <a:gd name="connsiteY3" fmla="*/ 126126 h 526921"/>
                  <a:gd name="connsiteX4" fmla="*/ 175559 w 179023"/>
                  <a:gd name="connsiteY4" fmla="*/ 336867 h 526921"/>
                  <a:gd name="connsiteX5" fmla="*/ 160081 w 179023"/>
                  <a:gd name="connsiteY5" fmla="*/ 477361 h 526921"/>
                  <a:gd name="connsiteX6" fmla="*/ 150556 w 179023"/>
                  <a:gd name="connsiteY6" fmla="*/ 521414 h 526921"/>
                  <a:gd name="connsiteX7" fmla="*/ 88644 w 179023"/>
                  <a:gd name="connsiteY7" fmla="*/ 522604 h 526921"/>
                  <a:gd name="connsiteX8" fmla="*/ 49353 w 179023"/>
                  <a:gd name="connsiteY8" fmla="*/ 488076 h 526921"/>
                  <a:gd name="connsiteX9" fmla="*/ 14825 w 179023"/>
                  <a:gd name="connsiteY9" fmla="*/ 446404 h 526921"/>
                  <a:gd name="connsiteX10" fmla="*/ 2919 w 179023"/>
                  <a:gd name="connsiteY10" fmla="*/ 366632 h 526921"/>
                  <a:gd name="connsiteX11" fmla="*/ 64831 w 179023"/>
                  <a:gd name="connsiteY11" fmla="*/ 30876 h 526921"/>
                  <a:gd name="connsiteX0" fmla="*/ 64831 w 179023"/>
                  <a:gd name="connsiteY0" fmla="*/ 33024 h 529069"/>
                  <a:gd name="connsiteX1" fmla="*/ 112456 w 179023"/>
                  <a:gd name="connsiteY1" fmla="*/ 15164 h 529069"/>
                  <a:gd name="connsiteX2" fmla="*/ 149366 w 179023"/>
                  <a:gd name="connsiteY2" fmla="*/ 56837 h 529069"/>
                  <a:gd name="connsiteX3" fmla="*/ 176750 w 179023"/>
                  <a:gd name="connsiteY3" fmla="*/ 128274 h 529069"/>
                  <a:gd name="connsiteX4" fmla="*/ 175559 w 179023"/>
                  <a:gd name="connsiteY4" fmla="*/ 339015 h 529069"/>
                  <a:gd name="connsiteX5" fmla="*/ 160081 w 179023"/>
                  <a:gd name="connsiteY5" fmla="*/ 479509 h 529069"/>
                  <a:gd name="connsiteX6" fmla="*/ 150556 w 179023"/>
                  <a:gd name="connsiteY6" fmla="*/ 523562 h 529069"/>
                  <a:gd name="connsiteX7" fmla="*/ 88644 w 179023"/>
                  <a:gd name="connsiteY7" fmla="*/ 524752 h 529069"/>
                  <a:gd name="connsiteX8" fmla="*/ 49353 w 179023"/>
                  <a:gd name="connsiteY8" fmla="*/ 490224 h 529069"/>
                  <a:gd name="connsiteX9" fmla="*/ 14825 w 179023"/>
                  <a:gd name="connsiteY9" fmla="*/ 448552 h 529069"/>
                  <a:gd name="connsiteX10" fmla="*/ 2919 w 179023"/>
                  <a:gd name="connsiteY10" fmla="*/ 368780 h 529069"/>
                  <a:gd name="connsiteX11" fmla="*/ 64831 w 179023"/>
                  <a:gd name="connsiteY11" fmla="*/ 33024 h 529069"/>
                  <a:gd name="connsiteX0" fmla="*/ 71032 w 179271"/>
                  <a:gd name="connsiteY0" fmla="*/ 27806 h 541710"/>
                  <a:gd name="connsiteX1" fmla="*/ 112704 w 179271"/>
                  <a:gd name="connsiteY1" fmla="*/ 27805 h 541710"/>
                  <a:gd name="connsiteX2" fmla="*/ 149614 w 179271"/>
                  <a:gd name="connsiteY2" fmla="*/ 69478 h 541710"/>
                  <a:gd name="connsiteX3" fmla="*/ 176998 w 179271"/>
                  <a:gd name="connsiteY3" fmla="*/ 140915 h 541710"/>
                  <a:gd name="connsiteX4" fmla="*/ 175807 w 179271"/>
                  <a:gd name="connsiteY4" fmla="*/ 351656 h 541710"/>
                  <a:gd name="connsiteX5" fmla="*/ 160329 w 179271"/>
                  <a:gd name="connsiteY5" fmla="*/ 492150 h 541710"/>
                  <a:gd name="connsiteX6" fmla="*/ 150804 w 179271"/>
                  <a:gd name="connsiteY6" fmla="*/ 536203 h 541710"/>
                  <a:gd name="connsiteX7" fmla="*/ 88892 w 179271"/>
                  <a:gd name="connsiteY7" fmla="*/ 537393 h 541710"/>
                  <a:gd name="connsiteX8" fmla="*/ 49601 w 179271"/>
                  <a:gd name="connsiteY8" fmla="*/ 502865 h 541710"/>
                  <a:gd name="connsiteX9" fmla="*/ 15073 w 179271"/>
                  <a:gd name="connsiteY9" fmla="*/ 461193 h 541710"/>
                  <a:gd name="connsiteX10" fmla="*/ 3167 w 179271"/>
                  <a:gd name="connsiteY10" fmla="*/ 381421 h 541710"/>
                  <a:gd name="connsiteX11" fmla="*/ 71032 w 179271"/>
                  <a:gd name="connsiteY11" fmla="*/ 27806 h 541710"/>
                  <a:gd name="connsiteX0" fmla="*/ 71032 w 179271"/>
                  <a:gd name="connsiteY0" fmla="*/ 3524 h 517428"/>
                  <a:gd name="connsiteX1" fmla="*/ 112704 w 179271"/>
                  <a:gd name="connsiteY1" fmla="*/ 3523 h 517428"/>
                  <a:gd name="connsiteX2" fmla="*/ 149614 w 179271"/>
                  <a:gd name="connsiteY2" fmla="*/ 45196 h 517428"/>
                  <a:gd name="connsiteX3" fmla="*/ 176998 w 179271"/>
                  <a:gd name="connsiteY3" fmla="*/ 116633 h 517428"/>
                  <a:gd name="connsiteX4" fmla="*/ 175807 w 179271"/>
                  <a:gd name="connsiteY4" fmla="*/ 327374 h 517428"/>
                  <a:gd name="connsiteX5" fmla="*/ 160329 w 179271"/>
                  <a:gd name="connsiteY5" fmla="*/ 467868 h 517428"/>
                  <a:gd name="connsiteX6" fmla="*/ 150804 w 179271"/>
                  <a:gd name="connsiteY6" fmla="*/ 511921 h 517428"/>
                  <a:gd name="connsiteX7" fmla="*/ 88892 w 179271"/>
                  <a:gd name="connsiteY7" fmla="*/ 513111 h 517428"/>
                  <a:gd name="connsiteX8" fmla="*/ 49601 w 179271"/>
                  <a:gd name="connsiteY8" fmla="*/ 478583 h 517428"/>
                  <a:gd name="connsiteX9" fmla="*/ 15073 w 179271"/>
                  <a:gd name="connsiteY9" fmla="*/ 436911 h 517428"/>
                  <a:gd name="connsiteX10" fmla="*/ 3167 w 179271"/>
                  <a:gd name="connsiteY10" fmla="*/ 357139 h 517428"/>
                  <a:gd name="connsiteX11" fmla="*/ 71032 w 179271"/>
                  <a:gd name="connsiteY11" fmla="*/ 3524 h 517428"/>
                  <a:gd name="connsiteX0" fmla="*/ 71032 w 179271"/>
                  <a:gd name="connsiteY0" fmla="*/ 24983 h 538887"/>
                  <a:gd name="connsiteX1" fmla="*/ 119847 w 179271"/>
                  <a:gd name="connsiteY1" fmla="*/ 33316 h 538887"/>
                  <a:gd name="connsiteX2" fmla="*/ 149614 w 179271"/>
                  <a:gd name="connsiteY2" fmla="*/ 66655 h 538887"/>
                  <a:gd name="connsiteX3" fmla="*/ 176998 w 179271"/>
                  <a:gd name="connsiteY3" fmla="*/ 138092 h 538887"/>
                  <a:gd name="connsiteX4" fmla="*/ 175807 w 179271"/>
                  <a:gd name="connsiteY4" fmla="*/ 348833 h 538887"/>
                  <a:gd name="connsiteX5" fmla="*/ 160329 w 179271"/>
                  <a:gd name="connsiteY5" fmla="*/ 489327 h 538887"/>
                  <a:gd name="connsiteX6" fmla="*/ 150804 w 179271"/>
                  <a:gd name="connsiteY6" fmla="*/ 533380 h 538887"/>
                  <a:gd name="connsiteX7" fmla="*/ 88892 w 179271"/>
                  <a:gd name="connsiteY7" fmla="*/ 534570 h 538887"/>
                  <a:gd name="connsiteX8" fmla="*/ 49601 w 179271"/>
                  <a:gd name="connsiteY8" fmla="*/ 500042 h 538887"/>
                  <a:gd name="connsiteX9" fmla="*/ 15073 w 179271"/>
                  <a:gd name="connsiteY9" fmla="*/ 458370 h 538887"/>
                  <a:gd name="connsiteX10" fmla="*/ 3167 w 179271"/>
                  <a:gd name="connsiteY10" fmla="*/ 378598 h 538887"/>
                  <a:gd name="connsiteX11" fmla="*/ 71032 w 179271"/>
                  <a:gd name="connsiteY11" fmla="*/ 24983 h 538887"/>
                  <a:gd name="connsiteX0" fmla="*/ 71032 w 179271"/>
                  <a:gd name="connsiteY0" fmla="*/ 27 h 513931"/>
                  <a:gd name="connsiteX1" fmla="*/ 119847 w 179271"/>
                  <a:gd name="connsiteY1" fmla="*/ 8360 h 513931"/>
                  <a:gd name="connsiteX2" fmla="*/ 149614 w 179271"/>
                  <a:gd name="connsiteY2" fmla="*/ 41699 h 513931"/>
                  <a:gd name="connsiteX3" fmla="*/ 176998 w 179271"/>
                  <a:gd name="connsiteY3" fmla="*/ 113136 h 513931"/>
                  <a:gd name="connsiteX4" fmla="*/ 175807 w 179271"/>
                  <a:gd name="connsiteY4" fmla="*/ 323877 h 513931"/>
                  <a:gd name="connsiteX5" fmla="*/ 160329 w 179271"/>
                  <a:gd name="connsiteY5" fmla="*/ 464371 h 513931"/>
                  <a:gd name="connsiteX6" fmla="*/ 150804 w 179271"/>
                  <a:gd name="connsiteY6" fmla="*/ 508424 h 513931"/>
                  <a:gd name="connsiteX7" fmla="*/ 88892 w 179271"/>
                  <a:gd name="connsiteY7" fmla="*/ 509614 h 513931"/>
                  <a:gd name="connsiteX8" fmla="*/ 49601 w 179271"/>
                  <a:gd name="connsiteY8" fmla="*/ 475086 h 513931"/>
                  <a:gd name="connsiteX9" fmla="*/ 15073 w 179271"/>
                  <a:gd name="connsiteY9" fmla="*/ 433414 h 513931"/>
                  <a:gd name="connsiteX10" fmla="*/ 3167 w 179271"/>
                  <a:gd name="connsiteY10" fmla="*/ 353642 h 513931"/>
                  <a:gd name="connsiteX11" fmla="*/ 71032 w 179271"/>
                  <a:gd name="connsiteY11" fmla="*/ 27 h 513931"/>
                  <a:gd name="connsiteX0" fmla="*/ 71032 w 178578"/>
                  <a:gd name="connsiteY0" fmla="*/ 27 h 513931"/>
                  <a:gd name="connsiteX1" fmla="*/ 119847 w 178578"/>
                  <a:gd name="connsiteY1" fmla="*/ 8360 h 513931"/>
                  <a:gd name="connsiteX2" fmla="*/ 159139 w 178578"/>
                  <a:gd name="connsiteY2" fmla="*/ 60749 h 513931"/>
                  <a:gd name="connsiteX3" fmla="*/ 176998 w 178578"/>
                  <a:gd name="connsiteY3" fmla="*/ 113136 h 513931"/>
                  <a:gd name="connsiteX4" fmla="*/ 175807 w 178578"/>
                  <a:gd name="connsiteY4" fmla="*/ 323877 h 513931"/>
                  <a:gd name="connsiteX5" fmla="*/ 160329 w 178578"/>
                  <a:gd name="connsiteY5" fmla="*/ 464371 h 513931"/>
                  <a:gd name="connsiteX6" fmla="*/ 150804 w 178578"/>
                  <a:gd name="connsiteY6" fmla="*/ 508424 h 513931"/>
                  <a:gd name="connsiteX7" fmla="*/ 88892 w 178578"/>
                  <a:gd name="connsiteY7" fmla="*/ 509614 h 513931"/>
                  <a:gd name="connsiteX8" fmla="*/ 49601 w 178578"/>
                  <a:gd name="connsiteY8" fmla="*/ 475086 h 513931"/>
                  <a:gd name="connsiteX9" fmla="*/ 15073 w 178578"/>
                  <a:gd name="connsiteY9" fmla="*/ 433414 h 513931"/>
                  <a:gd name="connsiteX10" fmla="*/ 3167 w 178578"/>
                  <a:gd name="connsiteY10" fmla="*/ 353642 h 513931"/>
                  <a:gd name="connsiteX11" fmla="*/ 71032 w 178578"/>
                  <a:gd name="connsiteY11" fmla="*/ 27 h 513931"/>
                  <a:gd name="connsiteX0" fmla="*/ 71032 w 181478"/>
                  <a:gd name="connsiteY0" fmla="*/ 27 h 513931"/>
                  <a:gd name="connsiteX1" fmla="*/ 119847 w 181478"/>
                  <a:gd name="connsiteY1" fmla="*/ 8360 h 513931"/>
                  <a:gd name="connsiteX2" fmla="*/ 159139 w 181478"/>
                  <a:gd name="connsiteY2" fmla="*/ 60749 h 513931"/>
                  <a:gd name="connsiteX3" fmla="*/ 180570 w 181478"/>
                  <a:gd name="connsiteY3" fmla="*/ 144092 h 513931"/>
                  <a:gd name="connsiteX4" fmla="*/ 175807 w 181478"/>
                  <a:gd name="connsiteY4" fmla="*/ 323877 h 513931"/>
                  <a:gd name="connsiteX5" fmla="*/ 160329 w 181478"/>
                  <a:gd name="connsiteY5" fmla="*/ 464371 h 513931"/>
                  <a:gd name="connsiteX6" fmla="*/ 150804 w 181478"/>
                  <a:gd name="connsiteY6" fmla="*/ 508424 h 513931"/>
                  <a:gd name="connsiteX7" fmla="*/ 88892 w 181478"/>
                  <a:gd name="connsiteY7" fmla="*/ 509614 h 513931"/>
                  <a:gd name="connsiteX8" fmla="*/ 49601 w 181478"/>
                  <a:gd name="connsiteY8" fmla="*/ 475086 h 513931"/>
                  <a:gd name="connsiteX9" fmla="*/ 15073 w 181478"/>
                  <a:gd name="connsiteY9" fmla="*/ 433414 h 513931"/>
                  <a:gd name="connsiteX10" fmla="*/ 3167 w 181478"/>
                  <a:gd name="connsiteY10" fmla="*/ 353642 h 513931"/>
                  <a:gd name="connsiteX11" fmla="*/ 71032 w 181478"/>
                  <a:gd name="connsiteY11" fmla="*/ 27 h 513931"/>
                  <a:gd name="connsiteX0" fmla="*/ 71032 w 181478"/>
                  <a:gd name="connsiteY0" fmla="*/ 27 h 514621"/>
                  <a:gd name="connsiteX1" fmla="*/ 119847 w 181478"/>
                  <a:gd name="connsiteY1" fmla="*/ 8360 h 514621"/>
                  <a:gd name="connsiteX2" fmla="*/ 159139 w 181478"/>
                  <a:gd name="connsiteY2" fmla="*/ 60749 h 514621"/>
                  <a:gd name="connsiteX3" fmla="*/ 180570 w 181478"/>
                  <a:gd name="connsiteY3" fmla="*/ 144092 h 514621"/>
                  <a:gd name="connsiteX4" fmla="*/ 175807 w 181478"/>
                  <a:gd name="connsiteY4" fmla="*/ 323877 h 514621"/>
                  <a:gd name="connsiteX5" fmla="*/ 160329 w 181478"/>
                  <a:gd name="connsiteY5" fmla="*/ 464371 h 514621"/>
                  <a:gd name="connsiteX6" fmla="*/ 144851 w 181478"/>
                  <a:gd name="connsiteY6" fmla="*/ 509614 h 514621"/>
                  <a:gd name="connsiteX7" fmla="*/ 88892 w 181478"/>
                  <a:gd name="connsiteY7" fmla="*/ 509614 h 514621"/>
                  <a:gd name="connsiteX8" fmla="*/ 49601 w 181478"/>
                  <a:gd name="connsiteY8" fmla="*/ 475086 h 514621"/>
                  <a:gd name="connsiteX9" fmla="*/ 15073 w 181478"/>
                  <a:gd name="connsiteY9" fmla="*/ 433414 h 514621"/>
                  <a:gd name="connsiteX10" fmla="*/ 3167 w 181478"/>
                  <a:gd name="connsiteY10" fmla="*/ 353642 h 514621"/>
                  <a:gd name="connsiteX11" fmla="*/ 71032 w 181478"/>
                  <a:gd name="connsiteY11" fmla="*/ 27 h 514621"/>
                  <a:gd name="connsiteX0" fmla="*/ 72057 w 182503"/>
                  <a:gd name="connsiteY0" fmla="*/ 26812 h 541406"/>
                  <a:gd name="connsiteX1" fmla="*/ 120872 w 182503"/>
                  <a:gd name="connsiteY1" fmla="*/ 35145 h 541406"/>
                  <a:gd name="connsiteX2" fmla="*/ 160164 w 182503"/>
                  <a:gd name="connsiteY2" fmla="*/ 87534 h 541406"/>
                  <a:gd name="connsiteX3" fmla="*/ 181595 w 182503"/>
                  <a:gd name="connsiteY3" fmla="*/ 170877 h 541406"/>
                  <a:gd name="connsiteX4" fmla="*/ 176832 w 182503"/>
                  <a:gd name="connsiteY4" fmla="*/ 350662 h 541406"/>
                  <a:gd name="connsiteX5" fmla="*/ 161354 w 182503"/>
                  <a:gd name="connsiteY5" fmla="*/ 491156 h 541406"/>
                  <a:gd name="connsiteX6" fmla="*/ 145876 w 182503"/>
                  <a:gd name="connsiteY6" fmla="*/ 536399 h 541406"/>
                  <a:gd name="connsiteX7" fmla="*/ 89917 w 182503"/>
                  <a:gd name="connsiteY7" fmla="*/ 536399 h 541406"/>
                  <a:gd name="connsiteX8" fmla="*/ 50626 w 182503"/>
                  <a:gd name="connsiteY8" fmla="*/ 501871 h 541406"/>
                  <a:gd name="connsiteX9" fmla="*/ 16098 w 182503"/>
                  <a:gd name="connsiteY9" fmla="*/ 460199 h 541406"/>
                  <a:gd name="connsiteX10" fmla="*/ 3002 w 182503"/>
                  <a:gd name="connsiteY10" fmla="*/ 395905 h 541406"/>
                  <a:gd name="connsiteX11" fmla="*/ 72057 w 182503"/>
                  <a:gd name="connsiteY11" fmla="*/ 26812 h 541406"/>
                  <a:gd name="connsiteX0" fmla="*/ 71106 w 181552"/>
                  <a:gd name="connsiteY0" fmla="*/ 26812 h 541406"/>
                  <a:gd name="connsiteX1" fmla="*/ 119921 w 181552"/>
                  <a:gd name="connsiteY1" fmla="*/ 35145 h 541406"/>
                  <a:gd name="connsiteX2" fmla="*/ 159213 w 181552"/>
                  <a:gd name="connsiteY2" fmla="*/ 87534 h 541406"/>
                  <a:gd name="connsiteX3" fmla="*/ 180644 w 181552"/>
                  <a:gd name="connsiteY3" fmla="*/ 170877 h 541406"/>
                  <a:gd name="connsiteX4" fmla="*/ 175881 w 181552"/>
                  <a:gd name="connsiteY4" fmla="*/ 350662 h 541406"/>
                  <a:gd name="connsiteX5" fmla="*/ 160403 w 181552"/>
                  <a:gd name="connsiteY5" fmla="*/ 491156 h 541406"/>
                  <a:gd name="connsiteX6" fmla="*/ 144925 w 181552"/>
                  <a:gd name="connsiteY6" fmla="*/ 536399 h 541406"/>
                  <a:gd name="connsiteX7" fmla="*/ 88966 w 181552"/>
                  <a:gd name="connsiteY7" fmla="*/ 536399 h 541406"/>
                  <a:gd name="connsiteX8" fmla="*/ 49675 w 181552"/>
                  <a:gd name="connsiteY8" fmla="*/ 501871 h 541406"/>
                  <a:gd name="connsiteX9" fmla="*/ 15147 w 181552"/>
                  <a:gd name="connsiteY9" fmla="*/ 460199 h 541406"/>
                  <a:gd name="connsiteX10" fmla="*/ 2051 w 181552"/>
                  <a:gd name="connsiteY10" fmla="*/ 395905 h 541406"/>
                  <a:gd name="connsiteX11" fmla="*/ 71106 w 181552"/>
                  <a:gd name="connsiteY11" fmla="*/ 26812 h 541406"/>
                  <a:gd name="connsiteX0" fmla="*/ 71106 w 181552"/>
                  <a:gd name="connsiteY0" fmla="*/ 7 h 514601"/>
                  <a:gd name="connsiteX1" fmla="*/ 119921 w 181552"/>
                  <a:gd name="connsiteY1" fmla="*/ 8340 h 514601"/>
                  <a:gd name="connsiteX2" fmla="*/ 159213 w 181552"/>
                  <a:gd name="connsiteY2" fmla="*/ 60729 h 514601"/>
                  <a:gd name="connsiteX3" fmla="*/ 180644 w 181552"/>
                  <a:gd name="connsiteY3" fmla="*/ 144072 h 514601"/>
                  <a:gd name="connsiteX4" fmla="*/ 175881 w 181552"/>
                  <a:gd name="connsiteY4" fmla="*/ 323857 h 514601"/>
                  <a:gd name="connsiteX5" fmla="*/ 160403 w 181552"/>
                  <a:gd name="connsiteY5" fmla="*/ 464351 h 514601"/>
                  <a:gd name="connsiteX6" fmla="*/ 144925 w 181552"/>
                  <a:gd name="connsiteY6" fmla="*/ 509594 h 514601"/>
                  <a:gd name="connsiteX7" fmla="*/ 88966 w 181552"/>
                  <a:gd name="connsiteY7" fmla="*/ 509594 h 514601"/>
                  <a:gd name="connsiteX8" fmla="*/ 49675 w 181552"/>
                  <a:gd name="connsiteY8" fmla="*/ 475066 h 514601"/>
                  <a:gd name="connsiteX9" fmla="*/ 15147 w 181552"/>
                  <a:gd name="connsiteY9" fmla="*/ 433394 h 514601"/>
                  <a:gd name="connsiteX10" fmla="*/ 2051 w 181552"/>
                  <a:gd name="connsiteY10" fmla="*/ 369100 h 514601"/>
                  <a:gd name="connsiteX11" fmla="*/ 71106 w 181552"/>
                  <a:gd name="connsiteY11" fmla="*/ 7 h 514601"/>
                  <a:gd name="connsiteX0" fmla="*/ 71106 w 181552"/>
                  <a:gd name="connsiteY0" fmla="*/ 7 h 514601"/>
                  <a:gd name="connsiteX1" fmla="*/ 119921 w 181552"/>
                  <a:gd name="connsiteY1" fmla="*/ 8340 h 514601"/>
                  <a:gd name="connsiteX2" fmla="*/ 159213 w 181552"/>
                  <a:gd name="connsiteY2" fmla="*/ 60729 h 514601"/>
                  <a:gd name="connsiteX3" fmla="*/ 180644 w 181552"/>
                  <a:gd name="connsiteY3" fmla="*/ 144072 h 514601"/>
                  <a:gd name="connsiteX4" fmla="*/ 175881 w 181552"/>
                  <a:gd name="connsiteY4" fmla="*/ 323857 h 514601"/>
                  <a:gd name="connsiteX5" fmla="*/ 160403 w 181552"/>
                  <a:gd name="connsiteY5" fmla="*/ 464351 h 514601"/>
                  <a:gd name="connsiteX6" fmla="*/ 144925 w 181552"/>
                  <a:gd name="connsiteY6" fmla="*/ 509594 h 514601"/>
                  <a:gd name="connsiteX7" fmla="*/ 88966 w 181552"/>
                  <a:gd name="connsiteY7" fmla="*/ 509594 h 514601"/>
                  <a:gd name="connsiteX8" fmla="*/ 49675 w 181552"/>
                  <a:gd name="connsiteY8" fmla="*/ 475066 h 514601"/>
                  <a:gd name="connsiteX9" fmla="*/ 15147 w 181552"/>
                  <a:gd name="connsiteY9" fmla="*/ 433394 h 514601"/>
                  <a:gd name="connsiteX10" fmla="*/ 2051 w 181552"/>
                  <a:gd name="connsiteY10" fmla="*/ 369100 h 514601"/>
                  <a:gd name="connsiteX11" fmla="*/ 71106 w 181552"/>
                  <a:gd name="connsiteY11" fmla="*/ 7 h 514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1552" h="514601">
                    <a:moveTo>
                      <a:pt x="71106" y="7"/>
                    </a:moveTo>
                    <a:cubicBezTo>
                      <a:pt x="78845" y="1792"/>
                      <a:pt x="105237" y="-1780"/>
                      <a:pt x="119921" y="8340"/>
                    </a:cubicBezTo>
                    <a:cubicBezTo>
                      <a:pt x="134606" y="18460"/>
                      <a:pt x="149093" y="38107"/>
                      <a:pt x="159213" y="60729"/>
                    </a:cubicBezTo>
                    <a:cubicBezTo>
                      <a:pt x="169333" y="83351"/>
                      <a:pt x="177866" y="100217"/>
                      <a:pt x="180644" y="144072"/>
                    </a:cubicBezTo>
                    <a:cubicBezTo>
                      <a:pt x="183422" y="187927"/>
                      <a:pt x="179254" y="270477"/>
                      <a:pt x="175881" y="323857"/>
                    </a:cubicBezTo>
                    <a:cubicBezTo>
                      <a:pt x="172508" y="377237"/>
                      <a:pt x="165562" y="433395"/>
                      <a:pt x="160403" y="464351"/>
                    </a:cubicBezTo>
                    <a:cubicBezTo>
                      <a:pt x="155244" y="495307"/>
                      <a:pt x="156831" y="502054"/>
                      <a:pt x="144925" y="509594"/>
                    </a:cubicBezTo>
                    <a:cubicBezTo>
                      <a:pt x="133019" y="517134"/>
                      <a:pt x="104841" y="515349"/>
                      <a:pt x="88966" y="509594"/>
                    </a:cubicBezTo>
                    <a:cubicBezTo>
                      <a:pt x="73091" y="503839"/>
                      <a:pt x="61978" y="487766"/>
                      <a:pt x="49675" y="475066"/>
                    </a:cubicBezTo>
                    <a:cubicBezTo>
                      <a:pt x="37372" y="462366"/>
                      <a:pt x="22886" y="453635"/>
                      <a:pt x="15147" y="433394"/>
                    </a:cubicBezTo>
                    <a:cubicBezTo>
                      <a:pt x="7408" y="413153"/>
                      <a:pt x="-4895" y="392515"/>
                      <a:pt x="2051" y="369100"/>
                    </a:cubicBezTo>
                    <a:cubicBezTo>
                      <a:pt x="8997" y="345685"/>
                      <a:pt x="63367" y="-1778"/>
                      <a:pt x="71106" y="7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3" name="フリーフォーム: 図形 342">
                <a:extLst>
                  <a:ext uri="{FF2B5EF4-FFF2-40B4-BE49-F238E27FC236}">
                    <a16:creationId xmlns:a16="http://schemas.microsoft.com/office/drawing/2014/main" id="{31A7746E-C596-7C64-3137-4624B2CE4867}"/>
                  </a:ext>
                </a:extLst>
              </p:cNvPr>
              <p:cNvSpPr/>
              <p:nvPr/>
            </p:nvSpPr>
            <p:spPr>
              <a:xfrm>
                <a:off x="5988854" y="2918874"/>
                <a:ext cx="220654" cy="321184"/>
              </a:xfrm>
              <a:custGeom>
                <a:avLst/>
                <a:gdLst>
                  <a:gd name="connsiteX0" fmla="*/ 203587 w 220654"/>
                  <a:gd name="connsiteY0" fmla="*/ 1729 h 321184"/>
                  <a:gd name="connsiteX1" fmla="*/ 113099 w 220654"/>
                  <a:gd name="connsiteY1" fmla="*/ 44592 h 321184"/>
                  <a:gd name="connsiteX2" fmla="*/ 44043 w 220654"/>
                  <a:gd name="connsiteY2" fmla="*/ 98170 h 321184"/>
                  <a:gd name="connsiteX3" fmla="*/ 14277 w 220654"/>
                  <a:gd name="connsiteY3" fmla="*/ 160082 h 321184"/>
                  <a:gd name="connsiteX4" fmla="*/ 1180 w 220654"/>
                  <a:gd name="connsiteY4" fmla="*/ 266048 h 321184"/>
                  <a:gd name="connsiteX5" fmla="*/ 2371 w 220654"/>
                  <a:gd name="connsiteY5" fmla="*/ 320817 h 321184"/>
                  <a:gd name="connsiteX6" fmla="*/ 16659 w 220654"/>
                  <a:gd name="connsiteY6" fmla="*/ 285098 h 321184"/>
                  <a:gd name="connsiteX7" fmla="*/ 60712 w 220654"/>
                  <a:gd name="connsiteY7" fmla="*/ 194610 h 321184"/>
                  <a:gd name="connsiteX8" fmla="*/ 134530 w 220654"/>
                  <a:gd name="connsiteY8" fmla="*/ 164845 h 321184"/>
                  <a:gd name="connsiteX9" fmla="*/ 182155 w 220654"/>
                  <a:gd name="connsiteY9" fmla="*/ 163654 h 321184"/>
                  <a:gd name="connsiteX10" fmla="*/ 220255 w 220654"/>
                  <a:gd name="connsiteY10" fmla="*/ 176751 h 321184"/>
                  <a:gd name="connsiteX11" fmla="*/ 202396 w 220654"/>
                  <a:gd name="connsiteY11" fmla="*/ 105314 h 321184"/>
                  <a:gd name="connsiteX12" fmla="*/ 203587 w 220654"/>
                  <a:gd name="connsiteY12" fmla="*/ 1729 h 321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0654" h="321184">
                    <a:moveTo>
                      <a:pt x="203587" y="1729"/>
                    </a:moveTo>
                    <a:cubicBezTo>
                      <a:pt x="188704" y="-8391"/>
                      <a:pt x="139690" y="28519"/>
                      <a:pt x="113099" y="44592"/>
                    </a:cubicBezTo>
                    <a:cubicBezTo>
                      <a:pt x="86508" y="60665"/>
                      <a:pt x="60513" y="78922"/>
                      <a:pt x="44043" y="98170"/>
                    </a:cubicBezTo>
                    <a:cubicBezTo>
                      <a:pt x="27573" y="117418"/>
                      <a:pt x="21421" y="132102"/>
                      <a:pt x="14277" y="160082"/>
                    </a:cubicBezTo>
                    <a:cubicBezTo>
                      <a:pt x="7133" y="188062"/>
                      <a:pt x="3164" y="239259"/>
                      <a:pt x="1180" y="266048"/>
                    </a:cubicBezTo>
                    <a:cubicBezTo>
                      <a:pt x="-804" y="292837"/>
                      <a:pt x="-209" y="317642"/>
                      <a:pt x="2371" y="320817"/>
                    </a:cubicBezTo>
                    <a:cubicBezTo>
                      <a:pt x="4951" y="323992"/>
                      <a:pt x="6935" y="306133"/>
                      <a:pt x="16659" y="285098"/>
                    </a:cubicBezTo>
                    <a:cubicBezTo>
                      <a:pt x="26382" y="264064"/>
                      <a:pt x="41067" y="214652"/>
                      <a:pt x="60712" y="194610"/>
                    </a:cubicBezTo>
                    <a:cubicBezTo>
                      <a:pt x="80357" y="174568"/>
                      <a:pt x="114290" y="170004"/>
                      <a:pt x="134530" y="164845"/>
                    </a:cubicBezTo>
                    <a:cubicBezTo>
                      <a:pt x="154770" y="159686"/>
                      <a:pt x="167868" y="161670"/>
                      <a:pt x="182155" y="163654"/>
                    </a:cubicBezTo>
                    <a:cubicBezTo>
                      <a:pt x="196442" y="165638"/>
                      <a:pt x="216882" y="186474"/>
                      <a:pt x="220255" y="176751"/>
                    </a:cubicBezTo>
                    <a:cubicBezTo>
                      <a:pt x="223628" y="167028"/>
                      <a:pt x="204579" y="133492"/>
                      <a:pt x="202396" y="105314"/>
                    </a:cubicBezTo>
                    <a:cubicBezTo>
                      <a:pt x="200213" y="77136"/>
                      <a:pt x="218470" y="11849"/>
                      <a:pt x="203587" y="1729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4" name="フリーフォーム: 図形 343">
                <a:extLst>
                  <a:ext uri="{FF2B5EF4-FFF2-40B4-BE49-F238E27FC236}">
                    <a16:creationId xmlns:a16="http://schemas.microsoft.com/office/drawing/2014/main" id="{1753A3D9-D932-4EA9-F16D-3B62BA07F746}"/>
                  </a:ext>
                </a:extLst>
              </p:cNvPr>
              <p:cNvSpPr/>
              <p:nvPr/>
            </p:nvSpPr>
            <p:spPr>
              <a:xfrm>
                <a:off x="6193693" y="2890569"/>
                <a:ext cx="550011" cy="1045528"/>
              </a:xfrm>
              <a:custGeom>
                <a:avLst/>
                <a:gdLst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6865 w 561214"/>
                  <a:gd name="connsiteY22" fmla="*/ 286016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2102 w 561214"/>
                  <a:gd name="connsiteY22" fmla="*/ 288397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2102 w 561214"/>
                  <a:gd name="connsiteY22" fmla="*/ 288397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2102 w 561214"/>
                  <a:gd name="connsiteY22" fmla="*/ 288397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4351 w 561568"/>
                  <a:gd name="connsiteY0" fmla="*/ 38366 h 1046036"/>
                  <a:gd name="connsiteX1" fmla="*/ 99601 w 561568"/>
                  <a:gd name="connsiteY1" fmla="*/ 26459 h 1046036"/>
                  <a:gd name="connsiteX2" fmla="*/ 179372 w 561568"/>
                  <a:gd name="connsiteY2" fmla="*/ 266 h 1046036"/>
                  <a:gd name="connsiteX3" fmla="*/ 266288 w 561568"/>
                  <a:gd name="connsiteY3" fmla="*/ 44319 h 1046036"/>
                  <a:gd name="connsiteX4" fmla="*/ 317485 w 561568"/>
                  <a:gd name="connsiteY4" fmla="*/ 121709 h 1046036"/>
                  <a:gd name="connsiteX5" fmla="*/ 410354 w 561568"/>
                  <a:gd name="connsiteY5" fmla="*/ 291969 h 1046036"/>
                  <a:gd name="connsiteX6" fmla="*/ 460360 w 561568"/>
                  <a:gd name="connsiteY6" fmla="*/ 446750 h 1046036"/>
                  <a:gd name="connsiteX7" fmla="*/ 460360 w 561568"/>
                  <a:gd name="connsiteY7" fmla="*/ 458656 h 1046036"/>
                  <a:gd name="connsiteX8" fmla="*/ 491316 w 561568"/>
                  <a:gd name="connsiteY8" fmla="*/ 464609 h 1046036"/>
                  <a:gd name="connsiteX9" fmla="*/ 544894 w 561568"/>
                  <a:gd name="connsiteY9" fmla="*/ 642012 h 1046036"/>
                  <a:gd name="connsiteX10" fmla="*/ 561563 w 561568"/>
                  <a:gd name="connsiteY10" fmla="*/ 772981 h 1046036"/>
                  <a:gd name="connsiteX11" fmla="*/ 543704 w 561568"/>
                  <a:gd name="connsiteY11" fmla="*/ 928953 h 1046036"/>
                  <a:gd name="connsiteX12" fmla="*/ 479410 w 561568"/>
                  <a:gd name="connsiteY12" fmla="*/ 990866 h 1046036"/>
                  <a:gd name="connsiteX13" fmla="*/ 409163 w 561568"/>
                  <a:gd name="connsiteY13" fmla="*/ 1043253 h 1046036"/>
                  <a:gd name="connsiteX14" fmla="*/ 342488 w 561568"/>
                  <a:gd name="connsiteY14" fmla="*/ 1034919 h 1046036"/>
                  <a:gd name="connsiteX15" fmla="*/ 303197 w 561568"/>
                  <a:gd name="connsiteY15" fmla="*/ 1001581 h 1046036"/>
                  <a:gd name="connsiteX16" fmla="*/ 203185 w 561568"/>
                  <a:gd name="connsiteY16" fmla="*/ 825369 h 1046036"/>
                  <a:gd name="connsiteX17" fmla="*/ 162704 w 561568"/>
                  <a:gd name="connsiteY17" fmla="*/ 688447 h 1046036"/>
                  <a:gd name="connsiteX18" fmla="*/ 176991 w 561568"/>
                  <a:gd name="connsiteY18" fmla="*/ 643203 h 1046036"/>
                  <a:gd name="connsiteX19" fmla="*/ 174610 w 561568"/>
                  <a:gd name="connsiteY19" fmla="*/ 501519 h 1046036"/>
                  <a:gd name="connsiteX20" fmla="*/ 156751 w 561568"/>
                  <a:gd name="connsiteY20" fmla="*/ 422937 h 1046036"/>
                  <a:gd name="connsiteX21" fmla="*/ 117460 w 561568"/>
                  <a:gd name="connsiteY21" fmla="*/ 349119 h 1046036"/>
                  <a:gd name="connsiteX22" fmla="*/ 92456 w 561568"/>
                  <a:gd name="connsiteY22" fmla="*/ 288397 h 1046036"/>
                  <a:gd name="connsiteX23" fmla="*/ 29354 w 561568"/>
                  <a:gd name="connsiteY23" fmla="*/ 215769 h 1046036"/>
                  <a:gd name="connsiteX24" fmla="*/ 17447 w 561568"/>
                  <a:gd name="connsiteY24" fmla="*/ 138378 h 1046036"/>
                  <a:gd name="connsiteX25" fmla="*/ 4351 w 561568"/>
                  <a:gd name="connsiteY25" fmla="*/ 38366 h 1046036"/>
                  <a:gd name="connsiteX0" fmla="*/ 1187 w 558404"/>
                  <a:gd name="connsiteY0" fmla="*/ 38366 h 1046036"/>
                  <a:gd name="connsiteX1" fmla="*/ 96437 w 558404"/>
                  <a:gd name="connsiteY1" fmla="*/ 26459 h 1046036"/>
                  <a:gd name="connsiteX2" fmla="*/ 176208 w 558404"/>
                  <a:gd name="connsiteY2" fmla="*/ 266 h 1046036"/>
                  <a:gd name="connsiteX3" fmla="*/ 263124 w 558404"/>
                  <a:gd name="connsiteY3" fmla="*/ 44319 h 1046036"/>
                  <a:gd name="connsiteX4" fmla="*/ 314321 w 558404"/>
                  <a:gd name="connsiteY4" fmla="*/ 121709 h 1046036"/>
                  <a:gd name="connsiteX5" fmla="*/ 407190 w 558404"/>
                  <a:gd name="connsiteY5" fmla="*/ 291969 h 1046036"/>
                  <a:gd name="connsiteX6" fmla="*/ 457196 w 558404"/>
                  <a:gd name="connsiteY6" fmla="*/ 446750 h 1046036"/>
                  <a:gd name="connsiteX7" fmla="*/ 457196 w 558404"/>
                  <a:gd name="connsiteY7" fmla="*/ 458656 h 1046036"/>
                  <a:gd name="connsiteX8" fmla="*/ 488152 w 558404"/>
                  <a:gd name="connsiteY8" fmla="*/ 464609 h 1046036"/>
                  <a:gd name="connsiteX9" fmla="*/ 541730 w 558404"/>
                  <a:gd name="connsiteY9" fmla="*/ 642012 h 1046036"/>
                  <a:gd name="connsiteX10" fmla="*/ 558399 w 558404"/>
                  <a:gd name="connsiteY10" fmla="*/ 772981 h 1046036"/>
                  <a:gd name="connsiteX11" fmla="*/ 540540 w 558404"/>
                  <a:gd name="connsiteY11" fmla="*/ 928953 h 1046036"/>
                  <a:gd name="connsiteX12" fmla="*/ 476246 w 558404"/>
                  <a:gd name="connsiteY12" fmla="*/ 990866 h 1046036"/>
                  <a:gd name="connsiteX13" fmla="*/ 405999 w 558404"/>
                  <a:gd name="connsiteY13" fmla="*/ 1043253 h 1046036"/>
                  <a:gd name="connsiteX14" fmla="*/ 339324 w 558404"/>
                  <a:gd name="connsiteY14" fmla="*/ 1034919 h 1046036"/>
                  <a:gd name="connsiteX15" fmla="*/ 300033 w 558404"/>
                  <a:gd name="connsiteY15" fmla="*/ 1001581 h 1046036"/>
                  <a:gd name="connsiteX16" fmla="*/ 200021 w 558404"/>
                  <a:gd name="connsiteY16" fmla="*/ 825369 h 1046036"/>
                  <a:gd name="connsiteX17" fmla="*/ 159540 w 558404"/>
                  <a:gd name="connsiteY17" fmla="*/ 688447 h 1046036"/>
                  <a:gd name="connsiteX18" fmla="*/ 173827 w 558404"/>
                  <a:gd name="connsiteY18" fmla="*/ 643203 h 1046036"/>
                  <a:gd name="connsiteX19" fmla="*/ 171446 w 558404"/>
                  <a:gd name="connsiteY19" fmla="*/ 501519 h 1046036"/>
                  <a:gd name="connsiteX20" fmla="*/ 153587 w 558404"/>
                  <a:gd name="connsiteY20" fmla="*/ 422937 h 1046036"/>
                  <a:gd name="connsiteX21" fmla="*/ 114296 w 558404"/>
                  <a:gd name="connsiteY21" fmla="*/ 349119 h 1046036"/>
                  <a:gd name="connsiteX22" fmla="*/ 89292 w 558404"/>
                  <a:gd name="connsiteY22" fmla="*/ 288397 h 1046036"/>
                  <a:gd name="connsiteX23" fmla="*/ 26190 w 558404"/>
                  <a:gd name="connsiteY23" fmla="*/ 215769 h 1046036"/>
                  <a:gd name="connsiteX24" fmla="*/ 14283 w 558404"/>
                  <a:gd name="connsiteY24" fmla="*/ 138378 h 1046036"/>
                  <a:gd name="connsiteX25" fmla="*/ 1187 w 558404"/>
                  <a:gd name="connsiteY25" fmla="*/ 38366 h 1046036"/>
                  <a:gd name="connsiteX0" fmla="*/ 4466 w 545014"/>
                  <a:gd name="connsiteY0" fmla="*/ 43137 h 1046044"/>
                  <a:gd name="connsiteX1" fmla="*/ 83047 w 545014"/>
                  <a:gd name="connsiteY1" fmla="*/ 26467 h 1046044"/>
                  <a:gd name="connsiteX2" fmla="*/ 162818 w 545014"/>
                  <a:gd name="connsiteY2" fmla="*/ 274 h 1046044"/>
                  <a:gd name="connsiteX3" fmla="*/ 249734 w 545014"/>
                  <a:gd name="connsiteY3" fmla="*/ 44327 h 1046044"/>
                  <a:gd name="connsiteX4" fmla="*/ 300931 w 545014"/>
                  <a:gd name="connsiteY4" fmla="*/ 121717 h 1046044"/>
                  <a:gd name="connsiteX5" fmla="*/ 393800 w 545014"/>
                  <a:gd name="connsiteY5" fmla="*/ 291977 h 1046044"/>
                  <a:gd name="connsiteX6" fmla="*/ 443806 w 545014"/>
                  <a:gd name="connsiteY6" fmla="*/ 446758 h 1046044"/>
                  <a:gd name="connsiteX7" fmla="*/ 443806 w 545014"/>
                  <a:gd name="connsiteY7" fmla="*/ 458664 h 1046044"/>
                  <a:gd name="connsiteX8" fmla="*/ 474762 w 545014"/>
                  <a:gd name="connsiteY8" fmla="*/ 464617 h 1046044"/>
                  <a:gd name="connsiteX9" fmla="*/ 528340 w 545014"/>
                  <a:gd name="connsiteY9" fmla="*/ 642020 h 1046044"/>
                  <a:gd name="connsiteX10" fmla="*/ 545009 w 545014"/>
                  <a:gd name="connsiteY10" fmla="*/ 772989 h 1046044"/>
                  <a:gd name="connsiteX11" fmla="*/ 527150 w 545014"/>
                  <a:gd name="connsiteY11" fmla="*/ 928961 h 1046044"/>
                  <a:gd name="connsiteX12" fmla="*/ 462856 w 545014"/>
                  <a:gd name="connsiteY12" fmla="*/ 990874 h 1046044"/>
                  <a:gd name="connsiteX13" fmla="*/ 392609 w 545014"/>
                  <a:gd name="connsiteY13" fmla="*/ 1043261 h 1046044"/>
                  <a:gd name="connsiteX14" fmla="*/ 325934 w 545014"/>
                  <a:gd name="connsiteY14" fmla="*/ 1034927 h 1046044"/>
                  <a:gd name="connsiteX15" fmla="*/ 286643 w 545014"/>
                  <a:gd name="connsiteY15" fmla="*/ 1001589 h 1046044"/>
                  <a:gd name="connsiteX16" fmla="*/ 186631 w 545014"/>
                  <a:gd name="connsiteY16" fmla="*/ 825377 h 1046044"/>
                  <a:gd name="connsiteX17" fmla="*/ 146150 w 545014"/>
                  <a:gd name="connsiteY17" fmla="*/ 688455 h 1046044"/>
                  <a:gd name="connsiteX18" fmla="*/ 160437 w 545014"/>
                  <a:gd name="connsiteY18" fmla="*/ 643211 h 1046044"/>
                  <a:gd name="connsiteX19" fmla="*/ 158056 w 545014"/>
                  <a:gd name="connsiteY19" fmla="*/ 501527 h 1046044"/>
                  <a:gd name="connsiteX20" fmla="*/ 140197 w 545014"/>
                  <a:gd name="connsiteY20" fmla="*/ 422945 h 1046044"/>
                  <a:gd name="connsiteX21" fmla="*/ 100906 w 545014"/>
                  <a:gd name="connsiteY21" fmla="*/ 349127 h 1046044"/>
                  <a:gd name="connsiteX22" fmla="*/ 75902 w 545014"/>
                  <a:gd name="connsiteY22" fmla="*/ 288405 h 1046044"/>
                  <a:gd name="connsiteX23" fmla="*/ 12800 w 545014"/>
                  <a:gd name="connsiteY23" fmla="*/ 215777 h 1046044"/>
                  <a:gd name="connsiteX24" fmla="*/ 893 w 545014"/>
                  <a:gd name="connsiteY24" fmla="*/ 138386 h 1046044"/>
                  <a:gd name="connsiteX25" fmla="*/ 4466 w 545014"/>
                  <a:gd name="connsiteY25" fmla="*/ 43137 h 1046044"/>
                  <a:gd name="connsiteX0" fmla="*/ 9463 w 550011"/>
                  <a:gd name="connsiteY0" fmla="*/ 43137 h 1046044"/>
                  <a:gd name="connsiteX1" fmla="*/ 88044 w 550011"/>
                  <a:gd name="connsiteY1" fmla="*/ 26467 h 1046044"/>
                  <a:gd name="connsiteX2" fmla="*/ 167815 w 550011"/>
                  <a:gd name="connsiteY2" fmla="*/ 274 h 1046044"/>
                  <a:gd name="connsiteX3" fmla="*/ 254731 w 550011"/>
                  <a:gd name="connsiteY3" fmla="*/ 44327 h 1046044"/>
                  <a:gd name="connsiteX4" fmla="*/ 305928 w 550011"/>
                  <a:gd name="connsiteY4" fmla="*/ 121717 h 1046044"/>
                  <a:gd name="connsiteX5" fmla="*/ 398797 w 550011"/>
                  <a:gd name="connsiteY5" fmla="*/ 291977 h 1046044"/>
                  <a:gd name="connsiteX6" fmla="*/ 448803 w 550011"/>
                  <a:gd name="connsiteY6" fmla="*/ 446758 h 1046044"/>
                  <a:gd name="connsiteX7" fmla="*/ 448803 w 550011"/>
                  <a:gd name="connsiteY7" fmla="*/ 458664 h 1046044"/>
                  <a:gd name="connsiteX8" fmla="*/ 479759 w 550011"/>
                  <a:gd name="connsiteY8" fmla="*/ 464617 h 1046044"/>
                  <a:gd name="connsiteX9" fmla="*/ 533337 w 550011"/>
                  <a:gd name="connsiteY9" fmla="*/ 642020 h 1046044"/>
                  <a:gd name="connsiteX10" fmla="*/ 550006 w 550011"/>
                  <a:gd name="connsiteY10" fmla="*/ 772989 h 1046044"/>
                  <a:gd name="connsiteX11" fmla="*/ 532147 w 550011"/>
                  <a:gd name="connsiteY11" fmla="*/ 928961 h 1046044"/>
                  <a:gd name="connsiteX12" fmla="*/ 467853 w 550011"/>
                  <a:gd name="connsiteY12" fmla="*/ 990874 h 1046044"/>
                  <a:gd name="connsiteX13" fmla="*/ 397606 w 550011"/>
                  <a:gd name="connsiteY13" fmla="*/ 1043261 h 1046044"/>
                  <a:gd name="connsiteX14" fmla="*/ 330931 w 550011"/>
                  <a:gd name="connsiteY14" fmla="*/ 1034927 h 1046044"/>
                  <a:gd name="connsiteX15" fmla="*/ 291640 w 550011"/>
                  <a:gd name="connsiteY15" fmla="*/ 1001589 h 1046044"/>
                  <a:gd name="connsiteX16" fmla="*/ 191628 w 550011"/>
                  <a:gd name="connsiteY16" fmla="*/ 825377 h 1046044"/>
                  <a:gd name="connsiteX17" fmla="*/ 151147 w 550011"/>
                  <a:gd name="connsiteY17" fmla="*/ 688455 h 1046044"/>
                  <a:gd name="connsiteX18" fmla="*/ 165434 w 550011"/>
                  <a:gd name="connsiteY18" fmla="*/ 643211 h 1046044"/>
                  <a:gd name="connsiteX19" fmla="*/ 163053 w 550011"/>
                  <a:gd name="connsiteY19" fmla="*/ 501527 h 1046044"/>
                  <a:gd name="connsiteX20" fmla="*/ 145194 w 550011"/>
                  <a:gd name="connsiteY20" fmla="*/ 422945 h 1046044"/>
                  <a:gd name="connsiteX21" fmla="*/ 105903 w 550011"/>
                  <a:gd name="connsiteY21" fmla="*/ 349127 h 1046044"/>
                  <a:gd name="connsiteX22" fmla="*/ 80899 w 550011"/>
                  <a:gd name="connsiteY22" fmla="*/ 288405 h 1046044"/>
                  <a:gd name="connsiteX23" fmla="*/ 17797 w 550011"/>
                  <a:gd name="connsiteY23" fmla="*/ 215777 h 1046044"/>
                  <a:gd name="connsiteX24" fmla="*/ 2318 w 550011"/>
                  <a:gd name="connsiteY24" fmla="*/ 125289 h 1046044"/>
                  <a:gd name="connsiteX25" fmla="*/ 9463 w 550011"/>
                  <a:gd name="connsiteY25" fmla="*/ 43137 h 1046044"/>
                  <a:gd name="connsiteX0" fmla="*/ 9463 w 550011"/>
                  <a:gd name="connsiteY0" fmla="*/ 39561 h 1046039"/>
                  <a:gd name="connsiteX1" fmla="*/ 88044 w 550011"/>
                  <a:gd name="connsiteY1" fmla="*/ 26462 h 1046039"/>
                  <a:gd name="connsiteX2" fmla="*/ 167815 w 550011"/>
                  <a:gd name="connsiteY2" fmla="*/ 269 h 1046039"/>
                  <a:gd name="connsiteX3" fmla="*/ 254731 w 550011"/>
                  <a:gd name="connsiteY3" fmla="*/ 44322 h 1046039"/>
                  <a:gd name="connsiteX4" fmla="*/ 305928 w 550011"/>
                  <a:gd name="connsiteY4" fmla="*/ 121712 h 1046039"/>
                  <a:gd name="connsiteX5" fmla="*/ 398797 w 550011"/>
                  <a:gd name="connsiteY5" fmla="*/ 291972 h 1046039"/>
                  <a:gd name="connsiteX6" fmla="*/ 448803 w 550011"/>
                  <a:gd name="connsiteY6" fmla="*/ 446753 h 1046039"/>
                  <a:gd name="connsiteX7" fmla="*/ 448803 w 550011"/>
                  <a:gd name="connsiteY7" fmla="*/ 458659 h 1046039"/>
                  <a:gd name="connsiteX8" fmla="*/ 479759 w 550011"/>
                  <a:gd name="connsiteY8" fmla="*/ 464612 h 1046039"/>
                  <a:gd name="connsiteX9" fmla="*/ 533337 w 550011"/>
                  <a:gd name="connsiteY9" fmla="*/ 642015 h 1046039"/>
                  <a:gd name="connsiteX10" fmla="*/ 550006 w 550011"/>
                  <a:gd name="connsiteY10" fmla="*/ 772984 h 1046039"/>
                  <a:gd name="connsiteX11" fmla="*/ 532147 w 550011"/>
                  <a:gd name="connsiteY11" fmla="*/ 928956 h 1046039"/>
                  <a:gd name="connsiteX12" fmla="*/ 467853 w 550011"/>
                  <a:gd name="connsiteY12" fmla="*/ 990869 h 1046039"/>
                  <a:gd name="connsiteX13" fmla="*/ 397606 w 550011"/>
                  <a:gd name="connsiteY13" fmla="*/ 1043256 h 1046039"/>
                  <a:gd name="connsiteX14" fmla="*/ 330931 w 550011"/>
                  <a:gd name="connsiteY14" fmla="*/ 1034922 h 1046039"/>
                  <a:gd name="connsiteX15" fmla="*/ 291640 w 550011"/>
                  <a:gd name="connsiteY15" fmla="*/ 1001584 h 1046039"/>
                  <a:gd name="connsiteX16" fmla="*/ 191628 w 550011"/>
                  <a:gd name="connsiteY16" fmla="*/ 825372 h 1046039"/>
                  <a:gd name="connsiteX17" fmla="*/ 151147 w 550011"/>
                  <a:gd name="connsiteY17" fmla="*/ 688450 h 1046039"/>
                  <a:gd name="connsiteX18" fmla="*/ 165434 w 550011"/>
                  <a:gd name="connsiteY18" fmla="*/ 643206 h 1046039"/>
                  <a:gd name="connsiteX19" fmla="*/ 163053 w 550011"/>
                  <a:gd name="connsiteY19" fmla="*/ 501522 h 1046039"/>
                  <a:gd name="connsiteX20" fmla="*/ 145194 w 550011"/>
                  <a:gd name="connsiteY20" fmla="*/ 422940 h 1046039"/>
                  <a:gd name="connsiteX21" fmla="*/ 105903 w 550011"/>
                  <a:gd name="connsiteY21" fmla="*/ 349122 h 1046039"/>
                  <a:gd name="connsiteX22" fmla="*/ 80899 w 550011"/>
                  <a:gd name="connsiteY22" fmla="*/ 288400 h 1046039"/>
                  <a:gd name="connsiteX23" fmla="*/ 17797 w 550011"/>
                  <a:gd name="connsiteY23" fmla="*/ 215772 h 1046039"/>
                  <a:gd name="connsiteX24" fmla="*/ 2318 w 550011"/>
                  <a:gd name="connsiteY24" fmla="*/ 125284 h 1046039"/>
                  <a:gd name="connsiteX25" fmla="*/ 9463 w 550011"/>
                  <a:gd name="connsiteY25" fmla="*/ 39561 h 1046039"/>
                  <a:gd name="connsiteX0" fmla="*/ 9463 w 550011"/>
                  <a:gd name="connsiteY0" fmla="*/ 39561 h 1045528"/>
                  <a:gd name="connsiteX1" fmla="*/ 88044 w 550011"/>
                  <a:gd name="connsiteY1" fmla="*/ 26462 h 1045528"/>
                  <a:gd name="connsiteX2" fmla="*/ 167815 w 550011"/>
                  <a:gd name="connsiteY2" fmla="*/ 269 h 1045528"/>
                  <a:gd name="connsiteX3" fmla="*/ 254731 w 550011"/>
                  <a:gd name="connsiteY3" fmla="*/ 44322 h 1045528"/>
                  <a:gd name="connsiteX4" fmla="*/ 305928 w 550011"/>
                  <a:gd name="connsiteY4" fmla="*/ 121712 h 1045528"/>
                  <a:gd name="connsiteX5" fmla="*/ 398797 w 550011"/>
                  <a:gd name="connsiteY5" fmla="*/ 291972 h 1045528"/>
                  <a:gd name="connsiteX6" fmla="*/ 448803 w 550011"/>
                  <a:gd name="connsiteY6" fmla="*/ 446753 h 1045528"/>
                  <a:gd name="connsiteX7" fmla="*/ 448803 w 550011"/>
                  <a:gd name="connsiteY7" fmla="*/ 458659 h 1045528"/>
                  <a:gd name="connsiteX8" fmla="*/ 479759 w 550011"/>
                  <a:gd name="connsiteY8" fmla="*/ 464612 h 1045528"/>
                  <a:gd name="connsiteX9" fmla="*/ 533337 w 550011"/>
                  <a:gd name="connsiteY9" fmla="*/ 642015 h 1045528"/>
                  <a:gd name="connsiteX10" fmla="*/ 550006 w 550011"/>
                  <a:gd name="connsiteY10" fmla="*/ 772984 h 1045528"/>
                  <a:gd name="connsiteX11" fmla="*/ 532147 w 550011"/>
                  <a:gd name="connsiteY11" fmla="*/ 928956 h 1045528"/>
                  <a:gd name="connsiteX12" fmla="*/ 472615 w 550011"/>
                  <a:gd name="connsiteY12" fmla="*/ 998013 h 1045528"/>
                  <a:gd name="connsiteX13" fmla="*/ 397606 w 550011"/>
                  <a:gd name="connsiteY13" fmla="*/ 1043256 h 1045528"/>
                  <a:gd name="connsiteX14" fmla="*/ 330931 w 550011"/>
                  <a:gd name="connsiteY14" fmla="*/ 1034922 h 1045528"/>
                  <a:gd name="connsiteX15" fmla="*/ 291640 w 550011"/>
                  <a:gd name="connsiteY15" fmla="*/ 1001584 h 1045528"/>
                  <a:gd name="connsiteX16" fmla="*/ 191628 w 550011"/>
                  <a:gd name="connsiteY16" fmla="*/ 825372 h 1045528"/>
                  <a:gd name="connsiteX17" fmla="*/ 151147 w 550011"/>
                  <a:gd name="connsiteY17" fmla="*/ 688450 h 1045528"/>
                  <a:gd name="connsiteX18" fmla="*/ 165434 w 550011"/>
                  <a:gd name="connsiteY18" fmla="*/ 643206 h 1045528"/>
                  <a:gd name="connsiteX19" fmla="*/ 163053 w 550011"/>
                  <a:gd name="connsiteY19" fmla="*/ 501522 h 1045528"/>
                  <a:gd name="connsiteX20" fmla="*/ 145194 w 550011"/>
                  <a:gd name="connsiteY20" fmla="*/ 422940 h 1045528"/>
                  <a:gd name="connsiteX21" fmla="*/ 105903 w 550011"/>
                  <a:gd name="connsiteY21" fmla="*/ 349122 h 1045528"/>
                  <a:gd name="connsiteX22" fmla="*/ 80899 w 550011"/>
                  <a:gd name="connsiteY22" fmla="*/ 288400 h 1045528"/>
                  <a:gd name="connsiteX23" fmla="*/ 17797 w 550011"/>
                  <a:gd name="connsiteY23" fmla="*/ 215772 h 1045528"/>
                  <a:gd name="connsiteX24" fmla="*/ 2318 w 550011"/>
                  <a:gd name="connsiteY24" fmla="*/ 125284 h 1045528"/>
                  <a:gd name="connsiteX25" fmla="*/ 9463 w 550011"/>
                  <a:gd name="connsiteY25" fmla="*/ 39561 h 1045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0011" h="1045528">
                    <a:moveTo>
                      <a:pt x="9463" y="39561"/>
                    </a:moveTo>
                    <a:cubicBezTo>
                      <a:pt x="23751" y="23091"/>
                      <a:pt x="61652" y="33011"/>
                      <a:pt x="88044" y="26462"/>
                    </a:cubicBezTo>
                    <a:cubicBezTo>
                      <a:pt x="114436" y="19913"/>
                      <a:pt x="140034" y="-2708"/>
                      <a:pt x="167815" y="269"/>
                    </a:cubicBezTo>
                    <a:cubicBezTo>
                      <a:pt x="195596" y="3246"/>
                      <a:pt x="231712" y="24081"/>
                      <a:pt x="254731" y="44322"/>
                    </a:cubicBezTo>
                    <a:cubicBezTo>
                      <a:pt x="277750" y="64563"/>
                      <a:pt x="281917" y="80437"/>
                      <a:pt x="305928" y="121712"/>
                    </a:cubicBezTo>
                    <a:cubicBezTo>
                      <a:pt x="329939" y="162987"/>
                      <a:pt x="374985" y="237799"/>
                      <a:pt x="398797" y="291972"/>
                    </a:cubicBezTo>
                    <a:cubicBezTo>
                      <a:pt x="422609" y="346145"/>
                      <a:pt x="440469" y="418972"/>
                      <a:pt x="448803" y="446753"/>
                    </a:cubicBezTo>
                    <a:cubicBezTo>
                      <a:pt x="457137" y="474534"/>
                      <a:pt x="443644" y="455683"/>
                      <a:pt x="448803" y="458659"/>
                    </a:cubicBezTo>
                    <a:cubicBezTo>
                      <a:pt x="453962" y="461635"/>
                      <a:pt x="465670" y="434053"/>
                      <a:pt x="479759" y="464612"/>
                    </a:cubicBezTo>
                    <a:cubicBezTo>
                      <a:pt x="493848" y="495171"/>
                      <a:pt x="521629" y="590620"/>
                      <a:pt x="533337" y="642015"/>
                    </a:cubicBezTo>
                    <a:cubicBezTo>
                      <a:pt x="545045" y="693410"/>
                      <a:pt x="550204" y="725161"/>
                      <a:pt x="550006" y="772984"/>
                    </a:cubicBezTo>
                    <a:cubicBezTo>
                      <a:pt x="549808" y="820807"/>
                      <a:pt x="545045" y="891451"/>
                      <a:pt x="532147" y="928956"/>
                    </a:cubicBezTo>
                    <a:cubicBezTo>
                      <a:pt x="519249" y="966461"/>
                      <a:pt x="495038" y="978963"/>
                      <a:pt x="472615" y="998013"/>
                    </a:cubicBezTo>
                    <a:cubicBezTo>
                      <a:pt x="450192" y="1017063"/>
                      <a:pt x="421220" y="1037105"/>
                      <a:pt x="397606" y="1043256"/>
                    </a:cubicBezTo>
                    <a:cubicBezTo>
                      <a:pt x="373992" y="1049407"/>
                      <a:pt x="348592" y="1041867"/>
                      <a:pt x="330931" y="1034922"/>
                    </a:cubicBezTo>
                    <a:cubicBezTo>
                      <a:pt x="313270" y="1027977"/>
                      <a:pt x="314857" y="1036509"/>
                      <a:pt x="291640" y="1001584"/>
                    </a:cubicBezTo>
                    <a:cubicBezTo>
                      <a:pt x="268423" y="966659"/>
                      <a:pt x="215043" y="877561"/>
                      <a:pt x="191628" y="825372"/>
                    </a:cubicBezTo>
                    <a:cubicBezTo>
                      <a:pt x="168213" y="773183"/>
                      <a:pt x="155513" y="718811"/>
                      <a:pt x="151147" y="688450"/>
                    </a:cubicBezTo>
                    <a:cubicBezTo>
                      <a:pt x="146781" y="658089"/>
                      <a:pt x="163450" y="674361"/>
                      <a:pt x="165434" y="643206"/>
                    </a:cubicBezTo>
                    <a:cubicBezTo>
                      <a:pt x="167418" y="612051"/>
                      <a:pt x="166426" y="538233"/>
                      <a:pt x="163053" y="501522"/>
                    </a:cubicBezTo>
                    <a:cubicBezTo>
                      <a:pt x="159680" y="464811"/>
                      <a:pt x="154719" y="448340"/>
                      <a:pt x="145194" y="422940"/>
                    </a:cubicBezTo>
                    <a:cubicBezTo>
                      <a:pt x="135669" y="397540"/>
                      <a:pt x="116619" y="371545"/>
                      <a:pt x="105903" y="349122"/>
                    </a:cubicBezTo>
                    <a:cubicBezTo>
                      <a:pt x="95187" y="326699"/>
                      <a:pt x="95583" y="310625"/>
                      <a:pt x="80899" y="288400"/>
                    </a:cubicBezTo>
                    <a:cubicBezTo>
                      <a:pt x="66215" y="266175"/>
                      <a:pt x="27520" y="235616"/>
                      <a:pt x="17797" y="215772"/>
                    </a:cubicBezTo>
                    <a:cubicBezTo>
                      <a:pt x="12836" y="219741"/>
                      <a:pt x="3707" y="154652"/>
                      <a:pt x="2318" y="125284"/>
                    </a:cubicBezTo>
                    <a:cubicBezTo>
                      <a:pt x="929" y="95916"/>
                      <a:pt x="-4825" y="56031"/>
                      <a:pt x="9463" y="39561"/>
                    </a:cubicBezTo>
                    <a:close/>
                  </a:path>
                </a:pathLst>
              </a:custGeom>
              <a:solidFill>
                <a:srgbClr val="A9D18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5" name="フリーフォーム: 図形 344">
                <a:extLst>
                  <a:ext uri="{FF2B5EF4-FFF2-40B4-BE49-F238E27FC236}">
                    <a16:creationId xmlns:a16="http://schemas.microsoft.com/office/drawing/2014/main" id="{3733FE61-F47B-804D-72FF-5369CE403C64}"/>
                  </a:ext>
                </a:extLst>
              </p:cNvPr>
              <p:cNvSpPr/>
              <p:nvPr/>
            </p:nvSpPr>
            <p:spPr>
              <a:xfrm>
                <a:off x="6326981" y="3098006"/>
                <a:ext cx="310753" cy="367903"/>
              </a:xfrm>
              <a:custGeom>
                <a:avLst/>
                <a:gdLst>
                  <a:gd name="connsiteX0" fmla="*/ 0 w 310753"/>
                  <a:gd name="connsiteY0" fmla="*/ 0 h 367903"/>
                  <a:gd name="connsiteX1" fmla="*/ 217885 w 310753"/>
                  <a:gd name="connsiteY1" fmla="*/ 367903 h 367903"/>
                  <a:gd name="connsiteX2" fmla="*/ 310753 w 310753"/>
                  <a:gd name="connsiteY2" fmla="*/ 265510 h 36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753" h="367903">
                    <a:moveTo>
                      <a:pt x="0" y="0"/>
                    </a:moveTo>
                    <a:lnTo>
                      <a:pt x="217885" y="367903"/>
                    </a:lnTo>
                    <a:lnTo>
                      <a:pt x="310753" y="265510"/>
                    </a:lnTo>
                  </a:path>
                </a:pathLst>
              </a:custGeom>
              <a:noFill/>
              <a:ln w="76200">
                <a:solidFill>
                  <a:schemeClr val="tx1"/>
                </a:solidFill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6" name="フリーフォーム: 図形 345">
                <a:extLst>
                  <a:ext uri="{FF2B5EF4-FFF2-40B4-BE49-F238E27FC236}">
                    <a16:creationId xmlns:a16="http://schemas.microsoft.com/office/drawing/2014/main" id="{C1A8147A-9DAC-FB42-94D0-9D03D984CC9C}"/>
                  </a:ext>
                </a:extLst>
              </p:cNvPr>
              <p:cNvSpPr/>
              <p:nvPr/>
            </p:nvSpPr>
            <p:spPr>
              <a:xfrm>
                <a:off x="6446390" y="3683094"/>
                <a:ext cx="233474" cy="169368"/>
              </a:xfrm>
              <a:custGeom>
                <a:avLst/>
                <a:gdLst>
                  <a:gd name="connsiteX0" fmla="*/ 0 w 310753"/>
                  <a:gd name="connsiteY0" fmla="*/ 0 h 367903"/>
                  <a:gd name="connsiteX1" fmla="*/ 217885 w 310753"/>
                  <a:gd name="connsiteY1" fmla="*/ 367903 h 367903"/>
                  <a:gd name="connsiteX2" fmla="*/ 310753 w 310753"/>
                  <a:gd name="connsiteY2" fmla="*/ 265510 h 367903"/>
                  <a:gd name="connsiteX0" fmla="*/ 0 w 310753"/>
                  <a:gd name="connsiteY0" fmla="*/ 0 h 272768"/>
                  <a:gd name="connsiteX1" fmla="*/ 152401 w 310753"/>
                  <a:gd name="connsiteY1" fmla="*/ 234553 h 272768"/>
                  <a:gd name="connsiteX2" fmla="*/ 310753 w 310753"/>
                  <a:gd name="connsiteY2" fmla="*/ 265510 h 272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753" h="272768">
                    <a:moveTo>
                      <a:pt x="0" y="0"/>
                    </a:moveTo>
                    <a:lnTo>
                      <a:pt x="152401" y="234553"/>
                    </a:lnTo>
                    <a:cubicBezTo>
                      <a:pt x="183357" y="200422"/>
                      <a:pt x="279797" y="299641"/>
                      <a:pt x="310753" y="265510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7" name="フリーフォーム: 図形 346">
                <a:extLst>
                  <a:ext uri="{FF2B5EF4-FFF2-40B4-BE49-F238E27FC236}">
                    <a16:creationId xmlns:a16="http://schemas.microsoft.com/office/drawing/2014/main" id="{EE568A09-E07A-9B1D-6F69-528161D35349}"/>
                  </a:ext>
                </a:extLst>
              </p:cNvPr>
              <p:cNvSpPr/>
              <p:nvPr/>
            </p:nvSpPr>
            <p:spPr>
              <a:xfrm rot="9735750">
                <a:off x="6293176" y="2947060"/>
                <a:ext cx="175413" cy="127249"/>
              </a:xfrm>
              <a:custGeom>
                <a:avLst/>
                <a:gdLst>
                  <a:gd name="connsiteX0" fmla="*/ 0 w 310753"/>
                  <a:gd name="connsiteY0" fmla="*/ 0 h 367903"/>
                  <a:gd name="connsiteX1" fmla="*/ 217885 w 310753"/>
                  <a:gd name="connsiteY1" fmla="*/ 367903 h 367903"/>
                  <a:gd name="connsiteX2" fmla="*/ 310753 w 310753"/>
                  <a:gd name="connsiteY2" fmla="*/ 265510 h 367903"/>
                  <a:gd name="connsiteX0" fmla="*/ 0 w 310753"/>
                  <a:gd name="connsiteY0" fmla="*/ 0 h 272768"/>
                  <a:gd name="connsiteX1" fmla="*/ 152401 w 310753"/>
                  <a:gd name="connsiteY1" fmla="*/ 234553 h 272768"/>
                  <a:gd name="connsiteX2" fmla="*/ 310753 w 310753"/>
                  <a:gd name="connsiteY2" fmla="*/ 265510 h 272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753" h="272768">
                    <a:moveTo>
                      <a:pt x="0" y="0"/>
                    </a:moveTo>
                    <a:lnTo>
                      <a:pt x="152401" y="234553"/>
                    </a:lnTo>
                    <a:cubicBezTo>
                      <a:pt x="183357" y="200422"/>
                      <a:pt x="279797" y="299641"/>
                      <a:pt x="310753" y="265510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57" name="グループ化 356">
                <a:extLst>
                  <a:ext uri="{FF2B5EF4-FFF2-40B4-BE49-F238E27FC236}">
                    <a16:creationId xmlns:a16="http://schemas.microsoft.com/office/drawing/2014/main" id="{C3DFEBDC-23A1-9B9B-B4EF-B350AB7228B4}"/>
                  </a:ext>
                </a:extLst>
              </p:cNvPr>
              <p:cNvGrpSpPr/>
              <p:nvPr/>
            </p:nvGrpSpPr>
            <p:grpSpPr>
              <a:xfrm>
                <a:off x="4597005" y="3598069"/>
                <a:ext cx="875108" cy="1565672"/>
                <a:chOff x="4597005" y="3598069"/>
                <a:chExt cx="875108" cy="1565672"/>
              </a:xfrm>
            </p:grpSpPr>
            <p:sp>
              <p:nvSpPr>
                <p:cNvPr id="350" name="フリーフォーム: 図形 349">
                  <a:extLst>
                    <a:ext uri="{FF2B5EF4-FFF2-40B4-BE49-F238E27FC236}">
                      <a16:creationId xmlns:a16="http://schemas.microsoft.com/office/drawing/2014/main" id="{98A74720-DA07-A601-365D-A7C08BCD342A}"/>
                    </a:ext>
                  </a:extLst>
                </p:cNvPr>
                <p:cNvSpPr/>
                <p:nvPr/>
              </p:nvSpPr>
              <p:spPr>
                <a:xfrm>
                  <a:off x="5243513" y="3598069"/>
                  <a:ext cx="103584" cy="204787"/>
                </a:xfrm>
                <a:custGeom>
                  <a:avLst/>
                  <a:gdLst>
                    <a:gd name="connsiteX0" fmla="*/ 0 w 103584"/>
                    <a:gd name="connsiteY0" fmla="*/ 188119 h 204787"/>
                    <a:gd name="connsiteX1" fmla="*/ 7143 w 103584"/>
                    <a:gd name="connsiteY1" fmla="*/ 108347 h 204787"/>
                    <a:gd name="connsiteX2" fmla="*/ 46434 w 103584"/>
                    <a:gd name="connsiteY2" fmla="*/ 53578 h 204787"/>
                    <a:gd name="connsiteX3" fmla="*/ 48815 w 103584"/>
                    <a:gd name="connsiteY3" fmla="*/ 9525 h 204787"/>
                    <a:gd name="connsiteX4" fmla="*/ 77390 w 103584"/>
                    <a:gd name="connsiteY4" fmla="*/ 0 h 204787"/>
                    <a:gd name="connsiteX5" fmla="*/ 103584 w 103584"/>
                    <a:gd name="connsiteY5" fmla="*/ 30956 h 204787"/>
                    <a:gd name="connsiteX6" fmla="*/ 82153 w 103584"/>
                    <a:gd name="connsiteY6" fmla="*/ 86915 h 204787"/>
                    <a:gd name="connsiteX7" fmla="*/ 84534 w 103584"/>
                    <a:gd name="connsiteY7" fmla="*/ 169069 h 204787"/>
                    <a:gd name="connsiteX8" fmla="*/ 58340 w 103584"/>
                    <a:gd name="connsiteY8" fmla="*/ 204787 h 204787"/>
                    <a:gd name="connsiteX9" fmla="*/ 0 w 103584"/>
                    <a:gd name="connsiteY9" fmla="*/ 188119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3584" h="204787">
                      <a:moveTo>
                        <a:pt x="0" y="188119"/>
                      </a:moveTo>
                      <a:lnTo>
                        <a:pt x="7143" y="108347"/>
                      </a:lnTo>
                      <a:lnTo>
                        <a:pt x="46434" y="53578"/>
                      </a:lnTo>
                      <a:lnTo>
                        <a:pt x="48815" y="9525"/>
                      </a:lnTo>
                      <a:lnTo>
                        <a:pt x="77390" y="0"/>
                      </a:lnTo>
                      <a:lnTo>
                        <a:pt x="103584" y="30956"/>
                      </a:lnTo>
                      <a:lnTo>
                        <a:pt x="82153" y="86915"/>
                      </a:lnTo>
                      <a:cubicBezTo>
                        <a:pt x="82947" y="114300"/>
                        <a:pt x="83740" y="141684"/>
                        <a:pt x="84534" y="169069"/>
                      </a:cubicBezTo>
                      <a:lnTo>
                        <a:pt x="58340" y="204787"/>
                      </a:lnTo>
                      <a:lnTo>
                        <a:pt x="0" y="188119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1" name="フリーフォーム: 図形 350">
                  <a:extLst>
                    <a:ext uri="{FF2B5EF4-FFF2-40B4-BE49-F238E27FC236}">
                      <a16:creationId xmlns:a16="http://schemas.microsoft.com/office/drawing/2014/main" id="{1F31A0E5-9361-1E4C-80C1-1B874B910CD2}"/>
                    </a:ext>
                  </a:extLst>
                </p:cNvPr>
                <p:cNvSpPr/>
                <p:nvPr/>
              </p:nvSpPr>
              <p:spPr>
                <a:xfrm>
                  <a:off x="5380434" y="3608784"/>
                  <a:ext cx="91679" cy="198835"/>
                </a:xfrm>
                <a:custGeom>
                  <a:avLst/>
                  <a:gdLst>
                    <a:gd name="connsiteX0" fmla="*/ 0 w 91679"/>
                    <a:gd name="connsiteY0" fmla="*/ 145257 h 198835"/>
                    <a:gd name="connsiteX1" fmla="*/ 7144 w 91679"/>
                    <a:gd name="connsiteY1" fmla="*/ 198835 h 198835"/>
                    <a:gd name="connsiteX2" fmla="*/ 50007 w 91679"/>
                    <a:gd name="connsiteY2" fmla="*/ 198835 h 198835"/>
                    <a:gd name="connsiteX3" fmla="*/ 77391 w 91679"/>
                    <a:gd name="connsiteY3" fmla="*/ 157163 h 198835"/>
                    <a:gd name="connsiteX4" fmla="*/ 91679 w 91679"/>
                    <a:gd name="connsiteY4" fmla="*/ 111919 h 198835"/>
                    <a:gd name="connsiteX5" fmla="*/ 90488 w 91679"/>
                    <a:gd name="connsiteY5" fmla="*/ 0 h 198835"/>
                    <a:gd name="connsiteX6" fmla="*/ 83344 w 91679"/>
                    <a:gd name="connsiteY6" fmla="*/ 65485 h 198835"/>
                    <a:gd name="connsiteX7" fmla="*/ 52388 w 91679"/>
                    <a:gd name="connsiteY7" fmla="*/ 77391 h 198835"/>
                    <a:gd name="connsiteX8" fmla="*/ 0 w 91679"/>
                    <a:gd name="connsiteY8" fmla="*/ 145257 h 198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679" h="198835">
                      <a:moveTo>
                        <a:pt x="0" y="145257"/>
                      </a:moveTo>
                      <a:lnTo>
                        <a:pt x="7144" y="198835"/>
                      </a:lnTo>
                      <a:lnTo>
                        <a:pt x="50007" y="198835"/>
                      </a:lnTo>
                      <a:lnTo>
                        <a:pt x="77391" y="157163"/>
                      </a:lnTo>
                      <a:lnTo>
                        <a:pt x="91679" y="111919"/>
                      </a:lnTo>
                      <a:lnTo>
                        <a:pt x="90488" y="0"/>
                      </a:lnTo>
                      <a:lnTo>
                        <a:pt x="83344" y="65485"/>
                      </a:lnTo>
                      <a:lnTo>
                        <a:pt x="52388" y="77391"/>
                      </a:lnTo>
                      <a:lnTo>
                        <a:pt x="0" y="145257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2" name="フリーフォーム: 図形 351">
                  <a:extLst>
                    <a:ext uri="{FF2B5EF4-FFF2-40B4-BE49-F238E27FC236}">
                      <a16:creationId xmlns:a16="http://schemas.microsoft.com/office/drawing/2014/main" id="{EBDEE543-B333-6672-C631-33499AACA88A}"/>
                    </a:ext>
                  </a:extLst>
                </p:cNvPr>
                <p:cNvSpPr/>
                <p:nvPr/>
              </p:nvSpPr>
              <p:spPr>
                <a:xfrm>
                  <a:off x="4652963" y="4627959"/>
                  <a:ext cx="272653" cy="409575"/>
                </a:xfrm>
                <a:custGeom>
                  <a:avLst/>
                  <a:gdLst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194071 w 272653"/>
                    <a:gd name="connsiteY4" fmla="*/ 57150 h 409575"/>
                    <a:gd name="connsiteX5" fmla="*/ 165496 w 272653"/>
                    <a:gd name="connsiteY5" fmla="*/ 44054 h 409575"/>
                    <a:gd name="connsiteX6" fmla="*/ 136921 w 272653"/>
                    <a:gd name="connsiteY6" fmla="*/ 0 h 409575"/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194071 w 272653"/>
                    <a:gd name="connsiteY4" fmla="*/ 57150 h 409575"/>
                    <a:gd name="connsiteX5" fmla="*/ 169068 w 272653"/>
                    <a:gd name="connsiteY5" fmla="*/ 40482 h 409575"/>
                    <a:gd name="connsiteX6" fmla="*/ 136921 w 272653"/>
                    <a:gd name="connsiteY6" fmla="*/ 0 h 409575"/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197643 w 272653"/>
                    <a:gd name="connsiteY4" fmla="*/ 57150 h 409575"/>
                    <a:gd name="connsiteX5" fmla="*/ 169068 w 272653"/>
                    <a:gd name="connsiteY5" fmla="*/ 40482 h 409575"/>
                    <a:gd name="connsiteX6" fmla="*/ 136921 w 272653"/>
                    <a:gd name="connsiteY6" fmla="*/ 0 h 409575"/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207168 w 272653"/>
                    <a:gd name="connsiteY4" fmla="*/ 57150 h 409575"/>
                    <a:gd name="connsiteX5" fmla="*/ 169068 w 272653"/>
                    <a:gd name="connsiteY5" fmla="*/ 40482 h 409575"/>
                    <a:gd name="connsiteX6" fmla="*/ 136921 w 272653"/>
                    <a:gd name="connsiteY6" fmla="*/ 0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2653" h="409575">
                      <a:moveTo>
                        <a:pt x="136921" y="0"/>
                      </a:moveTo>
                      <a:lnTo>
                        <a:pt x="0" y="382191"/>
                      </a:lnTo>
                      <a:lnTo>
                        <a:pt x="53578" y="409575"/>
                      </a:lnTo>
                      <a:lnTo>
                        <a:pt x="272653" y="60722"/>
                      </a:lnTo>
                      <a:lnTo>
                        <a:pt x="207168" y="57150"/>
                      </a:lnTo>
                      <a:lnTo>
                        <a:pt x="169068" y="40482"/>
                      </a:lnTo>
                      <a:lnTo>
                        <a:pt x="13692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7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48" name="フリーフォーム: 図形 347">
                  <a:extLst>
                    <a:ext uri="{FF2B5EF4-FFF2-40B4-BE49-F238E27FC236}">
                      <a16:creationId xmlns:a16="http://schemas.microsoft.com/office/drawing/2014/main" id="{DF8CF91F-6FF6-39A2-A4DD-8F2FEA6242CC}"/>
                    </a:ext>
                  </a:extLst>
                </p:cNvPr>
                <p:cNvSpPr/>
                <p:nvPr/>
              </p:nvSpPr>
              <p:spPr>
                <a:xfrm>
                  <a:off x="4793117" y="3843309"/>
                  <a:ext cx="475524" cy="845079"/>
                </a:xfrm>
                <a:custGeom>
                  <a:avLst/>
                  <a:gdLst>
                    <a:gd name="connsiteX0" fmla="*/ 423208 w 475633"/>
                    <a:gd name="connsiteY0" fmla="*/ 11929 h 873850"/>
                    <a:gd name="connsiteX1" fmla="*/ 280333 w 475633"/>
                    <a:gd name="connsiteY1" fmla="*/ 170282 h 873850"/>
                    <a:gd name="connsiteX2" fmla="*/ 168414 w 475633"/>
                    <a:gd name="connsiteY2" fmla="*/ 395310 h 873850"/>
                    <a:gd name="connsiteX3" fmla="*/ 536 w 475633"/>
                    <a:gd name="connsiteY3" fmla="*/ 801313 h 873850"/>
                    <a:gd name="connsiteX4" fmla="*/ 120789 w 475633"/>
                    <a:gd name="connsiteY4" fmla="*/ 854891 h 873850"/>
                    <a:gd name="connsiteX5" fmla="*/ 277952 w 475633"/>
                    <a:gd name="connsiteY5" fmla="*/ 588191 h 873850"/>
                    <a:gd name="connsiteX6" fmla="*/ 379155 w 475633"/>
                    <a:gd name="connsiteY6" fmla="*/ 401263 h 873850"/>
                    <a:gd name="connsiteX7" fmla="*/ 423208 w 475633"/>
                    <a:gd name="connsiteY7" fmla="*/ 258388 h 873850"/>
                    <a:gd name="connsiteX8" fmla="*/ 475596 w 475633"/>
                    <a:gd name="connsiteY8" fmla="*/ 38122 h 873850"/>
                    <a:gd name="connsiteX9" fmla="*/ 423208 w 475633"/>
                    <a:gd name="connsiteY9" fmla="*/ 11929 h 873850"/>
                    <a:gd name="connsiteX0" fmla="*/ 423115 w 475540"/>
                    <a:gd name="connsiteY0" fmla="*/ 11929 h 862772"/>
                    <a:gd name="connsiteX1" fmla="*/ 280240 w 475540"/>
                    <a:gd name="connsiteY1" fmla="*/ 170282 h 862772"/>
                    <a:gd name="connsiteX2" fmla="*/ 168321 w 475540"/>
                    <a:gd name="connsiteY2" fmla="*/ 395310 h 862772"/>
                    <a:gd name="connsiteX3" fmla="*/ 443 w 475540"/>
                    <a:gd name="connsiteY3" fmla="*/ 801313 h 862772"/>
                    <a:gd name="connsiteX4" fmla="*/ 120696 w 475540"/>
                    <a:gd name="connsiteY4" fmla="*/ 854891 h 862772"/>
                    <a:gd name="connsiteX5" fmla="*/ 277859 w 475540"/>
                    <a:gd name="connsiteY5" fmla="*/ 588191 h 862772"/>
                    <a:gd name="connsiteX6" fmla="*/ 379062 w 475540"/>
                    <a:gd name="connsiteY6" fmla="*/ 401263 h 862772"/>
                    <a:gd name="connsiteX7" fmla="*/ 423115 w 475540"/>
                    <a:gd name="connsiteY7" fmla="*/ 258388 h 862772"/>
                    <a:gd name="connsiteX8" fmla="*/ 475503 w 475540"/>
                    <a:gd name="connsiteY8" fmla="*/ 38122 h 862772"/>
                    <a:gd name="connsiteX9" fmla="*/ 423115 w 475540"/>
                    <a:gd name="connsiteY9" fmla="*/ 11929 h 862772"/>
                    <a:gd name="connsiteX0" fmla="*/ 423092 w 475517"/>
                    <a:gd name="connsiteY0" fmla="*/ 11929 h 857008"/>
                    <a:gd name="connsiteX1" fmla="*/ 280217 w 475517"/>
                    <a:gd name="connsiteY1" fmla="*/ 170282 h 857008"/>
                    <a:gd name="connsiteX2" fmla="*/ 168298 w 475517"/>
                    <a:gd name="connsiteY2" fmla="*/ 395310 h 857008"/>
                    <a:gd name="connsiteX3" fmla="*/ 420 w 475517"/>
                    <a:gd name="connsiteY3" fmla="*/ 801313 h 857008"/>
                    <a:gd name="connsiteX4" fmla="*/ 120673 w 475517"/>
                    <a:gd name="connsiteY4" fmla="*/ 854891 h 857008"/>
                    <a:gd name="connsiteX5" fmla="*/ 277836 w 475517"/>
                    <a:gd name="connsiteY5" fmla="*/ 588191 h 857008"/>
                    <a:gd name="connsiteX6" fmla="*/ 379039 w 475517"/>
                    <a:gd name="connsiteY6" fmla="*/ 401263 h 857008"/>
                    <a:gd name="connsiteX7" fmla="*/ 423092 w 475517"/>
                    <a:gd name="connsiteY7" fmla="*/ 258388 h 857008"/>
                    <a:gd name="connsiteX8" fmla="*/ 475480 w 475517"/>
                    <a:gd name="connsiteY8" fmla="*/ 38122 h 857008"/>
                    <a:gd name="connsiteX9" fmla="*/ 423092 w 475517"/>
                    <a:gd name="connsiteY9" fmla="*/ 11929 h 857008"/>
                    <a:gd name="connsiteX0" fmla="*/ 422679 w 475104"/>
                    <a:gd name="connsiteY0" fmla="*/ 11929 h 858662"/>
                    <a:gd name="connsiteX1" fmla="*/ 279804 w 475104"/>
                    <a:gd name="connsiteY1" fmla="*/ 170282 h 858662"/>
                    <a:gd name="connsiteX2" fmla="*/ 115498 w 475104"/>
                    <a:gd name="connsiteY2" fmla="*/ 527470 h 858662"/>
                    <a:gd name="connsiteX3" fmla="*/ 7 w 475104"/>
                    <a:gd name="connsiteY3" fmla="*/ 801313 h 858662"/>
                    <a:gd name="connsiteX4" fmla="*/ 120260 w 475104"/>
                    <a:gd name="connsiteY4" fmla="*/ 854891 h 858662"/>
                    <a:gd name="connsiteX5" fmla="*/ 277423 w 475104"/>
                    <a:gd name="connsiteY5" fmla="*/ 588191 h 858662"/>
                    <a:gd name="connsiteX6" fmla="*/ 378626 w 475104"/>
                    <a:gd name="connsiteY6" fmla="*/ 401263 h 858662"/>
                    <a:gd name="connsiteX7" fmla="*/ 422679 w 475104"/>
                    <a:gd name="connsiteY7" fmla="*/ 258388 h 858662"/>
                    <a:gd name="connsiteX8" fmla="*/ 475067 w 475104"/>
                    <a:gd name="connsiteY8" fmla="*/ 38122 h 858662"/>
                    <a:gd name="connsiteX9" fmla="*/ 422679 w 475104"/>
                    <a:gd name="connsiteY9" fmla="*/ 11929 h 858662"/>
                    <a:gd name="connsiteX0" fmla="*/ 423242 w 475667"/>
                    <a:gd name="connsiteY0" fmla="*/ 11929 h 856979"/>
                    <a:gd name="connsiteX1" fmla="*/ 280367 w 475667"/>
                    <a:gd name="connsiteY1" fmla="*/ 170282 h 856979"/>
                    <a:gd name="connsiteX2" fmla="*/ 116061 w 475667"/>
                    <a:gd name="connsiteY2" fmla="*/ 527470 h 856979"/>
                    <a:gd name="connsiteX3" fmla="*/ 570 w 475667"/>
                    <a:gd name="connsiteY3" fmla="*/ 801313 h 856979"/>
                    <a:gd name="connsiteX4" fmla="*/ 120823 w 475667"/>
                    <a:gd name="connsiteY4" fmla="*/ 854891 h 856979"/>
                    <a:gd name="connsiteX5" fmla="*/ 277986 w 475667"/>
                    <a:gd name="connsiteY5" fmla="*/ 588191 h 856979"/>
                    <a:gd name="connsiteX6" fmla="*/ 379189 w 475667"/>
                    <a:gd name="connsiteY6" fmla="*/ 401263 h 856979"/>
                    <a:gd name="connsiteX7" fmla="*/ 423242 w 475667"/>
                    <a:gd name="connsiteY7" fmla="*/ 258388 h 856979"/>
                    <a:gd name="connsiteX8" fmla="*/ 475630 w 475667"/>
                    <a:gd name="connsiteY8" fmla="*/ 38122 h 856979"/>
                    <a:gd name="connsiteX9" fmla="*/ 423242 w 475667"/>
                    <a:gd name="connsiteY9" fmla="*/ 11929 h 856979"/>
                    <a:gd name="connsiteX0" fmla="*/ 423169 w 475594"/>
                    <a:gd name="connsiteY0" fmla="*/ 23628 h 868678"/>
                    <a:gd name="connsiteX1" fmla="*/ 205285 w 475594"/>
                    <a:gd name="connsiteY1" fmla="*/ 340334 h 868678"/>
                    <a:gd name="connsiteX2" fmla="*/ 115988 w 475594"/>
                    <a:gd name="connsiteY2" fmla="*/ 539169 h 868678"/>
                    <a:gd name="connsiteX3" fmla="*/ 497 w 475594"/>
                    <a:gd name="connsiteY3" fmla="*/ 813012 h 868678"/>
                    <a:gd name="connsiteX4" fmla="*/ 120750 w 475594"/>
                    <a:gd name="connsiteY4" fmla="*/ 866590 h 868678"/>
                    <a:gd name="connsiteX5" fmla="*/ 277913 w 475594"/>
                    <a:gd name="connsiteY5" fmla="*/ 599890 h 868678"/>
                    <a:gd name="connsiteX6" fmla="*/ 379116 w 475594"/>
                    <a:gd name="connsiteY6" fmla="*/ 412962 h 868678"/>
                    <a:gd name="connsiteX7" fmla="*/ 423169 w 475594"/>
                    <a:gd name="connsiteY7" fmla="*/ 270087 h 868678"/>
                    <a:gd name="connsiteX8" fmla="*/ 475557 w 475594"/>
                    <a:gd name="connsiteY8" fmla="*/ 49821 h 868678"/>
                    <a:gd name="connsiteX9" fmla="*/ 423169 w 475594"/>
                    <a:gd name="connsiteY9" fmla="*/ 23628 h 868678"/>
                    <a:gd name="connsiteX0" fmla="*/ 423169 w 475594"/>
                    <a:gd name="connsiteY0" fmla="*/ 23628 h 868678"/>
                    <a:gd name="connsiteX1" fmla="*/ 205285 w 475594"/>
                    <a:gd name="connsiteY1" fmla="*/ 340334 h 868678"/>
                    <a:gd name="connsiteX2" fmla="*/ 115988 w 475594"/>
                    <a:gd name="connsiteY2" fmla="*/ 539169 h 868678"/>
                    <a:gd name="connsiteX3" fmla="*/ 497 w 475594"/>
                    <a:gd name="connsiteY3" fmla="*/ 813012 h 868678"/>
                    <a:gd name="connsiteX4" fmla="*/ 120750 w 475594"/>
                    <a:gd name="connsiteY4" fmla="*/ 866590 h 868678"/>
                    <a:gd name="connsiteX5" fmla="*/ 277913 w 475594"/>
                    <a:gd name="connsiteY5" fmla="*/ 599890 h 868678"/>
                    <a:gd name="connsiteX6" fmla="*/ 379116 w 475594"/>
                    <a:gd name="connsiteY6" fmla="*/ 412962 h 868678"/>
                    <a:gd name="connsiteX7" fmla="*/ 423169 w 475594"/>
                    <a:gd name="connsiteY7" fmla="*/ 270087 h 868678"/>
                    <a:gd name="connsiteX8" fmla="*/ 475557 w 475594"/>
                    <a:gd name="connsiteY8" fmla="*/ 49821 h 868678"/>
                    <a:gd name="connsiteX9" fmla="*/ 423169 w 475594"/>
                    <a:gd name="connsiteY9" fmla="*/ 23628 h 868678"/>
                    <a:gd name="connsiteX0" fmla="*/ 423166 w 475591"/>
                    <a:gd name="connsiteY0" fmla="*/ 23541 h 868591"/>
                    <a:gd name="connsiteX1" fmla="*/ 201710 w 475591"/>
                    <a:gd name="connsiteY1" fmla="*/ 339056 h 868591"/>
                    <a:gd name="connsiteX2" fmla="*/ 115985 w 475591"/>
                    <a:gd name="connsiteY2" fmla="*/ 539082 h 868591"/>
                    <a:gd name="connsiteX3" fmla="*/ 494 w 475591"/>
                    <a:gd name="connsiteY3" fmla="*/ 812925 h 868591"/>
                    <a:gd name="connsiteX4" fmla="*/ 120747 w 475591"/>
                    <a:gd name="connsiteY4" fmla="*/ 866503 h 868591"/>
                    <a:gd name="connsiteX5" fmla="*/ 277910 w 475591"/>
                    <a:gd name="connsiteY5" fmla="*/ 599803 h 868591"/>
                    <a:gd name="connsiteX6" fmla="*/ 379113 w 475591"/>
                    <a:gd name="connsiteY6" fmla="*/ 412875 h 868591"/>
                    <a:gd name="connsiteX7" fmla="*/ 423166 w 475591"/>
                    <a:gd name="connsiteY7" fmla="*/ 270000 h 868591"/>
                    <a:gd name="connsiteX8" fmla="*/ 475554 w 475591"/>
                    <a:gd name="connsiteY8" fmla="*/ 49734 h 868591"/>
                    <a:gd name="connsiteX9" fmla="*/ 423166 w 475591"/>
                    <a:gd name="connsiteY9" fmla="*/ 23541 h 868591"/>
                    <a:gd name="connsiteX0" fmla="*/ 423166 w 475591"/>
                    <a:gd name="connsiteY0" fmla="*/ 23541 h 868591"/>
                    <a:gd name="connsiteX1" fmla="*/ 201710 w 475591"/>
                    <a:gd name="connsiteY1" fmla="*/ 339056 h 868591"/>
                    <a:gd name="connsiteX2" fmla="*/ 115985 w 475591"/>
                    <a:gd name="connsiteY2" fmla="*/ 539082 h 868591"/>
                    <a:gd name="connsiteX3" fmla="*/ 494 w 475591"/>
                    <a:gd name="connsiteY3" fmla="*/ 812925 h 868591"/>
                    <a:gd name="connsiteX4" fmla="*/ 120747 w 475591"/>
                    <a:gd name="connsiteY4" fmla="*/ 866503 h 868591"/>
                    <a:gd name="connsiteX5" fmla="*/ 277910 w 475591"/>
                    <a:gd name="connsiteY5" fmla="*/ 599803 h 868591"/>
                    <a:gd name="connsiteX6" fmla="*/ 379113 w 475591"/>
                    <a:gd name="connsiteY6" fmla="*/ 412875 h 868591"/>
                    <a:gd name="connsiteX7" fmla="*/ 423166 w 475591"/>
                    <a:gd name="connsiteY7" fmla="*/ 270000 h 868591"/>
                    <a:gd name="connsiteX8" fmla="*/ 475554 w 475591"/>
                    <a:gd name="connsiteY8" fmla="*/ 49734 h 868591"/>
                    <a:gd name="connsiteX9" fmla="*/ 423166 w 475591"/>
                    <a:gd name="connsiteY9" fmla="*/ 23541 h 868591"/>
                    <a:gd name="connsiteX0" fmla="*/ 422696 w 475121"/>
                    <a:gd name="connsiteY0" fmla="*/ 23541 h 870274"/>
                    <a:gd name="connsiteX1" fmla="*/ 201240 w 475121"/>
                    <a:gd name="connsiteY1" fmla="*/ 339056 h 870274"/>
                    <a:gd name="connsiteX2" fmla="*/ 110753 w 475121"/>
                    <a:gd name="connsiteY2" fmla="*/ 539082 h 870274"/>
                    <a:gd name="connsiteX3" fmla="*/ 24 w 475121"/>
                    <a:gd name="connsiteY3" fmla="*/ 812925 h 870274"/>
                    <a:gd name="connsiteX4" fmla="*/ 120277 w 475121"/>
                    <a:gd name="connsiteY4" fmla="*/ 866503 h 870274"/>
                    <a:gd name="connsiteX5" fmla="*/ 277440 w 475121"/>
                    <a:gd name="connsiteY5" fmla="*/ 599803 h 870274"/>
                    <a:gd name="connsiteX6" fmla="*/ 378643 w 475121"/>
                    <a:gd name="connsiteY6" fmla="*/ 412875 h 870274"/>
                    <a:gd name="connsiteX7" fmla="*/ 422696 w 475121"/>
                    <a:gd name="connsiteY7" fmla="*/ 270000 h 870274"/>
                    <a:gd name="connsiteX8" fmla="*/ 475084 w 475121"/>
                    <a:gd name="connsiteY8" fmla="*/ 49734 h 870274"/>
                    <a:gd name="connsiteX9" fmla="*/ 422696 w 475121"/>
                    <a:gd name="connsiteY9" fmla="*/ 23541 h 870274"/>
                    <a:gd name="connsiteX0" fmla="*/ 423014 w 475439"/>
                    <a:gd name="connsiteY0" fmla="*/ 23541 h 868591"/>
                    <a:gd name="connsiteX1" fmla="*/ 201558 w 475439"/>
                    <a:gd name="connsiteY1" fmla="*/ 339056 h 868591"/>
                    <a:gd name="connsiteX2" fmla="*/ 111071 w 475439"/>
                    <a:gd name="connsiteY2" fmla="*/ 539082 h 868591"/>
                    <a:gd name="connsiteX3" fmla="*/ 342 w 475439"/>
                    <a:gd name="connsiteY3" fmla="*/ 812925 h 868591"/>
                    <a:gd name="connsiteX4" fmla="*/ 120595 w 475439"/>
                    <a:gd name="connsiteY4" fmla="*/ 866503 h 868591"/>
                    <a:gd name="connsiteX5" fmla="*/ 277758 w 475439"/>
                    <a:gd name="connsiteY5" fmla="*/ 599803 h 868591"/>
                    <a:gd name="connsiteX6" fmla="*/ 378961 w 475439"/>
                    <a:gd name="connsiteY6" fmla="*/ 412875 h 868591"/>
                    <a:gd name="connsiteX7" fmla="*/ 423014 w 475439"/>
                    <a:gd name="connsiteY7" fmla="*/ 270000 h 868591"/>
                    <a:gd name="connsiteX8" fmla="*/ 475402 w 475439"/>
                    <a:gd name="connsiteY8" fmla="*/ 49734 h 868591"/>
                    <a:gd name="connsiteX9" fmla="*/ 423014 w 475439"/>
                    <a:gd name="connsiteY9" fmla="*/ 23541 h 868591"/>
                    <a:gd name="connsiteX0" fmla="*/ 423014 w 475524"/>
                    <a:gd name="connsiteY0" fmla="*/ 17188 h 862238"/>
                    <a:gd name="connsiteX1" fmla="*/ 201558 w 475524"/>
                    <a:gd name="connsiteY1" fmla="*/ 332703 h 862238"/>
                    <a:gd name="connsiteX2" fmla="*/ 111071 w 475524"/>
                    <a:gd name="connsiteY2" fmla="*/ 532729 h 862238"/>
                    <a:gd name="connsiteX3" fmla="*/ 342 w 475524"/>
                    <a:gd name="connsiteY3" fmla="*/ 806572 h 862238"/>
                    <a:gd name="connsiteX4" fmla="*/ 120595 w 475524"/>
                    <a:gd name="connsiteY4" fmla="*/ 860150 h 862238"/>
                    <a:gd name="connsiteX5" fmla="*/ 277758 w 475524"/>
                    <a:gd name="connsiteY5" fmla="*/ 593450 h 862238"/>
                    <a:gd name="connsiteX6" fmla="*/ 378961 w 475524"/>
                    <a:gd name="connsiteY6" fmla="*/ 406522 h 862238"/>
                    <a:gd name="connsiteX7" fmla="*/ 423014 w 475524"/>
                    <a:gd name="connsiteY7" fmla="*/ 263647 h 862238"/>
                    <a:gd name="connsiteX8" fmla="*/ 475402 w 475524"/>
                    <a:gd name="connsiteY8" fmla="*/ 43381 h 862238"/>
                    <a:gd name="connsiteX9" fmla="*/ 423014 w 475524"/>
                    <a:gd name="connsiteY9" fmla="*/ 17188 h 862238"/>
                    <a:gd name="connsiteX0" fmla="*/ 423014 w 475524"/>
                    <a:gd name="connsiteY0" fmla="*/ 29 h 845079"/>
                    <a:gd name="connsiteX1" fmla="*/ 201558 w 475524"/>
                    <a:gd name="connsiteY1" fmla="*/ 315544 h 845079"/>
                    <a:gd name="connsiteX2" fmla="*/ 111071 w 475524"/>
                    <a:gd name="connsiteY2" fmla="*/ 515570 h 845079"/>
                    <a:gd name="connsiteX3" fmla="*/ 342 w 475524"/>
                    <a:gd name="connsiteY3" fmla="*/ 789413 h 845079"/>
                    <a:gd name="connsiteX4" fmla="*/ 120595 w 475524"/>
                    <a:gd name="connsiteY4" fmla="*/ 842991 h 845079"/>
                    <a:gd name="connsiteX5" fmla="*/ 277758 w 475524"/>
                    <a:gd name="connsiteY5" fmla="*/ 576291 h 845079"/>
                    <a:gd name="connsiteX6" fmla="*/ 378961 w 475524"/>
                    <a:gd name="connsiteY6" fmla="*/ 389363 h 845079"/>
                    <a:gd name="connsiteX7" fmla="*/ 423014 w 475524"/>
                    <a:gd name="connsiteY7" fmla="*/ 246488 h 845079"/>
                    <a:gd name="connsiteX8" fmla="*/ 475402 w 475524"/>
                    <a:gd name="connsiteY8" fmla="*/ 26222 h 845079"/>
                    <a:gd name="connsiteX9" fmla="*/ 423014 w 475524"/>
                    <a:gd name="connsiteY9" fmla="*/ 29 h 845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5524" h="845079">
                      <a:moveTo>
                        <a:pt x="423014" y="29"/>
                      </a:moveTo>
                      <a:cubicBezTo>
                        <a:pt x="415473" y="-2948"/>
                        <a:pt x="253548" y="229621"/>
                        <a:pt x="201558" y="315544"/>
                      </a:cubicBezTo>
                      <a:cubicBezTo>
                        <a:pt x="149568" y="401467"/>
                        <a:pt x="144607" y="424686"/>
                        <a:pt x="111071" y="515570"/>
                      </a:cubicBezTo>
                      <a:cubicBezTo>
                        <a:pt x="77535" y="606454"/>
                        <a:pt x="-6007" y="756275"/>
                        <a:pt x="342" y="789413"/>
                      </a:cubicBezTo>
                      <a:cubicBezTo>
                        <a:pt x="6691" y="822551"/>
                        <a:pt x="93409" y="853508"/>
                        <a:pt x="120595" y="842991"/>
                      </a:cubicBezTo>
                      <a:cubicBezTo>
                        <a:pt x="147781" y="832474"/>
                        <a:pt x="234697" y="651895"/>
                        <a:pt x="277758" y="576291"/>
                      </a:cubicBezTo>
                      <a:cubicBezTo>
                        <a:pt x="320819" y="500687"/>
                        <a:pt x="354752" y="444330"/>
                        <a:pt x="378961" y="389363"/>
                      </a:cubicBezTo>
                      <a:cubicBezTo>
                        <a:pt x="403170" y="334396"/>
                        <a:pt x="406940" y="307012"/>
                        <a:pt x="423014" y="246488"/>
                      </a:cubicBezTo>
                      <a:cubicBezTo>
                        <a:pt x="439088" y="185965"/>
                        <a:pt x="477982" y="32771"/>
                        <a:pt x="475402" y="26222"/>
                      </a:cubicBezTo>
                      <a:cubicBezTo>
                        <a:pt x="472822" y="19673"/>
                        <a:pt x="430555" y="3006"/>
                        <a:pt x="423014" y="29"/>
                      </a:cubicBezTo>
                      <a:close/>
                    </a:path>
                  </a:pathLst>
                </a:custGeom>
                <a:solidFill>
                  <a:srgbClr val="92D050">
                    <a:alpha val="89804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49" name="楕円 348">
                  <a:extLst>
                    <a:ext uri="{FF2B5EF4-FFF2-40B4-BE49-F238E27FC236}">
                      <a16:creationId xmlns:a16="http://schemas.microsoft.com/office/drawing/2014/main" id="{94056162-2304-BFFB-CDE5-FD7DCD7F2C7B}"/>
                    </a:ext>
                  </a:extLst>
                </p:cNvPr>
                <p:cNvSpPr/>
                <p:nvPr/>
              </p:nvSpPr>
              <p:spPr>
                <a:xfrm>
                  <a:off x="5212417" y="3782665"/>
                  <a:ext cx="87440" cy="85529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3" name="フリーフォーム: 図形 352">
                  <a:extLst>
                    <a:ext uri="{FF2B5EF4-FFF2-40B4-BE49-F238E27FC236}">
                      <a16:creationId xmlns:a16="http://schemas.microsoft.com/office/drawing/2014/main" id="{A02E4640-5B66-985F-4ED5-599F0CB37201}"/>
                    </a:ext>
                  </a:extLst>
                </p:cNvPr>
                <p:cNvSpPr/>
                <p:nvPr/>
              </p:nvSpPr>
              <p:spPr>
                <a:xfrm>
                  <a:off x="4597005" y="5014913"/>
                  <a:ext cx="105965" cy="148828"/>
                </a:xfrm>
                <a:custGeom>
                  <a:avLst/>
                  <a:gdLst>
                    <a:gd name="connsiteX0" fmla="*/ 55959 w 105965"/>
                    <a:gd name="connsiteY0" fmla="*/ 0 h 148828"/>
                    <a:gd name="connsiteX1" fmla="*/ 0 w 105965"/>
                    <a:gd name="connsiteY1" fmla="*/ 126206 h 148828"/>
                    <a:gd name="connsiteX2" fmla="*/ 41672 w 105965"/>
                    <a:gd name="connsiteY2" fmla="*/ 148828 h 148828"/>
                    <a:gd name="connsiteX3" fmla="*/ 105965 w 105965"/>
                    <a:gd name="connsiteY3" fmla="*/ 21431 h 148828"/>
                    <a:gd name="connsiteX4" fmla="*/ 55959 w 105965"/>
                    <a:gd name="connsiteY4" fmla="*/ 0 h 148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965" h="148828">
                      <a:moveTo>
                        <a:pt x="55959" y="0"/>
                      </a:moveTo>
                      <a:lnTo>
                        <a:pt x="0" y="126206"/>
                      </a:lnTo>
                      <a:lnTo>
                        <a:pt x="41672" y="148828"/>
                      </a:lnTo>
                      <a:lnTo>
                        <a:pt x="105965" y="21431"/>
                      </a:lnTo>
                      <a:lnTo>
                        <a:pt x="55959" y="0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4" name="フリーフォーム: 図形 353">
                  <a:extLst>
                    <a:ext uri="{FF2B5EF4-FFF2-40B4-BE49-F238E27FC236}">
                      <a16:creationId xmlns:a16="http://schemas.microsoft.com/office/drawing/2014/main" id="{4AFEDD52-0F0D-BA62-9817-7DFACCC83DEF}"/>
                    </a:ext>
                  </a:extLst>
                </p:cNvPr>
                <p:cNvSpPr/>
                <p:nvPr/>
              </p:nvSpPr>
              <p:spPr>
                <a:xfrm>
                  <a:off x="4933950" y="4335066"/>
                  <a:ext cx="105966" cy="85743"/>
                </a:xfrm>
                <a:custGeom>
                  <a:avLst/>
                  <a:gdLst>
                    <a:gd name="connsiteX0" fmla="*/ 0 w 105966"/>
                    <a:gd name="connsiteY0" fmla="*/ 0 h 85743"/>
                    <a:gd name="connsiteX1" fmla="*/ 13097 w 105966"/>
                    <a:gd name="connsiteY1" fmla="*/ 27384 h 85743"/>
                    <a:gd name="connsiteX2" fmla="*/ 16669 w 105966"/>
                    <a:gd name="connsiteY2" fmla="*/ 33337 h 85743"/>
                    <a:gd name="connsiteX3" fmla="*/ 21431 w 105966"/>
                    <a:gd name="connsiteY3" fmla="*/ 38100 h 85743"/>
                    <a:gd name="connsiteX4" fmla="*/ 26194 w 105966"/>
                    <a:gd name="connsiteY4" fmla="*/ 46434 h 85743"/>
                    <a:gd name="connsiteX5" fmla="*/ 30956 w 105966"/>
                    <a:gd name="connsiteY5" fmla="*/ 50006 h 85743"/>
                    <a:gd name="connsiteX6" fmla="*/ 34528 w 105966"/>
                    <a:gd name="connsiteY6" fmla="*/ 53578 h 85743"/>
                    <a:gd name="connsiteX7" fmla="*/ 40481 w 105966"/>
                    <a:gd name="connsiteY7" fmla="*/ 58340 h 85743"/>
                    <a:gd name="connsiteX8" fmla="*/ 42863 w 105966"/>
                    <a:gd name="connsiteY8" fmla="*/ 60722 h 85743"/>
                    <a:gd name="connsiteX9" fmla="*/ 52388 w 105966"/>
                    <a:gd name="connsiteY9" fmla="*/ 67865 h 85743"/>
                    <a:gd name="connsiteX10" fmla="*/ 60722 w 105966"/>
                    <a:gd name="connsiteY10" fmla="*/ 76200 h 85743"/>
                    <a:gd name="connsiteX11" fmla="*/ 66675 w 105966"/>
                    <a:gd name="connsiteY11" fmla="*/ 79772 h 85743"/>
                    <a:gd name="connsiteX12" fmla="*/ 78581 w 105966"/>
                    <a:gd name="connsiteY12" fmla="*/ 80962 h 85743"/>
                    <a:gd name="connsiteX13" fmla="*/ 90488 w 105966"/>
                    <a:gd name="connsiteY13" fmla="*/ 83343 h 85743"/>
                    <a:gd name="connsiteX14" fmla="*/ 94059 w 105966"/>
                    <a:gd name="connsiteY14" fmla="*/ 84534 h 85743"/>
                    <a:gd name="connsiteX15" fmla="*/ 105966 w 105966"/>
                    <a:gd name="connsiteY15" fmla="*/ 85725 h 85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5966" h="85743">
                      <a:moveTo>
                        <a:pt x="0" y="0"/>
                      </a:moveTo>
                      <a:cubicBezTo>
                        <a:pt x="4366" y="9128"/>
                        <a:pt x="7891" y="18708"/>
                        <a:pt x="13097" y="27384"/>
                      </a:cubicBezTo>
                      <a:cubicBezTo>
                        <a:pt x="14288" y="29368"/>
                        <a:pt x="15248" y="31510"/>
                        <a:pt x="16669" y="33337"/>
                      </a:cubicBezTo>
                      <a:cubicBezTo>
                        <a:pt x="18047" y="35109"/>
                        <a:pt x="20111" y="36284"/>
                        <a:pt x="21431" y="38100"/>
                      </a:cubicBezTo>
                      <a:cubicBezTo>
                        <a:pt x="23313" y="40688"/>
                        <a:pt x="24195" y="43935"/>
                        <a:pt x="26194" y="46434"/>
                      </a:cubicBezTo>
                      <a:cubicBezTo>
                        <a:pt x="27434" y="47983"/>
                        <a:pt x="29449" y="48715"/>
                        <a:pt x="30956" y="50006"/>
                      </a:cubicBezTo>
                      <a:cubicBezTo>
                        <a:pt x="32234" y="51102"/>
                        <a:pt x="33261" y="52469"/>
                        <a:pt x="34528" y="53578"/>
                      </a:cubicBezTo>
                      <a:cubicBezTo>
                        <a:pt x="36440" y="55251"/>
                        <a:pt x="38552" y="56686"/>
                        <a:pt x="40481" y="58340"/>
                      </a:cubicBezTo>
                      <a:cubicBezTo>
                        <a:pt x="41334" y="59071"/>
                        <a:pt x="42010" y="59991"/>
                        <a:pt x="42863" y="60722"/>
                      </a:cubicBezTo>
                      <a:cubicBezTo>
                        <a:pt x="47812" y="64964"/>
                        <a:pt x="47896" y="64871"/>
                        <a:pt x="52388" y="67865"/>
                      </a:cubicBezTo>
                      <a:cubicBezTo>
                        <a:pt x="56357" y="73159"/>
                        <a:pt x="55164" y="72495"/>
                        <a:pt x="60722" y="76200"/>
                      </a:cubicBezTo>
                      <a:cubicBezTo>
                        <a:pt x="62647" y="77484"/>
                        <a:pt x="64439" y="79176"/>
                        <a:pt x="66675" y="79772"/>
                      </a:cubicBezTo>
                      <a:cubicBezTo>
                        <a:pt x="70529" y="80800"/>
                        <a:pt x="74612" y="80565"/>
                        <a:pt x="78581" y="80962"/>
                      </a:cubicBezTo>
                      <a:cubicBezTo>
                        <a:pt x="86652" y="83653"/>
                        <a:pt x="76804" y="80606"/>
                        <a:pt x="90488" y="83343"/>
                      </a:cubicBezTo>
                      <a:cubicBezTo>
                        <a:pt x="91718" y="83589"/>
                        <a:pt x="92834" y="84262"/>
                        <a:pt x="94059" y="84534"/>
                      </a:cubicBezTo>
                      <a:cubicBezTo>
                        <a:pt x="100591" y="85986"/>
                        <a:pt x="100221" y="85725"/>
                        <a:pt x="105966" y="85725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5" name="フリーフォーム: 図形 354">
                  <a:extLst>
                    <a:ext uri="{FF2B5EF4-FFF2-40B4-BE49-F238E27FC236}">
                      <a16:creationId xmlns:a16="http://schemas.microsoft.com/office/drawing/2014/main" id="{31D88C8A-A367-3A9E-A4F6-FBFE43AF9399}"/>
                    </a:ext>
                  </a:extLst>
                </p:cNvPr>
                <p:cNvSpPr/>
                <p:nvPr/>
              </p:nvSpPr>
              <p:spPr>
                <a:xfrm>
                  <a:off x="4892278" y="4456509"/>
                  <a:ext cx="96441" cy="72671"/>
                </a:xfrm>
                <a:custGeom>
                  <a:avLst/>
                  <a:gdLst>
                    <a:gd name="connsiteX0" fmla="*/ 0 w 96441"/>
                    <a:gd name="connsiteY0" fmla="*/ 0 h 72671"/>
                    <a:gd name="connsiteX1" fmla="*/ 1191 w 96441"/>
                    <a:gd name="connsiteY1" fmla="*/ 9525 h 72671"/>
                    <a:gd name="connsiteX2" fmla="*/ 4763 w 96441"/>
                    <a:gd name="connsiteY2" fmla="*/ 13097 h 72671"/>
                    <a:gd name="connsiteX3" fmla="*/ 7144 w 96441"/>
                    <a:gd name="connsiteY3" fmla="*/ 16669 h 72671"/>
                    <a:gd name="connsiteX4" fmla="*/ 9525 w 96441"/>
                    <a:gd name="connsiteY4" fmla="*/ 21432 h 72671"/>
                    <a:gd name="connsiteX5" fmla="*/ 13097 w 96441"/>
                    <a:gd name="connsiteY5" fmla="*/ 23813 h 72671"/>
                    <a:gd name="connsiteX6" fmla="*/ 17860 w 96441"/>
                    <a:gd name="connsiteY6" fmla="*/ 29766 h 72671"/>
                    <a:gd name="connsiteX7" fmla="*/ 19050 w 96441"/>
                    <a:gd name="connsiteY7" fmla="*/ 33338 h 72671"/>
                    <a:gd name="connsiteX8" fmla="*/ 25003 w 96441"/>
                    <a:gd name="connsiteY8" fmla="*/ 38100 h 72671"/>
                    <a:gd name="connsiteX9" fmla="*/ 29766 w 96441"/>
                    <a:gd name="connsiteY9" fmla="*/ 46435 h 72671"/>
                    <a:gd name="connsiteX10" fmla="*/ 36910 w 96441"/>
                    <a:gd name="connsiteY10" fmla="*/ 51197 h 72671"/>
                    <a:gd name="connsiteX11" fmla="*/ 39291 w 96441"/>
                    <a:gd name="connsiteY11" fmla="*/ 53579 h 72671"/>
                    <a:gd name="connsiteX12" fmla="*/ 50006 w 96441"/>
                    <a:gd name="connsiteY12" fmla="*/ 58341 h 72671"/>
                    <a:gd name="connsiteX13" fmla="*/ 53578 w 96441"/>
                    <a:gd name="connsiteY13" fmla="*/ 60722 h 72671"/>
                    <a:gd name="connsiteX14" fmla="*/ 57150 w 96441"/>
                    <a:gd name="connsiteY14" fmla="*/ 61913 h 72671"/>
                    <a:gd name="connsiteX15" fmla="*/ 69056 w 96441"/>
                    <a:gd name="connsiteY15" fmla="*/ 66675 h 72671"/>
                    <a:gd name="connsiteX16" fmla="*/ 77391 w 96441"/>
                    <a:gd name="connsiteY16" fmla="*/ 67866 h 72671"/>
                    <a:gd name="connsiteX17" fmla="*/ 80963 w 96441"/>
                    <a:gd name="connsiteY17" fmla="*/ 70247 h 72671"/>
                    <a:gd name="connsiteX18" fmla="*/ 84535 w 96441"/>
                    <a:gd name="connsiteY18" fmla="*/ 71438 h 72671"/>
                    <a:gd name="connsiteX19" fmla="*/ 96441 w 96441"/>
                    <a:gd name="connsiteY19" fmla="*/ 72629 h 72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6441" h="72671">
                      <a:moveTo>
                        <a:pt x="0" y="0"/>
                      </a:moveTo>
                      <a:cubicBezTo>
                        <a:pt x="397" y="3175"/>
                        <a:pt x="97" y="6518"/>
                        <a:pt x="1191" y="9525"/>
                      </a:cubicBezTo>
                      <a:cubicBezTo>
                        <a:pt x="1766" y="11107"/>
                        <a:pt x="3685" y="11803"/>
                        <a:pt x="4763" y="13097"/>
                      </a:cubicBezTo>
                      <a:cubicBezTo>
                        <a:pt x="5679" y="14196"/>
                        <a:pt x="6434" y="15427"/>
                        <a:pt x="7144" y="16669"/>
                      </a:cubicBezTo>
                      <a:cubicBezTo>
                        <a:pt x="8025" y="18210"/>
                        <a:pt x="8389" y="20068"/>
                        <a:pt x="9525" y="21432"/>
                      </a:cubicBezTo>
                      <a:cubicBezTo>
                        <a:pt x="10441" y="22531"/>
                        <a:pt x="12085" y="22801"/>
                        <a:pt x="13097" y="23813"/>
                      </a:cubicBezTo>
                      <a:cubicBezTo>
                        <a:pt x="14894" y="25610"/>
                        <a:pt x="16272" y="27782"/>
                        <a:pt x="17860" y="29766"/>
                      </a:cubicBezTo>
                      <a:cubicBezTo>
                        <a:pt x="18257" y="30957"/>
                        <a:pt x="18163" y="32450"/>
                        <a:pt x="19050" y="33338"/>
                      </a:cubicBezTo>
                      <a:cubicBezTo>
                        <a:pt x="27464" y="41754"/>
                        <a:pt x="17954" y="25765"/>
                        <a:pt x="25003" y="38100"/>
                      </a:cubicBezTo>
                      <a:cubicBezTo>
                        <a:pt x="25904" y="39676"/>
                        <a:pt x="28110" y="44986"/>
                        <a:pt x="29766" y="46435"/>
                      </a:cubicBezTo>
                      <a:cubicBezTo>
                        <a:pt x="31920" y="48320"/>
                        <a:pt x="34887" y="49173"/>
                        <a:pt x="36910" y="51197"/>
                      </a:cubicBezTo>
                      <a:cubicBezTo>
                        <a:pt x="37704" y="51991"/>
                        <a:pt x="38357" y="52956"/>
                        <a:pt x="39291" y="53579"/>
                      </a:cubicBezTo>
                      <a:cubicBezTo>
                        <a:pt x="43075" y="56102"/>
                        <a:pt x="45885" y="56281"/>
                        <a:pt x="50006" y="58341"/>
                      </a:cubicBezTo>
                      <a:cubicBezTo>
                        <a:pt x="51286" y="58981"/>
                        <a:pt x="52298" y="60082"/>
                        <a:pt x="53578" y="60722"/>
                      </a:cubicBezTo>
                      <a:cubicBezTo>
                        <a:pt x="54701" y="61283"/>
                        <a:pt x="55996" y="61419"/>
                        <a:pt x="57150" y="61913"/>
                      </a:cubicBezTo>
                      <a:cubicBezTo>
                        <a:pt x="63449" y="64612"/>
                        <a:pt x="61232" y="64869"/>
                        <a:pt x="69056" y="66675"/>
                      </a:cubicBezTo>
                      <a:cubicBezTo>
                        <a:pt x="71791" y="67306"/>
                        <a:pt x="74613" y="67469"/>
                        <a:pt x="77391" y="67866"/>
                      </a:cubicBezTo>
                      <a:cubicBezTo>
                        <a:pt x="78582" y="68660"/>
                        <a:pt x="79683" y="69607"/>
                        <a:pt x="80963" y="70247"/>
                      </a:cubicBezTo>
                      <a:cubicBezTo>
                        <a:pt x="82086" y="70808"/>
                        <a:pt x="83317" y="71134"/>
                        <a:pt x="84535" y="71438"/>
                      </a:cubicBezTo>
                      <a:cubicBezTo>
                        <a:pt x="90854" y="73018"/>
                        <a:pt x="90013" y="72629"/>
                        <a:pt x="96441" y="72629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6" name="フリーフォーム: 図形 355">
                  <a:extLst>
                    <a:ext uri="{FF2B5EF4-FFF2-40B4-BE49-F238E27FC236}">
                      <a16:creationId xmlns:a16="http://schemas.microsoft.com/office/drawing/2014/main" id="{D9759BF6-DF63-EC86-81E2-191274323E17}"/>
                    </a:ext>
                  </a:extLst>
                </p:cNvPr>
                <p:cNvSpPr/>
                <p:nvPr/>
              </p:nvSpPr>
              <p:spPr>
                <a:xfrm>
                  <a:off x="5130403" y="4036219"/>
                  <a:ext cx="36918" cy="104775"/>
                </a:xfrm>
                <a:custGeom>
                  <a:avLst/>
                  <a:gdLst>
                    <a:gd name="connsiteX0" fmla="*/ 0 w 36918"/>
                    <a:gd name="connsiteY0" fmla="*/ 0 h 104775"/>
                    <a:gd name="connsiteX1" fmla="*/ 2381 w 36918"/>
                    <a:gd name="connsiteY1" fmla="*/ 7144 h 104775"/>
                    <a:gd name="connsiteX2" fmla="*/ 3572 w 36918"/>
                    <a:gd name="connsiteY2" fmla="*/ 17859 h 104775"/>
                    <a:gd name="connsiteX3" fmla="*/ 4763 w 36918"/>
                    <a:gd name="connsiteY3" fmla="*/ 25003 h 104775"/>
                    <a:gd name="connsiteX4" fmla="*/ 7144 w 36918"/>
                    <a:gd name="connsiteY4" fmla="*/ 36909 h 104775"/>
                    <a:gd name="connsiteX5" fmla="*/ 8335 w 36918"/>
                    <a:gd name="connsiteY5" fmla="*/ 41672 h 104775"/>
                    <a:gd name="connsiteX6" fmla="*/ 11906 w 36918"/>
                    <a:gd name="connsiteY6" fmla="*/ 47625 h 104775"/>
                    <a:gd name="connsiteX7" fmla="*/ 13097 w 36918"/>
                    <a:gd name="connsiteY7" fmla="*/ 52387 h 104775"/>
                    <a:gd name="connsiteX8" fmla="*/ 15478 w 36918"/>
                    <a:gd name="connsiteY8" fmla="*/ 61912 h 104775"/>
                    <a:gd name="connsiteX9" fmla="*/ 17860 w 36918"/>
                    <a:gd name="connsiteY9" fmla="*/ 65484 h 104775"/>
                    <a:gd name="connsiteX10" fmla="*/ 23813 w 36918"/>
                    <a:gd name="connsiteY10" fmla="*/ 76200 h 104775"/>
                    <a:gd name="connsiteX11" fmla="*/ 25003 w 36918"/>
                    <a:gd name="connsiteY11" fmla="*/ 82153 h 104775"/>
                    <a:gd name="connsiteX12" fmla="*/ 27385 w 36918"/>
                    <a:gd name="connsiteY12" fmla="*/ 85725 h 104775"/>
                    <a:gd name="connsiteX13" fmla="*/ 29766 w 36918"/>
                    <a:gd name="connsiteY13" fmla="*/ 91678 h 104775"/>
                    <a:gd name="connsiteX14" fmla="*/ 32147 w 36918"/>
                    <a:gd name="connsiteY14" fmla="*/ 95250 h 104775"/>
                    <a:gd name="connsiteX15" fmla="*/ 34528 w 36918"/>
                    <a:gd name="connsiteY15" fmla="*/ 101203 h 104775"/>
                    <a:gd name="connsiteX16" fmla="*/ 36910 w 36918"/>
                    <a:gd name="connsiteY16" fmla="*/ 10477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6918" h="104775">
                      <a:moveTo>
                        <a:pt x="0" y="0"/>
                      </a:moveTo>
                      <a:cubicBezTo>
                        <a:pt x="794" y="2381"/>
                        <a:pt x="1889" y="4683"/>
                        <a:pt x="2381" y="7144"/>
                      </a:cubicBezTo>
                      <a:cubicBezTo>
                        <a:pt x="3086" y="10668"/>
                        <a:pt x="3097" y="14297"/>
                        <a:pt x="3572" y="17859"/>
                      </a:cubicBezTo>
                      <a:cubicBezTo>
                        <a:pt x="3891" y="20252"/>
                        <a:pt x="4318" y="22630"/>
                        <a:pt x="4763" y="25003"/>
                      </a:cubicBezTo>
                      <a:cubicBezTo>
                        <a:pt x="5509" y="28981"/>
                        <a:pt x="6162" y="32983"/>
                        <a:pt x="7144" y="36909"/>
                      </a:cubicBezTo>
                      <a:cubicBezTo>
                        <a:pt x="7541" y="38497"/>
                        <a:pt x="7670" y="40176"/>
                        <a:pt x="8335" y="41672"/>
                      </a:cubicBezTo>
                      <a:cubicBezTo>
                        <a:pt x="9275" y="43787"/>
                        <a:pt x="10716" y="45641"/>
                        <a:pt x="11906" y="47625"/>
                      </a:cubicBezTo>
                      <a:cubicBezTo>
                        <a:pt x="12303" y="49212"/>
                        <a:pt x="12742" y="50790"/>
                        <a:pt x="13097" y="52387"/>
                      </a:cubicBezTo>
                      <a:cubicBezTo>
                        <a:pt x="13639" y="54825"/>
                        <a:pt x="14204" y="59363"/>
                        <a:pt x="15478" y="61912"/>
                      </a:cubicBezTo>
                      <a:cubicBezTo>
                        <a:pt x="16118" y="63192"/>
                        <a:pt x="17066" y="64293"/>
                        <a:pt x="17860" y="65484"/>
                      </a:cubicBezTo>
                      <a:cubicBezTo>
                        <a:pt x="20885" y="80616"/>
                        <a:pt x="16072" y="62265"/>
                        <a:pt x="23813" y="76200"/>
                      </a:cubicBezTo>
                      <a:cubicBezTo>
                        <a:pt x="24796" y="77969"/>
                        <a:pt x="24292" y="80258"/>
                        <a:pt x="25003" y="82153"/>
                      </a:cubicBezTo>
                      <a:cubicBezTo>
                        <a:pt x="25506" y="83493"/>
                        <a:pt x="26745" y="84445"/>
                        <a:pt x="27385" y="85725"/>
                      </a:cubicBezTo>
                      <a:cubicBezTo>
                        <a:pt x="28341" y="87637"/>
                        <a:pt x="28810" y="89766"/>
                        <a:pt x="29766" y="91678"/>
                      </a:cubicBezTo>
                      <a:cubicBezTo>
                        <a:pt x="30406" y="92958"/>
                        <a:pt x="31507" y="93970"/>
                        <a:pt x="32147" y="95250"/>
                      </a:cubicBezTo>
                      <a:cubicBezTo>
                        <a:pt x="33103" y="97162"/>
                        <a:pt x="33468" y="99347"/>
                        <a:pt x="34528" y="101203"/>
                      </a:cubicBezTo>
                      <a:cubicBezTo>
                        <a:pt x="37191" y="105862"/>
                        <a:pt x="36910" y="101755"/>
                        <a:pt x="36910" y="104775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37" name="フリーフォーム: 図形 336">
                <a:extLst>
                  <a:ext uri="{FF2B5EF4-FFF2-40B4-BE49-F238E27FC236}">
                    <a16:creationId xmlns:a16="http://schemas.microsoft.com/office/drawing/2014/main" id="{BCD6BFFF-935D-10CD-74EF-BA2B6E35832B}"/>
                  </a:ext>
                </a:extLst>
              </p:cNvPr>
              <p:cNvSpPr/>
              <p:nvPr/>
            </p:nvSpPr>
            <p:spPr>
              <a:xfrm>
                <a:off x="5220999" y="3399072"/>
                <a:ext cx="250295" cy="376447"/>
              </a:xfrm>
              <a:custGeom>
                <a:avLst/>
                <a:gdLst>
                  <a:gd name="connsiteX0" fmla="*/ 157484 w 253404"/>
                  <a:gd name="connsiteY0" fmla="*/ 1 h 385812"/>
                  <a:gd name="connsiteX1" fmla="*/ 8656 w 253404"/>
                  <a:gd name="connsiteY1" fmla="*/ 144067 h 385812"/>
                  <a:gd name="connsiteX2" fmla="*/ 21753 w 253404"/>
                  <a:gd name="connsiteY2" fmla="*/ 326233 h 385812"/>
                  <a:gd name="connsiteX3" fmla="*/ 55090 w 253404"/>
                  <a:gd name="connsiteY3" fmla="*/ 276226 h 385812"/>
                  <a:gd name="connsiteX4" fmla="*/ 66997 w 253404"/>
                  <a:gd name="connsiteY4" fmla="*/ 223839 h 385812"/>
                  <a:gd name="connsiteX5" fmla="*/ 101525 w 253404"/>
                  <a:gd name="connsiteY5" fmla="*/ 204789 h 385812"/>
                  <a:gd name="connsiteX6" fmla="*/ 125337 w 253404"/>
                  <a:gd name="connsiteY6" fmla="*/ 236936 h 385812"/>
                  <a:gd name="connsiteX7" fmla="*/ 114622 w 253404"/>
                  <a:gd name="connsiteY7" fmla="*/ 278608 h 385812"/>
                  <a:gd name="connsiteX8" fmla="*/ 109859 w 253404"/>
                  <a:gd name="connsiteY8" fmla="*/ 381001 h 385812"/>
                  <a:gd name="connsiteX9" fmla="*/ 120575 w 253404"/>
                  <a:gd name="connsiteY9" fmla="*/ 370286 h 385812"/>
                  <a:gd name="connsiteX10" fmla="*/ 197965 w 253404"/>
                  <a:gd name="connsiteY10" fmla="*/ 292895 h 385812"/>
                  <a:gd name="connsiteX11" fmla="*/ 232494 w 253404"/>
                  <a:gd name="connsiteY11" fmla="*/ 266701 h 385812"/>
                  <a:gd name="connsiteX12" fmla="*/ 249162 w 253404"/>
                  <a:gd name="connsiteY12" fmla="*/ 141686 h 385812"/>
                  <a:gd name="connsiteX13" fmla="*/ 157484 w 253404"/>
                  <a:gd name="connsiteY13" fmla="*/ 1 h 385812"/>
                  <a:gd name="connsiteX0" fmla="*/ 157484 w 253404"/>
                  <a:gd name="connsiteY0" fmla="*/ 146 h 385957"/>
                  <a:gd name="connsiteX1" fmla="*/ 8656 w 253404"/>
                  <a:gd name="connsiteY1" fmla="*/ 144212 h 385957"/>
                  <a:gd name="connsiteX2" fmla="*/ 21753 w 253404"/>
                  <a:gd name="connsiteY2" fmla="*/ 326378 h 385957"/>
                  <a:gd name="connsiteX3" fmla="*/ 55090 w 253404"/>
                  <a:gd name="connsiteY3" fmla="*/ 276371 h 385957"/>
                  <a:gd name="connsiteX4" fmla="*/ 66997 w 253404"/>
                  <a:gd name="connsiteY4" fmla="*/ 223984 h 385957"/>
                  <a:gd name="connsiteX5" fmla="*/ 101525 w 253404"/>
                  <a:gd name="connsiteY5" fmla="*/ 204934 h 385957"/>
                  <a:gd name="connsiteX6" fmla="*/ 125337 w 253404"/>
                  <a:gd name="connsiteY6" fmla="*/ 237081 h 385957"/>
                  <a:gd name="connsiteX7" fmla="*/ 114622 w 253404"/>
                  <a:gd name="connsiteY7" fmla="*/ 278753 h 385957"/>
                  <a:gd name="connsiteX8" fmla="*/ 109859 w 253404"/>
                  <a:gd name="connsiteY8" fmla="*/ 381146 h 385957"/>
                  <a:gd name="connsiteX9" fmla="*/ 120575 w 253404"/>
                  <a:gd name="connsiteY9" fmla="*/ 370431 h 385957"/>
                  <a:gd name="connsiteX10" fmla="*/ 197965 w 253404"/>
                  <a:gd name="connsiteY10" fmla="*/ 293040 h 385957"/>
                  <a:gd name="connsiteX11" fmla="*/ 232494 w 253404"/>
                  <a:gd name="connsiteY11" fmla="*/ 266846 h 385957"/>
                  <a:gd name="connsiteX12" fmla="*/ 249162 w 253404"/>
                  <a:gd name="connsiteY12" fmla="*/ 141831 h 385957"/>
                  <a:gd name="connsiteX13" fmla="*/ 157484 w 253404"/>
                  <a:gd name="connsiteY13" fmla="*/ 146 h 385957"/>
                  <a:gd name="connsiteX0" fmla="*/ 157484 w 252449"/>
                  <a:gd name="connsiteY0" fmla="*/ 146 h 385957"/>
                  <a:gd name="connsiteX1" fmla="*/ 8656 w 252449"/>
                  <a:gd name="connsiteY1" fmla="*/ 144212 h 385957"/>
                  <a:gd name="connsiteX2" fmla="*/ 21753 w 252449"/>
                  <a:gd name="connsiteY2" fmla="*/ 326378 h 385957"/>
                  <a:gd name="connsiteX3" fmla="*/ 55090 w 252449"/>
                  <a:gd name="connsiteY3" fmla="*/ 276371 h 385957"/>
                  <a:gd name="connsiteX4" fmla="*/ 66997 w 252449"/>
                  <a:gd name="connsiteY4" fmla="*/ 223984 h 385957"/>
                  <a:gd name="connsiteX5" fmla="*/ 101525 w 252449"/>
                  <a:gd name="connsiteY5" fmla="*/ 204934 h 385957"/>
                  <a:gd name="connsiteX6" fmla="*/ 125337 w 252449"/>
                  <a:gd name="connsiteY6" fmla="*/ 237081 h 385957"/>
                  <a:gd name="connsiteX7" fmla="*/ 114622 w 252449"/>
                  <a:gd name="connsiteY7" fmla="*/ 278753 h 385957"/>
                  <a:gd name="connsiteX8" fmla="*/ 109859 w 252449"/>
                  <a:gd name="connsiteY8" fmla="*/ 381146 h 385957"/>
                  <a:gd name="connsiteX9" fmla="*/ 120575 w 252449"/>
                  <a:gd name="connsiteY9" fmla="*/ 370431 h 385957"/>
                  <a:gd name="connsiteX10" fmla="*/ 197965 w 252449"/>
                  <a:gd name="connsiteY10" fmla="*/ 293040 h 385957"/>
                  <a:gd name="connsiteX11" fmla="*/ 232494 w 252449"/>
                  <a:gd name="connsiteY11" fmla="*/ 266846 h 385957"/>
                  <a:gd name="connsiteX12" fmla="*/ 249162 w 252449"/>
                  <a:gd name="connsiteY12" fmla="*/ 141831 h 385957"/>
                  <a:gd name="connsiteX13" fmla="*/ 157484 w 252449"/>
                  <a:gd name="connsiteY13" fmla="*/ 146 h 385957"/>
                  <a:gd name="connsiteX0" fmla="*/ 156208 w 253078"/>
                  <a:gd name="connsiteY0" fmla="*/ 154 h 381203"/>
                  <a:gd name="connsiteX1" fmla="*/ 8571 w 253078"/>
                  <a:gd name="connsiteY1" fmla="*/ 139458 h 381203"/>
                  <a:gd name="connsiteX2" fmla="*/ 21668 w 253078"/>
                  <a:gd name="connsiteY2" fmla="*/ 321624 h 381203"/>
                  <a:gd name="connsiteX3" fmla="*/ 55005 w 253078"/>
                  <a:gd name="connsiteY3" fmla="*/ 271617 h 381203"/>
                  <a:gd name="connsiteX4" fmla="*/ 66912 w 253078"/>
                  <a:gd name="connsiteY4" fmla="*/ 219230 h 381203"/>
                  <a:gd name="connsiteX5" fmla="*/ 101440 w 253078"/>
                  <a:gd name="connsiteY5" fmla="*/ 200180 h 381203"/>
                  <a:gd name="connsiteX6" fmla="*/ 125252 w 253078"/>
                  <a:gd name="connsiteY6" fmla="*/ 232327 h 381203"/>
                  <a:gd name="connsiteX7" fmla="*/ 114537 w 253078"/>
                  <a:gd name="connsiteY7" fmla="*/ 273999 h 381203"/>
                  <a:gd name="connsiteX8" fmla="*/ 109774 w 253078"/>
                  <a:gd name="connsiteY8" fmla="*/ 376392 h 381203"/>
                  <a:gd name="connsiteX9" fmla="*/ 120490 w 253078"/>
                  <a:gd name="connsiteY9" fmla="*/ 365677 h 381203"/>
                  <a:gd name="connsiteX10" fmla="*/ 197880 w 253078"/>
                  <a:gd name="connsiteY10" fmla="*/ 288286 h 381203"/>
                  <a:gd name="connsiteX11" fmla="*/ 232409 w 253078"/>
                  <a:gd name="connsiteY11" fmla="*/ 262092 h 381203"/>
                  <a:gd name="connsiteX12" fmla="*/ 249077 w 253078"/>
                  <a:gd name="connsiteY12" fmla="*/ 137077 h 381203"/>
                  <a:gd name="connsiteX13" fmla="*/ 156208 w 253078"/>
                  <a:gd name="connsiteY13" fmla="*/ 154 h 381203"/>
                  <a:gd name="connsiteX0" fmla="*/ 151100 w 253055"/>
                  <a:gd name="connsiteY0" fmla="*/ 160 h 376447"/>
                  <a:gd name="connsiteX1" fmla="*/ 8226 w 253055"/>
                  <a:gd name="connsiteY1" fmla="*/ 134702 h 376447"/>
                  <a:gd name="connsiteX2" fmla="*/ 21323 w 253055"/>
                  <a:gd name="connsiteY2" fmla="*/ 316868 h 376447"/>
                  <a:gd name="connsiteX3" fmla="*/ 54660 w 253055"/>
                  <a:gd name="connsiteY3" fmla="*/ 266861 h 376447"/>
                  <a:gd name="connsiteX4" fmla="*/ 66567 w 253055"/>
                  <a:gd name="connsiteY4" fmla="*/ 214474 h 376447"/>
                  <a:gd name="connsiteX5" fmla="*/ 101095 w 253055"/>
                  <a:gd name="connsiteY5" fmla="*/ 195424 h 376447"/>
                  <a:gd name="connsiteX6" fmla="*/ 124907 w 253055"/>
                  <a:gd name="connsiteY6" fmla="*/ 227571 h 376447"/>
                  <a:gd name="connsiteX7" fmla="*/ 114192 w 253055"/>
                  <a:gd name="connsiteY7" fmla="*/ 269243 h 376447"/>
                  <a:gd name="connsiteX8" fmla="*/ 109429 w 253055"/>
                  <a:gd name="connsiteY8" fmla="*/ 371636 h 376447"/>
                  <a:gd name="connsiteX9" fmla="*/ 120145 w 253055"/>
                  <a:gd name="connsiteY9" fmla="*/ 360921 h 376447"/>
                  <a:gd name="connsiteX10" fmla="*/ 197535 w 253055"/>
                  <a:gd name="connsiteY10" fmla="*/ 283530 h 376447"/>
                  <a:gd name="connsiteX11" fmla="*/ 232064 w 253055"/>
                  <a:gd name="connsiteY11" fmla="*/ 257336 h 376447"/>
                  <a:gd name="connsiteX12" fmla="*/ 248732 w 253055"/>
                  <a:gd name="connsiteY12" fmla="*/ 132321 h 376447"/>
                  <a:gd name="connsiteX13" fmla="*/ 151100 w 253055"/>
                  <a:gd name="connsiteY13" fmla="*/ 160 h 376447"/>
                  <a:gd name="connsiteX0" fmla="*/ 151100 w 250295"/>
                  <a:gd name="connsiteY0" fmla="*/ 160 h 376447"/>
                  <a:gd name="connsiteX1" fmla="*/ 8226 w 250295"/>
                  <a:gd name="connsiteY1" fmla="*/ 134702 h 376447"/>
                  <a:gd name="connsiteX2" fmla="*/ 21323 w 250295"/>
                  <a:gd name="connsiteY2" fmla="*/ 316868 h 376447"/>
                  <a:gd name="connsiteX3" fmla="*/ 54660 w 250295"/>
                  <a:gd name="connsiteY3" fmla="*/ 266861 h 376447"/>
                  <a:gd name="connsiteX4" fmla="*/ 66567 w 250295"/>
                  <a:gd name="connsiteY4" fmla="*/ 214474 h 376447"/>
                  <a:gd name="connsiteX5" fmla="*/ 101095 w 250295"/>
                  <a:gd name="connsiteY5" fmla="*/ 195424 h 376447"/>
                  <a:gd name="connsiteX6" fmla="*/ 124907 w 250295"/>
                  <a:gd name="connsiteY6" fmla="*/ 227571 h 376447"/>
                  <a:gd name="connsiteX7" fmla="*/ 114192 w 250295"/>
                  <a:gd name="connsiteY7" fmla="*/ 269243 h 376447"/>
                  <a:gd name="connsiteX8" fmla="*/ 109429 w 250295"/>
                  <a:gd name="connsiteY8" fmla="*/ 371636 h 376447"/>
                  <a:gd name="connsiteX9" fmla="*/ 120145 w 250295"/>
                  <a:gd name="connsiteY9" fmla="*/ 360921 h 376447"/>
                  <a:gd name="connsiteX10" fmla="*/ 197535 w 250295"/>
                  <a:gd name="connsiteY10" fmla="*/ 283530 h 376447"/>
                  <a:gd name="connsiteX11" fmla="*/ 232064 w 250295"/>
                  <a:gd name="connsiteY11" fmla="*/ 257336 h 376447"/>
                  <a:gd name="connsiteX12" fmla="*/ 248732 w 250295"/>
                  <a:gd name="connsiteY12" fmla="*/ 132321 h 376447"/>
                  <a:gd name="connsiteX13" fmla="*/ 151100 w 250295"/>
                  <a:gd name="connsiteY13" fmla="*/ 160 h 376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0295" h="376447">
                    <a:moveTo>
                      <a:pt x="151100" y="160"/>
                    </a:moveTo>
                    <a:cubicBezTo>
                      <a:pt x="143163" y="-4206"/>
                      <a:pt x="29855" y="81917"/>
                      <a:pt x="8226" y="134702"/>
                    </a:cubicBezTo>
                    <a:cubicBezTo>
                      <a:pt x="-13403" y="187487"/>
                      <a:pt x="13584" y="294842"/>
                      <a:pt x="21323" y="316868"/>
                    </a:cubicBezTo>
                    <a:cubicBezTo>
                      <a:pt x="29062" y="338894"/>
                      <a:pt x="47119" y="283927"/>
                      <a:pt x="54660" y="266861"/>
                    </a:cubicBezTo>
                    <a:cubicBezTo>
                      <a:pt x="62201" y="249795"/>
                      <a:pt x="58828" y="226380"/>
                      <a:pt x="66567" y="214474"/>
                    </a:cubicBezTo>
                    <a:cubicBezTo>
                      <a:pt x="74306" y="202568"/>
                      <a:pt x="91372" y="193241"/>
                      <a:pt x="101095" y="195424"/>
                    </a:cubicBezTo>
                    <a:cubicBezTo>
                      <a:pt x="110818" y="197607"/>
                      <a:pt x="122724" y="215268"/>
                      <a:pt x="124907" y="227571"/>
                    </a:cubicBezTo>
                    <a:cubicBezTo>
                      <a:pt x="127090" y="239874"/>
                      <a:pt x="116772" y="245232"/>
                      <a:pt x="114192" y="269243"/>
                    </a:cubicBezTo>
                    <a:cubicBezTo>
                      <a:pt x="111612" y="293254"/>
                      <a:pt x="108437" y="356356"/>
                      <a:pt x="109429" y="371636"/>
                    </a:cubicBezTo>
                    <a:cubicBezTo>
                      <a:pt x="110421" y="386916"/>
                      <a:pt x="120145" y="360921"/>
                      <a:pt x="120145" y="360921"/>
                    </a:cubicBezTo>
                    <a:cubicBezTo>
                      <a:pt x="134829" y="346237"/>
                      <a:pt x="178882" y="300794"/>
                      <a:pt x="197535" y="283530"/>
                    </a:cubicBezTo>
                    <a:cubicBezTo>
                      <a:pt x="216188" y="266266"/>
                      <a:pt x="223531" y="282537"/>
                      <a:pt x="232064" y="257336"/>
                    </a:cubicBezTo>
                    <a:cubicBezTo>
                      <a:pt x="240597" y="232135"/>
                      <a:pt x="255082" y="137084"/>
                      <a:pt x="248732" y="132321"/>
                    </a:cubicBezTo>
                    <a:cubicBezTo>
                      <a:pt x="242382" y="127558"/>
                      <a:pt x="159037" y="4526"/>
                      <a:pt x="151100" y="16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2CC">
                      <a:shade val="30000"/>
                      <a:satMod val="115000"/>
                    </a:srgbClr>
                  </a:gs>
                  <a:gs pos="50000">
                    <a:srgbClr val="FFF2CC">
                      <a:shade val="67500"/>
                      <a:satMod val="115000"/>
                    </a:srgbClr>
                  </a:gs>
                  <a:gs pos="100000">
                    <a:srgbClr val="FFF2CC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9525">
                <a:solidFill>
                  <a:srgbClr val="7F6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58" name="フリーフォーム: 図形 357">
              <a:extLst>
                <a:ext uri="{FF2B5EF4-FFF2-40B4-BE49-F238E27FC236}">
                  <a16:creationId xmlns:a16="http://schemas.microsoft.com/office/drawing/2014/main" id="{F85CC3AE-7203-C18B-37BA-2E01CDF2C470}"/>
                </a:ext>
              </a:extLst>
            </p:cNvPr>
            <p:cNvSpPr/>
            <p:nvPr/>
          </p:nvSpPr>
          <p:spPr>
            <a:xfrm>
              <a:off x="4710113" y="4552531"/>
              <a:ext cx="498003" cy="261316"/>
            </a:xfrm>
            <a:custGeom>
              <a:avLst/>
              <a:gdLst>
                <a:gd name="connsiteX0" fmla="*/ 2381 w 498003"/>
                <a:gd name="connsiteY0" fmla="*/ 71857 h 261316"/>
                <a:gd name="connsiteX1" fmla="*/ 1190 w 498003"/>
                <a:gd name="connsiteY1" fmla="*/ 58760 h 261316"/>
                <a:gd name="connsiteX2" fmla="*/ 0 w 498003"/>
                <a:gd name="connsiteY2" fmla="*/ 52807 h 261316"/>
                <a:gd name="connsiteX3" fmla="*/ 1190 w 498003"/>
                <a:gd name="connsiteY3" fmla="*/ 24232 h 261316"/>
                <a:gd name="connsiteX4" fmla="*/ 4762 w 498003"/>
                <a:gd name="connsiteY4" fmla="*/ 15897 h 261316"/>
                <a:gd name="connsiteX5" fmla="*/ 8334 w 498003"/>
                <a:gd name="connsiteY5" fmla="*/ 13516 h 261316"/>
                <a:gd name="connsiteX6" fmla="*/ 10715 w 498003"/>
                <a:gd name="connsiteY6" fmla="*/ 9944 h 261316"/>
                <a:gd name="connsiteX7" fmla="*/ 20240 w 498003"/>
                <a:gd name="connsiteY7" fmla="*/ 6372 h 261316"/>
                <a:gd name="connsiteX8" fmla="*/ 33337 w 498003"/>
                <a:gd name="connsiteY8" fmla="*/ 2800 h 261316"/>
                <a:gd name="connsiteX9" fmla="*/ 36909 w 498003"/>
                <a:gd name="connsiteY9" fmla="*/ 419 h 261316"/>
                <a:gd name="connsiteX10" fmla="*/ 61912 w 498003"/>
                <a:gd name="connsiteY10" fmla="*/ 2800 h 261316"/>
                <a:gd name="connsiteX11" fmla="*/ 67865 w 498003"/>
                <a:gd name="connsiteY11" fmla="*/ 7563 h 261316"/>
                <a:gd name="connsiteX12" fmla="*/ 70246 w 498003"/>
                <a:gd name="connsiteY12" fmla="*/ 12325 h 261316"/>
                <a:gd name="connsiteX13" fmla="*/ 72628 w 498003"/>
                <a:gd name="connsiteY13" fmla="*/ 14707 h 261316"/>
                <a:gd name="connsiteX14" fmla="*/ 77390 w 498003"/>
                <a:gd name="connsiteY14" fmla="*/ 25422 h 261316"/>
                <a:gd name="connsiteX15" fmla="*/ 75009 w 498003"/>
                <a:gd name="connsiteY15" fmla="*/ 64713 h 261316"/>
                <a:gd name="connsiteX16" fmla="*/ 72628 w 498003"/>
                <a:gd name="connsiteY16" fmla="*/ 77810 h 261316"/>
                <a:gd name="connsiteX17" fmla="*/ 72628 w 498003"/>
                <a:gd name="connsiteY17" fmla="*/ 113528 h 261316"/>
                <a:gd name="connsiteX18" fmla="*/ 83343 w 498003"/>
                <a:gd name="connsiteY18" fmla="*/ 120672 h 261316"/>
                <a:gd name="connsiteX19" fmla="*/ 95250 w 498003"/>
                <a:gd name="connsiteY19" fmla="*/ 117100 h 261316"/>
                <a:gd name="connsiteX20" fmla="*/ 98821 w 498003"/>
                <a:gd name="connsiteY20" fmla="*/ 115910 h 261316"/>
                <a:gd name="connsiteX21" fmla="*/ 117871 w 498003"/>
                <a:gd name="connsiteY21" fmla="*/ 112338 h 261316"/>
                <a:gd name="connsiteX22" fmla="*/ 133350 w 498003"/>
                <a:gd name="connsiteY22" fmla="*/ 109957 h 261316"/>
                <a:gd name="connsiteX23" fmla="*/ 146446 w 498003"/>
                <a:gd name="connsiteY23" fmla="*/ 106385 h 261316"/>
                <a:gd name="connsiteX24" fmla="*/ 150018 w 498003"/>
                <a:gd name="connsiteY24" fmla="*/ 107575 h 261316"/>
                <a:gd name="connsiteX25" fmla="*/ 151209 w 498003"/>
                <a:gd name="connsiteY25" fmla="*/ 111147 h 261316"/>
                <a:gd name="connsiteX26" fmla="*/ 155971 w 498003"/>
                <a:gd name="connsiteY26" fmla="*/ 118291 h 261316"/>
                <a:gd name="connsiteX27" fmla="*/ 154781 w 498003"/>
                <a:gd name="connsiteY27" fmla="*/ 146866 h 261316"/>
                <a:gd name="connsiteX28" fmla="*/ 150018 w 498003"/>
                <a:gd name="connsiteY28" fmla="*/ 154010 h 261316"/>
                <a:gd name="connsiteX29" fmla="*/ 146446 w 498003"/>
                <a:gd name="connsiteY29" fmla="*/ 159963 h 261316"/>
                <a:gd name="connsiteX30" fmla="*/ 145256 w 498003"/>
                <a:gd name="connsiteY30" fmla="*/ 164725 h 261316"/>
                <a:gd name="connsiteX31" fmla="*/ 166687 w 498003"/>
                <a:gd name="connsiteY31" fmla="*/ 168297 h 261316"/>
                <a:gd name="connsiteX32" fmla="*/ 173831 w 498003"/>
                <a:gd name="connsiteY32" fmla="*/ 164725 h 261316"/>
                <a:gd name="connsiteX33" fmla="*/ 178593 w 498003"/>
                <a:gd name="connsiteY33" fmla="*/ 159963 h 261316"/>
                <a:gd name="connsiteX34" fmla="*/ 182165 w 498003"/>
                <a:gd name="connsiteY34" fmla="*/ 157582 h 261316"/>
                <a:gd name="connsiteX35" fmla="*/ 184546 w 498003"/>
                <a:gd name="connsiteY35" fmla="*/ 152819 h 261316"/>
                <a:gd name="connsiteX36" fmla="*/ 191690 w 498003"/>
                <a:gd name="connsiteY36" fmla="*/ 146866 h 261316"/>
                <a:gd name="connsiteX37" fmla="*/ 195262 w 498003"/>
                <a:gd name="connsiteY37" fmla="*/ 142103 h 261316"/>
                <a:gd name="connsiteX38" fmla="*/ 202406 w 498003"/>
                <a:gd name="connsiteY38" fmla="*/ 140913 h 261316"/>
                <a:gd name="connsiteX39" fmla="*/ 210740 w 498003"/>
                <a:gd name="connsiteY39" fmla="*/ 139722 h 261316"/>
                <a:gd name="connsiteX40" fmla="*/ 215503 w 498003"/>
                <a:gd name="connsiteY40" fmla="*/ 137341 h 261316"/>
                <a:gd name="connsiteX41" fmla="*/ 221456 w 498003"/>
                <a:gd name="connsiteY41" fmla="*/ 133769 h 261316"/>
                <a:gd name="connsiteX42" fmla="*/ 226218 w 498003"/>
                <a:gd name="connsiteY42" fmla="*/ 132578 h 261316"/>
                <a:gd name="connsiteX43" fmla="*/ 230981 w 498003"/>
                <a:gd name="connsiteY43" fmla="*/ 134960 h 261316"/>
                <a:gd name="connsiteX44" fmla="*/ 240506 w 498003"/>
                <a:gd name="connsiteY44" fmla="*/ 138532 h 261316"/>
                <a:gd name="connsiteX45" fmla="*/ 255984 w 498003"/>
                <a:gd name="connsiteY45" fmla="*/ 137341 h 261316"/>
                <a:gd name="connsiteX46" fmla="*/ 261937 w 498003"/>
                <a:gd name="connsiteY46" fmla="*/ 133769 h 261316"/>
                <a:gd name="connsiteX47" fmla="*/ 265509 w 498003"/>
                <a:gd name="connsiteY47" fmla="*/ 132578 h 261316"/>
                <a:gd name="connsiteX48" fmla="*/ 279796 w 498003"/>
                <a:gd name="connsiteY48" fmla="*/ 127816 h 261316"/>
                <a:gd name="connsiteX49" fmla="*/ 285750 w 498003"/>
                <a:gd name="connsiteY49" fmla="*/ 124244 h 261316"/>
                <a:gd name="connsiteX50" fmla="*/ 289321 w 498003"/>
                <a:gd name="connsiteY50" fmla="*/ 123053 h 261316"/>
                <a:gd name="connsiteX51" fmla="*/ 294084 w 498003"/>
                <a:gd name="connsiteY51" fmla="*/ 130197 h 261316"/>
                <a:gd name="connsiteX52" fmla="*/ 295275 w 498003"/>
                <a:gd name="connsiteY52" fmla="*/ 139722 h 261316"/>
                <a:gd name="connsiteX53" fmla="*/ 302418 w 498003"/>
                <a:gd name="connsiteY53" fmla="*/ 192110 h 261316"/>
                <a:gd name="connsiteX54" fmla="*/ 305990 w 498003"/>
                <a:gd name="connsiteY54" fmla="*/ 193300 h 261316"/>
                <a:gd name="connsiteX55" fmla="*/ 314325 w 498003"/>
                <a:gd name="connsiteY55" fmla="*/ 200444 h 261316"/>
                <a:gd name="connsiteX56" fmla="*/ 351234 w 498003"/>
                <a:gd name="connsiteY56" fmla="*/ 204016 h 261316"/>
                <a:gd name="connsiteX57" fmla="*/ 390525 w 498003"/>
                <a:gd name="connsiteY57" fmla="*/ 200444 h 261316"/>
                <a:gd name="connsiteX58" fmla="*/ 394096 w 498003"/>
                <a:gd name="connsiteY58" fmla="*/ 199253 h 261316"/>
                <a:gd name="connsiteX59" fmla="*/ 408384 w 498003"/>
                <a:gd name="connsiteY59" fmla="*/ 195682 h 261316"/>
                <a:gd name="connsiteX60" fmla="*/ 413146 w 498003"/>
                <a:gd name="connsiteY60" fmla="*/ 192110 h 261316"/>
                <a:gd name="connsiteX61" fmla="*/ 421481 w 498003"/>
                <a:gd name="connsiteY61" fmla="*/ 190919 h 261316"/>
                <a:gd name="connsiteX62" fmla="*/ 428625 w 498003"/>
                <a:gd name="connsiteY62" fmla="*/ 189728 h 261316"/>
                <a:gd name="connsiteX63" fmla="*/ 433387 w 498003"/>
                <a:gd name="connsiteY63" fmla="*/ 187347 h 261316"/>
                <a:gd name="connsiteX64" fmla="*/ 481012 w 498003"/>
                <a:gd name="connsiteY64" fmla="*/ 186157 h 261316"/>
                <a:gd name="connsiteX65" fmla="*/ 486965 w 498003"/>
                <a:gd name="connsiteY65" fmla="*/ 187347 h 261316"/>
                <a:gd name="connsiteX66" fmla="*/ 488156 w 498003"/>
                <a:gd name="connsiteY66" fmla="*/ 192110 h 261316"/>
                <a:gd name="connsiteX67" fmla="*/ 491728 w 498003"/>
                <a:gd name="connsiteY67" fmla="*/ 196872 h 261316"/>
                <a:gd name="connsiteX68" fmla="*/ 494109 w 498003"/>
                <a:gd name="connsiteY68" fmla="*/ 206397 h 261316"/>
                <a:gd name="connsiteX69" fmla="*/ 496490 w 498003"/>
                <a:gd name="connsiteY69" fmla="*/ 211160 h 261316"/>
                <a:gd name="connsiteX70" fmla="*/ 497681 w 498003"/>
                <a:gd name="connsiteY70" fmla="*/ 223066 h 261316"/>
                <a:gd name="connsiteX71" fmla="*/ 496490 w 498003"/>
                <a:gd name="connsiteY71" fmla="*/ 249260 h 261316"/>
                <a:gd name="connsiteX72" fmla="*/ 489346 w 498003"/>
                <a:gd name="connsiteY72" fmla="*/ 251641 h 261316"/>
                <a:gd name="connsiteX73" fmla="*/ 452437 w 498003"/>
                <a:gd name="connsiteY73" fmla="*/ 252832 h 261316"/>
                <a:gd name="connsiteX74" fmla="*/ 431006 w 498003"/>
                <a:gd name="connsiteY74" fmla="*/ 255213 h 261316"/>
                <a:gd name="connsiteX75" fmla="*/ 385762 w 498003"/>
                <a:gd name="connsiteY75" fmla="*/ 256403 h 261316"/>
                <a:gd name="connsiteX76" fmla="*/ 373856 w 498003"/>
                <a:gd name="connsiteY76" fmla="*/ 258785 h 261316"/>
                <a:gd name="connsiteX77" fmla="*/ 367903 w 498003"/>
                <a:gd name="connsiteY77" fmla="*/ 259975 h 261316"/>
                <a:gd name="connsiteX78" fmla="*/ 363140 w 498003"/>
                <a:gd name="connsiteY78" fmla="*/ 261166 h 261316"/>
                <a:gd name="connsiteX79" fmla="*/ 361950 w 498003"/>
                <a:gd name="connsiteY79" fmla="*/ 257594 h 261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98003" h="261316">
                  <a:moveTo>
                    <a:pt x="2381" y="71857"/>
                  </a:moveTo>
                  <a:cubicBezTo>
                    <a:pt x="1984" y="67491"/>
                    <a:pt x="1734" y="63110"/>
                    <a:pt x="1190" y="58760"/>
                  </a:cubicBezTo>
                  <a:cubicBezTo>
                    <a:pt x="939" y="56752"/>
                    <a:pt x="0" y="54831"/>
                    <a:pt x="0" y="52807"/>
                  </a:cubicBezTo>
                  <a:cubicBezTo>
                    <a:pt x="0" y="43274"/>
                    <a:pt x="511" y="33741"/>
                    <a:pt x="1190" y="24232"/>
                  </a:cubicBezTo>
                  <a:cubicBezTo>
                    <a:pt x="1400" y="21290"/>
                    <a:pt x="2634" y="18025"/>
                    <a:pt x="4762" y="15897"/>
                  </a:cubicBezTo>
                  <a:cubicBezTo>
                    <a:pt x="5774" y="14885"/>
                    <a:pt x="7143" y="14310"/>
                    <a:pt x="8334" y="13516"/>
                  </a:cubicBezTo>
                  <a:cubicBezTo>
                    <a:pt x="9128" y="12325"/>
                    <a:pt x="9616" y="10860"/>
                    <a:pt x="10715" y="9944"/>
                  </a:cubicBezTo>
                  <a:cubicBezTo>
                    <a:pt x="13961" y="7239"/>
                    <a:pt x="16504" y="7617"/>
                    <a:pt x="20240" y="6372"/>
                  </a:cubicBezTo>
                  <a:cubicBezTo>
                    <a:pt x="31709" y="2548"/>
                    <a:pt x="20385" y="4959"/>
                    <a:pt x="33337" y="2800"/>
                  </a:cubicBezTo>
                  <a:cubicBezTo>
                    <a:pt x="34528" y="2006"/>
                    <a:pt x="35480" y="487"/>
                    <a:pt x="36909" y="419"/>
                  </a:cubicBezTo>
                  <a:cubicBezTo>
                    <a:pt x="53446" y="-368"/>
                    <a:pt x="52630" y="-292"/>
                    <a:pt x="61912" y="2800"/>
                  </a:cubicBezTo>
                  <a:cubicBezTo>
                    <a:pt x="63896" y="4388"/>
                    <a:pt x="66192" y="5650"/>
                    <a:pt x="67865" y="7563"/>
                  </a:cubicBezTo>
                  <a:cubicBezTo>
                    <a:pt x="69034" y="8899"/>
                    <a:pt x="69262" y="10848"/>
                    <a:pt x="70246" y="12325"/>
                  </a:cubicBezTo>
                  <a:cubicBezTo>
                    <a:pt x="70869" y="13259"/>
                    <a:pt x="72033" y="13755"/>
                    <a:pt x="72628" y="14707"/>
                  </a:cubicBezTo>
                  <a:cubicBezTo>
                    <a:pt x="75582" y="19433"/>
                    <a:pt x="75915" y="20993"/>
                    <a:pt x="77390" y="25422"/>
                  </a:cubicBezTo>
                  <a:cubicBezTo>
                    <a:pt x="76596" y="38519"/>
                    <a:pt x="76015" y="51631"/>
                    <a:pt x="75009" y="64713"/>
                  </a:cubicBezTo>
                  <a:cubicBezTo>
                    <a:pt x="74819" y="67180"/>
                    <a:pt x="73173" y="75083"/>
                    <a:pt x="72628" y="77810"/>
                  </a:cubicBezTo>
                  <a:cubicBezTo>
                    <a:pt x="71644" y="88635"/>
                    <a:pt x="69673" y="103395"/>
                    <a:pt x="72628" y="113528"/>
                  </a:cubicBezTo>
                  <a:cubicBezTo>
                    <a:pt x="73938" y="118021"/>
                    <a:pt x="79582" y="119419"/>
                    <a:pt x="83343" y="120672"/>
                  </a:cubicBezTo>
                  <a:cubicBezTo>
                    <a:pt x="100309" y="115018"/>
                    <a:pt x="82660" y="120697"/>
                    <a:pt x="95250" y="117100"/>
                  </a:cubicBezTo>
                  <a:cubicBezTo>
                    <a:pt x="96456" y="116755"/>
                    <a:pt x="97593" y="116168"/>
                    <a:pt x="98821" y="115910"/>
                  </a:cubicBezTo>
                  <a:cubicBezTo>
                    <a:pt x="105143" y="114579"/>
                    <a:pt x="111498" y="113400"/>
                    <a:pt x="117871" y="112338"/>
                  </a:cubicBezTo>
                  <a:cubicBezTo>
                    <a:pt x="143879" y="108003"/>
                    <a:pt x="115102" y="113604"/>
                    <a:pt x="133350" y="109957"/>
                  </a:cubicBezTo>
                  <a:cubicBezTo>
                    <a:pt x="138134" y="108043"/>
                    <a:pt x="141047" y="106385"/>
                    <a:pt x="146446" y="106385"/>
                  </a:cubicBezTo>
                  <a:cubicBezTo>
                    <a:pt x="147701" y="106385"/>
                    <a:pt x="148827" y="107178"/>
                    <a:pt x="150018" y="107575"/>
                  </a:cubicBezTo>
                  <a:cubicBezTo>
                    <a:pt x="150415" y="108766"/>
                    <a:pt x="150599" y="110050"/>
                    <a:pt x="151209" y="111147"/>
                  </a:cubicBezTo>
                  <a:cubicBezTo>
                    <a:pt x="152599" y="113649"/>
                    <a:pt x="155971" y="118291"/>
                    <a:pt x="155971" y="118291"/>
                  </a:cubicBezTo>
                  <a:cubicBezTo>
                    <a:pt x="158247" y="129666"/>
                    <a:pt x="158883" y="129775"/>
                    <a:pt x="154781" y="146866"/>
                  </a:cubicBezTo>
                  <a:cubicBezTo>
                    <a:pt x="154113" y="149649"/>
                    <a:pt x="151555" y="151595"/>
                    <a:pt x="150018" y="154010"/>
                  </a:cubicBezTo>
                  <a:cubicBezTo>
                    <a:pt x="148776" y="155962"/>
                    <a:pt x="147637" y="157979"/>
                    <a:pt x="146446" y="159963"/>
                  </a:cubicBezTo>
                  <a:cubicBezTo>
                    <a:pt x="146049" y="161550"/>
                    <a:pt x="145075" y="163099"/>
                    <a:pt x="145256" y="164725"/>
                  </a:cubicBezTo>
                  <a:cubicBezTo>
                    <a:pt x="146625" y="177043"/>
                    <a:pt x="155662" y="169675"/>
                    <a:pt x="166687" y="168297"/>
                  </a:cubicBezTo>
                  <a:cubicBezTo>
                    <a:pt x="169068" y="167106"/>
                    <a:pt x="171650" y="166252"/>
                    <a:pt x="173831" y="164725"/>
                  </a:cubicBezTo>
                  <a:cubicBezTo>
                    <a:pt x="175670" y="163438"/>
                    <a:pt x="176889" y="161424"/>
                    <a:pt x="178593" y="159963"/>
                  </a:cubicBezTo>
                  <a:cubicBezTo>
                    <a:pt x="179679" y="159032"/>
                    <a:pt x="180974" y="158376"/>
                    <a:pt x="182165" y="157582"/>
                  </a:cubicBezTo>
                  <a:cubicBezTo>
                    <a:pt x="182959" y="155994"/>
                    <a:pt x="183561" y="154296"/>
                    <a:pt x="184546" y="152819"/>
                  </a:cubicBezTo>
                  <a:cubicBezTo>
                    <a:pt x="186144" y="150422"/>
                    <a:pt x="189896" y="148660"/>
                    <a:pt x="191690" y="146866"/>
                  </a:cubicBezTo>
                  <a:cubicBezTo>
                    <a:pt x="193093" y="145463"/>
                    <a:pt x="193527" y="143067"/>
                    <a:pt x="195262" y="142103"/>
                  </a:cubicBezTo>
                  <a:cubicBezTo>
                    <a:pt x="197372" y="140931"/>
                    <a:pt x="200020" y="141280"/>
                    <a:pt x="202406" y="140913"/>
                  </a:cubicBezTo>
                  <a:cubicBezTo>
                    <a:pt x="205180" y="140486"/>
                    <a:pt x="207962" y="140119"/>
                    <a:pt x="210740" y="139722"/>
                  </a:cubicBezTo>
                  <a:cubicBezTo>
                    <a:pt x="212328" y="138928"/>
                    <a:pt x="213951" y="138203"/>
                    <a:pt x="215503" y="137341"/>
                  </a:cubicBezTo>
                  <a:cubicBezTo>
                    <a:pt x="217526" y="136217"/>
                    <a:pt x="219341" y="134709"/>
                    <a:pt x="221456" y="133769"/>
                  </a:cubicBezTo>
                  <a:cubicBezTo>
                    <a:pt x="222951" y="133104"/>
                    <a:pt x="224631" y="132975"/>
                    <a:pt x="226218" y="132578"/>
                  </a:cubicBezTo>
                  <a:cubicBezTo>
                    <a:pt x="227806" y="133372"/>
                    <a:pt x="229297" y="134399"/>
                    <a:pt x="230981" y="134960"/>
                  </a:cubicBezTo>
                  <a:cubicBezTo>
                    <a:pt x="241280" y="138393"/>
                    <a:pt x="233169" y="133639"/>
                    <a:pt x="240506" y="138532"/>
                  </a:cubicBezTo>
                  <a:cubicBezTo>
                    <a:pt x="245665" y="138135"/>
                    <a:pt x="250933" y="138464"/>
                    <a:pt x="255984" y="137341"/>
                  </a:cubicBezTo>
                  <a:cubicBezTo>
                    <a:pt x="258243" y="136839"/>
                    <a:pt x="259867" y="134804"/>
                    <a:pt x="261937" y="133769"/>
                  </a:cubicBezTo>
                  <a:cubicBezTo>
                    <a:pt x="263060" y="133208"/>
                    <a:pt x="264334" y="133019"/>
                    <a:pt x="265509" y="132578"/>
                  </a:cubicBezTo>
                  <a:cubicBezTo>
                    <a:pt x="276557" y="128435"/>
                    <a:pt x="266146" y="131716"/>
                    <a:pt x="279796" y="127816"/>
                  </a:cubicBezTo>
                  <a:cubicBezTo>
                    <a:pt x="281781" y="126625"/>
                    <a:pt x="283680" y="125279"/>
                    <a:pt x="285750" y="124244"/>
                  </a:cubicBezTo>
                  <a:cubicBezTo>
                    <a:pt x="286872" y="123683"/>
                    <a:pt x="288300" y="122324"/>
                    <a:pt x="289321" y="123053"/>
                  </a:cubicBezTo>
                  <a:cubicBezTo>
                    <a:pt x="291650" y="124717"/>
                    <a:pt x="292496" y="127816"/>
                    <a:pt x="294084" y="130197"/>
                  </a:cubicBezTo>
                  <a:cubicBezTo>
                    <a:pt x="294481" y="133372"/>
                    <a:pt x="295075" y="136529"/>
                    <a:pt x="295275" y="139722"/>
                  </a:cubicBezTo>
                  <a:cubicBezTo>
                    <a:pt x="296302" y="156155"/>
                    <a:pt x="286625" y="180829"/>
                    <a:pt x="302418" y="192110"/>
                  </a:cubicBezTo>
                  <a:cubicBezTo>
                    <a:pt x="303439" y="192839"/>
                    <a:pt x="304799" y="192903"/>
                    <a:pt x="305990" y="193300"/>
                  </a:cubicBezTo>
                  <a:cubicBezTo>
                    <a:pt x="308768" y="195681"/>
                    <a:pt x="311014" y="198886"/>
                    <a:pt x="314325" y="200444"/>
                  </a:cubicBezTo>
                  <a:cubicBezTo>
                    <a:pt x="321561" y="203849"/>
                    <a:pt x="348684" y="203895"/>
                    <a:pt x="351234" y="204016"/>
                  </a:cubicBezTo>
                  <a:cubicBezTo>
                    <a:pt x="364331" y="202825"/>
                    <a:pt x="377454" y="201896"/>
                    <a:pt x="390525" y="200444"/>
                  </a:cubicBezTo>
                  <a:cubicBezTo>
                    <a:pt x="391772" y="200305"/>
                    <a:pt x="392879" y="199557"/>
                    <a:pt x="394096" y="199253"/>
                  </a:cubicBezTo>
                  <a:cubicBezTo>
                    <a:pt x="410034" y="195268"/>
                    <a:pt x="399970" y="198485"/>
                    <a:pt x="408384" y="195682"/>
                  </a:cubicBezTo>
                  <a:cubicBezTo>
                    <a:pt x="409971" y="194491"/>
                    <a:pt x="411281" y="192788"/>
                    <a:pt x="413146" y="192110"/>
                  </a:cubicBezTo>
                  <a:cubicBezTo>
                    <a:pt x="415784" y="191151"/>
                    <a:pt x="418707" y="191346"/>
                    <a:pt x="421481" y="190919"/>
                  </a:cubicBezTo>
                  <a:cubicBezTo>
                    <a:pt x="423867" y="190552"/>
                    <a:pt x="426244" y="190125"/>
                    <a:pt x="428625" y="189728"/>
                  </a:cubicBezTo>
                  <a:cubicBezTo>
                    <a:pt x="430212" y="188934"/>
                    <a:pt x="431846" y="188227"/>
                    <a:pt x="433387" y="187347"/>
                  </a:cubicBezTo>
                  <a:cubicBezTo>
                    <a:pt x="451694" y="176886"/>
                    <a:pt x="409739" y="184230"/>
                    <a:pt x="481012" y="186157"/>
                  </a:cubicBezTo>
                  <a:cubicBezTo>
                    <a:pt x="482996" y="186554"/>
                    <a:pt x="485410" y="186052"/>
                    <a:pt x="486965" y="187347"/>
                  </a:cubicBezTo>
                  <a:cubicBezTo>
                    <a:pt x="488222" y="188395"/>
                    <a:pt x="487424" y="190646"/>
                    <a:pt x="488156" y="192110"/>
                  </a:cubicBezTo>
                  <a:cubicBezTo>
                    <a:pt x="489043" y="193885"/>
                    <a:pt x="490537" y="195285"/>
                    <a:pt x="491728" y="196872"/>
                  </a:cubicBezTo>
                  <a:cubicBezTo>
                    <a:pt x="492428" y="200372"/>
                    <a:pt x="492735" y="203190"/>
                    <a:pt x="494109" y="206397"/>
                  </a:cubicBezTo>
                  <a:cubicBezTo>
                    <a:pt x="494808" y="208028"/>
                    <a:pt x="495696" y="209572"/>
                    <a:pt x="496490" y="211160"/>
                  </a:cubicBezTo>
                  <a:cubicBezTo>
                    <a:pt x="496887" y="215129"/>
                    <a:pt x="497681" y="219078"/>
                    <a:pt x="497681" y="223066"/>
                  </a:cubicBezTo>
                  <a:cubicBezTo>
                    <a:pt x="497681" y="231806"/>
                    <a:pt x="498937" y="240869"/>
                    <a:pt x="496490" y="249260"/>
                  </a:cubicBezTo>
                  <a:cubicBezTo>
                    <a:pt x="495787" y="251670"/>
                    <a:pt x="491855" y="251560"/>
                    <a:pt x="489346" y="251641"/>
                  </a:cubicBezTo>
                  <a:lnTo>
                    <a:pt x="452437" y="252832"/>
                  </a:lnTo>
                  <a:cubicBezTo>
                    <a:pt x="445293" y="253626"/>
                    <a:pt x="438183" y="254829"/>
                    <a:pt x="431006" y="255213"/>
                  </a:cubicBezTo>
                  <a:cubicBezTo>
                    <a:pt x="415941" y="256020"/>
                    <a:pt x="400819" y="255462"/>
                    <a:pt x="385762" y="256403"/>
                  </a:cubicBezTo>
                  <a:cubicBezTo>
                    <a:pt x="381723" y="256655"/>
                    <a:pt x="377825" y="257991"/>
                    <a:pt x="373856" y="258785"/>
                  </a:cubicBezTo>
                  <a:cubicBezTo>
                    <a:pt x="371872" y="259182"/>
                    <a:pt x="369866" y="259484"/>
                    <a:pt x="367903" y="259975"/>
                  </a:cubicBezTo>
                  <a:cubicBezTo>
                    <a:pt x="366315" y="260372"/>
                    <a:pt x="364660" y="261774"/>
                    <a:pt x="363140" y="261166"/>
                  </a:cubicBezTo>
                  <a:cubicBezTo>
                    <a:pt x="361975" y="260700"/>
                    <a:pt x="362347" y="258785"/>
                    <a:pt x="361950" y="257594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フリーフォーム: 図形 359">
              <a:extLst>
                <a:ext uri="{FF2B5EF4-FFF2-40B4-BE49-F238E27FC236}">
                  <a16:creationId xmlns:a16="http://schemas.microsoft.com/office/drawing/2014/main" id="{6FC3A67E-F15E-235A-31D1-02BD780121A1}"/>
                </a:ext>
              </a:extLst>
            </p:cNvPr>
            <p:cNvSpPr/>
            <p:nvPr/>
          </p:nvSpPr>
          <p:spPr>
            <a:xfrm>
              <a:off x="5242917" y="4549371"/>
              <a:ext cx="1612106" cy="648890"/>
            </a:xfrm>
            <a:custGeom>
              <a:avLst/>
              <a:gdLst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65522 w 1612106"/>
                <a:gd name="connsiteY37" fmla="*/ 219075 h 648890"/>
                <a:gd name="connsiteX38" fmla="*/ 388144 w 1612106"/>
                <a:gd name="connsiteY38" fmla="*/ 221456 h 648890"/>
                <a:gd name="connsiteX39" fmla="*/ 401241 w 1612106"/>
                <a:gd name="connsiteY39" fmla="*/ 220265 h 648890"/>
                <a:gd name="connsiteX40" fmla="*/ 422672 w 1612106"/>
                <a:gd name="connsiteY40" fmla="*/ 215503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388144 w 1612106"/>
                <a:gd name="connsiteY38" fmla="*/ 221456 h 648890"/>
                <a:gd name="connsiteX39" fmla="*/ 401241 w 1612106"/>
                <a:gd name="connsiteY39" fmla="*/ 220265 h 648890"/>
                <a:gd name="connsiteX40" fmla="*/ 422672 w 1612106"/>
                <a:gd name="connsiteY40" fmla="*/ 215503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22672 w 1612106"/>
                <a:gd name="connsiteY40" fmla="*/ 215503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582216 w 1612106"/>
                <a:gd name="connsiteY60" fmla="*/ 365522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609600 w 1612106"/>
                <a:gd name="connsiteY56" fmla="*/ 313134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582216 w 1612106"/>
                <a:gd name="connsiteY60" fmla="*/ 365522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609599 w 1612106"/>
                <a:gd name="connsiteY54" fmla="*/ 294084 h 648890"/>
                <a:gd name="connsiteX55" fmla="*/ 588169 w 1612106"/>
                <a:gd name="connsiteY55" fmla="*/ 289322 h 648890"/>
                <a:gd name="connsiteX56" fmla="*/ 609600 w 1612106"/>
                <a:gd name="connsiteY56" fmla="*/ 313134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582216 w 1612106"/>
                <a:gd name="connsiteY60" fmla="*/ 365522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612106" h="648890">
                  <a:moveTo>
                    <a:pt x="0" y="0"/>
                  </a:moveTo>
                  <a:cubicBezTo>
                    <a:pt x="2902" y="14503"/>
                    <a:pt x="-960" y="-3520"/>
                    <a:pt x="3572" y="13097"/>
                  </a:cubicBezTo>
                  <a:cubicBezTo>
                    <a:pt x="4104" y="15049"/>
                    <a:pt x="3858" y="17240"/>
                    <a:pt x="4763" y="19050"/>
                  </a:cubicBezTo>
                  <a:cubicBezTo>
                    <a:pt x="5516" y="20556"/>
                    <a:pt x="7144" y="21431"/>
                    <a:pt x="8335" y="22622"/>
                  </a:cubicBezTo>
                  <a:cubicBezTo>
                    <a:pt x="8881" y="23988"/>
                    <a:pt x="11831" y="31841"/>
                    <a:pt x="13097" y="33337"/>
                  </a:cubicBezTo>
                  <a:cubicBezTo>
                    <a:pt x="16360" y="37193"/>
                    <a:pt x="20241" y="40481"/>
                    <a:pt x="23813" y="44053"/>
                  </a:cubicBezTo>
                  <a:cubicBezTo>
                    <a:pt x="33642" y="53882"/>
                    <a:pt x="25772" y="46573"/>
                    <a:pt x="34528" y="53578"/>
                  </a:cubicBezTo>
                  <a:cubicBezTo>
                    <a:pt x="40917" y="58689"/>
                    <a:pt x="47270" y="63845"/>
                    <a:pt x="53578" y="69056"/>
                  </a:cubicBezTo>
                  <a:cubicBezTo>
                    <a:pt x="56399" y="71386"/>
                    <a:pt x="58640" y="74564"/>
                    <a:pt x="61913" y="76200"/>
                  </a:cubicBezTo>
                  <a:cubicBezTo>
                    <a:pt x="65088" y="77787"/>
                    <a:pt x="68452" y="79042"/>
                    <a:pt x="71438" y="80962"/>
                  </a:cubicBezTo>
                  <a:cubicBezTo>
                    <a:pt x="94343" y="95686"/>
                    <a:pt x="54230" y="75727"/>
                    <a:pt x="94060" y="96440"/>
                  </a:cubicBezTo>
                  <a:cubicBezTo>
                    <a:pt x="98637" y="98820"/>
                    <a:pt x="103585" y="100409"/>
                    <a:pt x="108347" y="102394"/>
                  </a:cubicBezTo>
                  <a:cubicBezTo>
                    <a:pt x="109935" y="103981"/>
                    <a:pt x="111260" y="105884"/>
                    <a:pt x="113110" y="107156"/>
                  </a:cubicBezTo>
                  <a:cubicBezTo>
                    <a:pt x="117653" y="110279"/>
                    <a:pt x="122116" y="113906"/>
                    <a:pt x="127397" y="115490"/>
                  </a:cubicBezTo>
                  <a:cubicBezTo>
                    <a:pt x="159053" y="124987"/>
                    <a:pt x="141261" y="120938"/>
                    <a:pt x="159544" y="123825"/>
                  </a:cubicBezTo>
                  <a:cubicBezTo>
                    <a:pt x="185745" y="127962"/>
                    <a:pt x="163564" y="125313"/>
                    <a:pt x="201216" y="128587"/>
                  </a:cubicBezTo>
                  <a:cubicBezTo>
                    <a:pt x="215307" y="132111"/>
                    <a:pt x="193026" y="126712"/>
                    <a:pt x="214313" y="130969"/>
                  </a:cubicBezTo>
                  <a:cubicBezTo>
                    <a:pt x="217002" y="131507"/>
                    <a:pt x="225765" y="135536"/>
                    <a:pt x="226219" y="135731"/>
                  </a:cubicBezTo>
                  <a:cubicBezTo>
                    <a:pt x="227806" y="138112"/>
                    <a:pt x="229509" y="140421"/>
                    <a:pt x="230981" y="142875"/>
                  </a:cubicBezTo>
                  <a:cubicBezTo>
                    <a:pt x="232172" y="144859"/>
                    <a:pt x="233029" y="147086"/>
                    <a:pt x="234553" y="148828"/>
                  </a:cubicBezTo>
                  <a:cubicBezTo>
                    <a:pt x="238174" y="152966"/>
                    <a:pt x="243873" y="154316"/>
                    <a:pt x="248841" y="155972"/>
                  </a:cubicBezTo>
                  <a:cubicBezTo>
                    <a:pt x="249635" y="157163"/>
                    <a:pt x="249893" y="159013"/>
                    <a:pt x="251222" y="159544"/>
                  </a:cubicBezTo>
                  <a:cubicBezTo>
                    <a:pt x="254193" y="160732"/>
                    <a:pt x="257585" y="160248"/>
                    <a:pt x="260747" y="160734"/>
                  </a:cubicBezTo>
                  <a:cubicBezTo>
                    <a:pt x="262747" y="161042"/>
                    <a:pt x="264737" y="161434"/>
                    <a:pt x="266700" y="161925"/>
                  </a:cubicBezTo>
                  <a:cubicBezTo>
                    <a:pt x="267918" y="162229"/>
                    <a:pt x="269028" y="162949"/>
                    <a:pt x="270272" y="163115"/>
                  </a:cubicBezTo>
                  <a:cubicBezTo>
                    <a:pt x="275009" y="163747"/>
                    <a:pt x="279797" y="163909"/>
                    <a:pt x="284560" y="164306"/>
                  </a:cubicBezTo>
                  <a:cubicBezTo>
                    <a:pt x="292100" y="163909"/>
                    <a:pt x="299665" y="163842"/>
                    <a:pt x="307181" y="163115"/>
                  </a:cubicBezTo>
                  <a:cubicBezTo>
                    <a:pt x="311987" y="162650"/>
                    <a:pt x="321469" y="160734"/>
                    <a:pt x="321469" y="160734"/>
                  </a:cubicBezTo>
                  <a:cubicBezTo>
                    <a:pt x="323453" y="159940"/>
                    <a:pt x="325287" y="158450"/>
                    <a:pt x="327422" y="158353"/>
                  </a:cubicBezTo>
                  <a:cubicBezTo>
                    <a:pt x="346426" y="157490"/>
                    <a:pt x="344459" y="158120"/>
                    <a:pt x="358378" y="164306"/>
                  </a:cubicBezTo>
                  <a:cubicBezTo>
                    <a:pt x="359172" y="166290"/>
                    <a:pt x="360010" y="168258"/>
                    <a:pt x="360760" y="170259"/>
                  </a:cubicBezTo>
                  <a:cubicBezTo>
                    <a:pt x="362252" y="174238"/>
                    <a:pt x="363329" y="176589"/>
                    <a:pt x="359569" y="180975"/>
                  </a:cubicBezTo>
                  <a:cubicBezTo>
                    <a:pt x="358504" y="182217"/>
                    <a:pt x="356394" y="181768"/>
                    <a:pt x="354806" y="182165"/>
                  </a:cubicBezTo>
                  <a:cubicBezTo>
                    <a:pt x="353616" y="183356"/>
                    <a:pt x="352513" y="184641"/>
                    <a:pt x="351235" y="185737"/>
                  </a:cubicBezTo>
                  <a:cubicBezTo>
                    <a:pt x="349728" y="187029"/>
                    <a:pt x="346888" y="187369"/>
                    <a:pt x="346472" y="189309"/>
                  </a:cubicBezTo>
                  <a:cubicBezTo>
                    <a:pt x="344728" y="197450"/>
                    <a:pt x="346760" y="203323"/>
                    <a:pt x="352425" y="208359"/>
                  </a:cubicBezTo>
                  <a:cubicBezTo>
                    <a:pt x="354155" y="209896"/>
                    <a:pt x="355401" y="210740"/>
                    <a:pt x="358378" y="211931"/>
                  </a:cubicBezTo>
                  <a:cubicBezTo>
                    <a:pt x="361355" y="213122"/>
                    <a:pt x="363141" y="218281"/>
                    <a:pt x="370285" y="215503"/>
                  </a:cubicBezTo>
                  <a:cubicBezTo>
                    <a:pt x="377429" y="212725"/>
                    <a:pt x="384157" y="193838"/>
                    <a:pt x="401241" y="195262"/>
                  </a:cubicBezTo>
                  <a:cubicBezTo>
                    <a:pt x="405607" y="194865"/>
                    <a:pt x="395883" y="221853"/>
                    <a:pt x="401241" y="220265"/>
                  </a:cubicBezTo>
                  <a:cubicBezTo>
                    <a:pt x="406599" y="218678"/>
                    <a:pt x="400911" y="187767"/>
                    <a:pt x="433388" y="185737"/>
                  </a:cubicBezTo>
                  <a:cubicBezTo>
                    <a:pt x="456025" y="184322"/>
                    <a:pt x="435398" y="215014"/>
                    <a:pt x="452438" y="213122"/>
                  </a:cubicBezTo>
                  <a:cubicBezTo>
                    <a:pt x="455216" y="212328"/>
                    <a:pt x="457918" y="211191"/>
                    <a:pt x="460772" y="210740"/>
                  </a:cubicBezTo>
                  <a:cubicBezTo>
                    <a:pt x="465493" y="209995"/>
                    <a:pt x="470310" y="210078"/>
                    <a:pt x="475060" y="209550"/>
                  </a:cubicBezTo>
                  <a:cubicBezTo>
                    <a:pt x="477459" y="209283"/>
                    <a:pt x="479822" y="208756"/>
                    <a:pt x="482203" y="208359"/>
                  </a:cubicBezTo>
                  <a:cubicBezTo>
                    <a:pt x="507603" y="208756"/>
                    <a:pt x="533022" y="208492"/>
                    <a:pt x="558403" y="209550"/>
                  </a:cubicBezTo>
                  <a:cubicBezTo>
                    <a:pt x="561673" y="209686"/>
                    <a:pt x="564719" y="211289"/>
                    <a:pt x="567928" y="211931"/>
                  </a:cubicBezTo>
                  <a:cubicBezTo>
                    <a:pt x="570680" y="212481"/>
                    <a:pt x="573499" y="212634"/>
                    <a:pt x="576263" y="213122"/>
                  </a:cubicBezTo>
                  <a:cubicBezTo>
                    <a:pt x="580249" y="213825"/>
                    <a:pt x="584200" y="214709"/>
                    <a:pt x="588169" y="215503"/>
                  </a:cubicBezTo>
                  <a:cubicBezTo>
                    <a:pt x="597861" y="220349"/>
                    <a:pt x="601712" y="220350"/>
                    <a:pt x="607219" y="229790"/>
                  </a:cubicBezTo>
                  <a:cubicBezTo>
                    <a:pt x="608239" y="231538"/>
                    <a:pt x="607919" y="233780"/>
                    <a:pt x="608410" y="235744"/>
                  </a:cubicBezTo>
                  <a:cubicBezTo>
                    <a:pt x="608714" y="236961"/>
                    <a:pt x="609203" y="238125"/>
                    <a:pt x="609600" y="239315"/>
                  </a:cubicBezTo>
                  <a:cubicBezTo>
                    <a:pt x="608409" y="249237"/>
                    <a:pt x="607671" y="259224"/>
                    <a:pt x="606028" y="269081"/>
                  </a:cubicBezTo>
                  <a:cubicBezTo>
                    <a:pt x="604938" y="275619"/>
                    <a:pt x="595908" y="278011"/>
                    <a:pt x="596503" y="282178"/>
                  </a:cubicBezTo>
                  <a:cubicBezTo>
                    <a:pt x="597098" y="286345"/>
                    <a:pt x="610946" y="293074"/>
                    <a:pt x="609599" y="294084"/>
                  </a:cubicBezTo>
                  <a:cubicBezTo>
                    <a:pt x="608012" y="295275"/>
                    <a:pt x="588169" y="286147"/>
                    <a:pt x="588169" y="289322"/>
                  </a:cubicBezTo>
                  <a:cubicBezTo>
                    <a:pt x="588169" y="292497"/>
                    <a:pt x="611188" y="311150"/>
                    <a:pt x="609600" y="313134"/>
                  </a:cubicBezTo>
                  <a:cubicBezTo>
                    <a:pt x="608003" y="322722"/>
                    <a:pt x="587176" y="317103"/>
                    <a:pt x="583406" y="319087"/>
                  </a:cubicBezTo>
                  <a:cubicBezTo>
                    <a:pt x="579636" y="321071"/>
                    <a:pt x="585342" y="323404"/>
                    <a:pt x="586978" y="325040"/>
                  </a:cubicBezTo>
                  <a:cubicBezTo>
                    <a:pt x="589573" y="327635"/>
                    <a:pt x="595577" y="329671"/>
                    <a:pt x="598885" y="330994"/>
                  </a:cubicBezTo>
                  <a:cubicBezTo>
                    <a:pt x="600472" y="332978"/>
                    <a:pt x="580721" y="363467"/>
                    <a:pt x="582216" y="365522"/>
                  </a:cubicBezTo>
                  <a:cubicBezTo>
                    <a:pt x="584917" y="369236"/>
                    <a:pt x="606624" y="350440"/>
                    <a:pt x="613172" y="347662"/>
                  </a:cubicBezTo>
                  <a:cubicBezTo>
                    <a:pt x="619720" y="344884"/>
                    <a:pt x="618728" y="348456"/>
                    <a:pt x="621506" y="348853"/>
                  </a:cubicBezTo>
                  <a:cubicBezTo>
                    <a:pt x="622300" y="349647"/>
                    <a:pt x="623310" y="350271"/>
                    <a:pt x="623888" y="351234"/>
                  </a:cubicBezTo>
                  <a:cubicBezTo>
                    <a:pt x="627053" y="356509"/>
                    <a:pt x="623726" y="365147"/>
                    <a:pt x="621506" y="369094"/>
                  </a:cubicBezTo>
                  <a:cubicBezTo>
                    <a:pt x="620103" y="371588"/>
                    <a:pt x="616744" y="372269"/>
                    <a:pt x="614363" y="373856"/>
                  </a:cubicBezTo>
                  <a:cubicBezTo>
                    <a:pt x="613172" y="375444"/>
                    <a:pt x="611679" y="376844"/>
                    <a:pt x="610791" y="378619"/>
                  </a:cubicBezTo>
                  <a:cubicBezTo>
                    <a:pt x="608666" y="382868"/>
                    <a:pt x="609167" y="385029"/>
                    <a:pt x="613172" y="388144"/>
                  </a:cubicBezTo>
                  <a:cubicBezTo>
                    <a:pt x="618479" y="392271"/>
                    <a:pt x="620478" y="391458"/>
                    <a:pt x="626269" y="392906"/>
                  </a:cubicBezTo>
                  <a:cubicBezTo>
                    <a:pt x="627487" y="393210"/>
                    <a:pt x="628650" y="393700"/>
                    <a:pt x="629841" y="394097"/>
                  </a:cubicBezTo>
                  <a:cubicBezTo>
                    <a:pt x="633413" y="392113"/>
                    <a:pt x="637287" y="390596"/>
                    <a:pt x="640556" y="388144"/>
                  </a:cubicBezTo>
                  <a:cubicBezTo>
                    <a:pt x="643699" y="385786"/>
                    <a:pt x="645908" y="382366"/>
                    <a:pt x="648891" y="379809"/>
                  </a:cubicBezTo>
                  <a:cubicBezTo>
                    <a:pt x="651483" y="377587"/>
                    <a:pt x="654447" y="375840"/>
                    <a:pt x="657225" y="373856"/>
                  </a:cubicBezTo>
                  <a:cubicBezTo>
                    <a:pt x="662485" y="365965"/>
                    <a:pt x="656306" y="374729"/>
                    <a:pt x="663178" y="366712"/>
                  </a:cubicBezTo>
                  <a:cubicBezTo>
                    <a:pt x="664469" y="365205"/>
                    <a:pt x="665257" y="363257"/>
                    <a:pt x="666750" y="361950"/>
                  </a:cubicBezTo>
                  <a:cubicBezTo>
                    <a:pt x="668492" y="360426"/>
                    <a:pt x="670633" y="359413"/>
                    <a:pt x="672703" y="358378"/>
                  </a:cubicBezTo>
                  <a:cubicBezTo>
                    <a:pt x="679773" y="354843"/>
                    <a:pt x="682732" y="354103"/>
                    <a:pt x="690563" y="352425"/>
                  </a:cubicBezTo>
                  <a:cubicBezTo>
                    <a:pt x="698280" y="350771"/>
                    <a:pt x="697867" y="351577"/>
                    <a:pt x="706041" y="350044"/>
                  </a:cubicBezTo>
                  <a:cubicBezTo>
                    <a:pt x="726434" y="346220"/>
                    <a:pt x="706644" y="348581"/>
                    <a:pt x="729853" y="346472"/>
                  </a:cubicBezTo>
                  <a:lnTo>
                    <a:pt x="808435" y="348853"/>
                  </a:lnTo>
                  <a:cubicBezTo>
                    <a:pt x="828224" y="349732"/>
                    <a:pt x="840468" y="351924"/>
                    <a:pt x="859631" y="353615"/>
                  </a:cubicBezTo>
                  <a:cubicBezTo>
                    <a:pt x="865574" y="354139"/>
                    <a:pt x="871549" y="354266"/>
                    <a:pt x="877491" y="354806"/>
                  </a:cubicBezTo>
                  <a:cubicBezTo>
                    <a:pt x="885610" y="355544"/>
                    <a:pt x="909305" y="358387"/>
                    <a:pt x="917972" y="359569"/>
                  </a:cubicBezTo>
                  <a:cubicBezTo>
                    <a:pt x="941466" y="362773"/>
                    <a:pt x="903655" y="358374"/>
                    <a:pt x="935831" y="361950"/>
                  </a:cubicBezTo>
                  <a:cubicBezTo>
                    <a:pt x="949859" y="366623"/>
                    <a:pt x="917329" y="356063"/>
                    <a:pt x="960835" y="365522"/>
                  </a:cubicBezTo>
                  <a:cubicBezTo>
                    <a:pt x="963096" y="366014"/>
                    <a:pt x="964639" y="368235"/>
                    <a:pt x="966788" y="369094"/>
                  </a:cubicBezTo>
                  <a:cubicBezTo>
                    <a:pt x="978436" y="373753"/>
                    <a:pt x="983418" y="374740"/>
                    <a:pt x="994172" y="377428"/>
                  </a:cubicBezTo>
                  <a:cubicBezTo>
                    <a:pt x="997347" y="380206"/>
                    <a:pt x="1000996" y="382521"/>
                    <a:pt x="1003697" y="385762"/>
                  </a:cubicBezTo>
                  <a:cubicBezTo>
                    <a:pt x="1005065" y="387404"/>
                    <a:pt x="1004893" y="389937"/>
                    <a:pt x="1006078" y="391715"/>
                  </a:cubicBezTo>
                  <a:cubicBezTo>
                    <a:pt x="1008897" y="395944"/>
                    <a:pt x="1012094" y="399945"/>
                    <a:pt x="1015603" y="403622"/>
                  </a:cubicBezTo>
                  <a:cubicBezTo>
                    <a:pt x="1020451" y="408701"/>
                    <a:pt x="1026116" y="412944"/>
                    <a:pt x="1031081" y="417909"/>
                  </a:cubicBezTo>
                  <a:cubicBezTo>
                    <a:pt x="1033273" y="420101"/>
                    <a:pt x="1035279" y="422499"/>
                    <a:pt x="1037035" y="425053"/>
                  </a:cubicBezTo>
                  <a:cubicBezTo>
                    <a:pt x="1039657" y="428867"/>
                    <a:pt x="1044178" y="436959"/>
                    <a:pt x="1044178" y="436959"/>
                  </a:cubicBezTo>
                  <a:cubicBezTo>
                    <a:pt x="1044575" y="438943"/>
                    <a:pt x="1044787" y="440974"/>
                    <a:pt x="1045369" y="442912"/>
                  </a:cubicBezTo>
                  <a:cubicBezTo>
                    <a:pt x="1046509" y="446712"/>
                    <a:pt x="1048372" y="450110"/>
                    <a:pt x="1050131" y="453628"/>
                  </a:cubicBezTo>
                  <a:cubicBezTo>
                    <a:pt x="1051020" y="461630"/>
                    <a:pt x="1052820" y="467301"/>
                    <a:pt x="1048941" y="475059"/>
                  </a:cubicBezTo>
                  <a:cubicBezTo>
                    <a:pt x="1048380" y="476182"/>
                    <a:pt x="1046492" y="475689"/>
                    <a:pt x="1045369" y="476250"/>
                  </a:cubicBezTo>
                  <a:cubicBezTo>
                    <a:pt x="1044791" y="476539"/>
                    <a:pt x="1037259" y="481024"/>
                    <a:pt x="1035844" y="482203"/>
                  </a:cubicBezTo>
                  <a:cubicBezTo>
                    <a:pt x="1034550" y="483281"/>
                    <a:pt x="1033463" y="484584"/>
                    <a:pt x="1032272" y="485775"/>
                  </a:cubicBezTo>
                  <a:cubicBezTo>
                    <a:pt x="1031875" y="487362"/>
                    <a:pt x="1031081" y="488901"/>
                    <a:pt x="1031081" y="490537"/>
                  </a:cubicBezTo>
                  <a:cubicBezTo>
                    <a:pt x="1031081" y="499967"/>
                    <a:pt x="1040184" y="498559"/>
                    <a:pt x="1048941" y="501253"/>
                  </a:cubicBezTo>
                  <a:cubicBezTo>
                    <a:pt x="1063423" y="505709"/>
                    <a:pt x="1063419" y="504840"/>
                    <a:pt x="1078706" y="506015"/>
                  </a:cubicBezTo>
                  <a:lnTo>
                    <a:pt x="1147763" y="504825"/>
                  </a:lnTo>
                  <a:cubicBezTo>
                    <a:pt x="1156919" y="504486"/>
                    <a:pt x="1166002" y="503016"/>
                    <a:pt x="1175147" y="502444"/>
                  </a:cubicBezTo>
                  <a:lnTo>
                    <a:pt x="1194197" y="501253"/>
                  </a:lnTo>
                  <a:cubicBezTo>
                    <a:pt x="1196975" y="500459"/>
                    <a:pt x="1199655" y="499146"/>
                    <a:pt x="1202531" y="498872"/>
                  </a:cubicBezTo>
                  <a:cubicBezTo>
                    <a:pt x="1216382" y="497553"/>
                    <a:pt x="1244203" y="496490"/>
                    <a:pt x="1244203" y="496490"/>
                  </a:cubicBezTo>
                  <a:cubicBezTo>
                    <a:pt x="1273051" y="491683"/>
                    <a:pt x="1255950" y="493852"/>
                    <a:pt x="1304925" y="492919"/>
                  </a:cubicBezTo>
                  <a:lnTo>
                    <a:pt x="1472803" y="490537"/>
                  </a:lnTo>
                  <a:cubicBezTo>
                    <a:pt x="1484060" y="487725"/>
                    <a:pt x="1469917" y="491486"/>
                    <a:pt x="1489472" y="484584"/>
                  </a:cubicBezTo>
                  <a:cubicBezTo>
                    <a:pt x="1496279" y="482181"/>
                    <a:pt x="1498172" y="482142"/>
                    <a:pt x="1504950" y="481012"/>
                  </a:cubicBezTo>
                  <a:lnTo>
                    <a:pt x="1559719" y="482203"/>
                  </a:lnTo>
                  <a:cubicBezTo>
                    <a:pt x="1567772" y="482525"/>
                    <a:pt x="1562047" y="483340"/>
                    <a:pt x="1566863" y="488156"/>
                  </a:cubicBezTo>
                  <a:cubicBezTo>
                    <a:pt x="1569669" y="490962"/>
                    <a:pt x="1573462" y="492618"/>
                    <a:pt x="1576388" y="495300"/>
                  </a:cubicBezTo>
                  <a:cubicBezTo>
                    <a:pt x="1580301" y="498887"/>
                    <a:pt x="1582710" y="504321"/>
                    <a:pt x="1585913" y="508397"/>
                  </a:cubicBezTo>
                  <a:cubicBezTo>
                    <a:pt x="1588519" y="511714"/>
                    <a:pt x="1591469" y="514747"/>
                    <a:pt x="1594247" y="517922"/>
                  </a:cubicBezTo>
                  <a:cubicBezTo>
                    <a:pt x="1601086" y="535021"/>
                    <a:pt x="1590303" y="511322"/>
                    <a:pt x="1603772" y="528637"/>
                  </a:cubicBezTo>
                  <a:cubicBezTo>
                    <a:pt x="1605015" y="530234"/>
                    <a:pt x="1604323" y="532670"/>
                    <a:pt x="1604963" y="534590"/>
                  </a:cubicBezTo>
                  <a:cubicBezTo>
                    <a:pt x="1605524" y="536274"/>
                    <a:pt x="1606645" y="537722"/>
                    <a:pt x="1607344" y="539353"/>
                  </a:cubicBezTo>
                  <a:cubicBezTo>
                    <a:pt x="1607838" y="540507"/>
                    <a:pt x="1608212" y="541712"/>
                    <a:pt x="1608535" y="542925"/>
                  </a:cubicBezTo>
                  <a:cubicBezTo>
                    <a:pt x="1609800" y="547668"/>
                    <a:pt x="1612106" y="557212"/>
                    <a:pt x="1612106" y="557212"/>
                  </a:cubicBezTo>
                  <a:cubicBezTo>
                    <a:pt x="1611709" y="567134"/>
                    <a:pt x="1612111" y="577120"/>
                    <a:pt x="1610916" y="586978"/>
                  </a:cubicBezTo>
                  <a:cubicBezTo>
                    <a:pt x="1610508" y="590344"/>
                    <a:pt x="1608355" y="593266"/>
                    <a:pt x="1607344" y="596503"/>
                  </a:cubicBezTo>
                  <a:cubicBezTo>
                    <a:pt x="1602857" y="610860"/>
                    <a:pt x="1607675" y="601795"/>
                    <a:pt x="1600200" y="616744"/>
                  </a:cubicBezTo>
                  <a:cubicBezTo>
                    <a:pt x="1599165" y="618814"/>
                    <a:pt x="1598176" y="620977"/>
                    <a:pt x="1596628" y="622697"/>
                  </a:cubicBezTo>
                  <a:cubicBezTo>
                    <a:pt x="1591646" y="628233"/>
                    <a:pt x="1590559" y="627547"/>
                    <a:pt x="1585913" y="631031"/>
                  </a:cubicBezTo>
                  <a:cubicBezTo>
                    <a:pt x="1583880" y="632556"/>
                    <a:pt x="1582075" y="634384"/>
                    <a:pt x="1579960" y="635794"/>
                  </a:cubicBezTo>
                  <a:cubicBezTo>
                    <a:pt x="1575747" y="638602"/>
                    <a:pt x="1563429" y="644886"/>
                    <a:pt x="1559719" y="646509"/>
                  </a:cubicBezTo>
                  <a:cubicBezTo>
                    <a:pt x="1557419" y="647515"/>
                    <a:pt x="1554956" y="648096"/>
                    <a:pt x="1552575" y="648890"/>
                  </a:cubicBezTo>
                  <a:cubicBezTo>
                    <a:pt x="1535906" y="648096"/>
                    <a:pt x="1519010" y="649368"/>
                    <a:pt x="1502569" y="646509"/>
                  </a:cubicBezTo>
                  <a:cubicBezTo>
                    <a:pt x="1499749" y="646019"/>
                    <a:pt x="1500096" y="641082"/>
                    <a:pt x="1497806" y="639365"/>
                  </a:cubicBezTo>
                  <a:lnTo>
                    <a:pt x="1493044" y="635794"/>
                  </a:lnTo>
                  <a:cubicBezTo>
                    <a:pt x="1492273" y="634638"/>
                    <a:pt x="1486467" y="625644"/>
                    <a:pt x="1484710" y="623887"/>
                  </a:cubicBezTo>
                  <a:cubicBezTo>
                    <a:pt x="1484082" y="623259"/>
                    <a:pt x="1483122" y="623094"/>
                    <a:pt x="1482328" y="622697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4" name="グループ化 323">
              <a:extLst>
                <a:ext uri="{FF2B5EF4-FFF2-40B4-BE49-F238E27FC236}">
                  <a16:creationId xmlns:a16="http://schemas.microsoft.com/office/drawing/2014/main" id="{03821265-1262-81B9-22C4-A8D8CFA30D09}"/>
                </a:ext>
              </a:extLst>
            </p:cNvPr>
            <p:cNvGrpSpPr/>
            <p:nvPr/>
          </p:nvGrpSpPr>
          <p:grpSpPr>
            <a:xfrm>
              <a:off x="3345119" y="4015586"/>
              <a:ext cx="1321952" cy="1279750"/>
              <a:chOff x="3321199" y="4021458"/>
              <a:chExt cx="1321952" cy="1279750"/>
            </a:xfrm>
          </p:grpSpPr>
          <p:sp>
            <p:nvSpPr>
              <p:cNvPr id="307" name="四角形: 角を丸くする 306">
                <a:extLst>
                  <a:ext uri="{FF2B5EF4-FFF2-40B4-BE49-F238E27FC236}">
                    <a16:creationId xmlns:a16="http://schemas.microsoft.com/office/drawing/2014/main" id="{26059A4D-DDDB-7BE7-39E6-F432D57E5251}"/>
                  </a:ext>
                </a:extLst>
              </p:cNvPr>
              <p:cNvSpPr/>
              <p:nvPr/>
            </p:nvSpPr>
            <p:spPr>
              <a:xfrm>
                <a:off x="3321199" y="4653136"/>
                <a:ext cx="1296144" cy="648072"/>
              </a:xfrm>
              <a:prstGeom prst="roundRect">
                <a:avLst>
                  <a:gd name="adj" fmla="val 50000"/>
                </a:avLst>
              </a:prstGeom>
              <a:solidFill>
                <a:srgbClr val="262626">
                  <a:alpha val="80000"/>
                </a:srgbClr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8" name="フリーフォーム: 図形 307">
                <a:extLst>
                  <a:ext uri="{FF2B5EF4-FFF2-40B4-BE49-F238E27FC236}">
                    <a16:creationId xmlns:a16="http://schemas.microsoft.com/office/drawing/2014/main" id="{A102EA42-7F07-0B10-C97D-CCEA46F3BEFA}"/>
                  </a:ext>
                </a:extLst>
              </p:cNvPr>
              <p:cNvSpPr/>
              <p:nvPr/>
            </p:nvSpPr>
            <p:spPr>
              <a:xfrm>
                <a:off x="3590924" y="4665865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9" name="フリーフォーム: 図形 308">
                <a:extLst>
                  <a:ext uri="{FF2B5EF4-FFF2-40B4-BE49-F238E27FC236}">
                    <a16:creationId xmlns:a16="http://schemas.microsoft.com/office/drawing/2014/main" id="{ABC273C7-0619-7405-22A3-016E925FF53B}"/>
                  </a:ext>
                </a:extLst>
              </p:cNvPr>
              <p:cNvSpPr/>
              <p:nvPr/>
            </p:nvSpPr>
            <p:spPr>
              <a:xfrm>
                <a:off x="3664802" y="4661175"/>
                <a:ext cx="59937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0" name="フリーフォーム: 図形 309">
                <a:extLst>
                  <a:ext uri="{FF2B5EF4-FFF2-40B4-BE49-F238E27FC236}">
                    <a16:creationId xmlns:a16="http://schemas.microsoft.com/office/drawing/2014/main" id="{AB419ED1-97AA-F9EA-62AD-A3CD9B002624}"/>
                  </a:ext>
                </a:extLst>
              </p:cNvPr>
              <p:cNvSpPr/>
              <p:nvPr/>
            </p:nvSpPr>
            <p:spPr>
              <a:xfrm>
                <a:off x="3496021" y="4691804"/>
                <a:ext cx="45032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6" name="楕円 315">
                <a:extLst>
                  <a:ext uri="{FF2B5EF4-FFF2-40B4-BE49-F238E27FC236}">
                    <a16:creationId xmlns:a16="http://schemas.microsoft.com/office/drawing/2014/main" id="{AC9B6911-EBBE-49AE-E706-5D1B0DCA0206}"/>
                  </a:ext>
                </a:extLst>
              </p:cNvPr>
              <p:cNvSpPr/>
              <p:nvPr/>
            </p:nvSpPr>
            <p:spPr>
              <a:xfrm rot="1682721">
                <a:off x="3494245" y="4039803"/>
                <a:ext cx="1148906" cy="711828"/>
              </a:xfrm>
              <a:prstGeom prst="ellipse">
                <a:avLst/>
              </a:prstGeom>
              <a:gradFill flip="none" rotWithShape="1">
                <a:gsLst>
                  <a:gs pos="0">
                    <a:srgbClr val="C9C9C9">
                      <a:shade val="30000"/>
                      <a:satMod val="115000"/>
                    </a:srgbClr>
                  </a:gs>
                  <a:gs pos="50000">
                    <a:srgbClr val="C9C9C9">
                      <a:shade val="67500"/>
                      <a:satMod val="115000"/>
                    </a:srgbClr>
                  </a:gs>
                  <a:gs pos="100000">
                    <a:srgbClr val="C9C9C9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1" name="フリーフォーム: 図形 310">
                <a:extLst>
                  <a:ext uri="{FF2B5EF4-FFF2-40B4-BE49-F238E27FC236}">
                    <a16:creationId xmlns:a16="http://schemas.microsoft.com/office/drawing/2014/main" id="{AA043981-9FCF-B292-E86D-D2A9336089B3}"/>
                  </a:ext>
                </a:extLst>
              </p:cNvPr>
              <p:cNvSpPr/>
              <p:nvPr/>
            </p:nvSpPr>
            <p:spPr>
              <a:xfrm>
                <a:off x="3426919" y="4733481"/>
                <a:ext cx="49031" cy="466705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2" name="フリーフォーム: 図形 311">
                <a:extLst>
                  <a:ext uri="{FF2B5EF4-FFF2-40B4-BE49-F238E27FC236}">
                    <a16:creationId xmlns:a16="http://schemas.microsoft.com/office/drawing/2014/main" id="{13BD26C8-C390-71B4-5E42-055FE6CD21A1}"/>
                  </a:ext>
                </a:extLst>
              </p:cNvPr>
              <p:cNvSpPr/>
              <p:nvPr/>
            </p:nvSpPr>
            <p:spPr>
              <a:xfrm>
                <a:off x="3745887" y="4665045"/>
                <a:ext cx="54488" cy="238928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4" name="楕円 313">
                <a:extLst>
                  <a:ext uri="{FF2B5EF4-FFF2-40B4-BE49-F238E27FC236}">
                    <a16:creationId xmlns:a16="http://schemas.microsoft.com/office/drawing/2014/main" id="{DE3FE10D-3E40-C79C-CFB1-77D782A2CD35}"/>
                  </a:ext>
                </a:extLst>
              </p:cNvPr>
              <p:cNvSpPr/>
              <p:nvPr/>
            </p:nvSpPr>
            <p:spPr>
              <a:xfrm rot="1682721">
                <a:off x="3546254" y="4057711"/>
                <a:ext cx="1085300" cy="591884"/>
              </a:xfrm>
              <a:prstGeom prst="ellipse">
                <a:avLst/>
              </a:prstGeom>
              <a:gradFill flip="none" rotWithShape="1">
                <a:gsLst>
                  <a:gs pos="0">
                    <a:srgbClr val="C9C9C9">
                      <a:shade val="30000"/>
                      <a:satMod val="115000"/>
                    </a:srgbClr>
                  </a:gs>
                  <a:gs pos="50000">
                    <a:srgbClr val="C9C9C9">
                      <a:shade val="67500"/>
                      <a:satMod val="115000"/>
                    </a:srgbClr>
                  </a:gs>
                  <a:gs pos="100000">
                    <a:srgbClr val="C9C9C9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3" name="楕円 312">
                <a:extLst>
                  <a:ext uri="{FF2B5EF4-FFF2-40B4-BE49-F238E27FC236}">
                    <a16:creationId xmlns:a16="http://schemas.microsoft.com/office/drawing/2014/main" id="{C50957C0-FF40-C8F3-8F93-88C15E738FB5}"/>
                  </a:ext>
                </a:extLst>
              </p:cNvPr>
              <p:cNvSpPr/>
              <p:nvPr/>
            </p:nvSpPr>
            <p:spPr>
              <a:xfrm rot="1649556">
                <a:off x="3648226" y="4118587"/>
                <a:ext cx="918959" cy="470757"/>
              </a:xfrm>
              <a:prstGeom prst="ellipse">
                <a:avLst/>
              </a:prstGeom>
              <a:solidFill>
                <a:srgbClr val="C9C9C9">
                  <a:alpha val="41176"/>
                </a:srgbClr>
              </a:solidFill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7" name="フリーフォーム: 図形 316">
                <a:extLst>
                  <a:ext uri="{FF2B5EF4-FFF2-40B4-BE49-F238E27FC236}">
                    <a16:creationId xmlns:a16="http://schemas.microsoft.com/office/drawing/2014/main" id="{461B550C-01EE-D063-662A-FA49F9F97CF6}"/>
                  </a:ext>
                </a:extLst>
              </p:cNvPr>
              <p:cNvSpPr/>
              <p:nvPr/>
            </p:nvSpPr>
            <p:spPr>
              <a:xfrm rot="19945504">
                <a:off x="4269754" y="4136218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8" name="フリーフォーム: 図形 317">
                <a:extLst>
                  <a:ext uri="{FF2B5EF4-FFF2-40B4-BE49-F238E27FC236}">
                    <a16:creationId xmlns:a16="http://schemas.microsoft.com/office/drawing/2014/main" id="{5DD4D55A-3447-4A65-70F6-76E384E16DA3}"/>
                  </a:ext>
                </a:extLst>
              </p:cNvPr>
              <p:cNvSpPr/>
              <p:nvPr/>
            </p:nvSpPr>
            <p:spPr>
              <a:xfrm rot="19945504">
                <a:off x="3992489" y="4035496"/>
                <a:ext cx="45032" cy="619716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190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9" name="フリーフォーム: 図形 318">
                <a:extLst>
                  <a:ext uri="{FF2B5EF4-FFF2-40B4-BE49-F238E27FC236}">
                    <a16:creationId xmlns:a16="http://schemas.microsoft.com/office/drawing/2014/main" id="{7DE4C35B-8D70-6644-480A-575AF821455C}"/>
                  </a:ext>
                </a:extLst>
              </p:cNvPr>
              <p:cNvSpPr/>
              <p:nvPr/>
            </p:nvSpPr>
            <p:spPr>
              <a:xfrm rot="19945504">
                <a:off x="3871013" y="4078727"/>
                <a:ext cx="45032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0" name="フリーフォーム: 図形 319">
                <a:extLst>
                  <a:ext uri="{FF2B5EF4-FFF2-40B4-BE49-F238E27FC236}">
                    <a16:creationId xmlns:a16="http://schemas.microsoft.com/office/drawing/2014/main" id="{BF4E57FE-002E-5557-3820-86144C6D0B21}"/>
                  </a:ext>
                </a:extLst>
              </p:cNvPr>
              <p:cNvSpPr/>
              <p:nvPr/>
            </p:nvSpPr>
            <p:spPr>
              <a:xfrm rot="19945504">
                <a:off x="4135291" y="4021458"/>
                <a:ext cx="45032" cy="681688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190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1" name="フリーフォーム: 図形 320">
                <a:extLst>
                  <a:ext uri="{FF2B5EF4-FFF2-40B4-BE49-F238E27FC236}">
                    <a16:creationId xmlns:a16="http://schemas.microsoft.com/office/drawing/2014/main" id="{F232250E-C82F-8666-0434-D463C29B34E4}"/>
                  </a:ext>
                </a:extLst>
              </p:cNvPr>
              <p:cNvSpPr/>
              <p:nvPr/>
            </p:nvSpPr>
            <p:spPr>
              <a:xfrm rot="16368932">
                <a:off x="3942728" y="3971672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2" name="フリーフォーム: 図形 321">
                <a:extLst>
                  <a:ext uri="{FF2B5EF4-FFF2-40B4-BE49-F238E27FC236}">
                    <a16:creationId xmlns:a16="http://schemas.microsoft.com/office/drawing/2014/main" id="{0BB4BE46-EAF1-E939-8E42-CAACD87DF501}"/>
                  </a:ext>
                </a:extLst>
              </p:cNvPr>
              <p:cNvSpPr/>
              <p:nvPr/>
            </p:nvSpPr>
            <p:spPr>
              <a:xfrm rot="16368932">
                <a:off x="4055199" y="4004663"/>
                <a:ext cx="65931" cy="749857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3" name="フリーフォーム: 図形 322">
                <a:extLst>
                  <a:ext uri="{FF2B5EF4-FFF2-40B4-BE49-F238E27FC236}">
                    <a16:creationId xmlns:a16="http://schemas.microsoft.com/office/drawing/2014/main" id="{0F28E250-979F-B157-466E-086E1C3804FA}"/>
                  </a:ext>
                </a:extLst>
              </p:cNvPr>
              <p:cNvSpPr/>
              <p:nvPr/>
            </p:nvSpPr>
            <p:spPr>
              <a:xfrm rot="16368932">
                <a:off x="4227646" y="4249782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65" name="グループ化 364">
              <a:extLst>
                <a:ext uri="{FF2B5EF4-FFF2-40B4-BE49-F238E27FC236}">
                  <a16:creationId xmlns:a16="http://schemas.microsoft.com/office/drawing/2014/main" id="{CD494466-1134-E4A4-CCD1-79D8B2B14F34}"/>
                </a:ext>
              </a:extLst>
            </p:cNvPr>
            <p:cNvGrpSpPr/>
            <p:nvPr/>
          </p:nvGrpSpPr>
          <p:grpSpPr>
            <a:xfrm>
              <a:off x="5080298" y="2201423"/>
              <a:ext cx="127818" cy="276154"/>
              <a:chOff x="478210" y="5974556"/>
              <a:chExt cx="127818" cy="276154"/>
            </a:xfrm>
          </p:grpSpPr>
          <p:sp>
            <p:nvSpPr>
              <p:cNvPr id="362" name="フリーフォーム: 図形 361">
                <a:extLst>
                  <a:ext uri="{FF2B5EF4-FFF2-40B4-BE49-F238E27FC236}">
                    <a16:creationId xmlns:a16="http://schemas.microsoft.com/office/drawing/2014/main" id="{38F33DA3-6E97-F36E-48B6-0D9EEC3617E2}"/>
                  </a:ext>
                </a:extLst>
              </p:cNvPr>
              <p:cNvSpPr/>
              <p:nvPr/>
            </p:nvSpPr>
            <p:spPr>
              <a:xfrm>
                <a:off x="496491" y="5974556"/>
                <a:ext cx="109537" cy="34528"/>
              </a:xfrm>
              <a:custGeom>
                <a:avLst/>
                <a:gdLst>
                  <a:gd name="connsiteX0" fmla="*/ 0 w 109537"/>
                  <a:gd name="connsiteY0" fmla="*/ 0 h 34528"/>
                  <a:gd name="connsiteX1" fmla="*/ 0 w 109537"/>
                  <a:gd name="connsiteY1" fmla="*/ 0 h 34528"/>
                  <a:gd name="connsiteX2" fmla="*/ 30956 w 109537"/>
                  <a:gd name="connsiteY2" fmla="*/ 7144 h 34528"/>
                  <a:gd name="connsiteX3" fmla="*/ 47625 w 109537"/>
                  <a:gd name="connsiteY3" fmla="*/ 11907 h 34528"/>
                  <a:gd name="connsiteX4" fmla="*/ 58340 w 109537"/>
                  <a:gd name="connsiteY4" fmla="*/ 19050 h 34528"/>
                  <a:gd name="connsiteX5" fmla="*/ 90487 w 109537"/>
                  <a:gd name="connsiteY5" fmla="*/ 29766 h 34528"/>
                  <a:gd name="connsiteX6" fmla="*/ 96440 w 109537"/>
                  <a:gd name="connsiteY6" fmla="*/ 34528 h 34528"/>
                  <a:gd name="connsiteX7" fmla="*/ 109537 w 109537"/>
                  <a:gd name="connsiteY7" fmla="*/ 34528 h 3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9537" h="34528">
                    <a:moveTo>
                      <a:pt x="0" y="0"/>
                    </a:moveTo>
                    <a:lnTo>
                      <a:pt x="0" y="0"/>
                    </a:lnTo>
                    <a:cubicBezTo>
                      <a:pt x="7867" y="1748"/>
                      <a:pt x="21826" y="4654"/>
                      <a:pt x="30956" y="7144"/>
                    </a:cubicBezTo>
                    <a:cubicBezTo>
                      <a:pt x="36531" y="8665"/>
                      <a:pt x="42069" y="10319"/>
                      <a:pt x="47625" y="11907"/>
                    </a:cubicBezTo>
                    <a:cubicBezTo>
                      <a:pt x="51197" y="14288"/>
                      <a:pt x="54321" y="17543"/>
                      <a:pt x="58340" y="19050"/>
                    </a:cubicBezTo>
                    <a:cubicBezTo>
                      <a:pt x="81627" y="27783"/>
                      <a:pt x="70847" y="24410"/>
                      <a:pt x="90487" y="29766"/>
                    </a:cubicBezTo>
                    <a:cubicBezTo>
                      <a:pt x="94993" y="32770"/>
                      <a:pt x="93047" y="31135"/>
                      <a:pt x="96440" y="34528"/>
                    </a:cubicBezTo>
                    <a:lnTo>
                      <a:pt x="109537" y="34528"/>
                    </a:lnTo>
                  </a:path>
                </a:pathLst>
              </a:custGeom>
              <a:no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3" name="フリーフォーム: 図形 362">
                <a:extLst>
                  <a:ext uri="{FF2B5EF4-FFF2-40B4-BE49-F238E27FC236}">
                    <a16:creationId xmlns:a16="http://schemas.microsoft.com/office/drawing/2014/main" id="{76C96618-1404-997B-9DDA-C96C8D574009}"/>
                  </a:ext>
                </a:extLst>
              </p:cNvPr>
              <p:cNvSpPr/>
              <p:nvPr/>
            </p:nvSpPr>
            <p:spPr>
              <a:xfrm rot="19708673">
                <a:off x="478210" y="6078755"/>
                <a:ext cx="109537" cy="34528"/>
              </a:xfrm>
              <a:custGeom>
                <a:avLst/>
                <a:gdLst>
                  <a:gd name="connsiteX0" fmla="*/ 0 w 109537"/>
                  <a:gd name="connsiteY0" fmla="*/ 0 h 34528"/>
                  <a:gd name="connsiteX1" fmla="*/ 0 w 109537"/>
                  <a:gd name="connsiteY1" fmla="*/ 0 h 34528"/>
                  <a:gd name="connsiteX2" fmla="*/ 30956 w 109537"/>
                  <a:gd name="connsiteY2" fmla="*/ 7144 h 34528"/>
                  <a:gd name="connsiteX3" fmla="*/ 47625 w 109537"/>
                  <a:gd name="connsiteY3" fmla="*/ 11907 h 34528"/>
                  <a:gd name="connsiteX4" fmla="*/ 58340 w 109537"/>
                  <a:gd name="connsiteY4" fmla="*/ 19050 h 34528"/>
                  <a:gd name="connsiteX5" fmla="*/ 90487 w 109537"/>
                  <a:gd name="connsiteY5" fmla="*/ 29766 h 34528"/>
                  <a:gd name="connsiteX6" fmla="*/ 96440 w 109537"/>
                  <a:gd name="connsiteY6" fmla="*/ 34528 h 34528"/>
                  <a:gd name="connsiteX7" fmla="*/ 109537 w 109537"/>
                  <a:gd name="connsiteY7" fmla="*/ 34528 h 3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9537" h="34528">
                    <a:moveTo>
                      <a:pt x="0" y="0"/>
                    </a:moveTo>
                    <a:lnTo>
                      <a:pt x="0" y="0"/>
                    </a:lnTo>
                    <a:cubicBezTo>
                      <a:pt x="7867" y="1748"/>
                      <a:pt x="21826" y="4654"/>
                      <a:pt x="30956" y="7144"/>
                    </a:cubicBezTo>
                    <a:cubicBezTo>
                      <a:pt x="36531" y="8665"/>
                      <a:pt x="42069" y="10319"/>
                      <a:pt x="47625" y="11907"/>
                    </a:cubicBezTo>
                    <a:cubicBezTo>
                      <a:pt x="51197" y="14288"/>
                      <a:pt x="54321" y="17543"/>
                      <a:pt x="58340" y="19050"/>
                    </a:cubicBezTo>
                    <a:cubicBezTo>
                      <a:pt x="81627" y="27783"/>
                      <a:pt x="70847" y="24410"/>
                      <a:pt x="90487" y="29766"/>
                    </a:cubicBezTo>
                    <a:cubicBezTo>
                      <a:pt x="94993" y="32770"/>
                      <a:pt x="93047" y="31135"/>
                      <a:pt x="96440" y="34528"/>
                    </a:cubicBezTo>
                    <a:lnTo>
                      <a:pt x="109537" y="34528"/>
                    </a:lnTo>
                  </a:path>
                </a:pathLst>
              </a:custGeom>
              <a:no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4" name="フリーフォーム: 図形 363">
                <a:extLst>
                  <a:ext uri="{FF2B5EF4-FFF2-40B4-BE49-F238E27FC236}">
                    <a16:creationId xmlns:a16="http://schemas.microsoft.com/office/drawing/2014/main" id="{C2ABDC9D-93E5-A261-3316-875DCF30C7C9}"/>
                  </a:ext>
                </a:extLst>
              </p:cNvPr>
              <p:cNvSpPr/>
              <p:nvPr/>
            </p:nvSpPr>
            <p:spPr>
              <a:xfrm rot="17843319">
                <a:off x="530739" y="6178678"/>
                <a:ext cx="109537" cy="34528"/>
              </a:xfrm>
              <a:custGeom>
                <a:avLst/>
                <a:gdLst>
                  <a:gd name="connsiteX0" fmla="*/ 0 w 109537"/>
                  <a:gd name="connsiteY0" fmla="*/ 0 h 34528"/>
                  <a:gd name="connsiteX1" fmla="*/ 0 w 109537"/>
                  <a:gd name="connsiteY1" fmla="*/ 0 h 34528"/>
                  <a:gd name="connsiteX2" fmla="*/ 30956 w 109537"/>
                  <a:gd name="connsiteY2" fmla="*/ 7144 h 34528"/>
                  <a:gd name="connsiteX3" fmla="*/ 47625 w 109537"/>
                  <a:gd name="connsiteY3" fmla="*/ 11907 h 34528"/>
                  <a:gd name="connsiteX4" fmla="*/ 58340 w 109537"/>
                  <a:gd name="connsiteY4" fmla="*/ 19050 h 34528"/>
                  <a:gd name="connsiteX5" fmla="*/ 90487 w 109537"/>
                  <a:gd name="connsiteY5" fmla="*/ 29766 h 34528"/>
                  <a:gd name="connsiteX6" fmla="*/ 96440 w 109537"/>
                  <a:gd name="connsiteY6" fmla="*/ 34528 h 34528"/>
                  <a:gd name="connsiteX7" fmla="*/ 109537 w 109537"/>
                  <a:gd name="connsiteY7" fmla="*/ 34528 h 3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9537" h="34528">
                    <a:moveTo>
                      <a:pt x="0" y="0"/>
                    </a:moveTo>
                    <a:lnTo>
                      <a:pt x="0" y="0"/>
                    </a:lnTo>
                    <a:cubicBezTo>
                      <a:pt x="7867" y="1748"/>
                      <a:pt x="21826" y="4654"/>
                      <a:pt x="30956" y="7144"/>
                    </a:cubicBezTo>
                    <a:cubicBezTo>
                      <a:pt x="36531" y="8665"/>
                      <a:pt x="42069" y="10319"/>
                      <a:pt x="47625" y="11907"/>
                    </a:cubicBezTo>
                    <a:cubicBezTo>
                      <a:pt x="51197" y="14288"/>
                      <a:pt x="54321" y="17543"/>
                      <a:pt x="58340" y="19050"/>
                    </a:cubicBezTo>
                    <a:cubicBezTo>
                      <a:pt x="81627" y="27783"/>
                      <a:pt x="70847" y="24410"/>
                      <a:pt x="90487" y="29766"/>
                    </a:cubicBezTo>
                    <a:cubicBezTo>
                      <a:pt x="94993" y="32770"/>
                      <a:pt x="93047" y="31135"/>
                      <a:pt x="96440" y="34528"/>
                    </a:cubicBezTo>
                    <a:lnTo>
                      <a:pt x="109537" y="34528"/>
                    </a:lnTo>
                  </a:path>
                </a:pathLst>
              </a:custGeom>
              <a:no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66" name="爆発: 8 pt 365">
              <a:extLst>
                <a:ext uri="{FF2B5EF4-FFF2-40B4-BE49-F238E27FC236}">
                  <a16:creationId xmlns:a16="http://schemas.microsoft.com/office/drawing/2014/main" id="{D6C390F5-D205-50F1-1E92-7236ED236177}"/>
                </a:ext>
              </a:extLst>
            </p:cNvPr>
            <p:cNvSpPr/>
            <p:nvPr/>
          </p:nvSpPr>
          <p:spPr>
            <a:xfrm>
              <a:off x="2480294" y="1731970"/>
              <a:ext cx="2692095" cy="1939310"/>
            </a:xfrm>
            <a:prstGeom prst="irregularSeal1">
              <a:avLst/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000" dirty="0">
                  <a:solidFill>
                    <a:schemeClr val="tx1"/>
                  </a:solidFill>
                </a:rPr>
                <a:t>危険！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４）大雨が降ってきたら！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イ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「川や用水路の様子が気になりますか」？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223444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気になるが、絶対に見に行かない。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気になるため、早めに見に行く。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00473" y="2865139"/>
            <a:ext cx="6840760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大雨によって川や用水路が水であふれて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来ると、周辺にも激しい水の流れが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できやすく、非常に危険です。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大雨時の危険な場所は「河川・用水路」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「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アンダーパス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」「斜面・ガケ」です。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雨水は低いところに流れ込むため、すぐに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冠水します。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車が水没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し、車内に取り残され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ると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非常に危険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なため、無理をして通らず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迂回するなどの対応をとってください。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2230117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A36B383-7D4C-9E68-1493-1820AD1BA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160" y="2928200"/>
            <a:ext cx="3384235" cy="22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3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４）大雨が降ってきたら！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「近くに川がなくても水害は発生する」！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72480" y="1556792"/>
            <a:ext cx="6696743" cy="4896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短時間に大量の雨が下水道管に流入する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と、地盤面より低い建築物や駐車場へ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水が流入したりすることがあります。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地下では、危険を察知することが遅れて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しまいがちになります。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気象情報を確認しつつ、地上に移動でき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るようにしておきましょう。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家の近くに川がなくても、排水しきれ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なくなった雨水がマンホールから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勢いよくあふれ出すこともあるので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注意しましょう。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301" name="グループ化 300">
            <a:extLst>
              <a:ext uri="{FF2B5EF4-FFF2-40B4-BE49-F238E27FC236}">
                <a16:creationId xmlns:a16="http://schemas.microsoft.com/office/drawing/2014/main" id="{CE405960-6688-5EA0-1B4D-21A74B61069E}"/>
              </a:ext>
            </a:extLst>
          </p:cNvPr>
          <p:cNvGrpSpPr/>
          <p:nvPr/>
        </p:nvGrpSpPr>
        <p:grpSpPr>
          <a:xfrm>
            <a:off x="6206775" y="1563177"/>
            <a:ext cx="3451875" cy="2275296"/>
            <a:chOff x="6641855" y="1910935"/>
            <a:chExt cx="3797062" cy="2502826"/>
          </a:xfrm>
        </p:grpSpPr>
        <p:grpSp>
          <p:nvGrpSpPr>
            <p:cNvPr id="295" name="グループ化 294">
              <a:extLst>
                <a:ext uri="{FF2B5EF4-FFF2-40B4-BE49-F238E27FC236}">
                  <a16:creationId xmlns:a16="http://schemas.microsoft.com/office/drawing/2014/main" id="{EAC1C4E7-377A-D13D-E845-7AB0BBAA6DFC}"/>
                </a:ext>
              </a:extLst>
            </p:cNvPr>
            <p:cNvGrpSpPr/>
            <p:nvPr/>
          </p:nvGrpSpPr>
          <p:grpSpPr>
            <a:xfrm>
              <a:off x="7475413" y="1910935"/>
              <a:ext cx="2963504" cy="2502826"/>
              <a:chOff x="4257222" y="2441533"/>
              <a:chExt cx="2963504" cy="2502826"/>
            </a:xfrm>
          </p:grpSpPr>
          <p:sp>
            <p:nvSpPr>
              <p:cNvPr id="242" name="フリーフォーム: 図形 241">
                <a:extLst>
                  <a:ext uri="{FF2B5EF4-FFF2-40B4-BE49-F238E27FC236}">
                    <a16:creationId xmlns:a16="http://schemas.microsoft.com/office/drawing/2014/main" id="{A3D919DC-B8C6-88E3-EB1E-9F3601875651}"/>
                  </a:ext>
                </a:extLst>
              </p:cNvPr>
              <p:cNvSpPr/>
              <p:nvPr/>
            </p:nvSpPr>
            <p:spPr>
              <a:xfrm>
                <a:off x="4808984" y="2441533"/>
                <a:ext cx="1989937" cy="1959018"/>
              </a:xfrm>
              <a:custGeom>
                <a:avLst/>
                <a:gdLst>
                  <a:gd name="connsiteX0" fmla="*/ 41275 w 2003425"/>
                  <a:gd name="connsiteY0" fmla="*/ 1955800 h 1955800"/>
                  <a:gd name="connsiteX1" fmla="*/ 0 w 2003425"/>
                  <a:gd name="connsiteY1" fmla="*/ 22225 h 1955800"/>
                  <a:gd name="connsiteX2" fmla="*/ 1946275 w 2003425"/>
                  <a:gd name="connsiteY2" fmla="*/ 0 h 1955800"/>
                  <a:gd name="connsiteX3" fmla="*/ 2003425 w 2003425"/>
                  <a:gd name="connsiteY3" fmla="*/ 1939925 h 1955800"/>
                  <a:gd name="connsiteX4" fmla="*/ 41275 w 2003425"/>
                  <a:gd name="connsiteY4" fmla="*/ 1955800 h 195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3425" h="1955800">
                    <a:moveTo>
                      <a:pt x="41275" y="1955800"/>
                    </a:moveTo>
                    <a:lnTo>
                      <a:pt x="0" y="22225"/>
                    </a:lnTo>
                    <a:lnTo>
                      <a:pt x="1946275" y="0"/>
                    </a:lnTo>
                    <a:lnTo>
                      <a:pt x="2003425" y="1939925"/>
                    </a:lnTo>
                    <a:lnTo>
                      <a:pt x="41275" y="1955800"/>
                    </a:lnTo>
                    <a:close/>
                  </a:path>
                </a:pathLst>
              </a:custGeom>
              <a:solidFill>
                <a:srgbClr val="D9D9D9">
                  <a:alpha val="40000"/>
                </a:srgbClr>
              </a:solidFill>
              <a:ln w="7620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grpSp>
            <p:nvGrpSpPr>
              <p:cNvPr id="254" name="グループ化 253">
                <a:extLst>
                  <a:ext uri="{FF2B5EF4-FFF2-40B4-BE49-F238E27FC236}">
                    <a16:creationId xmlns:a16="http://schemas.microsoft.com/office/drawing/2014/main" id="{5582A0DB-19E4-2574-4F01-64B2FBA0A1D4}"/>
                  </a:ext>
                </a:extLst>
              </p:cNvPr>
              <p:cNvGrpSpPr/>
              <p:nvPr/>
            </p:nvGrpSpPr>
            <p:grpSpPr>
              <a:xfrm>
                <a:off x="6237261" y="3346477"/>
                <a:ext cx="522288" cy="1012798"/>
                <a:chOff x="6224984" y="3338539"/>
                <a:chExt cx="522288" cy="1012798"/>
              </a:xfrm>
            </p:grpSpPr>
            <p:sp>
              <p:nvSpPr>
                <p:cNvPr id="250" name="フリーフォーム: 図形 249">
                  <a:extLst>
                    <a:ext uri="{FF2B5EF4-FFF2-40B4-BE49-F238E27FC236}">
                      <a16:creationId xmlns:a16="http://schemas.microsoft.com/office/drawing/2014/main" id="{EEB42F98-239F-D16F-E9B6-8F0D6DF454F2}"/>
                    </a:ext>
                  </a:extLst>
                </p:cNvPr>
                <p:cNvSpPr/>
                <p:nvPr/>
              </p:nvSpPr>
              <p:spPr>
                <a:xfrm>
                  <a:off x="6256338" y="3476625"/>
                  <a:ext cx="490538" cy="657622"/>
                </a:xfrm>
                <a:custGeom>
                  <a:avLst/>
                  <a:gdLst>
                    <a:gd name="connsiteX0" fmla="*/ 495300 w 508000"/>
                    <a:gd name="connsiteY0" fmla="*/ 495300 h 673100"/>
                    <a:gd name="connsiteX1" fmla="*/ 508000 w 508000"/>
                    <a:gd name="connsiteY1" fmla="*/ 673100 h 673100"/>
                    <a:gd name="connsiteX2" fmla="*/ 0 w 508000"/>
                    <a:gd name="connsiteY2" fmla="*/ 120650 h 673100"/>
                    <a:gd name="connsiteX3" fmla="*/ 12700 w 508000"/>
                    <a:gd name="connsiteY3" fmla="*/ 0 h 673100"/>
                    <a:gd name="connsiteX4" fmla="*/ 495300 w 508000"/>
                    <a:gd name="connsiteY4" fmla="*/ 495300 h 673100"/>
                    <a:gd name="connsiteX0" fmla="*/ 495300 w 495300"/>
                    <a:gd name="connsiteY0" fmla="*/ 495300 h 681434"/>
                    <a:gd name="connsiteX1" fmla="*/ 493712 w 495300"/>
                    <a:gd name="connsiteY1" fmla="*/ 681434 h 681434"/>
                    <a:gd name="connsiteX2" fmla="*/ 0 w 495300"/>
                    <a:gd name="connsiteY2" fmla="*/ 120650 h 681434"/>
                    <a:gd name="connsiteX3" fmla="*/ 12700 w 495300"/>
                    <a:gd name="connsiteY3" fmla="*/ 0 h 681434"/>
                    <a:gd name="connsiteX4" fmla="*/ 495300 w 495300"/>
                    <a:gd name="connsiteY4" fmla="*/ 495300 h 681434"/>
                    <a:gd name="connsiteX0" fmla="*/ 495300 w 495300"/>
                    <a:gd name="connsiteY0" fmla="*/ 495300 h 676672"/>
                    <a:gd name="connsiteX1" fmla="*/ 493712 w 495300"/>
                    <a:gd name="connsiteY1" fmla="*/ 676672 h 676672"/>
                    <a:gd name="connsiteX2" fmla="*/ 0 w 495300"/>
                    <a:gd name="connsiteY2" fmla="*/ 120650 h 676672"/>
                    <a:gd name="connsiteX3" fmla="*/ 12700 w 495300"/>
                    <a:gd name="connsiteY3" fmla="*/ 0 h 676672"/>
                    <a:gd name="connsiteX4" fmla="*/ 495300 w 495300"/>
                    <a:gd name="connsiteY4" fmla="*/ 495300 h 676672"/>
                    <a:gd name="connsiteX0" fmla="*/ 492919 w 492919"/>
                    <a:gd name="connsiteY0" fmla="*/ 495300 h 676672"/>
                    <a:gd name="connsiteX1" fmla="*/ 491331 w 492919"/>
                    <a:gd name="connsiteY1" fmla="*/ 676672 h 676672"/>
                    <a:gd name="connsiteX2" fmla="*/ 0 w 492919"/>
                    <a:gd name="connsiteY2" fmla="*/ 144463 h 676672"/>
                    <a:gd name="connsiteX3" fmla="*/ 10319 w 492919"/>
                    <a:gd name="connsiteY3" fmla="*/ 0 h 676672"/>
                    <a:gd name="connsiteX4" fmla="*/ 492919 w 492919"/>
                    <a:gd name="connsiteY4" fmla="*/ 495300 h 676672"/>
                    <a:gd name="connsiteX0" fmla="*/ 478632 w 491345"/>
                    <a:gd name="connsiteY0" fmla="*/ 515541 h 676672"/>
                    <a:gd name="connsiteX1" fmla="*/ 491331 w 491345"/>
                    <a:gd name="connsiteY1" fmla="*/ 676672 h 676672"/>
                    <a:gd name="connsiteX2" fmla="*/ 0 w 491345"/>
                    <a:gd name="connsiteY2" fmla="*/ 144463 h 676672"/>
                    <a:gd name="connsiteX3" fmla="*/ 10319 w 491345"/>
                    <a:gd name="connsiteY3" fmla="*/ 0 h 676672"/>
                    <a:gd name="connsiteX4" fmla="*/ 478632 w 491345"/>
                    <a:gd name="connsiteY4" fmla="*/ 515541 h 676672"/>
                    <a:gd name="connsiteX0" fmla="*/ 492919 w 492919"/>
                    <a:gd name="connsiteY0" fmla="*/ 501254 h 676672"/>
                    <a:gd name="connsiteX1" fmla="*/ 491331 w 492919"/>
                    <a:gd name="connsiteY1" fmla="*/ 676672 h 676672"/>
                    <a:gd name="connsiteX2" fmla="*/ 0 w 492919"/>
                    <a:gd name="connsiteY2" fmla="*/ 144463 h 676672"/>
                    <a:gd name="connsiteX3" fmla="*/ 10319 w 492919"/>
                    <a:gd name="connsiteY3" fmla="*/ 0 h 676672"/>
                    <a:gd name="connsiteX4" fmla="*/ 492919 w 492919"/>
                    <a:gd name="connsiteY4" fmla="*/ 501254 h 676672"/>
                    <a:gd name="connsiteX0" fmla="*/ 492919 w 492919"/>
                    <a:gd name="connsiteY0" fmla="*/ 510779 h 676672"/>
                    <a:gd name="connsiteX1" fmla="*/ 491331 w 492919"/>
                    <a:gd name="connsiteY1" fmla="*/ 676672 h 676672"/>
                    <a:gd name="connsiteX2" fmla="*/ 0 w 492919"/>
                    <a:gd name="connsiteY2" fmla="*/ 144463 h 676672"/>
                    <a:gd name="connsiteX3" fmla="*/ 10319 w 492919"/>
                    <a:gd name="connsiteY3" fmla="*/ 0 h 676672"/>
                    <a:gd name="connsiteX4" fmla="*/ 492919 w 492919"/>
                    <a:gd name="connsiteY4" fmla="*/ 510779 h 676672"/>
                    <a:gd name="connsiteX0" fmla="*/ 490538 w 490538"/>
                    <a:gd name="connsiteY0" fmla="*/ 510779 h 676672"/>
                    <a:gd name="connsiteX1" fmla="*/ 488950 w 490538"/>
                    <a:gd name="connsiteY1" fmla="*/ 676672 h 676672"/>
                    <a:gd name="connsiteX2" fmla="*/ 0 w 490538"/>
                    <a:gd name="connsiteY2" fmla="*/ 139701 h 676672"/>
                    <a:gd name="connsiteX3" fmla="*/ 7938 w 490538"/>
                    <a:gd name="connsiteY3" fmla="*/ 0 h 676672"/>
                    <a:gd name="connsiteX4" fmla="*/ 490538 w 490538"/>
                    <a:gd name="connsiteY4" fmla="*/ 510779 h 676672"/>
                    <a:gd name="connsiteX0" fmla="*/ 490538 w 490538"/>
                    <a:gd name="connsiteY0" fmla="*/ 491729 h 657622"/>
                    <a:gd name="connsiteX1" fmla="*/ 488950 w 490538"/>
                    <a:gd name="connsiteY1" fmla="*/ 657622 h 657622"/>
                    <a:gd name="connsiteX2" fmla="*/ 0 w 490538"/>
                    <a:gd name="connsiteY2" fmla="*/ 120651 h 657622"/>
                    <a:gd name="connsiteX3" fmla="*/ 5557 w 490538"/>
                    <a:gd name="connsiteY3" fmla="*/ 0 h 657622"/>
                    <a:gd name="connsiteX4" fmla="*/ 490538 w 490538"/>
                    <a:gd name="connsiteY4" fmla="*/ 491729 h 657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90538" h="657622">
                      <a:moveTo>
                        <a:pt x="490538" y="491729"/>
                      </a:moveTo>
                      <a:cubicBezTo>
                        <a:pt x="490009" y="553774"/>
                        <a:pt x="489479" y="595577"/>
                        <a:pt x="488950" y="657622"/>
                      </a:cubicBezTo>
                      <a:lnTo>
                        <a:pt x="0" y="120651"/>
                      </a:lnTo>
                      <a:lnTo>
                        <a:pt x="5557" y="0"/>
                      </a:lnTo>
                      <a:lnTo>
                        <a:pt x="490538" y="49172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tint val="66000"/>
                        <a:satMod val="160000"/>
                      </a:schemeClr>
                    </a:gs>
                    <a:gs pos="50000">
                      <a:schemeClr val="bg1">
                        <a:lumMod val="65000"/>
                        <a:tint val="44500"/>
                        <a:satMod val="160000"/>
                      </a:schemeClr>
                    </a:gs>
                    <a:gs pos="100000">
                      <a:schemeClr val="bg1">
                        <a:lumMod val="65000"/>
                        <a:tint val="23500"/>
                        <a:satMod val="160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9" name="フリーフォーム: 図形 248">
                  <a:extLst>
                    <a:ext uri="{FF2B5EF4-FFF2-40B4-BE49-F238E27FC236}">
                      <a16:creationId xmlns:a16="http://schemas.microsoft.com/office/drawing/2014/main" id="{6A8CEE1C-B7A0-DB28-CDF7-64F3C20AA419}"/>
                    </a:ext>
                  </a:extLst>
                </p:cNvPr>
                <p:cNvSpPr/>
                <p:nvPr/>
              </p:nvSpPr>
              <p:spPr>
                <a:xfrm>
                  <a:off x="6224984" y="3615135"/>
                  <a:ext cx="518716" cy="736202"/>
                </a:xfrm>
                <a:custGeom>
                  <a:avLst/>
                  <a:gdLst>
                    <a:gd name="connsiteX0" fmla="*/ 498475 w 498475"/>
                    <a:gd name="connsiteY0" fmla="*/ 711200 h 711200"/>
                    <a:gd name="connsiteX1" fmla="*/ 495300 w 498475"/>
                    <a:gd name="connsiteY1" fmla="*/ 539750 h 711200"/>
                    <a:gd name="connsiteX2" fmla="*/ 9525 w 498475"/>
                    <a:gd name="connsiteY2" fmla="*/ 0 h 711200"/>
                    <a:gd name="connsiteX3" fmla="*/ 0 w 498475"/>
                    <a:gd name="connsiteY3" fmla="*/ 149225 h 711200"/>
                    <a:gd name="connsiteX4" fmla="*/ 498475 w 498475"/>
                    <a:gd name="connsiteY4" fmla="*/ 711200 h 711200"/>
                    <a:gd name="connsiteX0" fmla="*/ 498475 w 498475"/>
                    <a:gd name="connsiteY0" fmla="*/ 754062 h 754062"/>
                    <a:gd name="connsiteX1" fmla="*/ 495300 w 498475"/>
                    <a:gd name="connsiteY1" fmla="*/ 539750 h 754062"/>
                    <a:gd name="connsiteX2" fmla="*/ 9525 w 498475"/>
                    <a:gd name="connsiteY2" fmla="*/ 0 h 754062"/>
                    <a:gd name="connsiteX3" fmla="*/ 0 w 498475"/>
                    <a:gd name="connsiteY3" fmla="*/ 149225 h 754062"/>
                    <a:gd name="connsiteX4" fmla="*/ 498475 w 498475"/>
                    <a:gd name="connsiteY4" fmla="*/ 754062 h 754062"/>
                    <a:gd name="connsiteX0" fmla="*/ 498475 w 498475"/>
                    <a:gd name="connsiteY0" fmla="*/ 754062 h 754062"/>
                    <a:gd name="connsiteX1" fmla="*/ 495300 w 498475"/>
                    <a:gd name="connsiteY1" fmla="*/ 544512 h 754062"/>
                    <a:gd name="connsiteX2" fmla="*/ 9525 w 498475"/>
                    <a:gd name="connsiteY2" fmla="*/ 0 h 754062"/>
                    <a:gd name="connsiteX3" fmla="*/ 0 w 498475"/>
                    <a:gd name="connsiteY3" fmla="*/ 149225 h 754062"/>
                    <a:gd name="connsiteX4" fmla="*/ 498475 w 498475"/>
                    <a:gd name="connsiteY4" fmla="*/ 754062 h 754062"/>
                    <a:gd name="connsiteX0" fmla="*/ 518716 w 518716"/>
                    <a:gd name="connsiteY0" fmla="*/ 754062 h 754062"/>
                    <a:gd name="connsiteX1" fmla="*/ 515541 w 518716"/>
                    <a:gd name="connsiteY1" fmla="*/ 544512 h 754062"/>
                    <a:gd name="connsiteX2" fmla="*/ 29766 w 518716"/>
                    <a:gd name="connsiteY2" fmla="*/ 0 h 754062"/>
                    <a:gd name="connsiteX3" fmla="*/ 0 w 518716"/>
                    <a:gd name="connsiteY3" fmla="*/ 180181 h 754062"/>
                    <a:gd name="connsiteX4" fmla="*/ 518716 w 518716"/>
                    <a:gd name="connsiteY4" fmla="*/ 754062 h 754062"/>
                    <a:gd name="connsiteX0" fmla="*/ 518716 w 518716"/>
                    <a:gd name="connsiteY0" fmla="*/ 736202 h 736202"/>
                    <a:gd name="connsiteX1" fmla="*/ 515541 w 518716"/>
                    <a:gd name="connsiteY1" fmla="*/ 526652 h 736202"/>
                    <a:gd name="connsiteX2" fmla="*/ 22622 w 518716"/>
                    <a:gd name="connsiteY2" fmla="*/ 0 h 736202"/>
                    <a:gd name="connsiteX3" fmla="*/ 0 w 518716"/>
                    <a:gd name="connsiteY3" fmla="*/ 162321 h 736202"/>
                    <a:gd name="connsiteX4" fmla="*/ 518716 w 518716"/>
                    <a:gd name="connsiteY4" fmla="*/ 736202 h 736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8716" h="736202">
                      <a:moveTo>
                        <a:pt x="518716" y="736202"/>
                      </a:moveTo>
                      <a:cubicBezTo>
                        <a:pt x="517658" y="679052"/>
                        <a:pt x="516599" y="583802"/>
                        <a:pt x="515541" y="526652"/>
                      </a:cubicBezTo>
                      <a:lnTo>
                        <a:pt x="22622" y="0"/>
                      </a:lnTo>
                      <a:lnTo>
                        <a:pt x="0" y="162321"/>
                      </a:lnTo>
                      <a:cubicBezTo>
                        <a:pt x="166158" y="349646"/>
                        <a:pt x="352558" y="548877"/>
                        <a:pt x="518716" y="73620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3" name="フリーフォーム: 図形 252">
                  <a:extLst>
                    <a:ext uri="{FF2B5EF4-FFF2-40B4-BE49-F238E27FC236}">
                      <a16:creationId xmlns:a16="http://schemas.microsoft.com/office/drawing/2014/main" id="{EF47C770-C962-E322-4565-0C002D2E53A9}"/>
                    </a:ext>
                  </a:extLst>
                </p:cNvPr>
                <p:cNvSpPr/>
                <p:nvPr/>
              </p:nvSpPr>
              <p:spPr>
                <a:xfrm>
                  <a:off x="6273799" y="3338539"/>
                  <a:ext cx="473473" cy="626665"/>
                </a:xfrm>
                <a:custGeom>
                  <a:avLst/>
                  <a:gdLst>
                    <a:gd name="connsiteX0" fmla="*/ 498475 w 498475"/>
                    <a:gd name="connsiteY0" fmla="*/ 711200 h 711200"/>
                    <a:gd name="connsiteX1" fmla="*/ 495300 w 498475"/>
                    <a:gd name="connsiteY1" fmla="*/ 539750 h 711200"/>
                    <a:gd name="connsiteX2" fmla="*/ 9525 w 498475"/>
                    <a:gd name="connsiteY2" fmla="*/ 0 h 711200"/>
                    <a:gd name="connsiteX3" fmla="*/ 0 w 498475"/>
                    <a:gd name="connsiteY3" fmla="*/ 149225 h 711200"/>
                    <a:gd name="connsiteX4" fmla="*/ 498475 w 498475"/>
                    <a:gd name="connsiteY4" fmla="*/ 711200 h 711200"/>
                    <a:gd name="connsiteX0" fmla="*/ 488950 w 488950"/>
                    <a:gd name="connsiteY0" fmla="*/ 711200 h 711200"/>
                    <a:gd name="connsiteX1" fmla="*/ 485775 w 488950"/>
                    <a:gd name="connsiteY1" fmla="*/ 539750 h 711200"/>
                    <a:gd name="connsiteX2" fmla="*/ 0 w 488950"/>
                    <a:gd name="connsiteY2" fmla="*/ 0 h 711200"/>
                    <a:gd name="connsiteX3" fmla="*/ 16668 w 488950"/>
                    <a:gd name="connsiteY3" fmla="*/ 208756 h 711200"/>
                    <a:gd name="connsiteX4" fmla="*/ 488950 w 488950"/>
                    <a:gd name="connsiteY4" fmla="*/ 711200 h 711200"/>
                    <a:gd name="connsiteX0" fmla="*/ 472282 w 472282"/>
                    <a:gd name="connsiteY0" fmla="*/ 681434 h 681434"/>
                    <a:gd name="connsiteX1" fmla="*/ 469107 w 472282"/>
                    <a:gd name="connsiteY1" fmla="*/ 509984 h 681434"/>
                    <a:gd name="connsiteX2" fmla="*/ 1191 w 472282"/>
                    <a:gd name="connsiteY2" fmla="*/ 0 h 681434"/>
                    <a:gd name="connsiteX3" fmla="*/ 0 w 472282"/>
                    <a:gd name="connsiteY3" fmla="*/ 178990 h 681434"/>
                    <a:gd name="connsiteX4" fmla="*/ 472282 w 472282"/>
                    <a:gd name="connsiteY4" fmla="*/ 681434 h 681434"/>
                    <a:gd name="connsiteX0" fmla="*/ 472282 w 472282"/>
                    <a:gd name="connsiteY0" fmla="*/ 650478 h 650478"/>
                    <a:gd name="connsiteX1" fmla="*/ 469107 w 472282"/>
                    <a:gd name="connsiteY1" fmla="*/ 479028 h 650478"/>
                    <a:gd name="connsiteX2" fmla="*/ 5953 w 472282"/>
                    <a:gd name="connsiteY2" fmla="*/ 0 h 650478"/>
                    <a:gd name="connsiteX3" fmla="*/ 0 w 472282"/>
                    <a:gd name="connsiteY3" fmla="*/ 148034 h 650478"/>
                    <a:gd name="connsiteX4" fmla="*/ 472282 w 472282"/>
                    <a:gd name="connsiteY4" fmla="*/ 650478 h 650478"/>
                    <a:gd name="connsiteX0" fmla="*/ 473473 w 473473"/>
                    <a:gd name="connsiteY0" fmla="*/ 650478 h 650478"/>
                    <a:gd name="connsiteX1" fmla="*/ 470298 w 473473"/>
                    <a:gd name="connsiteY1" fmla="*/ 479028 h 650478"/>
                    <a:gd name="connsiteX2" fmla="*/ 7144 w 473473"/>
                    <a:gd name="connsiteY2" fmla="*/ 0 h 650478"/>
                    <a:gd name="connsiteX3" fmla="*/ 0 w 473473"/>
                    <a:gd name="connsiteY3" fmla="*/ 164702 h 650478"/>
                    <a:gd name="connsiteX4" fmla="*/ 473473 w 473473"/>
                    <a:gd name="connsiteY4" fmla="*/ 650478 h 650478"/>
                    <a:gd name="connsiteX0" fmla="*/ 473473 w 473473"/>
                    <a:gd name="connsiteY0" fmla="*/ 650478 h 650478"/>
                    <a:gd name="connsiteX1" fmla="*/ 470298 w 473473"/>
                    <a:gd name="connsiteY1" fmla="*/ 479028 h 650478"/>
                    <a:gd name="connsiteX2" fmla="*/ 7144 w 473473"/>
                    <a:gd name="connsiteY2" fmla="*/ 0 h 650478"/>
                    <a:gd name="connsiteX3" fmla="*/ 0 w 473473"/>
                    <a:gd name="connsiteY3" fmla="*/ 164702 h 650478"/>
                    <a:gd name="connsiteX4" fmla="*/ 473473 w 473473"/>
                    <a:gd name="connsiteY4" fmla="*/ 650478 h 650478"/>
                    <a:gd name="connsiteX0" fmla="*/ 473473 w 473473"/>
                    <a:gd name="connsiteY0" fmla="*/ 626665 h 626665"/>
                    <a:gd name="connsiteX1" fmla="*/ 470298 w 473473"/>
                    <a:gd name="connsiteY1" fmla="*/ 455215 h 626665"/>
                    <a:gd name="connsiteX2" fmla="*/ 7144 w 473473"/>
                    <a:gd name="connsiteY2" fmla="*/ 0 h 626665"/>
                    <a:gd name="connsiteX3" fmla="*/ 0 w 473473"/>
                    <a:gd name="connsiteY3" fmla="*/ 140889 h 626665"/>
                    <a:gd name="connsiteX4" fmla="*/ 473473 w 473473"/>
                    <a:gd name="connsiteY4" fmla="*/ 626665 h 626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3473" h="626665">
                      <a:moveTo>
                        <a:pt x="473473" y="626665"/>
                      </a:moveTo>
                      <a:cubicBezTo>
                        <a:pt x="472415" y="569515"/>
                        <a:pt x="471356" y="512365"/>
                        <a:pt x="470298" y="455215"/>
                      </a:cubicBezTo>
                      <a:lnTo>
                        <a:pt x="7144" y="0"/>
                      </a:lnTo>
                      <a:lnTo>
                        <a:pt x="0" y="140889"/>
                      </a:lnTo>
                      <a:cubicBezTo>
                        <a:pt x="170920" y="327023"/>
                        <a:pt x="307315" y="439340"/>
                        <a:pt x="473473" y="62666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81" name="グループ化 280">
                <a:extLst>
                  <a:ext uri="{FF2B5EF4-FFF2-40B4-BE49-F238E27FC236}">
                    <a16:creationId xmlns:a16="http://schemas.microsoft.com/office/drawing/2014/main" id="{BB4D7409-C948-4C78-A9A2-7913D42EA6E2}"/>
                  </a:ext>
                </a:extLst>
              </p:cNvPr>
              <p:cNvGrpSpPr/>
              <p:nvPr/>
            </p:nvGrpSpPr>
            <p:grpSpPr>
              <a:xfrm>
                <a:off x="4257222" y="2806559"/>
                <a:ext cx="2963504" cy="2137800"/>
                <a:chOff x="4257222" y="2806559"/>
                <a:chExt cx="2963504" cy="2137800"/>
              </a:xfrm>
            </p:grpSpPr>
            <p:grpSp>
              <p:nvGrpSpPr>
                <p:cNvPr id="279" name="グループ化 278">
                  <a:extLst>
                    <a:ext uri="{FF2B5EF4-FFF2-40B4-BE49-F238E27FC236}">
                      <a16:creationId xmlns:a16="http://schemas.microsoft.com/office/drawing/2014/main" id="{6725AD7A-35A7-5407-A951-1E84BF16B055}"/>
                    </a:ext>
                  </a:extLst>
                </p:cNvPr>
                <p:cNvGrpSpPr/>
                <p:nvPr/>
              </p:nvGrpSpPr>
              <p:grpSpPr>
                <a:xfrm>
                  <a:off x="4257222" y="2806559"/>
                  <a:ext cx="2963504" cy="2137800"/>
                  <a:chOff x="4257222" y="2806559"/>
                  <a:chExt cx="2963504" cy="2137800"/>
                </a:xfrm>
              </p:grpSpPr>
              <p:grpSp>
                <p:nvGrpSpPr>
                  <p:cNvPr id="277" name="グループ化 276">
                    <a:extLst>
                      <a:ext uri="{FF2B5EF4-FFF2-40B4-BE49-F238E27FC236}">
                        <a16:creationId xmlns:a16="http://schemas.microsoft.com/office/drawing/2014/main" id="{0E57704D-1CFD-7B85-1173-B419AD71E899}"/>
                      </a:ext>
                    </a:extLst>
                  </p:cNvPr>
                  <p:cNvGrpSpPr/>
                  <p:nvPr/>
                </p:nvGrpSpPr>
                <p:grpSpPr>
                  <a:xfrm>
                    <a:off x="4257222" y="2806559"/>
                    <a:ext cx="2959564" cy="2137800"/>
                    <a:chOff x="4257222" y="2806559"/>
                    <a:chExt cx="2959564" cy="2137800"/>
                  </a:xfrm>
                </p:grpSpPr>
                <p:sp>
                  <p:nvSpPr>
                    <p:cNvPr id="255" name="フリーフォーム: 図形 254">
                      <a:extLst>
                        <a:ext uri="{FF2B5EF4-FFF2-40B4-BE49-F238E27FC236}">
                          <a16:creationId xmlns:a16="http://schemas.microsoft.com/office/drawing/2014/main" id="{D1EF5215-CCCF-64BC-63C8-26A74AAF03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57222" y="3771898"/>
                      <a:ext cx="2959564" cy="1172461"/>
                    </a:xfrm>
                    <a:custGeom>
                      <a:avLst/>
                      <a:gdLst>
                        <a:gd name="connsiteX0" fmla="*/ 2466123 w 2963868"/>
                        <a:gd name="connsiteY0" fmla="*/ 647990 h 1247571"/>
                        <a:gd name="connsiteX1" fmla="*/ 1968442 w 2963868"/>
                        <a:gd name="connsiteY1" fmla="*/ 62202 h 1247571"/>
                        <a:gd name="connsiteX2" fmla="*/ 639704 w 2963868"/>
                        <a:gd name="connsiteY2" fmla="*/ 86015 h 1247571"/>
                        <a:gd name="connsiteX3" fmla="*/ 634942 w 2963868"/>
                        <a:gd name="connsiteY3" fmla="*/ 674183 h 1247571"/>
                        <a:gd name="connsiteX4" fmla="*/ 265848 w 2963868"/>
                        <a:gd name="connsiteY4" fmla="*/ 726571 h 1247571"/>
                        <a:gd name="connsiteX5" fmla="*/ 1529 w 2963868"/>
                        <a:gd name="connsiteY5" fmla="*/ 940883 h 1247571"/>
                        <a:gd name="connsiteX6" fmla="*/ 172979 w 2963868"/>
                        <a:gd name="connsiteY6" fmla="*/ 1140908 h 1247571"/>
                        <a:gd name="connsiteX7" fmla="*/ 492067 w 2963868"/>
                        <a:gd name="connsiteY7" fmla="*/ 1162340 h 1247571"/>
                        <a:gd name="connsiteX8" fmla="*/ 942123 w 2963868"/>
                        <a:gd name="connsiteY8" fmla="*/ 1081377 h 1247571"/>
                        <a:gd name="connsiteX9" fmla="*/ 1082617 w 2963868"/>
                        <a:gd name="connsiteY9" fmla="*/ 1059946 h 1247571"/>
                        <a:gd name="connsiteX10" fmla="*/ 1158817 w 2963868"/>
                        <a:gd name="connsiteY10" fmla="*/ 1145671 h 1247571"/>
                        <a:gd name="connsiteX11" fmla="*/ 1223110 w 2963868"/>
                        <a:gd name="connsiteY11" fmla="*/ 1245683 h 1247571"/>
                        <a:gd name="connsiteX12" fmla="*/ 1568392 w 2963868"/>
                        <a:gd name="connsiteY12" fmla="*/ 1200440 h 1247571"/>
                        <a:gd name="connsiteX13" fmla="*/ 1837473 w 2963868"/>
                        <a:gd name="connsiteY13" fmla="*/ 1071852 h 1247571"/>
                        <a:gd name="connsiteX14" fmla="*/ 1961298 w 2963868"/>
                        <a:gd name="connsiteY14" fmla="*/ 1093283 h 1247571"/>
                        <a:gd name="connsiteX15" fmla="*/ 2168467 w 2963868"/>
                        <a:gd name="connsiteY15" fmla="*/ 1221871 h 1247571"/>
                        <a:gd name="connsiteX16" fmla="*/ 2766160 w 2963868"/>
                        <a:gd name="connsiteY16" fmla="*/ 1233777 h 1247571"/>
                        <a:gd name="connsiteX17" fmla="*/ 2885223 w 2963868"/>
                        <a:gd name="connsiteY17" fmla="*/ 1107571 h 1247571"/>
                        <a:gd name="connsiteX18" fmla="*/ 2825692 w 2963868"/>
                        <a:gd name="connsiteY18" fmla="*/ 1012321 h 1247571"/>
                        <a:gd name="connsiteX19" fmla="*/ 2635192 w 2963868"/>
                        <a:gd name="connsiteY19" fmla="*/ 995652 h 1247571"/>
                        <a:gd name="connsiteX20" fmla="*/ 2882842 w 2963868"/>
                        <a:gd name="connsiteY20" fmla="*/ 948027 h 1247571"/>
                        <a:gd name="connsiteX21" fmla="*/ 2963804 w 2963868"/>
                        <a:gd name="connsiteY21" fmla="*/ 769433 h 1247571"/>
                        <a:gd name="connsiteX22" fmla="*/ 2873317 w 2963868"/>
                        <a:gd name="connsiteY22" fmla="*/ 650371 h 1247571"/>
                        <a:gd name="connsiteX23" fmla="*/ 2680435 w 2963868"/>
                        <a:gd name="connsiteY23" fmla="*/ 640846 h 1247571"/>
                        <a:gd name="connsiteX24" fmla="*/ 2466123 w 2963868"/>
                        <a:gd name="connsiteY24" fmla="*/ 647990 h 1247571"/>
                        <a:gd name="connsiteX0" fmla="*/ 2466123 w 2963868"/>
                        <a:gd name="connsiteY0" fmla="*/ 621959 h 1221540"/>
                        <a:gd name="connsiteX1" fmla="*/ 1968442 w 2963868"/>
                        <a:gd name="connsiteY1" fmla="*/ 36171 h 1221540"/>
                        <a:gd name="connsiteX2" fmla="*/ 639704 w 2963868"/>
                        <a:gd name="connsiteY2" fmla="*/ 59984 h 1221540"/>
                        <a:gd name="connsiteX3" fmla="*/ 634942 w 2963868"/>
                        <a:gd name="connsiteY3" fmla="*/ 648152 h 1221540"/>
                        <a:gd name="connsiteX4" fmla="*/ 265848 w 2963868"/>
                        <a:gd name="connsiteY4" fmla="*/ 700540 h 1221540"/>
                        <a:gd name="connsiteX5" fmla="*/ 1529 w 2963868"/>
                        <a:gd name="connsiteY5" fmla="*/ 914852 h 1221540"/>
                        <a:gd name="connsiteX6" fmla="*/ 172979 w 2963868"/>
                        <a:gd name="connsiteY6" fmla="*/ 1114877 h 1221540"/>
                        <a:gd name="connsiteX7" fmla="*/ 492067 w 2963868"/>
                        <a:gd name="connsiteY7" fmla="*/ 1136309 h 1221540"/>
                        <a:gd name="connsiteX8" fmla="*/ 942123 w 2963868"/>
                        <a:gd name="connsiteY8" fmla="*/ 1055346 h 1221540"/>
                        <a:gd name="connsiteX9" fmla="*/ 1082617 w 2963868"/>
                        <a:gd name="connsiteY9" fmla="*/ 1033915 h 1221540"/>
                        <a:gd name="connsiteX10" fmla="*/ 1158817 w 2963868"/>
                        <a:gd name="connsiteY10" fmla="*/ 1119640 h 1221540"/>
                        <a:gd name="connsiteX11" fmla="*/ 1223110 w 2963868"/>
                        <a:gd name="connsiteY11" fmla="*/ 1219652 h 1221540"/>
                        <a:gd name="connsiteX12" fmla="*/ 1568392 w 2963868"/>
                        <a:gd name="connsiteY12" fmla="*/ 1174409 h 1221540"/>
                        <a:gd name="connsiteX13" fmla="*/ 1837473 w 2963868"/>
                        <a:gd name="connsiteY13" fmla="*/ 1045821 h 1221540"/>
                        <a:gd name="connsiteX14" fmla="*/ 1961298 w 2963868"/>
                        <a:gd name="connsiteY14" fmla="*/ 1067252 h 1221540"/>
                        <a:gd name="connsiteX15" fmla="*/ 2168467 w 2963868"/>
                        <a:gd name="connsiteY15" fmla="*/ 1195840 h 1221540"/>
                        <a:gd name="connsiteX16" fmla="*/ 2766160 w 2963868"/>
                        <a:gd name="connsiteY16" fmla="*/ 1207746 h 1221540"/>
                        <a:gd name="connsiteX17" fmla="*/ 2885223 w 2963868"/>
                        <a:gd name="connsiteY17" fmla="*/ 1081540 h 1221540"/>
                        <a:gd name="connsiteX18" fmla="*/ 2825692 w 2963868"/>
                        <a:gd name="connsiteY18" fmla="*/ 986290 h 1221540"/>
                        <a:gd name="connsiteX19" fmla="*/ 2635192 w 2963868"/>
                        <a:gd name="connsiteY19" fmla="*/ 969621 h 1221540"/>
                        <a:gd name="connsiteX20" fmla="*/ 2882842 w 2963868"/>
                        <a:gd name="connsiteY20" fmla="*/ 921996 h 1221540"/>
                        <a:gd name="connsiteX21" fmla="*/ 2963804 w 2963868"/>
                        <a:gd name="connsiteY21" fmla="*/ 743402 h 1221540"/>
                        <a:gd name="connsiteX22" fmla="*/ 2873317 w 2963868"/>
                        <a:gd name="connsiteY22" fmla="*/ 624340 h 1221540"/>
                        <a:gd name="connsiteX23" fmla="*/ 2680435 w 2963868"/>
                        <a:gd name="connsiteY23" fmla="*/ 614815 h 1221540"/>
                        <a:gd name="connsiteX24" fmla="*/ 2466123 w 2963868"/>
                        <a:gd name="connsiteY24" fmla="*/ 621959 h 1221540"/>
                        <a:gd name="connsiteX0" fmla="*/ 2466123 w 2963868"/>
                        <a:gd name="connsiteY0" fmla="*/ 621959 h 1221540"/>
                        <a:gd name="connsiteX1" fmla="*/ 1968442 w 2963868"/>
                        <a:gd name="connsiteY1" fmla="*/ 36171 h 1221540"/>
                        <a:gd name="connsiteX2" fmla="*/ 639704 w 2963868"/>
                        <a:gd name="connsiteY2" fmla="*/ 59984 h 1221540"/>
                        <a:gd name="connsiteX3" fmla="*/ 634942 w 2963868"/>
                        <a:gd name="connsiteY3" fmla="*/ 648152 h 1221540"/>
                        <a:gd name="connsiteX4" fmla="*/ 265848 w 2963868"/>
                        <a:gd name="connsiteY4" fmla="*/ 700540 h 1221540"/>
                        <a:gd name="connsiteX5" fmla="*/ 1529 w 2963868"/>
                        <a:gd name="connsiteY5" fmla="*/ 914852 h 1221540"/>
                        <a:gd name="connsiteX6" fmla="*/ 172979 w 2963868"/>
                        <a:gd name="connsiteY6" fmla="*/ 1114877 h 1221540"/>
                        <a:gd name="connsiteX7" fmla="*/ 492067 w 2963868"/>
                        <a:gd name="connsiteY7" fmla="*/ 1136309 h 1221540"/>
                        <a:gd name="connsiteX8" fmla="*/ 942123 w 2963868"/>
                        <a:gd name="connsiteY8" fmla="*/ 1055346 h 1221540"/>
                        <a:gd name="connsiteX9" fmla="*/ 1082617 w 2963868"/>
                        <a:gd name="connsiteY9" fmla="*/ 1033915 h 1221540"/>
                        <a:gd name="connsiteX10" fmla="*/ 1158817 w 2963868"/>
                        <a:gd name="connsiteY10" fmla="*/ 1119640 h 1221540"/>
                        <a:gd name="connsiteX11" fmla="*/ 1223110 w 2963868"/>
                        <a:gd name="connsiteY11" fmla="*/ 1219652 h 1221540"/>
                        <a:gd name="connsiteX12" fmla="*/ 1568392 w 2963868"/>
                        <a:gd name="connsiteY12" fmla="*/ 1174409 h 1221540"/>
                        <a:gd name="connsiteX13" fmla="*/ 1837473 w 2963868"/>
                        <a:gd name="connsiteY13" fmla="*/ 1045821 h 1221540"/>
                        <a:gd name="connsiteX14" fmla="*/ 1961298 w 2963868"/>
                        <a:gd name="connsiteY14" fmla="*/ 1067252 h 1221540"/>
                        <a:gd name="connsiteX15" fmla="*/ 2168467 w 2963868"/>
                        <a:gd name="connsiteY15" fmla="*/ 1195840 h 1221540"/>
                        <a:gd name="connsiteX16" fmla="*/ 2766160 w 2963868"/>
                        <a:gd name="connsiteY16" fmla="*/ 1207746 h 1221540"/>
                        <a:gd name="connsiteX17" fmla="*/ 2885223 w 2963868"/>
                        <a:gd name="connsiteY17" fmla="*/ 1081540 h 1221540"/>
                        <a:gd name="connsiteX18" fmla="*/ 2825692 w 2963868"/>
                        <a:gd name="connsiteY18" fmla="*/ 986290 h 1221540"/>
                        <a:gd name="connsiteX19" fmla="*/ 2635192 w 2963868"/>
                        <a:gd name="connsiteY19" fmla="*/ 969621 h 1221540"/>
                        <a:gd name="connsiteX20" fmla="*/ 2882842 w 2963868"/>
                        <a:gd name="connsiteY20" fmla="*/ 921996 h 1221540"/>
                        <a:gd name="connsiteX21" fmla="*/ 2963804 w 2963868"/>
                        <a:gd name="connsiteY21" fmla="*/ 743402 h 1221540"/>
                        <a:gd name="connsiteX22" fmla="*/ 2873317 w 2963868"/>
                        <a:gd name="connsiteY22" fmla="*/ 624340 h 1221540"/>
                        <a:gd name="connsiteX23" fmla="*/ 2680435 w 2963868"/>
                        <a:gd name="connsiteY23" fmla="*/ 614815 h 1221540"/>
                        <a:gd name="connsiteX24" fmla="*/ 2466123 w 2963868"/>
                        <a:gd name="connsiteY24" fmla="*/ 621959 h 1221540"/>
                        <a:gd name="connsiteX0" fmla="*/ 2466123 w 2963868"/>
                        <a:gd name="connsiteY0" fmla="*/ 617213 h 1216794"/>
                        <a:gd name="connsiteX1" fmla="*/ 1968442 w 2963868"/>
                        <a:gd name="connsiteY1" fmla="*/ 31425 h 1216794"/>
                        <a:gd name="connsiteX2" fmla="*/ 613511 w 2963868"/>
                        <a:gd name="connsiteY2" fmla="*/ 74288 h 1216794"/>
                        <a:gd name="connsiteX3" fmla="*/ 634942 w 2963868"/>
                        <a:gd name="connsiteY3" fmla="*/ 643406 h 1216794"/>
                        <a:gd name="connsiteX4" fmla="*/ 265848 w 2963868"/>
                        <a:gd name="connsiteY4" fmla="*/ 695794 h 1216794"/>
                        <a:gd name="connsiteX5" fmla="*/ 1529 w 2963868"/>
                        <a:gd name="connsiteY5" fmla="*/ 910106 h 1216794"/>
                        <a:gd name="connsiteX6" fmla="*/ 172979 w 2963868"/>
                        <a:gd name="connsiteY6" fmla="*/ 1110131 h 1216794"/>
                        <a:gd name="connsiteX7" fmla="*/ 492067 w 2963868"/>
                        <a:gd name="connsiteY7" fmla="*/ 1131563 h 1216794"/>
                        <a:gd name="connsiteX8" fmla="*/ 942123 w 2963868"/>
                        <a:gd name="connsiteY8" fmla="*/ 1050600 h 1216794"/>
                        <a:gd name="connsiteX9" fmla="*/ 1082617 w 2963868"/>
                        <a:gd name="connsiteY9" fmla="*/ 1029169 h 1216794"/>
                        <a:gd name="connsiteX10" fmla="*/ 1158817 w 2963868"/>
                        <a:gd name="connsiteY10" fmla="*/ 1114894 h 1216794"/>
                        <a:gd name="connsiteX11" fmla="*/ 1223110 w 2963868"/>
                        <a:gd name="connsiteY11" fmla="*/ 1214906 h 1216794"/>
                        <a:gd name="connsiteX12" fmla="*/ 1568392 w 2963868"/>
                        <a:gd name="connsiteY12" fmla="*/ 1169663 h 1216794"/>
                        <a:gd name="connsiteX13" fmla="*/ 1837473 w 2963868"/>
                        <a:gd name="connsiteY13" fmla="*/ 1041075 h 1216794"/>
                        <a:gd name="connsiteX14" fmla="*/ 1961298 w 2963868"/>
                        <a:gd name="connsiteY14" fmla="*/ 1062506 h 1216794"/>
                        <a:gd name="connsiteX15" fmla="*/ 2168467 w 2963868"/>
                        <a:gd name="connsiteY15" fmla="*/ 1191094 h 1216794"/>
                        <a:gd name="connsiteX16" fmla="*/ 2766160 w 2963868"/>
                        <a:gd name="connsiteY16" fmla="*/ 1203000 h 1216794"/>
                        <a:gd name="connsiteX17" fmla="*/ 2885223 w 2963868"/>
                        <a:gd name="connsiteY17" fmla="*/ 1076794 h 1216794"/>
                        <a:gd name="connsiteX18" fmla="*/ 2825692 w 2963868"/>
                        <a:gd name="connsiteY18" fmla="*/ 981544 h 1216794"/>
                        <a:gd name="connsiteX19" fmla="*/ 2635192 w 2963868"/>
                        <a:gd name="connsiteY19" fmla="*/ 964875 h 1216794"/>
                        <a:gd name="connsiteX20" fmla="*/ 2882842 w 2963868"/>
                        <a:gd name="connsiteY20" fmla="*/ 917250 h 1216794"/>
                        <a:gd name="connsiteX21" fmla="*/ 2963804 w 2963868"/>
                        <a:gd name="connsiteY21" fmla="*/ 738656 h 1216794"/>
                        <a:gd name="connsiteX22" fmla="*/ 2873317 w 2963868"/>
                        <a:gd name="connsiteY22" fmla="*/ 619594 h 1216794"/>
                        <a:gd name="connsiteX23" fmla="*/ 2680435 w 2963868"/>
                        <a:gd name="connsiteY23" fmla="*/ 610069 h 1216794"/>
                        <a:gd name="connsiteX24" fmla="*/ 2466123 w 2963868"/>
                        <a:gd name="connsiteY24" fmla="*/ 617213 h 1216794"/>
                        <a:gd name="connsiteX0" fmla="*/ 2466123 w 2963868"/>
                        <a:gd name="connsiteY0" fmla="*/ 614381 h 1213962"/>
                        <a:gd name="connsiteX1" fmla="*/ 1968442 w 2963868"/>
                        <a:gd name="connsiteY1" fmla="*/ 28593 h 1213962"/>
                        <a:gd name="connsiteX2" fmla="*/ 613511 w 2963868"/>
                        <a:gd name="connsiteY2" fmla="*/ 71456 h 1213962"/>
                        <a:gd name="connsiteX3" fmla="*/ 634942 w 2963868"/>
                        <a:gd name="connsiteY3" fmla="*/ 640574 h 1213962"/>
                        <a:gd name="connsiteX4" fmla="*/ 265848 w 2963868"/>
                        <a:gd name="connsiteY4" fmla="*/ 692962 h 1213962"/>
                        <a:gd name="connsiteX5" fmla="*/ 1529 w 2963868"/>
                        <a:gd name="connsiteY5" fmla="*/ 907274 h 1213962"/>
                        <a:gd name="connsiteX6" fmla="*/ 172979 w 2963868"/>
                        <a:gd name="connsiteY6" fmla="*/ 1107299 h 1213962"/>
                        <a:gd name="connsiteX7" fmla="*/ 492067 w 2963868"/>
                        <a:gd name="connsiteY7" fmla="*/ 1128731 h 1213962"/>
                        <a:gd name="connsiteX8" fmla="*/ 942123 w 2963868"/>
                        <a:gd name="connsiteY8" fmla="*/ 1047768 h 1213962"/>
                        <a:gd name="connsiteX9" fmla="*/ 1082617 w 2963868"/>
                        <a:gd name="connsiteY9" fmla="*/ 1026337 h 1213962"/>
                        <a:gd name="connsiteX10" fmla="*/ 1158817 w 2963868"/>
                        <a:gd name="connsiteY10" fmla="*/ 1112062 h 1213962"/>
                        <a:gd name="connsiteX11" fmla="*/ 1223110 w 2963868"/>
                        <a:gd name="connsiteY11" fmla="*/ 1212074 h 1213962"/>
                        <a:gd name="connsiteX12" fmla="*/ 1568392 w 2963868"/>
                        <a:gd name="connsiteY12" fmla="*/ 1166831 h 1213962"/>
                        <a:gd name="connsiteX13" fmla="*/ 1837473 w 2963868"/>
                        <a:gd name="connsiteY13" fmla="*/ 1038243 h 1213962"/>
                        <a:gd name="connsiteX14" fmla="*/ 1961298 w 2963868"/>
                        <a:gd name="connsiteY14" fmla="*/ 1059674 h 1213962"/>
                        <a:gd name="connsiteX15" fmla="*/ 2168467 w 2963868"/>
                        <a:gd name="connsiteY15" fmla="*/ 1188262 h 1213962"/>
                        <a:gd name="connsiteX16" fmla="*/ 2766160 w 2963868"/>
                        <a:gd name="connsiteY16" fmla="*/ 1200168 h 1213962"/>
                        <a:gd name="connsiteX17" fmla="*/ 2885223 w 2963868"/>
                        <a:gd name="connsiteY17" fmla="*/ 1073962 h 1213962"/>
                        <a:gd name="connsiteX18" fmla="*/ 2825692 w 2963868"/>
                        <a:gd name="connsiteY18" fmla="*/ 978712 h 1213962"/>
                        <a:gd name="connsiteX19" fmla="*/ 2635192 w 2963868"/>
                        <a:gd name="connsiteY19" fmla="*/ 962043 h 1213962"/>
                        <a:gd name="connsiteX20" fmla="*/ 2882842 w 2963868"/>
                        <a:gd name="connsiteY20" fmla="*/ 914418 h 1213962"/>
                        <a:gd name="connsiteX21" fmla="*/ 2963804 w 2963868"/>
                        <a:gd name="connsiteY21" fmla="*/ 735824 h 1213962"/>
                        <a:gd name="connsiteX22" fmla="*/ 2873317 w 2963868"/>
                        <a:gd name="connsiteY22" fmla="*/ 616762 h 1213962"/>
                        <a:gd name="connsiteX23" fmla="*/ 2680435 w 2963868"/>
                        <a:gd name="connsiteY23" fmla="*/ 607237 h 1213962"/>
                        <a:gd name="connsiteX24" fmla="*/ 2466123 w 2963868"/>
                        <a:gd name="connsiteY24" fmla="*/ 614381 h 1213962"/>
                        <a:gd name="connsiteX0" fmla="*/ 2466123 w 2963868"/>
                        <a:gd name="connsiteY0" fmla="*/ 614381 h 1213962"/>
                        <a:gd name="connsiteX1" fmla="*/ 1968442 w 2963868"/>
                        <a:gd name="connsiteY1" fmla="*/ 28593 h 1213962"/>
                        <a:gd name="connsiteX2" fmla="*/ 613511 w 2963868"/>
                        <a:gd name="connsiteY2" fmla="*/ 71456 h 1213962"/>
                        <a:gd name="connsiteX3" fmla="*/ 634942 w 2963868"/>
                        <a:gd name="connsiteY3" fmla="*/ 640574 h 1213962"/>
                        <a:gd name="connsiteX4" fmla="*/ 265848 w 2963868"/>
                        <a:gd name="connsiteY4" fmla="*/ 692962 h 1213962"/>
                        <a:gd name="connsiteX5" fmla="*/ 1529 w 2963868"/>
                        <a:gd name="connsiteY5" fmla="*/ 907274 h 1213962"/>
                        <a:gd name="connsiteX6" fmla="*/ 172979 w 2963868"/>
                        <a:gd name="connsiteY6" fmla="*/ 1107299 h 1213962"/>
                        <a:gd name="connsiteX7" fmla="*/ 492067 w 2963868"/>
                        <a:gd name="connsiteY7" fmla="*/ 1128731 h 1213962"/>
                        <a:gd name="connsiteX8" fmla="*/ 942123 w 2963868"/>
                        <a:gd name="connsiteY8" fmla="*/ 1047768 h 1213962"/>
                        <a:gd name="connsiteX9" fmla="*/ 1082617 w 2963868"/>
                        <a:gd name="connsiteY9" fmla="*/ 1026337 h 1213962"/>
                        <a:gd name="connsiteX10" fmla="*/ 1158817 w 2963868"/>
                        <a:gd name="connsiteY10" fmla="*/ 1112062 h 1213962"/>
                        <a:gd name="connsiteX11" fmla="*/ 1223110 w 2963868"/>
                        <a:gd name="connsiteY11" fmla="*/ 1212074 h 1213962"/>
                        <a:gd name="connsiteX12" fmla="*/ 1568392 w 2963868"/>
                        <a:gd name="connsiteY12" fmla="*/ 1166831 h 1213962"/>
                        <a:gd name="connsiteX13" fmla="*/ 1837473 w 2963868"/>
                        <a:gd name="connsiteY13" fmla="*/ 1038243 h 1213962"/>
                        <a:gd name="connsiteX14" fmla="*/ 1961298 w 2963868"/>
                        <a:gd name="connsiteY14" fmla="*/ 1059674 h 1213962"/>
                        <a:gd name="connsiteX15" fmla="*/ 2168467 w 2963868"/>
                        <a:gd name="connsiteY15" fmla="*/ 1188262 h 1213962"/>
                        <a:gd name="connsiteX16" fmla="*/ 2766160 w 2963868"/>
                        <a:gd name="connsiteY16" fmla="*/ 1200168 h 1213962"/>
                        <a:gd name="connsiteX17" fmla="*/ 2885223 w 2963868"/>
                        <a:gd name="connsiteY17" fmla="*/ 1073962 h 1213962"/>
                        <a:gd name="connsiteX18" fmla="*/ 2825692 w 2963868"/>
                        <a:gd name="connsiteY18" fmla="*/ 978712 h 1213962"/>
                        <a:gd name="connsiteX19" fmla="*/ 2635192 w 2963868"/>
                        <a:gd name="connsiteY19" fmla="*/ 962043 h 1213962"/>
                        <a:gd name="connsiteX20" fmla="*/ 2882842 w 2963868"/>
                        <a:gd name="connsiteY20" fmla="*/ 914418 h 1213962"/>
                        <a:gd name="connsiteX21" fmla="*/ 2963804 w 2963868"/>
                        <a:gd name="connsiteY21" fmla="*/ 735824 h 1213962"/>
                        <a:gd name="connsiteX22" fmla="*/ 2873317 w 2963868"/>
                        <a:gd name="connsiteY22" fmla="*/ 616762 h 1213962"/>
                        <a:gd name="connsiteX23" fmla="*/ 2680435 w 2963868"/>
                        <a:gd name="connsiteY23" fmla="*/ 607237 h 1213962"/>
                        <a:gd name="connsiteX24" fmla="*/ 2466123 w 2963868"/>
                        <a:gd name="connsiteY24" fmla="*/ 614381 h 1213962"/>
                        <a:gd name="connsiteX0" fmla="*/ 2466123 w 2963868"/>
                        <a:gd name="connsiteY0" fmla="*/ 639410 h 1238991"/>
                        <a:gd name="connsiteX1" fmla="*/ 1968442 w 2963868"/>
                        <a:gd name="connsiteY1" fmla="*/ 53622 h 1238991"/>
                        <a:gd name="connsiteX2" fmla="*/ 613511 w 2963868"/>
                        <a:gd name="connsiteY2" fmla="*/ 96485 h 1238991"/>
                        <a:gd name="connsiteX3" fmla="*/ 632561 w 2963868"/>
                        <a:gd name="connsiteY3" fmla="*/ 670365 h 1238991"/>
                        <a:gd name="connsiteX4" fmla="*/ 265848 w 2963868"/>
                        <a:gd name="connsiteY4" fmla="*/ 717991 h 1238991"/>
                        <a:gd name="connsiteX5" fmla="*/ 1529 w 2963868"/>
                        <a:gd name="connsiteY5" fmla="*/ 932303 h 1238991"/>
                        <a:gd name="connsiteX6" fmla="*/ 172979 w 2963868"/>
                        <a:gd name="connsiteY6" fmla="*/ 1132328 h 1238991"/>
                        <a:gd name="connsiteX7" fmla="*/ 492067 w 2963868"/>
                        <a:gd name="connsiteY7" fmla="*/ 1153760 h 1238991"/>
                        <a:gd name="connsiteX8" fmla="*/ 942123 w 2963868"/>
                        <a:gd name="connsiteY8" fmla="*/ 1072797 h 1238991"/>
                        <a:gd name="connsiteX9" fmla="*/ 1082617 w 2963868"/>
                        <a:gd name="connsiteY9" fmla="*/ 1051366 h 1238991"/>
                        <a:gd name="connsiteX10" fmla="*/ 1158817 w 2963868"/>
                        <a:gd name="connsiteY10" fmla="*/ 1137091 h 1238991"/>
                        <a:gd name="connsiteX11" fmla="*/ 1223110 w 2963868"/>
                        <a:gd name="connsiteY11" fmla="*/ 1237103 h 1238991"/>
                        <a:gd name="connsiteX12" fmla="*/ 1568392 w 2963868"/>
                        <a:gd name="connsiteY12" fmla="*/ 1191860 h 1238991"/>
                        <a:gd name="connsiteX13" fmla="*/ 1837473 w 2963868"/>
                        <a:gd name="connsiteY13" fmla="*/ 1063272 h 1238991"/>
                        <a:gd name="connsiteX14" fmla="*/ 1961298 w 2963868"/>
                        <a:gd name="connsiteY14" fmla="*/ 1084703 h 1238991"/>
                        <a:gd name="connsiteX15" fmla="*/ 2168467 w 2963868"/>
                        <a:gd name="connsiteY15" fmla="*/ 1213291 h 1238991"/>
                        <a:gd name="connsiteX16" fmla="*/ 2766160 w 2963868"/>
                        <a:gd name="connsiteY16" fmla="*/ 1225197 h 1238991"/>
                        <a:gd name="connsiteX17" fmla="*/ 2885223 w 2963868"/>
                        <a:gd name="connsiteY17" fmla="*/ 1098991 h 1238991"/>
                        <a:gd name="connsiteX18" fmla="*/ 2825692 w 2963868"/>
                        <a:gd name="connsiteY18" fmla="*/ 1003741 h 1238991"/>
                        <a:gd name="connsiteX19" fmla="*/ 2635192 w 2963868"/>
                        <a:gd name="connsiteY19" fmla="*/ 987072 h 1238991"/>
                        <a:gd name="connsiteX20" fmla="*/ 2882842 w 2963868"/>
                        <a:gd name="connsiteY20" fmla="*/ 939447 h 1238991"/>
                        <a:gd name="connsiteX21" fmla="*/ 2963804 w 2963868"/>
                        <a:gd name="connsiteY21" fmla="*/ 760853 h 1238991"/>
                        <a:gd name="connsiteX22" fmla="*/ 2873317 w 2963868"/>
                        <a:gd name="connsiteY22" fmla="*/ 641791 h 1238991"/>
                        <a:gd name="connsiteX23" fmla="*/ 2680435 w 2963868"/>
                        <a:gd name="connsiteY23" fmla="*/ 632266 h 1238991"/>
                        <a:gd name="connsiteX24" fmla="*/ 2466123 w 2963868"/>
                        <a:gd name="connsiteY24" fmla="*/ 639410 h 1238991"/>
                        <a:gd name="connsiteX0" fmla="*/ 2466123 w 2963868"/>
                        <a:gd name="connsiteY0" fmla="*/ 618753 h 1218334"/>
                        <a:gd name="connsiteX1" fmla="*/ 1968442 w 2963868"/>
                        <a:gd name="connsiteY1" fmla="*/ 32965 h 1218334"/>
                        <a:gd name="connsiteX2" fmla="*/ 613511 w 2963868"/>
                        <a:gd name="connsiteY2" fmla="*/ 75828 h 1218334"/>
                        <a:gd name="connsiteX3" fmla="*/ 632561 w 2963868"/>
                        <a:gd name="connsiteY3" fmla="*/ 649708 h 1218334"/>
                        <a:gd name="connsiteX4" fmla="*/ 265848 w 2963868"/>
                        <a:gd name="connsiteY4" fmla="*/ 697334 h 1218334"/>
                        <a:gd name="connsiteX5" fmla="*/ 1529 w 2963868"/>
                        <a:gd name="connsiteY5" fmla="*/ 911646 h 1218334"/>
                        <a:gd name="connsiteX6" fmla="*/ 172979 w 2963868"/>
                        <a:gd name="connsiteY6" fmla="*/ 1111671 h 1218334"/>
                        <a:gd name="connsiteX7" fmla="*/ 492067 w 2963868"/>
                        <a:gd name="connsiteY7" fmla="*/ 1133103 h 1218334"/>
                        <a:gd name="connsiteX8" fmla="*/ 942123 w 2963868"/>
                        <a:gd name="connsiteY8" fmla="*/ 1052140 h 1218334"/>
                        <a:gd name="connsiteX9" fmla="*/ 1082617 w 2963868"/>
                        <a:gd name="connsiteY9" fmla="*/ 1030709 h 1218334"/>
                        <a:gd name="connsiteX10" fmla="*/ 1158817 w 2963868"/>
                        <a:gd name="connsiteY10" fmla="*/ 1116434 h 1218334"/>
                        <a:gd name="connsiteX11" fmla="*/ 1223110 w 2963868"/>
                        <a:gd name="connsiteY11" fmla="*/ 1216446 h 1218334"/>
                        <a:gd name="connsiteX12" fmla="*/ 1568392 w 2963868"/>
                        <a:gd name="connsiteY12" fmla="*/ 1171203 h 1218334"/>
                        <a:gd name="connsiteX13" fmla="*/ 1837473 w 2963868"/>
                        <a:gd name="connsiteY13" fmla="*/ 1042615 h 1218334"/>
                        <a:gd name="connsiteX14" fmla="*/ 1961298 w 2963868"/>
                        <a:gd name="connsiteY14" fmla="*/ 1064046 h 1218334"/>
                        <a:gd name="connsiteX15" fmla="*/ 2168467 w 2963868"/>
                        <a:gd name="connsiteY15" fmla="*/ 1192634 h 1218334"/>
                        <a:gd name="connsiteX16" fmla="*/ 2766160 w 2963868"/>
                        <a:gd name="connsiteY16" fmla="*/ 1204540 h 1218334"/>
                        <a:gd name="connsiteX17" fmla="*/ 2885223 w 2963868"/>
                        <a:gd name="connsiteY17" fmla="*/ 1078334 h 1218334"/>
                        <a:gd name="connsiteX18" fmla="*/ 2825692 w 2963868"/>
                        <a:gd name="connsiteY18" fmla="*/ 983084 h 1218334"/>
                        <a:gd name="connsiteX19" fmla="*/ 2635192 w 2963868"/>
                        <a:gd name="connsiteY19" fmla="*/ 966415 h 1218334"/>
                        <a:gd name="connsiteX20" fmla="*/ 2882842 w 2963868"/>
                        <a:gd name="connsiteY20" fmla="*/ 918790 h 1218334"/>
                        <a:gd name="connsiteX21" fmla="*/ 2963804 w 2963868"/>
                        <a:gd name="connsiteY21" fmla="*/ 740196 h 1218334"/>
                        <a:gd name="connsiteX22" fmla="*/ 2873317 w 2963868"/>
                        <a:gd name="connsiteY22" fmla="*/ 621134 h 1218334"/>
                        <a:gd name="connsiteX23" fmla="*/ 2680435 w 2963868"/>
                        <a:gd name="connsiteY23" fmla="*/ 611609 h 1218334"/>
                        <a:gd name="connsiteX24" fmla="*/ 2466123 w 2963868"/>
                        <a:gd name="connsiteY24" fmla="*/ 618753 h 1218334"/>
                        <a:gd name="connsiteX0" fmla="*/ 2466123 w 2963868"/>
                        <a:gd name="connsiteY0" fmla="*/ 618753 h 1218334"/>
                        <a:gd name="connsiteX1" fmla="*/ 1968442 w 2963868"/>
                        <a:gd name="connsiteY1" fmla="*/ 32965 h 1218334"/>
                        <a:gd name="connsiteX2" fmla="*/ 613511 w 2963868"/>
                        <a:gd name="connsiteY2" fmla="*/ 75828 h 1218334"/>
                        <a:gd name="connsiteX3" fmla="*/ 632561 w 2963868"/>
                        <a:gd name="connsiteY3" fmla="*/ 649708 h 1218334"/>
                        <a:gd name="connsiteX4" fmla="*/ 265848 w 2963868"/>
                        <a:gd name="connsiteY4" fmla="*/ 697334 h 1218334"/>
                        <a:gd name="connsiteX5" fmla="*/ 1529 w 2963868"/>
                        <a:gd name="connsiteY5" fmla="*/ 911646 h 1218334"/>
                        <a:gd name="connsiteX6" fmla="*/ 172979 w 2963868"/>
                        <a:gd name="connsiteY6" fmla="*/ 1111671 h 1218334"/>
                        <a:gd name="connsiteX7" fmla="*/ 492067 w 2963868"/>
                        <a:gd name="connsiteY7" fmla="*/ 1133103 h 1218334"/>
                        <a:gd name="connsiteX8" fmla="*/ 942123 w 2963868"/>
                        <a:gd name="connsiteY8" fmla="*/ 1052140 h 1218334"/>
                        <a:gd name="connsiteX9" fmla="*/ 1082617 w 2963868"/>
                        <a:gd name="connsiteY9" fmla="*/ 1030709 h 1218334"/>
                        <a:gd name="connsiteX10" fmla="*/ 1158817 w 2963868"/>
                        <a:gd name="connsiteY10" fmla="*/ 1116434 h 1218334"/>
                        <a:gd name="connsiteX11" fmla="*/ 1223110 w 2963868"/>
                        <a:gd name="connsiteY11" fmla="*/ 1216446 h 1218334"/>
                        <a:gd name="connsiteX12" fmla="*/ 1568392 w 2963868"/>
                        <a:gd name="connsiteY12" fmla="*/ 1171203 h 1218334"/>
                        <a:gd name="connsiteX13" fmla="*/ 1837473 w 2963868"/>
                        <a:gd name="connsiteY13" fmla="*/ 1042615 h 1218334"/>
                        <a:gd name="connsiteX14" fmla="*/ 1961298 w 2963868"/>
                        <a:gd name="connsiteY14" fmla="*/ 1064046 h 1218334"/>
                        <a:gd name="connsiteX15" fmla="*/ 2168467 w 2963868"/>
                        <a:gd name="connsiteY15" fmla="*/ 1192634 h 1218334"/>
                        <a:gd name="connsiteX16" fmla="*/ 2766160 w 2963868"/>
                        <a:gd name="connsiteY16" fmla="*/ 1204540 h 1218334"/>
                        <a:gd name="connsiteX17" fmla="*/ 2885223 w 2963868"/>
                        <a:gd name="connsiteY17" fmla="*/ 1078334 h 1218334"/>
                        <a:gd name="connsiteX18" fmla="*/ 2825692 w 2963868"/>
                        <a:gd name="connsiteY18" fmla="*/ 983084 h 1218334"/>
                        <a:gd name="connsiteX19" fmla="*/ 2635192 w 2963868"/>
                        <a:gd name="connsiteY19" fmla="*/ 966415 h 1218334"/>
                        <a:gd name="connsiteX20" fmla="*/ 2882842 w 2963868"/>
                        <a:gd name="connsiteY20" fmla="*/ 918790 h 1218334"/>
                        <a:gd name="connsiteX21" fmla="*/ 2963804 w 2963868"/>
                        <a:gd name="connsiteY21" fmla="*/ 740196 h 1218334"/>
                        <a:gd name="connsiteX22" fmla="*/ 2873317 w 2963868"/>
                        <a:gd name="connsiteY22" fmla="*/ 621134 h 1218334"/>
                        <a:gd name="connsiteX23" fmla="*/ 2680435 w 2963868"/>
                        <a:gd name="connsiteY23" fmla="*/ 611609 h 1218334"/>
                        <a:gd name="connsiteX24" fmla="*/ 2466123 w 2963868"/>
                        <a:gd name="connsiteY24" fmla="*/ 618753 h 1218334"/>
                        <a:gd name="connsiteX0" fmla="*/ 2466123 w 2963868"/>
                        <a:gd name="connsiteY0" fmla="*/ 618753 h 1218334"/>
                        <a:gd name="connsiteX1" fmla="*/ 1968442 w 2963868"/>
                        <a:gd name="connsiteY1" fmla="*/ 32965 h 1218334"/>
                        <a:gd name="connsiteX2" fmla="*/ 613511 w 2963868"/>
                        <a:gd name="connsiteY2" fmla="*/ 75828 h 1218334"/>
                        <a:gd name="connsiteX3" fmla="*/ 632561 w 2963868"/>
                        <a:gd name="connsiteY3" fmla="*/ 649708 h 1218334"/>
                        <a:gd name="connsiteX4" fmla="*/ 265848 w 2963868"/>
                        <a:gd name="connsiteY4" fmla="*/ 697334 h 1218334"/>
                        <a:gd name="connsiteX5" fmla="*/ 1529 w 2963868"/>
                        <a:gd name="connsiteY5" fmla="*/ 911646 h 1218334"/>
                        <a:gd name="connsiteX6" fmla="*/ 172979 w 2963868"/>
                        <a:gd name="connsiteY6" fmla="*/ 1111671 h 1218334"/>
                        <a:gd name="connsiteX7" fmla="*/ 492067 w 2963868"/>
                        <a:gd name="connsiteY7" fmla="*/ 1133103 h 1218334"/>
                        <a:gd name="connsiteX8" fmla="*/ 942123 w 2963868"/>
                        <a:gd name="connsiteY8" fmla="*/ 1052140 h 1218334"/>
                        <a:gd name="connsiteX9" fmla="*/ 1082617 w 2963868"/>
                        <a:gd name="connsiteY9" fmla="*/ 1030709 h 1218334"/>
                        <a:gd name="connsiteX10" fmla="*/ 1158817 w 2963868"/>
                        <a:gd name="connsiteY10" fmla="*/ 1116434 h 1218334"/>
                        <a:gd name="connsiteX11" fmla="*/ 1223110 w 2963868"/>
                        <a:gd name="connsiteY11" fmla="*/ 1216446 h 1218334"/>
                        <a:gd name="connsiteX12" fmla="*/ 1568392 w 2963868"/>
                        <a:gd name="connsiteY12" fmla="*/ 1171203 h 1218334"/>
                        <a:gd name="connsiteX13" fmla="*/ 1837473 w 2963868"/>
                        <a:gd name="connsiteY13" fmla="*/ 1042615 h 1218334"/>
                        <a:gd name="connsiteX14" fmla="*/ 1961298 w 2963868"/>
                        <a:gd name="connsiteY14" fmla="*/ 1064046 h 1218334"/>
                        <a:gd name="connsiteX15" fmla="*/ 2168467 w 2963868"/>
                        <a:gd name="connsiteY15" fmla="*/ 1192634 h 1218334"/>
                        <a:gd name="connsiteX16" fmla="*/ 2766160 w 2963868"/>
                        <a:gd name="connsiteY16" fmla="*/ 1204540 h 1218334"/>
                        <a:gd name="connsiteX17" fmla="*/ 2885223 w 2963868"/>
                        <a:gd name="connsiteY17" fmla="*/ 1078334 h 1218334"/>
                        <a:gd name="connsiteX18" fmla="*/ 2825692 w 2963868"/>
                        <a:gd name="connsiteY18" fmla="*/ 983084 h 1218334"/>
                        <a:gd name="connsiteX19" fmla="*/ 2635192 w 2963868"/>
                        <a:gd name="connsiteY19" fmla="*/ 966415 h 1218334"/>
                        <a:gd name="connsiteX20" fmla="*/ 2882842 w 2963868"/>
                        <a:gd name="connsiteY20" fmla="*/ 918790 h 1218334"/>
                        <a:gd name="connsiteX21" fmla="*/ 2963804 w 2963868"/>
                        <a:gd name="connsiteY21" fmla="*/ 740196 h 1218334"/>
                        <a:gd name="connsiteX22" fmla="*/ 2873317 w 2963868"/>
                        <a:gd name="connsiteY22" fmla="*/ 621134 h 1218334"/>
                        <a:gd name="connsiteX23" fmla="*/ 2680435 w 2963868"/>
                        <a:gd name="connsiteY23" fmla="*/ 611609 h 1218334"/>
                        <a:gd name="connsiteX24" fmla="*/ 2466123 w 2963868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11646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11646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11646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35459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5670 w 2963415"/>
                        <a:gd name="connsiteY0" fmla="*/ 618753 h 1218334"/>
                        <a:gd name="connsiteX1" fmla="*/ 1967989 w 2963415"/>
                        <a:gd name="connsiteY1" fmla="*/ 32965 h 1218334"/>
                        <a:gd name="connsiteX2" fmla="*/ 613058 w 2963415"/>
                        <a:gd name="connsiteY2" fmla="*/ 75828 h 1218334"/>
                        <a:gd name="connsiteX3" fmla="*/ 632108 w 2963415"/>
                        <a:gd name="connsiteY3" fmla="*/ 649708 h 1218334"/>
                        <a:gd name="connsiteX4" fmla="*/ 263013 w 2963415"/>
                        <a:gd name="connsiteY4" fmla="*/ 683047 h 1218334"/>
                        <a:gd name="connsiteX5" fmla="*/ 1076 w 2963415"/>
                        <a:gd name="connsiteY5" fmla="*/ 935459 h 1218334"/>
                        <a:gd name="connsiteX6" fmla="*/ 172526 w 2963415"/>
                        <a:gd name="connsiteY6" fmla="*/ 1111671 h 1218334"/>
                        <a:gd name="connsiteX7" fmla="*/ 491614 w 2963415"/>
                        <a:gd name="connsiteY7" fmla="*/ 1133103 h 1218334"/>
                        <a:gd name="connsiteX8" fmla="*/ 941670 w 2963415"/>
                        <a:gd name="connsiteY8" fmla="*/ 1052140 h 1218334"/>
                        <a:gd name="connsiteX9" fmla="*/ 1082164 w 2963415"/>
                        <a:gd name="connsiteY9" fmla="*/ 1030709 h 1218334"/>
                        <a:gd name="connsiteX10" fmla="*/ 1158364 w 2963415"/>
                        <a:gd name="connsiteY10" fmla="*/ 1116434 h 1218334"/>
                        <a:gd name="connsiteX11" fmla="*/ 1222657 w 2963415"/>
                        <a:gd name="connsiteY11" fmla="*/ 1216446 h 1218334"/>
                        <a:gd name="connsiteX12" fmla="*/ 1567939 w 2963415"/>
                        <a:gd name="connsiteY12" fmla="*/ 1171203 h 1218334"/>
                        <a:gd name="connsiteX13" fmla="*/ 1837020 w 2963415"/>
                        <a:gd name="connsiteY13" fmla="*/ 1042615 h 1218334"/>
                        <a:gd name="connsiteX14" fmla="*/ 1960845 w 2963415"/>
                        <a:gd name="connsiteY14" fmla="*/ 1064046 h 1218334"/>
                        <a:gd name="connsiteX15" fmla="*/ 2168014 w 2963415"/>
                        <a:gd name="connsiteY15" fmla="*/ 1192634 h 1218334"/>
                        <a:gd name="connsiteX16" fmla="*/ 2765707 w 2963415"/>
                        <a:gd name="connsiteY16" fmla="*/ 1204540 h 1218334"/>
                        <a:gd name="connsiteX17" fmla="*/ 2884770 w 2963415"/>
                        <a:gd name="connsiteY17" fmla="*/ 1078334 h 1218334"/>
                        <a:gd name="connsiteX18" fmla="*/ 2825239 w 2963415"/>
                        <a:gd name="connsiteY18" fmla="*/ 983084 h 1218334"/>
                        <a:gd name="connsiteX19" fmla="*/ 2634739 w 2963415"/>
                        <a:gd name="connsiteY19" fmla="*/ 966415 h 1218334"/>
                        <a:gd name="connsiteX20" fmla="*/ 2882389 w 2963415"/>
                        <a:gd name="connsiteY20" fmla="*/ 918790 h 1218334"/>
                        <a:gd name="connsiteX21" fmla="*/ 2963351 w 2963415"/>
                        <a:gd name="connsiteY21" fmla="*/ 740196 h 1218334"/>
                        <a:gd name="connsiteX22" fmla="*/ 2872864 w 2963415"/>
                        <a:gd name="connsiteY22" fmla="*/ 621134 h 1218334"/>
                        <a:gd name="connsiteX23" fmla="*/ 2679982 w 2963415"/>
                        <a:gd name="connsiteY23" fmla="*/ 611609 h 1218334"/>
                        <a:gd name="connsiteX24" fmla="*/ 2465670 w 2963415"/>
                        <a:gd name="connsiteY24" fmla="*/ 618753 h 1218334"/>
                        <a:gd name="connsiteX0" fmla="*/ 2465049 w 2962794"/>
                        <a:gd name="connsiteY0" fmla="*/ 618753 h 1218334"/>
                        <a:gd name="connsiteX1" fmla="*/ 1967368 w 2962794"/>
                        <a:gd name="connsiteY1" fmla="*/ 32965 h 1218334"/>
                        <a:gd name="connsiteX2" fmla="*/ 612437 w 2962794"/>
                        <a:gd name="connsiteY2" fmla="*/ 75828 h 1218334"/>
                        <a:gd name="connsiteX3" fmla="*/ 631487 w 2962794"/>
                        <a:gd name="connsiteY3" fmla="*/ 649708 h 1218334"/>
                        <a:gd name="connsiteX4" fmla="*/ 262392 w 2962794"/>
                        <a:gd name="connsiteY4" fmla="*/ 683047 h 1218334"/>
                        <a:gd name="connsiteX5" fmla="*/ 455 w 2962794"/>
                        <a:gd name="connsiteY5" fmla="*/ 935459 h 1218334"/>
                        <a:gd name="connsiteX6" fmla="*/ 171905 w 2962794"/>
                        <a:gd name="connsiteY6" fmla="*/ 1111671 h 1218334"/>
                        <a:gd name="connsiteX7" fmla="*/ 490993 w 2962794"/>
                        <a:gd name="connsiteY7" fmla="*/ 1133103 h 1218334"/>
                        <a:gd name="connsiteX8" fmla="*/ 941049 w 2962794"/>
                        <a:gd name="connsiteY8" fmla="*/ 1052140 h 1218334"/>
                        <a:gd name="connsiteX9" fmla="*/ 1081543 w 2962794"/>
                        <a:gd name="connsiteY9" fmla="*/ 1030709 h 1218334"/>
                        <a:gd name="connsiteX10" fmla="*/ 1157743 w 2962794"/>
                        <a:gd name="connsiteY10" fmla="*/ 1116434 h 1218334"/>
                        <a:gd name="connsiteX11" fmla="*/ 1222036 w 2962794"/>
                        <a:gd name="connsiteY11" fmla="*/ 1216446 h 1218334"/>
                        <a:gd name="connsiteX12" fmla="*/ 1567318 w 2962794"/>
                        <a:gd name="connsiteY12" fmla="*/ 1171203 h 1218334"/>
                        <a:gd name="connsiteX13" fmla="*/ 1836399 w 2962794"/>
                        <a:gd name="connsiteY13" fmla="*/ 1042615 h 1218334"/>
                        <a:gd name="connsiteX14" fmla="*/ 1960224 w 2962794"/>
                        <a:gd name="connsiteY14" fmla="*/ 1064046 h 1218334"/>
                        <a:gd name="connsiteX15" fmla="*/ 2167393 w 2962794"/>
                        <a:gd name="connsiteY15" fmla="*/ 1192634 h 1218334"/>
                        <a:gd name="connsiteX16" fmla="*/ 2765086 w 2962794"/>
                        <a:gd name="connsiteY16" fmla="*/ 1204540 h 1218334"/>
                        <a:gd name="connsiteX17" fmla="*/ 2884149 w 2962794"/>
                        <a:gd name="connsiteY17" fmla="*/ 1078334 h 1218334"/>
                        <a:gd name="connsiteX18" fmla="*/ 2824618 w 2962794"/>
                        <a:gd name="connsiteY18" fmla="*/ 983084 h 1218334"/>
                        <a:gd name="connsiteX19" fmla="*/ 2634118 w 2962794"/>
                        <a:gd name="connsiteY19" fmla="*/ 966415 h 1218334"/>
                        <a:gd name="connsiteX20" fmla="*/ 2881768 w 2962794"/>
                        <a:gd name="connsiteY20" fmla="*/ 918790 h 1218334"/>
                        <a:gd name="connsiteX21" fmla="*/ 2962730 w 2962794"/>
                        <a:gd name="connsiteY21" fmla="*/ 740196 h 1218334"/>
                        <a:gd name="connsiteX22" fmla="*/ 2872243 w 2962794"/>
                        <a:gd name="connsiteY22" fmla="*/ 621134 h 1218334"/>
                        <a:gd name="connsiteX23" fmla="*/ 2679361 w 2962794"/>
                        <a:gd name="connsiteY23" fmla="*/ 611609 h 1218334"/>
                        <a:gd name="connsiteX24" fmla="*/ 2465049 w 2962794"/>
                        <a:gd name="connsiteY24" fmla="*/ 618753 h 1218334"/>
                        <a:gd name="connsiteX0" fmla="*/ 2465049 w 2962794"/>
                        <a:gd name="connsiteY0" fmla="*/ 618753 h 1218334"/>
                        <a:gd name="connsiteX1" fmla="*/ 1967368 w 2962794"/>
                        <a:gd name="connsiteY1" fmla="*/ 32965 h 1218334"/>
                        <a:gd name="connsiteX2" fmla="*/ 612437 w 2962794"/>
                        <a:gd name="connsiteY2" fmla="*/ 75828 h 1218334"/>
                        <a:gd name="connsiteX3" fmla="*/ 631487 w 2962794"/>
                        <a:gd name="connsiteY3" fmla="*/ 649708 h 1218334"/>
                        <a:gd name="connsiteX4" fmla="*/ 262392 w 2962794"/>
                        <a:gd name="connsiteY4" fmla="*/ 683047 h 1218334"/>
                        <a:gd name="connsiteX5" fmla="*/ 455 w 2962794"/>
                        <a:gd name="connsiteY5" fmla="*/ 935459 h 1218334"/>
                        <a:gd name="connsiteX6" fmla="*/ 171905 w 2962794"/>
                        <a:gd name="connsiteY6" fmla="*/ 1111671 h 1218334"/>
                        <a:gd name="connsiteX7" fmla="*/ 490993 w 2962794"/>
                        <a:gd name="connsiteY7" fmla="*/ 1133103 h 1218334"/>
                        <a:gd name="connsiteX8" fmla="*/ 941049 w 2962794"/>
                        <a:gd name="connsiteY8" fmla="*/ 1052140 h 1218334"/>
                        <a:gd name="connsiteX9" fmla="*/ 1081543 w 2962794"/>
                        <a:gd name="connsiteY9" fmla="*/ 1030709 h 1218334"/>
                        <a:gd name="connsiteX10" fmla="*/ 1157743 w 2962794"/>
                        <a:gd name="connsiteY10" fmla="*/ 1116434 h 1218334"/>
                        <a:gd name="connsiteX11" fmla="*/ 1222036 w 2962794"/>
                        <a:gd name="connsiteY11" fmla="*/ 1216446 h 1218334"/>
                        <a:gd name="connsiteX12" fmla="*/ 1567318 w 2962794"/>
                        <a:gd name="connsiteY12" fmla="*/ 1171203 h 1218334"/>
                        <a:gd name="connsiteX13" fmla="*/ 1836399 w 2962794"/>
                        <a:gd name="connsiteY13" fmla="*/ 1042615 h 1218334"/>
                        <a:gd name="connsiteX14" fmla="*/ 1960224 w 2962794"/>
                        <a:gd name="connsiteY14" fmla="*/ 1064046 h 1218334"/>
                        <a:gd name="connsiteX15" fmla="*/ 2167393 w 2962794"/>
                        <a:gd name="connsiteY15" fmla="*/ 1192634 h 1218334"/>
                        <a:gd name="connsiteX16" fmla="*/ 2765086 w 2962794"/>
                        <a:gd name="connsiteY16" fmla="*/ 1204540 h 1218334"/>
                        <a:gd name="connsiteX17" fmla="*/ 2884149 w 2962794"/>
                        <a:gd name="connsiteY17" fmla="*/ 1078334 h 1218334"/>
                        <a:gd name="connsiteX18" fmla="*/ 2824618 w 2962794"/>
                        <a:gd name="connsiteY18" fmla="*/ 983084 h 1218334"/>
                        <a:gd name="connsiteX19" fmla="*/ 2634118 w 2962794"/>
                        <a:gd name="connsiteY19" fmla="*/ 966415 h 1218334"/>
                        <a:gd name="connsiteX20" fmla="*/ 2881768 w 2962794"/>
                        <a:gd name="connsiteY20" fmla="*/ 918790 h 1218334"/>
                        <a:gd name="connsiteX21" fmla="*/ 2962730 w 2962794"/>
                        <a:gd name="connsiteY21" fmla="*/ 740196 h 1218334"/>
                        <a:gd name="connsiteX22" fmla="*/ 2872243 w 2962794"/>
                        <a:gd name="connsiteY22" fmla="*/ 621134 h 1218334"/>
                        <a:gd name="connsiteX23" fmla="*/ 2679361 w 2962794"/>
                        <a:gd name="connsiteY23" fmla="*/ 611609 h 1218334"/>
                        <a:gd name="connsiteX24" fmla="*/ 2465049 w 2962794"/>
                        <a:gd name="connsiteY24" fmla="*/ 618753 h 1218334"/>
                        <a:gd name="connsiteX0" fmla="*/ 2465049 w 2962794"/>
                        <a:gd name="connsiteY0" fmla="*/ 618753 h 1218334"/>
                        <a:gd name="connsiteX1" fmla="*/ 1967368 w 2962794"/>
                        <a:gd name="connsiteY1" fmla="*/ 32965 h 1218334"/>
                        <a:gd name="connsiteX2" fmla="*/ 612437 w 2962794"/>
                        <a:gd name="connsiteY2" fmla="*/ 75828 h 1218334"/>
                        <a:gd name="connsiteX3" fmla="*/ 631487 w 2962794"/>
                        <a:gd name="connsiteY3" fmla="*/ 649708 h 1218334"/>
                        <a:gd name="connsiteX4" fmla="*/ 262392 w 2962794"/>
                        <a:gd name="connsiteY4" fmla="*/ 683047 h 1218334"/>
                        <a:gd name="connsiteX5" fmla="*/ 455 w 2962794"/>
                        <a:gd name="connsiteY5" fmla="*/ 935459 h 1218334"/>
                        <a:gd name="connsiteX6" fmla="*/ 171905 w 2962794"/>
                        <a:gd name="connsiteY6" fmla="*/ 1111671 h 1218334"/>
                        <a:gd name="connsiteX7" fmla="*/ 490993 w 2962794"/>
                        <a:gd name="connsiteY7" fmla="*/ 1133103 h 1218334"/>
                        <a:gd name="connsiteX8" fmla="*/ 941049 w 2962794"/>
                        <a:gd name="connsiteY8" fmla="*/ 1052140 h 1218334"/>
                        <a:gd name="connsiteX9" fmla="*/ 1081543 w 2962794"/>
                        <a:gd name="connsiteY9" fmla="*/ 1030709 h 1218334"/>
                        <a:gd name="connsiteX10" fmla="*/ 1157743 w 2962794"/>
                        <a:gd name="connsiteY10" fmla="*/ 1116434 h 1218334"/>
                        <a:gd name="connsiteX11" fmla="*/ 1222036 w 2962794"/>
                        <a:gd name="connsiteY11" fmla="*/ 1216446 h 1218334"/>
                        <a:gd name="connsiteX12" fmla="*/ 1567318 w 2962794"/>
                        <a:gd name="connsiteY12" fmla="*/ 1171203 h 1218334"/>
                        <a:gd name="connsiteX13" fmla="*/ 1836399 w 2962794"/>
                        <a:gd name="connsiteY13" fmla="*/ 1042615 h 1218334"/>
                        <a:gd name="connsiteX14" fmla="*/ 1960224 w 2962794"/>
                        <a:gd name="connsiteY14" fmla="*/ 1064046 h 1218334"/>
                        <a:gd name="connsiteX15" fmla="*/ 2167393 w 2962794"/>
                        <a:gd name="connsiteY15" fmla="*/ 1192634 h 1218334"/>
                        <a:gd name="connsiteX16" fmla="*/ 2765086 w 2962794"/>
                        <a:gd name="connsiteY16" fmla="*/ 1204540 h 1218334"/>
                        <a:gd name="connsiteX17" fmla="*/ 2884149 w 2962794"/>
                        <a:gd name="connsiteY17" fmla="*/ 1078334 h 1218334"/>
                        <a:gd name="connsiteX18" fmla="*/ 2824618 w 2962794"/>
                        <a:gd name="connsiteY18" fmla="*/ 983084 h 1218334"/>
                        <a:gd name="connsiteX19" fmla="*/ 2634118 w 2962794"/>
                        <a:gd name="connsiteY19" fmla="*/ 966415 h 1218334"/>
                        <a:gd name="connsiteX20" fmla="*/ 2881768 w 2962794"/>
                        <a:gd name="connsiteY20" fmla="*/ 918790 h 1218334"/>
                        <a:gd name="connsiteX21" fmla="*/ 2962730 w 2962794"/>
                        <a:gd name="connsiteY21" fmla="*/ 740196 h 1218334"/>
                        <a:gd name="connsiteX22" fmla="*/ 2872243 w 2962794"/>
                        <a:gd name="connsiteY22" fmla="*/ 621134 h 1218334"/>
                        <a:gd name="connsiteX23" fmla="*/ 2679361 w 2962794"/>
                        <a:gd name="connsiteY23" fmla="*/ 611609 h 1218334"/>
                        <a:gd name="connsiteX24" fmla="*/ 2465049 w 2962794"/>
                        <a:gd name="connsiteY24" fmla="*/ 618753 h 1218334"/>
                        <a:gd name="connsiteX0" fmla="*/ 2465049 w 2962794"/>
                        <a:gd name="connsiteY0" fmla="*/ 618753 h 1222601"/>
                        <a:gd name="connsiteX1" fmla="*/ 1967368 w 2962794"/>
                        <a:gd name="connsiteY1" fmla="*/ 32965 h 1222601"/>
                        <a:gd name="connsiteX2" fmla="*/ 612437 w 2962794"/>
                        <a:gd name="connsiteY2" fmla="*/ 75828 h 1222601"/>
                        <a:gd name="connsiteX3" fmla="*/ 631487 w 2962794"/>
                        <a:gd name="connsiteY3" fmla="*/ 649708 h 1222601"/>
                        <a:gd name="connsiteX4" fmla="*/ 262392 w 2962794"/>
                        <a:gd name="connsiteY4" fmla="*/ 683047 h 1222601"/>
                        <a:gd name="connsiteX5" fmla="*/ 455 w 2962794"/>
                        <a:gd name="connsiteY5" fmla="*/ 935459 h 1222601"/>
                        <a:gd name="connsiteX6" fmla="*/ 171905 w 2962794"/>
                        <a:gd name="connsiteY6" fmla="*/ 1111671 h 1222601"/>
                        <a:gd name="connsiteX7" fmla="*/ 490993 w 2962794"/>
                        <a:gd name="connsiteY7" fmla="*/ 1133103 h 1222601"/>
                        <a:gd name="connsiteX8" fmla="*/ 941049 w 2962794"/>
                        <a:gd name="connsiteY8" fmla="*/ 1052140 h 1222601"/>
                        <a:gd name="connsiteX9" fmla="*/ 1081543 w 2962794"/>
                        <a:gd name="connsiteY9" fmla="*/ 1030709 h 1222601"/>
                        <a:gd name="connsiteX10" fmla="*/ 1157743 w 2962794"/>
                        <a:gd name="connsiteY10" fmla="*/ 1116434 h 1222601"/>
                        <a:gd name="connsiteX11" fmla="*/ 1222036 w 2962794"/>
                        <a:gd name="connsiteY11" fmla="*/ 1216446 h 1222601"/>
                        <a:gd name="connsiteX12" fmla="*/ 1567318 w 2962794"/>
                        <a:gd name="connsiteY12" fmla="*/ 1171203 h 1222601"/>
                        <a:gd name="connsiteX13" fmla="*/ 1836399 w 2962794"/>
                        <a:gd name="connsiteY13" fmla="*/ 1042615 h 1222601"/>
                        <a:gd name="connsiteX14" fmla="*/ 1960224 w 2962794"/>
                        <a:gd name="connsiteY14" fmla="*/ 1064046 h 1222601"/>
                        <a:gd name="connsiteX15" fmla="*/ 2167393 w 2962794"/>
                        <a:gd name="connsiteY15" fmla="*/ 1192634 h 1222601"/>
                        <a:gd name="connsiteX16" fmla="*/ 2765086 w 2962794"/>
                        <a:gd name="connsiteY16" fmla="*/ 1204540 h 1222601"/>
                        <a:gd name="connsiteX17" fmla="*/ 2884149 w 2962794"/>
                        <a:gd name="connsiteY17" fmla="*/ 1078334 h 1222601"/>
                        <a:gd name="connsiteX18" fmla="*/ 2824618 w 2962794"/>
                        <a:gd name="connsiteY18" fmla="*/ 983084 h 1222601"/>
                        <a:gd name="connsiteX19" fmla="*/ 2634118 w 2962794"/>
                        <a:gd name="connsiteY19" fmla="*/ 966415 h 1222601"/>
                        <a:gd name="connsiteX20" fmla="*/ 2881768 w 2962794"/>
                        <a:gd name="connsiteY20" fmla="*/ 918790 h 1222601"/>
                        <a:gd name="connsiteX21" fmla="*/ 2962730 w 2962794"/>
                        <a:gd name="connsiteY21" fmla="*/ 740196 h 1222601"/>
                        <a:gd name="connsiteX22" fmla="*/ 2872243 w 2962794"/>
                        <a:gd name="connsiteY22" fmla="*/ 621134 h 1222601"/>
                        <a:gd name="connsiteX23" fmla="*/ 2679361 w 2962794"/>
                        <a:gd name="connsiteY23" fmla="*/ 611609 h 1222601"/>
                        <a:gd name="connsiteX24" fmla="*/ 2465049 w 2962794"/>
                        <a:gd name="connsiteY24" fmla="*/ 618753 h 1222601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4149 w 2962794"/>
                        <a:gd name="connsiteY17" fmla="*/ 1078334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4149 w 2962794"/>
                        <a:gd name="connsiteY17" fmla="*/ 1078334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4149 w 2962794"/>
                        <a:gd name="connsiteY17" fmla="*/ 1078334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1768 w 2962794"/>
                        <a:gd name="connsiteY17" fmla="*/ 1099766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4473"/>
                        <a:gd name="connsiteX1" fmla="*/ 1967368 w 2962794"/>
                        <a:gd name="connsiteY1" fmla="*/ 32965 h 1224473"/>
                        <a:gd name="connsiteX2" fmla="*/ 612437 w 2962794"/>
                        <a:gd name="connsiteY2" fmla="*/ 75828 h 1224473"/>
                        <a:gd name="connsiteX3" fmla="*/ 631487 w 2962794"/>
                        <a:gd name="connsiteY3" fmla="*/ 649708 h 1224473"/>
                        <a:gd name="connsiteX4" fmla="*/ 262392 w 2962794"/>
                        <a:gd name="connsiteY4" fmla="*/ 683047 h 1224473"/>
                        <a:gd name="connsiteX5" fmla="*/ 455 w 2962794"/>
                        <a:gd name="connsiteY5" fmla="*/ 935459 h 1224473"/>
                        <a:gd name="connsiteX6" fmla="*/ 171905 w 2962794"/>
                        <a:gd name="connsiteY6" fmla="*/ 1111671 h 1224473"/>
                        <a:gd name="connsiteX7" fmla="*/ 490993 w 2962794"/>
                        <a:gd name="connsiteY7" fmla="*/ 1133103 h 1224473"/>
                        <a:gd name="connsiteX8" fmla="*/ 941049 w 2962794"/>
                        <a:gd name="connsiteY8" fmla="*/ 1052140 h 1224473"/>
                        <a:gd name="connsiteX9" fmla="*/ 1081543 w 2962794"/>
                        <a:gd name="connsiteY9" fmla="*/ 1030709 h 1224473"/>
                        <a:gd name="connsiteX10" fmla="*/ 1157743 w 2962794"/>
                        <a:gd name="connsiteY10" fmla="*/ 1116434 h 1224473"/>
                        <a:gd name="connsiteX11" fmla="*/ 1222036 w 2962794"/>
                        <a:gd name="connsiteY11" fmla="*/ 1216446 h 1224473"/>
                        <a:gd name="connsiteX12" fmla="*/ 1567318 w 2962794"/>
                        <a:gd name="connsiteY12" fmla="*/ 1171203 h 1224473"/>
                        <a:gd name="connsiteX13" fmla="*/ 1836399 w 2962794"/>
                        <a:gd name="connsiteY13" fmla="*/ 1042615 h 1224473"/>
                        <a:gd name="connsiteX14" fmla="*/ 1960224 w 2962794"/>
                        <a:gd name="connsiteY14" fmla="*/ 1064046 h 1224473"/>
                        <a:gd name="connsiteX15" fmla="*/ 2167393 w 2962794"/>
                        <a:gd name="connsiteY15" fmla="*/ 1192634 h 1224473"/>
                        <a:gd name="connsiteX16" fmla="*/ 2765086 w 2962794"/>
                        <a:gd name="connsiteY16" fmla="*/ 1204540 h 1224473"/>
                        <a:gd name="connsiteX17" fmla="*/ 2881768 w 2962794"/>
                        <a:gd name="connsiteY17" fmla="*/ 1099766 h 1224473"/>
                        <a:gd name="connsiteX18" fmla="*/ 2824618 w 2962794"/>
                        <a:gd name="connsiteY18" fmla="*/ 983084 h 1224473"/>
                        <a:gd name="connsiteX19" fmla="*/ 2634118 w 2962794"/>
                        <a:gd name="connsiteY19" fmla="*/ 966415 h 1224473"/>
                        <a:gd name="connsiteX20" fmla="*/ 2881768 w 2962794"/>
                        <a:gd name="connsiteY20" fmla="*/ 918790 h 1224473"/>
                        <a:gd name="connsiteX21" fmla="*/ 2962730 w 2962794"/>
                        <a:gd name="connsiteY21" fmla="*/ 740196 h 1224473"/>
                        <a:gd name="connsiteX22" fmla="*/ 2872243 w 2962794"/>
                        <a:gd name="connsiteY22" fmla="*/ 621134 h 1224473"/>
                        <a:gd name="connsiteX23" fmla="*/ 2679361 w 2962794"/>
                        <a:gd name="connsiteY23" fmla="*/ 611609 h 1224473"/>
                        <a:gd name="connsiteX24" fmla="*/ 2465049 w 2962794"/>
                        <a:gd name="connsiteY24" fmla="*/ 618753 h 1224473"/>
                        <a:gd name="connsiteX0" fmla="*/ 2465049 w 2962799"/>
                        <a:gd name="connsiteY0" fmla="*/ 618753 h 1224473"/>
                        <a:gd name="connsiteX1" fmla="*/ 1967368 w 2962799"/>
                        <a:gd name="connsiteY1" fmla="*/ 32965 h 1224473"/>
                        <a:gd name="connsiteX2" fmla="*/ 612437 w 2962799"/>
                        <a:gd name="connsiteY2" fmla="*/ 75828 h 1224473"/>
                        <a:gd name="connsiteX3" fmla="*/ 631487 w 2962799"/>
                        <a:gd name="connsiteY3" fmla="*/ 649708 h 1224473"/>
                        <a:gd name="connsiteX4" fmla="*/ 262392 w 2962799"/>
                        <a:gd name="connsiteY4" fmla="*/ 683047 h 1224473"/>
                        <a:gd name="connsiteX5" fmla="*/ 455 w 2962799"/>
                        <a:gd name="connsiteY5" fmla="*/ 935459 h 1224473"/>
                        <a:gd name="connsiteX6" fmla="*/ 171905 w 2962799"/>
                        <a:gd name="connsiteY6" fmla="*/ 1111671 h 1224473"/>
                        <a:gd name="connsiteX7" fmla="*/ 490993 w 2962799"/>
                        <a:gd name="connsiteY7" fmla="*/ 1133103 h 1224473"/>
                        <a:gd name="connsiteX8" fmla="*/ 941049 w 2962799"/>
                        <a:gd name="connsiteY8" fmla="*/ 1052140 h 1224473"/>
                        <a:gd name="connsiteX9" fmla="*/ 1081543 w 2962799"/>
                        <a:gd name="connsiteY9" fmla="*/ 1030709 h 1224473"/>
                        <a:gd name="connsiteX10" fmla="*/ 1157743 w 2962799"/>
                        <a:gd name="connsiteY10" fmla="*/ 1116434 h 1224473"/>
                        <a:gd name="connsiteX11" fmla="*/ 1222036 w 2962799"/>
                        <a:gd name="connsiteY11" fmla="*/ 1216446 h 1224473"/>
                        <a:gd name="connsiteX12" fmla="*/ 1567318 w 2962799"/>
                        <a:gd name="connsiteY12" fmla="*/ 1171203 h 1224473"/>
                        <a:gd name="connsiteX13" fmla="*/ 1836399 w 2962799"/>
                        <a:gd name="connsiteY13" fmla="*/ 1042615 h 1224473"/>
                        <a:gd name="connsiteX14" fmla="*/ 1960224 w 2962799"/>
                        <a:gd name="connsiteY14" fmla="*/ 1064046 h 1224473"/>
                        <a:gd name="connsiteX15" fmla="*/ 2167393 w 2962799"/>
                        <a:gd name="connsiteY15" fmla="*/ 1192634 h 1224473"/>
                        <a:gd name="connsiteX16" fmla="*/ 2765086 w 2962799"/>
                        <a:gd name="connsiteY16" fmla="*/ 1204540 h 1224473"/>
                        <a:gd name="connsiteX17" fmla="*/ 2881768 w 2962799"/>
                        <a:gd name="connsiteY17" fmla="*/ 1099766 h 1224473"/>
                        <a:gd name="connsiteX18" fmla="*/ 2824618 w 2962799"/>
                        <a:gd name="connsiteY18" fmla="*/ 983084 h 1224473"/>
                        <a:gd name="connsiteX19" fmla="*/ 2619830 w 2962799"/>
                        <a:gd name="connsiteY19" fmla="*/ 975940 h 1224473"/>
                        <a:gd name="connsiteX20" fmla="*/ 2881768 w 2962799"/>
                        <a:gd name="connsiteY20" fmla="*/ 918790 h 1224473"/>
                        <a:gd name="connsiteX21" fmla="*/ 2962730 w 2962799"/>
                        <a:gd name="connsiteY21" fmla="*/ 740196 h 1224473"/>
                        <a:gd name="connsiteX22" fmla="*/ 2872243 w 2962799"/>
                        <a:gd name="connsiteY22" fmla="*/ 621134 h 1224473"/>
                        <a:gd name="connsiteX23" fmla="*/ 2679361 w 2962799"/>
                        <a:gd name="connsiteY23" fmla="*/ 611609 h 1224473"/>
                        <a:gd name="connsiteX24" fmla="*/ 2465049 w 2962799"/>
                        <a:gd name="connsiteY24" fmla="*/ 618753 h 1224473"/>
                        <a:gd name="connsiteX0" fmla="*/ 2465049 w 2962820"/>
                        <a:gd name="connsiteY0" fmla="*/ 618753 h 1224473"/>
                        <a:gd name="connsiteX1" fmla="*/ 1967368 w 2962820"/>
                        <a:gd name="connsiteY1" fmla="*/ 32965 h 1224473"/>
                        <a:gd name="connsiteX2" fmla="*/ 612437 w 2962820"/>
                        <a:gd name="connsiteY2" fmla="*/ 75828 h 1224473"/>
                        <a:gd name="connsiteX3" fmla="*/ 631487 w 2962820"/>
                        <a:gd name="connsiteY3" fmla="*/ 649708 h 1224473"/>
                        <a:gd name="connsiteX4" fmla="*/ 262392 w 2962820"/>
                        <a:gd name="connsiteY4" fmla="*/ 683047 h 1224473"/>
                        <a:gd name="connsiteX5" fmla="*/ 455 w 2962820"/>
                        <a:gd name="connsiteY5" fmla="*/ 935459 h 1224473"/>
                        <a:gd name="connsiteX6" fmla="*/ 171905 w 2962820"/>
                        <a:gd name="connsiteY6" fmla="*/ 1111671 h 1224473"/>
                        <a:gd name="connsiteX7" fmla="*/ 490993 w 2962820"/>
                        <a:gd name="connsiteY7" fmla="*/ 1133103 h 1224473"/>
                        <a:gd name="connsiteX8" fmla="*/ 941049 w 2962820"/>
                        <a:gd name="connsiteY8" fmla="*/ 1052140 h 1224473"/>
                        <a:gd name="connsiteX9" fmla="*/ 1081543 w 2962820"/>
                        <a:gd name="connsiteY9" fmla="*/ 1030709 h 1224473"/>
                        <a:gd name="connsiteX10" fmla="*/ 1157743 w 2962820"/>
                        <a:gd name="connsiteY10" fmla="*/ 1116434 h 1224473"/>
                        <a:gd name="connsiteX11" fmla="*/ 1222036 w 2962820"/>
                        <a:gd name="connsiteY11" fmla="*/ 1216446 h 1224473"/>
                        <a:gd name="connsiteX12" fmla="*/ 1567318 w 2962820"/>
                        <a:gd name="connsiteY12" fmla="*/ 1171203 h 1224473"/>
                        <a:gd name="connsiteX13" fmla="*/ 1836399 w 2962820"/>
                        <a:gd name="connsiteY13" fmla="*/ 1042615 h 1224473"/>
                        <a:gd name="connsiteX14" fmla="*/ 1960224 w 2962820"/>
                        <a:gd name="connsiteY14" fmla="*/ 1064046 h 1224473"/>
                        <a:gd name="connsiteX15" fmla="*/ 2167393 w 2962820"/>
                        <a:gd name="connsiteY15" fmla="*/ 1192634 h 1224473"/>
                        <a:gd name="connsiteX16" fmla="*/ 2765086 w 2962820"/>
                        <a:gd name="connsiteY16" fmla="*/ 1204540 h 1224473"/>
                        <a:gd name="connsiteX17" fmla="*/ 2881768 w 2962820"/>
                        <a:gd name="connsiteY17" fmla="*/ 1099766 h 1224473"/>
                        <a:gd name="connsiteX18" fmla="*/ 2824618 w 2962820"/>
                        <a:gd name="connsiteY18" fmla="*/ 983084 h 1224473"/>
                        <a:gd name="connsiteX19" fmla="*/ 2581730 w 2962820"/>
                        <a:gd name="connsiteY19" fmla="*/ 961652 h 1224473"/>
                        <a:gd name="connsiteX20" fmla="*/ 2881768 w 2962820"/>
                        <a:gd name="connsiteY20" fmla="*/ 918790 h 1224473"/>
                        <a:gd name="connsiteX21" fmla="*/ 2962730 w 2962820"/>
                        <a:gd name="connsiteY21" fmla="*/ 740196 h 1224473"/>
                        <a:gd name="connsiteX22" fmla="*/ 2872243 w 2962820"/>
                        <a:gd name="connsiteY22" fmla="*/ 621134 h 1224473"/>
                        <a:gd name="connsiteX23" fmla="*/ 2679361 w 2962820"/>
                        <a:gd name="connsiteY23" fmla="*/ 611609 h 1224473"/>
                        <a:gd name="connsiteX24" fmla="*/ 2465049 w 2962820"/>
                        <a:gd name="connsiteY24" fmla="*/ 618753 h 1224473"/>
                        <a:gd name="connsiteX0" fmla="*/ 2465049 w 2962798"/>
                        <a:gd name="connsiteY0" fmla="*/ 618753 h 1224473"/>
                        <a:gd name="connsiteX1" fmla="*/ 1967368 w 2962798"/>
                        <a:gd name="connsiteY1" fmla="*/ 32965 h 1224473"/>
                        <a:gd name="connsiteX2" fmla="*/ 612437 w 2962798"/>
                        <a:gd name="connsiteY2" fmla="*/ 75828 h 1224473"/>
                        <a:gd name="connsiteX3" fmla="*/ 631487 w 2962798"/>
                        <a:gd name="connsiteY3" fmla="*/ 649708 h 1224473"/>
                        <a:gd name="connsiteX4" fmla="*/ 262392 w 2962798"/>
                        <a:gd name="connsiteY4" fmla="*/ 683047 h 1224473"/>
                        <a:gd name="connsiteX5" fmla="*/ 455 w 2962798"/>
                        <a:gd name="connsiteY5" fmla="*/ 935459 h 1224473"/>
                        <a:gd name="connsiteX6" fmla="*/ 171905 w 2962798"/>
                        <a:gd name="connsiteY6" fmla="*/ 1111671 h 1224473"/>
                        <a:gd name="connsiteX7" fmla="*/ 490993 w 2962798"/>
                        <a:gd name="connsiteY7" fmla="*/ 1133103 h 1224473"/>
                        <a:gd name="connsiteX8" fmla="*/ 941049 w 2962798"/>
                        <a:gd name="connsiteY8" fmla="*/ 1052140 h 1224473"/>
                        <a:gd name="connsiteX9" fmla="*/ 1081543 w 2962798"/>
                        <a:gd name="connsiteY9" fmla="*/ 1030709 h 1224473"/>
                        <a:gd name="connsiteX10" fmla="*/ 1157743 w 2962798"/>
                        <a:gd name="connsiteY10" fmla="*/ 1116434 h 1224473"/>
                        <a:gd name="connsiteX11" fmla="*/ 1222036 w 2962798"/>
                        <a:gd name="connsiteY11" fmla="*/ 1216446 h 1224473"/>
                        <a:gd name="connsiteX12" fmla="*/ 1567318 w 2962798"/>
                        <a:gd name="connsiteY12" fmla="*/ 1171203 h 1224473"/>
                        <a:gd name="connsiteX13" fmla="*/ 1836399 w 2962798"/>
                        <a:gd name="connsiteY13" fmla="*/ 1042615 h 1224473"/>
                        <a:gd name="connsiteX14" fmla="*/ 1960224 w 2962798"/>
                        <a:gd name="connsiteY14" fmla="*/ 1064046 h 1224473"/>
                        <a:gd name="connsiteX15" fmla="*/ 2167393 w 2962798"/>
                        <a:gd name="connsiteY15" fmla="*/ 1192634 h 1224473"/>
                        <a:gd name="connsiteX16" fmla="*/ 2765086 w 2962798"/>
                        <a:gd name="connsiteY16" fmla="*/ 1204540 h 1224473"/>
                        <a:gd name="connsiteX17" fmla="*/ 2881768 w 2962798"/>
                        <a:gd name="connsiteY17" fmla="*/ 1099766 h 1224473"/>
                        <a:gd name="connsiteX18" fmla="*/ 2824618 w 2962798"/>
                        <a:gd name="connsiteY18" fmla="*/ 983084 h 1224473"/>
                        <a:gd name="connsiteX19" fmla="*/ 2624593 w 2962798"/>
                        <a:gd name="connsiteY19" fmla="*/ 947365 h 1224473"/>
                        <a:gd name="connsiteX20" fmla="*/ 2881768 w 2962798"/>
                        <a:gd name="connsiteY20" fmla="*/ 918790 h 1224473"/>
                        <a:gd name="connsiteX21" fmla="*/ 2962730 w 2962798"/>
                        <a:gd name="connsiteY21" fmla="*/ 740196 h 1224473"/>
                        <a:gd name="connsiteX22" fmla="*/ 2872243 w 2962798"/>
                        <a:gd name="connsiteY22" fmla="*/ 621134 h 1224473"/>
                        <a:gd name="connsiteX23" fmla="*/ 2679361 w 2962798"/>
                        <a:gd name="connsiteY23" fmla="*/ 611609 h 1224473"/>
                        <a:gd name="connsiteX24" fmla="*/ 2465049 w 2962798"/>
                        <a:gd name="connsiteY24" fmla="*/ 618753 h 1224473"/>
                        <a:gd name="connsiteX0" fmla="*/ 2465049 w 2962798"/>
                        <a:gd name="connsiteY0" fmla="*/ 618753 h 1224473"/>
                        <a:gd name="connsiteX1" fmla="*/ 1967368 w 2962798"/>
                        <a:gd name="connsiteY1" fmla="*/ 32965 h 1224473"/>
                        <a:gd name="connsiteX2" fmla="*/ 612437 w 2962798"/>
                        <a:gd name="connsiteY2" fmla="*/ 75828 h 1224473"/>
                        <a:gd name="connsiteX3" fmla="*/ 631487 w 2962798"/>
                        <a:gd name="connsiteY3" fmla="*/ 649708 h 1224473"/>
                        <a:gd name="connsiteX4" fmla="*/ 262392 w 2962798"/>
                        <a:gd name="connsiteY4" fmla="*/ 683047 h 1224473"/>
                        <a:gd name="connsiteX5" fmla="*/ 455 w 2962798"/>
                        <a:gd name="connsiteY5" fmla="*/ 935459 h 1224473"/>
                        <a:gd name="connsiteX6" fmla="*/ 171905 w 2962798"/>
                        <a:gd name="connsiteY6" fmla="*/ 1111671 h 1224473"/>
                        <a:gd name="connsiteX7" fmla="*/ 490993 w 2962798"/>
                        <a:gd name="connsiteY7" fmla="*/ 1133103 h 1224473"/>
                        <a:gd name="connsiteX8" fmla="*/ 941049 w 2962798"/>
                        <a:gd name="connsiteY8" fmla="*/ 1052140 h 1224473"/>
                        <a:gd name="connsiteX9" fmla="*/ 1081543 w 2962798"/>
                        <a:gd name="connsiteY9" fmla="*/ 1030709 h 1224473"/>
                        <a:gd name="connsiteX10" fmla="*/ 1157743 w 2962798"/>
                        <a:gd name="connsiteY10" fmla="*/ 1116434 h 1224473"/>
                        <a:gd name="connsiteX11" fmla="*/ 1222036 w 2962798"/>
                        <a:gd name="connsiteY11" fmla="*/ 1216446 h 1224473"/>
                        <a:gd name="connsiteX12" fmla="*/ 1567318 w 2962798"/>
                        <a:gd name="connsiteY12" fmla="*/ 1171203 h 1224473"/>
                        <a:gd name="connsiteX13" fmla="*/ 1836399 w 2962798"/>
                        <a:gd name="connsiteY13" fmla="*/ 1042615 h 1224473"/>
                        <a:gd name="connsiteX14" fmla="*/ 1960224 w 2962798"/>
                        <a:gd name="connsiteY14" fmla="*/ 1064046 h 1224473"/>
                        <a:gd name="connsiteX15" fmla="*/ 2167393 w 2962798"/>
                        <a:gd name="connsiteY15" fmla="*/ 1192634 h 1224473"/>
                        <a:gd name="connsiteX16" fmla="*/ 2765086 w 2962798"/>
                        <a:gd name="connsiteY16" fmla="*/ 1204540 h 1224473"/>
                        <a:gd name="connsiteX17" fmla="*/ 2881768 w 2962798"/>
                        <a:gd name="connsiteY17" fmla="*/ 1099766 h 1224473"/>
                        <a:gd name="connsiteX18" fmla="*/ 2824618 w 2962798"/>
                        <a:gd name="connsiteY18" fmla="*/ 983084 h 1224473"/>
                        <a:gd name="connsiteX19" fmla="*/ 2624593 w 2962798"/>
                        <a:gd name="connsiteY19" fmla="*/ 966415 h 1224473"/>
                        <a:gd name="connsiteX20" fmla="*/ 2881768 w 2962798"/>
                        <a:gd name="connsiteY20" fmla="*/ 918790 h 1224473"/>
                        <a:gd name="connsiteX21" fmla="*/ 2962730 w 2962798"/>
                        <a:gd name="connsiteY21" fmla="*/ 740196 h 1224473"/>
                        <a:gd name="connsiteX22" fmla="*/ 2872243 w 2962798"/>
                        <a:gd name="connsiteY22" fmla="*/ 621134 h 1224473"/>
                        <a:gd name="connsiteX23" fmla="*/ 2679361 w 2962798"/>
                        <a:gd name="connsiteY23" fmla="*/ 611609 h 1224473"/>
                        <a:gd name="connsiteX24" fmla="*/ 2465049 w 2962798"/>
                        <a:gd name="connsiteY24" fmla="*/ 618753 h 1224473"/>
                        <a:gd name="connsiteX0" fmla="*/ 2465049 w 2962831"/>
                        <a:gd name="connsiteY0" fmla="*/ 618753 h 1224473"/>
                        <a:gd name="connsiteX1" fmla="*/ 1967368 w 2962831"/>
                        <a:gd name="connsiteY1" fmla="*/ 32965 h 1224473"/>
                        <a:gd name="connsiteX2" fmla="*/ 612437 w 2962831"/>
                        <a:gd name="connsiteY2" fmla="*/ 75828 h 1224473"/>
                        <a:gd name="connsiteX3" fmla="*/ 631487 w 2962831"/>
                        <a:gd name="connsiteY3" fmla="*/ 649708 h 1224473"/>
                        <a:gd name="connsiteX4" fmla="*/ 262392 w 2962831"/>
                        <a:gd name="connsiteY4" fmla="*/ 683047 h 1224473"/>
                        <a:gd name="connsiteX5" fmla="*/ 455 w 2962831"/>
                        <a:gd name="connsiteY5" fmla="*/ 935459 h 1224473"/>
                        <a:gd name="connsiteX6" fmla="*/ 171905 w 2962831"/>
                        <a:gd name="connsiteY6" fmla="*/ 1111671 h 1224473"/>
                        <a:gd name="connsiteX7" fmla="*/ 490993 w 2962831"/>
                        <a:gd name="connsiteY7" fmla="*/ 1133103 h 1224473"/>
                        <a:gd name="connsiteX8" fmla="*/ 941049 w 2962831"/>
                        <a:gd name="connsiteY8" fmla="*/ 1052140 h 1224473"/>
                        <a:gd name="connsiteX9" fmla="*/ 1081543 w 2962831"/>
                        <a:gd name="connsiteY9" fmla="*/ 1030709 h 1224473"/>
                        <a:gd name="connsiteX10" fmla="*/ 1157743 w 2962831"/>
                        <a:gd name="connsiteY10" fmla="*/ 1116434 h 1224473"/>
                        <a:gd name="connsiteX11" fmla="*/ 1222036 w 2962831"/>
                        <a:gd name="connsiteY11" fmla="*/ 1216446 h 1224473"/>
                        <a:gd name="connsiteX12" fmla="*/ 1567318 w 2962831"/>
                        <a:gd name="connsiteY12" fmla="*/ 1171203 h 1224473"/>
                        <a:gd name="connsiteX13" fmla="*/ 1836399 w 2962831"/>
                        <a:gd name="connsiteY13" fmla="*/ 1042615 h 1224473"/>
                        <a:gd name="connsiteX14" fmla="*/ 1960224 w 2962831"/>
                        <a:gd name="connsiteY14" fmla="*/ 1064046 h 1224473"/>
                        <a:gd name="connsiteX15" fmla="*/ 2167393 w 2962831"/>
                        <a:gd name="connsiteY15" fmla="*/ 1192634 h 1224473"/>
                        <a:gd name="connsiteX16" fmla="*/ 2765086 w 2962831"/>
                        <a:gd name="connsiteY16" fmla="*/ 1204540 h 1224473"/>
                        <a:gd name="connsiteX17" fmla="*/ 2881768 w 2962831"/>
                        <a:gd name="connsiteY17" fmla="*/ 1099766 h 1224473"/>
                        <a:gd name="connsiteX18" fmla="*/ 2824618 w 2962831"/>
                        <a:gd name="connsiteY18" fmla="*/ 983084 h 1224473"/>
                        <a:gd name="connsiteX19" fmla="*/ 2624593 w 2962831"/>
                        <a:gd name="connsiteY19" fmla="*/ 966415 h 1224473"/>
                        <a:gd name="connsiteX20" fmla="*/ 2881768 w 2962831"/>
                        <a:gd name="connsiteY20" fmla="*/ 918790 h 1224473"/>
                        <a:gd name="connsiteX21" fmla="*/ 2962730 w 2962831"/>
                        <a:gd name="connsiteY21" fmla="*/ 740196 h 1224473"/>
                        <a:gd name="connsiteX22" fmla="*/ 2872243 w 2962831"/>
                        <a:gd name="connsiteY22" fmla="*/ 621134 h 1224473"/>
                        <a:gd name="connsiteX23" fmla="*/ 2679361 w 2962831"/>
                        <a:gd name="connsiteY23" fmla="*/ 611609 h 1224473"/>
                        <a:gd name="connsiteX24" fmla="*/ 2465049 w 2962831"/>
                        <a:gd name="connsiteY24" fmla="*/ 618753 h 1224473"/>
                        <a:gd name="connsiteX0" fmla="*/ 2465049 w 2962831"/>
                        <a:gd name="connsiteY0" fmla="*/ 618753 h 1224473"/>
                        <a:gd name="connsiteX1" fmla="*/ 1967368 w 2962831"/>
                        <a:gd name="connsiteY1" fmla="*/ 32965 h 1224473"/>
                        <a:gd name="connsiteX2" fmla="*/ 612437 w 2962831"/>
                        <a:gd name="connsiteY2" fmla="*/ 75828 h 1224473"/>
                        <a:gd name="connsiteX3" fmla="*/ 631487 w 2962831"/>
                        <a:gd name="connsiteY3" fmla="*/ 649708 h 1224473"/>
                        <a:gd name="connsiteX4" fmla="*/ 262392 w 2962831"/>
                        <a:gd name="connsiteY4" fmla="*/ 683047 h 1224473"/>
                        <a:gd name="connsiteX5" fmla="*/ 455 w 2962831"/>
                        <a:gd name="connsiteY5" fmla="*/ 935459 h 1224473"/>
                        <a:gd name="connsiteX6" fmla="*/ 171905 w 2962831"/>
                        <a:gd name="connsiteY6" fmla="*/ 1111671 h 1224473"/>
                        <a:gd name="connsiteX7" fmla="*/ 490993 w 2962831"/>
                        <a:gd name="connsiteY7" fmla="*/ 1133103 h 1224473"/>
                        <a:gd name="connsiteX8" fmla="*/ 941049 w 2962831"/>
                        <a:gd name="connsiteY8" fmla="*/ 1052140 h 1224473"/>
                        <a:gd name="connsiteX9" fmla="*/ 1081543 w 2962831"/>
                        <a:gd name="connsiteY9" fmla="*/ 1030709 h 1224473"/>
                        <a:gd name="connsiteX10" fmla="*/ 1157743 w 2962831"/>
                        <a:gd name="connsiteY10" fmla="*/ 1116434 h 1224473"/>
                        <a:gd name="connsiteX11" fmla="*/ 1222036 w 2962831"/>
                        <a:gd name="connsiteY11" fmla="*/ 1216446 h 1224473"/>
                        <a:gd name="connsiteX12" fmla="*/ 1567318 w 2962831"/>
                        <a:gd name="connsiteY12" fmla="*/ 1171203 h 1224473"/>
                        <a:gd name="connsiteX13" fmla="*/ 1836399 w 2962831"/>
                        <a:gd name="connsiteY13" fmla="*/ 1042615 h 1224473"/>
                        <a:gd name="connsiteX14" fmla="*/ 1960224 w 2962831"/>
                        <a:gd name="connsiteY14" fmla="*/ 1064046 h 1224473"/>
                        <a:gd name="connsiteX15" fmla="*/ 2167393 w 2962831"/>
                        <a:gd name="connsiteY15" fmla="*/ 1192634 h 1224473"/>
                        <a:gd name="connsiteX16" fmla="*/ 2765086 w 2962831"/>
                        <a:gd name="connsiteY16" fmla="*/ 1204540 h 1224473"/>
                        <a:gd name="connsiteX17" fmla="*/ 2881768 w 2962831"/>
                        <a:gd name="connsiteY17" fmla="*/ 1099766 h 1224473"/>
                        <a:gd name="connsiteX18" fmla="*/ 2824618 w 2962831"/>
                        <a:gd name="connsiteY18" fmla="*/ 983084 h 1224473"/>
                        <a:gd name="connsiteX19" fmla="*/ 2624593 w 2962831"/>
                        <a:gd name="connsiteY19" fmla="*/ 966415 h 1224473"/>
                        <a:gd name="connsiteX20" fmla="*/ 2881768 w 2962831"/>
                        <a:gd name="connsiteY20" fmla="*/ 918790 h 1224473"/>
                        <a:gd name="connsiteX21" fmla="*/ 2962730 w 2962831"/>
                        <a:gd name="connsiteY21" fmla="*/ 740196 h 1224473"/>
                        <a:gd name="connsiteX22" fmla="*/ 2872243 w 2962831"/>
                        <a:gd name="connsiteY22" fmla="*/ 621134 h 1224473"/>
                        <a:gd name="connsiteX23" fmla="*/ 2679361 w 2962831"/>
                        <a:gd name="connsiteY23" fmla="*/ 611609 h 1224473"/>
                        <a:gd name="connsiteX24" fmla="*/ 2465049 w 2962831"/>
                        <a:gd name="connsiteY24" fmla="*/ 618753 h 1224473"/>
                        <a:gd name="connsiteX0" fmla="*/ 2465049 w 2962831"/>
                        <a:gd name="connsiteY0" fmla="*/ 618753 h 1224473"/>
                        <a:gd name="connsiteX1" fmla="*/ 1967368 w 2962831"/>
                        <a:gd name="connsiteY1" fmla="*/ 32965 h 1224473"/>
                        <a:gd name="connsiteX2" fmla="*/ 612437 w 2962831"/>
                        <a:gd name="connsiteY2" fmla="*/ 75828 h 1224473"/>
                        <a:gd name="connsiteX3" fmla="*/ 631487 w 2962831"/>
                        <a:gd name="connsiteY3" fmla="*/ 649708 h 1224473"/>
                        <a:gd name="connsiteX4" fmla="*/ 262392 w 2962831"/>
                        <a:gd name="connsiteY4" fmla="*/ 683047 h 1224473"/>
                        <a:gd name="connsiteX5" fmla="*/ 455 w 2962831"/>
                        <a:gd name="connsiteY5" fmla="*/ 935459 h 1224473"/>
                        <a:gd name="connsiteX6" fmla="*/ 171905 w 2962831"/>
                        <a:gd name="connsiteY6" fmla="*/ 1111671 h 1224473"/>
                        <a:gd name="connsiteX7" fmla="*/ 490993 w 2962831"/>
                        <a:gd name="connsiteY7" fmla="*/ 1133103 h 1224473"/>
                        <a:gd name="connsiteX8" fmla="*/ 941049 w 2962831"/>
                        <a:gd name="connsiteY8" fmla="*/ 1052140 h 1224473"/>
                        <a:gd name="connsiteX9" fmla="*/ 1081543 w 2962831"/>
                        <a:gd name="connsiteY9" fmla="*/ 1030709 h 1224473"/>
                        <a:gd name="connsiteX10" fmla="*/ 1157743 w 2962831"/>
                        <a:gd name="connsiteY10" fmla="*/ 1116434 h 1224473"/>
                        <a:gd name="connsiteX11" fmla="*/ 1222036 w 2962831"/>
                        <a:gd name="connsiteY11" fmla="*/ 1216446 h 1224473"/>
                        <a:gd name="connsiteX12" fmla="*/ 1567318 w 2962831"/>
                        <a:gd name="connsiteY12" fmla="*/ 1171203 h 1224473"/>
                        <a:gd name="connsiteX13" fmla="*/ 1836399 w 2962831"/>
                        <a:gd name="connsiteY13" fmla="*/ 1042615 h 1224473"/>
                        <a:gd name="connsiteX14" fmla="*/ 1960224 w 2962831"/>
                        <a:gd name="connsiteY14" fmla="*/ 1064046 h 1224473"/>
                        <a:gd name="connsiteX15" fmla="*/ 2167393 w 2962831"/>
                        <a:gd name="connsiteY15" fmla="*/ 1192634 h 1224473"/>
                        <a:gd name="connsiteX16" fmla="*/ 2765086 w 2962831"/>
                        <a:gd name="connsiteY16" fmla="*/ 1204540 h 1224473"/>
                        <a:gd name="connsiteX17" fmla="*/ 2881768 w 2962831"/>
                        <a:gd name="connsiteY17" fmla="*/ 1099766 h 1224473"/>
                        <a:gd name="connsiteX18" fmla="*/ 2824618 w 2962831"/>
                        <a:gd name="connsiteY18" fmla="*/ 983084 h 1224473"/>
                        <a:gd name="connsiteX19" fmla="*/ 2624593 w 2962831"/>
                        <a:gd name="connsiteY19" fmla="*/ 966415 h 1224473"/>
                        <a:gd name="connsiteX20" fmla="*/ 2881768 w 2962831"/>
                        <a:gd name="connsiteY20" fmla="*/ 918790 h 1224473"/>
                        <a:gd name="connsiteX21" fmla="*/ 2962730 w 2962831"/>
                        <a:gd name="connsiteY21" fmla="*/ 740196 h 1224473"/>
                        <a:gd name="connsiteX22" fmla="*/ 2872243 w 2962831"/>
                        <a:gd name="connsiteY22" fmla="*/ 621134 h 1224473"/>
                        <a:gd name="connsiteX23" fmla="*/ 2679361 w 2962831"/>
                        <a:gd name="connsiteY23" fmla="*/ 611609 h 1224473"/>
                        <a:gd name="connsiteX24" fmla="*/ 2465049 w 2962831"/>
                        <a:gd name="connsiteY24" fmla="*/ 618753 h 1224473"/>
                        <a:gd name="connsiteX0" fmla="*/ 2472193 w 2962831"/>
                        <a:gd name="connsiteY0" fmla="*/ 623855 h 1224813"/>
                        <a:gd name="connsiteX1" fmla="*/ 1967368 w 2962831"/>
                        <a:gd name="connsiteY1" fmla="*/ 33305 h 1224813"/>
                        <a:gd name="connsiteX2" fmla="*/ 612437 w 2962831"/>
                        <a:gd name="connsiteY2" fmla="*/ 76168 h 1224813"/>
                        <a:gd name="connsiteX3" fmla="*/ 631487 w 2962831"/>
                        <a:gd name="connsiteY3" fmla="*/ 650048 h 1224813"/>
                        <a:gd name="connsiteX4" fmla="*/ 262392 w 2962831"/>
                        <a:gd name="connsiteY4" fmla="*/ 683387 h 1224813"/>
                        <a:gd name="connsiteX5" fmla="*/ 455 w 2962831"/>
                        <a:gd name="connsiteY5" fmla="*/ 935799 h 1224813"/>
                        <a:gd name="connsiteX6" fmla="*/ 171905 w 2962831"/>
                        <a:gd name="connsiteY6" fmla="*/ 1112011 h 1224813"/>
                        <a:gd name="connsiteX7" fmla="*/ 490993 w 2962831"/>
                        <a:gd name="connsiteY7" fmla="*/ 1133443 h 1224813"/>
                        <a:gd name="connsiteX8" fmla="*/ 941049 w 2962831"/>
                        <a:gd name="connsiteY8" fmla="*/ 1052480 h 1224813"/>
                        <a:gd name="connsiteX9" fmla="*/ 1081543 w 2962831"/>
                        <a:gd name="connsiteY9" fmla="*/ 1031049 h 1224813"/>
                        <a:gd name="connsiteX10" fmla="*/ 1157743 w 2962831"/>
                        <a:gd name="connsiteY10" fmla="*/ 1116774 h 1224813"/>
                        <a:gd name="connsiteX11" fmla="*/ 1222036 w 2962831"/>
                        <a:gd name="connsiteY11" fmla="*/ 1216786 h 1224813"/>
                        <a:gd name="connsiteX12" fmla="*/ 1567318 w 2962831"/>
                        <a:gd name="connsiteY12" fmla="*/ 1171543 h 1224813"/>
                        <a:gd name="connsiteX13" fmla="*/ 1836399 w 2962831"/>
                        <a:gd name="connsiteY13" fmla="*/ 1042955 h 1224813"/>
                        <a:gd name="connsiteX14" fmla="*/ 1960224 w 2962831"/>
                        <a:gd name="connsiteY14" fmla="*/ 1064386 h 1224813"/>
                        <a:gd name="connsiteX15" fmla="*/ 2167393 w 2962831"/>
                        <a:gd name="connsiteY15" fmla="*/ 1192974 h 1224813"/>
                        <a:gd name="connsiteX16" fmla="*/ 2765086 w 2962831"/>
                        <a:gd name="connsiteY16" fmla="*/ 1204880 h 1224813"/>
                        <a:gd name="connsiteX17" fmla="*/ 2881768 w 2962831"/>
                        <a:gd name="connsiteY17" fmla="*/ 1100106 h 1224813"/>
                        <a:gd name="connsiteX18" fmla="*/ 2824618 w 2962831"/>
                        <a:gd name="connsiteY18" fmla="*/ 983424 h 1224813"/>
                        <a:gd name="connsiteX19" fmla="*/ 2624593 w 2962831"/>
                        <a:gd name="connsiteY19" fmla="*/ 966755 h 1224813"/>
                        <a:gd name="connsiteX20" fmla="*/ 2881768 w 2962831"/>
                        <a:gd name="connsiteY20" fmla="*/ 919130 h 1224813"/>
                        <a:gd name="connsiteX21" fmla="*/ 2962730 w 2962831"/>
                        <a:gd name="connsiteY21" fmla="*/ 740536 h 1224813"/>
                        <a:gd name="connsiteX22" fmla="*/ 2872243 w 2962831"/>
                        <a:gd name="connsiteY22" fmla="*/ 621474 h 1224813"/>
                        <a:gd name="connsiteX23" fmla="*/ 2679361 w 2962831"/>
                        <a:gd name="connsiteY23" fmla="*/ 611949 h 1224813"/>
                        <a:gd name="connsiteX24" fmla="*/ 2472193 w 2962831"/>
                        <a:gd name="connsiteY24" fmla="*/ 623855 h 1224813"/>
                        <a:gd name="connsiteX0" fmla="*/ 2472193 w 2962831"/>
                        <a:gd name="connsiteY0" fmla="*/ 623855 h 1224813"/>
                        <a:gd name="connsiteX1" fmla="*/ 1967368 w 2962831"/>
                        <a:gd name="connsiteY1" fmla="*/ 33305 h 1224813"/>
                        <a:gd name="connsiteX2" fmla="*/ 612437 w 2962831"/>
                        <a:gd name="connsiteY2" fmla="*/ 76168 h 1224813"/>
                        <a:gd name="connsiteX3" fmla="*/ 631487 w 2962831"/>
                        <a:gd name="connsiteY3" fmla="*/ 650048 h 1224813"/>
                        <a:gd name="connsiteX4" fmla="*/ 262392 w 2962831"/>
                        <a:gd name="connsiteY4" fmla="*/ 683387 h 1224813"/>
                        <a:gd name="connsiteX5" fmla="*/ 455 w 2962831"/>
                        <a:gd name="connsiteY5" fmla="*/ 935799 h 1224813"/>
                        <a:gd name="connsiteX6" fmla="*/ 171905 w 2962831"/>
                        <a:gd name="connsiteY6" fmla="*/ 1112011 h 1224813"/>
                        <a:gd name="connsiteX7" fmla="*/ 490993 w 2962831"/>
                        <a:gd name="connsiteY7" fmla="*/ 1133443 h 1224813"/>
                        <a:gd name="connsiteX8" fmla="*/ 941049 w 2962831"/>
                        <a:gd name="connsiteY8" fmla="*/ 1052480 h 1224813"/>
                        <a:gd name="connsiteX9" fmla="*/ 1081543 w 2962831"/>
                        <a:gd name="connsiteY9" fmla="*/ 1031049 h 1224813"/>
                        <a:gd name="connsiteX10" fmla="*/ 1157743 w 2962831"/>
                        <a:gd name="connsiteY10" fmla="*/ 1116774 h 1224813"/>
                        <a:gd name="connsiteX11" fmla="*/ 1222036 w 2962831"/>
                        <a:gd name="connsiteY11" fmla="*/ 1216786 h 1224813"/>
                        <a:gd name="connsiteX12" fmla="*/ 1567318 w 2962831"/>
                        <a:gd name="connsiteY12" fmla="*/ 1171543 h 1224813"/>
                        <a:gd name="connsiteX13" fmla="*/ 1836399 w 2962831"/>
                        <a:gd name="connsiteY13" fmla="*/ 1042955 h 1224813"/>
                        <a:gd name="connsiteX14" fmla="*/ 1960224 w 2962831"/>
                        <a:gd name="connsiteY14" fmla="*/ 1064386 h 1224813"/>
                        <a:gd name="connsiteX15" fmla="*/ 2167393 w 2962831"/>
                        <a:gd name="connsiteY15" fmla="*/ 1192974 h 1224813"/>
                        <a:gd name="connsiteX16" fmla="*/ 2765086 w 2962831"/>
                        <a:gd name="connsiteY16" fmla="*/ 1204880 h 1224813"/>
                        <a:gd name="connsiteX17" fmla="*/ 2881768 w 2962831"/>
                        <a:gd name="connsiteY17" fmla="*/ 1100106 h 1224813"/>
                        <a:gd name="connsiteX18" fmla="*/ 2824618 w 2962831"/>
                        <a:gd name="connsiteY18" fmla="*/ 983424 h 1224813"/>
                        <a:gd name="connsiteX19" fmla="*/ 2624593 w 2962831"/>
                        <a:gd name="connsiteY19" fmla="*/ 966755 h 1224813"/>
                        <a:gd name="connsiteX20" fmla="*/ 2881768 w 2962831"/>
                        <a:gd name="connsiteY20" fmla="*/ 919130 h 1224813"/>
                        <a:gd name="connsiteX21" fmla="*/ 2962730 w 2962831"/>
                        <a:gd name="connsiteY21" fmla="*/ 740536 h 1224813"/>
                        <a:gd name="connsiteX22" fmla="*/ 2872243 w 2962831"/>
                        <a:gd name="connsiteY22" fmla="*/ 621474 h 1224813"/>
                        <a:gd name="connsiteX23" fmla="*/ 2679361 w 2962831"/>
                        <a:gd name="connsiteY23" fmla="*/ 611949 h 1224813"/>
                        <a:gd name="connsiteX24" fmla="*/ 2472193 w 2962831"/>
                        <a:gd name="connsiteY24" fmla="*/ 623855 h 1224813"/>
                        <a:gd name="connsiteX0" fmla="*/ 2472193 w 2962831"/>
                        <a:gd name="connsiteY0" fmla="*/ 591566 h 1192524"/>
                        <a:gd name="connsiteX1" fmla="*/ 1967368 w 2962831"/>
                        <a:gd name="connsiteY1" fmla="*/ 1016 h 1192524"/>
                        <a:gd name="connsiteX2" fmla="*/ 612437 w 2962831"/>
                        <a:gd name="connsiteY2" fmla="*/ 43879 h 1192524"/>
                        <a:gd name="connsiteX3" fmla="*/ 631487 w 2962831"/>
                        <a:gd name="connsiteY3" fmla="*/ 617759 h 1192524"/>
                        <a:gd name="connsiteX4" fmla="*/ 262392 w 2962831"/>
                        <a:gd name="connsiteY4" fmla="*/ 651098 h 1192524"/>
                        <a:gd name="connsiteX5" fmla="*/ 455 w 2962831"/>
                        <a:gd name="connsiteY5" fmla="*/ 903510 h 1192524"/>
                        <a:gd name="connsiteX6" fmla="*/ 171905 w 2962831"/>
                        <a:gd name="connsiteY6" fmla="*/ 1079722 h 1192524"/>
                        <a:gd name="connsiteX7" fmla="*/ 490993 w 2962831"/>
                        <a:gd name="connsiteY7" fmla="*/ 1101154 h 1192524"/>
                        <a:gd name="connsiteX8" fmla="*/ 941049 w 2962831"/>
                        <a:gd name="connsiteY8" fmla="*/ 1020191 h 1192524"/>
                        <a:gd name="connsiteX9" fmla="*/ 1081543 w 2962831"/>
                        <a:gd name="connsiteY9" fmla="*/ 998760 h 1192524"/>
                        <a:gd name="connsiteX10" fmla="*/ 1157743 w 2962831"/>
                        <a:gd name="connsiteY10" fmla="*/ 1084485 h 1192524"/>
                        <a:gd name="connsiteX11" fmla="*/ 1222036 w 2962831"/>
                        <a:gd name="connsiteY11" fmla="*/ 1184497 h 1192524"/>
                        <a:gd name="connsiteX12" fmla="*/ 1567318 w 2962831"/>
                        <a:gd name="connsiteY12" fmla="*/ 1139254 h 1192524"/>
                        <a:gd name="connsiteX13" fmla="*/ 1836399 w 2962831"/>
                        <a:gd name="connsiteY13" fmla="*/ 1010666 h 1192524"/>
                        <a:gd name="connsiteX14" fmla="*/ 1960224 w 2962831"/>
                        <a:gd name="connsiteY14" fmla="*/ 1032097 h 1192524"/>
                        <a:gd name="connsiteX15" fmla="*/ 2167393 w 2962831"/>
                        <a:gd name="connsiteY15" fmla="*/ 1160685 h 1192524"/>
                        <a:gd name="connsiteX16" fmla="*/ 2765086 w 2962831"/>
                        <a:gd name="connsiteY16" fmla="*/ 1172591 h 1192524"/>
                        <a:gd name="connsiteX17" fmla="*/ 2881768 w 2962831"/>
                        <a:gd name="connsiteY17" fmla="*/ 1067817 h 1192524"/>
                        <a:gd name="connsiteX18" fmla="*/ 2824618 w 2962831"/>
                        <a:gd name="connsiteY18" fmla="*/ 951135 h 1192524"/>
                        <a:gd name="connsiteX19" fmla="*/ 2624593 w 2962831"/>
                        <a:gd name="connsiteY19" fmla="*/ 934466 h 1192524"/>
                        <a:gd name="connsiteX20" fmla="*/ 2881768 w 2962831"/>
                        <a:gd name="connsiteY20" fmla="*/ 886841 h 1192524"/>
                        <a:gd name="connsiteX21" fmla="*/ 2962730 w 2962831"/>
                        <a:gd name="connsiteY21" fmla="*/ 708247 h 1192524"/>
                        <a:gd name="connsiteX22" fmla="*/ 2872243 w 2962831"/>
                        <a:gd name="connsiteY22" fmla="*/ 589185 h 1192524"/>
                        <a:gd name="connsiteX23" fmla="*/ 2679361 w 2962831"/>
                        <a:gd name="connsiteY23" fmla="*/ 579660 h 1192524"/>
                        <a:gd name="connsiteX24" fmla="*/ 2472193 w 2962831"/>
                        <a:gd name="connsiteY24" fmla="*/ 591566 h 1192524"/>
                        <a:gd name="connsiteX0" fmla="*/ 2472193 w 2962831"/>
                        <a:gd name="connsiteY0" fmla="*/ 601429 h 1202387"/>
                        <a:gd name="connsiteX1" fmla="*/ 1962606 w 2962831"/>
                        <a:gd name="connsiteY1" fmla="*/ 29929 h 1202387"/>
                        <a:gd name="connsiteX2" fmla="*/ 612437 w 2962831"/>
                        <a:gd name="connsiteY2" fmla="*/ 53742 h 1202387"/>
                        <a:gd name="connsiteX3" fmla="*/ 631487 w 2962831"/>
                        <a:gd name="connsiteY3" fmla="*/ 627622 h 1202387"/>
                        <a:gd name="connsiteX4" fmla="*/ 262392 w 2962831"/>
                        <a:gd name="connsiteY4" fmla="*/ 660961 h 1202387"/>
                        <a:gd name="connsiteX5" fmla="*/ 455 w 2962831"/>
                        <a:gd name="connsiteY5" fmla="*/ 913373 h 1202387"/>
                        <a:gd name="connsiteX6" fmla="*/ 171905 w 2962831"/>
                        <a:gd name="connsiteY6" fmla="*/ 1089585 h 1202387"/>
                        <a:gd name="connsiteX7" fmla="*/ 490993 w 2962831"/>
                        <a:gd name="connsiteY7" fmla="*/ 1111017 h 1202387"/>
                        <a:gd name="connsiteX8" fmla="*/ 941049 w 2962831"/>
                        <a:gd name="connsiteY8" fmla="*/ 1030054 h 1202387"/>
                        <a:gd name="connsiteX9" fmla="*/ 1081543 w 2962831"/>
                        <a:gd name="connsiteY9" fmla="*/ 1008623 h 1202387"/>
                        <a:gd name="connsiteX10" fmla="*/ 1157743 w 2962831"/>
                        <a:gd name="connsiteY10" fmla="*/ 1094348 h 1202387"/>
                        <a:gd name="connsiteX11" fmla="*/ 1222036 w 2962831"/>
                        <a:gd name="connsiteY11" fmla="*/ 1194360 h 1202387"/>
                        <a:gd name="connsiteX12" fmla="*/ 1567318 w 2962831"/>
                        <a:gd name="connsiteY12" fmla="*/ 1149117 h 1202387"/>
                        <a:gd name="connsiteX13" fmla="*/ 1836399 w 2962831"/>
                        <a:gd name="connsiteY13" fmla="*/ 1020529 h 1202387"/>
                        <a:gd name="connsiteX14" fmla="*/ 1960224 w 2962831"/>
                        <a:gd name="connsiteY14" fmla="*/ 1041960 h 1202387"/>
                        <a:gd name="connsiteX15" fmla="*/ 2167393 w 2962831"/>
                        <a:gd name="connsiteY15" fmla="*/ 1170548 h 1202387"/>
                        <a:gd name="connsiteX16" fmla="*/ 2765086 w 2962831"/>
                        <a:gd name="connsiteY16" fmla="*/ 1182454 h 1202387"/>
                        <a:gd name="connsiteX17" fmla="*/ 2881768 w 2962831"/>
                        <a:gd name="connsiteY17" fmla="*/ 1077680 h 1202387"/>
                        <a:gd name="connsiteX18" fmla="*/ 2824618 w 2962831"/>
                        <a:gd name="connsiteY18" fmla="*/ 960998 h 1202387"/>
                        <a:gd name="connsiteX19" fmla="*/ 2624593 w 2962831"/>
                        <a:gd name="connsiteY19" fmla="*/ 944329 h 1202387"/>
                        <a:gd name="connsiteX20" fmla="*/ 2881768 w 2962831"/>
                        <a:gd name="connsiteY20" fmla="*/ 896704 h 1202387"/>
                        <a:gd name="connsiteX21" fmla="*/ 2962730 w 2962831"/>
                        <a:gd name="connsiteY21" fmla="*/ 718110 h 1202387"/>
                        <a:gd name="connsiteX22" fmla="*/ 2872243 w 2962831"/>
                        <a:gd name="connsiteY22" fmla="*/ 599048 h 1202387"/>
                        <a:gd name="connsiteX23" fmla="*/ 2679361 w 2962831"/>
                        <a:gd name="connsiteY23" fmla="*/ 589523 h 1202387"/>
                        <a:gd name="connsiteX24" fmla="*/ 2472193 w 2962831"/>
                        <a:gd name="connsiteY24" fmla="*/ 601429 h 1202387"/>
                        <a:gd name="connsiteX0" fmla="*/ 2472193 w 2962831"/>
                        <a:gd name="connsiteY0" fmla="*/ 601429 h 1202387"/>
                        <a:gd name="connsiteX1" fmla="*/ 1962606 w 2962831"/>
                        <a:gd name="connsiteY1" fmla="*/ 29929 h 1202387"/>
                        <a:gd name="connsiteX2" fmla="*/ 612437 w 2962831"/>
                        <a:gd name="connsiteY2" fmla="*/ 53742 h 1202387"/>
                        <a:gd name="connsiteX3" fmla="*/ 631487 w 2962831"/>
                        <a:gd name="connsiteY3" fmla="*/ 627622 h 1202387"/>
                        <a:gd name="connsiteX4" fmla="*/ 262392 w 2962831"/>
                        <a:gd name="connsiteY4" fmla="*/ 660961 h 1202387"/>
                        <a:gd name="connsiteX5" fmla="*/ 455 w 2962831"/>
                        <a:gd name="connsiteY5" fmla="*/ 913373 h 1202387"/>
                        <a:gd name="connsiteX6" fmla="*/ 171905 w 2962831"/>
                        <a:gd name="connsiteY6" fmla="*/ 1089585 h 1202387"/>
                        <a:gd name="connsiteX7" fmla="*/ 490993 w 2962831"/>
                        <a:gd name="connsiteY7" fmla="*/ 1111017 h 1202387"/>
                        <a:gd name="connsiteX8" fmla="*/ 941049 w 2962831"/>
                        <a:gd name="connsiteY8" fmla="*/ 1030054 h 1202387"/>
                        <a:gd name="connsiteX9" fmla="*/ 1081543 w 2962831"/>
                        <a:gd name="connsiteY9" fmla="*/ 1008623 h 1202387"/>
                        <a:gd name="connsiteX10" fmla="*/ 1157743 w 2962831"/>
                        <a:gd name="connsiteY10" fmla="*/ 1094348 h 1202387"/>
                        <a:gd name="connsiteX11" fmla="*/ 1222036 w 2962831"/>
                        <a:gd name="connsiteY11" fmla="*/ 1194360 h 1202387"/>
                        <a:gd name="connsiteX12" fmla="*/ 1567318 w 2962831"/>
                        <a:gd name="connsiteY12" fmla="*/ 1149117 h 1202387"/>
                        <a:gd name="connsiteX13" fmla="*/ 1836399 w 2962831"/>
                        <a:gd name="connsiteY13" fmla="*/ 1020529 h 1202387"/>
                        <a:gd name="connsiteX14" fmla="*/ 1960224 w 2962831"/>
                        <a:gd name="connsiteY14" fmla="*/ 1041960 h 1202387"/>
                        <a:gd name="connsiteX15" fmla="*/ 2167393 w 2962831"/>
                        <a:gd name="connsiteY15" fmla="*/ 1170548 h 1202387"/>
                        <a:gd name="connsiteX16" fmla="*/ 2765086 w 2962831"/>
                        <a:gd name="connsiteY16" fmla="*/ 1182454 h 1202387"/>
                        <a:gd name="connsiteX17" fmla="*/ 2881768 w 2962831"/>
                        <a:gd name="connsiteY17" fmla="*/ 1077680 h 1202387"/>
                        <a:gd name="connsiteX18" fmla="*/ 2824618 w 2962831"/>
                        <a:gd name="connsiteY18" fmla="*/ 960998 h 1202387"/>
                        <a:gd name="connsiteX19" fmla="*/ 2624593 w 2962831"/>
                        <a:gd name="connsiteY19" fmla="*/ 944329 h 1202387"/>
                        <a:gd name="connsiteX20" fmla="*/ 2881768 w 2962831"/>
                        <a:gd name="connsiteY20" fmla="*/ 896704 h 1202387"/>
                        <a:gd name="connsiteX21" fmla="*/ 2962730 w 2962831"/>
                        <a:gd name="connsiteY21" fmla="*/ 718110 h 1202387"/>
                        <a:gd name="connsiteX22" fmla="*/ 2872243 w 2962831"/>
                        <a:gd name="connsiteY22" fmla="*/ 599048 h 1202387"/>
                        <a:gd name="connsiteX23" fmla="*/ 2679361 w 2962831"/>
                        <a:gd name="connsiteY23" fmla="*/ 589523 h 1202387"/>
                        <a:gd name="connsiteX24" fmla="*/ 2472193 w 2962831"/>
                        <a:gd name="connsiteY24" fmla="*/ 601429 h 1202387"/>
                        <a:gd name="connsiteX0" fmla="*/ 2472193 w 2962831"/>
                        <a:gd name="connsiteY0" fmla="*/ 602151 h 1203109"/>
                        <a:gd name="connsiteX1" fmla="*/ 1962606 w 2962831"/>
                        <a:gd name="connsiteY1" fmla="*/ 30651 h 1203109"/>
                        <a:gd name="connsiteX2" fmla="*/ 612437 w 2962831"/>
                        <a:gd name="connsiteY2" fmla="*/ 54464 h 1203109"/>
                        <a:gd name="connsiteX3" fmla="*/ 631487 w 2962831"/>
                        <a:gd name="connsiteY3" fmla="*/ 628344 h 1203109"/>
                        <a:gd name="connsiteX4" fmla="*/ 262392 w 2962831"/>
                        <a:gd name="connsiteY4" fmla="*/ 661683 h 1203109"/>
                        <a:gd name="connsiteX5" fmla="*/ 455 w 2962831"/>
                        <a:gd name="connsiteY5" fmla="*/ 914095 h 1203109"/>
                        <a:gd name="connsiteX6" fmla="*/ 171905 w 2962831"/>
                        <a:gd name="connsiteY6" fmla="*/ 1090307 h 1203109"/>
                        <a:gd name="connsiteX7" fmla="*/ 490993 w 2962831"/>
                        <a:gd name="connsiteY7" fmla="*/ 1111739 h 1203109"/>
                        <a:gd name="connsiteX8" fmla="*/ 941049 w 2962831"/>
                        <a:gd name="connsiteY8" fmla="*/ 1030776 h 1203109"/>
                        <a:gd name="connsiteX9" fmla="*/ 1081543 w 2962831"/>
                        <a:gd name="connsiteY9" fmla="*/ 1009345 h 1203109"/>
                        <a:gd name="connsiteX10" fmla="*/ 1157743 w 2962831"/>
                        <a:gd name="connsiteY10" fmla="*/ 1095070 h 1203109"/>
                        <a:gd name="connsiteX11" fmla="*/ 1222036 w 2962831"/>
                        <a:gd name="connsiteY11" fmla="*/ 1195082 h 1203109"/>
                        <a:gd name="connsiteX12" fmla="*/ 1567318 w 2962831"/>
                        <a:gd name="connsiteY12" fmla="*/ 1149839 h 1203109"/>
                        <a:gd name="connsiteX13" fmla="*/ 1836399 w 2962831"/>
                        <a:gd name="connsiteY13" fmla="*/ 1021251 h 1203109"/>
                        <a:gd name="connsiteX14" fmla="*/ 1960224 w 2962831"/>
                        <a:gd name="connsiteY14" fmla="*/ 1042682 h 1203109"/>
                        <a:gd name="connsiteX15" fmla="*/ 2167393 w 2962831"/>
                        <a:gd name="connsiteY15" fmla="*/ 1171270 h 1203109"/>
                        <a:gd name="connsiteX16" fmla="*/ 2765086 w 2962831"/>
                        <a:gd name="connsiteY16" fmla="*/ 1183176 h 1203109"/>
                        <a:gd name="connsiteX17" fmla="*/ 2881768 w 2962831"/>
                        <a:gd name="connsiteY17" fmla="*/ 1078402 h 1203109"/>
                        <a:gd name="connsiteX18" fmla="*/ 2824618 w 2962831"/>
                        <a:gd name="connsiteY18" fmla="*/ 961720 h 1203109"/>
                        <a:gd name="connsiteX19" fmla="*/ 2624593 w 2962831"/>
                        <a:gd name="connsiteY19" fmla="*/ 945051 h 1203109"/>
                        <a:gd name="connsiteX20" fmla="*/ 2881768 w 2962831"/>
                        <a:gd name="connsiteY20" fmla="*/ 897426 h 1203109"/>
                        <a:gd name="connsiteX21" fmla="*/ 2962730 w 2962831"/>
                        <a:gd name="connsiteY21" fmla="*/ 718832 h 1203109"/>
                        <a:gd name="connsiteX22" fmla="*/ 2872243 w 2962831"/>
                        <a:gd name="connsiteY22" fmla="*/ 599770 h 1203109"/>
                        <a:gd name="connsiteX23" fmla="*/ 2679361 w 2962831"/>
                        <a:gd name="connsiteY23" fmla="*/ 590245 h 1203109"/>
                        <a:gd name="connsiteX24" fmla="*/ 2472193 w 2962831"/>
                        <a:gd name="connsiteY24" fmla="*/ 602151 h 1203109"/>
                        <a:gd name="connsiteX0" fmla="*/ 2472193 w 2962831"/>
                        <a:gd name="connsiteY0" fmla="*/ 575097 h 1176055"/>
                        <a:gd name="connsiteX1" fmla="*/ 1962606 w 2962831"/>
                        <a:gd name="connsiteY1" fmla="*/ 3597 h 1176055"/>
                        <a:gd name="connsiteX2" fmla="*/ 612437 w 2962831"/>
                        <a:gd name="connsiteY2" fmla="*/ 27410 h 1176055"/>
                        <a:gd name="connsiteX3" fmla="*/ 631487 w 2962831"/>
                        <a:gd name="connsiteY3" fmla="*/ 601290 h 1176055"/>
                        <a:gd name="connsiteX4" fmla="*/ 262392 w 2962831"/>
                        <a:gd name="connsiteY4" fmla="*/ 634629 h 1176055"/>
                        <a:gd name="connsiteX5" fmla="*/ 455 w 2962831"/>
                        <a:gd name="connsiteY5" fmla="*/ 887041 h 1176055"/>
                        <a:gd name="connsiteX6" fmla="*/ 171905 w 2962831"/>
                        <a:gd name="connsiteY6" fmla="*/ 1063253 h 1176055"/>
                        <a:gd name="connsiteX7" fmla="*/ 490993 w 2962831"/>
                        <a:gd name="connsiteY7" fmla="*/ 1084685 h 1176055"/>
                        <a:gd name="connsiteX8" fmla="*/ 941049 w 2962831"/>
                        <a:gd name="connsiteY8" fmla="*/ 1003722 h 1176055"/>
                        <a:gd name="connsiteX9" fmla="*/ 1081543 w 2962831"/>
                        <a:gd name="connsiteY9" fmla="*/ 982291 h 1176055"/>
                        <a:gd name="connsiteX10" fmla="*/ 1157743 w 2962831"/>
                        <a:gd name="connsiteY10" fmla="*/ 1068016 h 1176055"/>
                        <a:gd name="connsiteX11" fmla="*/ 1222036 w 2962831"/>
                        <a:gd name="connsiteY11" fmla="*/ 1168028 h 1176055"/>
                        <a:gd name="connsiteX12" fmla="*/ 1567318 w 2962831"/>
                        <a:gd name="connsiteY12" fmla="*/ 1122785 h 1176055"/>
                        <a:gd name="connsiteX13" fmla="*/ 1836399 w 2962831"/>
                        <a:gd name="connsiteY13" fmla="*/ 994197 h 1176055"/>
                        <a:gd name="connsiteX14" fmla="*/ 1960224 w 2962831"/>
                        <a:gd name="connsiteY14" fmla="*/ 1015628 h 1176055"/>
                        <a:gd name="connsiteX15" fmla="*/ 2167393 w 2962831"/>
                        <a:gd name="connsiteY15" fmla="*/ 1144216 h 1176055"/>
                        <a:gd name="connsiteX16" fmla="*/ 2765086 w 2962831"/>
                        <a:gd name="connsiteY16" fmla="*/ 1156122 h 1176055"/>
                        <a:gd name="connsiteX17" fmla="*/ 2881768 w 2962831"/>
                        <a:gd name="connsiteY17" fmla="*/ 1051348 h 1176055"/>
                        <a:gd name="connsiteX18" fmla="*/ 2824618 w 2962831"/>
                        <a:gd name="connsiteY18" fmla="*/ 934666 h 1176055"/>
                        <a:gd name="connsiteX19" fmla="*/ 2624593 w 2962831"/>
                        <a:gd name="connsiteY19" fmla="*/ 917997 h 1176055"/>
                        <a:gd name="connsiteX20" fmla="*/ 2881768 w 2962831"/>
                        <a:gd name="connsiteY20" fmla="*/ 870372 h 1176055"/>
                        <a:gd name="connsiteX21" fmla="*/ 2962730 w 2962831"/>
                        <a:gd name="connsiteY21" fmla="*/ 691778 h 1176055"/>
                        <a:gd name="connsiteX22" fmla="*/ 2872243 w 2962831"/>
                        <a:gd name="connsiteY22" fmla="*/ 572716 h 1176055"/>
                        <a:gd name="connsiteX23" fmla="*/ 2679361 w 2962831"/>
                        <a:gd name="connsiteY23" fmla="*/ 563191 h 1176055"/>
                        <a:gd name="connsiteX24" fmla="*/ 2472193 w 2962831"/>
                        <a:gd name="connsiteY24" fmla="*/ 575097 h 1176055"/>
                        <a:gd name="connsiteX0" fmla="*/ 2472193 w 2962831"/>
                        <a:gd name="connsiteY0" fmla="*/ 573953 h 1174911"/>
                        <a:gd name="connsiteX1" fmla="*/ 1962606 w 2962831"/>
                        <a:gd name="connsiteY1" fmla="*/ 2453 h 1174911"/>
                        <a:gd name="connsiteX2" fmla="*/ 612437 w 2962831"/>
                        <a:gd name="connsiteY2" fmla="*/ 26266 h 1174911"/>
                        <a:gd name="connsiteX3" fmla="*/ 631487 w 2962831"/>
                        <a:gd name="connsiteY3" fmla="*/ 600146 h 1174911"/>
                        <a:gd name="connsiteX4" fmla="*/ 262392 w 2962831"/>
                        <a:gd name="connsiteY4" fmla="*/ 633485 h 1174911"/>
                        <a:gd name="connsiteX5" fmla="*/ 455 w 2962831"/>
                        <a:gd name="connsiteY5" fmla="*/ 885897 h 1174911"/>
                        <a:gd name="connsiteX6" fmla="*/ 171905 w 2962831"/>
                        <a:gd name="connsiteY6" fmla="*/ 1062109 h 1174911"/>
                        <a:gd name="connsiteX7" fmla="*/ 490993 w 2962831"/>
                        <a:gd name="connsiteY7" fmla="*/ 1083541 h 1174911"/>
                        <a:gd name="connsiteX8" fmla="*/ 941049 w 2962831"/>
                        <a:gd name="connsiteY8" fmla="*/ 1002578 h 1174911"/>
                        <a:gd name="connsiteX9" fmla="*/ 1081543 w 2962831"/>
                        <a:gd name="connsiteY9" fmla="*/ 981147 h 1174911"/>
                        <a:gd name="connsiteX10" fmla="*/ 1157743 w 2962831"/>
                        <a:gd name="connsiteY10" fmla="*/ 1066872 h 1174911"/>
                        <a:gd name="connsiteX11" fmla="*/ 1222036 w 2962831"/>
                        <a:gd name="connsiteY11" fmla="*/ 1166884 h 1174911"/>
                        <a:gd name="connsiteX12" fmla="*/ 1567318 w 2962831"/>
                        <a:gd name="connsiteY12" fmla="*/ 1121641 h 1174911"/>
                        <a:gd name="connsiteX13" fmla="*/ 1836399 w 2962831"/>
                        <a:gd name="connsiteY13" fmla="*/ 993053 h 1174911"/>
                        <a:gd name="connsiteX14" fmla="*/ 1960224 w 2962831"/>
                        <a:gd name="connsiteY14" fmla="*/ 1014484 h 1174911"/>
                        <a:gd name="connsiteX15" fmla="*/ 2167393 w 2962831"/>
                        <a:gd name="connsiteY15" fmla="*/ 1143072 h 1174911"/>
                        <a:gd name="connsiteX16" fmla="*/ 2765086 w 2962831"/>
                        <a:gd name="connsiteY16" fmla="*/ 1154978 h 1174911"/>
                        <a:gd name="connsiteX17" fmla="*/ 2881768 w 2962831"/>
                        <a:gd name="connsiteY17" fmla="*/ 1050204 h 1174911"/>
                        <a:gd name="connsiteX18" fmla="*/ 2824618 w 2962831"/>
                        <a:gd name="connsiteY18" fmla="*/ 933522 h 1174911"/>
                        <a:gd name="connsiteX19" fmla="*/ 2624593 w 2962831"/>
                        <a:gd name="connsiteY19" fmla="*/ 916853 h 1174911"/>
                        <a:gd name="connsiteX20" fmla="*/ 2881768 w 2962831"/>
                        <a:gd name="connsiteY20" fmla="*/ 869228 h 1174911"/>
                        <a:gd name="connsiteX21" fmla="*/ 2962730 w 2962831"/>
                        <a:gd name="connsiteY21" fmla="*/ 690634 h 1174911"/>
                        <a:gd name="connsiteX22" fmla="*/ 2872243 w 2962831"/>
                        <a:gd name="connsiteY22" fmla="*/ 571572 h 1174911"/>
                        <a:gd name="connsiteX23" fmla="*/ 2679361 w 2962831"/>
                        <a:gd name="connsiteY23" fmla="*/ 562047 h 1174911"/>
                        <a:gd name="connsiteX24" fmla="*/ 2472193 w 2962831"/>
                        <a:gd name="connsiteY24" fmla="*/ 573953 h 1174911"/>
                        <a:gd name="connsiteX0" fmla="*/ 2484893 w 2962831"/>
                        <a:gd name="connsiteY0" fmla="*/ 621971 h 1210229"/>
                        <a:gd name="connsiteX1" fmla="*/ 1962606 w 2962831"/>
                        <a:gd name="connsiteY1" fmla="*/ 37771 h 1210229"/>
                        <a:gd name="connsiteX2" fmla="*/ 612437 w 2962831"/>
                        <a:gd name="connsiteY2" fmla="*/ 61584 h 1210229"/>
                        <a:gd name="connsiteX3" fmla="*/ 631487 w 2962831"/>
                        <a:gd name="connsiteY3" fmla="*/ 635464 h 1210229"/>
                        <a:gd name="connsiteX4" fmla="*/ 262392 w 2962831"/>
                        <a:gd name="connsiteY4" fmla="*/ 668803 h 1210229"/>
                        <a:gd name="connsiteX5" fmla="*/ 455 w 2962831"/>
                        <a:gd name="connsiteY5" fmla="*/ 921215 h 1210229"/>
                        <a:gd name="connsiteX6" fmla="*/ 171905 w 2962831"/>
                        <a:gd name="connsiteY6" fmla="*/ 1097427 h 1210229"/>
                        <a:gd name="connsiteX7" fmla="*/ 490993 w 2962831"/>
                        <a:gd name="connsiteY7" fmla="*/ 1118859 h 1210229"/>
                        <a:gd name="connsiteX8" fmla="*/ 941049 w 2962831"/>
                        <a:gd name="connsiteY8" fmla="*/ 1037896 h 1210229"/>
                        <a:gd name="connsiteX9" fmla="*/ 1081543 w 2962831"/>
                        <a:gd name="connsiteY9" fmla="*/ 1016465 h 1210229"/>
                        <a:gd name="connsiteX10" fmla="*/ 1157743 w 2962831"/>
                        <a:gd name="connsiteY10" fmla="*/ 1102190 h 1210229"/>
                        <a:gd name="connsiteX11" fmla="*/ 1222036 w 2962831"/>
                        <a:gd name="connsiteY11" fmla="*/ 1202202 h 1210229"/>
                        <a:gd name="connsiteX12" fmla="*/ 1567318 w 2962831"/>
                        <a:gd name="connsiteY12" fmla="*/ 1156959 h 1210229"/>
                        <a:gd name="connsiteX13" fmla="*/ 1836399 w 2962831"/>
                        <a:gd name="connsiteY13" fmla="*/ 1028371 h 1210229"/>
                        <a:gd name="connsiteX14" fmla="*/ 1960224 w 2962831"/>
                        <a:gd name="connsiteY14" fmla="*/ 1049802 h 1210229"/>
                        <a:gd name="connsiteX15" fmla="*/ 2167393 w 2962831"/>
                        <a:gd name="connsiteY15" fmla="*/ 1178390 h 1210229"/>
                        <a:gd name="connsiteX16" fmla="*/ 2765086 w 2962831"/>
                        <a:gd name="connsiteY16" fmla="*/ 1190296 h 1210229"/>
                        <a:gd name="connsiteX17" fmla="*/ 2881768 w 2962831"/>
                        <a:gd name="connsiteY17" fmla="*/ 1085522 h 1210229"/>
                        <a:gd name="connsiteX18" fmla="*/ 2824618 w 2962831"/>
                        <a:gd name="connsiteY18" fmla="*/ 968840 h 1210229"/>
                        <a:gd name="connsiteX19" fmla="*/ 2624593 w 2962831"/>
                        <a:gd name="connsiteY19" fmla="*/ 952171 h 1210229"/>
                        <a:gd name="connsiteX20" fmla="*/ 2881768 w 2962831"/>
                        <a:gd name="connsiteY20" fmla="*/ 904546 h 1210229"/>
                        <a:gd name="connsiteX21" fmla="*/ 2962730 w 2962831"/>
                        <a:gd name="connsiteY21" fmla="*/ 725952 h 1210229"/>
                        <a:gd name="connsiteX22" fmla="*/ 2872243 w 2962831"/>
                        <a:gd name="connsiteY22" fmla="*/ 606890 h 1210229"/>
                        <a:gd name="connsiteX23" fmla="*/ 2679361 w 2962831"/>
                        <a:gd name="connsiteY23" fmla="*/ 597365 h 1210229"/>
                        <a:gd name="connsiteX24" fmla="*/ 2484893 w 2962831"/>
                        <a:gd name="connsiteY24" fmla="*/ 621971 h 1210229"/>
                        <a:gd name="connsiteX0" fmla="*/ 2484893 w 2962831"/>
                        <a:gd name="connsiteY0" fmla="*/ 621971 h 1210229"/>
                        <a:gd name="connsiteX1" fmla="*/ 1962606 w 2962831"/>
                        <a:gd name="connsiteY1" fmla="*/ 37771 h 1210229"/>
                        <a:gd name="connsiteX2" fmla="*/ 612437 w 2962831"/>
                        <a:gd name="connsiteY2" fmla="*/ 61584 h 1210229"/>
                        <a:gd name="connsiteX3" fmla="*/ 631487 w 2962831"/>
                        <a:gd name="connsiteY3" fmla="*/ 635464 h 1210229"/>
                        <a:gd name="connsiteX4" fmla="*/ 262392 w 2962831"/>
                        <a:gd name="connsiteY4" fmla="*/ 668803 h 1210229"/>
                        <a:gd name="connsiteX5" fmla="*/ 455 w 2962831"/>
                        <a:gd name="connsiteY5" fmla="*/ 921215 h 1210229"/>
                        <a:gd name="connsiteX6" fmla="*/ 171905 w 2962831"/>
                        <a:gd name="connsiteY6" fmla="*/ 1097427 h 1210229"/>
                        <a:gd name="connsiteX7" fmla="*/ 490993 w 2962831"/>
                        <a:gd name="connsiteY7" fmla="*/ 1118859 h 1210229"/>
                        <a:gd name="connsiteX8" fmla="*/ 941049 w 2962831"/>
                        <a:gd name="connsiteY8" fmla="*/ 1037896 h 1210229"/>
                        <a:gd name="connsiteX9" fmla="*/ 1081543 w 2962831"/>
                        <a:gd name="connsiteY9" fmla="*/ 1016465 h 1210229"/>
                        <a:gd name="connsiteX10" fmla="*/ 1157743 w 2962831"/>
                        <a:gd name="connsiteY10" fmla="*/ 1102190 h 1210229"/>
                        <a:gd name="connsiteX11" fmla="*/ 1222036 w 2962831"/>
                        <a:gd name="connsiteY11" fmla="*/ 1202202 h 1210229"/>
                        <a:gd name="connsiteX12" fmla="*/ 1567318 w 2962831"/>
                        <a:gd name="connsiteY12" fmla="*/ 1156959 h 1210229"/>
                        <a:gd name="connsiteX13" fmla="*/ 1836399 w 2962831"/>
                        <a:gd name="connsiteY13" fmla="*/ 1028371 h 1210229"/>
                        <a:gd name="connsiteX14" fmla="*/ 1960224 w 2962831"/>
                        <a:gd name="connsiteY14" fmla="*/ 1049802 h 1210229"/>
                        <a:gd name="connsiteX15" fmla="*/ 2167393 w 2962831"/>
                        <a:gd name="connsiteY15" fmla="*/ 1178390 h 1210229"/>
                        <a:gd name="connsiteX16" fmla="*/ 2765086 w 2962831"/>
                        <a:gd name="connsiteY16" fmla="*/ 1190296 h 1210229"/>
                        <a:gd name="connsiteX17" fmla="*/ 2881768 w 2962831"/>
                        <a:gd name="connsiteY17" fmla="*/ 1085522 h 1210229"/>
                        <a:gd name="connsiteX18" fmla="*/ 2824618 w 2962831"/>
                        <a:gd name="connsiteY18" fmla="*/ 968840 h 1210229"/>
                        <a:gd name="connsiteX19" fmla="*/ 2624593 w 2962831"/>
                        <a:gd name="connsiteY19" fmla="*/ 952171 h 1210229"/>
                        <a:gd name="connsiteX20" fmla="*/ 2881768 w 2962831"/>
                        <a:gd name="connsiteY20" fmla="*/ 904546 h 1210229"/>
                        <a:gd name="connsiteX21" fmla="*/ 2962730 w 2962831"/>
                        <a:gd name="connsiteY21" fmla="*/ 725952 h 1210229"/>
                        <a:gd name="connsiteX22" fmla="*/ 2872243 w 2962831"/>
                        <a:gd name="connsiteY22" fmla="*/ 606890 h 1210229"/>
                        <a:gd name="connsiteX23" fmla="*/ 2679361 w 2962831"/>
                        <a:gd name="connsiteY23" fmla="*/ 597365 h 1210229"/>
                        <a:gd name="connsiteX24" fmla="*/ 2484893 w 2962831"/>
                        <a:gd name="connsiteY24" fmla="*/ 621971 h 1210229"/>
                        <a:gd name="connsiteX0" fmla="*/ 2484893 w 2962831"/>
                        <a:gd name="connsiteY0" fmla="*/ 584278 h 1172536"/>
                        <a:gd name="connsiteX1" fmla="*/ 1962606 w 2962831"/>
                        <a:gd name="connsiteY1" fmla="*/ 78 h 1172536"/>
                        <a:gd name="connsiteX2" fmla="*/ 612437 w 2962831"/>
                        <a:gd name="connsiteY2" fmla="*/ 23891 h 1172536"/>
                        <a:gd name="connsiteX3" fmla="*/ 631487 w 2962831"/>
                        <a:gd name="connsiteY3" fmla="*/ 597771 h 1172536"/>
                        <a:gd name="connsiteX4" fmla="*/ 262392 w 2962831"/>
                        <a:gd name="connsiteY4" fmla="*/ 631110 h 1172536"/>
                        <a:gd name="connsiteX5" fmla="*/ 455 w 2962831"/>
                        <a:gd name="connsiteY5" fmla="*/ 883522 h 1172536"/>
                        <a:gd name="connsiteX6" fmla="*/ 171905 w 2962831"/>
                        <a:gd name="connsiteY6" fmla="*/ 1059734 h 1172536"/>
                        <a:gd name="connsiteX7" fmla="*/ 490993 w 2962831"/>
                        <a:gd name="connsiteY7" fmla="*/ 1081166 h 1172536"/>
                        <a:gd name="connsiteX8" fmla="*/ 941049 w 2962831"/>
                        <a:gd name="connsiteY8" fmla="*/ 1000203 h 1172536"/>
                        <a:gd name="connsiteX9" fmla="*/ 1081543 w 2962831"/>
                        <a:gd name="connsiteY9" fmla="*/ 978772 h 1172536"/>
                        <a:gd name="connsiteX10" fmla="*/ 1157743 w 2962831"/>
                        <a:gd name="connsiteY10" fmla="*/ 1064497 h 1172536"/>
                        <a:gd name="connsiteX11" fmla="*/ 1222036 w 2962831"/>
                        <a:gd name="connsiteY11" fmla="*/ 1164509 h 1172536"/>
                        <a:gd name="connsiteX12" fmla="*/ 1567318 w 2962831"/>
                        <a:gd name="connsiteY12" fmla="*/ 1119266 h 1172536"/>
                        <a:gd name="connsiteX13" fmla="*/ 1836399 w 2962831"/>
                        <a:gd name="connsiteY13" fmla="*/ 990678 h 1172536"/>
                        <a:gd name="connsiteX14" fmla="*/ 1960224 w 2962831"/>
                        <a:gd name="connsiteY14" fmla="*/ 1012109 h 1172536"/>
                        <a:gd name="connsiteX15" fmla="*/ 2167393 w 2962831"/>
                        <a:gd name="connsiteY15" fmla="*/ 1140697 h 1172536"/>
                        <a:gd name="connsiteX16" fmla="*/ 2765086 w 2962831"/>
                        <a:gd name="connsiteY16" fmla="*/ 1152603 h 1172536"/>
                        <a:gd name="connsiteX17" fmla="*/ 2881768 w 2962831"/>
                        <a:gd name="connsiteY17" fmla="*/ 1047829 h 1172536"/>
                        <a:gd name="connsiteX18" fmla="*/ 2824618 w 2962831"/>
                        <a:gd name="connsiteY18" fmla="*/ 931147 h 1172536"/>
                        <a:gd name="connsiteX19" fmla="*/ 2624593 w 2962831"/>
                        <a:gd name="connsiteY19" fmla="*/ 914478 h 1172536"/>
                        <a:gd name="connsiteX20" fmla="*/ 2881768 w 2962831"/>
                        <a:gd name="connsiteY20" fmla="*/ 866853 h 1172536"/>
                        <a:gd name="connsiteX21" fmla="*/ 2962730 w 2962831"/>
                        <a:gd name="connsiteY21" fmla="*/ 688259 h 1172536"/>
                        <a:gd name="connsiteX22" fmla="*/ 2872243 w 2962831"/>
                        <a:gd name="connsiteY22" fmla="*/ 569197 h 1172536"/>
                        <a:gd name="connsiteX23" fmla="*/ 2679361 w 2962831"/>
                        <a:gd name="connsiteY23" fmla="*/ 559672 h 1172536"/>
                        <a:gd name="connsiteX24" fmla="*/ 2484893 w 2962831"/>
                        <a:gd name="connsiteY24" fmla="*/ 584278 h 1172536"/>
                        <a:gd name="connsiteX0" fmla="*/ 2507118 w 2962831"/>
                        <a:gd name="connsiteY0" fmla="*/ 656053 h 1212561"/>
                        <a:gd name="connsiteX1" fmla="*/ 1962606 w 2962831"/>
                        <a:gd name="connsiteY1" fmla="*/ 40103 h 1212561"/>
                        <a:gd name="connsiteX2" fmla="*/ 612437 w 2962831"/>
                        <a:gd name="connsiteY2" fmla="*/ 63916 h 1212561"/>
                        <a:gd name="connsiteX3" fmla="*/ 631487 w 2962831"/>
                        <a:gd name="connsiteY3" fmla="*/ 637796 h 1212561"/>
                        <a:gd name="connsiteX4" fmla="*/ 262392 w 2962831"/>
                        <a:gd name="connsiteY4" fmla="*/ 671135 h 1212561"/>
                        <a:gd name="connsiteX5" fmla="*/ 455 w 2962831"/>
                        <a:gd name="connsiteY5" fmla="*/ 923547 h 1212561"/>
                        <a:gd name="connsiteX6" fmla="*/ 171905 w 2962831"/>
                        <a:gd name="connsiteY6" fmla="*/ 1099759 h 1212561"/>
                        <a:gd name="connsiteX7" fmla="*/ 490993 w 2962831"/>
                        <a:gd name="connsiteY7" fmla="*/ 1121191 h 1212561"/>
                        <a:gd name="connsiteX8" fmla="*/ 941049 w 2962831"/>
                        <a:gd name="connsiteY8" fmla="*/ 1040228 h 1212561"/>
                        <a:gd name="connsiteX9" fmla="*/ 1081543 w 2962831"/>
                        <a:gd name="connsiteY9" fmla="*/ 1018797 h 1212561"/>
                        <a:gd name="connsiteX10" fmla="*/ 1157743 w 2962831"/>
                        <a:gd name="connsiteY10" fmla="*/ 1104522 h 1212561"/>
                        <a:gd name="connsiteX11" fmla="*/ 1222036 w 2962831"/>
                        <a:gd name="connsiteY11" fmla="*/ 1204534 h 1212561"/>
                        <a:gd name="connsiteX12" fmla="*/ 1567318 w 2962831"/>
                        <a:gd name="connsiteY12" fmla="*/ 1159291 h 1212561"/>
                        <a:gd name="connsiteX13" fmla="*/ 1836399 w 2962831"/>
                        <a:gd name="connsiteY13" fmla="*/ 1030703 h 1212561"/>
                        <a:gd name="connsiteX14" fmla="*/ 1960224 w 2962831"/>
                        <a:gd name="connsiteY14" fmla="*/ 1052134 h 1212561"/>
                        <a:gd name="connsiteX15" fmla="*/ 2167393 w 2962831"/>
                        <a:gd name="connsiteY15" fmla="*/ 1180722 h 1212561"/>
                        <a:gd name="connsiteX16" fmla="*/ 2765086 w 2962831"/>
                        <a:gd name="connsiteY16" fmla="*/ 1192628 h 1212561"/>
                        <a:gd name="connsiteX17" fmla="*/ 2881768 w 2962831"/>
                        <a:gd name="connsiteY17" fmla="*/ 1087854 h 1212561"/>
                        <a:gd name="connsiteX18" fmla="*/ 2824618 w 2962831"/>
                        <a:gd name="connsiteY18" fmla="*/ 971172 h 1212561"/>
                        <a:gd name="connsiteX19" fmla="*/ 2624593 w 2962831"/>
                        <a:gd name="connsiteY19" fmla="*/ 954503 h 1212561"/>
                        <a:gd name="connsiteX20" fmla="*/ 2881768 w 2962831"/>
                        <a:gd name="connsiteY20" fmla="*/ 906878 h 1212561"/>
                        <a:gd name="connsiteX21" fmla="*/ 2962730 w 2962831"/>
                        <a:gd name="connsiteY21" fmla="*/ 728284 h 1212561"/>
                        <a:gd name="connsiteX22" fmla="*/ 2872243 w 2962831"/>
                        <a:gd name="connsiteY22" fmla="*/ 609222 h 1212561"/>
                        <a:gd name="connsiteX23" fmla="*/ 2679361 w 2962831"/>
                        <a:gd name="connsiteY23" fmla="*/ 599697 h 1212561"/>
                        <a:gd name="connsiteX24" fmla="*/ 2507118 w 2962831"/>
                        <a:gd name="connsiteY24" fmla="*/ 656053 h 1212561"/>
                        <a:gd name="connsiteX0" fmla="*/ 2507118 w 2962831"/>
                        <a:gd name="connsiteY0" fmla="*/ 615953 h 1172461"/>
                        <a:gd name="connsiteX1" fmla="*/ 1962606 w 2962831"/>
                        <a:gd name="connsiteY1" fmla="*/ 3 h 1172461"/>
                        <a:gd name="connsiteX2" fmla="*/ 612437 w 2962831"/>
                        <a:gd name="connsiteY2" fmla="*/ 23816 h 1172461"/>
                        <a:gd name="connsiteX3" fmla="*/ 631487 w 2962831"/>
                        <a:gd name="connsiteY3" fmla="*/ 597696 h 1172461"/>
                        <a:gd name="connsiteX4" fmla="*/ 262392 w 2962831"/>
                        <a:gd name="connsiteY4" fmla="*/ 631035 h 1172461"/>
                        <a:gd name="connsiteX5" fmla="*/ 455 w 2962831"/>
                        <a:gd name="connsiteY5" fmla="*/ 883447 h 1172461"/>
                        <a:gd name="connsiteX6" fmla="*/ 171905 w 2962831"/>
                        <a:gd name="connsiteY6" fmla="*/ 1059659 h 1172461"/>
                        <a:gd name="connsiteX7" fmla="*/ 490993 w 2962831"/>
                        <a:gd name="connsiteY7" fmla="*/ 1081091 h 1172461"/>
                        <a:gd name="connsiteX8" fmla="*/ 941049 w 2962831"/>
                        <a:gd name="connsiteY8" fmla="*/ 1000128 h 1172461"/>
                        <a:gd name="connsiteX9" fmla="*/ 1081543 w 2962831"/>
                        <a:gd name="connsiteY9" fmla="*/ 978697 h 1172461"/>
                        <a:gd name="connsiteX10" fmla="*/ 1157743 w 2962831"/>
                        <a:gd name="connsiteY10" fmla="*/ 1064422 h 1172461"/>
                        <a:gd name="connsiteX11" fmla="*/ 1222036 w 2962831"/>
                        <a:gd name="connsiteY11" fmla="*/ 1164434 h 1172461"/>
                        <a:gd name="connsiteX12" fmla="*/ 1567318 w 2962831"/>
                        <a:gd name="connsiteY12" fmla="*/ 1119191 h 1172461"/>
                        <a:gd name="connsiteX13" fmla="*/ 1836399 w 2962831"/>
                        <a:gd name="connsiteY13" fmla="*/ 990603 h 1172461"/>
                        <a:gd name="connsiteX14" fmla="*/ 1960224 w 2962831"/>
                        <a:gd name="connsiteY14" fmla="*/ 1012034 h 1172461"/>
                        <a:gd name="connsiteX15" fmla="*/ 2167393 w 2962831"/>
                        <a:gd name="connsiteY15" fmla="*/ 1140622 h 1172461"/>
                        <a:gd name="connsiteX16" fmla="*/ 2765086 w 2962831"/>
                        <a:gd name="connsiteY16" fmla="*/ 1152528 h 1172461"/>
                        <a:gd name="connsiteX17" fmla="*/ 2881768 w 2962831"/>
                        <a:gd name="connsiteY17" fmla="*/ 1047754 h 1172461"/>
                        <a:gd name="connsiteX18" fmla="*/ 2824618 w 2962831"/>
                        <a:gd name="connsiteY18" fmla="*/ 931072 h 1172461"/>
                        <a:gd name="connsiteX19" fmla="*/ 2624593 w 2962831"/>
                        <a:gd name="connsiteY19" fmla="*/ 914403 h 1172461"/>
                        <a:gd name="connsiteX20" fmla="*/ 2881768 w 2962831"/>
                        <a:gd name="connsiteY20" fmla="*/ 866778 h 1172461"/>
                        <a:gd name="connsiteX21" fmla="*/ 2962730 w 2962831"/>
                        <a:gd name="connsiteY21" fmla="*/ 688184 h 1172461"/>
                        <a:gd name="connsiteX22" fmla="*/ 2872243 w 2962831"/>
                        <a:gd name="connsiteY22" fmla="*/ 569122 h 1172461"/>
                        <a:gd name="connsiteX23" fmla="*/ 2679361 w 2962831"/>
                        <a:gd name="connsiteY23" fmla="*/ 559597 h 1172461"/>
                        <a:gd name="connsiteX24" fmla="*/ 2507118 w 2962831"/>
                        <a:gd name="connsiteY24" fmla="*/ 615953 h 1172461"/>
                        <a:gd name="connsiteX0" fmla="*/ 2507118 w 2962831"/>
                        <a:gd name="connsiteY0" fmla="*/ 615953 h 1172461"/>
                        <a:gd name="connsiteX1" fmla="*/ 1962606 w 2962831"/>
                        <a:gd name="connsiteY1" fmla="*/ 3 h 1172461"/>
                        <a:gd name="connsiteX2" fmla="*/ 612437 w 2962831"/>
                        <a:gd name="connsiteY2" fmla="*/ 23816 h 1172461"/>
                        <a:gd name="connsiteX3" fmla="*/ 631487 w 2962831"/>
                        <a:gd name="connsiteY3" fmla="*/ 597696 h 1172461"/>
                        <a:gd name="connsiteX4" fmla="*/ 262392 w 2962831"/>
                        <a:gd name="connsiteY4" fmla="*/ 631035 h 1172461"/>
                        <a:gd name="connsiteX5" fmla="*/ 455 w 2962831"/>
                        <a:gd name="connsiteY5" fmla="*/ 883447 h 1172461"/>
                        <a:gd name="connsiteX6" fmla="*/ 171905 w 2962831"/>
                        <a:gd name="connsiteY6" fmla="*/ 1059659 h 1172461"/>
                        <a:gd name="connsiteX7" fmla="*/ 490993 w 2962831"/>
                        <a:gd name="connsiteY7" fmla="*/ 1081091 h 1172461"/>
                        <a:gd name="connsiteX8" fmla="*/ 941049 w 2962831"/>
                        <a:gd name="connsiteY8" fmla="*/ 1000128 h 1172461"/>
                        <a:gd name="connsiteX9" fmla="*/ 1081543 w 2962831"/>
                        <a:gd name="connsiteY9" fmla="*/ 978697 h 1172461"/>
                        <a:gd name="connsiteX10" fmla="*/ 1157743 w 2962831"/>
                        <a:gd name="connsiteY10" fmla="*/ 1064422 h 1172461"/>
                        <a:gd name="connsiteX11" fmla="*/ 1222036 w 2962831"/>
                        <a:gd name="connsiteY11" fmla="*/ 1164434 h 1172461"/>
                        <a:gd name="connsiteX12" fmla="*/ 1567318 w 2962831"/>
                        <a:gd name="connsiteY12" fmla="*/ 1119191 h 1172461"/>
                        <a:gd name="connsiteX13" fmla="*/ 1836399 w 2962831"/>
                        <a:gd name="connsiteY13" fmla="*/ 990603 h 1172461"/>
                        <a:gd name="connsiteX14" fmla="*/ 1960224 w 2962831"/>
                        <a:gd name="connsiteY14" fmla="*/ 1012034 h 1172461"/>
                        <a:gd name="connsiteX15" fmla="*/ 2167393 w 2962831"/>
                        <a:gd name="connsiteY15" fmla="*/ 1140622 h 1172461"/>
                        <a:gd name="connsiteX16" fmla="*/ 2765086 w 2962831"/>
                        <a:gd name="connsiteY16" fmla="*/ 1152528 h 1172461"/>
                        <a:gd name="connsiteX17" fmla="*/ 2881768 w 2962831"/>
                        <a:gd name="connsiteY17" fmla="*/ 1047754 h 1172461"/>
                        <a:gd name="connsiteX18" fmla="*/ 2824618 w 2962831"/>
                        <a:gd name="connsiteY18" fmla="*/ 931072 h 1172461"/>
                        <a:gd name="connsiteX19" fmla="*/ 2624593 w 2962831"/>
                        <a:gd name="connsiteY19" fmla="*/ 914403 h 1172461"/>
                        <a:gd name="connsiteX20" fmla="*/ 2881768 w 2962831"/>
                        <a:gd name="connsiteY20" fmla="*/ 866778 h 1172461"/>
                        <a:gd name="connsiteX21" fmla="*/ 2962730 w 2962831"/>
                        <a:gd name="connsiteY21" fmla="*/ 688184 h 1172461"/>
                        <a:gd name="connsiteX22" fmla="*/ 2872243 w 2962831"/>
                        <a:gd name="connsiteY22" fmla="*/ 569122 h 1172461"/>
                        <a:gd name="connsiteX23" fmla="*/ 2684123 w 2962831"/>
                        <a:gd name="connsiteY23" fmla="*/ 573885 h 1172461"/>
                        <a:gd name="connsiteX24" fmla="*/ 2507118 w 2962831"/>
                        <a:gd name="connsiteY24" fmla="*/ 615953 h 1172461"/>
                        <a:gd name="connsiteX0" fmla="*/ 2507118 w 2962831"/>
                        <a:gd name="connsiteY0" fmla="*/ 615953 h 1172461"/>
                        <a:gd name="connsiteX1" fmla="*/ 1962606 w 2962831"/>
                        <a:gd name="connsiteY1" fmla="*/ 3 h 1172461"/>
                        <a:gd name="connsiteX2" fmla="*/ 612437 w 2962831"/>
                        <a:gd name="connsiteY2" fmla="*/ 23816 h 1172461"/>
                        <a:gd name="connsiteX3" fmla="*/ 631487 w 2962831"/>
                        <a:gd name="connsiteY3" fmla="*/ 597696 h 1172461"/>
                        <a:gd name="connsiteX4" fmla="*/ 262392 w 2962831"/>
                        <a:gd name="connsiteY4" fmla="*/ 631035 h 1172461"/>
                        <a:gd name="connsiteX5" fmla="*/ 455 w 2962831"/>
                        <a:gd name="connsiteY5" fmla="*/ 883447 h 1172461"/>
                        <a:gd name="connsiteX6" fmla="*/ 171905 w 2962831"/>
                        <a:gd name="connsiteY6" fmla="*/ 1059659 h 1172461"/>
                        <a:gd name="connsiteX7" fmla="*/ 490993 w 2962831"/>
                        <a:gd name="connsiteY7" fmla="*/ 1081091 h 1172461"/>
                        <a:gd name="connsiteX8" fmla="*/ 941049 w 2962831"/>
                        <a:gd name="connsiteY8" fmla="*/ 1000128 h 1172461"/>
                        <a:gd name="connsiteX9" fmla="*/ 1081543 w 2962831"/>
                        <a:gd name="connsiteY9" fmla="*/ 978697 h 1172461"/>
                        <a:gd name="connsiteX10" fmla="*/ 1157743 w 2962831"/>
                        <a:gd name="connsiteY10" fmla="*/ 1064422 h 1172461"/>
                        <a:gd name="connsiteX11" fmla="*/ 1222036 w 2962831"/>
                        <a:gd name="connsiteY11" fmla="*/ 1164434 h 1172461"/>
                        <a:gd name="connsiteX12" fmla="*/ 1567318 w 2962831"/>
                        <a:gd name="connsiteY12" fmla="*/ 1119191 h 1172461"/>
                        <a:gd name="connsiteX13" fmla="*/ 1836399 w 2962831"/>
                        <a:gd name="connsiteY13" fmla="*/ 990603 h 1172461"/>
                        <a:gd name="connsiteX14" fmla="*/ 1960224 w 2962831"/>
                        <a:gd name="connsiteY14" fmla="*/ 1012034 h 1172461"/>
                        <a:gd name="connsiteX15" fmla="*/ 2167393 w 2962831"/>
                        <a:gd name="connsiteY15" fmla="*/ 1140622 h 1172461"/>
                        <a:gd name="connsiteX16" fmla="*/ 2765086 w 2962831"/>
                        <a:gd name="connsiteY16" fmla="*/ 1152528 h 1172461"/>
                        <a:gd name="connsiteX17" fmla="*/ 2881768 w 2962831"/>
                        <a:gd name="connsiteY17" fmla="*/ 1047754 h 1172461"/>
                        <a:gd name="connsiteX18" fmla="*/ 2824618 w 2962831"/>
                        <a:gd name="connsiteY18" fmla="*/ 931072 h 1172461"/>
                        <a:gd name="connsiteX19" fmla="*/ 2624593 w 2962831"/>
                        <a:gd name="connsiteY19" fmla="*/ 914403 h 1172461"/>
                        <a:gd name="connsiteX20" fmla="*/ 2881768 w 2962831"/>
                        <a:gd name="connsiteY20" fmla="*/ 866778 h 1172461"/>
                        <a:gd name="connsiteX21" fmla="*/ 2962730 w 2962831"/>
                        <a:gd name="connsiteY21" fmla="*/ 688184 h 1172461"/>
                        <a:gd name="connsiteX22" fmla="*/ 2872243 w 2962831"/>
                        <a:gd name="connsiteY22" fmla="*/ 569122 h 1172461"/>
                        <a:gd name="connsiteX23" fmla="*/ 2684123 w 2962831"/>
                        <a:gd name="connsiteY23" fmla="*/ 573885 h 1172461"/>
                        <a:gd name="connsiteX24" fmla="*/ 2507118 w 2962831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599285 h 1172461"/>
                        <a:gd name="connsiteX23" fmla="*/ 2684123 w 2962742"/>
                        <a:gd name="connsiteY23" fmla="*/ 573885 h 1172461"/>
                        <a:gd name="connsiteX24" fmla="*/ 2507118 w 2962742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599285 h 1172461"/>
                        <a:gd name="connsiteX23" fmla="*/ 2690473 w 2962742"/>
                        <a:gd name="connsiteY23" fmla="*/ 605635 h 1172461"/>
                        <a:gd name="connsiteX24" fmla="*/ 2507118 w 2962742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599285 h 1172461"/>
                        <a:gd name="connsiteX23" fmla="*/ 2690473 w 2962742"/>
                        <a:gd name="connsiteY23" fmla="*/ 605635 h 1172461"/>
                        <a:gd name="connsiteX24" fmla="*/ 2507118 w 2962742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610398 h 1172461"/>
                        <a:gd name="connsiteX23" fmla="*/ 2690473 w 2962742"/>
                        <a:gd name="connsiteY23" fmla="*/ 605635 h 1172461"/>
                        <a:gd name="connsiteX24" fmla="*/ 2507118 w 2962742"/>
                        <a:gd name="connsiteY24" fmla="*/ 615953 h 1172461"/>
                        <a:gd name="connsiteX0" fmla="*/ 2507118 w 2959564"/>
                        <a:gd name="connsiteY0" fmla="*/ 615953 h 1172461"/>
                        <a:gd name="connsiteX1" fmla="*/ 1962606 w 2959564"/>
                        <a:gd name="connsiteY1" fmla="*/ 3 h 1172461"/>
                        <a:gd name="connsiteX2" fmla="*/ 612437 w 2959564"/>
                        <a:gd name="connsiteY2" fmla="*/ 23816 h 1172461"/>
                        <a:gd name="connsiteX3" fmla="*/ 631487 w 2959564"/>
                        <a:gd name="connsiteY3" fmla="*/ 597696 h 1172461"/>
                        <a:gd name="connsiteX4" fmla="*/ 262392 w 2959564"/>
                        <a:gd name="connsiteY4" fmla="*/ 631035 h 1172461"/>
                        <a:gd name="connsiteX5" fmla="*/ 455 w 2959564"/>
                        <a:gd name="connsiteY5" fmla="*/ 883447 h 1172461"/>
                        <a:gd name="connsiteX6" fmla="*/ 171905 w 2959564"/>
                        <a:gd name="connsiteY6" fmla="*/ 1059659 h 1172461"/>
                        <a:gd name="connsiteX7" fmla="*/ 490993 w 2959564"/>
                        <a:gd name="connsiteY7" fmla="*/ 1081091 h 1172461"/>
                        <a:gd name="connsiteX8" fmla="*/ 941049 w 2959564"/>
                        <a:gd name="connsiteY8" fmla="*/ 1000128 h 1172461"/>
                        <a:gd name="connsiteX9" fmla="*/ 1081543 w 2959564"/>
                        <a:gd name="connsiteY9" fmla="*/ 978697 h 1172461"/>
                        <a:gd name="connsiteX10" fmla="*/ 1157743 w 2959564"/>
                        <a:gd name="connsiteY10" fmla="*/ 1064422 h 1172461"/>
                        <a:gd name="connsiteX11" fmla="*/ 1222036 w 2959564"/>
                        <a:gd name="connsiteY11" fmla="*/ 1164434 h 1172461"/>
                        <a:gd name="connsiteX12" fmla="*/ 1567318 w 2959564"/>
                        <a:gd name="connsiteY12" fmla="*/ 1119191 h 1172461"/>
                        <a:gd name="connsiteX13" fmla="*/ 1836399 w 2959564"/>
                        <a:gd name="connsiteY13" fmla="*/ 990603 h 1172461"/>
                        <a:gd name="connsiteX14" fmla="*/ 1960224 w 2959564"/>
                        <a:gd name="connsiteY14" fmla="*/ 1012034 h 1172461"/>
                        <a:gd name="connsiteX15" fmla="*/ 2167393 w 2959564"/>
                        <a:gd name="connsiteY15" fmla="*/ 1140622 h 1172461"/>
                        <a:gd name="connsiteX16" fmla="*/ 2765086 w 2959564"/>
                        <a:gd name="connsiteY16" fmla="*/ 1152528 h 1172461"/>
                        <a:gd name="connsiteX17" fmla="*/ 2881768 w 2959564"/>
                        <a:gd name="connsiteY17" fmla="*/ 1047754 h 1172461"/>
                        <a:gd name="connsiteX18" fmla="*/ 2824618 w 2959564"/>
                        <a:gd name="connsiteY18" fmla="*/ 931072 h 1172461"/>
                        <a:gd name="connsiteX19" fmla="*/ 2624593 w 2959564"/>
                        <a:gd name="connsiteY19" fmla="*/ 914403 h 1172461"/>
                        <a:gd name="connsiteX20" fmla="*/ 2881768 w 2959564"/>
                        <a:gd name="connsiteY20" fmla="*/ 866778 h 1172461"/>
                        <a:gd name="connsiteX21" fmla="*/ 2959555 w 2959564"/>
                        <a:gd name="connsiteY21" fmla="*/ 734222 h 1172461"/>
                        <a:gd name="connsiteX22" fmla="*/ 2878593 w 2959564"/>
                        <a:gd name="connsiteY22" fmla="*/ 610398 h 1172461"/>
                        <a:gd name="connsiteX23" fmla="*/ 2690473 w 2959564"/>
                        <a:gd name="connsiteY23" fmla="*/ 605635 h 1172461"/>
                        <a:gd name="connsiteX24" fmla="*/ 2507118 w 2959564"/>
                        <a:gd name="connsiteY24" fmla="*/ 615953 h 11724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2959564" h="1172461">
                          <a:moveTo>
                            <a:pt x="2507118" y="615953"/>
                          </a:moveTo>
                          <a:cubicBezTo>
                            <a:pt x="2495344" y="605501"/>
                            <a:pt x="1965649" y="-1320"/>
                            <a:pt x="1962606" y="3"/>
                          </a:cubicBezTo>
                          <a:cubicBezTo>
                            <a:pt x="1959563" y="1326"/>
                            <a:pt x="610453" y="14688"/>
                            <a:pt x="612437" y="23816"/>
                          </a:cubicBezTo>
                          <a:cubicBezTo>
                            <a:pt x="614421" y="32944"/>
                            <a:pt x="632678" y="589362"/>
                            <a:pt x="631487" y="597696"/>
                          </a:cubicBezTo>
                          <a:cubicBezTo>
                            <a:pt x="630296" y="606030"/>
                            <a:pt x="367564" y="583410"/>
                            <a:pt x="262392" y="631035"/>
                          </a:cubicBezTo>
                          <a:cubicBezTo>
                            <a:pt x="157220" y="678660"/>
                            <a:pt x="8392" y="769148"/>
                            <a:pt x="455" y="883447"/>
                          </a:cubicBezTo>
                          <a:cubicBezTo>
                            <a:pt x="-7482" y="997746"/>
                            <a:pt x="90149" y="1026718"/>
                            <a:pt x="171905" y="1059659"/>
                          </a:cubicBezTo>
                          <a:cubicBezTo>
                            <a:pt x="253661" y="1092600"/>
                            <a:pt x="372327" y="1091013"/>
                            <a:pt x="490993" y="1081091"/>
                          </a:cubicBezTo>
                          <a:cubicBezTo>
                            <a:pt x="609659" y="1071169"/>
                            <a:pt x="842624" y="1017194"/>
                            <a:pt x="941049" y="1000128"/>
                          </a:cubicBezTo>
                          <a:cubicBezTo>
                            <a:pt x="1039474" y="983062"/>
                            <a:pt x="1045427" y="967981"/>
                            <a:pt x="1081543" y="978697"/>
                          </a:cubicBezTo>
                          <a:cubicBezTo>
                            <a:pt x="1117659" y="989413"/>
                            <a:pt x="1146234" y="1023941"/>
                            <a:pt x="1157743" y="1064422"/>
                          </a:cubicBezTo>
                          <a:cubicBezTo>
                            <a:pt x="1169252" y="1104903"/>
                            <a:pt x="1113293" y="1143399"/>
                            <a:pt x="1222036" y="1164434"/>
                          </a:cubicBezTo>
                          <a:cubicBezTo>
                            <a:pt x="1330779" y="1185469"/>
                            <a:pt x="1455399" y="1157688"/>
                            <a:pt x="1567318" y="1119191"/>
                          </a:cubicBezTo>
                          <a:cubicBezTo>
                            <a:pt x="1679237" y="1080694"/>
                            <a:pt x="1770915" y="1008463"/>
                            <a:pt x="1836399" y="990603"/>
                          </a:cubicBezTo>
                          <a:cubicBezTo>
                            <a:pt x="1901883" y="972744"/>
                            <a:pt x="1905058" y="965600"/>
                            <a:pt x="1960224" y="1012034"/>
                          </a:cubicBezTo>
                          <a:cubicBezTo>
                            <a:pt x="2015390" y="1058468"/>
                            <a:pt x="2023724" y="1105300"/>
                            <a:pt x="2167393" y="1140622"/>
                          </a:cubicBezTo>
                          <a:cubicBezTo>
                            <a:pt x="2311062" y="1175944"/>
                            <a:pt x="2684123" y="1184675"/>
                            <a:pt x="2765086" y="1152528"/>
                          </a:cubicBezTo>
                          <a:cubicBezTo>
                            <a:pt x="2846049" y="1120381"/>
                            <a:pt x="2871846" y="1084663"/>
                            <a:pt x="2881768" y="1047754"/>
                          </a:cubicBezTo>
                          <a:cubicBezTo>
                            <a:pt x="2891690" y="1010845"/>
                            <a:pt x="2867481" y="953297"/>
                            <a:pt x="2824618" y="931072"/>
                          </a:cubicBezTo>
                          <a:cubicBezTo>
                            <a:pt x="2781755" y="908847"/>
                            <a:pt x="2615068" y="925119"/>
                            <a:pt x="2624593" y="914403"/>
                          </a:cubicBezTo>
                          <a:cubicBezTo>
                            <a:pt x="2634118" y="903687"/>
                            <a:pt x="2825941" y="896808"/>
                            <a:pt x="2881768" y="866778"/>
                          </a:cubicBezTo>
                          <a:cubicBezTo>
                            <a:pt x="2937595" y="836748"/>
                            <a:pt x="2960084" y="776952"/>
                            <a:pt x="2959555" y="734222"/>
                          </a:cubicBezTo>
                          <a:cubicBezTo>
                            <a:pt x="2959026" y="691492"/>
                            <a:pt x="2925821" y="631829"/>
                            <a:pt x="2878593" y="610398"/>
                          </a:cubicBezTo>
                          <a:cubicBezTo>
                            <a:pt x="2831365" y="588967"/>
                            <a:pt x="2752385" y="604709"/>
                            <a:pt x="2690473" y="605635"/>
                          </a:cubicBezTo>
                          <a:cubicBezTo>
                            <a:pt x="2628561" y="606561"/>
                            <a:pt x="2518892" y="626405"/>
                            <a:pt x="2507118" y="615953"/>
                          </a:cubicBezTo>
                          <a:close/>
                        </a:path>
                      </a:pathLst>
                    </a:custGeom>
                    <a:solidFill>
                      <a:srgbClr val="9DC3E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271" name="フリーフォーム: 図形 270">
                      <a:extLst>
                        <a:ext uri="{FF2B5EF4-FFF2-40B4-BE49-F238E27FC236}">
                          <a16:creationId xmlns:a16="http://schemas.microsoft.com/office/drawing/2014/main" id="{5373D1C6-57D6-FEA4-653B-0CC95E6604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85557" y="3353087"/>
                      <a:ext cx="1201928" cy="993907"/>
                    </a:xfrm>
                    <a:custGeom>
                      <a:avLst/>
                      <a:gdLst>
                        <a:gd name="connsiteX0" fmla="*/ 1136072 w 1200330"/>
                        <a:gd name="connsiteY0" fmla="*/ 538167 h 1014487"/>
                        <a:gd name="connsiteX1" fmla="*/ 676491 w 1200330"/>
                        <a:gd name="connsiteY1" fmla="*/ 35724 h 1014487"/>
                        <a:gd name="connsiteX2" fmla="*/ 621722 w 1200330"/>
                        <a:gd name="connsiteY2" fmla="*/ 61917 h 1014487"/>
                        <a:gd name="connsiteX3" fmla="*/ 447891 w 1200330"/>
                        <a:gd name="connsiteY3" fmla="*/ 230986 h 1014487"/>
                        <a:gd name="connsiteX4" fmla="*/ 266916 w 1200330"/>
                        <a:gd name="connsiteY4" fmla="*/ 173836 h 1014487"/>
                        <a:gd name="connsiteX5" fmla="*/ 14504 w 1200330"/>
                        <a:gd name="connsiteY5" fmla="*/ 319092 h 1014487"/>
                        <a:gd name="connsiteX6" fmla="*/ 54985 w 1200330"/>
                        <a:gd name="connsiteY6" fmla="*/ 597699 h 1014487"/>
                        <a:gd name="connsiteX7" fmla="*/ 257391 w 1200330"/>
                        <a:gd name="connsiteY7" fmla="*/ 671517 h 1014487"/>
                        <a:gd name="connsiteX8" fmla="*/ 274060 w 1200330"/>
                        <a:gd name="connsiteY8" fmla="*/ 750099 h 1014487"/>
                        <a:gd name="connsiteX9" fmla="*/ 350260 w 1200330"/>
                        <a:gd name="connsiteY9" fmla="*/ 842967 h 1014487"/>
                        <a:gd name="connsiteX10" fmla="*/ 500279 w 1200330"/>
                        <a:gd name="connsiteY10" fmla="*/ 807249 h 1014487"/>
                        <a:gd name="connsiteX11" fmla="*/ 545522 w 1200330"/>
                        <a:gd name="connsiteY11" fmla="*/ 926311 h 1014487"/>
                        <a:gd name="connsiteX12" fmla="*/ 721735 w 1200330"/>
                        <a:gd name="connsiteY12" fmla="*/ 1009655 h 1014487"/>
                        <a:gd name="connsiteX13" fmla="*/ 831272 w 1200330"/>
                        <a:gd name="connsiteY13" fmla="*/ 942980 h 1014487"/>
                        <a:gd name="connsiteX14" fmla="*/ 969385 w 1200330"/>
                        <a:gd name="connsiteY14" fmla="*/ 1014417 h 1014487"/>
                        <a:gd name="connsiteX15" fmla="*/ 1169410 w 1200330"/>
                        <a:gd name="connsiteY15" fmla="*/ 952505 h 1014487"/>
                        <a:gd name="connsiteX16" fmla="*/ 1188460 w 1200330"/>
                        <a:gd name="connsiteY16" fmla="*/ 785817 h 1014487"/>
                        <a:gd name="connsiteX17" fmla="*/ 1057491 w 1200330"/>
                        <a:gd name="connsiteY17" fmla="*/ 647705 h 1014487"/>
                        <a:gd name="connsiteX18" fmla="*/ 1074160 w 1200330"/>
                        <a:gd name="connsiteY18" fmla="*/ 619130 h 1014487"/>
                        <a:gd name="connsiteX19" fmla="*/ 1136072 w 1200330"/>
                        <a:gd name="connsiteY19" fmla="*/ 538167 h 1014487"/>
                        <a:gd name="connsiteX0" fmla="*/ 1136072 w 1200330"/>
                        <a:gd name="connsiteY0" fmla="*/ 508551 h 984871"/>
                        <a:gd name="connsiteX1" fmla="*/ 676491 w 1200330"/>
                        <a:gd name="connsiteY1" fmla="*/ 6108 h 984871"/>
                        <a:gd name="connsiteX2" fmla="*/ 621722 w 1200330"/>
                        <a:gd name="connsiteY2" fmla="*/ 32301 h 984871"/>
                        <a:gd name="connsiteX3" fmla="*/ 447891 w 1200330"/>
                        <a:gd name="connsiteY3" fmla="*/ 201370 h 984871"/>
                        <a:gd name="connsiteX4" fmla="*/ 266916 w 1200330"/>
                        <a:gd name="connsiteY4" fmla="*/ 144220 h 984871"/>
                        <a:gd name="connsiteX5" fmla="*/ 14504 w 1200330"/>
                        <a:gd name="connsiteY5" fmla="*/ 289476 h 984871"/>
                        <a:gd name="connsiteX6" fmla="*/ 54985 w 1200330"/>
                        <a:gd name="connsiteY6" fmla="*/ 568083 h 984871"/>
                        <a:gd name="connsiteX7" fmla="*/ 257391 w 1200330"/>
                        <a:gd name="connsiteY7" fmla="*/ 641901 h 984871"/>
                        <a:gd name="connsiteX8" fmla="*/ 274060 w 1200330"/>
                        <a:gd name="connsiteY8" fmla="*/ 720483 h 984871"/>
                        <a:gd name="connsiteX9" fmla="*/ 350260 w 1200330"/>
                        <a:gd name="connsiteY9" fmla="*/ 813351 h 984871"/>
                        <a:gd name="connsiteX10" fmla="*/ 500279 w 1200330"/>
                        <a:gd name="connsiteY10" fmla="*/ 777633 h 984871"/>
                        <a:gd name="connsiteX11" fmla="*/ 545522 w 1200330"/>
                        <a:gd name="connsiteY11" fmla="*/ 896695 h 984871"/>
                        <a:gd name="connsiteX12" fmla="*/ 721735 w 1200330"/>
                        <a:gd name="connsiteY12" fmla="*/ 980039 h 984871"/>
                        <a:gd name="connsiteX13" fmla="*/ 831272 w 1200330"/>
                        <a:gd name="connsiteY13" fmla="*/ 913364 h 984871"/>
                        <a:gd name="connsiteX14" fmla="*/ 969385 w 1200330"/>
                        <a:gd name="connsiteY14" fmla="*/ 984801 h 984871"/>
                        <a:gd name="connsiteX15" fmla="*/ 1169410 w 1200330"/>
                        <a:gd name="connsiteY15" fmla="*/ 922889 h 984871"/>
                        <a:gd name="connsiteX16" fmla="*/ 1188460 w 1200330"/>
                        <a:gd name="connsiteY16" fmla="*/ 756201 h 984871"/>
                        <a:gd name="connsiteX17" fmla="*/ 1057491 w 1200330"/>
                        <a:gd name="connsiteY17" fmla="*/ 618089 h 984871"/>
                        <a:gd name="connsiteX18" fmla="*/ 1074160 w 1200330"/>
                        <a:gd name="connsiteY18" fmla="*/ 589514 h 984871"/>
                        <a:gd name="connsiteX19" fmla="*/ 1136072 w 1200330"/>
                        <a:gd name="connsiteY19" fmla="*/ 508551 h 984871"/>
                        <a:gd name="connsiteX0" fmla="*/ 1136072 w 1200330"/>
                        <a:gd name="connsiteY0" fmla="*/ 516548 h 992868"/>
                        <a:gd name="connsiteX1" fmla="*/ 669347 w 1200330"/>
                        <a:gd name="connsiteY1" fmla="*/ 4580 h 992868"/>
                        <a:gd name="connsiteX2" fmla="*/ 621722 w 1200330"/>
                        <a:gd name="connsiteY2" fmla="*/ 40298 h 992868"/>
                        <a:gd name="connsiteX3" fmla="*/ 447891 w 1200330"/>
                        <a:gd name="connsiteY3" fmla="*/ 209367 h 992868"/>
                        <a:gd name="connsiteX4" fmla="*/ 266916 w 1200330"/>
                        <a:gd name="connsiteY4" fmla="*/ 152217 h 992868"/>
                        <a:gd name="connsiteX5" fmla="*/ 14504 w 1200330"/>
                        <a:gd name="connsiteY5" fmla="*/ 297473 h 992868"/>
                        <a:gd name="connsiteX6" fmla="*/ 54985 w 1200330"/>
                        <a:gd name="connsiteY6" fmla="*/ 576080 h 992868"/>
                        <a:gd name="connsiteX7" fmla="*/ 257391 w 1200330"/>
                        <a:gd name="connsiteY7" fmla="*/ 649898 h 992868"/>
                        <a:gd name="connsiteX8" fmla="*/ 274060 w 1200330"/>
                        <a:gd name="connsiteY8" fmla="*/ 728480 h 992868"/>
                        <a:gd name="connsiteX9" fmla="*/ 350260 w 1200330"/>
                        <a:gd name="connsiteY9" fmla="*/ 821348 h 992868"/>
                        <a:gd name="connsiteX10" fmla="*/ 500279 w 1200330"/>
                        <a:gd name="connsiteY10" fmla="*/ 785630 h 992868"/>
                        <a:gd name="connsiteX11" fmla="*/ 545522 w 1200330"/>
                        <a:gd name="connsiteY11" fmla="*/ 904692 h 992868"/>
                        <a:gd name="connsiteX12" fmla="*/ 721735 w 1200330"/>
                        <a:gd name="connsiteY12" fmla="*/ 988036 h 992868"/>
                        <a:gd name="connsiteX13" fmla="*/ 831272 w 1200330"/>
                        <a:gd name="connsiteY13" fmla="*/ 921361 h 992868"/>
                        <a:gd name="connsiteX14" fmla="*/ 969385 w 1200330"/>
                        <a:gd name="connsiteY14" fmla="*/ 992798 h 992868"/>
                        <a:gd name="connsiteX15" fmla="*/ 1169410 w 1200330"/>
                        <a:gd name="connsiteY15" fmla="*/ 930886 h 992868"/>
                        <a:gd name="connsiteX16" fmla="*/ 1188460 w 1200330"/>
                        <a:gd name="connsiteY16" fmla="*/ 764198 h 992868"/>
                        <a:gd name="connsiteX17" fmla="*/ 1057491 w 1200330"/>
                        <a:gd name="connsiteY17" fmla="*/ 626086 h 992868"/>
                        <a:gd name="connsiteX18" fmla="*/ 1074160 w 1200330"/>
                        <a:gd name="connsiteY18" fmla="*/ 597511 h 992868"/>
                        <a:gd name="connsiteX19" fmla="*/ 1136072 w 1200330"/>
                        <a:gd name="connsiteY19" fmla="*/ 516548 h 992868"/>
                        <a:gd name="connsiteX0" fmla="*/ 1136072 w 1200330"/>
                        <a:gd name="connsiteY0" fmla="*/ 516548 h 992868"/>
                        <a:gd name="connsiteX1" fmla="*/ 669347 w 1200330"/>
                        <a:gd name="connsiteY1" fmla="*/ 4580 h 992868"/>
                        <a:gd name="connsiteX2" fmla="*/ 621722 w 1200330"/>
                        <a:gd name="connsiteY2" fmla="*/ 40298 h 992868"/>
                        <a:gd name="connsiteX3" fmla="*/ 447891 w 1200330"/>
                        <a:gd name="connsiteY3" fmla="*/ 209367 h 992868"/>
                        <a:gd name="connsiteX4" fmla="*/ 266916 w 1200330"/>
                        <a:gd name="connsiteY4" fmla="*/ 152217 h 992868"/>
                        <a:gd name="connsiteX5" fmla="*/ 14504 w 1200330"/>
                        <a:gd name="connsiteY5" fmla="*/ 297473 h 992868"/>
                        <a:gd name="connsiteX6" fmla="*/ 54985 w 1200330"/>
                        <a:gd name="connsiteY6" fmla="*/ 576080 h 992868"/>
                        <a:gd name="connsiteX7" fmla="*/ 257391 w 1200330"/>
                        <a:gd name="connsiteY7" fmla="*/ 649898 h 992868"/>
                        <a:gd name="connsiteX8" fmla="*/ 274060 w 1200330"/>
                        <a:gd name="connsiteY8" fmla="*/ 728480 h 992868"/>
                        <a:gd name="connsiteX9" fmla="*/ 350260 w 1200330"/>
                        <a:gd name="connsiteY9" fmla="*/ 821348 h 992868"/>
                        <a:gd name="connsiteX10" fmla="*/ 500279 w 1200330"/>
                        <a:gd name="connsiteY10" fmla="*/ 785630 h 992868"/>
                        <a:gd name="connsiteX11" fmla="*/ 545522 w 1200330"/>
                        <a:gd name="connsiteY11" fmla="*/ 904692 h 992868"/>
                        <a:gd name="connsiteX12" fmla="*/ 721735 w 1200330"/>
                        <a:gd name="connsiteY12" fmla="*/ 988036 h 992868"/>
                        <a:gd name="connsiteX13" fmla="*/ 831272 w 1200330"/>
                        <a:gd name="connsiteY13" fmla="*/ 921361 h 992868"/>
                        <a:gd name="connsiteX14" fmla="*/ 969385 w 1200330"/>
                        <a:gd name="connsiteY14" fmla="*/ 992798 h 992868"/>
                        <a:gd name="connsiteX15" fmla="*/ 1169410 w 1200330"/>
                        <a:gd name="connsiteY15" fmla="*/ 930886 h 992868"/>
                        <a:gd name="connsiteX16" fmla="*/ 1188460 w 1200330"/>
                        <a:gd name="connsiteY16" fmla="*/ 764198 h 992868"/>
                        <a:gd name="connsiteX17" fmla="*/ 1057491 w 1200330"/>
                        <a:gd name="connsiteY17" fmla="*/ 626086 h 992868"/>
                        <a:gd name="connsiteX18" fmla="*/ 1074160 w 1200330"/>
                        <a:gd name="connsiteY18" fmla="*/ 597511 h 992868"/>
                        <a:gd name="connsiteX19" fmla="*/ 1136072 w 1200330"/>
                        <a:gd name="connsiteY19" fmla="*/ 516548 h 992868"/>
                        <a:gd name="connsiteX0" fmla="*/ 1136072 w 1200330"/>
                        <a:gd name="connsiteY0" fmla="*/ 516548 h 992868"/>
                        <a:gd name="connsiteX1" fmla="*/ 669347 w 1200330"/>
                        <a:gd name="connsiteY1" fmla="*/ 4580 h 992868"/>
                        <a:gd name="connsiteX2" fmla="*/ 621722 w 1200330"/>
                        <a:gd name="connsiteY2" fmla="*/ 40298 h 992868"/>
                        <a:gd name="connsiteX3" fmla="*/ 447891 w 1200330"/>
                        <a:gd name="connsiteY3" fmla="*/ 209367 h 992868"/>
                        <a:gd name="connsiteX4" fmla="*/ 266916 w 1200330"/>
                        <a:gd name="connsiteY4" fmla="*/ 152217 h 992868"/>
                        <a:gd name="connsiteX5" fmla="*/ 14504 w 1200330"/>
                        <a:gd name="connsiteY5" fmla="*/ 297473 h 992868"/>
                        <a:gd name="connsiteX6" fmla="*/ 54985 w 1200330"/>
                        <a:gd name="connsiteY6" fmla="*/ 576080 h 992868"/>
                        <a:gd name="connsiteX7" fmla="*/ 257391 w 1200330"/>
                        <a:gd name="connsiteY7" fmla="*/ 649898 h 992868"/>
                        <a:gd name="connsiteX8" fmla="*/ 274060 w 1200330"/>
                        <a:gd name="connsiteY8" fmla="*/ 728480 h 992868"/>
                        <a:gd name="connsiteX9" fmla="*/ 350260 w 1200330"/>
                        <a:gd name="connsiteY9" fmla="*/ 821348 h 992868"/>
                        <a:gd name="connsiteX10" fmla="*/ 500279 w 1200330"/>
                        <a:gd name="connsiteY10" fmla="*/ 785630 h 992868"/>
                        <a:gd name="connsiteX11" fmla="*/ 545522 w 1200330"/>
                        <a:gd name="connsiteY11" fmla="*/ 904692 h 992868"/>
                        <a:gd name="connsiteX12" fmla="*/ 721735 w 1200330"/>
                        <a:gd name="connsiteY12" fmla="*/ 988036 h 992868"/>
                        <a:gd name="connsiteX13" fmla="*/ 831272 w 1200330"/>
                        <a:gd name="connsiteY13" fmla="*/ 921361 h 992868"/>
                        <a:gd name="connsiteX14" fmla="*/ 969385 w 1200330"/>
                        <a:gd name="connsiteY14" fmla="*/ 992798 h 992868"/>
                        <a:gd name="connsiteX15" fmla="*/ 1169410 w 1200330"/>
                        <a:gd name="connsiteY15" fmla="*/ 930886 h 992868"/>
                        <a:gd name="connsiteX16" fmla="*/ 1188460 w 1200330"/>
                        <a:gd name="connsiteY16" fmla="*/ 764198 h 992868"/>
                        <a:gd name="connsiteX17" fmla="*/ 1057491 w 1200330"/>
                        <a:gd name="connsiteY17" fmla="*/ 626086 h 992868"/>
                        <a:gd name="connsiteX18" fmla="*/ 1074160 w 1200330"/>
                        <a:gd name="connsiteY18" fmla="*/ 597511 h 992868"/>
                        <a:gd name="connsiteX19" fmla="*/ 1136072 w 1200330"/>
                        <a:gd name="connsiteY19" fmla="*/ 516548 h 992868"/>
                        <a:gd name="connsiteX0" fmla="*/ 1134683 w 1198941"/>
                        <a:gd name="connsiteY0" fmla="*/ 516548 h 992868"/>
                        <a:gd name="connsiteX1" fmla="*/ 667958 w 1198941"/>
                        <a:gd name="connsiteY1" fmla="*/ 4580 h 992868"/>
                        <a:gd name="connsiteX2" fmla="*/ 620333 w 1198941"/>
                        <a:gd name="connsiteY2" fmla="*/ 40298 h 992868"/>
                        <a:gd name="connsiteX3" fmla="*/ 446502 w 1198941"/>
                        <a:gd name="connsiteY3" fmla="*/ 209367 h 992868"/>
                        <a:gd name="connsiteX4" fmla="*/ 246477 w 1198941"/>
                        <a:gd name="connsiteY4" fmla="*/ 152217 h 992868"/>
                        <a:gd name="connsiteX5" fmla="*/ 13115 w 1198941"/>
                        <a:gd name="connsiteY5" fmla="*/ 297473 h 992868"/>
                        <a:gd name="connsiteX6" fmla="*/ 53596 w 1198941"/>
                        <a:gd name="connsiteY6" fmla="*/ 576080 h 992868"/>
                        <a:gd name="connsiteX7" fmla="*/ 256002 w 1198941"/>
                        <a:gd name="connsiteY7" fmla="*/ 649898 h 992868"/>
                        <a:gd name="connsiteX8" fmla="*/ 272671 w 1198941"/>
                        <a:gd name="connsiteY8" fmla="*/ 728480 h 992868"/>
                        <a:gd name="connsiteX9" fmla="*/ 348871 w 1198941"/>
                        <a:gd name="connsiteY9" fmla="*/ 821348 h 992868"/>
                        <a:gd name="connsiteX10" fmla="*/ 498890 w 1198941"/>
                        <a:gd name="connsiteY10" fmla="*/ 785630 h 992868"/>
                        <a:gd name="connsiteX11" fmla="*/ 544133 w 1198941"/>
                        <a:gd name="connsiteY11" fmla="*/ 904692 h 992868"/>
                        <a:gd name="connsiteX12" fmla="*/ 720346 w 1198941"/>
                        <a:gd name="connsiteY12" fmla="*/ 988036 h 992868"/>
                        <a:gd name="connsiteX13" fmla="*/ 829883 w 1198941"/>
                        <a:gd name="connsiteY13" fmla="*/ 921361 h 992868"/>
                        <a:gd name="connsiteX14" fmla="*/ 967996 w 1198941"/>
                        <a:gd name="connsiteY14" fmla="*/ 992798 h 992868"/>
                        <a:gd name="connsiteX15" fmla="*/ 1168021 w 1198941"/>
                        <a:gd name="connsiteY15" fmla="*/ 930886 h 992868"/>
                        <a:gd name="connsiteX16" fmla="*/ 1187071 w 1198941"/>
                        <a:gd name="connsiteY16" fmla="*/ 764198 h 992868"/>
                        <a:gd name="connsiteX17" fmla="*/ 1056102 w 1198941"/>
                        <a:gd name="connsiteY17" fmla="*/ 626086 h 992868"/>
                        <a:gd name="connsiteX18" fmla="*/ 1072771 w 1198941"/>
                        <a:gd name="connsiteY18" fmla="*/ 597511 h 992868"/>
                        <a:gd name="connsiteX19" fmla="*/ 1134683 w 1198941"/>
                        <a:gd name="connsiteY19" fmla="*/ 516548 h 992868"/>
                        <a:gd name="connsiteX0" fmla="*/ 1134683 w 1198941"/>
                        <a:gd name="connsiteY0" fmla="*/ 516548 h 992868"/>
                        <a:gd name="connsiteX1" fmla="*/ 667958 w 1198941"/>
                        <a:gd name="connsiteY1" fmla="*/ 4580 h 992868"/>
                        <a:gd name="connsiteX2" fmla="*/ 620333 w 1198941"/>
                        <a:gd name="connsiteY2" fmla="*/ 40298 h 992868"/>
                        <a:gd name="connsiteX3" fmla="*/ 446502 w 1198941"/>
                        <a:gd name="connsiteY3" fmla="*/ 209367 h 992868"/>
                        <a:gd name="connsiteX4" fmla="*/ 246477 w 1198941"/>
                        <a:gd name="connsiteY4" fmla="*/ 152217 h 992868"/>
                        <a:gd name="connsiteX5" fmla="*/ 13115 w 1198941"/>
                        <a:gd name="connsiteY5" fmla="*/ 297473 h 992868"/>
                        <a:gd name="connsiteX6" fmla="*/ 53596 w 1198941"/>
                        <a:gd name="connsiteY6" fmla="*/ 576080 h 992868"/>
                        <a:gd name="connsiteX7" fmla="*/ 256002 w 1198941"/>
                        <a:gd name="connsiteY7" fmla="*/ 649898 h 992868"/>
                        <a:gd name="connsiteX8" fmla="*/ 272671 w 1198941"/>
                        <a:gd name="connsiteY8" fmla="*/ 728480 h 992868"/>
                        <a:gd name="connsiteX9" fmla="*/ 348871 w 1198941"/>
                        <a:gd name="connsiteY9" fmla="*/ 821348 h 992868"/>
                        <a:gd name="connsiteX10" fmla="*/ 498890 w 1198941"/>
                        <a:gd name="connsiteY10" fmla="*/ 785630 h 992868"/>
                        <a:gd name="connsiteX11" fmla="*/ 544133 w 1198941"/>
                        <a:gd name="connsiteY11" fmla="*/ 904692 h 992868"/>
                        <a:gd name="connsiteX12" fmla="*/ 720346 w 1198941"/>
                        <a:gd name="connsiteY12" fmla="*/ 988036 h 992868"/>
                        <a:gd name="connsiteX13" fmla="*/ 829883 w 1198941"/>
                        <a:gd name="connsiteY13" fmla="*/ 921361 h 992868"/>
                        <a:gd name="connsiteX14" fmla="*/ 967996 w 1198941"/>
                        <a:gd name="connsiteY14" fmla="*/ 992798 h 992868"/>
                        <a:gd name="connsiteX15" fmla="*/ 1168021 w 1198941"/>
                        <a:gd name="connsiteY15" fmla="*/ 930886 h 992868"/>
                        <a:gd name="connsiteX16" fmla="*/ 1187071 w 1198941"/>
                        <a:gd name="connsiteY16" fmla="*/ 764198 h 992868"/>
                        <a:gd name="connsiteX17" fmla="*/ 1056102 w 1198941"/>
                        <a:gd name="connsiteY17" fmla="*/ 626086 h 992868"/>
                        <a:gd name="connsiteX18" fmla="*/ 1072771 w 1198941"/>
                        <a:gd name="connsiteY18" fmla="*/ 597511 h 992868"/>
                        <a:gd name="connsiteX19" fmla="*/ 1134683 w 1198941"/>
                        <a:gd name="connsiteY19" fmla="*/ 516548 h 992868"/>
                        <a:gd name="connsiteX0" fmla="*/ 1130771 w 1195029"/>
                        <a:gd name="connsiteY0" fmla="*/ 516548 h 992868"/>
                        <a:gd name="connsiteX1" fmla="*/ 664046 w 1195029"/>
                        <a:gd name="connsiteY1" fmla="*/ 4580 h 992868"/>
                        <a:gd name="connsiteX2" fmla="*/ 616421 w 1195029"/>
                        <a:gd name="connsiteY2" fmla="*/ 40298 h 992868"/>
                        <a:gd name="connsiteX3" fmla="*/ 442590 w 1195029"/>
                        <a:gd name="connsiteY3" fmla="*/ 209367 h 992868"/>
                        <a:gd name="connsiteX4" fmla="*/ 242565 w 1195029"/>
                        <a:gd name="connsiteY4" fmla="*/ 152217 h 992868"/>
                        <a:gd name="connsiteX5" fmla="*/ 13965 w 1195029"/>
                        <a:gd name="connsiteY5" fmla="*/ 311761 h 992868"/>
                        <a:gd name="connsiteX6" fmla="*/ 49684 w 1195029"/>
                        <a:gd name="connsiteY6" fmla="*/ 576080 h 992868"/>
                        <a:gd name="connsiteX7" fmla="*/ 252090 w 1195029"/>
                        <a:gd name="connsiteY7" fmla="*/ 649898 h 992868"/>
                        <a:gd name="connsiteX8" fmla="*/ 268759 w 1195029"/>
                        <a:gd name="connsiteY8" fmla="*/ 728480 h 992868"/>
                        <a:gd name="connsiteX9" fmla="*/ 344959 w 1195029"/>
                        <a:gd name="connsiteY9" fmla="*/ 821348 h 992868"/>
                        <a:gd name="connsiteX10" fmla="*/ 494978 w 1195029"/>
                        <a:gd name="connsiteY10" fmla="*/ 785630 h 992868"/>
                        <a:gd name="connsiteX11" fmla="*/ 540221 w 1195029"/>
                        <a:gd name="connsiteY11" fmla="*/ 904692 h 992868"/>
                        <a:gd name="connsiteX12" fmla="*/ 716434 w 1195029"/>
                        <a:gd name="connsiteY12" fmla="*/ 988036 h 992868"/>
                        <a:gd name="connsiteX13" fmla="*/ 825971 w 1195029"/>
                        <a:gd name="connsiteY13" fmla="*/ 921361 h 992868"/>
                        <a:gd name="connsiteX14" fmla="*/ 964084 w 1195029"/>
                        <a:gd name="connsiteY14" fmla="*/ 992798 h 992868"/>
                        <a:gd name="connsiteX15" fmla="*/ 1164109 w 1195029"/>
                        <a:gd name="connsiteY15" fmla="*/ 930886 h 992868"/>
                        <a:gd name="connsiteX16" fmla="*/ 1183159 w 1195029"/>
                        <a:gd name="connsiteY16" fmla="*/ 764198 h 992868"/>
                        <a:gd name="connsiteX17" fmla="*/ 1052190 w 1195029"/>
                        <a:gd name="connsiteY17" fmla="*/ 626086 h 992868"/>
                        <a:gd name="connsiteX18" fmla="*/ 1068859 w 1195029"/>
                        <a:gd name="connsiteY18" fmla="*/ 597511 h 992868"/>
                        <a:gd name="connsiteX19" fmla="*/ 1130771 w 1195029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73106 w 1199376"/>
                        <a:gd name="connsiteY8" fmla="*/ 728480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73106 w 1199376"/>
                        <a:gd name="connsiteY8" fmla="*/ 728480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3645"/>
                        <a:gd name="connsiteX1" fmla="*/ 668393 w 1199376"/>
                        <a:gd name="connsiteY1" fmla="*/ 4580 h 993645"/>
                        <a:gd name="connsiteX2" fmla="*/ 620768 w 1199376"/>
                        <a:gd name="connsiteY2" fmla="*/ 40298 h 993645"/>
                        <a:gd name="connsiteX3" fmla="*/ 446937 w 1199376"/>
                        <a:gd name="connsiteY3" fmla="*/ 209367 h 993645"/>
                        <a:gd name="connsiteX4" fmla="*/ 246912 w 1199376"/>
                        <a:gd name="connsiteY4" fmla="*/ 152217 h 993645"/>
                        <a:gd name="connsiteX5" fmla="*/ 18312 w 1199376"/>
                        <a:gd name="connsiteY5" fmla="*/ 311761 h 993645"/>
                        <a:gd name="connsiteX6" fmla="*/ 54031 w 1199376"/>
                        <a:gd name="connsiteY6" fmla="*/ 576080 h 993645"/>
                        <a:gd name="connsiteX7" fmla="*/ 256437 w 1199376"/>
                        <a:gd name="connsiteY7" fmla="*/ 649898 h 993645"/>
                        <a:gd name="connsiteX8" fmla="*/ 261200 w 1199376"/>
                        <a:gd name="connsiteY8" fmla="*/ 738005 h 993645"/>
                        <a:gd name="connsiteX9" fmla="*/ 349306 w 1199376"/>
                        <a:gd name="connsiteY9" fmla="*/ 821348 h 993645"/>
                        <a:gd name="connsiteX10" fmla="*/ 499325 w 1199376"/>
                        <a:gd name="connsiteY10" fmla="*/ 785630 h 993645"/>
                        <a:gd name="connsiteX11" fmla="*/ 544568 w 1199376"/>
                        <a:gd name="connsiteY11" fmla="*/ 904692 h 993645"/>
                        <a:gd name="connsiteX12" fmla="*/ 720781 w 1199376"/>
                        <a:gd name="connsiteY12" fmla="*/ 988036 h 993645"/>
                        <a:gd name="connsiteX13" fmla="*/ 830318 w 1199376"/>
                        <a:gd name="connsiteY13" fmla="*/ 921361 h 993645"/>
                        <a:gd name="connsiteX14" fmla="*/ 968431 w 1199376"/>
                        <a:gd name="connsiteY14" fmla="*/ 992798 h 993645"/>
                        <a:gd name="connsiteX15" fmla="*/ 1168456 w 1199376"/>
                        <a:gd name="connsiteY15" fmla="*/ 930886 h 993645"/>
                        <a:gd name="connsiteX16" fmla="*/ 1187506 w 1199376"/>
                        <a:gd name="connsiteY16" fmla="*/ 764198 h 993645"/>
                        <a:gd name="connsiteX17" fmla="*/ 1056537 w 1199376"/>
                        <a:gd name="connsiteY17" fmla="*/ 626086 h 993645"/>
                        <a:gd name="connsiteX18" fmla="*/ 1073206 w 1199376"/>
                        <a:gd name="connsiteY18" fmla="*/ 597511 h 993645"/>
                        <a:gd name="connsiteX19" fmla="*/ 1135118 w 1199376"/>
                        <a:gd name="connsiteY19" fmla="*/ 516548 h 993645"/>
                        <a:gd name="connsiteX0" fmla="*/ 1135118 w 1203231"/>
                        <a:gd name="connsiteY0" fmla="*/ 516548 h 994011"/>
                        <a:gd name="connsiteX1" fmla="*/ 668393 w 1203231"/>
                        <a:gd name="connsiteY1" fmla="*/ 4580 h 994011"/>
                        <a:gd name="connsiteX2" fmla="*/ 620768 w 1203231"/>
                        <a:gd name="connsiteY2" fmla="*/ 40298 h 994011"/>
                        <a:gd name="connsiteX3" fmla="*/ 446937 w 1203231"/>
                        <a:gd name="connsiteY3" fmla="*/ 209367 h 994011"/>
                        <a:gd name="connsiteX4" fmla="*/ 246912 w 1203231"/>
                        <a:gd name="connsiteY4" fmla="*/ 152217 h 994011"/>
                        <a:gd name="connsiteX5" fmla="*/ 18312 w 1203231"/>
                        <a:gd name="connsiteY5" fmla="*/ 311761 h 994011"/>
                        <a:gd name="connsiteX6" fmla="*/ 54031 w 1203231"/>
                        <a:gd name="connsiteY6" fmla="*/ 576080 h 994011"/>
                        <a:gd name="connsiteX7" fmla="*/ 256437 w 1203231"/>
                        <a:gd name="connsiteY7" fmla="*/ 649898 h 994011"/>
                        <a:gd name="connsiteX8" fmla="*/ 261200 w 1203231"/>
                        <a:gd name="connsiteY8" fmla="*/ 738005 h 994011"/>
                        <a:gd name="connsiteX9" fmla="*/ 349306 w 1203231"/>
                        <a:gd name="connsiteY9" fmla="*/ 821348 h 994011"/>
                        <a:gd name="connsiteX10" fmla="*/ 499325 w 1203231"/>
                        <a:gd name="connsiteY10" fmla="*/ 785630 h 994011"/>
                        <a:gd name="connsiteX11" fmla="*/ 544568 w 1203231"/>
                        <a:gd name="connsiteY11" fmla="*/ 904692 h 994011"/>
                        <a:gd name="connsiteX12" fmla="*/ 720781 w 1203231"/>
                        <a:gd name="connsiteY12" fmla="*/ 988036 h 994011"/>
                        <a:gd name="connsiteX13" fmla="*/ 830318 w 1203231"/>
                        <a:gd name="connsiteY13" fmla="*/ 921361 h 994011"/>
                        <a:gd name="connsiteX14" fmla="*/ 968431 w 1203231"/>
                        <a:gd name="connsiteY14" fmla="*/ 992798 h 994011"/>
                        <a:gd name="connsiteX15" fmla="*/ 1168456 w 1203231"/>
                        <a:gd name="connsiteY15" fmla="*/ 930886 h 994011"/>
                        <a:gd name="connsiteX16" fmla="*/ 1187506 w 1203231"/>
                        <a:gd name="connsiteY16" fmla="*/ 764198 h 994011"/>
                        <a:gd name="connsiteX17" fmla="*/ 1056537 w 1203231"/>
                        <a:gd name="connsiteY17" fmla="*/ 626086 h 994011"/>
                        <a:gd name="connsiteX18" fmla="*/ 1073206 w 1203231"/>
                        <a:gd name="connsiteY18" fmla="*/ 597511 h 994011"/>
                        <a:gd name="connsiteX19" fmla="*/ 1135118 w 1203231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073206 w 1205146"/>
                        <a:gd name="connsiteY18" fmla="*/ 597511 h 994011"/>
                        <a:gd name="connsiteX19" fmla="*/ 1135118 w 1205146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073206 w 1205146"/>
                        <a:gd name="connsiteY18" fmla="*/ 597511 h 994011"/>
                        <a:gd name="connsiteX19" fmla="*/ 1135118 w 1205146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073206 w 1205146"/>
                        <a:gd name="connsiteY18" fmla="*/ 597511 h 994011"/>
                        <a:gd name="connsiteX19" fmla="*/ 1135118 w 1205146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56437 w 1205146"/>
                        <a:gd name="connsiteY8" fmla="*/ 747530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56437 w 1205146"/>
                        <a:gd name="connsiteY8" fmla="*/ 747530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1900 w 1201928"/>
                        <a:gd name="connsiteY0" fmla="*/ 516548 h 994011"/>
                        <a:gd name="connsiteX1" fmla="*/ 665175 w 1201928"/>
                        <a:gd name="connsiteY1" fmla="*/ 4580 h 994011"/>
                        <a:gd name="connsiteX2" fmla="*/ 617550 w 1201928"/>
                        <a:gd name="connsiteY2" fmla="*/ 40298 h 994011"/>
                        <a:gd name="connsiteX3" fmla="*/ 443719 w 1201928"/>
                        <a:gd name="connsiteY3" fmla="*/ 209367 h 994011"/>
                        <a:gd name="connsiteX4" fmla="*/ 199641 w 1201928"/>
                        <a:gd name="connsiteY4" fmla="*/ 166505 h 994011"/>
                        <a:gd name="connsiteX5" fmla="*/ 15094 w 1201928"/>
                        <a:gd name="connsiteY5" fmla="*/ 311761 h 994011"/>
                        <a:gd name="connsiteX6" fmla="*/ 50813 w 1201928"/>
                        <a:gd name="connsiteY6" fmla="*/ 576080 h 994011"/>
                        <a:gd name="connsiteX7" fmla="*/ 253219 w 1201928"/>
                        <a:gd name="connsiteY7" fmla="*/ 649898 h 994011"/>
                        <a:gd name="connsiteX8" fmla="*/ 253219 w 1201928"/>
                        <a:gd name="connsiteY8" fmla="*/ 747530 h 994011"/>
                        <a:gd name="connsiteX9" fmla="*/ 346088 w 1201928"/>
                        <a:gd name="connsiteY9" fmla="*/ 821348 h 994011"/>
                        <a:gd name="connsiteX10" fmla="*/ 496107 w 1201928"/>
                        <a:gd name="connsiteY10" fmla="*/ 785630 h 994011"/>
                        <a:gd name="connsiteX11" fmla="*/ 541350 w 1201928"/>
                        <a:gd name="connsiteY11" fmla="*/ 904692 h 994011"/>
                        <a:gd name="connsiteX12" fmla="*/ 717563 w 1201928"/>
                        <a:gd name="connsiteY12" fmla="*/ 988036 h 994011"/>
                        <a:gd name="connsiteX13" fmla="*/ 827100 w 1201928"/>
                        <a:gd name="connsiteY13" fmla="*/ 921361 h 994011"/>
                        <a:gd name="connsiteX14" fmla="*/ 965213 w 1201928"/>
                        <a:gd name="connsiteY14" fmla="*/ 992798 h 994011"/>
                        <a:gd name="connsiteX15" fmla="*/ 1165238 w 1201928"/>
                        <a:gd name="connsiteY15" fmla="*/ 930886 h 994011"/>
                        <a:gd name="connsiteX16" fmla="*/ 1184288 w 1201928"/>
                        <a:gd name="connsiteY16" fmla="*/ 764198 h 994011"/>
                        <a:gd name="connsiteX17" fmla="*/ 1053319 w 1201928"/>
                        <a:gd name="connsiteY17" fmla="*/ 626086 h 994011"/>
                        <a:gd name="connsiteX18" fmla="*/ 1131900 w 1201928"/>
                        <a:gd name="connsiteY18" fmla="*/ 516548 h 994011"/>
                        <a:gd name="connsiteX0" fmla="*/ 1131900 w 1201928"/>
                        <a:gd name="connsiteY0" fmla="*/ 516444 h 993907"/>
                        <a:gd name="connsiteX1" fmla="*/ 665175 w 1201928"/>
                        <a:gd name="connsiteY1" fmla="*/ 4476 h 993907"/>
                        <a:gd name="connsiteX2" fmla="*/ 617550 w 1201928"/>
                        <a:gd name="connsiteY2" fmla="*/ 40194 h 993907"/>
                        <a:gd name="connsiteX3" fmla="*/ 441338 w 1201928"/>
                        <a:gd name="connsiteY3" fmla="*/ 204501 h 993907"/>
                        <a:gd name="connsiteX4" fmla="*/ 199641 w 1201928"/>
                        <a:gd name="connsiteY4" fmla="*/ 166401 h 993907"/>
                        <a:gd name="connsiteX5" fmla="*/ 15094 w 1201928"/>
                        <a:gd name="connsiteY5" fmla="*/ 311657 h 993907"/>
                        <a:gd name="connsiteX6" fmla="*/ 50813 w 1201928"/>
                        <a:gd name="connsiteY6" fmla="*/ 575976 h 993907"/>
                        <a:gd name="connsiteX7" fmla="*/ 253219 w 1201928"/>
                        <a:gd name="connsiteY7" fmla="*/ 649794 h 993907"/>
                        <a:gd name="connsiteX8" fmla="*/ 253219 w 1201928"/>
                        <a:gd name="connsiteY8" fmla="*/ 747426 h 993907"/>
                        <a:gd name="connsiteX9" fmla="*/ 346088 w 1201928"/>
                        <a:gd name="connsiteY9" fmla="*/ 821244 h 993907"/>
                        <a:gd name="connsiteX10" fmla="*/ 496107 w 1201928"/>
                        <a:gd name="connsiteY10" fmla="*/ 785526 h 993907"/>
                        <a:gd name="connsiteX11" fmla="*/ 541350 w 1201928"/>
                        <a:gd name="connsiteY11" fmla="*/ 904588 h 993907"/>
                        <a:gd name="connsiteX12" fmla="*/ 717563 w 1201928"/>
                        <a:gd name="connsiteY12" fmla="*/ 987932 h 993907"/>
                        <a:gd name="connsiteX13" fmla="*/ 827100 w 1201928"/>
                        <a:gd name="connsiteY13" fmla="*/ 921257 h 993907"/>
                        <a:gd name="connsiteX14" fmla="*/ 965213 w 1201928"/>
                        <a:gd name="connsiteY14" fmla="*/ 992694 h 993907"/>
                        <a:gd name="connsiteX15" fmla="*/ 1165238 w 1201928"/>
                        <a:gd name="connsiteY15" fmla="*/ 930782 h 993907"/>
                        <a:gd name="connsiteX16" fmla="*/ 1184288 w 1201928"/>
                        <a:gd name="connsiteY16" fmla="*/ 764094 h 993907"/>
                        <a:gd name="connsiteX17" fmla="*/ 1053319 w 1201928"/>
                        <a:gd name="connsiteY17" fmla="*/ 625982 h 993907"/>
                        <a:gd name="connsiteX18" fmla="*/ 1131900 w 1201928"/>
                        <a:gd name="connsiteY18" fmla="*/ 516444 h 993907"/>
                        <a:gd name="connsiteX0" fmla="*/ 1131900 w 1201928"/>
                        <a:gd name="connsiteY0" fmla="*/ 516444 h 993907"/>
                        <a:gd name="connsiteX1" fmla="*/ 665175 w 1201928"/>
                        <a:gd name="connsiteY1" fmla="*/ 4476 h 993907"/>
                        <a:gd name="connsiteX2" fmla="*/ 617550 w 1201928"/>
                        <a:gd name="connsiteY2" fmla="*/ 40194 h 993907"/>
                        <a:gd name="connsiteX3" fmla="*/ 441338 w 1201928"/>
                        <a:gd name="connsiteY3" fmla="*/ 204501 h 993907"/>
                        <a:gd name="connsiteX4" fmla="*/ 199641 w 1201928"/>
                        <a:gd name="connsiteY4" fmla="*/ 166401 h 993907"/>
                        <a:gd name="connsiteX5" fmla="*/ 15094 w 1201928"/>
                        <a:gd name="connsiteY5" fmla="*/ 311657 h 993907"/>
                        <a:gd name="connsiteX6" fmla="*/ 50813 w 1201928"/>
                        <a:gd name="connsiteY6" fmla="*/ 575976 h 993907"/>
                        <a:gd name="connsiteX7" fmla="*/ 253219 w 1201928"/>
                        <a:gd name="connsiteY7" fmla="*/ 649794 h 993907"/>
                        <a:gd name="connsiteX8" fmla="*/ 253219 w 1201928"/>
                        <a:gd name="connsiteY8" fmla="*/ 747426 h 993907"/>
                        <a:gd name="connsiteX9" fmla="*/ 346088 w 1201928"/>
                        <a:gd name="connsiteY9" fmla="*/ 821244 h 993907"/>
                        <a:gd name="connsiteX10" fmla="*/ 496107 w 1201928"/>
                        <a:gd name="connsiteY10" fmla="*/ 785526 h 993907"/>
                        <a:gd name="connsiteX11" fmla="*/ 541350 w 1201928"/>
                        <a:gd name="connsiteY11" fmla="*/ 904588 h 993907"/>
                        <a:gd name="connsiteX12" fmla="*/ 717563 w 1201928"/>
                        <a:gd name="connsiteY12" fmla="*/ 987932 h 993907"/>
                        <a:gd name="connsiteX13" fmla="*/ 827100 w 1201928"/>
                        <a:gd name="connsiteY13" fmla="*/ 921257 h 993907"/>
                        <a:gd name="connsiteX14" fmla="*/ 965213 w 1201928"/>
                        <a:gd name="connsiteY14" fmla="*/ 992694 h 993907"/>
                        <a:gd name="connsiteX15" fmla="*/ 1165238 w 1201928"/>
                        <a:gd name="connsiteY15" fmla="*/ 930782 h 993907"/>
                        <a:gd name="connsiteX16" fmla="*/ 1184288 w 1201928"/>
                        <a:gd name="connsiteY16" fmla="*/ 764094 h 993907"/>
                        <a:gd name="connsiteX17" fmla="*/ 1053319 w 1201928"/>
                        <a:gd name="connsiteY17" fmla="*/ 625982 h 993907"/>
                        <a:gd name="connsiteX18" fmla="*/ 1131900 w 1201928"/>
                        <a:gd name="connsiteY18" fmla="*/ 516444 h 9939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1201928" h="993907">
                          <a:moveTo>
                            <a:pt x="1131900" y="516444"/>
                          </a:moveTo>
                          <a:cubicBezTo>
                            <a:pt x="1124359" y="503348"/>
                            <a:pt x="677081" y="17176"/>
                            <a:pt x="665175" y="4476"/>
                          </a:cubicBezTo>
                          <a:cubicBezTo>
                            <a:pt x="653269" y="-8224"/>
                            <a:pt x="654856" y="6857"/>
                            <a:pt x="617550" y="40194"/>
                          </a:cubicBezTo>
                          <a:cubicBezTo>
                            <a:pt x="580244" y="73531"/>
                            <a:pt x="496701" y="184658"/>
                            <a:pt x="441338" y="204501"/>
                          </a:cubicBezTo>
                          <a:cubicBezTo>
                            <a:pt x="385975" y="224344"/>
                            <a:pt x="270682" y="148542"/>
                            <a:pt x="199641" y="166401"/>
                          </a:cubicBezTo>
                          <a:cubicBezTo>
                            <a:pt x="128600" y="184260"/>
                            <a:pt x="39899" y="243395"/>
                            <a:pt x="15094" y="311657"/>
                          </a:cubicBezTo>
                          <a:cubicBezTo>
                            <a:pt x="-9711" y="379920"/>
                            <a:pt x="-7924" y="505332"/>
                            <a:pt x="50813" y="575976"/>
                          </a:cubicBezTo>
                          <a:cubicBezTo>
                            <a:pt x="109550" y="646620"/>
                            <a:pt x="251632" y="647413"/>
                            <a:pt x="253219" y="649794"/>
                          </a:cubicBezTo>
                          <a:cubicBezTo>
                            <a:pt x="254806" y="652175"/>
                            <a:pt x="237741" y="697419"/>
                            <a:pt x="253219" y="747426"/>
                          </a:cubicBezTo>
                          <a:cubicBezTo>
                            <a:pt x="268697" y="797433"/>
                            <a:pt x="305607" y="814894"/>
                            <a:pt x="346088" y="821244"/>
                          </a:cubicBezTo>
                          <a:cubicBezTo>
                            <a:pt x="386569" y="827594"/>
                            <a:pt x="499282" y="788304"/>
                            <a:pt x="496107" y="785526"/>
                          </a:cubicBezTo>
                          <a:cubicBezTo>
                            <a:pt x="492932" y="782748"/>
                            <a:pt x="494916" y="866092"/>
                            <a:pt x="541350" y="904588"/>
                          </a:cubicBezTo>
                          <a:cubicBezTo>
                            <a:pt x="587784" y="943084"/>
                            <a:pt x="648506" y="989916"/>
                            <a:pt x="717563" y="987932"/>
                          </a:cubicBezTo>
                          <a:cubicBezTo>
                            <a:pt x="786620" y="985948"/>
                            <a:pt x="809637" y="920463"/>
                            <a:pt x="827100" y="921257"/>
                          </a:cubicBezTo>
                          <a:cubicBezTo>
                            <a:pt x="844563" y="922051"/>
                            <a:pt x="896950" y="986345"/>
                            <a:pt x="965213" y="992694"/>
                          </a:cubicBezTo>
                          <a:cubicBezTo>
                            <a:pt x="1033476" y="999043"/>
                            <a:pt x="1116820" y="980789"/>
                            <a:pt x="1165238" y="930782"/>
                          </a:cubicBezTo>
                          <a:cubicBezTo>
                            <a:pt x="1213656" y="880775"/>
                            <a:pt x="1207704" y="824419"/>
                            <a:pt x="1184288" y="764094"/>
                          </a:cubicBezTo>
                          <a:cubicBezTo>
                            <a:pt x="1160872" y="703769"/>
                            <a:pt x="1050937" y="644238"/>
                            <a:pt x="1053319" y="625982"/>
                          </a:cubicBezTo>
                          <a:cubicBezTo>
                            <a:pt x="1070782" y="598995"/>
                            <a:pt x="1139441" y="529540"/>
                            <a:pt x="1131900" y="516444"/>
                          </a:cubicBezTo>
                          <a:close/>
                        </a:path>
                      </a:pathLst>
                    </a:custGeom>
                    <a:solidFill>
                      <a:srgbClr val="9DC3E6">
                        <a:alpha val="94902"/>
                      </a:srgb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276" name="フリーフォーム: 図形 275">
                      <a:extLst>
                        <a:ext uri="{FF2B5EF4-FFF2-40B4-BE49-F238E27FC236}">
                          <a16:creationId xmlns:a16="http://schemas.microsoft.com/office/drawing/2014/main" id="{001CF442-2F8E-87AD-093F-2ABC3B4B95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1778" y="2806559"/>
                      <a:ext cx="962414" cy="1089950"/>
                    </a:xfrm>
                    <a:custGeom>
                      <a:avLst/>
                      <a:gdLst>
                        <a:gd name="connsiteX0" fmla="*/ 925305 w 970019"/>
                        <a:gd name="connsiteY0" fmla="*/ 60750 h 1148094"/>
                        <a:gd name="connsiteX1" fmla="*/ 701468 w 970019"/>
                        <a:gd name="connsiteY1" fmla="*/ 101231 h 1148094"/>
                        <a:gd name="connsiteX2" fmla="*/ 475249 w 970019"/>
                        <a:gd name="connsiteY2" fmla="*/ 279825 h 1148094"/>
                        <a:gd name="connsiteX3" fmla="*/ 382380 w 970019"/>
                        <a:gd name="connsiteY3" fmla="*/ 203625 h 1148094"/>
                        <a:gd name="connsiteX4" fmla="*/ 175212 w 970019"/>
                        <a:gd name="connsiteY4" fmla="*/ 196481 h 1148094"/>
                        <a:gd name="connsiteX5" fmla="*/ 84724 w 970019"/>
                        <a:gd name="connsiteY5" fmla="*/ 286969 h 1148094"/>
                        <a:gd name="connsiteX6" fmla="*/ 68055 w 970019"/>
                        <a:gd name="connsiteY6" fmla="*/ 486994 h 1148094"/>
                        <a:gd name="connsiteX7" fmla="*/ 6143 w 970019"/>
                        <a:gd name="connsiteY7" fmla="*/ 582244 h 1148094"/>
                        <a:gd name="connsiteX8" fmla="*/ 13287 w 970019"/>
                        <a:gd name="connsiteY8" fmla="*/ 722737 h 1148094"/>
                        <a:gd name="connsiteX9" fmla="*/ 103774 w 970019"/>
                        <a:gd name="connsiteY9" fmla="*/ 806081 h 1148094"/>
                        <a:gd name="connsiteX10" fmla="*/ 239505 w 970019"/>
                        <a:gd name="connsiteY10" fmla="*/ 808462 h 1148094"/>
                        <a:gd name="connsiteX11" fmla="*/ 234743 w 970019"/>
                        <a:gd name="connsiteY11" fmla="*/ 908475 h 1148094"/>
                        <a:gd name="connsiteX12" fmla="*/ 289512 w 970019"/>
                        <a:gd name="connsiteY12" fmla="*/ 977531 h 1148094"/>
                        <a:gd name="connsiteX13" fmla="*/ 391905 w 970019"/>
                        <a:gd name="connsiteY13" fmla="*/ 975150 h 1148094"/>
                        <a:gd name="connsiteX14" fmla="*/ 420480 w 970019"/>
                        <a:gd name="connsiteY14" fmla="*/ 1070400 h 1148094"/>
                        <a:gd name="connsiteX15" fmla="*/ 513349 w 970019"/>
                        <a:gd name="connsiteY15" fmla="*/ 1144219 h 1148094"/>
                        <a:gd name="connsiteX16" fmla="*/ 684799 w 970019"/>
                        <a:gd name="connsiteY16" fmla="*/ 1122787 h 1148094"/>
                        <a:gd name="connsiteX17" fmla="*/ 741949 w 970019"/>
                        <a:gd name="connsiteY17" fmla="*/ 996581 h 1148094"/>
                        <a:gd name="connsiteX18" fmla="*/ 875299 w 970019"/>
                        <a:gd name="connsiteY18" fmla="*/ 1025156 h 1148094"/>
                        <a:gd name="connsiteX19" fmla="*/ 965787 w 970019"/>
                        <a:gd name="connsiteY19" fmla="*/ 951337 h 1148094"/>
                        <a:gd name="connsiteX20" fmla="*/ 925305 w 970019"/>
                        <a:gd name="connsiteY20" fmla="*/ 60750 h 1148094"/>
                        <a:gd name="connsiteX0" fmla="*/ 925305 w 967198"/>
                        <a:gd name="connsiteY0" fmla="*/ 5358 h 1092702"/>
                        <a:gd name="connsiteX1" fmla="*/ 701468 w 967198"/>
                        <a:gd name="connsiteY1" fmla="*/ 45839 h 1092702"/>
                        <a:gd name="connsiteX2" fmla="*/ 475249 w 967198"/>
                        <a:gd name="connsiteY2" fmla="*/ 224433 h 1092702"/>
                        <a:gd name="connsiteX3" fmla="*/ 382380 w 967198"/>
                        <a:gd name="connsiteY3" fmla="*/ 148233 h 1092702"/>
                        <a:gd name="connsiteX4" fmla="*/ 175212 w 967198"/>
                        <a:gd name="connsiteY4" fmla="*/ 141089 h 1092702"/>
                        <a:gd name="connsiteX5" fmla="*/ 84724 w 967198"/>
                        <a:gd name="connsiteY5" fmla="*/ 231577 h 1092702"/>
                        <a:gd name="connsiteX6" fmla="*/ 68055 w 967198"/>
                        <a:gd name="connsiteY6" fmla="*/ 431602 h 1092702"/>
                        <a:gd name="connsiteX7" fmla="*/ 6143 w 967198"/>
                        <a:gd name="connsiteY7" fmla="*/ 526852 h 1092702"/>
                        <a:gd name="connsiteX8" fmla="*/ 13287 w 967198"/>
                        <a:gd name="connsiteY8" fmla="*/ 667345 h 1092702"/>
                        <a:gd name="connsiteX9" fmla="*/ 103774 w 967198"/>
                        <a:gd name="connsiteY9" fmla="*/ 750689 h 1092702"/>
                        <a:gd name="connsiteX10" fmla="*/ 239505 w 967198"/>
                        <a:gd name="connsiteY10" fmla="*/ 753070 h 1092702"/>
                        <a:gd name="connsiteX11" fmla="*/ 234743 w 967198"/>
                        <a:gd name="connsiteY11" fmla="*/ 853083 h 1092702"/>
                        <a:gd name="connsiteX12" fmla="*/ 289512 w 967198"/>
                        <a:gd name="connsiteY12" fmla="*/ 922139 h 1092702"/>
                        <a:gd name="connsiteX13" fmla="*/ 391905 w 967198"/>
                        <a:gd name="connsiteY13" fmla="*/ 919758 h 1092702"/>
                        <a:gd name="connsiteX14" fmla="*/ 420480 w 967198"/>
                        <a:gd name="connsiteY14" fmla="*/ 1015008 h 1092702"/>
                        <a:gd name="connsiteX15" fmla="*/ 513349 w 967198"/>
                        <a:gd name="connsiteY15" fmla="*/ 1088827 h 1092702"/>
                        <a:gd name="connsiteX16" fmla="*/ 684799 w 967198"/>
                        <a:gd name="connsiteY16" fmla="*/ 1067395 h 1092702"/>
                        <a:gd name="connsiteX17" fmla="*/ 741949 w 967198"/>
                        <a:gd name="connsiteY17" fmla="*/ 941189 h 1092702"/>
                        <a:gd name="connsiteX18" fmla="*/ 875299 w 967198"/>
                        <a:gd name="connsiteY18" fmla="*/ 969764 h 1092702"/>
                        <a:gd name="connsiteX19" fmla="*/ 965787 w 967198"/>
                        <a:gd name="connsiteY19" fmla="*/ 895945 h 1092702"/>
                        <a:gd name="connsiteX20" fmla="*/ 925305 w 967198"/>
                        <a:gd name="connsiteY20" fmla="*/ 5358 h 1092702"/>
                        <a:gd name="connsiteX0" fmla="*/ 925305 w 967198"/>
                        <a:gd name="connsiteY0" fmla="*/ 5674 h 1093018"/>
                        <a:gd name="connsiteX1" fmla="*/ 701468 w 967198"/>
                        <a:gd name="connsiteY1" fmla="*/ 46155 h 1093018"/>
                        <a:gd name="connsiteX2" fmla="*/ 475249 w 967198"/>
                        <a:gd name="connsiteY2" fmla="*/ 224749 h 1093018"/>
                        <a:gd name="connsiteX3" fmla="*/ 382380 w 967198"/>
                        <a:gd name="connsiteY3" fmla="*/ 148549 h 1093018"/>
                        <a:gd name="connsiteX4" fmla="*/ 175212 w 967198"/>
                        <a:gd name="connsiteY4" fmla="*/ 141405 h 1093018"/>
                        <a:gd name="connsiteX5" fmla="*/ 84724 w 967198"/>
                        <a:gd name="connsiteY5" fmla="*/ 231893 h 1093018"/>
                        <a:gd name="connsiteX6" fmla="*/ 68055 w 967198"/>
                        <a:gd name="connsiteY6" fmla="*/ 431918 h 1093018"/>
                        <a:gd name="connsiteX7" fmla="*/ 6143 w 967198"/>
                        <a:gd name="connsiteY7" fmla="*/ 527168 h 1093018"/>
                        <a:gd name="connsiteX8" fmla="*/ 13287 w 967198"/>
                        <a:gd name="connsiteY8" fmla="*/ 667661 h 1093018"/>
                        <a:gd name="connsiteX9" fmla="*/ 103774 w 967198"/>
                        <a:gd name="connsiteY9" fmla="*/ 751005 h 1093018"/>
                        <a:gd name="connsiteX10" fmla="*/ 239505 w 967198"/>
                        <a:gd name="connsiteY10" fmla="*/ 753386 h 1093018"/>
                        <a:gd name="connsiteX11" fmla="*/ 234743 w 967198"/>
                        <a:gd name="connsiteY11" fmla="*/ 853399 h 1093018"/>
                        <a:gd name="connsiteX12" fmla="*/ 289512 w 967198"/>
                        <a:gd name="connsiteY12" fmla="*/ 922455 h 1093018"/>
                        <a:gd name="connsiteX13" fmla="*/ 391905 w 967198"/>
                        <a:gd name="connsiteY13" fmla="*/ 920074 h 1093018"/>
                        <a:gd name="connsiteX14" fmla="*/ 420480 w 967198"/>
                        <a:gd name="connsiteY14" fmla="*/ 1015324 h 1093018"/>
                        <a:gd name="connsiteX15" fmla="*/ 513349 w 967198"/>
                        <a:gd name="connsiteY15" fmla="*/ 1089143 h 1093018"/>
                        <a:gd name="connsiteX16" fmla="*/ 684799 w 967198"/>
                        <a:gd name="connsiteY16" fmla="*/ 1067711 h 1093018"/>
                        <a:gd name="connsiteX17" fmla="*/ 741949 w 967198"/>
                        <a:gd name="connsiteY17" fmla="*/ 941505 h 1093018"/>
                        <a:gd name="connsiteX18" fmla="*/ 875299 w 967198"/>
                        <a:gd name="connsiteY18" fmla="*/ 970080 h 1093018"/>
                        <a:gd name="connsiteX19" fmla="*/ 965787 w 967198"/>
                        <a:gd name="connsiteY19" fmla="*/ 896261 h 1093018"/>
                        <a:gd name="connsiteX20" fmla="*/ 925305 w 967198"/>
                        <a:gd name="connsiteY20" fmla="*/ 5674 h 1093018"/>
                        <a:gd name="connsiteX0" fmla="*/ 925305 w 967198"/>
                        <a:gd name="connsiteY0" fmla="*/ 5674 h 1093018"/>
                        <a:gd name="connsiteX1" fmla="*/ 701468 w 967198"/>
                        <a:gd name="connsiteY1" fmla="*/ 46155 h 1093018"/>
                        <a:gd name="connsiteX2" fmla="*/ 475249 w 967198"/>
                        <a:gd name="connsiteY2" fmla="*/ 224749 h 1093018"/>
                        <a:gd name="connsiteX3" fmla="*/ 382380 w 967198"/>
                        <a:gd name="connsiteY3" fmla="*/ 148549 h 1093018"/>
                        <a:gd name="connsiteX4" fmla="*/ 175212 w 967198"/>
                        <a:gd name="connsiteY4" fmla="*/ 141405 h 1093018"/>
                        <a:gd name="connsiteX5" fmla="*/ 84724 w 967198"/>
                        <a:gd name="connsiteY5" fmla="*/ 231893 h 1093018"/>
                        <a:gd name="connsiteX6" fmla="*/ 68055 w 967198"/>
                        <a:gd name="connsiteY6" fmla="*/ 431918 h 1093018"/>
                        <a:gd name="connsiteX7" fmla="*/ 6143 w 967198"/>
                        <a:gd name="connsiteY7" fmla="*/ 527168 h 1093018"/>
                        <a:gd name="connsiteX8" fmla="*/ 13287 w 967198"/>
                        <a:gd name="connsiteY8" fmla="*/ 667661 h 1093018"/>
                        <a:gd name="connsiteX9" fmla="*/ 103774 w 967198"/>
                        <a:gd name="connsiteY9" fmla="*/ 751005 h 1093018"/>
                        <a:gd name="connsiteX10" fmla="*/ 239505 w 967198"/>
                        <a:gd name="connsiteY10" fmla="*/ 753386 h 1093018"/>
                        <a:gd name="connsiteX11" fmla="*/ 234743 w 967198"/>
                        <a:gd name="connsiteY11" fmla="*/ 853399 h 1093018"/>
                        <a:gd name="connsiteX12" fmla="*/ 289512 w 967198"/>
                        <a:gd name="connsiteY12" fmla="*/ 922455 h 1093018"/>
                        <a:gd name="connsiteX13" fmla="*/ 391905 w 967198"/>
                        <a:gd name="connsiteY13" fmla="*/ 920074 h 1093018"/>
                        <a:gd name="connsiteX14" fmla="*/ 420480 w 967198"/>
                        <a:gd name="connsiteY14" fmla="*/ 1015324 h 1093018"/>
                        <a:gd name="connsiteX15" fmla="*/ 513349 w 967198"/>
                        <a:gd name="connsiteY15" fmla="*/ 1089143 h 1093018"/>
                        <a:gd name="connsiteX16" fmla="*/ 684799 w 967198"/>
                        <a:gd name="connsiteY16" fmla="*/ 1067711 h 1093018"/>
                        <a:gd name="connsiteX17" fmla="*/ 741949 w 967198"/>
                        <a:gd name="connsiteY17" fmla="*/ 941505 h 1093018"/>
                        <a:gd name="connsiteX18" fmla="*/ 875299 w 967198"/>
                        <a:gd name="connsiteY18" fmla="*/ 970080 h 1093018"/>
                        <a:gd name="connsiteX19" fmla="*/ 965787 w 967198"/>
                        <a:gd name="connsiteY19" fmla="*/ 896261 h 1093018"/>
                        <a:gd name="connsiteX20" fmla="*/ 925305 w 967198"/>
                        <a:gd name="connsiteY20" fmla="*/ 5674 h 1093018"/>
                        <a:gd name="connsiteX0" fmla="*/ 925305 w 971046"/>
                        <a:gd name="connsiteY0" fmla="*/ 53638 h 1140982"/>
                        <a:gd name="connsiteX1" fmla="*/ 665749 w 971046"/>
                        <a:gd name="connsiteY1" fmla="*/ 120313 h 1140982"/>
                        <a:gd name="connsiteX2" fmla="*/ 475249 w 971046"/>
                        <a:gd name="connsiteY2" fmla="*/ 272713 h 1140982"/>
                        <a:gd name="connsiteX3" fmla="*/ 382380 w 971046"/>
                        <a:gd name="connsiteY3" fmla="*/ 196513 h 1140982"/>
                        <a:gd name="connsiteX4" fmla="*/ 175212 w 971046"/>
                        <a:gd name="connsiteY4" fmla="*/ 189369 h 1140982"/>
                        <a:gd name="connsiteX5" fmla="*/ 84724 w 971046"/>
                        <a:gd name="connsiteY5" fmla="*/ 279857 h 1140982"/>
                        <a:gd name="connsiteX6" fmla="*/ 68055 w 971046"/>
                        <a:gd name="connsiteY6" fmla="*/ 479882 h 1140982"/>
                        <a:gd name="connsiteX7" fmla="*/ 6143 w 971046"/>
                        <a:gd name="connsiteY7" fmla="*/ 575132 h 1140982"/>
                        <a:gd name="connsiteX8" fmla="*/ 13287 w 971046"/>
                        <a:gd name="connsiteY8" fmla="*/ 715625 h 1140982"/>
                        <a:gd name="connsiteX9" fmla="*/ 103774 w 971046"/>
                        <a:gd name="connsiteY9" fmla="*/ 798969 h 1140982"/>
                        <a:gd name="connsiteX10" fmla="*/ 239505 w 971046"/>
                        <a:gd name="connsiteY10" fmla="*/ 801350 h 1140982"/>
                        <a:gd name="connsiteX11" fmla="*/ 234743 w 971046"/>
                        <a:gd name="connsiteY11" fmla="*/ 901363 h 1140982"/>
                        <a:gd name="connsiteX12" fmla="*/ 289512 w 971046"/>
                        <a:gd name="connsiteY12" fmla="*/ 970419 h 1140982"/>
                        <a:gd name="connsiteX13" fmla="*/ 391905 w 971046"/>
                        <a:gd name="connsiteY13" fmla="*/ 968038 h 1140982"/>
                        <a:gd name="connsiteX14" fmla="*/ 420480 w 971046"/>
                        <a:gd name="connsiteY14" fmla="*/ 1063288 h 1140982"/>
                        <a:gd name="connsiteX15" fmla="*/ 513349 w 971046"/>
                        <a:gd name="connsiteY15" fmla="*/ 1137107 h 1140982"/>
                        <a:gd name="connsiteX16" fmla="*/ 684799 w 971046"/>
                        <a:gd name="connsiteY16" fmla="*/ 1115675 h 1140982"/>
                        <a:gd name="connsiteX17" fmla="*/ 741949 w 971046"/>
                        <a:gd name="connsiteY17" fmla="*/ 989469 h 1140982"/>
                        <a:gd name="connsiteX18" fmla="*/ 875299 w 971046"/>
                        <a:gd name="connsiteY18" fmla="*/ 1018044 h 1140982"/>
                        <a:gd name="connsiteX19" fmla="*/ 965787 w 971046"/>
                        <a:gd name="connsiteY19" fmla="*/ 944225 h 1140982"/>
                        <a:gd name="connsiteX20" fmla="*/ 925305 w 971046"/>
                        <a:gd name="connsiteY20" fmla="*/ 53638 h 1140982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75212 w 967117"/>
                        <a:gd name="connsiteY4" fmla="*/ 13649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75212 w 967117"/>
                        <a:gd name="connsiteY4" fmla="*/ 13649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40514 w 968126"/>
                        <a:gd name="connsiteY9" fmla="*/ 748478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40514 w 968126"/>
                        <a:gd name="connsiteY9" fmla="*/ 748478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64327 w 968126"/>
                        <a:gd name="connsiteY9" fmla="*/ 727047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9157"/>
                        <a:gd name="connsiteX1" fmla="*/ 666758 w 968126"/>
                        <a:gd name="connsiteY1" fmla="*/ 67441 h 1089157"/>
                        <a:gd name="connsiteX2" fmla="*/ 476258 w 968126"/>
                        <a:gd name="connsiteY2" fmla="*/ 219841 h 1089157"/>
                        <a:gd name="connsiteX3" fmla="*/ 369101 w 968126"/>
                        <a:gd name="connsiteY3" fmla="*/ 141260 h 1089157"/>
                        <a:gd name="connsiteX4" fmla="*/ 123834 w 968126"/>
                        <a:gd name="connsiteY4" fmla="*/ 176978 h 1089157"/>
                        <a:gd name="connsiteX5" fmla="*/ 69064 w 968126"/>
                        <a:gd name="connsiteY5" fmla="*/ 427010 h 1089157"/>
                        <a:gd name="connsiteX6" fmla="*/ 7152 w 968126"/>
                        <a:gd name="connsiteY6" fmla="*/ 522260 h 1089157"/>
                        <a:gd name="connsiteX7" fmla="*/ 14296 w 968126"/>
                        <a:gd name="connsiteY7" fmla="*/ 662753 h 1089157"/>
                        <a:gd name="connsiteX8" fmla="*/ 104783 w 968126"/>
                        <a:gd name="connsiteY8" fmla="*/ 746097 h 1089157"/>
                        <a:gd name="connsiteX9" fmla="*/ 278614 w 968126"/>
                        <a:gd name="connsiteY9" fmla="*/ 750859 h 1089157"/>
                        <a:gd name="connsiteX10" fmla="*/ 235752 w 968126"/>
                        <a:gd name="connsiteY10" fmla="*/ 848491 h 1089157"/>
                        <a:gd name="connsiteX11" fmla="*/ 290521 w 968126"/>
                        <a:gd name="connsiteY11" fmla="*/ 917547 h 1089157"/>
                        <a:gd name="connsiteX12" fmla="*/ 392914 w 968126"/>
                        <a:gd name="connsiteY12" fmla="*/ 915166 h 1089157"/>
                        <a:gd name="connsiteX13" fmla="*/ 409583 w 968126"/>
                        <a:gd name="connsiteY13" fmla="*/ 996129 h 1089157"/>
                        <a:gd name="connsiteX14" fmla="*/ 514358 w 968126"/>
                        <a:gd name="connsiteY14" fmla="*/ 1084235 h 1089157"/>
                        <a:gd name="connsiteX15" fmla="*/ 685808 w 968126"/>
                        <a:gd name="connsiteY15" fmla="*/ 1062803 h 1089157"/>
                        <a:gd name="connsiteX16" fmla="*/ 742958 w 968126"/>
                        <a:gd name="connsiteY16" fmla="*/ 936597 h 1089157"/>
                        <a:gd name="connsiteX17" fmla="*/ 876308 w 968126"/>
                        <a:gd name="connsiteY17" fmla="*/ 965172 h 1089157"/>
                        <a:gd name="connsiteX18" fmla="*/ 966796 w 968126"/>
                        <a:gd name="connsiteY18" fmla="*/ 891353 h 1089157"/>
                        <a:gd name="connsiteX19" fmla="*/ 926314 w 968126"/>
                        <a:gd name="connsiteY19" fmla="*/ 766 h 1089157"/>
                        <a:gd name="connsiteX0" fmla="*/ 926314 w 968126"/>
                        <a:gd name="connsiteY0" fmla="*/ 766 h 1087587"/>
                        <a:gd name="connsiteX1" fmla="*/ 666758 w 968126"/>
                        <a:gd name="connsiteY1" fmla="*/ 67441 h 1087587"/>
                        <a:gd name="connsiteX2" fmla="*/ 476258 w 968126"/>
                        <a:gd name="connsiteY2" fmla="*/ 219841 h 1087587"/>
                        <a:gd name="connsiteX3" fmla="*/ 369101 w 968126"/>
                        <a:gd name="connsiteY3" fmla="*/ 141260 h 1087587"/>
                        <a:gd name="connsiteX4" fmla="*/ 123834 w 968126"/>
                        <a:gd name="connsiteY4" fmla="*/ 176978 h 1087587"/>
                        <a:gd name="connsiteX5" fmla="*/ 69064 w 968126"/>
                        <a:gd name="connsiteY5" fmla="*/ 427010 h 1087587"/>
                        <a:gd name="connsiteX6" fmla="*/ 7152 w 968126"/>
                        <a:gd name="connsiteY6" fmla="*/ 522260 h 1087587"/>
                        <a:gd name="connsiteX7" fmla="*/ 14296 w 968126"/>
                        <a:gd name="connsiteY7" fmla="*/ 662753 h 1087587"/>
                        <a:gd name="connsiteX8" fmla="*/ 104783 w 968126"/>
                        <a:gd name="connsiteY8" fmla="*/ 746097 h 1087587"/>
                        <a:gd name="connsiteX9" fmla="*/ 278614 w 968126"/>
                        <a:gd name="connsiteY9" fmla="*/ 750859 h 1087587"/>
                        <a:gd name="connsiteX10" fmla="*/ 235752 w 968126"/>
                        <a:gd name="connsiteY10" fmla="*/ 848491 h 1087587"/>
                        <a:gd name="connsiteX11" fmla="*/ 290521 w 968126"/>
                        <a:gd name="connsiteY11" fmla="*/ 917547 h 1087587"/>
                        <a:gd name="connsiteX12" fmla="*/ 392914 w 968126"/>
                        <a:gd name="connsiteY12" fmla="*/ 915166 h 1087587"/>
                        <a:gd name="connsiteX13" fmla="*/ 416727 w 968126"/>
                        <a:gd name="connsiteY13" fmla="*/ 1017560 h 1087587"/>
                        <a:gd name="connsiteX14" fmla="*/ 514358 w 968126"/>
                        <a:gd name="connsiteY14" fmla="*/ 1084235 h 1087587"/>
                        <a:gd name="connsiteX15" fmla="*/ 685808 w 968126"/>
                        <a:gd name="connsiteY15" fmla="*/ 1062803 h 1087587"/>
                        <a:gd name="connsiteX16" fmla="*/ 742958 w 968126"/>
                        <a:gd name="connsiteY16" fmla="*/ 936597 h 1087587"/>
                        <a:gd name="connsiteX17" fmla="*/ 876308 w 968126"/>
                        <a:gd name="connsiteY17" fmla="*/ 965172 h 1087587"/>
                        <a:gd name="connsiteX18" fmla="*/ 966796 w 968126"/>
                        <a:gd name="connsiteY18" fmla="*/ 891353 h 1087587"/>
                        <a:gd name="connsiteX19" fmla="*/ 926314 w 968126"/>
                        <a:gd name="connsiteY19" fmla="*/ 766 h 1087587"/>
                        <a:gd name="connsiteX0" fmla="*/ 926314 w 968126"/>
                        <a:gd name="connsiteY0" fmla="*/ 766 h 1087587"/>
                        <a:gd name="connsiteX1" fmla="*/ 666758 w 968126"/>
                        <a:gd name="connsiteY1" fmla="*/ 67441 h 1087587"/>
                        <a:gd name="connsiteX2" fmla="*/ 476258 w 968126"/>
                        <a:gd name="connsiteY2" fmla="*/ 219841 h 1087587"/>
                        <a:gd name="connsiteX3" fmla="*/ 369101 w 968126"/>
                        <a:gd name="connsiteY3" fmla="*/ 141260 h 1087587"/>
                        <a:gd name="connsiteX4" fmla="*/ 123834 w 968126"/>
                        <a:gd name="connsiteY4" fmla="*/ 176978 h 1087587"/>
                        <a:gd name="connsiteX5" fmla="*/ 69064 w 968126"/>
                        <a:gd name="connsiteY5" fmla="*/ 427010 h 1087587"/>
                        <a:gd name="connsiteX6" fmla="*/ 7152 w 968126"/>
                        <a:gd name="connsiteY6" fmla="*/ 522260 h 1087587"/>
                        <a:gd name="connsiteX7" fmla="*/ 14296 w 968126"/>
                        <a:gd name="connsiteY7" fmla="*/ 662753 h 1087587"/>
                        <a:gd name="connsiteX8" fmla="*/ 104783 w 968126"/>
                        <a:gd name="connsiteY8" fmla="*/ 746097 h 1087587"/>
                        <a:gd name="connsiteX9" fmla="*/ 278614 w 968126"/>
                        <a:gd name="connsiteY9" fmla="*/ 750859 h 1087587"/>
                        <a:gd name="connsiteX10" fmla="*/ 235752 w 968126"/>
                        <a:gd name="connsiteY10" fmla="*/ 848491 h 1087587"/>
                        <a:gd name="connsiteX11" fmla="*/ 290521 w 968126"/>
                        <a:gd name="connsiteY11" fmla="*/ 917547 h 1087587"/>
                        <a:gd name="connsiteX12" fmla="*/ 392914 w 968126"/>
                        <a:gd name="connsiteY12" fmla="*/ 915166 h 1087587"/>
                        <a:gd name="connsiteX13" fmla="*/ 416727 w 968126"/>
                        <a:gd name="connsiteY13" fmla="*/ 1017560 h 1087587"/>
                        <a:gd name="connsiteX14" fmla="*/ 514358 w 968126"/>
                        <a:gd name="connsiteY14" fmla="*/ 1084235 h 1087587"/>
                        <a:gd name="connsiteX15" fmla="*/ 685808 w 968126"/>
                        <a:gd name="connsiteY15" fmla="*/ 1062803 h 1087587"/>
                        <a:gd name="connsiteX16" fmla="*/ 742958 w 968126"/>
                        <a:gd name="connsiteY16" fmla="*/ 936597 h 1087587"/>
                        <a:gd name="connsiteX17" fmla="*/ 876308 w 968126"/>
                        <a:gd name="connsiteY17" fmla="*/ 965172 h 1087587"/>
                        <a:gd name="connsiteX18" fmla="*/ 966796 w 968126"/>
                        <a:gd name="connsiteY18" fmla="*/ 891353 h 1087587"/>
                        <a:gd name="connsiteX19" fmla="*/ 926314 w 968126"/>
                        <a:gd name="connsiteY19" fmla="*/ 766 h 1087587"/>
                        <a:gd name="connsiteX0" fmla="*/ 926314 w 968126"/>
                        <a:gd name="connsiteY0" fmla="*/ 766 h 1087587"/>
                        <a:gd name="connsiteX1" fmla="*/ 666758 w 968126"/>
                        <a:gd name="connsiteY1" fmla="*/ 67441 h 1087587"/>
                        <a:gd name="connsiteX2" fmla="*/ 476258 w 968126"/>
                        <a:gd name="connsiteY2" fmla="*/ 219841 h 1087587"/>
                        <a:gd name="connsiteX3" fmla="*/ 369101 w 968126"/>
                        <a:gd name="connsiteY3" fmla="*/ 141260 h 1087587"/>
                        <a:gd name="connsiteX4" fmla="*/ 123834 w 968126"/>
                        <a:gd name="connsiteY4" fmla="*/ 176978 h 1087587"/>
                        <a:gd name="connsiteX5" fmla="*/ 69064 w 968126"/>
                        <a:gd name="connsiteY5" fmla="*/ 427010 h 1087587"/>
                        <a:gd name="connsiteX6" fmla="*/ 7152 w 968126"/>
                        <a:gd name="connsiteY6" fmla="*/ 522260 h 1087587"/>
                        <a:gd name="connsiteX7" fmla="*/ 14296 w 968126"/>
                        <a:gd name="connsiteY7" fmla="*/ 662753 h 1087587"/>
                        <a:gd name="connsiteX8" fmla="*/ 104783 w 968126"/>
                        <a:gd name="connsiteY8" fmla="*/ 746097 h 1087587"/>
                        <a:gd name="connsiteX9" fmla="*/ 278614 w 968126"/>
                        <a:gd name="connsiteY9" fmla="*/ 750859 h 1087587"/>
                        <a:gd name="connsiteX10" fmla="*/ 235752 w 968126"/>
                        <a:gd name="connsiteY10" fmla="*/ 848491 h 1087587"/>
                        <a:gd name="connsiteX11" fmla="*/ 290521 w 968126"/>
                        <a:gd name="connsiteY11" fmla="*/ 917547 h 1087587"/>
                        <a:gd name="connsiteX12" fmla="*/ 392914 w 968126"/>
                        <a:gd name="connsiteY12" fmla="*/ 915166 h 1087587"/>
                        <a:gd name="connsiteX13" fmla="*/ 416727 w 968126"/>
                        <a:gd name="connsiteY13" fmla="*/ 1017560 h 1087587"/>
                        <a:gd name="connsiteX14" fmla="*/ 514358 w 968126"/>
                        <a:gd name="connsiteY14" fmla="*/ 1084235 h 1087587"/>
                        <a:gd name="connsiteX15" fmla="*/ 685808 w 968126"/>
                        <a:gd name="connsiteY15" fmla="*/ 1062803 h 1087587"/>
                        <a:gd name="connsiteX16" fmla="*/ 742958 w 968126"/>
                        <a:gd name="connsiteY16" fmla="*/ 936597 h 1087587"/>
                        <a:gd name="connsiteX17" fmla="*/ 876308 w 968126"/>
                        <a:gd name="connsiteY17" fmla="*/ 965172 h 1087587"/>
                        <a:gd name="connsiteX18" fmla="*/ 966796 w 968126"/>
                        <a:gd name="connsiteY18" fmla="*/ 891353 h 1087587"/>
                        <a:gd name="connsiteX19" fmla="*/ 926314 w 968126"/>
                        <a:gd name="connsiteY19" fmla="*/ 766 h 1087587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6806"/>
                        <a:gd name="connsiteY0" fmla="*/ 766 h 1089781"/>
                        <a:gd name="connsiteX1" fmla="*/ 666758 w 966806"/>
                        <a:gd name="connsiteY1" fmla="*/ 67441 h 1089781"/>
                        <a:gd name="connsiteX2" fmla="*/ 476258 w 966806"/>
                        <a:gd name="connsiteY2" fmla="*/ 219841 h 1089781"/>
                        <a:gd name="connsiteX3" fmla="*/ 369101 w 966806"/>
                        <a:gd name="connsiteY3" fmla="*/ 141260 h 1089781"/>
                        <a:gd name="connsiteX4" fmla="*/ 123834 w 966806"/>
                        <a:gd name="connsiteY4" fmla="*/ 176978 h 1089781"/>
                        <a:gd name="connsiteX5" fmla="*/ 69064 w 966806"/>
                        <a:gd name="connsiteY5" fmla="*/ 427010 h 1089781"/>
                        <a:gd name="connsiteX6" fmla="*/ 7152 w 966806"/>
                        <a:gd name="connsiteY6" fmla="*/ 522260 h 1089781"/>
                        <a:gd name="connsiteX7" fmla="*/ 14296 w 966806"/>
                        <a:gd name="connsiteY7" fmla="*/ 662753 h 1089781"/>
                        <a:gd name="connsiteX8" fmla="*/ 104783 w 966806"/>
                        <a:gd name="connsiteY8" fmla="*/ 746097 h 1089781"/>
                        <a:gd name="connsiteX9" fmla="*/ 278614 w 966806"/>
                        <a:gd name="connsiteY9" fmla="*/ 750859 h 1089781"/>
                        <a:gd name="connsiteX10" fmla="*/ 235752 w 966806"/>
                        <a:gd name="connsiteY10" fmla="*/ 848491 h 1089781"/>
                        <a:gd name="connsiteX11" fmla="*/ 290521 w 966806"/>
                        <a:gd name="connsiteY11" fmla="*/ 917547 h 1089781"/>
                        <a:gd name="connsiteX12" fmla="*/ 392914 w 966806"/>
                        <a:gd name="connsiteY12" fmla="*/ 915166 h 1089781"/>
                        <a:gd name="connsiteX13" fmla="*/ 416727 w 966806"/>
                        <a:gd name="connsiteY13" fmla="*/ 1017560 h 1089781"/>
                        <a:gd name="connsiteX14" fmla="*/ 514358 w 966806"/>
                        <a:gd name="connsiteY14" fmla="*/ 1084235 h 1089781"/>
                        <a:gd name="connsiteX15" fmla="*/ 685808 w 966806"/>
                        <a:gd name="connsiteY15" fmla="*/ 1062803 h 1089781"/>
                        <a:gd name="connsiteX16" fmla="*/ 742958 w 966806"/>
                        <a:gd name="connsiteY16" fmla="*/ 936597 h 1089781"/>
                        <a:gd name="connsiteX17" fmla="*/ 876308 w 966806"/>
                        <a:gd name="connsiteY17" fmla="*/ 965172 h 1089781"/>
                        <a:gd name="connsiteX18" fmla="*/ 966796 w 966806"/>
                        <a:gd name="connsiteY18" fmla="*/ 891353 h 1089781"/>
                        <a:gd name="connsiteX19" fmla="*/ 926314 w 966806"/>
                        <a:gd name="connsiteY19" fmla="*/ 766 h 1089781"/>
                        <a:gd name="connsiteX0" fmla="*/ 926314 w 957630"/>
                        <a:gd name="connsiteY0" fmla="*/ 53985 h 1143000"/>
                        <a:gd name="connsiteX1" fmla="*/ 666758 w 957630"/>
                        <a:gd name="connsiteY1" fmla="*/ 120660 h 1143000"/>
                        <a:gd name="connsiteX2" fmla="*/ 476258 w 957630"/>
                        <a:gd name="connsiteY2" fmla="*/ 273060 h 1143000"/>
                        <a:gd name="connsiteX3" fmla="*/ 369101 w 957630"/>
                        <a:gd name="connsiteY3" fmla="*/ 194479 h 1143000"/>
                        <a:gd name="connsiteX4" fmla="*/ 123834 w 957630"/>
                        <a:gd name="connsiteY4" fmla="*/ 230197 h 1143000"/>
                        <a:gd name="connsiteX5" fmla="*/ 69064 w 957630"/>
                        <a:gd name="connsiteY5" fmla="*/ 480229 h 1143000"/>
                        <a:gd name="connsiteX6" fmla="*/ 7152 w 957630"/>
                        <a:gd name="connsiteY6" fmla="*/ 575479 h 1143000"/>
                        <a:gd name="connsiteX7" fmla="*/ 14296 w 957630"/>
                        <a:gd name="connsiteY7" fmla="*/ 715972 h 1143000"/>
                        <a:gd name="connsiteX8" fmla="*/ 104783 w 957630"/>
                        <a:gd name="connsiteY8" fmla="*/ 799316 h 1143000"/>
                        <a:gd name="connsiteX9" fmla="*/ 278614 w 957630"/>
                        <a:gd name="connsiteY9" fmla="*/ 804078 h 1143000"/>
                        <a:gd name="connsiteX10" fmla="*/ 235752 w 957630"/>
                        <a:gd name="connsiteY10" fmla="*/ 901710 h 1143000"/>
                        <a:gd name="connsiteX11" fmla="*/ 290521 w 957630"/>
                        <a:gd name="connsiteY11" fmla="*/ 970766 h 1143000"/>
                        <a:gd name="connsiteX12" fmla="*/ 392914 w 957630"/>
                        <a:gd name="connsiteY12" fmla="*/ 968385 h 1143000"/>
                        <a:gd name="connsiteX13" fmla="*/ 416727 w 957630"/>
                        <a:gd name="connsiteY13" fmla="*/ 1070779 h 1143000"/>
                        <a:gd name="connsiteX14" fmla="*/ 514358 w 957630"/>
                        <a:gd name="connsiteY14" fmla="*/ 1137454 h 1143000"/>
                        <a:gd name="connsiteX15" fmla="*/ 685808 w 957630"/>
                        <a:gd name="connsiteY15" fmla="*/ 1116022 h 1143000"/>
                        <a:gd name="connsiteX16" fmla="*/ 742958 w 957630"/>
                        <a:gd name="connsiteY16" fmla="*/ 989816 h 1143000"/>
                        <a:gd name="connsiteX17" fmla="*/ 876308 w 957630"/>
                        <a:gd name="connsiteY17" fmla="*/ 1018391 h 1143000"/>
                        <a:gd name="connsiteX18" fmla="*/ 952509 w 957630"/>
                        <a:gd name="connsiteY18" fmla="*/ 949335 h 1143000"/>
                        <a:gd name="connsiteX19" fmla="*/ 926314 w 957630"/>
                        <a:gd name="connsiteY19" fmla="*/ 53985 h 114300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69101 w 952526"/>
                        <a:gd name="connsiteY3" fmla="*/ 141429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69101 w 952526"/>
                        <a:gd name="connsiteY3" fmla="*/ 141429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69101 w 952526"/>
                        <a:gd name="connsiteY3" fmla="*/ 141429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36178 w 962390"/>
                        <a:gd name="connsiteY0" fmla="*/ 935 h 1089950"/>
                        <a:gd name="connsiteX1" fmla="*/ 676622 w 962390"/>
                        <a:gd name="connsiteY1" fmla="*/ 67610 h 1089950"/>
                        <a:gd name="connsiteX2" fmla="*/ 486122 w 962390"/>
                        <a:gd name="connsiteY2" fmla="*/ 220010 h 1089950"/>
                        <a:gd name="connsiteX3" fmla="*/ 333721 w 962390"/>
                        <a:gd name="connsiteY3" fmla="*/ 150954 h 1089950"/>
                        <a:gd name="connsiteX4" fmla="*/ 94407 w 962390"/>
                        <a:gd name="connsiteY4" fmla="*/ 217628 h 1089950"/>
                        <a:gd name="connsiteX5" fmla="*/ 72975 w 962390"/>
                        <a:gd name="connsiteY5" fmla="*/ 430751 h 1089950"/>
                        <a:gd name="connsiteX6" fmla="*/ 2728 w 962390"/>
                        <a:gd name="connsiteY6" fmla="*/ 539097 h 1089950"/>
                        <a:gd name="connsiteX7" fmla="*/ 24160 w 962390"/>
                        <a:gd name="connsiteY7" fmla="*/ 662922 h 1089950"/>
                        <a:gd name="connsiteX8" fmla="*/ 114647 w 962390"/>
                        <a:gd name="connsiteY8" fmla="*/ 746266 h 1089950"/>
                        <a:gd name="connsiteX9" fmla="*/ 288478 w 962390"/>
                        <a:gd name="connsiteY9" fmla="*/ 751028 h 1089950"/>
                        <a:gd name="connsiteX10" fmla="*/ 245616 w 962390"/>
                        <a:gd name="connsiteY10" fmla="*/ 848660 h 1089950"/>
                        <a:gd name="connsiteX11" fmla="*/ 300385 w 962390"/>
                        <a:gd name="connsiteY11" fmla="*/ 917716 h 1089950"/>
                        <a:gd name="connsiteX12" fmla="*/ 402778 w 962390"/>
                        <a:gd name="connsiteY12" fmla="*/ 915335 h 1089950"/>
                        <a:gd name="connsiteX13" fmla="*/ 426591 w 962390"/>
                        <a:gd name="connsiteY13" fmla="*/ 1017729 h 1089950"/>
                        <a:gd name="connsiteX14" fmla="*/ 524222 w 962390"/>
                        <a:gd name="connsiteY14" fmla="*/ 1084404 h 1089950"/>
                        <a:gd name="connsiteX15" fmla="*/ 695672 w 962390"/>
                        <a:gd name="connsiteY15" fmla="*/ 1062972 h 1089950"/>
                        <a:gd name="connsiteX16" fmla="*/ 752822 w 962390"/>
                        <a:gd name="connsiteY16" fmla="*/ 936766 h 1089950"/>
                        <a:gd name="connsiteX17" fmla="*/ 886172 w 962390"/>
                        <a:gd name="connsiteY17" fmla="*/ 965341 h 1089950"/>
                        <a:gd name="connsiteX18" fmla="*/ 962373 w 962390"/>
                        <a:gd name="connsiteY18" fmla="*/ 896285 h 1089950"/>
                        <a:gd name="connsiteX19" fmla="*/ 936178 w 962390"/>
                        <a:gd name="connsiteY19" fmla="*/ 935 h 1089950"/>
                        <a:gd name="connsiteX0" fmla="*/ 936178 w 962390"/>
                        <a:gd name="connsiteY0" fmla="*/ 935 h 1089950"/>
                        <a:gd name="connsiteX1" fmla="*/ 676622 w 962390"/>
                        <a:gd name="connsiteY1" fmla="*/ 67610 h 1089950"/>
                        <a:gd name="connsiteX2" fmla="*/ 486122 w 962390"/>
                        <a:gd name="connsiteY2" fmla="*/ 220010 h 1089950"/>
                        <a:gd name="connsiteX3" fmla="*/ 333721 w 962390"/>
                        <a:gd name="connsiteY3" fmla="*/ 150954 h 1089950"/>
                        <a:gd name="connsiteX4" fmla="*/ 94407 w 962390"/>
                        <a:gd name="connsiteY4" fmla="*/ 217628 h 1089950"/>
                        <a:gd name="connsiteX5" fmla="*/ 72975 w 962390"/>
                        <a:gd name="connsiteY5" fmla="*/ 430751 h 1089950"/>
                        <a:gd name="connsiteX6" fmla="*/ 2728 w 962390"/>
                        <a:gd name="connsiteY6" fmla="*/ 539097 h 1089950"/>
                        <a:gd name="connsiteX7" fmla="*/ 24160 w 962390"/>
                        <a:gd name="connsiteY7" fmla="*/ 662922 h 1089950"/>
                        <a:gd name="connsiteX8" fmla="*/ 114647 w 962390"/>
                        <a:gd name="connsiteY8" fmla="*/ 746266 h 1089950"/>
                        <a:gd name="connsiteX9" fmla="*/ 288478 w 962390"/>
                        <a:gd name="connsiteY9" fmla="*/ 751028 h 1089950"/>
                        <a:gd name="connsiteX10" fmla="*/ 245616 w 962390"/>
                        <a:gd name="connsiteY10" fmla="*/ 848660 h 1089950"/>
                        <a:gd name="connsiteX11" fmla="*/ 300385 w 962390"/>
                        <a:gd name="connsiteY11" fmla="*/ 917716 h 1089950"/>
                        <a:gd name="connsiteX12" fmla="*/ 402778 w 962390"/>
                        <a:gd name="connsiteY12" fmla="*/ 915335 h 1089950"/>
                        <a:gd name="connsiteX13" fmla="*/ 426591 w 962390"/>
                        <a:gd name="connsiteY13" fmla="*/ 1017729 h 1089950"/>
                        <a:gd name="connsiteX14" fmla="*/ 524222 w 962390"/>
                        <a:gd name="connsiteY14" fmla="*/ 1084404 h 1089950"/>
                        <a:gd name="connsiteX15" fmla="*/ 695672 w 962390"/>
                        <a:gd name="connsiteY15" fmla="*/ 1062972 h 1089950"/>
                        <a:gd name="connsiteX16" fmla="*/ 752822 w 962390"/>
                        <a:gd name="connsiteY16" fmla="*/ 936766 h 1089950"/>
                        <a:gd name="connsiteX17" fmla="*/ 886172 w 962390"/>
                        <a:gd name="connsiteY17" fmla="*/ 965341 h 1089950"/>
                        <a:gd name="connsiteX18" fmla="*/ 962373 w 962390"/>
                        <a:gd name="connsiteY18" fmla="*/ 896285 h 1089950"/>
                        <a:gd name="connsiteX19" fmla="*/ 936178 w 962390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962414" h="1089950">
                          <a:moveTo>
                            <a:pt x="936202" y="935"/>
                          </a:moveTo>
                          <a:cubicBezTo>
                            <a:pt x="936202" y="-6209"/>
                            <a:pt x="758798" y="28716"/>
                            <a:pt x="676646" y="67610"/>
                          </a:cubicBezTo>
                          <a:cubicBezTo>
                            <a:pt x="594494" y="106504"/>
                            <a:pt x="514721" y="209691"/>
                            <a:pt x="486146" y="220010"/>
                          </a:cubicBezTo>
                          <a:cubicBezTo>
                            <a:pt x="457571" y="230329"/>
                            <a:pt x="376409" y="162067"/>
                            <a:pt x="333745" y="150954"/>
                          </a:cubicBezTo>
                          <a:cubicBezTo>
                            <a:pt x="291081" y="139841"/>
                            <a:pt x="159321" y="149564"/>
                            <a:pt x="94431" y="217628"/>
                          </a:cubicBezTo>
                          <a:cubicBezTo>
                            <a:pt x="29541" y="285692"/>
                            <a:pt x="76373" y="383126"/>
                            <a:pt x="72999" y="430751"/>
                          </a:cubicBezTo>
                          <a:cubicBezTo>
                            <a:pt x="69625" y="478376"/>
                            <a:pt x="10888" y="500402"/>
                            <a:pt x="2752" y="539097"/>
                          </a:cubicBezTo>
                          <a:cubicBezTo>
                            <a:pt x="-5384" y="577792"/>
                            <a:pt x="5333" y="627005"/>
                            <a:pt x="24184" y="662922"/>
                          </a:cubicBezTo>
                          <a:cubicBezTo>
                            <a:pt x="43036" y="698839"/>
                            <a:pt x="71808" y="739916"/>
                            <a:pt x="115861" y="754600"/>
                          </a:cubicBezTo>
                          <a:cubicBezTo>
                            <a:pt x="159914" y="769284"/>
                            <a:pt x="288304" y="754401"/>
                            <a:pt x="288502" y="751028"/>
                          </a:cubicBezTo>
                          <a:cubicBezTo>
                            <a:pt x="288700" y="747655"/>
                            <a:pt x="243656" y="804210"/>
                            <a:pt x="245640" y="848660"/>
                          </a:cubicBezTo>
                          <a:cubicBezTo>
                            <a:pt x="247624" y="893110"/>
                            <a:pt x="259928" y="899461"/>
                            <a:pt x="300409" y="917716"/>
                          </a:cubicBezTo>
                          <a:cubicBezTo>
                            <a:pt x="340890" y="935971"/>
                            <a:pt x="403200" y="914144"/>
                            <a:pt x="402802" y="915335"/>
                          </a:cubicBezTo>
                          <a:cubicBezTo>
                            <a:pt x="402404" y="916526"/>
                            <a:pt x="396849" y="977644"/>
                            <a:pt x="426615" y="1017729"/>
                          </a:cubicBezTo>
                          <a:cubicBezTo>
                            <a:pt x="456381" y="1057814"/>
                            <a:pt x="471064" y="1076864"/>
                            <a:pt x="524246" y="1084404"/>
                          </a:cubicBezTo>
                          <a:cubicBezTo>
                            <a:pt x="577428" y="1091944"/>
                            <a:pt x="640927" y="1097103"/>
                            <a:pt x="695696" y="1062972"/>
                          </a:cubicBezTo>
                          <a:cubicBezTo>
                            <a:pt x="750465" y="1028841"/>
                            <a:pt x="747290" y="938750"/>
                            <a:pt x="752846" y="936766"/>
                          </a:cubicBezTo>
                          <a:cubicBezTo>
                            <a:pt x="758402" y="934782"/>
                            <a:pt x="829840" y="972882"/>
                            <a:pt x="886196" y="965341"/>
                          </a:cubicBezTo>
                          <a:cubicBezTo>
                            <a:pt x="952077" y="924463"/>
                            <a:pt x="961603" y="908191"/>
                            <a:pt x="962397" y="896285"/>
                          </a:cubicBezTo>
                          <a:cubicBezTo>
                            <a:pt x="963191" y="884379"/>
                            <a:pt x="936202" y="8079"/>
                            <a:pt x="936202" y="935"/>
                          </a:cubicBezTo>
                          <a:close/>
                        </a:path>
                      </a:pathLst>
                    </a:custGeom>
                    <a:solidFill>
                      <a:srgbClr val="BDD7EE">
                        <a:alpha val="89804"/>
                      </a:srgbClr>
                    </a:solidFill>
                    <a:ln>
                      <a:solidFill>
                        <a:schemeClr val="bg2">
                          <a:lumMod val="25000"/>
                        </a:schemeClr>
                      </a:solidFill>
                    </a:ln>
                    <a:effectLst>
                      <a:softEdge rad="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278" name="フリーフォーム: 図形 277">
                    <a:extLst>
                      <a:ext uri="{FF2B5EF4-FFF2-40B4-BE49-F238E27FC236}">
                        <a16:creationId xmlns:a16="http://schemas.microsoft.com/office/drawing/2014/main" id="{D999A8BC-8649-DF31-C78F-A704560EA498}"/>
                      </a:ext>
                    </a:extLst>
                  </p:cNvPr>
                  <p:cNvSpPr/>
                  <p:nvPr/>
                </p:nvSpPr>
                <p:spPr>
                  <a:xfrm>
                    <a:off x="4259300" y="4352226"/>
                    <a:ext cx="2961426" cy="591109"/>
                  </a:xfrm>
                  <a:custGeom>
                    <a:avLst/>
                    <a:gdLst>
                      <a:gd name="connsiteX0" fmla="*/ 2466123 w 2963868"/>
                      <a:gd name="connsiteY0" fmla="*/ 647990 h 1247571"/>
                      <a:gd name="connsiteX1" fmla="*/ 1968442 w 2963868"/>
                      <a:gd name="connsiteY1" fmla="*/ 62202 h 1247571"/>
                      <a:gd name="connsiteX2" fmla="*/ 639704 w 2963868"/>
                      <a:gd name="connsiteY2" fmla="*/ 86015 h 1247571"/>
                      <a:gd name="connsiteX3" fmla="*/ 634942 w 2963868"/>
                      <a:gd name="connsiteY3" fmla="*/ 674183 h 1247571"/>
                      <a:gd name="connsiteX4" fmla="*/ 265848 w 2963868"/>
                      <a:gd name="connsiteY4" fmla="*/ 726571 h 1247571"/>
                      <a:gd name="connsiteX5" fmla="*/ 1529 w 2963868"/>
                      <a:gd name="connsiteY5" fmla="*/ 940883 h 1247571"/>
                      <a:gd name="connsiteX6" fmla="*/ 172979 w 2963868"/>
                      <a:gd name="connsiteY6" fmla="*/ 1140908 h 1247571"/>
                      <a:gd name="connsiteX7" fmla="*/ 492067 w 2963868"/>
                      <a:gd name="connsiteY7" fmla="*/ 1162340 h 1247571"/>
                      <a:gd name="connsiteX8" fmla="*/ 942123 w 2963868"/>
                      <a:gd name="connsiteY8" fmla="*/ 1081377 h 1247571"/>
                      <a:gd name="connsiteX9" fmla="*/ 1082617 w 2963868"/>
                      <a:gd name="connsiteY9" fmla="*/ 1059946 h 1247571"/>
                      <a:gd name="connsiteX10" fmla="*/ 1158817 w 2963868"/>
                      <a:gd name="connsiteY10" fmla="*/ 1145671 h 1247571"/>
                      <a:gd name="connsiteX11" fmla="*/ 1223110 w 2963868"/>
                      <a:gd name="connsiteY11" fmla="*/ 1245683 h 1247571"/>
                      <a:gd name="connsiteX12" fmla="*/ 1568392 w 2963868"/>
                      <a:gd name="connsiteY12" fmla="*/ 1200440 h 1247571"/>
                      <a:gd name="connsiteX13" fmla="*/ 1837473 w 2963868"/>
                      <a:gd name="connsiteY13" fmla="*/ 1071852 h 1247571"/>
                      <a:gd name="connsiteX14" fmla="*/ 1961298 w 2963868"/>
                      <a:gd name="connsiteY14" fmla="*/ 1093283 h 1247571"/>
                      <a:gd name="connsiteX15" fmla="*/ 2168467 w 2963868"/>
                      <a:gd name="connsiteY15" fmla="*/ 1221871 h 1247571"/>
                      <a:gd name="connsiteX16" fmla="*/ 2766160 w 2963868"/>
                      <a:gd name="connsiteY16" fmla="*/ 1233777 h 1247571"/>
                      <a:gd name="connsiteX17" fmla="*/ 2885223 w 2963868"/>
                      <a:gd name="connsiteY17" fmla="*/ 1107571 h 1247571"/>
                      <a:gd name="connsiteX18" fmla="*/ 2825692 w 2963868"/>
                      <a:gd name="connsiteY18" fmla="*/ 1012321 h 1247571"/>
                      <a:gd name="connsiteX19" fmla="*/ 2635192 w 2963868"/>
                      <a:gd name="connsiteY19" fmla="*/ 995652 h 1247571"/>
                      <a:gd name="connsiteX20" fmla="*/ 2882842 w 2963868"/>
                      <a:gd name="connsiteY20" fmla="*/ 948027 h 1247571"/>
                      <a:gd name="connsiteX21" fmla="*/ 2963804 w 2963868"/>
                      <a:gd name="connsiteY21" fmla="*/ 769433 h 1247571"/>
                      <a:gd name="connsiteX22" fmla="*/ 2873317 w 2963868"/>
                      <a:gd name="connsiteY22" fmla="*/ 650371 h 1247571"/>
                      <a:gd name="connsiteX23" fmla="*/ 2680435 w 2963868"/>
                      <a:gd name="connsiteY23" fmla="*/ 640846 h 1247571"/>
                      <a:gd name="connsiteX24" fmla="*/ 2466123 w 2963868"/>
                      <a:gd name="connsiteY24" fmla="*/ 647990 h 1247571"/>
                      <a:gd name="connsiteX0" fmla="*/ 2466123 w 2963868"/>
                      <a:gd name="connsiteY0" fmla="*/ 621959 h 1221540"/>
                      <a:gd name="connsiteX1" fmla="*/ 1968442 w 2963868"/>
                      <a:gd name="connsiteY1" fmla="*/ 36171 h 1221540"/>
                      <a:gd name="connsiteX2" fmla="*/ 639704 w 2963868"/>
                      <a:gd name="connsiteY2" fmla="*/ 59984 h 1221540"/>
                      <a:gd name="connsiteX3" fmla="*/ 634942 w 2963868"/>
                      <a:gd name="connsiteY3" fmla="*/ 648152 h 1221540"/>
                      <a:gd name="connsiteX4" fmla="*/ 265848 w 2963868"/>
                      <a:gd name="connsiteY4" fmla="*/ 700540 h 1221540"/>
                      <a:gd name="connsiteX5" fmla="*/ 1529 w 2963868"/>
                      <a:gd name="connsiteY5" fmla="*/ 914852 h 1221540"/>
                      <a:gd name="connsiteX6" fmla="*/ 172979 w 2963868"/>
                      <a:gd name="connsiteY6" fmla="*/ 1114877 h 1221540"/>
                      <a:gd name="connsiteX7" fmla="*/ 492067 w 2963868"/>
                      <a:gd name="connsiteY7" fmla="*/ 1136309 h 1221540"/>
                      <a:gd name="connsiteX8" fmla="*/ 942123 w 2963868"/>
                      <a:gd name="connsiteY8" fmla="*/ 1055346 h 1221540"/>
                      <a:gd name="connsiteX9" fmla="*/ 1082617 w 2963868"/>
                      <a:gd name="connsiteY9" fmla="*/ 1033915 h 1221540"/>
                      <a:gd name="connsiteX10" fmla="*/ 1158817 w 2963868"/>
                      <a:gd name="connsiteY10" fmla="*/ 1119640 h 1221540"/>
                      <a:gd name="connsiteX11" fmla="*/ 1223110 w 2963868"/>
                      <a:gd name="connsiteY11" fmla="*/ 1219652 h 1221540"/>
                      <a:gd name="connsiteX12" fmla="*/ 1568392 w 2963868"/>
                      <a:gd name="connsiteY12" fmla="*/ 1174409 h 1221540"/>
                      <a:gd name="connsiteX13" fmla="*/ 1837473 w 2963868"/>
                      <a:gd name="connsiteY13" fmla="*/ 1045821 h 1221540"/>
                      <a:gd name="connsiteX14" fmla="*/ 1961298 w 2963868"/>
                      <a:gd name="connsiteY14" fmla="*/ 1067252 h 1221540"/>
                      <a:gd name="connsiteX15" fmla="*/ 2168467 w 2963868"/>
                      <a:gd name="connsiteY15" fmla="*/ 1195840 h 1221540"/>
                      <a:gd name="connsiteX16" fmla="*/ 2766160 w 2963868"/>
                      <a:gd name="connsiteY16" fmla="*/ 1207746 h 1221540"/>
                      <a:gd name="connsiteX17" fmla="*/ 2885223 w 2963868"/>
                      <a:gd name="connsiteY17" fmla="*/ 1081540 h 1221540"/>
                      <a:gd name="connsiteX18" fmla="*/ 2825692 w 2963868"/>
                      <a:gd name="connsiteY18" fmla="*/ 986290 h 1221540"/>
                      <a:gd name="connsiteX19" fmla="*/ 2635192 w 2963868"/>
                      <a:gd name="connsiteY19" fmla="*/ 969621 h 1221540"/>
                      <a:gd name="connsiteX20" fmla="*/ 2882842 w 2963868"/>
                      <a:gd name="connsiteY20" fmla="*/ 921996 h 1221540"/>
                      <a:gd name="connsiteX21" fmla="*/ 2963804 w 2963868"/>
                      <a:gd name="connsiteY21" fmla="*/ 743402 h 1221540"/>
                      <a:gd name="connsiteX22" fmla="*/ 2873317 w 2963868"/>
                      <a:gd name="connsiteY22" fmla="*/ 624340 h 1221540"/>
                      <a:gd name="connsiteX23" fmla="*/ 2680435 w 2963868"/>
                      <a:gd name="connsiteY23" fmla="*/ 614815 h 1221540"/>
                      <a:gd name="connsiteX24" fmla="*/ 2466123 w 2963868"/>
                      <a:gd name="connsiteY24" fmla="*/ 621959 h 1221540"/>
                      <a:gd name="connsiteX0" fmla="*/ 2466123 w 2963868"/>
                      <a:gd name="connsiteY0" fmla="*/ 621959 h 1221540"/>
                      <a:gd name="connsiteX1" fmla="*/ 1968442 w 2963868"/>
                      <a:gd name="connsiteY1" fmla="*/ 36171 h 1221540"/>
                      <a:gd name="connsiteX2" fmla="*/ 639704 w 2963868"/>
                      <a:gd name="connsiteY2" fmla="*/ 59984 h 1221540"/>
                      <a:gd name="connsiteX3" fmla="*/ 634942 w 2963868"/>
                      <a:gd name="connsiteY3" fmla="*/ 648152 h 1221540"/>
                      <a:gd name="connsiteX4" fmla="*/ 265848 w 2963868"/>
                      <a:gd name="connsiteY4" fmla="*/ 700540 h 1221540"/>
                      <a:gd name="connsiteX5" fmla="*/ 1529 w 2963868"/>
                      <a:gd name="connsiteY5" fmla="*/ 914852 h 1221540"/>
                      <a:gd name="connsiteX6" fmla="*/ 172979 w 2963868"/>
                      <a:gd name="connsiteY6" fmla="*/ 1114877 h 1221540"/>
                      <a:gd name="connsiteX7" fmla="*/ 492067 w 2963868"/>
                      <a:gd name="connsiteY7" fmla="*/ 1136309 h 1221540"/>
                      <a:gd name="connsiteX8" fmla="*/ 942123 w 2963868"/>
                      <a:gd name="connsiteY8" fmla="*/ 1055346 h 1221540"/>
                      <a:gd name="connsiteX9" fmla="*/ 1082617 w 2963868"/>
                      <a:gd name="connsiteY9" fmla="*/ 1033915 h 1221540"/>
                      <a:gd name="connsiteX10" fmla="*/ 1158817 w 2963868"/>
                      <a:gd name="connsiteY10" fmla="*/ 1119640 h 1221540"/>
                      <a:gd name="connsiteX11" fmla="*/ 1223110 w 2963868"/>
                      <a:gd name="connsiteY11" fmla="*/ 1219652 h 1221540"/>
                      <a:gd name="connsiteX12" fmla="*/ 1568392 w 2963868"/>
                      <a:gd name="connsiteY12" fmla="*/ 1174409 h 1221540"/>
                      <a:gd name="connsiteX13" fmla="*/ 1837473 w 2963868"/>
                      <a:gd name="connsiteY13" fmla="*/ 1045821 h 1221540"/>
                      <a:gd name="connsiteX14" fmla="*/ 1961298 w 2963868"/>
                      <a:gd name="connsiteY14" fmla="*/ 1067252 h 1221540"/>
                      <a:gd name="connsiteX15" fmla="*/ 2168467 w 2963868"/>
                      <a:gd name="connsiteY15" fmla="*/ 1195840 h 1221540"/>
                      <a:gd name="connsiteX16" fmla="*/ 2766160 w 2963868"/>
                      <a:gd name="connsiteY16" fmla="*/ 1207746 h 1221540"/>
                      <a:gd name="connsiteX17" fmla="*/ 2885223 w 2963868"/>
                      <a:gd name="connsiteY17" fmla="*/ 1081540 h 1221540"/>
                      <a:gd name="connsiteX18" fmla="*/ 2825692 w 2963868"/>
                      <a:gd name="connsiteY18" fmla="*/ 986290 h 1221540"/>
                      <a:gd name="connsiteX19" fmla="*/ 2635192 w 2963868"/>
                      <a:gd name="connsiteY19" fmla="*/ 969621 h 1221540"/>
                      <a:gd name="connsiteX20" fmla="*/ 2882842 w 2963868"/>
                      <a:gd name="connsiteY20" fmla="*/ 921996 h 1221540"/>
                      <a:gd name="connsiteX21" fmla="*/ 2963804 w 2963868"/>
                      <a:gd name="connsiteY21" fmla="*/ 743402 h 1221540"/>
                      <a:gd name="connsiteX22" fmla="*/ 2873317 w 2963868"/>
                      <a:gd name="connsiteY22" fmla="*/ 624340 h 1221540"/>
                      <a:gd name="connsiteX23" fmla="*/ 2680435 w 2963868"/>
                      <a:gd name="connsiteY23" fmla="*/ 614815 h 1221540"/>
                      <a:gd name="connsiteX24" fmla="*/ 2466123 w 2963868"/>
                      <a:gd name="connsiteY24" fmla="*/ 621959 h 1221540"/>
                      <a:gd name="connsiteX0" fmla="*/ 2466123 w 2963868"/>
                      <a:gd name="connsiteY0" fmla="*/ 617213 h 1216794"/>
                      <a:gd name="connsiteX1" fmla="*/ 1968442 w 2963868"/>
                      <a:gd name="connsiteY1" fmla="*/ 31425 h 1216794"/>
                      <a:gd name="connsiteX2" fmla="*/ 613511 w 2963868"/>
                      <a:gd name="connsiteY2" fmla="*/ 74288 h 1216794"/>
                      <a:gd name="connsiteX3" fmla="*/ 634942 w 2963868"/>
                      <a:gd name="connsiteY3" fmla="*/ 643406 h 1216794"/>
                      <a:gd name="connsiteX4" fmla="*/ 265848 w 2963868"/>
                      <a:gd name="connsiteY4" fmla="*/ 695794 h 1216794"/>
                      <a:gd name="connsiteX5" fmla="*/ 1529 w 2963868"/>
                      <a:gd name="connsiteY5" fmla="*/ 910106 h 1216794"/>
                      <a:gd name="connsiteX6" fmla="*/ 172979 w 2963868"/>
                      <a:gd name="connsiteY6" fmla="*/ 1110131 h 1216794"/>
                      <a:gd name="connsiteX7" fmla="*/ 492067 w 2963868"/>
                      <a:gd name="connsiteY7" fmla="*/ 1131563 h 1216794"/>
                      <a:gd name="connsiteX8" fmla="*/ 942123 w 2963868"/>
                      <a:gd name="connsiteY8" fmla="*/ 1050600 h 1216794"/>
                      <a:gd name="connsiteX9" fmla="*/ 1082617 w 2963868"/>
                      <a:gd name="connsiteY9" fmla="*/ 1029169 h 1216794"/>
                      <a:gd name="connsiteX10" fmla="*/ 1158817 w 2963868"/>
                      <a:gd name="connsiteY10" fmla="*/ 1114894 h 1216794"/>
                      <a:gd name="connsiteX11" fmla="*/ 1223110 w 2963868"/>
                      <a:gd name="connsiteY11" fmla="*/ 1214906 h 1216794"/>
                      <a:gd name="connsiteX12" fmla="*/ 1568392 w 2963868"/>
                      <a:gd name="connsiteY12" fmla="*/ 1169663 h 1216794"/>
                      <a:gd name="connsiteX13" fmla="*/ 1837473 w 2963868"/>
                      <a:gd name="connsiteY13" fmla="*/ 1041075 h 1216794"/>
                      <a:gd name="connsiteX14" fmla="*/ 1961298 w 2963868"/>
                      <a:gd name="connsiteY14" fmla="*/ 1062506 h 1216794"/>
                      <a:gd name="connsiteX15" fmla="*/ 2168467 w 2963868"/>
                      <a:gd name="connsiteY15" fmla="*/ 1191094 h 1216794"/>
                      <a:gd name="connsiteX16" fmla="*/ 2766160 w 2963868"/>
                      <a:gd name="connsiteY16" fmla="*/ 1203000 h 1216794"/>
                      <a:gd name="connsiteX17" fmla="*/ 2885223 w 2963868"/>
                      <a:gd name="connsiteY17" fmla="*/ 1076794 h 1216794"/>
                      <a:gd name="connsiteX18" fmla="*/ 2825692 w 2963868"/>
                      <a:gd name="connsiteY18" fmla="*/ 981544 h 1216794"/>
                      <a:gd name="connsiteX19" fmla="*/ 2635192 w 2963868"/>
                      <a:gd name="connsiteY19" fmla="*/ 964875 h 1216794"/>
                      <a:gd name="connsiteX20" fmla="*/ 2882842 w 2963868"/>
                      <a:gd name="connsiteY20" fmla="*/ 917250 h 1216794"/>
                      <a:gd name="connsiteX21" fmla="*/ 2963804 w 2963868"/>
                      <a:gd name="connsiteY21" fmla="*/ 738656 h 1216794"/>
                      <a:gd name="connsiteX22" fmla="*/ 2873317 w 2963868"/>
                      <a:gd name="connsiteY22" fmla="*/ 619594 h 1216794"/>
                      <a:gd name="connsiteX23" fmla="*/ 2680435 w 2963868"/>
                      <a:gd name="connsiteY23" fmla="*/ 610069 h 1216794"/>
                      <a:gd name="connsiteX24" fmla="*/ 2466123 w 2963868"/>
                      <a:gd name="connsiteY24" fmla="*/ 617213 h 1216794"/>
                      <a:gd name="connsiteX0" fmla="*/ 2466123 w 2963868"/>
                      <a:gd name="connsiteY0" fmla="*/ 614381 h 1213962"/>
                      <a:gd name="connsiteX1" fmla="*/ 1968442 w 2963868"/>
                      <a:gd name="connsiteY1" fmla="*/ 28593 h 1213962"/>
                      <a:gd name="connsiteX2" fmla="*/ 613511 w 2963868"/>
                      <a:gd name="connsiteY2" fmla="*/ 71456 h 1213962"/>
                      <a:gd name="connsiteX3" fmla="*/ 634942 w 2963868"/>
                      <a:gd name="connsiteY3" fmla="*/ 640574 h 1213962"/>
                      <a:gd name="connsiteX4" fmla="*/ 265848 w 2963868"/>
                      <a:gd name="connsiteY4" fmla="*/ 692962 h 1213962"/>
                      <a:gd name="connsiteX5" fmla="*/ 1529 w 2963868"/>
                      <a:gd name="connsiteY5" fmla="*/ 907274 h 1213962"/>
                      <a:gd name="connsiteX6" fmla="*/ 172979 w 2963868"/>
                      <a:gd name="connsiteY6" fmla="*/ 1107299 h 1213962"/>
                      <a:gd name="connsiteX7" fmla="*/ 492067 w 2963868"/>
                      <a:gd name="connsiteY7" fmla="*/ 1128731 h 1213962"/>
                      <a:gd name="connsiteX8" fmla="*/ 942123 w 2963868"/>
                      <a:gd name="connsiteY8" fmla="*/ 1047768 h 1213962"/>
                      <a:gd name="connsiteX9" fmla="*/ 1082617 w 2963868"/>
                      <a:gd name="connsiteY9" fmla="*/ 1026337 h 1213962"/>
                      <a:gd name="connsiteX10" fmla="*/ 1158817 w 2963868"/>
                      <a:gd name="connsiteY10" fmla="*/ 1112062 h 1213962"/>
                      <a:gd name="connsiteX11" fmla="*/ 1223110 w 2963868"/>
                      <a:gd name="connsiteY11" fmla="*/ 1212074 h 1213962"/>
                      <a:gd name="connsiteX12" fmla="*/ 1568392 w 2963868"/>
                      <a:gd name="connsiteY12" fmla="*/ 1166831 h 1213962"/>
                      <a:gd name="connsiteX13" fmla="*/ 1837473 w 2963868"/>
                      <a:gd name="connsiteY13" fmla="*/ 1038243 h 1213962"/>
                      <a:gd name="connsiteX14" fmla="*/ 1961298 w 2963868"/>
                      <a:gd name="connsiteY14" fmla="*/ 1059674 h 1213962"/>
                      <a:gd name="connsiteX15" fmla="*/ 2168467 w 2963868"/>
                      <a:gd name="connsiteY15" fmla="*/ 1188262 h 1213962"/>
                      <a:gd name="connsiteX16" fmla="*/ 2766160 w 2963868"/>
                      <a:gd name="connsiteY16" fmla="*/ 1200168 h 1213962"/>
                      <a:gd name="connsiteX17" fmla="*/ 2885223 w 2963868"/>
                      <a:gd name="connsiteY17" fmla="*/ 1073962 h 1213962"/>
                      <a:gd name="connsiteX18" fmla="*/ 2825692 w 2963868"/>
                      <a:gd name="connsiteY18" fmla="*/ 978712 h 1213962"/>
                      <a:gd name="connsiteX19" fmla="*/ 2635192 w 2963868"/>
                      <a:gd name="connsiteY19" fmla="*/ 962043 h 1213962"/>
                      <a:gd name="connsiteX20" fmla="*/ 2882842 w 2963868"/>
                      <a:gd name="connsiteY20" fmla="*/ 914418 h 1213962"/>
                      <a:gd name="connsiteX21" fmla="*/ 2963804 w 2963868"/>
                      <a:gd name="connsiteY21" fmla="*/ 735824 h 1213962"/>
                      <a:gd name="connsiteX22" fmla="*/ 2873317 w 2963868"/>
                      <a:gd name="connsiteY22" fmla="*/ 616762 h 1213962"/>
                      <a:gd name="connsiteX23" fmla="*/ 2680435 w 2963868"/>
                      <a:gd name="connsiteY23" fmla="*/ 607237 h 1213962"/>
                      <a:gd name="connsiteX24" fmla="*/ 2466123 w 2963868"/>
                      <a:gd name="connsiteY24" fmla="*/ 614381 h 1213962"/>
                      <a:gd name="connsiteX0" fmla="*/ 2466123 w 2963868"/>
                      <a:gd name="connsiteY0" fmla="*/ 614381 h 1213962"/>
                      <a:gd name="connsiteX1" fmla="*/ 1968442 w 2963868"/>
                      <a:gd name="connsiteY1" fmla="*/ 28593 h 1213962"/>
                      <a:gd name="connsiteX2" fmla="*/ 613511 w 2963868"/>
                      <a:gd name="connsiteY2" fmla="*/ 71456 h 1213962"/>
                      <a:gd name="connsiteX3" fmla="*/ 634942 w 2963868"/>
                      <a:gd name="connsiteY3" fmla="*/ 640574 h 1213962"/>
                      <a:gd name="connsiteX4" fmla="*/ 265848 w 2963868"/>
                      <a:gd name="connsiteY4" fmla="*/ 692962 h 1213962"/>
                      <a:gd name="connsiteX5" fmla="*/ 1529 w 2963868"/>
                      <a:gd name="connsiteY5" fmla="*/ 907274 h 1213962"/>
                      <a:gd name="connsiteX6" fmla="*/ 172979 w 2963868"/>
                      <a:gd name="connsiteY6" fmla="*/ 1107299 h 1213962"/>
                      <a:gd name="connsiteX7" fmla="*/ 492067 w 2963868"/>
                      <a:gd name="connsiteY7" fmla="*/ 1128731 h 1213962"/>
                      <a:gd name="connsiteX8" fmla="*/ 942123 w 2963868"/>
                      <a:gd name="connsiteY8" fmla="*/ 1047768 h 1213962"/>
                      <a:gd name="connsiteX9" fmla="*/ 1082617 w 2963868"/>
                      <a:gd name="connsiteY9" fmla="*/ 1026337 h 1213962"/>
                      <a:gd name="connsiteX10" fmla="*/ 1158817 w 2963868"/>
                      <a:gd name="connsiteY10" fmla="*/ 1112062 h 1213962"/>
                      <a:gd name="connsiteX11" fmla="*/ 1223110 w 2963868"/>
                      <a:gd name="connsiteY11" fmla="*/ 1212074 h 1213962"/>
                      <a:gd name="connsiteX12" fmla="*/ 1568392 w 2963868"/>
                      <a:gd name="connsiteY12" fmla="*/ 1166831 h 1213962"/>
                      <a:gd name="connsiteX13" fmla="*/ 1837473 w 2963868"/>
                      <a:gd name="connsiteY13" fmla="*/ 1038243 h 1213962"/>
                      <a:gd name="connsiteX14" fmla="*/ 1961298 w 2963868"/>
                      <a:gd name="connsiteY14" fmla="*/ 1059674 h 1213962"/>
                      <a:gd name="connsiteX15" fmla="*/ 2168467 w 2963868"/>
                      <a:gd name="connsiteY15" fmla="*/ 1188262 h 1213962"/>
                      <a:gd name="connsiteX16" fmla="*/ 2766160 w 2963868"/>
                      <a:gd name="connsiteY16" fmla="*/ 1200168 h 1213962"/>
                      <a:gd name="connsiteX17" fmla="*/ 2885223 w 2963868"/>
                      <a:gd name="connsiteY17" fmla="*/ 1073962 h 1213962"/>
                      <a:gd name="connsiteX18" fmla="*/ 2825692 w 2963868"/>
                      <a:gd name="connsiteY18" fmla="*/ 978712 h 1213962"/>
                      <a:gd name="connsiteX19" fmla="*/ 2635192 w 2963868"/>
                      <a:gd name="connsiteY19" fmla="*/ 962043 h 1213962"/>
                      <a:gd name="connsiteX20" fmla="*/ 2882842 w 2963868"/>
                      <a:gd name="connsiteY20" fmla="*/ 914418 h 1213962"/>
                      <a:gd name="connsiteX21" fmla="*/ 2963804 w 2963868"/>
                      <a:gd name="connsiteY21" fmla="*/ 735824 h 1213962"/>
                      <a:gd name="connsiteX22" fmla="*/ 2873317 w 2963868"/>
                      <a:gd name="connsiteY22" fmla="*/ 616762 h 1213962"/>
                      <a:gd name="connsiteX23" fmla="*/ 2680435 w 2963868"/>
                      <a:gd name="connsiteY23" fmla="*/ 607237 h 1213962"/>
                      <a:gd name="connsiteX24" fmla="*/ 2466123 w 2963868"/>
                      <a:gd name="connsiteY24" fmla="*/ 614381 h 1213962"/>
                      <a:gd name="connsiteX0" fmla="*/ 2466123 w 2963868"/>
                      <a:gd name="connsiteY0" fmla="*/ 639410 h 1238991"/>
                      <a:gd name="connsiteX1" fmla="*/ 1968442 w 2963868"/>
                      <a:gd name="connsiteY1" fmla="*/ 53622 h 1238991"/>
                      <a:gd name="connsiteX2" fmla="*/ 613511 w 2963868"/>
                      <a:gd name="connsiteY2" fmla="*/ 96485 h 1238991"/>
                      <a:gd name="connsiteX3" fmla="*/ 632561 w 2963868"/>
                      <a:gd name="connsiteY3" fmla="*/ 670365 h 1238991"/>
                      <a:gd name="connsiteX4" fmla="*/ 265848 w 2963868"/>
                      <a:gd name="connsiteY4" fmla="*/ 717991 h 1238991"/>
                      <a:gd name="connsiteX5" fmla="*/ 1529 w 2963868"/>
                      <a:gd name="connsiteY5" fmla="*/ 932303 h 1238991"/>
                      <a:gd name="connsiteX6" fmla="*/ 172979 w 2963868"/>
                      <a:gd name="connsiteY6" fmla="*/ 1132328 h 1238991"/>
                      <a:gd name="connsiteX7" fmla="*/ 492067 w 2963868"/>
                      <a:gd name="connsiteY7" fmla="*/ 1153760 h 1238991"/>
                      <a:gd name="connsiteX8" fmla="*/ 942123 w 2963868"/>
                      <a:gd name="connsiteY8" fmla="*/ 1072797 h 1238991"/>
                      <a:gd name="connsiteX9" fmla="*/ 1082617 w 2963868"/>
                      <a:gd name="connsiteY9" fmla="*/ 1051366 h 1238991"/>
                      <a:gd name="connsiteX10" fmla="*/ 1158817 w 2963868"/>
                      <a:gd name="connsiteY10" fmla="*/ 1137091 h 1238991"/>
                      <a:gd name="connsiteX11" fmla="*/ 1223110 w 2963868"/>
                      <a:gd name="connsiteY11" fmla="*/ 1237103 h 1238991"/>
                      <a:gd name="connsiteX12" fmla="*/ 1568392 w 2963868"/>
                      <a:gd name="connsiteY12" fmla="*/ 1191860 h 1238991"/>
                      <a:gd name="connsiteX13" fmla="*/ 1837473 w 2963868"/>
                      <a:gd name="connsiteY13" fmla="*/ 1063272 h 1238991"/>
                      <a:gd name="connsiteX14" fmla="*/ 1961298 w 2963868"/>
                      <a:gd name="connsiteY14" fmla="*/ 1084703 h 1238991"/>
                      <a:gd name="connsiteX15" fmla="*/ 2168467 w 2963868"/>
                      <a:gd name="connsiteY15" fmla="*/ 1213291 h 1238991"/>
                      <a:gd name="connsiteX16" fmla="*/ 2766160 w 2963868"/>
                      <a:gd name="connsiteY16" fmla="*/ 1225197 h 1238991"/>
                      <a:gd name="connsiteX17" fmla="*/ 2885223 w 2963868"/>
                      <a:gd name="connsiteY17" fmla="*/ 1098991 h 1238991"/>
                      <a:gd name="connsiteX18" fmla="*/ 2825692 w 2963868"/>
                      <a:gd name="connsiteY18" fmla="*/ 1003741 h 1238991"/>
                      <a:gd name="connsiteX19" fmla="*/ 2635192 w 2963868"/>
                      <a:gd name="connsiteY19" fmla="*/ 987072 h 1238991"/>
                      <a:gd name="connsiteX20" fmla="*/ 2882842 w 2963868"/>
                      <a:gd name="connsiteY20" fmla="*/ 939447 h 1238991"/>
                      <a:gd name="connsiteX21" fmla="*/ 2963804 w 2963868"/>
                      <a:gd name="connsiteY21" fmla="*/ 760853 h 1238991"/>
                      <a:gd name="connsiteX22" fmla="*/ 2873317 w 2963868"/>
                      <a:gd name="connsiteY22" fmla="*/ 641791 h 1238991"/>
                      <a:gd name="connsiteX23" fmla="*/ 2680435 w 2963868"/>
                      <a:gd name="connsiteY23" fmla="*/ 632266 h 1238991"/>
                      <a:gd name="connsiteX24" fmla="*/ 2466123 w 2963868"/>
                      <a:gd name="connsiteY24" fmla="*/ 639410 h 1238991"/>
                      <a:gd name="connsiteX0" fmla="*/ 2466123 w 2963868"/>
                      <a:gd name="connsiteY0" fmla="*/ 618753 h 1218334"/>
                      <a:gd name="connsiteX1" fmla="*/ 1968442 w 2963868"/>
                      <a:gd name="connsiteY1" fmla="*/ 32965 h 1218334"/>
                      <a:gd name="connsiteX2" fmla="*/ 613511 w 2963868"/>
                      <a:gd name="connsiteY2" fmla="*/ 75828 h 1218334"/>
                      <a:gd name="connsiteX3" fmla="*/ 632561 w 2963868"/>
                      <a:gd name="connsiteY3" fmla="*/ 649708 h 1218334"/>
                      <a:gd name="connsiteX4" fmla="*/ 265848 w 2963868"/>
                      <a:gd name="connsiteY4" fmla="*/ 697334 h 1218334"/>
                      <a:gd name="connsiteX5" fmla="*/ 1529 w 2963868"/>
                      <a:gd name="connsiteY5" fmla="*/ 911646 h 1218334"/>
                      <a:gd name="connsiteX6" fmla="*/ 172979 w 2963868"/>
                      <a:gd name="connsiteY6" fmla="*/ 1111671 h 1218334"/>
                      <a:gd name="connsiteX7" fmla="*/ 492067 w 2963868"/>
                      <a:gd name="connsiteY7" fmla="*/ 1133103 h 1218334"/>
                      <a:gd name="connsiteX8" fmla="*/ 942123 w 2963868"/>
                      <a:gd name="connsiteY8" fmla="*/ 1052140 h 1218334"/>
                      <a:gd name="connsiteX9" fmla="*/ 1082617 w 2963868"/>
                      <a:gd name="connsiteY9" fmla="*/ 1030709 h 1218334"/>
                      <a:gd name="connsiteX10" fmla="*/ 1158817 w 2963868"/>
                      <a:gd name="connsiteY10" fmla="*/ 1116434 h 1218334"/>
                      <a:gd name="connsiteX11" fmla="*/ 1223110 w 2963868"/>
                      <a:gd name="connsiteY11" fmla="*/ 1216446 h 1218334"/>
                      <a:gd name="connsiteX12" fmla="*/ 1568392 w 2963868"/>
                      <a:gd name="connsiteY12" fmla="*/ 1171203 h 1218334"/>
                      <a:gd name="connsiteX13" fmla="*/ 1837473 w 2963868"/>
                      <a:gd name="connsiteY13" fmla="*/ 1042615 h 1218334"/>
                      <a:gd name="connsiteX14" fmla="*/ 1961298 w 2963868"/>
                      <a:gd name="connsiteY14" fmla="*/ 1064046 h 1218334"/>
                      <a:gd name="connsiteX15" fmla="*/ 2168467 w 2963868"/>
                      <a:gd name="connsiteY15" fmla="*/ 1192634 h 1218334"/>
                      <a:gd name="connsiteX16" fmla="*/ 2766160 w 2963868"/>
                      <a:gd name="connsiteY16" fmla="*/ 1204540 h 1218334"/>
                      <a:gd name="connsiteX17" fmla="*/ 2885223 w 2963868"/>
                      <a:gd name="connsiteY17" fmla="*/ 1078334 h 1218334"/>
                      <a:gd name="connsiteX18" fmla="*/ 2825692 w 2963868"/>
                      <a:gd name="connsiteY18" fmla="*/ 983084 h 1218334"/>
                      <a:gd name="connsiteX19" fmla="*/ 2635192 w 2963868"/>
                      <a:gd name="connsiteY19" fmla="*/ 966415 h 1218334"/>
                      <a:gd name="connsiteX20" fmla="*/ 2882842 w 2963868"/>
                      <a:gd name="connsiteY20" fmla="*/ 918790 h 1218334"/>
                      <a:gd name="connsiteX21" fmla="*/ 2963804 w 2963868"/>
                      <a:gd name="connsiteY21" fmla="*/ 740196 h 1218334"/>
                      <a:gd name="connsiteX22" fmla="*/ 2873317 w 2963868"/>
                      <a:gd name="connsiteY22" fmla="*/ 621134 h 1218334"/>
                      <a:gd name="connsiteX23" fmla="*/ 2680435 w 2963868"/>
                      <a:gd name="connsiteY23" fmla="*/ 611609 h 1218334"/>
                      <a:gd name="connsiteX24" fmla="*/ 2466123 w 2963868"/>
                      <a:gd name="connsiteY24" fmla="*/ 618753 h 1218334"/>
                      <a:gd name="connsiteX0" fmla="*/ 2466123 w 2963868"/>
                      <a:gd name="connsiteY0" fmla="*/ 618753 h 1218334"/>
                      <a:gd name="connsiteX1" fmla="*/ 1968442 w 2963868"/>
                      <a:gd name="connsiteY1" fmla="*/ 32965 h 1218334"/>
                      <a:gd name="connsiteX2" fmla="*/ 613511 w 2963868"/>
                      <a:gd name="connsiteY2" fmla="*/ 75828 h 1218334"/>
                      <a:gd name="connsiteX3" fmla="*/ 632561 w 2963868"/>
                      <a:gd name="connsiteY3" fmla="*/ 649708 h 1218334"/>
                      <a:gd name="connsiteX4" fmla="*/ 265848 w 2963868"/>
                      <a:gd name="connsiteY4" fmla="*/ 697334 h 1218334"/>
                      <a:gd name="connsiteX5" fmla="*/ 1529 w 2963868"/>
                      <a:gd name="connsiteY5" fmla="*/ 911646 h 1218334"/>
                      <a:gd name="connsiteX6" fmla="*/ 172979 w 2963868"/>
                      <a:gd name="connsiteY6" fmla="*/ 1111671 h 1218334"/>
                      <a:gd name="connsiteX7" fmla="*/ 492067 w 2963868"/>
                      <a:gd name="connsiteY7" fmla="*/ 1133103 h 1218334"/>
                      <a:gd name="connsiteX8" fmla="*/ 942123 w 2963868"/>
                      <a:gd name="connsiteY8" fmla="*/ 1052140 h 1218334"/>
                      <a:gd name="connsiteX9" fmla="*/ 1082617 w 2963868"/>
                      <a:gd name="connsiteY9" fmla="*/ 1030709 h 1218334"/>
                      <a:gd name="connsiteX10" fmla="*/ 1158817 w 2963868"/>
                      <a:gd name="connsiteY10" fmla="*/ 1116434 h 1218334"/>
                      <a:gd name="connsiteX11" fmla="*/ 1223110 w 2963868"/>
                      <a:gd name="connsiteY11" fmla="*/ 1216446 h 1218334"/>
                      <a:gd name="connsiteX12" fmla="*/ 1568392 w 2963868"/>
                      <a:gd name="connsiteY12" fmla="*/ 1171203 h 1218334"/>
                      <a:gd name="connsiteX13" fmla="*/ 1837473 w 2963868"/>
                      <a:gd name="connsiteY13" fmla="*/ 1042615 h 1218334"/>
                      <a:gd name="connsiteX14" fmla="*/ 1961298 w 2963868"/>
                      <a:gd name="connsiteY14" fmla="*/ 1064046 h 1218334"/>
                      <a:gd name="connsiteX15" fmla="*/ 2168467 w 2963868"/>
                      <a:gd name="connsiteY15" fmla="*/ 1192634 h 1218334"/>
                      <a:gd name="connsiteX16" fmla="*/ 2766160 w 2963868"/>
                      <a:gd name="connsiteY16" fmla="*/ 1204540 h 1218334"/>
                      <a:gd name="connsiteX17" fmla="*/ 2885223 w 2963868"/>
                      <a:gd name="connsiteY17" fmla="*/ 1078334 h 1218334"/>
                      <a:gd name="connsiteX18" fmla="*/ 2825692 w 2963868"/>
                      <a:gd name="connsiteY18" fmla="*/ 983084 h 1218334"/>
                      <a:gd name="connsiteX19" fmla="*/ 2635192 w 2963868"/>
                      <a:gd name="connsiteY19" fmla="*/ 966415 h 1218334"/>
                      <a:gd name="connsiteX20" fmla="*/ 2882842 w 2963868"/>
                      <a:gd name="connsiteY20" fmla="*/ 918790 h 1218334"/>
                      <a:gd name="connsiteX21" fmla="*/ 2963804 w 2963868"/>
                      <a:gd name="connsiteY21" fmla="*/ 740196 h 1218334"/>
                      <a:gd name="connsiteX22" fmla="*/ 2873317 w 2963868"/>
                      <a:gd name="connsiteY22" fmla="*/ 621134 h 1218334"/>
                      <a:gd name="connsiteX23" fmla="*/ 2680435 w 2963868"/>
                      <a:gd name="connsiteY23" fmla="*/ 611609 h 1218334"/>
                      <a:gd name="connsiteX24" fmla="*/ 2466123 w 2963868"/>
                      <a:gd name="connsiteY24" fmla="*/ 618753 h 1218334"/>
                      <a:gd name="connsiteX0" fmla="*/ 2466123 w 2963868"/>
                      <a:gd name="connsiteY0" fmla="*/ 618753 h 1218334"/>
                      <a:gd name="connsiteX1" fmla="*/ 1968442 w 2963868"/>
                      <a:gd name="connsiteY1" fmla="*/ 32965 h 1218334"/>
                      <a:gd name="connsiteX2" fmla="*/ 613511 w 2963868"/>
                      <a:gd name="connsiteY2" fmla="*/ 75828 h 1218334"/>
                      <a:gd name="connsiteX3" fmla="*/ 632561 w 2963868"/>
                      <a:gd name="connsiteY3" fmla="*/ 649708 h 1218334"/>
                      <a:gd name="connsiteX4" fmla="*/ 265848 w 2963868"/>
                      <a:gd name="connsiteY4" fmla="*/ 697334 h 1218334"/>
                      <a:gd name="connsiteX5" fmla="*/ 1529 w 2963868"/>
                      <a:gd name="connsiteY5" fmla="*/ 911646 h 1218334"/>
                      <a:gd name="connsiteX6" fmla="*/ 172979 w 2963868"/>
                      <a:gd name="connsiteY6" fmla="*/ 1111671 h 1218334"/>
                      <a:gd name="connsiteX7" fmla="*/ 492067 w 2963868"/>
                      <a:gd name="connsiteY7" fmla="*/ 1133103 h 1218334"/>
                      <a:gd name="connsiteX8" fmla="*/ 942123 w 2963868"/>
                      <a:gd name="connsiteY8" fmla="*/ 1052140 h 1218334"/>
                      <a:gd name="connsiteX9" fmla="*/ 1082617 w 2963868"/>
                      <a:gd name="connsiteY9" fmla="*/ 1030709 h 1218334"/>
                      <a:gd name="connsiteX10" fmla="*/ 1158817 w 2963868"/>
                      <a:gd name="connsiteY10" fmla="*/ 1116434 h 1218334"/>
                      <a:gd name="connsiteX11" fmla="*/ 1223110 w 2963868"/>
                      <a:gd name="connsiteY11" fmla="*/ 1216446 h 1218334"/>
                      <a:gd name="connsiteX12" fmla="*/ 1568392 w 2963868"/>
                      <a:gd name="connsiteY12" fmla="*/ 1171203 h 1218334"/>
                      <a:gd name="connsiteX13" fmla="*/ 1837473 w 2963868"/>
                      <a:gd name="connsiteY13" fmla="*/ 1042615 h 1218334"/>
                      <a:gd name="connsiteX14" fmla="*/ 1961298 w 2963868"/>
                      <a:gd name="connsiteY14" fmla="*/ 1064046 h 1218334"/>
                      <a:gd name="connsiteX15" fmla="*/ 2168467 w 2963868"/>
                      <a:gd name="connsiteY15" fmla="*/ 1192634 h 1218334"/>
                      <a:gd name="connsiteX16" fmla="*/ 2766160 w 2963868"/>
                      <a:gd name="connsiteY16" fmla="*/ 1204540 h 1218334"/>
                      <a:gd name="connsiteX17" fmla="*/ 2885223 w 2963868"/>
                      <a:gd name="connsiteY17" fmla="*/ 1078334 h 1218334"/>
                      <a:gd name="connsiteX18" fmla="*/ 2825692 w 2963868"/>
                      <a:gd name="connsiteY18" fmla="*/ 983084 h 1218334"/>
                      <a:gd name="connsiteX19" fmla="*/ 2635192 w 2963868"/>
                      <a:gd name="connsiteY19" fmla="*/ 966415 h 1218334"/>
                      <a:gd name="connsiteX20" fmla="*/ 2882842 w 2963868"/>
                      <a:gd name="connsiteY20" fmla="*/ 918790 h 1218334"/>
                      <a:gd name="connsiteX21" fmla="*/ 2963804 w 2963868"/>
                      <a:gd name="connsiteY21" fmla="*/ 740196 h 1218334"/>
                      <a:gd name="connsiteX22" fmla="*/ 2873317 w 2963868"/>
                      <a:gd name="connsiteY22" fmla="*/ 621134 h 1218334"/>
                      <a:gd name="connsiteX23" fmla="*/ 2680435 w 2963868"/>
                      <a:gd name="connsiteY23" fmla="*/ 611609 h 1218334"/>
                      <a:gd name="connsiteX24" fmla="*/ 2466123 w 2963868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11646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11646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11646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35459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5670 w 2963415"/>
                      <a:gd name="connsiteY0" fmla="*/ 618753 h 1218334"/>
                      <a:gd name="connsiteX1" fmla="*/ 1967989 w 2963415"/>
                      <a:gd name="connsiteY1" fmla="*/ 32965 h 1218334"/>
                      <a:gd name="connsiteX2" fmla="*/ 613058 w 2963415"/>
                      <a:gd name="connsiteY2" fmla="*/ 75828 h 1218334"/>
                      <a:gd name="connsiteX3" fmla="*/ 632108 w 2963415"/>
                      <a:gd name="connsiteY3" fmla="*/ 649708 h 1218334"/>
                      <a:gd name="connsiteX4" fmla="*/ 263013 w 2963415"/>
                      <a:gd name="connsiteY4" fmla="*/ 683047 h 1218334"/>
                      <a:gd name="connsiteX5" fmla="*/ 1076 w 2963415"/>
                      <a:gd name="connsiteY5" fmla="*/ 935459 h 1218334"/>
                      <a:gd name="connsiteX6" fmla="*/ 172526 w 2963415"/>
                      <a:gd name="connsiteY6" fmla="*/ 1111671 h 1218334"/>
                      <a:gd name="connsiteX7" fmla="*/ 491614 w 2963415"/>
                      <a:gd name="connsiteY7" fmla="*/ 1133103 h 1218334"/>
                      <a:gd name="connsiteX8" fmla="*/ 941670 w 2963415"/>
                      <a:gd name="connsiteY8" fmla="*/ 1052140 h 1218334"/>
                      <a:gd name="connsiteX9" fmla="*/ 1082164 w 2963415"/>
                      <a:gd name="connsiteY9" fmla="*/ 1030709 h 1218334"/>
                      <a:gd name="connsiteX10" fmla="*/ 1158364 w 2963415"/>
                      <a:gd name="connsiteY10" fmla="*/ 1116434 h 1218334"/>
                      <a:gd name="connsiteX11" fmla="*/ 1222657 w 2963415"/>
                      <a:gd name="connsiteY11" fmla="*/ 1216446 h 1218334"/>
                      <a:gd name="connsiteX12" fmla="*/ 1567939 w 2963415"/>
                      <a:gd name="connsiteY12" fmla="*/ 1171203 h 1218334"/>
                      <a:gd name="connsiteX13" fmla="*/ 1837020 w 2963415"/>
                      <a:gd name="connsiteY13" fmla="*/ 1042615 h 1218334"/>
                      <a:gd name="connsiteX14" fmla="*/ 1960845 w 2963415"/>
                      <a:gd name="connsiteY14" fmla="*/ 1064046 h 1218334"/>
                      <a:gd name="connsiteX15" fmla="*/ 2168014 w 2963415"/>
                      <a:gd name="connsiteY15" fmla="*/ 1192634 h 1218334"/>
                      <a:gd name="connsiteX16" fmla="*/ 2765707 w 2963415"/>
                      <a:gd name="connsiteY16" fmla="*/ 1204540 h 1218334"/>
                      <a:gd name="connsiteX17" fmla="*/ 2884770 w 2963415"/>
                      <a:gd name="connsiteY17" fmla="*/ 1078334 h 1218334"/>
                      <a:gd name="connsiteX18" fmla="*/ 2825239 w 2963415"/>
                      <a:gd name="connsiteY18" fmla="*/ 983084 h 1218334"/>
                      <a:gd name="connsiteX19" fmla="*/ 2634739 w 2963415"/>
                      <a:gd name="connsiteY19" fmla="*/ 966415 h 1218334"/>
                      <a:gd name="connsiteX20" fmla="*/ 2882389 w 2963415"/>
                      <a:gd name="connsiteY20" fmla="*/ 918790 h 1218334"/>
                      <a:gd name="connsiteX21" fmla="*/ 2963351 w 2963415"/>
                      <a:gd name="connsiteY21" fmla="*/ 740196 h 1218334"/>
                      <a:gd name="connsiteX22" fmla="*/ 2872864 w 2963415"/>
                      <a:gd name="connsiteY22" fmla="*/ 621134 h 1218334"/>
                      <a:gd name="connsiteX23" fmla="*/ 2679982 w 2963415"/>
                      <a:gd name="connsiteY23" fmla="*/ 611609 h 1218334"/>
                      <a:gd name="connsiteX24" fmla="*/ 2465670 w 2963415"/>
                      <a:gd name="connsiteY24" fmla="*/ 618753 h 1218334"/>
                      <a:gd name="connsiteX0" fmla="*/ 2465049 w 2962794"/>
                      <a:gd name="connsiteY0" fmla="*/ 618753 h 1218334"/>
                      <a:gd name="connsiteX1" fmla="*/ 1967368 w 2962794"/>
                      <a:gd name="connsiteY1" fmla="*/ 32965 h 1218334"/>
                      <a:gd name="connsiteX2" fmla="*/ 612437 w 2962794"/>
                      <a:gd name="connsiteY2" fmla="*/ 75828 h 1218334"/>
                      <a:gd name="connsiteX3" fmla="*/ 631487 w 2962794"/>
                      <a:gd name="connsiteY3" fmla="*/ 649708 h 1218334"/>
                      <a:gd name="connsiteX4" fmla="*/ 262392 w 2962794"/>
                      <a:gd name="connsiteY4" fmla="*/ 683047 h 1218334"/>
                      <a:gd name="connsiteX5" fmla="*/ 455 w 2962794"/>
                      <a:gd name="connsiteY5" fmla="*/ 935459 h 1218334"/>
                      <a:gd name="connsiteX6" fmla="*/ 171905 w 2962794"/>
                      <a:gd name="connsiteY6" fmla="*/ 1111671 h 1218334"/>
                      <a:gd name="connsiteX7" fmla="*/ 490993 w 2962794"/>
                      <a:gd name="connsiteY7" fmla="*/ 1133103 h 1218334"/>
                      <a:gd name="connsiteX8" fmla="*/ 941049 w 2962794"/>
                      <a:gd name="connsiteY8" fmla="*/ 1052140 h 1218334"/>
                      <a:gd name="connsiteX9" fmla="*/ 1081543 w 2962794"/>
                      <a:gd name="connsiteY9" fmla="*/ 1030709 h 1218334"/>
                      <a:gd name="connsiteX10" fmla="*/ 1157743 w 2962794"/>
                      <a:gd name="connsiteY10" fmla="*/ 1116434 h 1218334"/>
                      <a:gd name="connsiteX11" fmla="*/ 1222036 w 2962794"/>
                      <a:gd name="connsiteY11" fmla="*/ 1216446 h 1218334"/>
                      <a:gd name="connsiteX12" fmla="*/ 1567318 w 2962794"/>
                      <a:gd name="connsiteY12" fmla="*/ 1171203 h 1218334"/>
                      <a:gd name="connsiteX13" fmla="*/ 1836399 w 2962794"/>
                      <a:gd name="connsiteY13" fmla="*/ 1042615 h 1218334"/>
                      <a:gd name="connsiteX14" fmla="*/ 1960224 w 2962794"/>
                      <a:gd name="connsiteY14" fmla="*/ 1064046 h 1218334"/>
                      <a:gd name="connsiteX15" fmla="*/ 2167393 w 2962794"/>
                      <a:gd name="connsiteY15" fmla="*/ 1192634 h 1218334"/>
                      <a:gd name="connsiteX16" fmla="*/ 2765086 w 2962794"/>
                      <a:gd name="connsiteY16" fmla="*/ 1204540 h 1218334"/>
                      <a:gd name="connsiteX17" fmla="*/ 2884149 w 2962794"/>
                      <a:gd name="connsiteY17" fmla="*/ 1078334 h 1218334"/>
                      <a:gd name="connsiteX18" fmla="*/ 2824618 w 2962794"/>
                      <a:gd name="connsiteY18" fmla="*/ 983084 h 1218334"/>
                      <a:gd name="connsiteX19" fmla="*/ 2634118 w 2962794"/>
                      <a:gd name="connsiteY19" fmla="*/ 966415 h 1218334"/>
                      <a:gd name="connsiteX20" fmla="*/ 2881768 w 2962794"/>
                      <a:gd name="connsiteY20" fmla="*/ 918790 h 1218334"/>
                      <a:gd name="connsiteX21" fmla="*/ 2962730 w 2962794"/>
                      <a:gd name="connsiteY21" fmla="*/ 740196 h 1218334"/>
                      <a:gd name="connsiteX22" fmla="*/ 2872243 w 2962794"/>
                      <a:gd name="connsiteY22" fmla="*/ 621134 h 1218334"/>
                      <a:gd name="connsiteX23" fmla="*/ 2679361 w 2962794"/>
                      <a:gd name="connsiteY23" fmla="*/ 611609 h 1218334"/>
                      <a:gd name="connsiteX24" fmla="*/ 2465049 w 2962794"/>
                      <a:gd name="connsiteY24" fmla="*/ 618753 h 1218334"/>
                      <a:gd name="connsiteX0" fmla="*/ 2465049 w 2962794"/>
                      <a:gd name="connsiteY0" fmla="*/ 618753 h 1218334"/>
                      <a:gd name="connsiteX1" fmla="*/ 1967368 w 2962794"/>
                      <a:gd name="connsiteY1" fmla="*/ 32965 h 1218334"/>
                      <a:gd name="connsiteX2" fmla="*/ 612437 w 2962794"/>
                      <a:gd name="connsiteY2" fmla="*/ 75828 h 1218334"/>
                      <a:gd name="connsiteX3" fmla="*/ 631487 w 2962794"/>
                      <a:gd name="connsiteY3" fmla="*/ 649708 h 1218334"/>
                      <a:gd name="connsiteX4" fmla="*/ 262392 w 2962794"/>
                      <a:gd name="connsiteY4" fmla="*/ 683047 h 1218334"/>
                      <a:gd name="connsiteX5" fmla="*/ 455 w 2962794"/>
                      <a:gd name="connsiteY5" fmla="*/ 935459 h 1218334"/>
                      <a:gd name="connsiteX6" fmla="*/ 171905 w 2962794"/>
                      <a:gd name="connsiteY6" fmla="*/ 1111671 h 1218334"/>
                      <a:gd name="connsiteX7" fmla="*/ 490993 w 2962794"/>
                      <a:gd name="connsiteY7" fmla="*/ 1133103 h 1218334"/>
                      <a:gd name="connsiteX8" fmla="*/ 941049 w 2962794"/>
                      <a:gd name="connsiteY8" fmla="*/ 1052140 h 1218334"/>
                      <a:gd name="connsiteX9" fmla="*/ 1081543 w 2962794"/>
                      <a:gd name="connsiteY9" fmla="*/ 1030709 h 1218334"/>
                      <a:gd name="connsiteX10" fmla="*/ 1157743 w 2962794"/>
                      <a:gd name="connsiteY10" fmla="*/ 1116434 h 1218334"/>
                      <a:gd name="connsiteX11" fmla="*/ 1222036 w 2962794"/>
                      <a:gd name="connsiteY11" fmla="*/ 1216446 h 1218334"/>
                      <a:gd name="connsiteX12" fmla="*/ 1567318 w 2962794"/>
                      <a:gd name="connsiteY12" fmla="*/ 1171203 h 1218334"/>
                      <a:gd name="connsiteX13" fmla="*/ 1836399 w 2962794"/>
                      <a:gd name="connsiteY13" fmla="*/ 1042615 h 1218334"/>
                      <a:gd name="connsiteX14" fmla="*/ 1960224 w 2962794"/>
                      <a:gd name="connsiteY14" fmla="*/ 1064046 h 1218334"/>
                      <a:gd name="connsiteX15" fmla="*/ 2167393 w 2962794"/>
                      <a:gd name="connsiteY15" fmla="*/ 1192634 h 1218334"/>
                      <a:gd name="connsiteX16" fmla="*/ 2765086 w 2962794"/>
                      <a:gd name="connsiteY16" fmla="*/ 1204540 h 1218334"/>
                      <a:gd name="connsiteX17" fmla="*/ 2884149 w 2962794"/>
                      <a:gd name="connsiteY17" fmla="*/ 1078334 h 1218334"/>
                      <a:gd name="connsiteX18" fmla="*/ 2824618 w 2962794"/>
                      <a:gd name="connsiteY18" fmla="*/ 983084 h 1218334"/>
                      <a:gd name="connsiteX19" fmla="*/ 2634118 w 2962794"/>
                      <a:gd name="connsiteY19" fmla="*/ 966415 h 1218334"/>
                      <a:gd name="connsiteX20" fmla="*/ 2881768 w 2962794"/>
                      <a:gd name="connsiteY20" fmla="*/ 918790 h 1218334"/>
                      <a:gd name="connsiteX21" fmla="*/ 2962730 w 2962794"/>
                      <a:gd name="connsiteY21" fmla="*/ 740196 h 1218334"/>
                      <a:gd name="connsiteX22" fmla="*/ 2872243 w 2962794"/>
                      <a:gd name="connsiteY22" fmla="*/ 621134 h 1218334"/>
                      <a:gd name="connsiteX23" fmla="*/ 2679361 w 2962794"/>
                      <a:gd name="connsiteY23" fmla="*/ 611609 h 1218334"/>
                      <a:gd name="connsiteX24" fmla="*/ 2465049 w 2962794"/>
                      <a:gd name="connsiteY24" fmla="*/ 618753 h 1218334"/>
                      <a:gd name="connsiteX0" fmla="*/ 2465049 w 2962794"/>
                      <a:gd name="connsiteY0" fmla="*/ 618753 h 1218334"/>
                      <a:gd name="connsiteX1" fmla="*/ 1967368 w 2962794"/>
                      <a:gd name="connsiteY1" fmla="*/ 32965 h 1218334"/>
                      <a:gd name="connsiteX2" fmla="*/ 612437 w 2962794"/>
                      <a:gd name="connsiteY2" fmla="*/ 75828 h 1218334"/>
                      <a:gd name="connsiteX3" fmla="*/ 631487 w 2962794"/>
                      <a:gd name="connsiteY3" fmla="*/ 649708 h 1218334"/>
                      <a:gd name="connsiteX4" fmla="*/ 262392 w 2962794"/>
                      <a:gd name="connsiteY4" fmla="*/ 683047 h 1218334"/>
                      <a:gd name="connsiteX5" fmla="*/ 455 w 2962794"/>
                      <a:gd name="connsiteY5" fmla="*/ 935459 h 1218334"/>
                      <a:gd name="connsiteX6" fmla="*/ 171905 w 2962794"/>
                      <a:gd name="connsiteY6" fmla="*/ 1111671 h 1218334"/>
                      <a:gd name="connsiteX7" fmla="*/ 490993 w 2962794"/>
                      <a:gd name="connsiteY7" fmla="*/ 1133103 h 1218334"/>
                      <a:gd name="connsiteX8" fmla="*/ 941049 w 2962794"/>
                      <a:gd name="connsiteY8" fmla="*/ 1052140 h 1218334"/>
                      <a:gd name="connsiteX9" fmla="*/ 1081543 w 2962794"/>
                      <a:gd name="connsiteY9" fmla="*/ 1030709 h 1218334"/>
                      <a:gd name="connsiteX10" fmla="*/ 1157743 w 2962794"/>
                      <a:gd name="connsiteY10" fmla="*/ 1116434 h 1218334"/>
                      <a:gd name="connsiteX11" fmla="*/ 1222036 w 2962794"/>
                      <a:gd name="connsiteY11" fmla="*/ 1216446 h 1218334"/>
                      <a:gd name="connsiteX12" fmla="*/ 1567318 w 2962794"/>
                      <a:gd name="connsiteY12" fmla="*/ 1171203 h 1218334"/>
                      <a:gd name="connsiteX13" fmla="*/ 1836399 w 2962794"/>
                      <a:gd name="connsiteY13" fmla="*/ 1042615 h 1218334"/>
                      <a:gd name="connsiteX14" fmla="*/ 1960224 w 2962794"/>
                      <a:gd name="connsiteY14" fmla="*/ 1064046 h 1218334"/>
                      <a:gd name="connsiteX15" fmla="*/ 2167393 w 2962794"/>
                      <a:gd name="connsiteY15" fmla="*/ 1192634 h 1218334"/>
                      <a:gd name="connsiteX16" fmla="*/ 2765086 w 2962794"/>
                      <a:gd name="connsiteY16" fmla="*/ 1204540 h 1218334"/>
                      <a:gd name="connsiteX17" fmla="*/ 2884149 w 2962794"/>
                      <a:gd name="connsiteY17" fmla="*/ 1078334 h 1218334"/>
                      <a:gd name="connsiteX18" fmla="*/ 2824618 w 2962794"/>
                      <a:gd name="connsiteY18" fmla="*/ 983084 h 1218334"/>
                      <a:gd name="connsiteX19" fmla="*/ 2634118 w 2962794"/>
                      <a:gd name="connsiteY19" fmla="*/ 966415 h 1218334"/>
                      <a:gd name="connsiteX20" fmla="*/ 2881768 w 2962794"/>
                      <a:gd name="connsiteY20" fmla="*/ 918790 h 1218334"/>
                      <a:gd name="connsiteX21" fmla="*/ 2962730 w 2962794"/>
                      <a:gd name="connsiteY21" fmla="*/ 740196 h 1218334"/>
                      <a:gd name="connsiteX22" fmla="*/ 2872243 w 2962794"/>
                      <a:gd name="connsiteY22" fmla="*/ 621134 h 1218334"/>
                      <a:gd name="connsiteX23" fmla="*/ 2679361 w 2962794"/>
                      <a:gd name="connsiteY23" fmla="*/ 611609 h 1218334"/>
                      <a:gd name="connsiteX24" fmla="*/ 2465049 w 2962794"/>
                      <a:gd name="connsiteY24" fmla="*/ 618753 h 1218334"/>
                      <a:gd name="connsiteX0" fmla="*/ 2465049 w 2962794"/>
                      <a:gd name="connsiteY0" fmla="*/ 618753 h 1222601"/>
                      <a:gd name="connsiteX1" fmla="*/ 1967368 w 2962794"/>
                      <a:gd name="connsiteY1" fmla="*/ 32965 h 1222601"/>
                      <a:gd name="connsiteX2" fmla="*/ 612437 w 2962794"/>
                      <a:gd name="connsiteY2" fmla="*/ 75828 h 1222601"/>
                      <a:gd name="connsiteX3" fmla="*/ 631487 w 2962794"/>
                      <a:gd name="connsiteY3" fmla="*/ 649708 h 1222601"/>
                      <a:gd name="connsiteX4" fmla="*/ 262392 w 2962794"/>
                      <a:gd name="connsiteY4" fmla="*/ 683047 h 1222601"/>
                      <a:gd name="connsiteX5" fmla="*/ 455 w 2962794"/>
                      <a:gd name="connsiteY5" fmla="*/ 935459 h 1222601"/>
                      <a:gd name="connsiteX6" fmla="*/ 171905 w 2962794"/>
                      <a:gd name="connsiteY6" fmla="*/ 1111671 h 1222601"/>
                      <a:gd name="connsiteX7" fmla="*/ 490993 w 2962794"/>
                      <a:gd name="connsiteY7" fmla="*/ 1133103 h 1222601"/>
                      <a:gd name="connsiteX8" fmla="*/ 941049 w 2962794"/>
                      <a:gd name="connsiteY8" fmla="*/ 1052140 h 1222601"/>
                      <a:gd name="connsiteX9" fmla="*/ 1081543 w 2962794"/>
                      <a:gd name="connsiteY9" fmla="*/ 1030709 h 1222601"/>
                      <a:gd name="connsiteX10" fmla="*/ 1157743 w 2962794"/>
                      <a:gd name="connsiteY10" fmla="*/ 1116434 h 1222601"/>
                      <a:gd name="connsiteX11" fmla="*/ 1222036 w 2962794"/>
                      <a:gd name="connsiteY11" fmla="*/ 1216446 h 1222601"/>
                      <a:gd name="connsiteX12" fmla="*/ 1567318 w 2962794"/>
                      <a:gd name="connsiteY12" fmla="*/ 1171203 h 1222601"/>
                      <a:gd name="connsiteX13" fmla="*/ 1836399 w 2962794"/>
                      <a:gd name="connsiteY13" fmla="*/ 1042615 h 1222601"/>
                      <a:gd name="connsiteX14" fmla="*/ 1960224 w 2962794"/>
                      <a:gd name="connsiteY14" fmla="*/ 1064046 h 1222601"/>
                      <a:gd name="connsiteX15" fmla="*/ 2167393 w 2962794"/>
                      <a:gd name="connsiteY15" fmla="*/ 1192634 h 1222601"/>
                      <a:gd name="connsiteX16" fmla="*/ 2765086 w 2962794"/>
                      <a:gd name="connsiteY16" fmla="*/ 1204540 h 1222601"/>
                      <a:gd name="connsiteX17" fmla="*/ 2884149 w 2962794"/>
                      <a:gd name="connsiteY17" fmla="*/ 1078334 h 1222601"/>
                      <a:gd name="connsiteX18" fmla="*/ 2824618 w 2962794"/>
                      <a:gd name="connsiteY18" fmla="*/ 983084 h 1222601"/>
                      <a:gd name="connsiteX19" fmla="*/ 2634118 w 2962794"/>
                      <a:gd name="connsiteY19" fmla="*/ 966415 h 1222601"/>
                      <a:gd name="connsiteX20" fmla="*/ 2881768 w 2962794"/>
                      <a:gd name="connsiteY20" fmla="*/ 918790 h 1222601"/>
                      <a:gd name="connsiteX21" fmla="*/ 2962730 w 2962794"/>
                      <a:gd name="connsiteY21" fmla="*/ 740196 h 1222601"/>
                      <a:gd name="connsiteX22" fmla="*/ 2872243 w 2962794"/>
                      <a:gd name="connsiteY22" fmla="*/ 621134 h 1222601"/>
                      <a:gd name="connsiteX23" fmla="*/ 2679361 w 2962794"/>
                      <a:gd name="connsiteY23" fmla="*/ 611609 h 1222601"/>
                      <a:gd name="connsiteX24" fmla="*/ 2465049 w 2962794"/>
                      <a:gd name="connsiteY24" fmla="*/ 618753 h 1222601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4149 w 2962794"/>
                      <a:gd name="connsiteY17" fmla="*/ 1078334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4149 w 2962794"/>
                      <a:gd name="connsiteY17" fmla="*/ 1078334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4149 w 2962794"/>
                      <a:gd name="connsiteY17" fmla="*/ 1078334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1768 w 2962794"/>
                      <a:gd name="connsiteY17" fmla="*/ 1099766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4473"/>
                      <a:gd name="connsiteX1" fmla="*/ 1967368 w 2962794"/>
                      <a:gd name="connsiteY1" fmla="*/ 32965 h 1224473"/>
                      <a:gd name="connsiteX2" fmla="*/ 612437 w 2962794"/>
                      <a:gd name="connsiteY2" fmla="*/ 75828 h 1224473"/>
                      <a:gd name="connsiteX3" fmla="*/ 631487 w 2962794"/>
                      <a:gd name="connsiteY3" fmla="*/ 649708 h 1224473"/>
                      <a:gd name="connsiteX4" fmla="*/ 262392 w 2962794"/>
                      <a:gd name="connsiteY4" fmla="*/ 683047 h 1224473"/>
                      <a:gd name="connsiteX5" fmla="*/ 455 w 2962794"/>
                      <a:gd name="connsiteY5" fmla="*/ 935459 h 1224473"/>
                      <a:gd name="connsiteX6" fmla="*/ 171905 w 2962794"/>
                      <a:gd name="connsiteY6" fmla="*/ 1111671 h 1224473"/>
                      <a:gd name="connsiteX7" fmla="*/ 490993 w 2962794"/>
                      <a:gd name="connsiteY7" fmla="*/ 1133103 h 1224473"/>
                      <a:gd name="connsiteX8" fmla="*/ 941049 w 2962794"/>
                      <a:gd name="connsiteY8" fmla="*/ 1052140 h 1224473"/>
                      <a:gd name="connsiteX9" fmla="*/ 1081543 w 2962794"/>
                      <a:gd name="connsiteY9" fmla="*/ 1030709 h 1224473"/>
                      <a:gd name="connsiteX10" fmla="*/ 1157743 w 2962794"/>
                      <a:gd name="connsiteY10" fmla="*/ 1116434 h 1224473"/>
                      <a:gd name="connsiteX11" fmla="*/ 1222036 w 2962794"/>
                      <a:gd name="connsiteY11" fmla="*/ 1216446 h 1224473"/>
                      <a:gd name="connsiteX12" fmla="*/ 1567318 w 2962794"/>
                      <a:gd name="connsiteY12" fmla="*/ 1171203 h 1224473"/>
                      <a:gd name="connsiteX13" fmla="*/ 1836399 w 2962794"/>
                      <a:gd name="connsiteY13" fmla="*/ 1042615 h 1224473"/>
                      <a:gd name="connsiteX14" fmla="*/ 1960224 w 2962794"/>
                      <a:gd name="connsiteY14" fmla="*/ 1064046 h 1224473"/>
                      <a:gd name="connsiteX15" fmla="*/ 2167393 w 2962794"/>
                      <a:gd name="connsiteY15" fmla="*/ 1192634 h 1224473"/>
                      <a:gd name="connsiteX16" fmla="*/ 2765086 w 2962794"/>
                      <a:gd name="connsiteY16" fmla="*/ 1204540 h 1224473"/>
                      <a:gd name="connsiteX17" fmla="*/ 2881768 w 2962794"/>
                      <a:gd name="connsiteY17" fmla="*/ 1099766 h 1224473"/>
                      <a:gd name="connsiteX18" fmla="*/ 2824618 w 2962794"/>
                      <a:gd name="connsiteY18" fmla="*/ 983084 h 1224473"/>
                      <a:gd name="connsiteX19" fmla="*/ 2634118 w 2962794"/>
                      <a:gd name="connsiteY19" fmla="*/ 966415 h 1224473"/>
                      <a:gd name="connsiteX20" fmla="*/ 2881768 w 2962794"/>
                      <a:gd name="connsiteY20" fmla="*/ 918790 h 1224473"/>
                      <a:gd name="connsiteX21" fmla="*/ 2962730 w 2962794"/>
                      <a:gd name="connsiteY21" fmla="*/ 740196 h 1224473"/>
                      <a:gd name="connsiteX22" fmla="*/ 2872243 w 2962794"/>
                      <a:gd name="connsiteY22" fmla="*/ 621134 h 1224473"/>
                      <a:gd name="connsiteX23" fmla="*/ 2679361 w 2962794"/>
                      <a:gd name="connsiteY23" fmla="*/ 611609 h 1224473"/>
                      <a:gd name="connsiteX24" fmla="*/ 2465049 w 2962794"/>
                      <a:gd name="connsiteY24" fmla="*/ 618753 h 1224473"/>
                      <a:gd name="connsiteX0" fmla="*/ 2465049 w 2962799"/>
                      <a:gd name="connsiteY0" fmla="*/ 618753 h 1224473"/>
                      <a:gd name="connsiteX1" fmla="*/ 1967368 w 2962799"/>
                      <a:gd name="connsiteY1" fmla="*/ 32965 h 1224473"/>
                      <a:gd name="connsiteX2" fmla="*/ 612437 w 2962799"/>
                      <a:gd name="connsiteY2" fmla="*/ 75828 h 1224473"/>
                      <a:gd name="connsiteX3" fmla="*/ 631487 w 2962799"/>
                      <a:gd name="connsiteY3" fmla="*/ 649708 h 1224473"/>
                      <a:gd name="connsiteX4" fmla="*/ 262392 w 2962799"/>
                      <a:gd name="connsiteY4" fmla="*/ 683047 h 1224473"/>
                      <a:gd name="connsiteX5" fmla="*/ 455 w 2962799"/>
                      <a:gd name="connsiteY5" fmla="*/ 935459 h 1224473"/>
                      <a:gd name="connsiteX6" fmla="*/ 171905 w 2962799"/>
                      <a:gd name="connsiteY6" fmla="*/ 1111671 h 1224473"/>
                      <a:gd name="connsiteX7" fmla="*/ 490993 w 2962799"/>
                      <a:gd name="connsiteY7" fmla="*/ 1133103 h 1224473"/>
                      <a:gd name="connsiteX8" fmla="*/ 941049 w 2962799"/>
                      <a:gd name="connsiteY8" fmla="*/ 1052140 h 1224473"/>
                      <a:gd name="connsiteX9" fmla="*/ 1081543 w 2962799"/>
                      <a:gd name="connsiteY9" fmla="*/ 1030709 h 1224473"/>
                      <a:gd name="connsiteX10" fmla="*/ 1157743 w 2962799"/>
                      <a:gd name="connsiteY10" fmla="*/ 1116434 h 1224473"/>
                      <a:gd name="connsiteX11" fmla="*/ 1222036 w 2962799"/>
                      <a:gd name="connsiteY11" fmla="*/ 1216446 h 1224473"/>
                      <a:gd name="connsiteX12" fmla="*/ 1567318 w 2962799"/>
                      <a:gd name="connsiteY12" fmla="*/ 1171203 h 1224473"/>
                      <a:gd name="connsiteX13" fmla="*/ 1836399 w 2962799"/>
                      <a:gd name="connsiteY13" fmla="*/ 1042615 h 1224473"/>
                      <a:gd name="connsiteX14" fmla="*/ 1960224 w 2962799"/>
                      <a:gd name="connsiteY14" fmla="*/ 1064046 h 1224473"/>
                      <a:gd name="connsiteX15" fmla="*/ 2167393 w 2962799"/>
                      <a:gd name="connsiteY15" fmla="*/ 1192634 h 1224473"/>
                      <a:gd name="connsiteX16" fmla="*/ 2765086 w 2962799"/>
                      <a:gd name="connsiteY16" fmla="*/ 1204540 h 1224473"/>
                      <a:gd name="connsiteX17" fmla="*/ 2881768 w 2962799"/>
                      <a:gd name="connsiteY17" fmla="*/ 1099766 h 1224473"/>
                      <a:gd name="connsiteX18" fmla="*/ 2824618 w 2962799"/>
                      <a:gd name="connsiteY18" fmla="*/ 983084 h 1224473"/>
                      <a:gd name="connsiteX19" fmla="*/ 2619830 w 2962799"/>
                      <a:gd name="connsiteY19" fmla="*/ 975940 h 1224473"/>
                      <a:gd name="connsiteX20" fmla="*/ 2881768 w 2962799"/>
                      <a:gd name="connsiteY20" fmla="*/ 918790 h 1224473"/>
                      <a:gd name="connsiteX21" fmla="*/ 2962730 w 2962799"/>
                      <a:gd name="connsiteY21" fmla="*/ 740196 h 1224473"/>
                      <a:gd name="connsiteX22" fmla="*/ 2872243 w 2962799"/>
                      <a:gd name="connsiteY22" fmla="*/ 621134 h 1224473"/>
                      <a:gd name="connsiteX23" fmla="*/ 2679361 w 2962799"/>
                      <a:gd name="connsiteY23" fmla="*/ 611609 h 1224473"/>
                      <a:gd name="connsiteX24" fmla="*/ 2465049 w 2962799"/>
                      <a:gd name="connsiteY24" fmla="*/ 618753 h 1224473"/>
                      <a:gd name="connsiteX0" fmla="*/ 2465049 w 2962820"/>
                      <a:gd name="connsiteY0" fmla="*/ 618753 h 1224473"/>
                      <a:gd name="connsiteX1" fmla="*/ 1967368 w 2962820"/>
                      <a:gd name="connsiteY1" fmla="*/ 32965 h 1224473"/>
                      <a:gd name="connsiteX2" fmla="*/ 612437 w 2962820"/>
                      <a:gd name="connsiteY2" fmla="*/ 75828 h 1224473"/>
                      <a:gd name="connsiteX3" fmla="*/ 631487 w 2962820"/>
                      <a:gd name="connsiteY3" fmla="*/ 649708 h 1224473"/>
                      <a:gd name="connsiteX4" fmla="*/ 262392 w 2962820"/>
                      <a:gd name="connsiteY4" fmla="*/ 683047 h 1224473"/>
                      <a:gd name="connsiteX5" fmla="*/ 455 w 2962820"/>
                      <a:gd name="connsiteY5" fmla="*/ 935459 h 1224473"/>
                      <a:gd name="connsiteX6" fmla="*/ 171905 w 2962820"/>
                      <a:gd name="connsiteY6" fmla="*/ 1111671 h 1224473"/>
                      <a:gd name="connsiteX7" fmla="*/ 490993 w 2962820"/>
                      <a:gd name="connsiteY7" fmla="*/ 1133103 h 1224473"/>
                      <a:gd name="connsiteX8" fmla="*/ 941049 w 2962820"/>
                      <a:gd name="connsiteY8" fmla="*/ 1052140 h 1224473"/>
                      <a:gd name="connsiteX9" fmla="*/ 1081543 w 2962820"/>
                      <a:gd name="connsiteY9" fmla="*/ 1030709 h 1224473"/>
                      <a:gd name="connsiteX10" fmla="*/ 1157743 w 2962820"/>
                      <a:gd name="connsiteY10" fmla="*/ 1116434 h 1224473"/>
                      <a:gd name="connsiteX11" fmla="*/ 1222036 w 2962820"/>
                      <a:gd name="connsiteY11" fmla="*/ 1216446 h 1224473"/>
                      <a:gd name="connsiteX12" fmla="*/ 1567318 w 2962820"/>
                      <a:gd name="connsiteY12" fmla="*/ 1171203 h 1224473"/>
                      <a:gd name="connsiteX13" fmla="*/ 1836399 w 2962820"/>
                      <a:gd name="connsiteY13" fmla="*/ 1042615 h 1224473"/>
                      <a:gd name="connsiteX14" fmla="*/ 1960224 w 2962820"/>
                      <a:gd name="connsiteY14" fmla="*/ 1064046 h 1224473"/>
                      <a:gd name="connsiteX15" fmla="*/ 2167393 w 2962820"/>
                      <a:gd name="connsiteY15" fmla="*/ 1192634 h 1224473"/>
                      <a:gd name="connsiteX16" fmla="*/ 2765086 w 2962820"/>
                      <a:gd name="connsiteY16" fmla="*/ 1204540 h 1224473"/>
                      <a:gd name="connsiteX17" fmla="*/ 2881768 w 2962820"/>
                      <a:gd name="connsiteY17" fmla="*/ 1099766 h 1224473"/>
                      <a:gd name="connsiteX18" fmla="*/ 2824618 w 2962820"/>
                      <a:gd name="connsiteY18" fmla="*/ 983084 h 1224473"/>
                      <a:gd name="connsiteX19" fmla="*/ 2581730 w 2962820"/>
                      <a:gd name="connsiteY19" fmla="*/ 961652 h 1224473"/>
                      <a:gd name="connsiteX20" fmla="*/ 2881768 w 2962820"/>
                      <a:gd name="connsiteY20" fmla="*/ 918790 h 1224473"/>
                      <a:gd name="connsiteX21" fmla="*/ 2962730 w 2962820"/>
                      <a:gd name="connsiteY21" fmla="*/ 740196 h 1224473"/>
                      <a:gd name="connsiteX22" fmla="*/ 2872243 w 2962820"/>
                      <a:gd name="connsiteY22" fmla="*/ 621134 h 1224473"/>
                      <a:gd name="connsiteX23" fmla="*/ 2679361 w 2962820"/>
                      <a:gd name="connsiteY23" fmla="*/ 611609 h 1224473"/>
                      <a:gd name="connsiteX24" fmla="*/ 2465049 w 2962820"/>
                      <a:gd name="connsiteY24" fmla="*/ 618753 h 1224473"/>
                      <a:gd name="connsiteX0" fmla="*/ 2465049 w 2962798"/>
                      <a:gd name="connsiteY0" fmla="*/ 618753 h 1224473"/>
                      <a:gd name="connsiteX1" fmla="*/ 1967368 w 2962798"/>
                      <a:gd name="connsiteY1" fmla="*/ 32965 h 1224473"/>
                      <a:gd name="connsiteX2" fmla="*/ 612437 w 2962798"/>
                      <a:gd name="connsiteY2" fmla="*/ 75828 h 1224473"/>
                      <a:gd name="connsiteX3" fmla="*/ 631487 w 2962798"/>
                      <a:gd name="connsiteY3" fmla="*/ 649708 h 1224473"/>
                      <a:gd name="connsiteX4" fmla="*/ 262392 w 2962798"/>
                      <a:gd name="connsiteY4" fmla="*/ 683047 h 1224473"/>
                      <a:gd name="connsiteX5" fmla="*/ 455 w 2962798"/>
                      <a:gd name="connsiteY5" fmla="*/ 935459 h 1224473"/>
                      <a:gd name="connsiteX6" fmla="*/ 171905 w 2962798"/>
                      <a:gd name="connsiteY6" fmla="*/ 1111671 h 1224473"/>
                      <a:gd name="connsiteX7" fmla="*/ 490993 w 2962798"/>
                      <a:gd name="connsiteY7" fmla="*/ 1133103 h 1224473"/>
                      <a:gd name="connsiteX8" fmla="*/ 941049 w 2962798"/>
                      <a:gd name="connsiteY8" fmla="*/ 1052140 h 1224473"/>
                      <a:gd name="connsiteX9" fmla="*/ 1081543 w 2962798"/>
                      <a:gd name="connsiteY9" fmla="*/ 1030709 h 1224473"/>
                      <a:gd name="connsiteX10" fmla="*/ 1157743 w 2962798"/>
                      <a:gd name="connsiteY10" fmla="*/ 1116434 h 1224473"/>
                      <a:gd name="connsiteX11" fmla="*/ 1222036 w 2962798"/>
                      <a:gd name="connsiteY11" fmla="*/ 1216446 h 1224473"/>
                      <a:gd name="connsiteX12" fmla="*/ 1567318 w 2962798"/>
                      <a:gd name="connsiteY12" fmla="*/ 1171203 h 1224473"/>
                      <a:gd name="connsiteX13" fmla="*/ 1836399 w 2962798"/>
                      <a:gd name="connsiteY13" fmla="*/ 1042615 h 1224473"/>
                      <a:gd name="connsiteX14" fmla="*/ 1960224 w 2962798"/>
                      <a:gd name="connsiteY14" fmla="*/ 1064046 h 1224473"/>
                      <a:gd name="connsiteX15" fmla="*/ 2167393 w 2962798"/>
                      <a:gd name="connsiteY15" fmla="*/ 1192634 h 1224473"/>
                      <a:gd name="connsiteX16" fmla="*/ 2765086 w 2962798"/>
                      <a:gd name="connsiteY16" fmla="*/ 1204540 h 1224473"/>
                      <a:gd name="connsiteX17" fmla="*/ 2881768 w 2962798"/>
                      <a:gd name="connsiteY17" fmla="*/ 1099766 h 1224473"/>
                      <a:gd name="connsiteX18" fmla="*/ 2824618 w 2962798"/>
                      <a:gd name="connsiteY18" fmla="*/ 983084 h 1224473"/>
                      <a:gd name="connsiteX19" fmla="*/ 2624593 w 2962798"/>
                      <a:gd name="connsiteY19" fmla="*/ 947365 h 1224473"/>
                      <a:gd name="connsiteX20" fmla="*/ 2881768 w 2962798"/>
                      <a:gd name="connsiteY20" fmla="*/ 918790 h 1224473"/>
                      <a:gd name="connsiteX21" fmla="*/ 2962730 w 2962798"/>
                      <a:gd name="connsiteY21" fmla="*/ 740196 h 1224473"/>
                      <a:gd name="connsiteX22" fmla="*/ 2872243 w 2962798"/>
                      <a:gd name="connsiteY22" fmla="*/ 621134 h 1224473"/>
                      <a:gd name="connsiteX23" fmla="*/ 2679361 w 2962798"/>
                      <a:gd name="connsiteY23" fmla="*/ 611609 h 1224473"/>
                      <a:gd name="connsiteX24" fmla="*/ 2465049 w 2962798"/>
                      <a:gd name="connsiteY24" fmla="*/ 618753 h 1224473"/>
                      <a:gd name="connsiteX0" fmla="*/ 2465049 w 2962798"/>
                      <a:gd name="connsiteY0" fmla="*/ 618753 h 1224473"/>
                      <a:gd name="connsiteX1" fmla="*/ 1967368 w 2962798"/>
                      <a:gd name="connsiteY1" fmla="*/ 32965 h 1224473"/>
                      <a:gd name="connsiteX2" fmla="*/ 612437 w 2962798"/>
                      <a:gd name="connsiteY2" fmla="*/ 75828 h 1224473"/>
                      <a:gd name="connsiteX3" fmla="*/ 631487 w 2962798"/>
                      <a:gd name="connsiteY3" fmla="*/ 649708 h 1224473"/>
                      <a:gd name="connsiteX4" fmla="*/ 262392 w 2962798"/>
                      <a:gd name="connsiteY4" fmla="*/ 683047 h 1224473"/>
                      <a:gd name="connsiteX5" fmla="*/ 455 w 2962798"/>
                      <a:gd name="connsiteY5" fmla="*/ 935459 h 1224473"/>
                      <a:gd name="connsiteX6" fmla="*/ 171905 w 2962798"/>
                      <a:gd name="connsiteY6" fmla="*/ 1111671 h 1224473"/>
                      <a:gd name="connsiteX7" fmla="*/ 490993 w 2962798"/>
                      <a:gd name="connsiteY7" fmla="*/ 1133103 h 1224473"/>
                      <a:gd name="connsiteX8" fmla="*/ 941049 w 2962798"/>
                      <a:gd name="connsiteY8" fmla="*/ 1052140 h 1224473"/>
                      <a:gd name="connsiteX9" fmla="*/ 1081543 w 2962798"/>
                      <a:gd name="connsiteY9" fmla="*/ 1030709 h 1224473"/>
                      <a:gd name="connsiteX10" fmla="*/ 1157743 w 2962798"/>
                      <a:gd name="connsiteY10" fmla="*/ 1116434 h 1224473"/>
                      <a:gd name="connsiteX11" fmla="*/ 1222036 w 2962798"/>
                      <a:gd name="connsiteY11" fmla="*/ 1216446 h 1224473"/>
                      <a:gd name="connsiteX12" fmla="*/ 1567318 w 2962798"/>
                      <a:gd name="connsiteY12" fmla="*/ 1171203 h 1224473"/>
                      <a:gd name="connsiteX13" fmla="*/ 1836399 w 2962798"/>
                      <a:gd name="connsiteY13" fmla="*/ 1042615 h 1224473"/>
                      <a:gd name="connsiteX14" fmla="*/ 1960224 w 2962798"/>
                      <a:gd name="connsiteY14" fmla="*/ 1064046 h 1224473"/>
                      <a:gd name="connsiteX15" fmla="*/ 2167393 w 2962798"/>
                      <a:gd name="connsiteY15" fmla="*/ 1192634 h 1224473"/>
                      <a:gd name="connsiteX16" fmla="*/ 2765086 w 2962798"/>
                      <a:gd name="connsiteY16" fmla="*/ 1204540 h 1224473"/>
                      <a:gd name="connsiteX17" fmla="*/ 2881768 w 2962798"/>
                      <a:gd name="connsiteY17" fmla="*/ 1099766 h 1224473"/>
                      <a:gd name="connsiteX18" fmla="*/ 2824618 w 2962798"/>
                      <a:gd name="connsiteY18" fmla="*/ 983084 h 1224473"/>
                      <a:gd name="connsiteX19" fmla="*/ 2624593 w 2962798"/>
                      <a:gd name="connsiteY19" fmla="*/ 966415 h 1224473"/>
                      <a:gd name="connsiteX20" fmla="*/ 2881768 w 2962798"/>
                      <a:gd name="connsiteY20" fmla="*/ 918790 h 1224473"/>
                      <a:gd name="connsiteX21" fmla="*/ 2962730 w 2962798"/>
                      <a:gd name="connsiteY21" fmla="*/ 740196 h 1224473"/>
                      <a:gd name="connsiteX22" fmla="*/ 2872243 w 2962798"/>
                      <a:gd name="connsiteY22" fmla="*/ 621134 h 1224473"/>
                      <a:gd name="connsiteX23" fmla="*/ 2679361 w 2962798"/>
                      <a:gd name="connsiteY23" fmla="*/ 611609 h 1224473"/>
                      <a:gd name="connsiteX24" fmla="*/ 2465049 w 2962798"/>
                      <a:gd name="connsiteY24" fmla="*/ 618753 h 1224473"/>
                      <a:gd name="connsiteX0" fmla="*/ 2465049 w 2962831"/>
                      <a:gd name="connsiteY0" fmla="*/ 618753 h 1224473"/>
                      <a:gd name="connsiteX1" fmla="*/ 1967368 w 2962831"/>
                      <a:gd name="connsiteY1" fmla="*/ 32965 h 1224473"/>
                      <a:gd name="connsiteX2" fmla="*/ 612437 w 2962831"/>
                      <a:gd name="connsiteY2" fmla="*/ 75828 h 1224473"/>
                      <a:gd name="connsiteX3" fmla="*/ 631487 w 2962831"/>
                      <a:gd name="connsiteY3" fmla="*/ 649708 h 1224473"/>
                      <a:gd name="connsiteX4" fmla="*/ 262392 w 2962831"/>
                      <a:gd name="connsiteY4" fmla="*/ 683047 h 1224473"/>
                      <a:gd name="connsiteX5" fmla="*/ 455 w 2962831"/>
                      <a:gd name="connsiteY5" fmla="*/ 935459 h 1224473"/>
                      <a:gd name="connsiteX6" fmla="*/ 171905 w 2962831"/>
                      <a:gd name="connsiteY6" fmla="*/ 1111671 h 1224473"/>
                      <a:gd name="connsiteX7" fmla="*/ 490993 w 2962831"/>
                      <a:gd name="connsiteY7" fmla="*/ 1133103 h 1224473"/>
                      <a:gd name="connsiteX8" fmla="*/ 941049 w 2962831"/>
                      <a:gd name="connsiteY8" fmla="*/ 1052140 h 1224473"/>
                      <a:gd name="connsiteX9" fmla="*/ 1081543 w 2962831"/>
                      <a:gd name="connsiteY9" fmla="*/ 1030709 h 1224473"/>
                      <a:gd name="connsiteX10" fmla="*/ 1157743 w 2962831"/>
                      <a:gd name="connsiteY10" fmla="*/ 1116434 h 1224473"/>
                      <a:gd name="connsiteX11" fmla="*/ 1222036 w 2962831"/>
                      <a:gd name="connsiteY11" fmla="*/ 1216446 h 1224473"/>
                      <a:gd name="connsiteX12" fmla="*/ 1567318 w 2962831"/>
                      <a:gd name="connsiteY12" fmla="*/ 1171203 h 1224473"/>
                      <a:gd name="connsiteX13" fmla="*/ 1836399 w 2962831"/>
                      <a:gd name="connsiteY13" fmla="*/ 1042615 h 1224473"/>
                      <a:gd name="connsiteX14" fmla="*/ 1960224 w 2962831"/>
                      <a:gd name="connsiteY14" fmla="*/ 1064046 h 1224473"/>
                      <a:gd name="connsiteX15" fmla="*/ 2167393 w 2962831"/>
                      <a:gd name="connsiteY15" fmla="*/ 1192634 h 1224473"/>
                      <a:gd name="connsiteX16" fmla="*/ 2765086 w 2962831"/>
                      <a:gd name="connsiteY16" fmla="*/ 1204540 h 1224473"/>
                      <a:gd name="connsiteX17" fmla="*/ 2881768 w 2962831"/>
                      <a:gd name="connsiteY17" fmla="*/ 1099766 h 1224473"/>
                      <a:gd name="connsiteX18" fmla="*/ 2824618 w 2962831"/>
                      <a:gd name="connsiteY18" fmla="*/ 983084 h 1224473"/>
                      <a:gd name="connsiteX19" fmla="*/ 2624593 w 2962831"/>
                      <a:gd name="connsiteY19" fmla="*/ 966415 h 1224473"/>
                      <a:gd name="connsiteX20" fmla="*/ 2881768 w 2962831"/>
                      <a:gd name="connsiteY20" fmla="*/ 918790 h 1224473"/>
                      <a:gd name="connsiteX21" fmla="*/ 2962730 w 2962831"/>
                      <a:gd name="connsiteY21" fmla="*/ 740196 h 1224473"/>
                      <a:gd name="connsiteX22" fmla="*/ 2872243 w 2962831"/>
                      <a:gd name="connsiteY22" fmla="*/ 621134 h 1224473"/>
                      <a:gd name="connsiteX23" fmla="*/ 2679361 w 2962831"/>
                      <a:gd name="connsiteY23" fmla="*/ 611609 h 1224473"/>
                      <a:gd name="connsiteX24" fmla="*/ 2465049 w 2962831"/>
                      <a:gd name="connsiteY24" fmla="*/ 618753 h 1224473"/>
                      <a:gd name="connsiteX0" fmla="*/ 2465049 w 2962831"/>
                      <a:gd name="connsiteY0" fmla="*/ 618753 h 1224473"/>
                      <a:gd name="connsiteX1" fmla="*/ 1967368 w 2962831"/>
                      <a:gd name="connsiteY1" fmla="*/ 32965 h 1224473"/>
                      <a:gd name="connsiteX2" fmla="*/ 612437 w 2962831"/>
                      <a:gd name="connsiteY2" fmla="*/ 75828 h 1224473"/>
                      <a:gd name="connsiteX3" fmla="*/ 631487 w 2962831"/>
                      <a:gd name="connsiteY3" fmla="*/ 649708 h 1224473"/>
                      <a:gd name="connsiteX4" fmla="*/ 262392 w 2962831"/>
                      <a:gd name="connsiteY4" fmla="*/ 683047 h 1224473"/>
                      <a:gd name="connsiteX5" fmla="*/ 455 w 2962831"/>
                      <a:gd name="connsiteY5" fmla="*/ 935459 h 1224473"/>
                      <a:gd name="connsiteX6" fmla="*/ 171905 w 2962831"/>
                      <a:gd name="connsiteY6" fmla="*/ 1111671 h 1224473"/>
                      <a:gd name="connsiteX7" fmla="*/ 490993 w 2962831"/>
                      <a:gd name="connsiteY7" fmla="*/ 1133103 h 1224473"/>
                      <a:gd name="connsiteX8" fmla="*/ 941049 w 2962831"/>
                      <a:gd name="connsiteY8" fmla="*/ 1052140 h 1224473"/>
                      <a:gd name="connsiteX9" fmla="*/ 1081543 w 2962831"/>
                      <a:gd name="connsiteY9" fmla="*/ 1030709 h 1224473"/>
                      <a:gd name="connsiteX10" fmla="*/ 1157743 w 2962831"/>
                      <a:gd name="connsiteY10" fmla="*/ 1116434 h 1224473"/>
                      <a:gd name="connsiteX11" fmla="*/ 1222036 w 2962831"/>
                      <a:gd name="connsiteY11" fmla="*/ 1216446 h 1224473"/>
                      <a:gd name="connsiteX12" fmla="*/ 1567318 w 2962831"/>
                      <a:gd name="connsiteY12" fmla="*/ 1171203 h 1224473"/>
                      <a:gd name="connsiteX13" fmla="*/ 1836399 w 2962831"/>
                      <a:gd name="connsiteY13" fmla="*/ 1042615 h 1224473"/>
                      <a:gd name="connsiteX14" fmla="*/ 1960224 w 2962831"/>
                      <a:gd name="connsiteY14" fmla="*/ 1064046 h 1224473"/>
                      <a:gd name="connsiteX15" fmla="*/ 2167393 w 2962831"/>
                      <a:gd name="connsiteY15" fmla="*/ 1192634 h 1224473"/>
                      <a:gd name="connsiteX16" fmla="*/ 2765086 w 2962831"/>
                      <a:gd name="connsiteY16" fmla="*/ 1204540 h 1224473"/>
                      <a:gd name="connsiteX17" fmla="*/ 2881768 w 2962831"/>
                      <a:gd name="connsiteY17" fmla="*/ 1099766 h 1224473"/>
                      <a:gd name="connsiteX18" fmla="*/ 2824618 w 2962831"/>
                      <a:gd name="connsiteY18" fmla="*/ 983084 h 1224473"/>
                      <a:gd name="connsiteX19" fmla="*/ 2624593 w 2962831"/>
                      <a:gd name="connsiteY19" fmla="*/ 966415 h 1224473"/>
                      <a:gd name="connsiteX20" fmla="*/ 2881768 w 2962831"/>
                      <a:gd name="connsiteY20" fmla="*/ 918790 h 1224473"/>
                      <a:gd name="connsiteX21" fmla="*/ 2962730 w 2962831"/>
                      <a:gd name="connsiteY21" fmla="*/ 740196 h 1224473"/>
                      <a:gd name="connsiteX22" fmla="*/ 2872243 w 2962831"/>
                      <a:gd name="connsiteY22" fmla="*/ 621134 h 1224473"/>
                      <a:gd name="connsiteX23" fmla="*/ 2679361 w 2962831"/>
                      <a:gd name="connsiteY23" fmla="*/ 611609 h 1224473"/>
                      <a:gd name="connsiteX24" fmla="*/ 2465049 w 2962831"/>
                      <a:gd name="connsiteY24" fmla="*/ 618753 h 1224473"/>
                      <a:gd name="connsiteX0" fmla="*/ 2465049 w 2962831"/>
                      <a:gd name="connsiteY0" fmla="*/ 618753 h 1224473"/>
                      <a:gd name="connsiteX1" fmla="*/ 1967368 w 2962831"/>
                      <a:gd name="connsiteY1" fmla="*/ 32965 h 1224473"/>
                      <a:gd name="connsiteX2" fmla="*/ 612437 w 2962831"/>
                      <a:gd name="connsiteY2" fmla="*/ 75828 h 1224473"/>
                      <a:gd name="connsiteX3" fmla="*/ 631487 w 2962831"/>
                      <a:gd name="connsiteY3" fmla="*/ 649708 h 1224473"/>
                      <a:gd name="connsiteX4" fmla="*/ 262392 w 2962831"/>
                      <a:gd name="connsiteY4" fmla="*/ 683047 h 1224473"/>
                      <a:gd name="connsiteX5" fmla="*/ 455 w 2962831"/>
                      <a:gd name="connsiteY5" fmla="*/ 935459 h 1224473"/>
                      <a:gd name="connsiteX6" fmla="*/ 171905 w 2962831"/>
                      <a:gd name="connsiteY6" fmla="*/ 1111671 h 1224473"/>
                      <a:gd name="connsiteX7" fmla="*/ 490993 w 2962831"/>
                      <a:gd name="connsiteY7" fmla="*/ 1133103 h 1224473"/>
                      <a:gd name="connsiteX8" fmla="*/ 941049 w 2962831"/>
                      <a:gd name="connsiteY8" fmla="*/ 1052140 h 1224473"/>
                      <a:gd name="connsiteX9" fmla="*/ 1081543 w 2962831"/>
                      <a:gd name="connsiteY9" fmla="*/ 1030709 h 1224473"/>
                      <a:gd name="connsiteX10" fmla="*/ 1157743 w 2962831"/>
                      <a:gd name="connsiteY10" fmla="*/ 1116434 h 1224473"/>
                      <a:gd name="connsiteX11" fmla="*/ 1222036 w 2962831"/>
                      <a:gd name="connsiteY11" fmla="*/ 1216446 h 1224473"/>
                      <a:gd name="connsiteX12" fmla="*/ 1567318 w 2962831"/>
                      <a:gd name="connsiteY12" fmla="*/ 1171203 h 1224473"/>
                      <a:gd name="connsiteX13" fmla="*/ 1836399 w 2962831"/>
                      <a:gd name="connsiteY13" fmla="*/ 1042615 h 1224473"/>
                      <a:gd name="connsiteX14" fmla="*/ 1960224 w 2962831"/>
                      <a:gd name="connsiteY14" fmla="*/ 1064046 h 1224473"/>
                      <a:gd name="connsiteX15" fmla="*/ 2167393 w 2962831"/>
                      <a:gd name="connsiteY15" fmla="*/ 1192634 h 1224473"/>
                      <a:gd name="connsiteX16" fmla="*/ 2765086 w 2962831"/>
                      <a:gd name="connsiteY16" fmla="*/ 1204540 h 1224473"/>
                      <a:gd name="connsiteX17" fmla="*/ 2881768 w 2962831"/>
                      <a:gd name="connsiteY17" fmla="*/ 1099766 h 1224473"/>
                      <a:gd name="connsiteX18" fmla="*/ 2824618 w 2962831"/>
                      <a:gd name="connsiteY18" fmla="*/ 983084 h 1224473"/>
                      <a:gd name="connsiteX19" fmla="*/ 2624593 w 2962831"/>
                      <a:gd name="connsiteY19" fmla="*/ 966415 h 1224473"/>
                      <a:gd name="connsiteX20" fmla="*/ 2881768 w 2962831"/>
                      <a:gd name="connsiteY20" fmla="*/ 918790 h 1224473"/>
                      <a:gd name="connsiteX21" fmla="*/ 2962730 w 2962831"/>
                      <a:gd name="connsiteY21" fmla="*/ 740196 h 1224473"/>
                      <a:gd name="connsiteX22" fmla="*/ 2872243 w 2962831"/>
                      <a:gd name="connsiteY22" fmla="*/ 621134 h 1224473"/>
                      <a:gd name="connsiteX23" fmla="*/ 2679361 w 2962831"/>
                      <a:gd name="connsiteY23" fmla="*/ 611609 h 1224473"/>
                      <a:gd name="connsiteX24" fmla="*/ 2465049 w 2962831"/>
                      <a:gd name="connsiteY24" fmla="*/ 618753 h 1224473"/>
                      <a:gd name="connsiteX0" fmla="*/ 2472193 w 2962831"/>
                      <a:gd name="connsiteY0" fmla="*/ 623855 h 1224813"/>
                      <a:gd name="connsiteX1" fmla="*/ 1967368 w 2962831"/>
                      <a:gd name="connsiteY1" fmla="*/ 33305 h 1224813"/>
                      <a:gd name="connsiteX2" fmla="*/ 612437 w 2962831"/>
                      <a:gd name="connsiteY2" fmla="*/ 76168 h 1224813"/>
                      <a:gd name="connsiteX3" fmla="*/ 631487 w 2962831"/>
                      <a:gd name="connsiteY3" fmla="*/ 650048 h 1224813"/>
                      <a:gd name="connsiteX4" fmla="*/ 262392 w 2962831"/>
                      <a:gd name="connsiteY4" fmla="*/ 683387 h 1224813"/>
                      <a:gd name="connsiteX5" fmla="*/ 455 w 2962831"/>
                      <a:gd name="connsiteY5" fmla="*/ 935799 h 1224813"/>
                      <a:gd name="connsiteX6" fmla="*/ 171905 w 2962831"/>
                      <a:gd name="connsiteY6" fmla="*/ 1112011 h 1224813"/>
                      <a:gd name="connsiteX7" fmla="*/ 490993 w 2962831"/>
                      <a:gd name="connsiteY7" fmla="*/ 1133443 h 1224813"/>
                      <a:gd name="connsiteX8" fmla="*/ 941049 w 2962831"/>
                      <a:gd name="connsiteY8" fmla="*/ 1052480 h 1224813"/>
                      <a:gd name="connsiteX9" fmla="*/ 1081543 w 2962831"/>
                      <a:gd name="connsiteY9" fmla="*/ 1031049 h 1224813"/>
                      <a:gd name="connsiteX10" fmla="*/ 1157743 w 2962831"/>
                      <a:gd name="connsiteY10" fmla="*/ 1116774 h 1224813"/>
                      <a:gd name="connsiteX11" fmla="*/ 1222036 w 2962831"/>
                      <a:gd name="connsiteY11" fmla="*/ 1216786 h 1224813"/>
                      <a:gd name="connsiteX12" fmla="*/ 1567318 w 2962831"/>
                      <a:gd name="connsiteY12" fmla="*/ 1171543 h 1224813"/>
                      <a:gd name="connsiteX13" fmla="*/ 1836399 w 2962831"/>
                      <a:gd name="connsiteY13" fmla="*/ 1042955 h 1224813"/>
                      <a:gd name="connsiteX14" fmla="*/ 1960224 w 2962831"/>
                      <a:gd name="connsiteY14" fmla="*/ 1064386 h 1224813"/>
                      <a:gd name="connsiteX15" fmla="*/ 2167393 w 2962831"/>
                      <a:gd name="connsiteY15" fmla="*/ 1192974 h 1224813"/>
                      <a:gd name="connsiteX16" fmla="*/ 2765086 w 2962831"/>
                      <a:gd name="connsiteY16" fmla="*/ 1204880 h 1224813"/>
                      <a:gd name="connsiteX17" fmla="*/ 2881768 w 2962831"/>
                      <a:gd name="connsiteY17" fmla="*/ 1100106 h 1224813"/>
                      <a:gd name="connsiteX18" fmla="*/ 2824618 w 2962831"/>
                      <a:gd name="connsiteY18" fmla="*/ 983424 h 1224813"/>
                      <a:gd name="connsiteX19" fmla="*/ 2624593 w 2962831"/>
                      <a:gd name="connsiteY19" fmla="*/ 966755 h 1224813"/>
                      <a:gd name="connsiteX20" fmla="*/ 2881768 w 2962831"/>
                      <a:gd name="connsiteY20" fmla="*/ 919130 h 1224813"/>
                      <a:gd name="connsiteX21" fmla="*/ 2962730 w 2962831"/>
                      <a:gd name="connsiteY21" fmla="*/ 740536 h 1224813"/>
                      <a:gd name="connsiteX22" fmla="*/ 2872243 w 2962831"/>
                      <a:gd name="connsiteY22" fmla="*/ 621474 h 1224813"/>
                      <a:gd name="connsiteX23" fmla="*/ 2679361 w 2962831"/>
                      <a:gd name="connsiteY23" fmla="*/ 611949 h 1224813"/>
                      <a:gd name="connsiteX24" fmla="*/ 2472193 w 2962831"/>
                      <a:gd name="connsiteY24" fmla="*/ 623855 h 1224813"/>
                      <a:gd name="connsiteX0" fmla="*/ 2472193 w 2962831"/>
                      <a:gd name="connsiteY0" fmla="*/ 623855 h 1224813"/>
                      <a:gd name="connsiteX1" fmla="*/ 1967368 w 2962831"/>
                      <a:gd name="connsiteY1" fmla="*/ 33305 h 1224813"/>
                      <a:gd name="connsiteX2" fmla="*/ 612437 w 2962831"/>
                      <a:gd name="connsiteY2" fmla="*/ 76168 h 1224813"/>
                      <a:gd name="connsiteX3" fmla="*/ 631487 w 2962831"/>
                      <a:gd name="connsiteY3" fmla="*/ 650048 h 1224813"/>
                      <a:gd name="connsiteX4" fmla="*/ 262392 w 2962831"/>
                      <a:gd name="connsiteY4" fmla="*/ 683387 h 1224813"/>
                      <a:gd name="connsiteX5" fmla="*/ 455 w 2962831"/>
                      <a:gd name="connsiteY5" fmla="*/ 935799 h 1224813"/>
                      <a:gd name="connsiteX6" fmla="*/ 171905 w 2962831"/>
                      <a:gd name="connsiteY6" fmla="*/ 1112011 h 1224813"/>
                      <a:gd name="connsiteX7" fmla="*/ 490993 w 2962831"/>
                      <a:gd name="connsiteY7" fmla="*/ 1133443 h 1224813"/>
                      <a:gd name="connsiteX8" fmla="*/ 941049 w 2962831"/>
                      <a:gd name="connsiteY8" fmla="*/ 1052480 h 1224813"/>
                      <a:gd name="connsiteX9" fmla="*/ 1081543 w 2962831"/>
                      <a:gd name="connsiteY9" fmla="*/ 1031049 h 1224813"/>
                      <a:gd name="connsiteX10" fmla="*/ 1157743 w 2962831"/>
                      <a:gd name="connsiteY10" fmla="*/ 1116774 h 1224813"/>
                      <a:gd name="connsiteX11" fmla="*/ 1222036 w 2962831"/>
                      <a:gd name="connsiteY11" fmla="*/ 1216786 h 1224813"/>
                      <a:gd name="connsiteX12" fmla="*/ 1567318 w 2962831"/>
                      <a:gd name="connsiteY12" fmla="*/ 1171543 h 1224813"/>
                      <a:gd name="connsiteX13" fmla="*/ 1836399 w 2962831"/>
                      <a:gd name="connsiteY13" fmla="*/ 1042955 h 1224813"/>
                      <a:gd name="connsiteX14" fmla="*/ 1960224 w 2962831"/>
                      <a:gd name="connsiteY14" fmla="*/ 1064386 h 1224813"/>
                      <a:gd name="connsiteX15" fmla="*/ 2167393 w 2962831"/>
                      <a:gd name="connsiteY15" fmla="*/ 1192974 h 1224813"/>
                      <a:gd name="connsiteX16" fmla="*/ 2765086 w 2962831"/>
                      <a:gd name="connsiteY16" fmla="*/ 1204880 h 1224813"/>
                      <a:gd name="connsiteX17" fmla="*/ 2881768 w 2962831"/>
                      <a:gd name="connsiteY17" fmla="*/ 1100106 h 1224813"/>
                      <a:gd name="connsiteX18" fmla="*/ 2824618 w 2962831"/>
                      <a:gd name="connsiteY18" fmla="*/ 983424 h 1224813"/>
                      <a:gd name="connsiteX19" fmla="*/ 2624593 w 2962831"/>
                      <a:gd name="connsiteY19" fmla="*/ 966755 h 1224813"/>
                      <a:gd name="connsiteX20" fmla="*/ 2881768 w 2962831"/>
                      <a:gd name="connsiteY20" fmla="*/ 919130 h 1224813"/>
                      <a:gd name="connsiteX21" fmla="*/ 2962730 w 2962831"/>
                      <a:gd name="connsiteY21" fmla="*/ 740536 h 1224813"/>
                      <a:gd name="connsiteX22" fmla="*/ 2872243 w 2962831"/>
                      <a:gd name="connsiteY22" fmla="*/ 621474 h 1224813"/>
                      <a:gd name="connsiteX23" fmla="*/ 2679361 w 2962831"/>
                      <a:gd name="connsiteY23" fmla="*/ 611949 h 1224813"/>
                      <a:gd name="connsiteX24" fmla="*/ 2472193 w 2962831"/>
                      <a:gd name="connsiteY24" fmla="*/ 623855 h 1224813"/>
                      <a:gd name="connsiteX0" fmla="*/ 2472193 w 2962831"/>
                      <a:gd name="connsiteY0" fmla="*/ 591566 h 1192524"/>
                      <a:gd name="connsiteX1" fmla="*/ 1967368 w 2962831"/>
                      <a:gd name="connsiteY1" fmla="*/ 1016 h 1192524"/>
                      <a:gd name="connsiteX2" fmla="*/ 612437 w 2962831"/>
                      <a:gd name="connsiteY2" fmla="*/ 43879 h 1192524"/>
                      <a:gd name="connsiteX3" fmla="*/ 631487 w 2962831"/>
                      <a:gd name="connsiteY3" fmla="*/ 617759 h 1192524"/>
                      <a:gd name="connsiteX4" fmla="*/ 262392 w 2962831"/>
                      <a:gd name="connsiteY4" fmla="*/ 651098 h 1192524"/>
                      <a:gd name="connsiteX5" fmla="*/ 455 w 2962831"/>
                      <a:gd name="connsiteY5" fmla="*/ 903510 h 1192524"/>
                      <a:gd name="connsiteX6" fmla="*/ 171905 w 2962831"/>
                      <a:gd name="connsiteY6" fmla="*/ 1079722 h 1192524"/>
                      <a:gd name="connsiteX7" fmla="*/ 490993 w 2962831"/>
                      <a:gd name="connsiteY7" fmla="*/ 1101154 h 1192524"/>
                      <a:gd name="connsiteX8" fmla="*/ 941049 w 2962831"/>
                      <a:gd name="connsiteY8" fmla="*/ 1020191 h 1192524"/>
                      <a:gd name="connsiteX9" fmla="*/ 1081543 w 2962831"/>
                      <a:gd name="connsiteY9" fmla="*/ 998760 h 1192524"/>
                      <a:gd name="connsiteX10" fmla="*/ 1157743 w 2962831"/>
                      <a:gd name="connsiteY10" fmla="*/ 1084485 h 1192524"/>
                      <a:gd name="connsiteX11" fmla="*/ 1222036 w 2962831"/>
                      <a:gd name="connsiteY11" fmla="*/ 1184497 h 1192524"/>
                      <a:gd name="connsiteX12" fmla="*/ 1567318 w 2962831"/>
                      <a:gd name="connsiteY12" fmla="*/ 1139254 h 1192524"/>
                      <a:gd name="connsiteX13" fmla="*/ 1836399 w 2962831"/>
                      <a:gd name="connsiteY13" fmla="*/ 1010666 h 1192524"/>
                      <a:gd name="connsiteX14" fmla="*/ 1960224 w 2962831"/>
                      <a:gd name="connsiteY14" fmla="*/ 1032097 h 1192524"/>
                      <a:gd name="connsiteX15" fmla="*/ 2167393 w 2962831"/>
                      <a:gd name="connsiteY15" fmla="*/ 1160685 h 1192524"/>
                      <a:gd name="connsiteX16" fmla="*/ 2765086 w 2962831"/>
                      <a:gd name="connsiteY16" fmla="*/ 1172591 h 1192524"/>
                      <a:gd name="connsiteX17" fmla="*/ 2881768 w 2962831"/>
                      <a:gd name="connsiteY17" fmla="*/ 1067817 h 1192524"/>
                      <a:gd name="connsiteX18" fmla="*/ 2824618 w 2962831"/>
                      <a:gd name="connsiteY18" fmla="*/ 951135 h 1192524"/>
                      <a:gd name="connsiteX19" fmla="*/ 2624593 w 2962831"/>
                      <a:gd name="connsiteY19" fmla="*/ 934466 h 1192524"/>
                      <a:gd name="connsiteX20" fmla="*/ 2881768 w 2962831"/>
                      <a:gd name="connsiteY20" fmla="*/ 886841 h 1192524"/>
                      <a:gd name="connsiteX21" fmla="*/ 2962730 w 2962831"/>
                      <a:gd name="connsiteY21" fmla="*/ 708247 h 1192524"/>
                      <a:gd name="connsiteX22" fmla="*/ 2872243 w 2962831"/>
                      <a:gd name="connsiteY22" fmla="*/ 589185 h 1192524"/>
                      <a:gd name="connsiteX23" fmla="*/ 2679361 w 2962831"/>
                      <a:gd name="connsiteY23" fmla="*/ 579660 h 1192524"/>
                      <a:gd name="connsiteX24" fmla="*/ 2472193 w 2962831"/>
                      <a:gd name="connsiteY24" fmla="*/ 591566 h 1192524"/>
                      <a:gd name="connsiteX0" fmla="*/ 2472193 w 2962831"/>
                      <a:gd name="connsiteY0" fmla="*/ 601429 h 1202387"/>
                      <a:gd name="connsiteX1" fmla="*/ 1962606 w 2962831"/>
                      <a:gd name="connsiteY1" fmla="*/ 29929 h 1202387"/>
                      <a:gd name="connsiteX2" fmla="*/ 612437 w 2962831"/>
                      <a:gd name="connsiteY2" fmla="*/ 53742 h 1202387"/>
                      <a:gd name="connsiteX3" fmla="*/ 631487 w 2962831"/>
                      <a:gd name="connsiteY3" fmla="*/ 627622 h 1202387"/>
                      <a:gd name="connsiteX4" fmla="*/ 262392 w 2962831"/>
                      <a:gd name="connsiteY4" fmla="*/ 660961 h 1202387"/>
                      <a:gd name="connsiteX5" fmla="*/ 455 w 2962831"/>
                      <a:gd name="connsiteY5" fmla="*/ 913373 h 1202387"/>
                      <a:gd name="connsiteX6" fmla="*/ 171905 w 2962831"/>
                      <a:gd name="connsiteY6" fmla="*/ 1089585 h 1202387"/>
                      <a:gd name="connsiteX7" fmla="*/ 490993 w 2962831"/>
                      <a:gd name="connsiteY7" fmla="*/ 1111017 h 1202387"/>
                      <a:gd name="connsiteX8" fmla="*/ 941049 w 2962831"/>
                      <a:gd name="connsiteY8" fmla="*/ 1030054 h 1202387"/>
                      <a:gd name="connsiteX9" fmla="*/ 1081543 w 2962831"/>
                      <a:gd name="connsiteY9" fmla="*/ 1008623 h 1202387"/>
                      <a:gd name="connsiteX10" fmla="*/ 1157743 w 2962831"/>
                      <a:gd name="connsiteY10" fmla="*/ 1094348 h 1202387"/>
                      <a:gd name="connsiteX11" fmla="*/ 1222036 w 2962831"/>
                      <a:gd name="connsiteY11" fmla="*/ 1194360 h 1202387"/>
                      <a:gd name="connsiteX12" fmla="*/ 1567318 w 2962831"/>
                      <a:gd name="connsiteY12" fmla="*/ 1149117 h 1202387"/>
                      <a:gd name="connsiteX13" fmla="*/ 1836399 w 2962831"/>
                      <a:gd name="connsiteY13" fmla="*/ 1020529 h 1202387"/>
                      <a:gd name="connsiteX14" fmla="*/ 1960224 w 2962831"/>
                      <a:gd name="connsiteY14" fmla="*/ 1041960 h 1202387"/>
                      <a:gd name="connsiteX15" fmla="*/ 2167393 w 2962831"/>
                      <a:gd name="connsiteY15" fmla="*/ 1170548 h 1202387"/>
                      <a:gd name="connsiteX16" fmla="*/ 2765086 w 2962831"/>
                      <a:gd name="connsiteY16" fmla="*/ 1182454 h 1202387"/>
                      <a:gd name="connsiteX17" fmla="*/ 2881768 w 2962831"/>
                      <a:gd name="connsiteY17" fmla="*/ 1077680 h 1202387"/>
                      <a:gd name="connsiteX18" fmla="*/ 2824618 w 2962831"/>
                      <a:gd name="connsiteY18" fmla="*/ 960998 h 1202387"/>
                      <a:gd name="connsiteX19" fmla="*/ 2624593 w 2962831"/>
                      <a:gd name="connsiteY19" fmla="*/ 944329 h 1202387"/>
                      <a:gd name="connsiteX20" fmla="*/ 2881768 w 2962831"/>
                      <a:gd name="connsiteY20" fmla="*/ 896704 h 1202387"/>
                      <a:gd name="connsiteX21" fmla="*/ 2962730 w 2962831"/>
                      <a:gd name="connsiteY21" fmla="*/ 718110 h 1202387"/>
                      <a:gd name="connsiteX22" fmla="*/ 2872243 w 2962831"/>
                      <a:gd name="connsiteY22" fmla="*/ 599048 h 1202387"/>
                      <a:gd name="connsiteX23" fmla="*/ 2679361 w 2962831"/>
                      <a:gd name="connsiteY23" fmla="*/ 589523 h 1202387"/>
                      <a:gd name="connsiteX24" fmla="*/ 2472193 w 2962831"/>
                      <a:gd name="connsiteY24" fmla="*/ 601429 h 1202387"/>
                      <a:gd name="connsiteX0" fmla="*/ 2472193 w 2962831"/>
                      <a:gd name="connsiteY0" fmla="*/ 601429 h 1202387"/>
                      <a:gd name="connsiteX1" fmla="*/ 1962606 w 2962831"/>
                      <a:gd name="connsiteY1" fmla="*/ 29929 h 1202387"/>
                      <a:gd name="connsiteX2" fmla="*/ 612437 w 2962831"/>
                      <a:gd name="connsiteY2" fmla="*/ 53742 h 1202387"/>
                      <a:gd name="connsiteX3" fmla="*/ 631487 w 2962831"/>
                      <a:gd name="connsiteY3" fmla="*/ 627622 h 1202387"/>
                      <a:gd name="connsiteX4" fmla="*/ 262392 w 2962831"/>
                      <a:gd name="connsiteY4" fmla="*/ 660961 h 1202387"/>
                      <a:gd name="connsiteX5" fmla="*/ 455 w 2962831"/>
                      <a:gd name="connsiteY5" fmla="*/ 913373 h 1202387"/>
                      <a:gd name="connsiteX6" fmla="*/ 171905 w 2962831"/>
                      <a:gd name="connsiteY6" fmla="*/ 1089585 h 1202387"/>
                      <a:gd name="connsiteX7" fmla="*/ 490993 w 2962831"/>
                      <a:gd name="connsiteY7" fmla="*/ 1111017 h 1202387"/>
                      <a:gd name="connsiteX8" fmla="*/ 941049 w 2962831"/>
                      <a:gd name="connsiteY8" fmla="*/ 1030054 h 1202387"/>
                      <a:gd name="connsiteX9" fmla="*/ 1081543 w 2962831"/>
                      <a:gd name="connsiteY9" fmla="*/ 1008623 h 1202387"/>
                      <a:gd name="connsiteX10" fmla="*/ 1157743 w 2962831"/>
                      <a:gd name="connsiteY10" fmla="*/ 1094348 h 1202387"/>
                      <a:gd name="connsiteX11" fmla="*/ 1222036 w 2962831"/>
                      <a:gd name="connsiteY11" fmla="*/ 1194360 h 1202387"/>
                      <a:gd name="connsiteX12" fmla="*/ 1567318 w 2962831"/>
                      <a:gd name="connsiteY12" fmla="*/ 1149117 h 1202387"/>
                      <a:gd name="connsiteX13" fmla="*/ 1836399 w 2962831"/>
                      <a:gd name="connsiteY13" fmla="*/ 1020529 h 1202387"/>
                      <a:gd name="connsiteX14" fmla="*/ 1960224 w 2962831"/>
                      <a:gd name="connsiteY14" fmla="*/ 1041960 h 1202387"/>
                      <a:gd name="connsiteX15" fmla="*/ 2167393 w 2962831"/>
                      <a:gd name="connsiteY15" fmla="*/ 1170548 h 1202387"/>
                      <a:gd name="connsiteX16" fmla="*/ 2765086 w 2962831"/>
                      <a:gd name="connsiteY16" fmla="*/ 1182454 h 1202387"/>
                      <a:gd name="connsiteX17" fmla="*/ 2881768 w 2962831"/>
                      <a:gd name="connsiteY17" fmla="*/ 1077680 h 1202387"/>
                      <a:gd name="connsiteX18" fmla="*/ 2824618 w 2962831"/>
                      <a:gd name="connsiteY18" fmla="*/ 960998 h 1202387"/>
                      <a:gd name="connsiteX19" fmla="*/ 2624593 w 2962831"/>
                      <a:gd name="connsiteY19" fmla="*/ 944329 h 1202387"/>
                      <a:gd name="connsiteX20" fmla="*/ 2881768 w 2962831"/>
                      <a:gd name="connsiteY20" fmla="*/ 896704 h 1202387"/>
                      <a:gd name="connsiteX21" fmla="*/ 2962730 w 2962831"/>
                      <a:gd name="connsiteY21" fmla="*/ 718110 h 1202387"/>
                      <a:gd name="connsiteX22" fmla="*/ 2872243 w 2962831"/>
                      <a:gd name="connsiteY22" fmla="*/ 599048 h 1202387"/>
                      <a:gd name="connsiteX23" fmla="*/ 2679361 w 2962831"/>
                      <a:gd name="connsiteY23" fmla="*/ 589523 h 1202387"/>
                      <a:gd name="connsiteX24" fmla="*/ 2472193 w 2962831"/>
                      <a:gd name="connsiteY24" fmla="*/ 601429 h 1202387"/>
                      <a:gd name="connsiteX0" fmla="*/ 2472193 w 2962831"/>
                      <a:gd name="connsiteY0" fmla="*/ 602151 h 1203109"/>
                      <a:gd name="connsiteX1" fmla="*/ 1962606 w 2962831"/>
                      <a:gd name="connsiteY1" fmla="*/ 30651 h 1203109"/>
                      <a:gd name="connsiteX2" fmla="*/ 612437 w 2962831"/>
                      <a:gd name="connsiteY2" fmla="*/ 54464 h 1203109"/>
                      <a:gd name="connsiteX3" fmla="*/ 631487 w 2962831"/>
                      <a:gd name="connsiteY3" fmla="*/ 628344 h 1203109"/>
                      <a:gd name="connsiteX4" fmla="*/ 262392 w 2962831"/>
                      <a:gd name="connsiteY4" fmla="*/ 661683 h 1203109"/>
                      <a:gd name="connsiteX5" fmla="*/ 455 w 2962831"/>
                      <a:gd name="connsiteY5" fmla="*/ 914095 h 1203109"/>
                      <a:gd name="connsiteX6" fmla="*/ 171905 w 2962831"/>
                      <a:gd name="connsiteY6" fmla="*/ 1090307 h 1203109"/>
                      <a:gd name="connsiteX7" fmla="*/ 490993 w 2962831"/>
                      <a:gd name="connsiteY7" fmla="*/ 1111739 h 1203109"/>
                      <a:gd name="connsiteX8" fmla="*/ 941049 w 2962831"/>
                      <a:gd name="connsiteY8" fmla="*/ 1030776 h 1203109"/>
                      <a:gd name="connsiteX9" fmla="*/ 1081543 w 2962831"/>
                      <a:gd name="connsiteY9" fmla="*/ 1009345 h 1203109"/>
                      <a:gd name="connsiteX10" fmla="*/ 1157743 w 2962831"/>
                      <a:gd name="connsiteY10" fmla="*/ 1095070 h 1203109"/>
                      <a:gd name="connsiteX11" fmla="*/ 1222036 w 2962831"/>
                      <a:gd name="connsiteY11" fmla="*/ 1195082 h 1203109"/>
                      <a:gd name="connsiteX12" fmla="*/ 1567318 w 2962831"/>
                      <a:gd name="connsiteY12" fmla="*/ 1149839 h 1203109"/>
                      <a:gd name="connsiteX13" fmla="*/ 1836399 w 2962831"/>
                      <a:gd name="connsiteY13" fmla="*/ 1021251 h 1203109"/>
                      <a:gd name="connsiteX14" fmla="*/ 1960224 w 2962831"/>
                      <a:gd name="connsiteY14" fmla="*/ 1042682 h 1203109"/>
                      <a:gd name="connsiteX15" fmla="*/ 2167393 w 2962831"/>
                      <a:gd name="connsiteY15" fmla="*/ 1171270 h 1203109"/>
                      <a:gd name="connsiteX16" fmla="*/ 2765086 w 2962831"/>
                      <a:gd name="connsiteY16" fmla="*/ 1183176 h 1203109"/>
                      <a:gd name="connsiteX17" fmla="*/ 2881768 w 2962831"/>
                      <a:gd name="connsiteY17" fmla="*/ 1078402 h 1203109"/>
                      <a:gd name="connsiteX18" fmla="*/ 2824618 w 2962831"/>
                      <a:gd name="connsiteY18" fmla="*/ 961720 h 1203109"/>
                      <a:gd name="connsiteX19" fmla="*/ 2624593 w 2962831"/>
                      <a:gd name="connsiteY19" fmla="*/ 945051 h 1203109"/>
                      <a:gd name="connsiteX20" fmla="*/ 2881768 w 2962831"/>
                      <a:gd name="connsiteY20" fmla="*/ 897426 h 1203109"/>
                      <a:gd name="connsiteX21" fmla="*/ 2962730 w 2962831"/>
                      <a:gd name="connsiteY21" fmla="*/ 718832 h 1203109"/>
                      <a:gd name="connsiteX22" fmla="*/ 2872243 w 2962831"/>
                      <a:gd name="connsiteY22" fmla="*/ 599770 h 1203109"/>
                      <a:gd name="connsiteX23" fmla="*/ 2679361 w 2962831"/>
                      <a:gd name="connsiteY23" fmla="*/ 590245 h 1203109"/>
                      <a:gd name="connsiteX24" fmla="*/ 2472193 w 2962831"/>
                      <a:gd name="connsiteY24" fmla="*/ 602151 h 1203109"/>
                      <a:gd name="connsiteX0" fmla="*/ 2472193 w 2962831"/>
                      <a:gd name="connsiteY0" fmla="*/ 575097 h 1176055"/>
                      <a:gd name="connsiteX1" fmla="*/ 1962606 w 2962831"/>
                      <a:gd name="connsiteY1" fmla="*/ 3597 h 1176055"/>
                      <a:gd name="connsiteX2" fmla="*/ 612437 w 2962831"/>
                      <a:gd name="connsiteY2" fmla="*/ 27410 h 1176055"/>
                      <a:gd name="connsiteX3" fmla="*/ 631487 w 2962831"/>
                      <a:gd name="connsiteY3" fmla="*/ 601290 h 1176055"/>
                      <a:gd name="connsiteX4" fmla="*/ 262392 w 2962831"/>
                      <a:gd name="connsiteY4" fmla="*/ 634629 h 1176055"/>
                      <a:gd name="connsiteX5" fmla="*/ 455 w 2962831"/>
                      <a:gd name="connsiteY5" fmla="*/ 887041 h 1176055"/>
                      <a:gd name="connsiteX6" fmla="*/ 171905 w 2962831"/>
                      <a:gd name="connsiteY6" fmla="*/ 1063253 h 1176055"/>
                      <a:gd name="connsiteX7" fmla="*/ 490993 w 2962831"/>
                      <a:gd name="connsiteY7" fmla="*/ 1084685 h 1176055"/>
                      <a:gd name="connsiteX8" fmla="*/ 941049 w 2962831"/>
                      <a:gd name="connsiteY8" fmla="*/ 1003722 h 1176055"/>
                      <a:gd name="connsiteX9" fmla="*/ 1081543 w 2962831"/>
                      <a:gd name="connsiteY9" fmla="*/ 982291 h 1176055"/>
                      <a:gd name="connsiteX10" fmla="*/ 1157743 w 2962831"/>
                      <a:gd name="connsiteY10" fmla="*/ 1068016 h 1176055"/>
                      <a:gd name="connsiteX11" fmla="*/ 1222036 w 2962831"/>
                      <a:gd name="connsiteY11" fmla="*/ 1168028 h 1176055"/>
                      <a:gd name="connsiteX12" fmla="*/ 1567318 w 2962831"/>
                      <a:gd name="connsiteY12" fmla="*/ 1122785 h 1176055"/>
                      <a:gd name="connsiteX13" fmla="*/ 1836399 w 2962831"/>
                      <a:gd name="connsiteY13" fmla="*/ 994197 h 1176055"/>
                      <a:gd name="connsiteX14" fmla="*/ 1960224 w 2962831"/>
                      <a:gd name="connsiteY14" fmla="*/ 1015628 h 1176055"/>
                      <a:gd name="connsiteX15" fmla="*/ 2167393 w 2962831"/>
                      <a:gd name="connsiteY15" fmla="*/ 1144216 h 1176055"/>
                      <a:gd name="connsiteX16" fmla="*/ 2765086 w 2962831"/>
                      <a:gd name="connsiteY16" fmla="*/ 1156122 h 1176055"/>
                      <a:gd name="connsiteX17" fmla="*/ 2881768 w 2962831"/>
                      <a:gd name="connsiteY17" fmla="*/ 1051348 h 1176055"/>
                      <a:gd name="connsiteX18" fmla="*/ 2824618 w 2962831"/>
                      <a:gd name="connsiteY18" fmla="*/ 934666 h 1176055"/>
                      <a:gd name="connsiteX19" fmla="*/ 2624593 w 2962831"/>
                      <a:gd name="connsiteY19" fmla="*/ 917997 h 1176055"/>
                      <a:gd name="connsiteX20" fmla="*/ 2881768 w 2962831"/>
                      <a:gd name="connsiteY20" fmla="*/ 870372 h 1176055"/>
                      <a:gd name="connsiteX21" fmla="*/ 2962730 w 2962831"/>
                      <a:gd name="connsiteY21" fmla="*/ 691778 h 1176055"/>
                      <a:gd name="connsiteX22" fmla="*/ 2872243 w 2962831"/>
                      <a:gd name="connsiteY22" fmla="*/ 572716 h 1176055"/>
                      <a:gd name="connsiteX23" fmla="*/ 2679361 w 2962831"/>
                      <a:gd name="connsiteY23" fmla="*/ 563191 h 1176055"/>
                      <a:gd name="connsiteX24" fmla="*/ 2472193 w 2962831"/>
                      <a:gd name="connsiteY24" fmla="*/ 575097 h 1176055"/>
                      <a:gd name="connsiteX0" fmla="*/ 2471818 w 2962456"/>
                      <a:gd name="connsiteY0" fmla="*/ 575097 h 1176055"/>
                      <a:gd name="connsiteX1" fmla="*/ 1962231 w 2962456"/>
                      <a:gd name="connsiteY1" fmla="*/ 3597 h 1176055"/>
                      <a:gd name="connsiteX2" fmla="*/ 612062 w 2962456"/>
                      <a:gd name="connsiteY2" fmla="*/ 27410 h 1176055"/>
                      <a:gd name="connsiteX3" fmla="*/ 631112 w 2962456"/>
                      <a:gd name="connsiteY3" fmla="*/ 601290 h 1176055"/>
                      <a:gd name="connsiteX4" fmla="*/ 190579 w 2962456"/>
                      <a:gd name="connsiteY4" fmla="*/ 672729 h 1176055"/>
                      <a:gd name="connsiteX5" fmla="*/ 80 w 2962456"/>
                      <a:gd name="connsiteY5" fmla="*/ 887041 h 1176055"/>
                      <a:gd name="connsiteX6" fmla="*/ 171530 w 2962456"/>
                      <a:gd name="connsiteY6" fmla="*/ 1063253 h 1176055"/>
                      <a:gd name="connsiteX7" fmla="*/ 490618 w 2962456"/>
                      <a:gd name="connsiteY7" fmla="*/ 1084685 h 1176055"/>
                      <a:gd name="connsiteX8" fmla="*/ 940674 w 2962456"/>
                      <a:gd name="connsiteY8" fmla="*/ 1003722 h 1176055"/>
                      <a:gd name="connsiteX9" fmla="*/ 1081168 w 2962456"/>
                      <a:gd name="connsiteY9" fmla="*/ 982291 h 1176055"/>
                      <a:gd name="connsiteX10" fmla="*/ 1157368 w 2962456"/>
                      <a:gd name="connsiteY10" fmla="*/ 1068016 h 1176055"/>
                      <a:gd name="connsiteX11" fmla="*/ 1221661 w 2962456"/>
                      <a:gd name="connsiteY11" fmla="*/ 1168028 h 1176055"/>
                      <a:gd name="connsiteX12" fmla="*/ 1566943 w 2962456"/>
                      <a:gd name="connsiteY12" fmla="*/ 1122785 h 1176055"/>
                      <a:gd name="connsiteX13" fmla="*/ 1836024 w 2962456"/>
                      <a:gd name="connsiteY13" fmla="*/ 994197 h 1176055"/>
                      <a:gd name="connsiteX14" fmla="*/ 1959849 w 2962456"/>
                      <a:gd name="connsiteY14" fmla="*/ 1015628 h 1176055"/>
                      <a:gd name="connsiteX15" fmla="*/ 2167018 w 2962456"/>
                      <a:gd name="connsiteY15" fmla="*/ 1144216 h 1176055"/>
                      <a:gd name="connsiteX16" fmla="*/ 2764711 w 2962456"/>
                      <a:gd name="connsiteY16" fmla="*/ 1156122 h 1176055"/>
                      <a:gd name="connsiteX17" fmla="*/ 2881393 w 2962456"/>
                      <a:gd name="connsiteY17" fmla="*/ 1051348 h 1176055"/>
                      <a:gd name="connsiteX18" fmla="*/ 2824243 w 2962456"/>
                      <a:gd name="connsiteY18" fmla="*/ 934666 h 1176055"/>
                      <a:gd name="connsiteX19" fmla="*/ 2624218 w 2962456"/>
                      <a:gd name="connsiteY19" fmla="*/ 917997 h 1176055"/>
                      <a:gd name="connsiteX20" fmla="*/ 2881393 w 2962456"/>
                      <a:gd name="connsiteY20" fmla="*/ 870372 h 1176055"/>
                      <a:gd name="connsiteX21" fmla="*/ 2962355 w 2962456"/>
                      <a:gd name="connsiteY21" fmla="*/ 691778 h 1176055"/>
                      <a:gd name="connsiteX22" fmla="*/ 2871868 w 2962456"/>
                      <a:gd name="connsiteY22" fmla="*/ 572716 h 1176055"/>
                      <a:gd name="connsiteX23" fmla="*/ 2678986 w 2962456"/>
                      <a:gd name="connsiteY23" fmla="*/ 563191 h 1176055"/>
                      <a:gd name="connsiteX24" fmla="*/ 2471818 w 2962456"/>
                      <a:gd name="connsiteY24" fmla="*/ 575097 h 1176055"/>
                      <a:gd name="connsiteX0" fmla="*/ 2471818 w 2962456"/>
                      <a:gd name="connsiteY0" fmla="*/ 623916 h 1224874"/>
                      <a:gd name="connsiteX1" fmla="*/ 1962231 w 2962456"/>
                      <a:gd name="connsiteY1" fmla="*/ 52416 h 1224874"/>
                      <a:gd name="connsiteX2" fmla="*/ 612062 w 2962456"/>
                      <a:gd name="connsiteY2" fmla="*/ 76229 h 1224874"/>
                      <a:gd name="connsiteX3" fmla="*/ 188199 w 2962456"/>
                      <a:gd name="connsiteY3" fmla="*/ 952528 h 1224874"/>
                      <a:gd name="connsiteX4" fmla="*/ 190579 w 2962456"/>
                      <a:gd name="connsiteY4" fmla="*/ 721548 h 1224874"/>
                      <a:gd name="connsiteX5" fmla="*/ 80 w 2962456"/>
                      <a:gd name="connsiteY5" fmla="*/ 935860 h 1224874"/>
                      <a:gd name="connsiteX6" fmla="*/ 171530 w 2962456"/>
                      <a:gd name="connsiteY6" fmla="*/ 1112072 h 1224874"/>
                      <a:gd name="connsiteX7" fmla="*/ 490618 w 2962456"/>
                      <a:gd name="connsiteY7" fmla="*/ 1133504 h 1224874"/>
                      <a:gd name="connsiteX8" fmla="*/ 940674 w 2962456"/>
                      <a:gd name="connsiteY8" fmla="*/ 1052541 h 1224874"/>
                      <a:gd name="connsiteX9" fmla="*/ 1081168 w 2962456"/>
                      <a:gd name="connsiteY9" fmla="*/ 1031110 h 1224874"/>
                      <a:gd name="connsiteX10" fmla="*/ 1157368 w 2962456"/>
                      <a:gd name="connsiteY10" fmla="*/ 1116835 h 1224874"/>
                      <a:gd name="connsiteX11" fmla="*/ 1221661 w 2962456"/>
                      <a:gd name="connsiteY11" fmla="*/ 1216847 h 1224874"/>
                      <a:gd name="connsiteX12" fmla="*/ 1566943 w 2962456"/>
                      <a:gd name="connsiteY12" fmla="*/ 1171604 h 1224874"/>
                      <a:gd name="connsiteX13" fmla="*/ 1836024 w 2962456"/>
                      <a:gd name="connsiteY13" fmla="*/ 1043016 h 1224874"/>
                      <a:gd name="connsiteX14" fmla="*/ 1959849 w 2962456"/>
                      <a:gd name="connsiteY14" fmla="*/ 1064447 h 1224874"/>
                      <a:gd name="connsiteX15" fmla="*/ 2167018 w 2962456"/>
                      <a:gd name="connsiteY15" fmla="*/ 1193035 h 1224874"/>
                      <a:gd name="connsiteX16" fmla="*/ 2764711 w 2962456"/>
                      <a:gd name="connsiteY16" fmla="*/ 1204941 h 1224874"/>
                      <a:gd name="connsiteX17" fmla="*/ 2881393 w 2962456"/>
                      <a:gd name="connsiteY17" fmla="*/ 1100167 h 1224874"/>
                      <a:gd name="connsiteX18" fmla="*/ 2824243 w 2962456"/>
                      <a:gd name="connsiteY18" fmla="*/ 983485 h 1224874"/>
                      <a:gd name="connsiteX19" fmla="*/ 2624218 w 2962456"/>
                      <a:gd name="connsiteY19" fmla="*/ 966816 h 1224874"/>
                      <a:gd name="connsiteX20" fmla="*/ 2881393 w 2962456"/>
                      <a:gd name="connsiteY20" fmla="*/ 919191 h 1224874"/>
                      <a:gd name="connsiteX21" fmla="*/ 2962355 w 2962456"/>
                      <a:gd name="connsiteY21" fmla="*/ 740597 h 1224874"/>
                      <a:gd name="connsiteX22" fmla="*/ 2871868 w 2962456"/>
                      <a:gd name="connsiteY22" fmla="*/ 621535 h 1224874"/>
                      <a:gd name="connsiteX23" fmla="*/ 2678986 w 2962456"/>
                      <a:gd name="connsiteY23" fmla="*/ 612010 h 1224874"/>
                      <a:gd name="connsiteX24" fmla="*/ 2471818 w 2962456"/>
                      <a:gd name="connsiteY24" fmla="*/ 623916 h 1224874"/>
                      <a:gd name="connsiteX0" fmla="*/ 2471818 w 2962456"/>
                      <a:gd name="connsiteY0" fmla="*/ 575529 h 1176487"/>
                      <a:gd name="connsiteX1" fmla="*/ 1962231 w 2962456"/>
                      <a:gd name="connsiteY1" fmla="*/ 4029 h 1176487"/>
                      <a:gd name="connsiteX2" fmla="*/ 904956 w 2962456"/>
                      <a:gd name="connsiteY2" fmla="*/ 930336 h 1176487"/>
                      <a:gd name="connsiteX3" fmla="*/ 188199 w 2962456"/>
                      <a:gd name="connsiteY3" fmla="*/ 904141 h 1176487"/>
                      <a:gd name="connsiteX4" fmla="*/ 190579 w 2962456"/>
                      <a:gd name="connsiteY4" fmla="*/ 673161 h 1176487"/>
                      <a:gd name="connsiteX5" fmla="*/ 80 w 2962456"/>
                      <a:gd name="connsiteY5" fmla="*/ 887473 h 1176487"/>
                      <a:gd name="connsiteX6" fmla="*/ 171530 w 2962456"/>
                      <a:gd name="connsiteY6" fmla="*/ 1063685 h 1176487"/>
                      <a:gd name="connsiteX7" fmla="*/ 490618 w 2962456"/>
                      <a:gd name="connsiteY7" fmla="*/ 1085117 h 1176487"/>
                      <a:gd name="connsiteX8" fmla="*/ 940674 w 2962456"/>
                      <a:gd name="connsiteY8" fmla="*/ 1004154 h 1176487"/>
                      <a:gd name="connsiteX9" fmla="*/ 1081168 w 2962456"/>
                      <a:gd name="connsiteY9" fmla="*/ 982723 h 1176487"/>
                      <a:gd name="connsiteX10" fmla="*/ 1157368 w 2962456"/>
                      <a:gd name="connsiteY10" fmla="*/ 1068448 h 1176487"/>
                      <a:gd name="connsiteX11" fmla="*/ 1221661 w 2962456"/>
                      <a:gd name="connsiteY11" fmla="*/ 1168460 h 1176487"/>
                      <a:gd name="connsiteX12" fmla="*/ 1566943 w 2962456"/>
                      <a:gd name="connsiteY12" fmla="*/ 1123217 h 1176487"/>
                      <a:gd name="connsiteX13" fmla="*/ 1836024 w 2962456"/>
                      <a:gd name="connsiteY13" fmla="*/ 994629 h 1176487"/>
                      <a:gd name="connsiteX14" fmla="*/ 1959849 w 2962456"/>
                      <a:gd name="connsiteY14" fmla="*/ 1016060 h 1176487"/>
                      <a:gd name="connsiteX15" fmla="*/ 2167018 w 2962456"/>
                      <a:gd name="connsiteY15" fmla="*/ 1144648 h 1176487"/>
                      <a:gd name="connsiteX16" fmla="*/ 2764711 w 2962456"/>
                      <a:gd name="connsiteY16" fmla="*/ 1156554 h 1176487"/>
                      <a:gd name="connsiteX17" fmla="*/ 2881393 w 2962456"/>
                      <a:gd name="connsiteY17" fmla="*/ 1051780 h 1176487"/>
                      <a:gd name="connsiteX18" fmla="*/ 2824243 w 2962456"/>
                      <a:gd name="connsiteY18" fmla="*/ 935098 h 1176487"/>
                      <a:gd name="connsiteX19" fmla="*/ 2624218 w 2962456"/>
                      <a:gd name="connsiteY19" fmla="*/ 918429 h 1176487"/>
                      <a:gd name="connsiteX20" fmla="*/ 2881393 w 2962456"/>
                      <a:gd name="connsiteY20" fmla="*/ 870804 h 1176487"/>
                      <a:gd name="connsiteX21" fmla="*/ 2962355 w 2962456"/>
                      <a:gd name="connsiteY21" fmla="*/ 692210 h 1176487"/>
                      <a:gd name="connsiteX22" fmla="*/ 2871868 w 2962456"/>
                      <a:gd name="connsiteY22" fmla="*/ 573148 h 1176487"/>
                      <a:gd name="connsiteX23" fmla="*/ 2678986 w 2962456"/>
                      <a:gd name="connsiteY23" fmla="*/ 563623 h 1176487"/>
                      <a:gd name="connsiteX24" fmla="*/ 2471818 w 2962456"/>
                      <a:gd name="connsiteY24" fmla="*/ 575529 h 1176487"/>
                      <a:gd name="connsiteX0" fmla="*/ 2471818 w 2962456"/>
                      <a:gd name="connsiteY0" fmla="*/ 28793 h 629751"/>
                      <a:gd name="connsiteX1" fmla="*/ 1159750 w 2962456"/>
                      <a:gd name="connsiteY1" fmla="*/ 359786 h 629751"/>
                      <a:gd name="connsiteX2" fmla="*/ 904956 w 2962456"/>
                      <a:gd name="connsiteY2" fmla="*/ 383600 h 629751"/>
                      <a:gd name="connsiteX3" fmla="*/ 188199 w 2962456"/>
                      <a:gd name="connsiteY3" fmla="*/ 357405 h 629751"/>
                      <a:gd name="connsiteX4" fmla="*/ 190579 w 2962456"/>
                      <a:gd name="connsiteY4" fmla="*/ 126425 h 629751"/>
                      <a:gd name="connsiteX5" fmla="*/ 80 w 2962456"/>
                      <a:gd name="connsiteY5" fmla="*/ 340737 h 629751"/>
                      <a:gd name="connsiteX6" fmla="*/ 171530 w 2962456"/>
                      <a:gd name="connsiteY6" fmla="*/ 516949 h 629751"/>
                      <a:gd name="connsiteX7" fmla="*/ 490618 w 2962456"/>
                      <a:gd name="connsiteY7" fmla="*/ 538381 h 629751"/>
                      <a:gd name="connsiteX8" fmla="*/ 940674 w 2962456"/>
                      <a:gd name="connsiteY8" fmla="*/ 457418 h 629751"/>
                      <a:gd name="connsiteX9" fmla="*/ 1081168 w 2962456"/>
                      <a:gd name="connsiteY9" fmla="*/ 435987 h 629751"/>
                      <a:gd name="connsiteX10" fmla="*/ 1157368 w 2962456"/>
                      <a:gd name="connsiteY10" fmla="*/ 521712 h 629751"/>
                      <a:gd name="connsiteX11" fmla="*/ 1221661 w 2962456"/>
                      <a:gd name="connsiteY11" fmla="*/ 621724 h 629751"/>
                      <a:gd name="connsiteX12" fmla="*/ 1566943 w 2962456"/>
                      <a:gd name="connsiteY12" fmla="*/ 576481 h 629751"/>
                      <a:gd name="connsiteX13" fmla="*/ 1836024 w 2962456"/>
                      <a:gd name="connsiteY13" fmla="*/ 447893 h 629751"/>
                      <a:gd name="connsiteX14" fmla="*/ 1959849 w 2962456"/>
                      <a:gd name="connsiteY14" fmla="*/ 469324 h 629751"/>
                      <a:gd name="connsiteX15" fmla="*/ 2167018 w 2962456"/>
                      <a:gd name="connsiteY15" fmla="*/ 597912 h 629751"/>
                      <a:gd name="connsiteX16" fmla="*/ 2764711 w 2962456"/>
                      <a:gd name="connsiteY16" fmla="*/ 609818 h 629751"/>
                      <a:gd name="connsiteX17" fmla="*/ 2881393 w 2962456"/>
                      <a:gd name="connsiteY17" fmla="*/ 505044 h 629751"/>
                      <a:gd name="connsiteX18" fmla="*/ 2824243 w 2962456"/>
                      <a:gd name="connsiteY18" fmla="*/ 388362 h 629751"/>
                      <a:gd name="connsiteX19" fmla="*/ 2624218 w 2962456"/>
                      <a:gd name="connsiteY19" fmla="*/ 371693 h 629751"/>
                      <a:gd name="connsiteX20" fmla="*/ 2881393 w 2962456"/>
                      <a:gd name="connsiteY20" fmla="*/ 324068 h 629751"/>
                      <a:gd name="connsiteX21" fmla="*/ 2962355 w 2962456"/>
                      <a:gd name="connsiteY21" fmla="*/ 145474 h 629751"/>
                      <a:gd name="connsiteX22" fmla="*/ 2871868 w 2962456"/>
                      <a:gd name="connsiteY22" fmla="*/ 26412 h 629751"/>
                      <a:gd name="connsiteX23" fmla="*/ 2678986 w 2962456"/>
                      <a:gd name="connsiteY23" fmla="*/ 16887 h 629751"/>
                      <a:gd name="connsiteX24" fmla="*/ 2471818 w 2962456"/>
                      <a:gd name="connsiteY24" fmla="*/ 28793 h 629751"/>
                      <a:gd name="connsiteX0" fmla="*/ 2471818 w 2962456"/>
                      <a:gd name="connsiteY0" fmla="*/ 33363 h 634321"/>
                      <a:gd name="connsiteX1" fmla="*/ 1476894 w 2962456"/>
                      <a:gd name="connsiteY1" fmla="*/ 426969 h 634321"/>
                      <a:gd name="connsiteX2" fmla="*/ 1159750 w 2962456"/>
                      <a:gd name="connsiteY2" fmla="*/ 364356 h 634321"/>
                      <a:gd name="connsiteX3" fmla="*/ 904956 w 2962456"/>
                      <a:gd name="connsiteY3" fmla="*/ 388170 h 634321"/>
                      <a:gd name="connsiteX4" fmla="*/ 188199 w 2962456"/>
                      <a:gd name="connsiteY4" fmla="*/ 361975 h 634321"/>
                      <a:gd name="connsiteX5" fmla="*/ 190579 w 2962456"/>
                      <a:gd name="connsiteY5" fmla="*/ 130995 h 634321"/>
                      <a:gd name="connsiteX6" fmla="*/ 80 w 2962456"/>
                      <a:gd name="connsiteY6" fmla="*/ 345307 h 634321"/>
                      <a:gd name="connsiteX7" fmla="*/ 171530 w 2962456"/>
                      <a:gd name="connsiteY7" fmla="*/ 521519 h 634321"/>
                      <a:gd name="connsiteX8" fmla="*/ 490618 w 2962456"/>
                      <a:gd name="connsiteY8" fmla="*/ 542951 h 634321"/>
                      <a:gd name="connsiteX9" fmla="*/ 940674 w 2962456"/>
                      <a:gd name="connsiteY9" fmla="*/ 461988 h 634321"/>
                      <a:gd name="connsiteX10" fmla="*/ 1081168 w 2962456"/>
                      <a:gd name="connsiteY10" fmla="*/ 440557 h 634321"/>
                      <a:gd name="connsiteX11" fmla="*/ 1157368 w 2962456"/>
                      <a:gd name="connsiteY11" fmla="*/ 526282 h 634321"/>
                      <a:gd name="connsiteX12" fmla="*/ 1221661 w 2962456"/>
                      <a:gd name="connsiteY12" fmla="*/ 626294 h 634321"/>
                      <a:gd name="connsiteX13" fmla="*/ 1566943 w 2962456"/>
                      <a:gd name="connsiteY13" fmla="*/ 581051 h 634321"/>
                      <a:gd name="connsiteX14" fmla="*/ 1836024 w 2962456"/>
                      <a:gd name="connsiteY14" fmla="*/ 452463 h 634321"/>
                      <a:gd name="connsiteX15" fmla="*/ 1959849 w 2962456"/>
                      <a:gd name="connsiteY15" fmla="*/ 473894 h 634321"/>
                      <a:gd name="connsiteX16" fmla="*/ 2167018 w 2962456"/>
                      <a:gd name="connsiteY16" fmla="*/ 602482 h 634321"/>
                      <a:gd name="connsiteX17" fmla="*/ 2764711 w 2962456"/>
                      <a:gd name="connsiteY17" fmla="*/ 614388 h 634321"/>
                      <a:gd name="connsiteX18" fmla="*/ 2881393 w 2962456"/>
                      <a:gd name="connsiteY18" fmla="*/ 509614 h 634321"/>
                      <a:gd name="connsiteX19" fmla="*/ 2824243 w 2962456"/>
                      <a:gd name="connsiteY19" fmla="*/ 392932 h 634321"/>
                      <a:gd name="connsiteX20" fmla="*/ 2624218 w 2962456"/>
                      <a:gd name="connsiteY20" fmla="*/ 376263 h 634321"/>
                      <a:gd name="connsiteX21" fmla="*/ 2881393 w 2962456"/>
                      <a:gd name="connsiteY21" fmla="*/ 328638 h 634321"/>
                      <a:gd name="connsiteX22" fmla="*/ 2962355 w 2962456"/>
                      <a:gd name="connsiteY22" fmla="*/ 150044 h 634321"/>
                      <a:gd name="connsiteX23" fmla="*/ 2871868 w 2962456"/>
                      <a:gd name="connsiteY23" fmla="*/ 30982 h 634321"/>
                      <a:gd name="connsiteX24" fmla="*/ 2678986 w 2962456"/>
                      <a:gd name="connsiteY24" fmla="*/ 21457 h 634321"/>
                      <a:gd name="connsiteX25" fmla="*/ 2471818 w 2962456"/>
                      <a:gd name="connsiteY25" fmla="*/ 33363 h 634321"/>
                      <a:gd name="connsiteX0" fmla="*/ 2276556 w 2962456"/>
                      <a:gd name="connsiteY0" fmla="*/ 541324 h 651744"/>
                      <a:gd name="connsiteX1" fmla="*/ 1476894 w 2962456"/>
                      <a:gd name="connsiteY1" fmla="*/ 444392 h 651744"/>
                      <a:gd name="connsiteX2" fmla="*/ 1159750 w 2962456"/>
                      <a:gd name="connsiteY2" fmla="*/ 381779 h 651744"/>
                      <a:gd name="connsiteX3" fmla="*/ 904956 w 2962456"/>
                      <a:gd name="connsiteY3" fmla="*/ 405593 h 651744"/>
                      <a:gd name="connsiteX4" fmla="*/ 188199 w 2962456"/>
                      <a:gd name="connsiteY4" fmla="*/ 379398 h 651744"/>
                      <a:gd name="connsiteX5" fmla="*/ 190579 w 2962456"/>
                      <a:gd name="connsiteY5" fmla="*/ 148418 h 651744"/>
                      <a:gd name="connsiteX6" fmla="*/ 80 w 2962456"/>
                      <a:gd name="connsiteY6" fmla="*/ 362730 h 651744"/>
                      <a:gd name="connsiteX7" fmla="*/ 171530 w 2962456"/>
                      <a:gd name="connsiteY7" fmla="*/ 538942 h 651744"/>
                      <a:gd name="connsiteX8" fmla="*/ 490618 w 2962456"/>
                      <a:gd name="connsiteY8" fmla="*/ 560374 h 651744"/>
                      <a:gd name="connsiteX9" fmla="*/ 940674 w 2962456"/>
                      <a:gd name="connsiteY9" fmla="*/ 479411 h 651744"/>
                      <a:gd name="connsiteX10" fmla="*/ 1081168 w 2962456"/>
                      <a:gd name="connsiteY10" fmla="*/ 457980 h 651744"/>
                      <a:gd name="connsiteX11" fmla="*/ 1157368 w 2962456"/>
                      <a:gd name="connsiteY11" fmla="*/ 543705 h 651744"/>
                      <a:gd name="connsiteX12" fmla="*/ 1221661 w 2962456"/>
                      <a:gd name="connsiteY12" fmla="*/ 643717 h 651744"/>
                      <a:gd name="connsiteX13" fmla="*/ 1566943 w 2962456"/>
                      <a:gd name="connsiteY13" fmla="*/ 598474 h 651744"/>
                      <a:gd name="connsiteX14" fmla="*/ 1836024 w 2962456"/>
                      <a:gd name="connsiteY14" fmla="*/ 469886 h 651744"/>
                      <a:gd name="connsiteX15" fmla="*/ 1959849 w 2962456"/>
                      <a:gd name="connsiteY15" fmla="*/ 491317 h 651744"/>
                      <a:gd name="connsiteX16" fmla="*/ 2167018 w 2962456"/>
                      <a:gd name="connsiteY16" fmla="*/ 619905 h 651744"/>
                      <a:gd name="connsiteX17" fmla="*/ 2764711 w 2962456"/>
                      <a:gd name="connsiteY17" fmla="*/ 631811 h 651744"/>
                      <a:gd name="connsiteX18" fmla="*/ 2881393 w 2962456"/>
                      <a:gd name="connsiteY18" fmla="*/ 527037 h 651744"/>
                      <a:gd name="connsiteX19" fmla="*/ 2824243 w 2962456"/>
                      <a:gd name="connsiteY19" fmla="*/ 410355 h 651744"/>
                      <a:gd name="connsiteX20" fmla="*/ 2624218 w 2962456"/>
                      <a:gd name="connsiteY20" fmla="*/ 393686 h 651744"/>
                      <a:gd name="connsiteX21" fmla="*/ 2881393 w 2962456"/>
                      <a:gd name="connsiteY21" fmla="*/ 346061 h 651744"/>
                      <a:gd name="connsiteX22" fmla="*/ 2962355 w 2962456"/>
                      <a:gd name="connsiteY22" fmla="*/ 167467 h 651744"/>
                      <a:gd name="connsiteX23" fmla="*/ 2871868 w 2962456"/>
                      <a:gd name="connsiteY23" fmla="*/ 48405 h 651744"/>
                      <a:gd name="connsiteX24" fmla="*/ 2678986 w 2962456"/>
                      <a:gd name="connsiteY24" fmla="*/ 38880 h 651744"/>
                      <a:gd name="connsiteX25" fmla="*/ 2276556 w 2962456"/>
                      <a:gd name="connsiteY25" fmla="*/ 541324 h 651744"/>
                      <a:gd name="connsiteX0" fmla="*/ 2276556 w 2962456"/>
                      <a:gd name="connsiteY0" fmla="*/ 541324 h 651744"/>
                      <a:gd name="connsiteX1" fmla="*/ 1824557 w 2962456"/>
                      <a:gd name="connsiteY1" fmla="*/ 315804 h 651744"/>
                      <a:gd name="connsiteX2" fmla="*/ 1476894 w 2962456"/>
                      <a:gd name="connsiteY2" fmla="*/ 444392 h 651744"/>
                      <a:gd name="connsiteX3" fmla="*/ 1159750 w 2962456"/>
                      <a:gd name="connsiteY3" fmla="*/ 381779 h 651744"/>
                      <a:gd name="connsiteX4" fmla="*/ 904956 w 2962456"/>
                      <a:gd name="connsiteY4" fmla="*/ 405593 h 651744"/>
                      <a:gd name="connsiteX5" fmla="*/ 188199 w 2962456"/>
                      <a:gd name="connsiteY5" fmla="*/ 379398 h 651744"/>
                      <a:gd name="connsiteX6" fmla="*/ 190579 w 2962456"/>
                      <a:gd name="connsiteY6" fmla="*/ 148418 h 651744"/>
                      <a:gd name="connsiteX7" fmla="*/ 80 w 2962456"/>
                      <a:gd name="connsiteY7" fmla="*/ 362730 h 651744"/>
                      <a:gd name="connsiteX8" fmla="*/ 171530 w 2962456"/>
                      <a:gd name="connsiteY8" fmla="*/ 538942 h 651744"/>
                      <a:gd name="connsiteX9" fmla="*/ 490618 w 2962456"/>
                      <a:gd name="connsiteY9" fmla="*/ 560374 h 651744"/>
                      <a:gd name="connsiteX10" fmla="*/ 940674 w 2962456"/>
                      <a:gd name="connsiteY10" fmla="*/ 479411 h 651744"/>
                      <a:gd name="connsiteX11" fmla="*/ 1081168 w 2962456"/>
                      <a:gd name="connsiteY11" fmla="*/ 457980 h 651744"/>
                      <a:gd name="connsiteX12" fmla="*/ 1157368 w 2962456"/>
                      <a:gd name="connsiteY12" fmla="*/ 543705 h 651744"/>
                      <a:gd name="connsiteX13" fmla="*/ 1221661 w 2962456"/>
                      <a:gd name="connsiteY13" fmla="*/ 643717 h 651744"/>
                      <a:gd name="connsiteX14" fmla="*/ 1566943 w 2962456"/>
                      <a:gd name="connsiteY14" fmla="*/ 598474 h 651744"/>
                      <a:gd name="connsiteX15" fmla="*/ 1836024 w 2962456"/>
                      <a:gd name="connsiteY15" fmla="*/ 469886 h 651744"/>
                      <a:gd name="connsiteX16" fmla="*/ 1959849 w 2962456"/>
                      <a:gd name="connsiteY16" fmla="*/ 491317 h 651744"/>
                      <a:gd name="connsiteX17" fmla="*/ 2167018 w 2962456"/>
                      <a:gd name="connsiteY17" fmla="*/ 619905 h 651744"/>
                      <a:gd name="connsiteX18" fmla="*/ 2764711 w 2962456"/>
                      <a:gd name="connsiteY18" fmla="*/ 631811 h 651744"/>
                      <a:gd name="connsiteX19" fmla="*/ 2881393 w 2962456"/>
                      <a:gd name="connsiteY19" fmla="*/ 527037 h 651744"/>
                      <a:gd name="connsiteX20" fmla="*/ 2824243 w 2962456"/>
                      <a:gd name="connsiteY20" fmla="*/ 410355 h 651744"/>
                      <a:gd name="connsiteX21" fmla="*/ 2624218 w 2962456"/>
                      <a:gd name="connsiteY21" fmla="*/ 393686 h 651744"/>
                      <a:gd name="connsiteX22" fmla="*/ 2881393 w 2962456"/>
                      <a:gd name="connsiteY22" fmla="*/ 346061 h 651744"/>
                      <a:gd name="connsiteX23" fmla="*/ 2962355 w 2962456"/>
                      <a:gd name="connsiteY23" fmla="*/ 167467 h 651744"/>
                      <a:gd name="connsiteX24" fmla="*/ 2871868 w 2962456"/>
                      <a:gd name="connsiteY24" fmla="*/ 48405 h 651744"/>
                      <a:gd name="connsiteX25" fmla="*/ 2678986 w 2962456"/>
                      <a:gd name="connsiteY25" fmla="*/ 38880 h 651744"/>
                      <a:gd name="connsiteX26" fmla="*/ 2276556 w 2962456"/>
                      <a:gd name="connsiteY26" fmla="*/ 541324 h 651744"/>
                      <a:gd name="connsiteX0" fmla="*/ 2276556 w 2962456"/>
                      <a:gd name="connsiteY0" fmla="*/ 494948 h 605368"/>
                      <a:gd name="connsiteX1" fmla="*/ 1824557 w 2962456"/>
                      <a:gd name="connsiteY1" fmla="*/ 269428 h 605368"/>
                      <a:gd name="connsiteX2" fmla="*/ 1476894 w 2962456"/>
                      <a:gd name="connsiteY2" fmla="*/ 398016 h 605368"/>
                      <a:gd name="connsiteX3" fmla="*/ 1159750 w 2962456"/>
                      <a:gd name="connsiteY3" fmla="*/ 335403 h 605368"/>
                      <a:gd name="connsiteX4" fmla="*/ 904956 w 2962456"/>
                      <a:gd name="connsiteY4" fmla="*/ 359217 h 605368"/>
                      <a:gd name="connsiteX5" fmla="*/ 188199 w 2962456"/>
                      <a:gd name="connsiteY5" fmla="*/ 333022 h 605368"/>
                      <a:gd name="connsiteX6" fmla="*/ 190579 w 2962456"/>
                      <a:gd name="connsiteY6" fmla="*/ 102042 h 605368"/>
                      <a:gd name="connsiteX7" fmla="*/ 80 w 2962456"/>
                      <a:gd name="connsiteY7" fmla="*/ 316354 h 605368"/>
                      <a:gd name="connsiteX8" fmla="*/ 171530 w 2962456"/>
                      <a:gd name="connsiteY8" fmla="*/ 492566 h 605368"/>
                      <a:gd name="connsiteX9" fmla="*/ 490618 w 2962456"/>
                      <a:gd name="connsiteY9" fmla="*/ 513998 h 605368"/>
                      <a:gd name="connsiteX10" fmla="*/ 940674 w 2962456"/>
                      <a:gd name="connsiteY10" fmla="*/ 433035 h 605368"/>
                      <a:gd name="connsiteX11" fmla="*/ 1081168 w 2962456"/>
                      <a:gd name="connsiteY11" fmla="*/ 411604 h 605368"/>
                      <a:gd name="connsiteX12" fmla="*/ 1157368 w 2962456"/>
                      <a:gd name="connsiteY12" fmla="*/ 497329 h 605368"/>
                      <a:gd name="connsiteX13" fmla="*/ 1221661 w 2962456"/>
                      <a:gd name="connsiteY13" fmla="*/ 597341 h 605368"/>
                      <a:gd name="connsiteX14" fmla="*/ 1566943 w 2962456"/>
                      <a:gd name="connsiteY14" fmla="*/ 552098 h 605368"/>
                      <a:gd name="connsiteX15" fmla="*/ 1836024 w 2962456"/>
                      <a:gd name="connsiteY15" fmla="*/ 423510 h 605368"/>
                      <a:gd name="connsiteX16" fmla="*/ 1959849 w 2962456"/>
                      <a:gd name="connsiteY16" fmla="*/ 444941 h 605368"/>
                      <a:gd name="connsiteX17" fmla="*/ 2167018 w 2962456"/>
                      <a:gd name="connsiteY17" fmla="*/ 573529 h 605368"/>
                      <a:gd name="connsiteX18" fmla="*/ 2764711 w 2962456"/>
                      <a:gd name="connsiteY18" fmla="*/ 585435 h 605368"/>
                      <a:gd name="connsiteX19" fmla="*/ 2881393 w 2962456"/>
                      <a:gd name="connsiteY19" fmla="*/ 480661 h 605368"/>
                      <a:gd name="connsiteX20" fmla="*/ 2824243 w 2962456"/>
                      <a:gd name="connsiteY20" fmla="*/ 363979 h 605368"/>
                      <a:gd name="connsiteX21" fmla="*/ 2624218 w 2962456"/>
                      <a:gd name="connsiteY21" fmla="*/ 347310 h 605368"/>
                      <a:gd name="connsiteX22" fmla="*/ 2881393 w 2962456"/>
                      <a:gd name="connsiteY22" fmla="*/ 299685 h 605368"/>
                      <a:gd name="connsiteX23" fmla="*/ 2962355 w 2962456"/>
                      <a:gd name="connsiteY23" fmla="*/ 121091 h 605368"/>
                      <a:gd name="connsiteX24" fmla="*/ 2871868 w 2962456"/>
                      <a:gd name="connsiteY24" fmla="*/ 2029 h 605368"/>
                      <a:gd name="connsiteX25" fmla="*/ 2855198 w 2962456"/>
                      <a:gd name="connsiteY25" fmla="*/ 216341 h 605368"/>
                      <a:gd name="connsiteX26" fmla="*/ 2276556 w 2962456"/>
                      <a:gd name="connsiteY26" fmla="*/ 494948 h 605368"/>
                      <a:gd name="connsiteX0" fmla="*/ 2276556 w 2962456"/>
                      <a:gd name="connsiteY0" fmla="*/ 494621 h 605041"/>
                      <a:gd name="connsiteX1" fmla="*/ 1824557 w 2962456"/>
                      <a:gd name="connsiteY1" fmla="*/ 269101 h 605041"/>
                      <a:gd name="connsiteX2" fmla="*/ 1476894 w 2962456"/>
                      <a:gd name="connsiteY2" fmla="*/ 397689 h 605041"/>
                      <a:gd name="connsiteX3" fmla="*/ 1159750 w 2962456"/>
                      <a:gd name="connsiteY3" fmla="*/ 335076 h 605041"/>
                      <a:gd name="connsiteX4" fmla="*/ 904956 w 2962456"/>
                      <a:gd name="connsiteY4" fmla="*/ 358890 h 605041"/>
                      <a:gd name="connsiteX5" fmla="*/ 188199 w 2962456"/>
                      <a:gd name="connsiteY5" fmla="*/ 332695 h 605041"/>
                      <a:gd name="connsiteX6" fmla="*/ 190579 w 2962456"/>
                      <a:gd name="connsiteY6" fmla="*/ 101715 h 605041"/>
                      <a:gd name="connsiteX7" fmla="*/ 80 w 2962456"/>
                      <a:gd name="connsiteY7" fmla="*/ 316027 h 605041"/>
                      <a:gd name="connsiteX8" fmla="*/ 171530 w 2962456"/>
                      <a:gd name="connsiteY8" fmla="*/ 492239 h 605041"/>
                      <a:gd name="connsiteX9" fmla="*/ 490618 w 2962456"/>
                      <a:gd name="connsiteY9" fmla="*/ 513671 h 605041"/>
                      <a:gd name="connsiteX10" fmla="*/ 940674 w 2962456"/>
                      <a:gd name="connsiteY10" fmla="*/ 432708 h 605041"/>
                      <a:gd name="connsiteX11" fmla="*/ 1081168 w 2962456"/>
                      <a:gd name="connsiteY11" fmla="*/ 411277 h 605041"/>
                      <a:gd name="connsiteX12" fmla="*/ 1157368 w 2962456"/>
                      <a:gd name="connsiteY12" fmla="*/ 497002 h 605041"/>
                      <a:gd name="connsiteX13" fmla="*/ 1221661 w 2962456"/>
                      <a:gd name="connsiteY13" fmla="*/ 597014 h 605041"/>
                      <a:gd name="connsiteX14" fmla="*/ 1566943 w 2962456"/>
                      <a:gd name="connsiteY14" fmla="*/ 551771 h 605041"/>
                      <a:gd name="connsiteX15" fmla="*/ 1836024 w 2962456"/>
                      <a:gd name="connsiteY15" fmla="*/ 423183 h 605041"/>
                      <a:gd name="connsiteX16" fmla="*/ 1959849 w 2962456"/>
                      <a:gd name="connsiteY16" fmla="*/ 444614 h 605041"/>
                      <a:gd name="connsiteX17" fmla="*/ 2167018 w 2962456"/>
                      <a:gd name="connsiteY17" fmla="*/ 573202 h 605041"/>
                      <a:gd name="connsiteX18" fmla="*/ 2764711 w 2962456"/>
                      <a:gd name="connsiteY18" fmla="*/ 585108 h 605041"/>
                      <a:gd name="connsiteX19" fmla="*/ 2881393 w 2962456"/>
                      <a:gd name="connsiteY19" fmla="*/ 480334 h 605041"/>
                      <a:gd name="connsiteX20" fmla="*/ 2824243 w 2962456"/>
                      <a:gd name="connsiteY20" fmla="*/ 363652 h 605041"/>
                      <a:gd name="connsiteX21" fmla="*/ 2624218 w 2962456"/>
                      <a:gd name="connsiteY21" fmla="*/ 346983 h 605041"/>
                      <a:gd name="connsiteX22" fmla="*/ 2881393 w 2962456"/>
                      <a:gd name="connsiteY22" fmla="*/ 299358 h 605041"/>
                      <a:gd name="connsiteX23" fmla="*/ 2962355 w 2962456"/>
                      <a:gd name="connsiteY23" fmla="*/ 120764 h 605041"/>
                      <a:gd name="connsiteX24" fmla="*/ 2871868 w 2962456"/>
                      <a:gd name="connsiteY24" fmla="*/ 1702 h 605041"/>
                      <a:gd name="connsiteX25" fmla="*/ 2855198 w 2962456"/>
                      <a:gd name="connsiteY25" fmla="*/ 216014 h 605041"/>
                      <a:gd name="connsiteX26" fmla="*/ 2605607 w 2962456"/>
                      <a:gd name="connsiteY26" fmla="*/ 292914 h 605041"/>
                      <a:gd name="connsiteX27" fmla="*/ 2276556 w 2962456"/>
                      <a:gd name="connsiteY27" fmla="*/ 494621 h 605041"/>
                      <a:gd name="connsiteX0" fmla="*/ 2276556 w 2962456"/>
                      <a:gd name="connsiteY0" fmla="*/ 494621 h 605041"/>
                      <a:gd name="connsiteX1" fmla="*/ 1824557 w 2962456"/>
                      <a:gd name="connsiteY1" fmla="*/ 269101 h 605041"/>
                      <a:gd name="connsiteX2" fmla="*/ 1476894 w 2962456"/>
                      <a:gd name="connsiteY2" fmla="*/ 397689 h 605041"/>
                      <a:gd name="connsiteX3" fmla="*/ 1159750 w 2962456"/>
                      <a:gd name="connsiteY3" fmla="*/ 335076 h 605041"/>
                      <a:gd name="connsiteX4" fmla="*/ 904956 w 2962456"/>
                      <a:gd name="connsiteY4" fmla="*/ 358890 h 605041"/>
                      <a:gd name="connsiteX5" fmla="*/ 188199 w 2962456"/>
                      <a:gd name="connsiteY5" fmla="*/ 332695 h 605041"/>
                      <a:gd name="connsiteX6" fmla="*/ 190579 w 2962456"/>
                      <a:gd name="connsiteY6" fmla="*/ 101715 h 605041"/>
                      <a:gd name="connsiteX7" fmla="*/ 80 w 2962456"/>
                      <a:gd name="connsiteY7" fmla="*/ 316027 h 605041"/>
                      <a:gd name="connsiteX8" fmla="*/ 171530 w 2962456"/>
                      <a:gd name="connsiteY8" fmla="*/ 492239 h 605041"/>
                      <a:gd name="connsiteX9" fmla="*/ 490618 w 2962456"/>
                      <a:gd name="connsiteY9" fmla="*/ 513671 h 605041"/>
                      <a:gd name="connsiteX10" fmla="*/ 940674 w 2962456"/>
                      <a:gd name="connsiteY10" fmla="*/ 432708 h 605041"/>
                      <a:gd name="connsiteX11" fmla="*/ 1081168 w 2962456"/>
                      <a:gd name="connsiteY11" fmla="*/ 411277 h 605041"/>
                      <a:gd name="connsiteX12" fmla="*/ 1157368 w 2962456"/>
                      <a:gd name="connsiteY12" fmla="*/ 497002 h 605041"/>
                      <a:gd name="connsiteX13" fmla="*/ 1221661 w 2962456"/>
                      <a:gd name="connsiteY13" fmla="*/ 597014 h 605041"/>
                      <a:gd name="connsiteX14" fmla="*/ 1566943 w 2962456"/>
                      <a:gd name="connsiteY14" fmla="*/ 551771 h 605041"/>
                      <a:gd name="connsiteX15" fmla="*/ 1836024 w 2962456"/>
                      <a:gd name="connsiteY15" fmla="*/ 423183 h 605041"/>
                      <a:gd name="connsiteX16" fmla="*/ 1959849 w 2962456"/>
                      <a:gd name="connsiteY16" fmla="*/ 444614 h 605041"/>
                      <a:gd name="connsiteX17" fmla="*/ 2167018 w 2962456"/>
                      <a:gd name="connsiteY17" fmla="*/ 573202 h 605041"/>
                      <a:gd name="connsiteX18" fmla="*/ 2764711 w 2962456"/>
                      <a:gd name="connsiteY18" fmla="*/ 585108 h 605041"/>
                      <a:gd name="connsiteX19" fmla="*/ 2881393 w 2962456"/>
                      <a:gd name="connsiteY19" fmla="*/ 480334 h 605041"/>
                      <a:gd name="connsiteX20" fmla="*/ 2824243 w 2962456"/>
                      <a:gd name="connsiteY20" fmla="*/ 363652 h 605041"/>
                      <a:gd name="connsiteX21" fmla="*/ 2624218 w 2962456"/>
                      <a:gd name="connsiteY21" fmla="*/ 346983 h 605041"/>
                      <a:gd name="connsiteX22" fmla="*/ 2881393 w 2962456"/>
                      <a:gd name="connsiteY22" fmla="*/ 299358 h 605041"/>
                      <a:gd name="connsiteX23" fmla="*/ 2962355 w 2962456"/>
                      <a:gd name="connsiteY23" fmla="*/ 120764 h 605041"/>
                      <a:gd name="connsiteX24" fmla="*/ 2871868 w 2962456"/>
                      <a:gd name="connsiteY24" fmla="*/ 1702 h 605041"/>
                      <a:gd name="connsiteX25" fmla="*/ 2855198 w 2962456"/>
                      <a:gd name="connsiteY25" fmla="*/ 216014 h 605041"/>
                      <a:gd name="connsiteX26" fmla="*/ 2605607 w 2962456"/>
                      <a:gd name="connsiteY26" fmla="*/ 292914 h 605041"/>
                      <a:gd name="connsiteX27" fmla="*/ 2579413 w 2962456"/>
                      <a:gd name="connsiteY27" fmla="*/ 461982 h 605041"/>
                      <a:gd name="connsiteX28" fmla="*/ 2276556 w 2962456"/>
                      <a:gd name="connsiteY28" fmla="*/ 494621 h 605041"/>
                      <a:gd name="connsiteX0" fmla="*/ 2276488 w 2962388"/>
                      <a:gd name="connsiteY0" fmla="*/ 494621 h 605041"/>
                      <a:gd name="connsiteX1" fmla="*/ 1824489 w 2962388"/>
                      <a:gd name="connsiteY1" fmla="*/ 269101 h 605041"/>
                      <a:gd name="connsiteX2" fmla="*/ 1476826 w 2962388"/>
                      <a:gd name="connsiteY2" fmla="*/ 397689 h 605041"/>
                      <a:gd name="connsiteX3" fmla="*/ 1159682 w 2962388"/>
                      <a:gd name="connsiteY3" fmla="*/ 335076 h 605041"/>
                      <a:gd name="connsiteX4" fmla="*/ 904888 w 2962388"/>
                      <a:gd name="connsiteY4" fmla="*/ 358890 h 605041"/>
                      <a:gd name="connsiteX5" fmla="*/ 188131 w 2962388"/>
                      <a:gd name="connsiteY5" fmla="*/ 332695 h 605041"/>
                      <a:gd name="connsiteX6" fmla="*/ 178605 w 2962388"/>
                      <a:gd name="connsiteY6" fmla="*/ 101715 h 605041"/>
                      <a:gd name="connsiteX7" fmla="*/ 12 w 2962388"/>
                      <a:gd name="connsiteY7" fmla="*/ 316027 h 605041"/>
                      <a:gd name="connsiteX8" fmla="*/ 171462 w 2962388"/>
                      <a:gd name="connsiteY8" fmla="*/ 492239 h 605041"/>
                      <a:gd name="connsiteX9" fmla="*/ 490550 w 2962388"/>
                      <a:gd name="connsiteY9" fmla="*/ 513671 h 605041"/>
                      <a:gd name="connsiteX10" fmla="*/ 940606 w 2962388"/>
                      <a:gd name="connsiteY10" fmla="*/ 432708 h 605041"/>
                      <a:gd name="connsiteX11" fmla="*/ 1081100 w 2962388"/>
                      <a:gd name="connsiteY11" fmla="*/ 411277 h 605041"/>
                      <a:gd name="connsiteX12" fmla="*/ 1157300 w 2962388"/>
                      <a:gd name="connsiteY12" fmla="*/ 497002 h 605041"/>
                      <a:gd name="connsiteX13" fmla="*/ 1221593 w 2962388"/>
                      <a:gd name="connsiteY13" fmla="*/ 597014 h 605041"/>
                      <a:gd name="connsiteX14" fmla="*/ 1566875 w 2962388"/>
                      <a:gd name="connsiteY14" fmla="*/ 551771 h 605041"/>
                      <a:gd name="connsiteX15" fmla="*/ 1835956 w 2962388"/>
                      <a:gd name="connsiteY15" fmla="*/ 423183 h 605041"/>
                      <a:gd name="connsiteX16" fmla="*/ 1959781 w 2962388"/>
                      <a:gd name="connsiteY16" fmla="*/ 444614 h 605041"/>
                      <a:gd name="connsiteX17" fmla="*/ 2166950 w 2962388"/>
                      <a:gd name="connsiteY17" fmla="*/ 573202 h 605041"/>
                      <a:gd name="connsiteX18" fmla="*/ 2764643 w 2962388"/>
                      <a:gd name="connsiteY18" fmla="*/ 585108 h 605041"/>
                      <a:gd name="connsiteX19" fmla="*/ 2881325 w 2962388"/>
                      <a:gd name="connsiteY19" fmla="*/ 480334 h 605041"/>
                      <a:gd name="connsiteX20" fmla="*/ 2824175 w 2962388"/>
                      <a:gd name="connsiteY20" fmla="*/ 363652 h 605041"/>
                      <a:gd name="connsiteX21" fmla="*/ 2624150 w 2962388"/>
                      <a:gd name="connsiteY21" fmla="*/ 346983 h 605041"/>
                      <a:gd name="connsiteX22" fmla="*/ 2881325 w 2962388"/>
                      <a:gd name="connsiteY22" fmla="*/ 299358 h 605041"/>
                      <a:gd name="connsiteX23" fmla="*/ 2962287 w 2962388"/>
                      <a:gd name="connsiteY23" fmla="*/ 120764 h 605041"/>
                      <a:gd name="connsiteX24" fmla="*/ 2871800 w 2962388"/>
                      <a:gd name="connsiteY24" fmla="*/ 1702 h 605041"/>
                      <a:gd name="connsiteX25" fmla="*/ 2855130 w 2962388"/>
                      <a:gd name="connsiteY25" fmla="*/ 216014 h 605041"/>
                      <a:gd name="connsiteX26" fmla="*/ 2605539 w 2962388"/>
                      <a:gd name="connsiteY26" fmla="*/ 292914 h 605041"/>
                      <a:gd name="connsiteX27" fmla="*/ 2579345 w 2962388"/>
                      <a:gd name="connsiteY27" fmla="*/ 461982 h 605041"/>
                      <a:gd name="connsiteX28" fmla="*/ 2276488 w 2962388"/>
                      <a:gd name="connsiteY28" fmla="*/ 494621 h 605041"/>
                      <a:gd name="connsiteX0" fmla="*/ 2276488 w 2962388"/>
                      <a:gd name="connsiteY0" fmla="*/ 494621 h 605041"/>
                      <a:gd name="connsiteX1" fmla="*/ 1824489 w 2962388"/>
                      <a:gd name="connsiteY1" fmla="*/ 269101 h 605041"/>
                      <a:gd name="connsiteX2" fmla="*/ 1476826 w 2962388"/>
                      <a:gd name="connsiteY2" fmla="*/ 397689 h 605041"/>
                      <a:gd name="connsiteX3" fmla="*/ 1159682 w 2962388"/>
                      <a:gd name="connsiteY3" fmla="*/ 335076 h 605041"/>
                      <a:gd name="connsiteX4" fmla="*/ 904888 w 2962388"/>
                      <a:gd name="connsiteY4" fmla="*/ 358890 h 605041"/>
                      <a:gd name="connsiteX5" fmla="*/ 188131 w 2962388"/>
                      <a:gd name="connsiteY5" fmla="*/ 332695 h 605041"/>
                      <a:gd name="connsiteX6" fmla="*/ 178605 w 2962388"/>
                      <a:gd name="connsiteY6" fmla="*/ 101715 h 605041"/>
                      <a:gd name="connsiteX7" fmla="*/ 12 w 2962388"/>
                      <a:gd name="connsiteY7" fmla="*/ 316027 h 605041"/>
                      <a:gd name="connsiteX8" fmla="*/ 171462 w 2962388"/>
                      <a:gd name="connsiteY8" fmla="*/ 492239 h 605041"/>
                      <a:gd name="connsiteX9" fmla="*/ 490550 w 2962388"/>
                      <a:gd name="connsiteY9" fmla="*/ 513671 h 605041"/>
                      <a:gd name="connsiteX10" fmla="*/ 940606 w 2962388"/>
                      <a:gd name="connsiteY10" fmla="*/ 432708 h 605041"/>
                      <a:gd name="connsiteX11" fmla="*/ 1081100 w 2962388"/>
                      <a:gd name="connsiteY11" fmla="*/ 411277 h 605041"/>
                      <a:gd name="connsiteX12" fmla="*/ 1157300 w 2962388"/>
                      <a:gd name="connsiteY12" fmla="*/ 497002 h 605041"/>
                      <a:gd name="connsiteX13" fmla="*/ 1221593 w 2962388"/>
                      <a:gd name="connsiteY13" fmla="*/ 597014 h 605041"/>
                      <a:gd name="connsiteX14" fmla="*/ 1566875 w 2962388"/>
                      <a:gd name="connsiteY14" fmla="*/ 551771 h 605041"/>
                      <a:gd name="connsiteX15" fmla="*/ 1835956 w 2962388"/>
                      <a:gd name="connsiteY15" fmla="*/ 423183 h 605041"/>
                      <a:gd name="connsiteX16" fmla="*/ 1959781 w 2962388"/>
                      <a:gd name="connsiteY16" fmla="*/ 444614 h 605041"/>
                      <a:gd name="connsiteX17" fmla="*/ 2166950 w 2962388"/>
                      <a:gd name="connsiteY17" fmla="*/ 573202 h 605041"/>
                      <a:gd name="connsiteX18" fmla="*/ 2764643 w 2962388"/>
                      <a:gd name="connsiteY18" fmla="*/ 585108 h 605041"/>
                      <a:gd name="connsiteX19" fmla="*/ 2881325 w 2962388"/>
                      <a:gd name="connsiteY19" fmla="*/ 480334 h 605041"/>
                      <a:gd name="connsiteX20" fmla="*/ 2824175 w 2962388"/>
                      <a:gd name="connsiteY20" fmla="*/ 363652 h 605041"/>
                      <a:gd name="connsiteX21" fmla="*/ 2624150 w 2962388"/>
                      <a:gd name="connsiteY21" fmla="*/ 346983 h 605041"/>
                      <a:gd name="connsiteX22" fmla="*/ 2881325 w 2962388"/>
                      <a:gd name="connsiteY22" fmla="*/ 299358 h 605041"/>
                      <a:gd name="connsiteX23" fmla="*/ 2962287 w 2962388"/>
                      <a:gd name="connsiteY23" fmla="*/ 120764 h 605041"/>
                      <a:gd name="connsiteX24" fmla="*/ 2871800 w 2962388"/>
                      <a:gd name="connsiteY24" fmla="*/ 1702 h 605041"/>
                      <a:gd name="connsiteX25" fmla="*/ 2855130 w 2962388"/>
                      <a:gd name="connsiteY25" fmla="*/ 216014 h 605041"/>
                      <a:gd name="connsiteX26" fmla="*/ 2605539 w 2962388"/>
                      <a:gd name="connsiteY26" fmla="*/ 292914 h 605041"/>
                      <a:gd name="connsiteX27" fmla="*/ 2579345 w 2962388"/>
                      <a:gd name="connsiteY27" fmla="*/ 461982 h 605041"/>
                      <a:gd name="connsiteX28" fmla="*/ 2276488 w 2962388"/>
                      <a:gd name="connsiteY28" fmla="*/ 494621 h 605041"/>
                      <a:gd name="connsiteX0" fmla="*/ 2277612 w 2963512"/>
                      <a:gd name="connsiteY0" fmla="*/ 494621 h 605041"/>
                      <a:gd name="connsiteX1" fmla="*/ 1825613 w 2963512"/>
                      <a:gd name="connsiteY1" fmla="*/ 269101 h 605041"/>
                      <a:gd name="connsiteX2" fmla="*/ 1477950 w 2963512"/>
                      <a:gd name="connsiteY2" fmla="*/ 397689 h 605041"/>
                      <a:gd name="connsiteX3" fmla="*/ 1160806 w 2963512"/>
                      <a:gd name="connsiteY3" fmla="*/ 335076 h 605041"/>
                      <a:gd name="connsiteX4" fmla="*/ 906012 w 2963512"/>
                      <a:gd name="connsiteY4" fmla="*/ 358890 h 605041"/>
                      <a:gd name="connsiteX5" fmla="*/ 189255 w 2963512"/>
                      <a:gd name="connsiteY5" fmla="*/ 332695 h 605041"/>
                      <a:gd name="connsiteX6" fmla="*/ 179729 w 2963512"/>
                      <a:gd name="connsiteY6" fmla="*/ 101715 h 605041"/>
                      <a:gd name="connsiteX7" fmla="*/ 1136 w 2963512"/>
                      <a:gd name="connsiteY7" fmla="*/ 316027 h 605041"/>
                      <a:gd name="connsiteX8" fmla="*/ 172586 w 2963512"/>
                      <a:gd name="connsiteY8" fmla="*/ 492239 h 605041"/>
                      <a:gd name="connsiteX9" fmla="*/ 491674 w 2963512"/>
                      <a:gd name="connsiteY9" fmla="*/ 513671 h 605041"/>
                      <a:gd name="connsiteX10" fmla="*/ 941730 w 2963512"/>
                      <a:gd name="connsiteY10" fmla="*/ 432708 h 605041"/>
                      <a:gd name="connsiteX11" fmla="*/ 1082224 w 2963512"/>
                      <a:gd name="connsiteY11" fmla="*/ 411277 h 605041"/>
                      <a:gd name="connsiteX12" fmla="*/ 1158424 w 2963512"/>
                      <a:gd name="connsiteY12" fmla="*/ 497002 h 605041"/>
                      <a:gd name="connsiteX13" fmla="*/ 1222717 w 2963512"/>
                      <a:gd name="connsiteY13" fmla="*/ 597014 h 605041"/>
                      <a:gd name="connsiteX14" fmla="*/ 1567999 w 2963512"/>
                      <a:gd name="connsiteY14" fmla="*/ 551771 h 605041"/>
                      <a:gd name="connsiteX15" fmla="*/ 1837080 w 2963512"/>
                      <a:gd name="connsiteY15" fmla="*/ 423183 h 605041"/>
                      <a:gd name="connsiteX16" fmla="*/ 1960905 w 2963512"/>
                      <a:gd name="connsiteY16" fmla="*/ 444614 h 605041"/>
                      <a:gd name="connsiteX17" fmla="*/ 2168074 w 2963512"/>
                      <a:gd name="connsiteY17" fmla="*/ 573202 h 605041"/>
                      <a:gd name="connsiteX18" fmla="*/ 2765767 w 2963512"/>
                      <a:gd name="connsiteY18" fmla="*/ 585108 h 605041"/>
                      <a:gd name="connsiteX19" fmla="*/ 2882449 w 2963512"/>
                      <a:gd name="connsiteY19" fmla="*/ 480334 h 605041"/>
                      <a:gd name="connsiteX20" fmla="*/ 2825299 w 2963512"/>
                      <a:gd name="connsiteY20" fmla="*/ 363652 h 605041"/>
                      <a:gd name="connsiteX21" fmla="*/ 2625274 w 2963512"/>
                      <a:gd name="connsiteY21" fmla="*/ 346983 h 605041"/>
                      <a:gd name="connsiteX22" fmla="*/ 2882449 w 2963512"/>
                      <a:gd name="connsiteY22" fmla="*/ 299358 h 605041"/>
                      <a:gd name="connsiteX23" fmla="*/ 2963411 w 2963512"/>
                      <a:gd name="connsiteY23" fmla="*/ 120764 h 605041"/>
                      <a:gd name="connsiteX24" fmla="*/ 2872924 w 2963512"/>
                      <a:gd name="connsiteY24" fmla="*/ 1702 h 605041"/>
                      <a:gd name="connsiteX25" fmla="*/ 2856254 w 2963512"/>
                      <a:gd name="connsiteY25" fmla="*/ 216014 h 605041"/>
                      <a:gd name="connsiteX26" fmla="*/ 2606663 w 2963512"/>
                      <a:gd name="connsiteY26" fmla="*/ 292914 h 605041"/>
                      <a:gd name="connsiteX27" fmla="*/ 2580469 w 2963512"/>
                      <a:gd name="connsiteY27" fmla="*/ 461982 h 605041"/>
                      <a:gd name="connsiteX28" fmla="*/ 2277612 w 2963512"/>
                      <a:gd name="connsiteY28" fmla="*/ 494621 h 605041"/>
                      <a:gd name="connsiteX0" fmla="*/ 2276522 w 2962422"/>
                      <a:gd name="connsiteY0" fmla="*/ 494621 h 605041"/>
                      <a:gd name="connsiteX1" fmla="*/ 1824523 w 2962422"/>
                      <a:gd name="connsiteY1" fmla="*/ 269101 h 605041"/>
                      <a:gd name="connsiteX2" fmla="*/ 1476860 w 2962422"/>
                      <a:gd name="connsiteY2" fmla="*/ 397689 h 605041"/>
                      <a:gd name="connsiteX3" fmla="*/ 1159716 w 2962422"/>
                      <a:gd name="connsiteY3" fmla="*/ 335076 h 605041"/>
                      <a:gd name="connsiteX4" fmla="*/ 904922 w 2962422"/>
                      <a:gd name="connsiteY4" fmla="*/ 358890 h 605041"/>
                      <a:gd name="connsiteX5" fmla="*/ 188165 w 2962422"/>
                      <a:gd name="connsiteY5" fmla="*/ 332695 h 605041"/>
                      <a:gd name="connsiteX6" fmla="*/ 178639 w 2962422"/>
                      <a:gd name="connsiteY6" fmla="*/ 101715 h 605041"/>
                      <a:gd name="connsiteX7" fmla="*/ 46 w 2962422"/>
                      <a:gd name="connsiteY7" fmla="*/ 316027 h 605041"/>
                      <a:gd name="connsiteX8" fmla="*/ 171496 w 2962422"/>
                      <a:gd name="connsiteY8" fmla="*/ 492239 h 605041"/>
                      <a:gd name="connsiteX9" fmla="*/ 490584 w 2962422"/>
                      <a:gd name="connsiteY9" fmla="*/ 513671 h 605041"/>
                      <a:gd name="connsiteX10" fmla="*/ 940640 w 2962422"/>
                      <a:gd name="connsiteY10" fmla="*/ 432708 h 605041"/>
                      <a:gd name="connsiteX11" fmla="*/ 1081134 w 2962422"/>
                      <a:gd name="connsiteY11" fmla="*/ 411277 h 605041"/>
                      <a:gd name="connsiteX12" fmla="*/ 1157334 w 2962422"/>
                      <a:gd name="connsiteY12" fmla="*/ 497002 h 605041"/>
                      <a:gd name="connsiteX13" fmla="*/ 1221627 w 2962422"/>
                      <a:gd name="connsiteY13" fmla="*/ 597014 h 605041"/>
                      <a:gd name="connsiteX14" fmla="*/ 1566909 w 2962422"/>
                      <a:gd name="connsiteY14" fmla="*/ 551771 h 605041"/>
                      <a:gd name="connsiteX15" fmla="*/ 1835990 w 2962422"/>
                      <a:gd name="connsiteY15" fmla="*/ 423183 h 605041"/>
                      <a:gd name="connsiteX16" fmla="*/ 1959815 w 2962422"/>
                      <a:gd name="connsiteY16" fmla="*/ 444614 h 605041"/>
                      <a:gd name="connsiteX17" fmla="*/ 2166984 w 2962422"/>
                      <a:gd name="connsiteY17" fmla="*/ 573202 h 605041"/>
                      <a:gd name="connsiteX18" fmla="*/ 2764677 w 2962422"/>
                      <a:gd name="connsiteY18" fmla="*/ 585108 h 605041"/>
                      <a:gd name="connsiteX19" fmla="*/ 2881359 w 2962422"/>
                      <a:gd name="connsiteY19" fmla="*/ 480334 h 605041"/>
                      <a:gd name="connsiteX20" fmla="*/ 2824209 w 2962422"/>
                      <a:gd name="connsiteY20" fmla="*/ 363652 h 605041"/>
                      <a:gd name="connsiteX21" fmla="*/ 2624184 w 2962422"/>
                      <a:gd name="connsiteY21" fmla="*/ 346983 h 605041"/>
                      <a:gd name="connsiteX22" fmla="*/ 2881359 w 2962422"/>
                      <a:gd name="connsiteY22" fmla="*/ 299358 h 605041"/>
                      <a:gd name="connsiteX23" fmla="*/ 2962321 w 2962422"/>
                      <a:gd name="connsiteY23" fmla="*/ 120764 h 605041"/>
                      <a:gd name="connsiteX24" fmla="*/ 2871834 w 2962422"/>
                      <a:gd name="connsiteY24" fmla="*/ 1702 h 605041"/>
                      <a:gd name="connsiteX25" fmla="*/ 2855164 w 2962422"/>
                      <a:gd name="connsiteY25" fmla="*/ 216014 h 605041"/>
                      <a:gd name="connsiteX26" fmla="*/ 2605573 w 2962422"/>
                      <a:gd name="connsiteY26" fmla="*/ 292914 h 605041"/>
                      <a:gd name="connsiteX27" fmla="*/ 2579379 w 2962422"/>
                      <a:gd name="connsiteY27" fmla="*/ 461982 h 605041"/>
                      <a:gd name="connsiteX28" fmla="*/ 2276522 w 2962422"/>
                      <a:gd name="connsiteY28" fmla="*/ 494621 h 605041"/>
                      <a:gd name="connsiteX0" fmla="*/ 2276484 w 2962384"/>
                      <a:gd name="connsiteY0" fmla="*/ 494621 h 605041"/>
                      <a:gd name="connsiteX1" fmla="*/ 1824485 w 2962384"/>
                      <a:gd name="connsiteY1" fmla="*/ 269101 h 605041"/>
                      <a:gd name="connsiteX2" fmla="*/ 1476822 w 2962384"/>
                      <a:gd name="connsiteY2" fmla="*/ 397689 h 605041"/>
                      <a:gd name="connsiteX3" fmla="*/ 1159678 w 2962384"/>
                      <a:gd name="connsiteY3" fmla="*/ 335076 h 605041"/>
                      <a:gd name="connsiteX4" fmla="*/ 904884 w 2962384"/>
                      <a:gd name="connsiteY4" fmla="*/ 358890 h 605041"/>
                      <a:gd name="connsiteX5" fmla="*/ 188127 w 2962384"/>
                      <a:gd name="connsiteY5" fmla="*/ 332695 h 605041"/>
                      <a:gd name="connsiteX6" fmla="*/ 178601 w 2962384"/>
                      <a:gd name="connsiteY6" fmla="*/ 101715 h 605041"/>
                      <a:gd name="connsiteX7" fmla="*/ 8 w 2962384"/>
                      <a:gd name="connsiteY7" fmla="*/ 316027 h 605041"/>
                      <a:gd name="connsiteX8" fmla="*/ 172649 w 2962384"/>
                      <a:gd name="connsiteY8" fmla="*/ 483905 h 605041"/>
                      <a:gd name="connsiteX9" fmla="*/ 490546 w 2962384"/>
                      <a:gd name="connsiteY9" fmla="*/ 513671 h 605041"/>
                      <a:gd name="connsiteX10" fmla="*/ 940602 w 2962384"/>
                      <a:gd name="connsiteY10" fmla="*/ 432708 h 605041"/>
                      <a:gd name="connsiteX11" fmla="*/ 1081096 w 2962384"/>
                      <a:gd name="connsiteY11" fmla="*/ 411277 h 605041"/>
                      <a:gd name="connsiteX12" fmla="*/ 1157296 w 2962384"/>
                      <a:gd name="connsiteY12" fmla="*/ 497002 h 605041"/>
                      <a:gd name="connsiteX13" fmla="*/ 1221589 w 2962384"/>
                      <a:gd name="connsiteY13" fmla="*/ 597014 h 605041"/>
                      <a:gd name="connsiteX14" fmla="*/ 1566871 w 2962384"/>
                      <a:gd name="connsiteY14" fmla="*/ 551771 h 605041"/>
                      <a:gd name="connsiteX15" fmla="*/ 1835952 w 2962384"/>
                      <a:gd name="connsiteY15" fmla="*/ 423183 h 605041"/>
                      <a:gd name="connsiteX16" fmla="*/ 1959777 w 2962384"/>
                      <a:gd name="connsiteY16" fmla="*/ 444614 h 605041"/>
                      <a:gd name="connsiteX17" fmla="*/ 2166946 w 2962384"/>
                      <a:gd name="connsiteY17" fmla="*/ 573202 h 605041"/>
                      <a:gd name="connsiteX18" fmla="*/ 2764639 w 2962384"/>
                      <a:gd name="connsiteY18" fmla="*/ 585108 h 605041"/>
                      <a:gd name="connsiteX19" fmla="*/ 2881321 w 2962384"/>
                      <a:gd name="connsiteY19" fmla="*/ 480334 h 605041"/>
                      <a:gd name="connsiteX20" fmla="*/ 2824171 w 2962384"/>
                      <a:gd name="connsiteY20" fmla="*/ 363652 h 605041"/>
                      <a:gd name="connsiteX21" fmla="*/ 2624146 w 2962384"/>
                      <a:gd name="connsiteY21" fmla="*/ 346983 h 605041"/>
                      <a:gd name="connsiteX22" fmla="*/ 2881321 w 2962384"/>
                      <a:gd name="connsiteY22" fmla="*/ 299358 h 605041"/>
                      <a:gd name="connsiteX23" fmla="*/ 2962283 w 2962384"/>
                      <a:gd name="connsiteY23" fmla="*/ 120764 h 605041"/>
                      <a:gd name="connsiteX24" fmla="*/ 2871796 w 2962384"/>
                      <a:gd name="connsiteY24" fmla="*/ 1702 h 605041"/>
                      <a:gd name="connsiteX25" fmla="*/ 2855126 w 2962384"/>
                      <a:gd name="connsiteY25" fmla="*/ 216014 h 605041"/>
                      <a:gd name="connsiteX26" fmla="*/ 2605535 w 2962384"/>
                      <a:gd name="connsiteY26" fmla="*/ 292914 h 605041"/>
                      <a:gd name="connsiteX27" fmla="*/ 2579341 w 2962384"/>
                      <a:gd name="connsiteY27" fmla="*/ 461982 h 605041"/>
                      <a:gd name="connsiteX28" fmla="*/ 2276484 w 2962384"/>
                      <a:gd name="connsiteY28" fmla="*/ 494621 h 605041"/>
                      <a:gd name="connsiteX0" fmla="*/ 2277956 w 2963856"/>
                      <a:gd name="connsiteY0" fmla="*/ 494621 h 605041"/>
                      <a:gd name="connsiteX1" fmla="*/ 1825957 w 2963856"/>
                      <a:gd name="connsiteY1" fmla="*/ 269101 h 605041"/>
                      <a:gd name="connsiteX2" fmla="*/ 1478294 w 2963856"/>
                      <a:gd name="connsiteY2" fmla="*/ 397689 h 605041"/>
                      <a:gd name="connsiteX3" fmla="*/ 1161150 w 2963856"/>
                      <a:gd name="connsiteY3" fmla="*/ 335076 h 605041"/>
                      <a:gd name="connsiteX4" fmla="*/ 906356 w 2963856"/>
                      <a:gd name="connsiteY4" fmla="*/ 358890 h 605041"/>
                      <a:gd name="connsiteX5" fmla="*/ 189599 w 2963856"/>
                      <a:gd name="connsiteY5" fmla="*/ 332695 h 605041"/>
                      <a:gd name="connsiteX6" fmla="*/ 180073 w 2963856"/>
                      <a:gd name="connsiteY6" fmla="*/ 101715 h 605041"/>
                      <a:gd name="connsiteX7" fmla="*/ 1480 w 2963856"/>
                      <a:gd name="connsiteY7" fmla="*/ 316027 h 605041"/>
                      <a:gd name="connsiteX8" fmla="*/ 174121 w 2963856"/>
                      <a:gd name="connsiteY8" fmla="*/ 483905 h 605041"/>
                      <a:gd name="connsiteX9" fmla="*/ 492018 w 2963856"/>
                      <a:gd name="connsiteY9" fmla="*/ 513671 h 605041"/>
                      <a:gd name="connsiteX10" fmla="*/ 942074 w 2963856"/>
                      <a:gd name="connsiteY10" fmla="*/ 432708 h 605041"/>
                      <a:gd name="connsiteX11" fmla="*/ 1082568 w 2963856"/>
                      <a:gd name="connsiteY11" fmla="*/ 411277 h 605041"/>
                      <a:gd name="connsiteX12" fmla="*/ 1158768 w 2963856"/>
                      <a:gd name="connsiteY12" fmla="*/ 497002 h 605041"/>
                      <a:gd name="connsiteX13" fmla="*/ 1223061 w 2963856"/>
                      <a:gd name="connsiteY13" fmla="*/ 597014 h 605041"/>
                      <a:gd name="connsiteX14" fmla="*/ 1568343 w 2963856"/>
                      <a:gd name="connsiteY14" fmla="*/ 551771 h 605041"/>
                      <a:gd name="connsiteX15" fmla="*/ 1837424 w 2963856"/>
                      <a:gd name="connsiteY15" fmla="*/ 423183 h 605041"/>
                      <a:gd name="connsiteX16" fmla="*/ 1961249 w 2963856"/>
                      <a:gd name="connsiteY16" fmla="*/ 444614 h 605041"/>
                      <a:gd name="connsiteX17" fmla="*/ 2168418 w 2963856"/>
                      <a:gd name="connsiteY17" fmla="*/ 573202 h 605041"/>
                      <a:gd name="connsiteX18" fmla="*/ 2766111 w 2963856"/>
                      <a:gd name="connsiteY18" fmla="*/ 585108 h 605041"/>
                      <a:gd name="connsiteX19" fmla="*/ 2882793 w 2963856"/>
                      <a:gd name="connsiteY19" fmla="*/ 480334 h 605041"/>
                      <a:gd name="connsiteX20" fmla="*/ 2825643 w 2963856"/>
                      <a:gd name="connsiteY20" fmla="*/ 363652 h 605041"/>
                      <a:gd name="connsiteX21" fmla="*/ 2625618 w 2963856"/>
                      <a:gd name="connsiteY21" fmla="*/ 346983 h 605041"/>
                      <a:gd name="connsiteX22" fmla="*/ 2882793 w 2963856"/>
                      <a:gd name="connsiteY22" fmla="*/ 299358 h 605041"/>
                      <a:gd name="connsiteX23" fmla="*/ 2963755 w 2963856"/>
                      <a:gd name="connsiteY23" fmla="*/ 120764 h 605041"/>
                      <a:gd name="connsiteX24" fmla="*/ 2873268 w 2963856"/>
                      <a:gd name="connsiteY24" fmla="*/ 1702 h 605041"/>
                      <a:gd name="connsiteX25" fmla="*/ 2856598 w 2963856"/>
                      <a:gd name="connsiteY25" fmla="*/ 216014 h 605041"/>
                      <a:gd name="connsiteX26" fmla="*/ 2607007 w 2963856"/>
                      <a:gd name="connsiteY26" fmla="*/ 292914 h 605041"/>
                      <a:gd name="connsiteX27" fmla="*/ 2580813 w 2963856"/>
                      <a:gd name="connsiteY27" fmla="*/ 461982 h 605041"/>
                      <a:gd name="connsiteX28" fmla="*/ 2277956 w 2963856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188422 w 2962679"/>
                      <a:gd name="connsiteY5" fmla="*/ 332695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188422 w 2962679"/>
                      <a:gd name="connsiteY5" fmla="*/ 332695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01519 w 2962679"/>
                      <a:gd name="connsiteY5" fmla="*/ 33626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01519 w 2962679"/>
                      <a:gd name="connsiteY5" fmla="*/ 33626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01519 w 2962679"/>
                      <a:gd name="connsiteY5" fmla="*/ 33626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36047 w 2962679"/>
                      <a:gd name="connsiteY5" fmla="*/ 35531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36047 w 2962679"/>
                      <a:gd name="connsiteY5" fmla="*/ 35531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36047 w 2962679"/>
                      <a:gd name="connsiteY5" fmla="*/ 35531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32708 h 605041"/>
                      <a:gd name="connsiteX11" fmla="*/ 1081405 w 2962693"/>
                      <a:gd name="connsiteY11" fmla="*/ 411277 h 605041"/>
                      <a:gd name="connsiteX12" fmla="*/ 1157605 w 2962693"/>
                      <a:gd name="connsiteY12" fmla="*/ 497002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1405 w 2962693"/>
                      <a:gd name="connsiteY11" fmla="*/ 411277 h 605041"/>
                      <a:gd name="connsiteX12" fmla="*/ 1157605 w 2962693"/>
                      <a:gd name="connsiteY12" fmla="*/ 497002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7605 w 2962693"/>
                      <a:gd name="connsiteY12" fmla="*/ 497002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6074"/>
                      <a:gd name="connsiteX1" fmla="*/ 1824794 w 2962693"/>
                      <a:gd name="connsiteY1" fmla="*/ 269101 h 606074"/>
                      <a:gd name="connsiteX2" fmla="*/ 1477131 w 2962693"/>
                      <a:gd name="connsiteY2" fmla="*/ 397689 h 606074"/>
                      <a:gd name="connsiteX3" fmla="*/ 1159987 w 2962693"/>
                      <a:gd name="connsiteY3" fmla="*/ 335076 h 606074"/>
                      <a:gd name="connsiteX4" fmla="*/ 905193 w 2962693"/>
                      <a:gd name="connsiteY4" fmla="*/ 358890 h 606074"/>
                      <a:gd name="connsiteX5" fmla="*/ 236061 w 2962693"/>
                      <a:gd name="connsiteY5" fmla="*/ 355317 h 606074"/>
                      <a:gd name="connsiteX6" fmla="*/ 178910 w 2962693"/>
                      <a:gd name="connsiteY6" fmla="*/ 101715 h 606074"/>
                      <a:gd name="connsiteX7" fmla="*/ 1507 w 2962693"/>
                      <a:gd name="connsiteY7" fmla="*/ 302930 h 606074"/>
                      <a:gd name="connsiteX8" fmla="*/ 172958 w 2962693"/>
                      <a:gd name="connsiteY8" fmla="*/ 483905 h 606074"/>
                      <a:gd name="connsiteX9" fmla="*/ 497998 w 2962693"/>
                      <a:gd name="connsiteY9" fmla="*/ 507718 h 606074"/>
                      <a:gd name="connsiteX10" fmla="*/ 940911 w 2962693"/>
                      <a:gd name="connsiteY10" fmla="*/ 423183 h 606074"/>
                      <a:gd name="connsiteX11" fmla="*/ 1083787 w 2962693"/>
                      <a:gd name="connsiteY11" fmla="*/ 402943 h 606074"/>
                      <a:gd name="connsiteX12" fmla="*/ 1162367 w 2962693"/>
                      <a:gd name="connsiteY12" fmla="*/ 492240 h 606074"/>
                      <a:gd name="connsiteX13" fmla="*/ 1221898 w 2962693"/>
                      <a:gd name="connsiteY13" fmla="*/ 597014 h 606074"/>
                      <a:gd name="connsiteX14" fmla="*/ 1567180 w 2962693"/>
                      <a:gd name="connsiteY14" fmla="*/ 551771 h 606074"/>
                      <a:gd name="connsiteX15" fmla="*/ 1836261 w 2962693"/>
                      <a:gd name="connsiteY15" fmla="*/ 423183 h 606074"/>
                      <a:gd name="connsiteX16" fmla="*/ 1960086 w 2962693"/>
                      <a:gd name="connsiteY16" fmla="*/ 444614 h 606074"/>
                      <a:gd name="connsiteX17" fmla="*/ 2167255 w 2962693"/>
                      <a:gd name="connsiteY17" fmla="*/ 573202 h 606074"/>
                      <a:gd name="connsiteX18" fmla="*/ 2764948 w 2962693"/>
                      <a:gd name="connsiteY18" fmla="*/ 585108 h 606074"/>
                      <a:gd name="connsiteX19" fmla="*/ 2881630 w 2962693"/>
                      <a:gd name="connsiteY19" fmla="*/ 480334 h 606074"/>
                      <a:gd name="connsiteX20" fmla="*/ 2824480 w 2962693"/>
                      <a:gd name="connsiteY20" fmla="*/ 363652 h 606074"/>
                      <a:gd name="connsiteX21" fmla="*/ 2624455 w 2962693"/>
                      <a:gd name="connsiteY21" fmla="*/ 346983 h 606074"/>
                      <a:gd name="connsiteX22" fmla="*/ 2881630 w 2962693"/>
                      <a:gd name="connsiteY22" fmla="*/ 299358 h 606074"/>
                      <a:gd name="connsiteX23" fmla="*/ 2962592 w 2962693"/>
                      <a:gd name="connsiteY23" fmla="*/ 120764 h 606074"/>
                      <a:gd name="connsiteX24" fmla="*/ 2872105 w 2962693"/>
                      <a:gd name="connsiteY24" fmla="*/ 1702 h 606074"/>
                      <a:gd name="connsiteX25" fmla="*/ 2855435 w 2962693"/>
                      <a:gd name="connsiteY25" fmla="*/ 216014 h 606074"/>
                      <a:gd name="connsiteX26" fmla="*/ 2605844 w 2962693"/>
                      <a:gd name="connsiteY26" fmla="*/ 292914 h 606074"/>
                      <a:gd name="connsiteX27" fmla="*/ 2579650 w 2962693"/>
                      <a:gd name="connsiteY27" fmla="*/ 461982 h 606074"/>
                      <a:gd name="connsiteX28" fmla="*/ 2276793 w 2962693"/>
                      <a:gd name="connsiteY28" fmla="*/ 494621 h 606074"/>
                      <a:gd name="connsiteX0" fmla="*/ 2276793 w 2962693"/>
                      <a:gd name="connsiteY0" fmla="*/ 494621 h 606025"/>
                      <a:gd name="connsiteX1" fmla="*/ 1824794 w 2962693"/>
                      <a:gd name="connsiteY1" fmla="*/ 269101 h 606025"/>
                      <a:gd name="connsiteX2" fmla="*/ 1477131 w 2962693"/>
                      <a:gd name="connsiteY2" fmla="*/ 397689 h 606025"/>
                      <a:gd name="connsiteX3" fmla="*/ 1159987 w 2962693"/>
                      <a:gd name="connsiteY3" fmla="*/ 335076 h 606025"/>
                      <a:gd name="connsiteX4" fmla="*/ 905193 w 2962693"/>
                      <a:gd name="connsiteY4" fmla="*/ 358890 h 606025"/>
                      <a:gd name="connsiteX5" fmla="*/ 236061 w 2962693"/>
                      <a:gd name="connsiteY5" fmla="*/ 355317 h 606025"/>
                      <a:gd name="connsiteX6" fmla="*/ 178910 w 2962693"/>
                      <a:gd name="connsiteY6" fmla="*/ 101715 h 606025"/>
                      <a:gd name="connsiteX7" fmla="*/ 1507 w 2962693"/>
                      <a:gd name="connsiteY7" fmla="*/ 302930 h 606025"/>
                      <a:gd name="connsiteX8" fmla="*/ 172958 w 2962693"/>
                      <a:gd name="connsiteY8" fmla="*/ 483905 h 606025"/>
                      <a:gd name="connsiteX9" fmla="*/ 497998 w 2962693"/>
                      <a:gd name="connsiteY9" fmla="*/ 507718 h 606025"/>
                      <a:gd name="connsiteX10" fmla="*/ 940911 w 2962693"/>
                      <a:gd name="connsiteY10" fmla="*/ 423183 h 606025"/>
                      <a:gd name="connsiteX11" fmla="*/ 1083787 w 2962693"/>
                      <a:gd name="connsiteY11" fmla="*/ 402943 h 606025"/>
                      <a:gd name="connsiteX12" fmla="*/ 1162367 w 2962693"/>
                      <a:gd name="connsiteY12" fmla="*/ 492240 h 606025"/>
                      <a:gd name="connsiteX13" fmla="*/ 1221898 w 2962693"/>
                      <a:gd name="connsiteY13" fmla="*/ 597014 h 606025"/>
                      <a:gd name="connsiteX14" fmla="*/ 1221147 w 2962693"/>
                      <a:gd name="connsiteY14" fmla="*/ 595331 h 606025"/>
                      <a:gd name="connsiteX15" fmla="*/ 1567180 w 2962693"/>
                      <a:gd name="connsiteY15" fmla="*/ 551771 h 606025"/>
                      <a:gd name="connsiteX16" fmla="*/ 1836261 w 2962693"/>
                      <a:gd name="connsiteY16" fmla="*/ 423183 h 606025"/>
                      <a:gd name="connsiteX17" fmla="*/ 1960086 w 2962693"/>
                      <a:gd name="connsiteY17" fmla="*/ 444614 h 606025"/>
                      <a:gd name="connsiteX18" fmla="*/ 2167255 w 2962693"/>
                      <a:gd name="connsiteY18" fmla="*/ 573202 h 606025"/>
                      <a:gd name="connsiteX19" fmla="*/ 2764948 w 2962693"/>
                      <a:gd name="connsiteY19" fmla="*/ 585108 h 606025"/>
                      <a:gd name="connsiteX20" fmla="*/ 2881630 w 2962693"/>
                      <a:gd name="connsiteY20" fmla="*/ 480334 h 606025"/>
                      <a:gd name="connsiteX21" fmla="*/ 2824480 w 2962693"/>
                      <a:gd name="connsiteY21" fmla="*/ 363652 h 606025"/>
                      <a:gd name="connsiteX22" fmla="*/ 2624455 w 2962693"/>
                      <a:gd name="connsiteY22" fmla="*/ 346983 h 606025"/>
                      <a:gd name="connsiteX23" fmla="*/ 2881630 w 2962693"/>
                      <a:gd name="connsiteY23" fmla="*/ 299358 h 606025"/>
                      <a:gd name="connsiteX24" fmla="*/ 2962592 w 2962693"/>
                      <a:gd name="connsiteY24" fmla="*/ 120764 h 606025"/>
                      <a:gd name="connsiteX25" fmla="*/ 2872105 w 2962693"/>
                      <a:gd name="connsiteY25" fmla="*/ 1702 h 606025"/>
                      <a:gd name="connsiteX26" fmla="*/ 2855435 w 2962693"/>
                      <a:gd name="connsiteY26" fmla="*/ 216014 h 606025"/>
                      <a:gd name="connsiteX27" fmla="*/ 2605844 w 2962693"/>
                      <a:gd name="connsiteY27" fmla="*/ 292914 h 606025"/>
                      <a:gd name="connsiteX28" fmla="*/ 2579650 w 2962693"/>
                      <a:gd name="connsiteY28" fmla="*/ 461982 h 606025"/>
                      <a:gd name="connsiteX29" fmla="*/ 2276793 w 2962693"/>
                      <a:gd name="connsiteY29" fmla="*/ 494621 h 606025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221147 w 2962693"/>
                      <a:gd name="connsiteY14" fmla="*/ 595331 h 605041"/>
                      <a:gd name="connsiteX15" fmla="*/ 1567180 w 2962693"/>
                      <a:gd name="connsiteY15" fmla="*/ 551771 h 605041"/>
                      <a:gd name="connsiteX16" fmla="*/ 1836261 w 2962693"/>
                      <a:gd name="connsiteY16" fmla="*/ 423183 h 605041"/>
                      <a:gd name="connsiteX17" fmla="*/ 1960086 w 2962693"/>
                      <a:gd name="connsiteY17" fmla="*/ 444614 h 605041"/>
                      <a:gd name="connsiteX18" fmla="*/ 2167255 w 2962693"/>
                      <a:gd name="connsiteY18" fmla="*/ 573202 h 605041"/>
                      <a:gd name="connsiteX19" fmla="*/ 2764948 w 2962693"/>
                      <a:gd name="connsiteY19" fmla="*/ 585108 h 605041"/>
                      <a:gd name="connsiteX20" fmla="*/ 2881630 w 2962693"/>
                      <a:gd name="connsiteY20" fmla="*/ 480334 h 605041"/>
                      <a:gd name="connsiteX21" fmla="*/ 2824480 w 2962693"/>
                      <a:gd name="connsiteY21" fmla="*/ 363652 h 605041"/>
                      <a:gd name="connsiteX22" fmla="*/ 2624455 w 2962693"/>
                      <a:gd name="connsiteY22" fmla="*/ 346983 h 605041"/>
                      <a:gd name="connsiteX23" fmla="*/ 2881630 w 2962693"/>
                      <a:gd name="connsiteY23" fmla="*/ 299358 h 605041"/>
                      <a:gd name="connsiteX24" fmla="*/ 2962592 w 2962693"/>
                      <a:gd name="connsiteY24" fmla="*/ 120764 h 605041"/>
                      <a:gd name="connsiteX25" fmla="*/ 2872105 w 2962693"/>
                      <a:gd name="connsiteY25" fmla="*/ 1702 h 605041"/>
                      <a:gd name="connsiteX26" fmla="*/ 2855435 w 2962693"/>
                      <a:gd name="connsiteY26" fmla="*/ 216014 h 605041"/>
                      <a:gd name="connsiteX27" fmla="*/ 2605844 w 2962693"/>
                      <a:gd name="connsiteY27" fmla="*/ 292914 h 605041"/>
                      <a:gd name="connsiteX28" fmla="*/ 2579650 w 2962693"/>
                      <a:gd name="connsiteY28" fmla="*/ 461982 h 605041"/>
                      <a:gd name="connsiteX29" fmla="*/ 2276793 w 2962693"/>
                      <a:gd name="connsiteY29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221147 w 2962693"/>
                      <a:gd name="connsiteY14" fmla="*/ 595331 h 605041"/>
                      <a:gd name="connsiteX15" fmla="*/ 1567180 w 2962693"/>
                      <a:gd name="connsiteY15" fmla="*/ 551771 h 605041"/>
                      <a:gd name="connsiteX16" fmla="*/ 1836261 w 2962693"/>
                      <a:gd name="connsiteY16" fmla="*/ 423183 h 605041"/>
                      <a:gd name="connsiteX17" fmla="*/ 1960086 w 2962693"/>
                      <a:gd name="connsiteY17" fmla="*/ 444614 h 605041"/>
                      <a:gd name="connsiteX18" fmla="*/ 2167255 w 2962693"/>
                      <a:gd name="connsiteY18" fmla="*/ 573202 h 605041"/>
                      <a:gd name="connsiteX19" fmla="*/ 2764948 w 2962693"/>
                      <a:gd name="connsiteY19" fmla="*/ 585108 h 605041"/>
                      <a:gd name="connsiteX20" fmla="*/ 2881630 w 2962693"/>
                      <a:gd name="connsiteY20" fmla="*/ 480334 h 605041"/>
                      <a:gd name="connsiteX21" fmla="*/ 2824480 w 2962693"/>
                      <a:gd name="connsiteY21" fmla="*/ 363652 h 605041"/>
                      <a:gd name="connsiteX22" fmla="*/ 2624455 w 2962693"/>
                      <a:gd name="connsiteY22" fmla="*/ 346983 h 605041"/>
                      <a:gd name="connsiteX23" fmla="*/ 2881630 w 2962693"/>
                      <a:gd name="connsiteY23" fmla="*/ 299358 h 605041"/>
                      <a:gd name="connsiteX24" fmla="*/ 2962592 w 2962693"/>
                      <a:gd name="connsiteY24" fmla="*/ 120764 h 605041"/>
                      <a:gd name="connsiteX25" fmla="*/ 2872105 w 2962693"/>
                      <a:gd name="connsiteY25" fmla="*/ 1702 h 605041"/>
                      <a:gd name="connsiteX26" fmla="*/ 2855435 w 2962693"/>
                      <a:gd name="connsiteY26" fmla="*/ 216014 h 605041"/>
                      <a:gd name="connsiteX27" fmla="*/ 2605844 w 2962693"/>
                      <a:gd name="connsiteY27" fmla="*/ 292914 h 605041"/>
                      <a:gd name="connsiteX28" fmla="*/ 2579650 w 2962693"/>
                      <a:gd name="connsiteY28" fmla="*/ 461982 h 605041"/>
                      <a:gd name="connsiteX29" fmla="*/ 2276793 w 2962693"/>
                      <a:gd name="connsiteY29" fmla="*/ 494621 h 605041"/>
                      <a:gd name="connsiteX0" fmla="*/ 2276793 w 2962693"/>
                      <a:gd name="connsiteY0" fmla="*/ 494621 h 648910"/>
                      <a:gd name="connsiteX1" fmla="*/ 1824794 w 2962693"/>
                      <a:gd name="connsiteY1" fmla="*/ 269101 h 648910"/>
                      <a:gd name="connsiteX2" fmla="*/ 1477131 w 2962693"/>
                      <a:gd name="connsiteY2" fmla="*/ 397689 h 648910"/>
                      <a:gd name="connsiteX3" fmla="*/ 1159987 w 2962693"/>
                      <a:gd name="connsiteY3" fmla="*/ 335076 h 648910"/>
                      <a:gd name="connsiteX4" fmla="*/ 905193 w 2962693"/>
                      <a:gd name="connsiteY4" fmla="*/ 358890 h 648910"/>
                      <a:gd name="connsiteX5" fmla="*/ 236061 w 2962693"/>
                      <a:gd name="connsiteY5" fmla="*/ 355317 h 648910"/>
                      <a:gd name="connsiteX6" fmla="*/ 178910 w 2962693"/>
                      <a:gd name="connsiteY6" fmla="*/ 101715 h 648910"/>
                      <a:gd name="connsiteX7" fmla="*/ 1507 w 2962693"/>
                      <a:gd name="connsiteY7" fmla="*/ 302930 h 648910"/>
                      <a:gd name="connsiteX8" fmla="*/ 172958 w 2962693"/>
                      <a:gd name="connsiteY8" fmla="*/ 483905 h 648910"/>
                      <a:gd name="connsiteX9" fmla="*/ 497998 w 2962693"/>
                      <a:gd name="connsiteY9" fmla="*/ 507718 h 648910"/>
                      <a:gd name="connsiteX10" fmla="*/ 940911 w 2962693"/>
                      <a:gd name="connsiteY10" fmla="*/ 423183 h 648910"/>
                      <a:gd name="connsiteX11" fmla="*/ 1083787 w 2962693"/>
                      <a:gd name="connsiteY11" fmla="*/ 402943 h 648910"/>
                      <a:gd name="connsiteX12" fmla="*/ 1162367 w 2962693"/>
                      <a:gd name="connsiteY12" fmla="*/ 492240 h 648910"/>
                      <a:gd name="connsiteX13" fmla="*/ 1221898 w 2962693"/>
                      <a:gd name="connsiteY13" fmla="*/ 597014 h 648910"/>
                      <a:gd name="connsiteX14" fmla="*/ 1233053 w 2962693"/>
                      <a:gd name="connsiteY14" fmla="*/ 648910 h 648910"/>
                      <a:gd name="connsiteX15" fmla="*/ 1567180 w 2962693"/>
                      <a:gd name="connsiteY15" fmla="*/ 551771 h 648910"/>
                      <a:gd name="connsiteX16" fmla="*/ 1836261 w 2962693"/>
                      <a:gd name="connsiteY16" fmla="*/ 423183 h 648910"/>
                      <a:gd name="connsiteX17" fmla="*/ 1960086 w 2962693"/>
                      <a:gd name="connsiteY17" fmla="*/ 444614 h 648910"/>
                      <a:gd name="connsiteX18" fmla="*/ 2167255 w 2962693"/>
                      <a:gd name="connsiteY18" fmla="*/ 573202 h 648910"/>
                      <a:gd name="connsiteX19" fmla="*/ 2764948 w 2962693"/>
                      <a:gd name="connsiteY19" fmla="*/ 585108 h 648910"/>
                      <a:gd name="connsiteX20" fmla="*/ 2881630 w 2962693"/>
                      <a:gd name="connsiteY20" fmla="*/ 480334 h 648910"/>
                      <a:gd name="connsiteX21" fmla="*/ 2824480 w 2962693"/>
                      <a:gd name="connsiteY21" fmla="*/ 363652 h 648910"/>
                      <a:gd name="connsiteX22" fmla="*/ 2624455 w 2962693"/>
                      <a:gd name="connsiteY22" fmla="*/ 346983 h 648910"/>
                      <a:gd name="connsiteX23" fmla="*/ 2881630 w 2962693"/>
                      <a:gd name="connsiteY23" fmla="*/ 299358 h 648910"/>
                      <a:gd name="connsiteX24" fmla="*/ 2962592 w 2962693"/>
                      <a:gd name="connsiteY24" fmla="*/ 120764 h 648910"/>
                      <a:gd name="connsiteX25" fmla="*/ 2872105 w 2962693"/>
                      <a:gd name="connsiteY25" fmla="*/ 1702 h 648910"/>
                      <a:gd name="connsiteX26" fmla="*/ 2855435 w 2962693"/>
                      <a:gd name="connsiteY26" fmla="*/ 216014 h 648910"/>
                      <a:gd name="connsiteX27" fmla="*/ 2605844 w 2962693"/>
                      <a:gd name="connsiteY27" fmla="*/ 292914 h 648910"/>
                      <a:gd name="connsiteX28" fmla="*/ 2579650 w 2962693"/>
                      <a:gd name="connsiteY28" fmla="*/ 461982 h 648910"/>
                      <a:gd name="connsiteX29" fmla="*/ 2276793 w 2962693"/>
                      <a:gd name="connsiteY29" fmla="*/ 494621 h 648910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81525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81525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804553 w 2962693"/>
                      <a:gd name="connsiteY2" fmla="*/ 301248 h 605041"/>
                      <a:gd name="connsiteX3" fmla="*/ 1325921 w 2962693"/>
                      <a:gd name="connsiteY3" fmla="*/ 422693 h 605041"/>
                      <a:gd name="connsiteX4" fmla="*/ 1143318 w 2962693"/>
                      <a:gd name="connsiteY4" fmla="*/ 319598 h 605041"/>
                      <a:gd name="connsiteX5" fmla="*/ 905193 w 2962693"/>
                      <a:gd name="connsiteY5" fmla="*/ 358890 h 605041"/>
                      <a:gd name="connsiteX6" fmla="*/ 236061 w 2962693"/>
                      <a:gd name="connsiteY6" fmla="*/ 355317 h 605041"/>
                      <a:gd name="connsiteX7" fmla="*/ 178910 w 2962693"/>
                      <a:gd name="connsiteY7" fmla="*/ 101715 h 605041"/>
                      <a:gd name="connsiteX8" fmla="*/ 1507 w 2962693"/>
                      <a:gd name="connsiteY8" fmla="*/ 302930 h 605041"/>
                      <a:gd name="connsiteX9" fmla="*/ 172958 w 2962693"/>
                      <a:gd name="connsiteY9" fmla="*/ 483905 h 605041"/>
                      <a:gd name="connsiteX10" fmla="*/ 497998 w 2962693"/>
                      <a:gd name="connsiteY10" fmla="*/ 507718 h 605041"/>
                      <a:gd name="connsiteX11" fmla="*/ 940911 w 2962693"/>
                      <a:gd name="connsiteY11" fmla="*/ 423183 h 605041"/>
                      <a:gd name="connsiteX12" fmla="*/ 1083787 w 2962693"/>
                      <a:gd name="connsiteY12" fmla="*/ 402943 h 605041"/>
                      <a:gd name="connsiteX13" fmla="*/ 1154032 w 2962693"/>
                      <a:gd name="connsiteY13" fmla="*/ 485097 h 605041"/>
                      <a:gd name="connsiteX14" fmla="*/ 1221898 w 2962693"/>
                      <a:gd name="connsiteY14" fmla="*/ 591061 h 605041"/>
                      <a:gd name="connsiteX15" fmla="*/ 1567180 w 2962693"/>
                      <a:gd name="connsiteY15" fmla="*/ 551771 h 605041"/>
                      <a:gd name="connsiteX16" fmla="*/ 1836261 w 2962693"/>
                      <a:gd name="connsiteY16" fmla="*/ 423183 h 605041"/>
                      <a:gd name="connsiteX17" fmla="*/ 1960086 w 2962693"/>
                      <a:gd name="connsiteY17" fmla="*/ 444614 h 605041"/>
                      <a:gd name="connsiteX18" fmla="*/ 2167255 w 2962693"/>
                      <a:gd name="connsiteY18" fmla="*/ 573202 h 605041"/>
                      <a:gd name="connsiteX19" fmla="*/ 2764948 w 2962693"/>
                      <a:gd name="connsiteY19" fmla="*/ 585108 h 605041"/>
                      <a:gd name="connsiteX20" fmla="*/ 2881630 w 2962693"/>
                      <a:gd name="connsiteY20" fmla="*/ 480334 h 605041"/>
                      <a:gd name="connsiteX21" fmla="*/ 2824480 w 2962693"/>
                      <a:gd name="connsiteY21" fmla="*/ 363652 h 605041"/>
                      <a:gd name="connsiteX22" fmla="*/ 2624455 w 2962693"/>
                      <a:gd name="connsiteY22" fmla="*/ 346983 h 605041"/>
                      <a:gd name="connsiteX23" fmla="*/ 2881630 w 2962693"/>
                      <a:gd name="connsiteY23" fmla="*/ 299358 h 605041"/>
                      <a:gd name="connsiteX24" fmla="*/ 2962592 w 2962693"/>
                      <a:gd name="connsiteY24" fmla="*/ 120764 h 605041"/>
                      <a:gd name="connsiteX25" fmla="*/ 2872105 w 2962693"/>
                      <a:gd name="connsiteY25" fmla="*/ 1702 h 605041"/>
                      <a:gd name="connsiteX26" fmla="*/ 2855435 w 2962693"/>
                      <a:gd name="connsiteY26" fmla="*/ 216014 h 605041"/>
                      <a:gd name="connsiteX27" fmla="*/ 2605844 w 2962693"/>
                      <a:gd name="connsiteY27" fmla="*/ 292914 h 605041"/>
                      <a:gd name="connsiteX28" fmla="*/ 2579650 w 2962693"/>
                      <a:gd name="connsiteY28" fmla="*/ 461982 h 605041"/>
                      <a:gd name="connsiteX29" fmla="*/ 2276793 w 2962693"/>
                      <a:gd name="connsiteY29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41055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41055 h 605041"/>
                      <a:gd name="connsiteX15" fmla="*/ 1836261 w 2962693"/>
                      <a:gd name="connsiteY15" fmla="*/ 412467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41055 h 605041"/>
                      <a:gd name="connsiteX15" fmla="*/ 1836261 w 2962693"/>
                      <a:gd name="connsiteY15" fmla="*/ 412467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1851"/>
                      <a:gd name="connsiteX1" fmla="*/ 1804553 w 2962693"/>
                      <a:gd name="connsiteY1" fmla="*/ 301248 h 601851"/>
                      <a:gd name="connsiteX2" fmla="*/ 1325921 w 2962693"/>
                      <a:gd name="connsiteY2" fmla="*/ 422693 h 601851"/>
                      <a:gd name="connsiteX3" fmla="*/ 1143318 w 2962693"/>
                      <a:gd name="connsiteY3" fmla="*/ 319598 h 601851"/>
                      <a:gd name="connsiteX4" fmla="*/ 905193 w 2962693"/>
                      <a:gd name="connsiteY4" fmla="*/ 358890 h 601851"/>
                      <a:gd name="connsiteX5" fmla="*/ 236061 w 2962693"/>
                      <a:gd name="connsiteY5" fmla="*/ 355317 h 601851"/>
                      <a:gd name="connsiteX6" fmla="*/ 178910 w 2962693"/>
                      <a:gd name="connsiteY6" fmla="*/ 101715 h 601851"/>
                      <a:gd name="connsiteX7" fmla="*/ 1507 w 2962693"/>
                      <a:gd name="connsiteY7" fmla="*/ 302930 h 601851"/>
                      <a:gd name="connsiteX8" fmla="*/ 172958 w 2962693"/>
                      <a:gd name="connsiteY8" fmla="*/ 483905 h 601851"/>
                      <a:gd name="connsiteX9" fmla="*/ 497998 w 2962693"/>
                      <a:gd name="connsiteY9" fmla="*/ 507718 h 601851"/>
                      <a:gd name="connsiteX10" fmla="*/ 940911 w 2962693"/>
                      <a:gd name="connsiteY10" fmla="*/ 423183 h 601851"/>
                      <a:gd name="connsiteX11" fmla="*/ 1083787 w 2962693"/>
                      <a:gd name="connsiteY11" fmla="*/ 402943 h 601851"/>
                      <a:gd name="connsiteX12" fmla="*/ 1154032 w 2962693"/>
                      <a:gd name="connsiteY12" fmla="*/ 485097 h 601851"/>
                      <a:gd name="connsiteX13" fmla="*/ 1221898 w 2962693"/>
                      <a:gd name="connsiteY13" fmla="*/ 591061 h 601851"/>
                      <a:gd name="connsiteX14" fmla="*/ 1567180 w 2962693"/>
                      <a:gd name="connsiteY14" fmla="*/ 541055 h 601851"/>
                      <a:gd name="connsiteX15" fmla="*/ 1836261 w 2962693"/>
                      <a:gd name="connsiteY15" fmla="*/ 412467 h 601851"/>
                      <a:gd name="connsiteX16" fmla="*/ 1966039 w 2962693"/>
                      <a:gd name="connsiteY16" fmla="*/ 439852 h 601851"/>
                      <a:gd name="connsiteX17" fmla="*/ 2167255 w 2962693"/>
                      <a:gd name="connsiteY17" fmla="*/ 573202 h 601851"/>
                      <a:gd name="connsiteX18" fmla="*/ 2764948 w 2962693"/>
                      <a:gd name="connsiteY18" fmla="*/ 585108 h 601851"/>
                      <a:gd name="connsiteX19" fmla="*/ 2881630 w 2962693"/>
                      <a:gd name="connsiteY19" fmla="*/ 480334 h 601851"/>
                      <a:gd name="connsiteX20" fmla="*/ 2824480 w 2962693"/>
                      <a:gd name="connsiteY20" fmla="*/ 363652 h 601851"/>
                      <a:gd name="connsiteX21" fmla="*/ 2624455 w 2962693"/>
                      <a:gd name="connsiteY21" fmla="*/ 346983 h 601851"/>
                      <a:gd name="connsiteX22" fmla="*/ 2881630 w 2962693"/>
                      <a:gd name="connsiteY22" fmla="*/ 299358 h 601851"/>
                      <a:gd name="connsiteX23" fmla="*/ 2962592 w 2962693"/>
                      <a:gd name="connsiteY23" fmla="*/ 120764 h 601851"/>
                      <a:gd name="connsiteX24" fmla="*/ 2872105 w 2962693"/>
                      <a:gd name="connsiteY24" fmla="*/ 1702 h 601851"/>
                      <a:gd name="connsiteX25" fmla="*/ 2855435 w 2962693"/>
                      <a:gd name="connsiteY25" fmla="*/ 216014 h 601851"/>
                      <a:gd name="connsiteX26" fmla="*/ 2605844 w 2962693"/>
                      <a:gd name="connsiteY26" fmla="*/ 292914 h 601851"/>
                      <a:gd name="connsiteX27" fmla="*/ 2579650 w 2962693"/>
                      <a:gd name="connsiteY27" fmla="*/ 461982 h 601851"/>
                      <a:gd name="connsiteX28" fmla="*/ 2276793 w 2962693"/>
                      <a:gd name="connsiteY28" fmla="*/ 494621 h 601851"/>
                      <a:gd name="connsiteX0" fmla="*/ 2276793 w 2962693"/>
                      <a:gd name="connsiteY0" fmla="*/ 494621 h 601851"/>
                      <a:gd name="connsiteX1" fmla="*/ 1804553 w 2962693"/>
                      <a:gd name="connsiteY1" fmla="*/ 301248 h 601851"/>
                      <a:gd name="connsiteX2" fmla="*/ 1325921 w 2962693"/>
                      <a:gd name="connsiteY2" fmla="*/ 422693 h 601851"/>
                      <a:gd name="connsiteX3" fmla="*/ 1143318 w 2962693"/>
                      <a:gd name="connsiteY3" fmla="*/ 319598 h 601851"/>
                      <a:gd name="connsiteX4" fmla="*/ 905193 w 2962693"/>
                      <a:gd name="connsiteY4" fmla="*/ 358890 h 601851"/>
                      <a:gd name="connsiteX5" fmla="*/ 236061 w 2962693"/>
                      <a:gd name="connsiteY5" fmla="*/ 355317 h 601851"/>
                      <a:gd name="connsiteX6" fmla="*/ 178910 w 2962693"/>
                      <a:gd name="connsiteY6" fmla="*/ 101715 h 601851"/>
                      <a:gd name="connsiteX7" fmla="*/ 1507 w 2962693"/>
                      <a:gd name="connsiteY7" fmla="*/ 302930 h 601851"/>
                      <a:gd name="connsiteX8" fmla="*/ 172958 w 2962693"/>
                      <a:gd name="connsiteY8" fmla="*/ 483905 h 601851"/>
                      <a:gd name="connsiteX9" fmla="*/ 497998 w 2962693"/>
                      <a:gd name="connsiteY9" fmla="*/ 507718 h 601851"/>
                      <a:gd name="connsiteX10" fmla="*/ 940911 w 2962693"/>
                      <a:gd name="connsiteY10" fmla="*/ 423183 h 601851"/>
                      <a:gd name="connsiteX11" fmla="*/ 1083787 w 2962693"/>
                      <a:gd name="connsiteY11" fmla="*/ 402943 h 601851"/>
                      <a:gd name="connsiteX12" fmla="*/ 1154032 w 2962693"/>
                      <a:gd name="connsiteY12" fmla="*/ 485097 h 601851"/>
                      <a:gd name="connsiteX13" fmla="*/ 1221898 w 2962693"/>
                      <a:gd name="connsiteY13" fmla="*/ 591061 h 601851"/>
                      <a:gd name="connsiteX14" fmla="*/ 1567180 w 2962693"/>
                      <a:gd name="connsiteY14" fmla="*/ 541055 h 601851"/>
                      <a:gd name="connsiteX15" fmla="*/ 1836261 w 2962693"/>
                      <a:gd name="connsiteY15" fmla="*/ 412467 h 601851"/>
                      <a:gd name="connsiteX16" fmla="*/ 1966039 w 2962693"/>
                      <a:gd name="connsiteY16" fmla="*/ 439852 h 601851"/>
                      <a:gd name="connsiteX17" fmla="*/ 2167255 w 2962693"/>
                      <a:gd name="connsiteY17" fmla="*/ 573202 h 601851"/>
                      <a:gd name="connsiteX18" fmla="*/ 2764948 w 2962693"/>
                      <a:gd name="connsiteY18" fmla="*/ 585108 h 601851"/>
                      <a:gd name="connsiteX19" fmla="*/ 2881630 w 2962693"/>
                      <a:gd name="connsiteY19" fmla="*/ 480334 h 601851"/>
                      <a:gd name="connsiteX20" fmla="*/ 2824480 w 2962693"/>
                      <a:gd name="connsiteY20" fmla="*/ 363652 h 601851"/>
                      <a:gd name="connsiteX21" fmla="*/ 2624455 w 2962693"/>
                      <a:gd name="connsiteY21" fmla="*/ 346983 h 601851"/>
                      <a:gd name="connsiteX22" fmla="*/ 2881630 w 2962693"/>
                      <a:gd name="connsiteY22" fmla="*/ 299358 h 601851"/>
                      <a:gd name="connsiteX23" fmla="*/ 2962592 w 2962693"/>
                      <a:gd name="connsiteY23" fmla="*/ 120764 h 601851"/>
                      <a:gd name="connsiteX24" fmla="*/ 2872105 w 2962693"/>
                      <a:gd name="connsiteY24" fmla="*/ 1702 h 601851"/>
                      <a:gd name="connsiteX25" fmla="*/ 2855435 w 2962693"/>
                      <a:gd name="connsiteY25" fmla="*/ 216014 h 601851"/>
                      <a:gd name="connsiteX26" fmla="*/ 2605844 w 2962693"/>
                      <a:gd name="connsiteY26" fmla="*/ 292914 h 601851"/>
                      <a:gd name="connsiteX27" fmla="*/ 2579650 w 2962693"/>
                      <a:gd name="connsiteY27" fmla="*/ 461982 h 601851"/>
                      <a:gd name="connsiteX28" fmla="*/ 2276793 w 2962693"/>
                      <a:gd name="connsiteY28" fmla="*/ 494621 h 60185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64948 w 2962693"/>
                      <a:gd name="connsiteY18" fmla="*/ 585108 h 592811"/>
                      <a:gd name="connsiteX19" fmla="*/ 2881630 w 2962693"/>
                      <a:gd name="connsiteY19" fmla="*/ 48033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81630 w 2962693"/>
                      <a:gd name="connsiteY19" fmla="*/ 48033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81630 w 2962693"/>
                      <a:gd name="connsiteY19" fmla="*/ 48033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76867 w 2962693"/>
                      <a:gd name="connsiteY19" fmla="*/ 47914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76867 w 2962693"/>
                      <a:gd name="connsiteY19" fmla="*/ 47914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76867 w 2962693"/>
                      <a:gd name="connsiteY19" fmla="*/ 47914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60"/>
                      <a:gd name="connsiteY0" fmla="*/ 494621 h 592811"/>
                      <a:gd name="connsiteX1" fmla="*/ 1804553 w 2962660"/>
                      <a:gd name="connsiteY1" fmla="*/ 301248 h 592811"/>
                      <a:gd name="connsiteX2" fmla="*/ 1325921 w 2962660"/>
                      <a:gd name="connsiteY2" fmla="*/ 422693 h 592811"/>
                      <a:gd name="connsiteX3" fmla="*/ 1143318 w 2962660"/>
                      <a:gd name="connsiteY3" fmla="*/ 319598 h 592811"/>
                      <a:gd name="connsiteX4" fmla="*/ 905193 w 2962660"/>
                      <a:gd name="connsiteY4" fmla="*/ 358890 h 592811"/>
                      <a:gd name="connsiteX5" fmla="*/ 236061 w 2962660"/>
                      <a:gd name="connsiteY5" fmla="*/ 355317 h 592811"/>
                      <a:gd name="connsiteX6" fmla="*/ 178910 w 2962660"/>
                      <a:gd name="connsiteY6" fmla="*/ 101715 h 592811"/>
                      <a:gd name="connsiteX7" fmla="*/ 1507 w 2962660"/>
                      <a:gd name="connsiteY7" fmla="*/ 302930 h 592811"/>
                      <a:gd name="connsiteX8" fmla="*/ 172958 w 2962660"/>
                      <a:gd name="connsiteY8" fmla="*/ 483905 h 592811"/>
                      <a:gd name="connsiteX9" fmla="*/ 497998 w 2962660"/>
                      <a:gd name="connsiteY9" fmla="*/ 507718 h 592811"/>
                      <a:gd name="connsiteX10" fmla="*/ 940911 w 2962660"/>
                      <a:gd name="connsiteY10" fmla="*/ 423183 h 592811"/>
                      <a:gd name="connsiteX11" fmla="*/ 1083787 w 2962660"/>
                      <a:gd name="connsiteY11" fmla="*/ 402943 h 592811"/>
                      <a:gd name="connsiteX12" fmla="*/ 1154032 w 2962660"/>
                      <a:gd name="connsiteY12" fmla="*/ 485097 h 592811"/>
                      <a:gd name="connsiteX13" fmla="*/ 1221898 w 2962660"/>
                      <a:gd name="connsiteY13" fmla="*/ 591061 h 592811"/>
                      <a:gd name="connsiteX14" fmla="*/ 1567180 w 2962660"/>
                      <a:gd name="connsiteY14" fmla="*/ 541055 h 592811"/>
                      <a:gd name="connsiteX15" fmla="*/ 1836261 w 2962660"/>
                      <a:gd name="connsiteY15" fmla="*/ 412467 h 592811"/>
                      <a:gd name="connsiteX16" fmla="*/ 1966039 w 2962660"/>
                      <a:gd name="connsiteY16" fmla="*/ 439852 h 592811"/>
                      <a:gd name="connsiteX17" fmla="*/ 2173208 w 2962660"/>
                      <a:gd name="connsiteY17" fmla="*/ 566059 h 592811"/>
                      <a:gd name="connsiteX18" fmla="*/ 2748279 w 2962660"/>
                      <a:gd name="connsiteY18" fmla="*/ 585108 h 592811"/>
                      <a:gd name="connsiteX19" fmla="*/ 2876867 w 2962660"/>
                      <a:gd name="connsiteY19" fmla="*/ 479144 h 592811"/>
                      <a:gd name="connsiteX20" fmla="*/ 2824480 w 2962660"/>
                      <a:gd name="connsiteY20" fmla="*/ 363652 h 592811"/>
                      <a:gd name="connsiteX21" fmla="*/ 2623265 w 2962660"/>
                      <a:gd name="connsiteY21" fmla="*/ 341030 h 592811"/>
                      <a:gd name="connsiteX22" fmla="*/ 2881630 w 2962660"/>
                      <a:gd name="connsiteY22" fmla="*/ 299358 h 592811"/>
                      <a:gd name="connsiteX23" fmla="*/ 2962592 w 2962660"/>
                      <a:gd name="connsiteY23" fmla="*/ 120764 h 592811"/>
                      <a:gd name="connsiteX24" fmla="*/ 2872105 w 2962660"/>
                      <a:gd name="connsiteY24" fmla="*/ 1702 h 592811"/>
                      <a:gd name="connsiteX25" fmla="*/ 2855435 w 2962660"/>
                      <a:gd name="connsiteY25" fmla="*/ 216014 h 592811"/>
                      <a:gd name="connsiteX26" fmla="*/ 2605844 w 2962660"/>
                      <a:gd name="connsiteY26" fmla="*/ 292914 h 592811"/>
                      <a:gd name="connsiteX27" fmla="*/ 2579650 w 2962660"/>
                      <a:gd name="connsiteY27" fmla="*/ 461982 h 592811"/>
                      <a:gd name="connsiteX28" fmla="*/ 2276793 w 2962660"/>
                      <a:gd name="connsiteY28" fmla="*/ 494621 h 592811"/>
                      <a:gd name="connsiteX0" fmla="*/ 2276793 w 2962660"/>
                      <a:gd name="connsiteY0" fmla="*/ 494621 h 592811"/>
                      <a:gd name="connsiteX1" fmla="*/ 1804553 w 2962660"/>
                      <a:gd name="connsiteY1" fmla="*/ 301248 h 592811"/>
                      <a:gd name="connsiteX2" fmla="*/ 1325921 w 2962660"/>
                      <a:gd name="connsiteY2" fmla="*/ 422693 h 592811"/>
                      <a:gd name="connsiteX3" fmla="*/ 1143318 w 2962660"/>
                      <a:gd name="connsiteY3" fmla="*/ 319598 h 592811"/>
                      <a:gd name="connsiteX4" fmla="*/ 905193 w 2962660"/>
                      <a:gd name="connsiteY4" fmla="*/ 358890 h 592811"/>
                      <a:gd name="connsiteX5" fmla="*/ 236061 w 2962660"/>
                      <a:gd name="connsiteY5" fmla="*/ 355317 h 592811"/>
                      <a:gd name="connsiteX6" fmla="*/ 178910 w 2962660"/>
                      <a:gd name="connsiteY6" fmla="*/ 101715 h 592811"/>
                      <a:gd name="connsiteX7" fmla="*/ 1507 w 2962660"/>
                      <a:gd name="connsiteY7" fmla="*/ 302930 h 592811"/>
                      <a:gd name="connsiteX8" fmla="*/ 172958 w 2962660"/>
                      <a:gd name="connsiteY8" fmla="*/ 483905 h 592811"/>
                      <a:gd name="connsiteX9" fmla="*/ 497998 w 2962660"/>
                      <a:gd name="connsiteY9" fmla="*/ 507718 h 592811"/>
                      <a:gd name="connsiteX10" fmla="*/ 940911 w 2962660"/>
                      <a:gd name="connsiteY10" fmla="*/ 423183 h 592811"/>
                      <a:gd name="connsiteX11" fmla="*/ 1083787 w 2962660"/>
                      <a:gd name="connsiteY11" fmla="*/ 402943 h 592811"/>
                      <a:gd name="connsiteX12" fmla="*/ 1154032 w 2962660"/>
                      <a:gd name="connsiteY12" fmla="*/ 485097 h 592811"/>
                      <a:gd name="connsiteX13" fmla="*/ 1221898 w 2962660"/>
                      <a:gd name="connsiteY13" fmla="*/ 591061 h 592811"/>
                      <a:gd name="connsiteX14" fmla="*/ 1567180 w 2962660"/>
                      <a:gd name="connsiteY14" fmla="*/ 541055 h 592811"/>
                      <a:gd name="connsiteX15" fmla="*/ 1836261 w 2962660"/>
                      <a:gd name="connsiteY15" fmla="*/ 412467 h 592811"/>
                      <a:gd name="connsiteX16" fmla="*/ 1966039 w 2962660"/>
                      <a:gd name="connsiteY16" fmla="*/ 439852 h 592811"/>
                      <a:gd name="connsiteX17" fmla="*/ 2173208 w 2962660"/>
                      <a:gd name="connsiteY17" fmla="*/ 566059 h 592811"/>
                      <a:gd name="connsiteX18" fmla="*/ 2748279 w 2962660"/>
                      <a:gd name="connsiteY18" fmla="*/ 585108 h 592811"/>
                      <a:gd name="connsiteX19" fmla="*/ 2876867 w 2962660"/>
                      <a:gd name="connsiteY19" fmla="*/ 479144 h 592811"/>
                      <a:gd name="connsiteX20" fmla="*/ 2824480 w 2962660"/>
                      <a:gd name="connsiteY20" fmla="*/ 363652 h 592811"/>
                      <a:gd name="connsiteX21" fmla="*/ 2623265 w 2962660"/>
                      <a:gd name="connsiteY21" fmla="*/ 341030 h 592811"/>
                      <a:gd name="connsiteX22" fmla="*/ 2881630 w 2962660"/>
                      <a:gd name="connsiteY22" fmla="*/ 299358 h 592811"/>
                      <a:gd name="connsiteX23" fmla="*/ 2962592 w 2962660"/>
                      <a:gd name="connsiteY23" fmla="*/ 120764 h 592811"/>
                      <a:gd name="connsiteX24" fmla="*/ 2872105 w 2962660"/>
                      <a:gd name="connsiteY24" fmla="*/ 1702 h 592811"/>
                      <a:gd name="connsiteX25" fmla="*/ 2855435 w 2962660"/>
                      <a:gd name="connsiteY25" fmla="*/ 216014 h 592811"/>
                      <a:gd name="connsiteX26" fmla="*/ 2605844 w 2962660"/>
                      <a:gd name="connsiteY26" fmla="*/ 292914 h 592811"/>
                      <a:gd name="connsiteX27" fmla="*/ 2579650 w 2962660"/>
                      <a:gd name="connsiteY27" fmla="*/ 461982 h 592811"/>
                      <a:gd name="connsiteX28" fmla="*/ 2276793 w 2962660"/>
                      <a:gd name="connsiteY28" fmla="*/ 494621 h 592811"/>
                      <a:gd name="connsiteX0" fmla="*/ 2276793 w 2962616"/>
                      <a:gd name="connsiteY0" fmla="*/ 494621 h 592811"/>
                      <a:gd name="connsiteX1" fmla="*/ 1804553 w 2962616"/>
                      <a:gd name="connsiteY1" fmla="*/ 301248 h 592811"/>
                      <a:gd name="connsiteX2" fmla="*/ 1325921 w 2962616"/>
                      <a:gd name="connsiteY2" fmla="*/ 422693 h 592811"/>
                      <a:gd name="connsiteX3" fmla="*/ 1143318 w 2962616"/>
                      <a:gd name="connsiteY3" fmla="*/ 319598 h 592811"/>
                      <a:gd name="connsiteX4" fmla="*/ 905193 w 2962616"/>
                      <a:gd name="connsiteY4" fmla="*/ 358890 h 592811"/>
                      <a:gd name="connsiteX5" fmla="*/ 236061 w 2962616"/>
                      <a:gd name="connsiteY5" fmla="*/ 355317 h 592811"/>
                      <a:gd name="connsiteX6" fmla="*/ 178910 w 2962616"/>
                      <a:gd name="connsiteY6" fmla="*/ 101715 h 592811"/>
                      <a:gd name="connsiteX7" fmla="*/ 1507 w 2962616"/>
                      <a:gd name="connsiteY7" fmla="*/ 302930 h 592811"/>
                      <a:gd name="connsiteX8" fmla="*/ 172958 w 2962616"/>
                      <a:gd name="connsiteY8" fmla="*/ 483905 h 592811"/>
                      <a:gd name="connsiteX9" fmla="*/ 497998 w 2962616"/>
                      <a:gd name="connsiteY9" fmla="*/ 507718 h 592811"/>
                      <a:gd name="connsiteX10" fmla="*/ 940911 w 2962616"/>
                      <a:gd name="connsiteY10" fmla="*/ 423183 h 592811"/>
                      <a:gd name="connsiteX11" fmla="*/ 1083787 w 2962616"/>
                      <a:gd name="connsiteY11" fmla="*/ 402943 h 592811"/>
                      <a:gd name="connsiteX12" fmla="*/ 1154032 w 2962616"/>
                      <a:gd name="connsiteY12" fmla="*/ 485097 h 592811"/>
                      <a:gd name="connsiteX13" fmla="*/ 1221898 w 2962616"/>
                      <a:gd name="connsiteY13" fmla="*/ 591061 h 592811"/>
                      <a:gd name="connsiteX14" fmla="*/ 1567180 w 2962616"/>
                      <a:gd name="connsiteY14" fmla="*/ 541055 h 592811"/>
                      <a:gd name="connsiteX15" fmla="*/ 1836261 w 2962616"/>
                      <a:gd name="connsiteY15" fmla="*/ 412467 h 592811"/>
                      <a:gd name="connsiteX16" fmla="*/ 1966039 w 2962616"/>
                      <a:gd name="connsiteY16" fmla="*/ 439852 h 592811"/>
                      <a:gd name="connsiteX17" fmla="*/ 2173208 w 2962616"/>
                      <a:gd name="connsiteY17" fmla="*/ 566059 h 592811"/>
                      <a:gd name="connsiteX18" fmla="*/ 2748279 w 2962616"/>
                      <a:gd name="connsiteY18" fmla="*/ 585108 h 592811"/>
                      <a:gd name="connsiteX19" fmla="*/ 2876867 w 2962616"/>
                      <a:gd name="connsiteY19" fmla="*/ 479144 h 592811"/>
                      <a:gd name="connsiteX20" fmla="*/ 2824480 w 2962616"/>
                      <a:gd name="connsiteY20" fmla="*/ 363652 h 592811"/>
                      <a:gd name="connsiteX21" fmla="*/ 2623265 w 2962616"/>
                      <a:gd name="connsiteY21" fmla="*/ 341030 h 592811"/>
                      <a:gd name="connsiteX22" fmla="*/ 2878058 w 2962616"/>
                      <a:gd name="connsiteY22" fmla="*/ 295786 h 592811"/>
                      <a:gd name="connsiteX23" fmla="*/ 2962592 w 2962616"/>
                      <a:gd name="connsiteY23" fmla="*/ 120764 h 592811"/>
                      <a:gd name="connsiteX24" fmla="*/ 2872105 w 2962616"/>
                      <a:gd name="connsiteY24" fmla="*/ 1702 h 592811"/>
                      <a:gd name="connsiteX25" fmla="*/ 2855435 w 2962616"/>
                      <a:gd name="connsiteY25" fmla="*/ 216014 h 592811"/>
                      <a:gd name="connsiteX26" fmla="*/ 2605844 w 2962616"/>
                      <a:gd name="connsiteY26" fmla="*/ 292914 h 592811"/>
                      <a:gd name="connsiteX27" fmla="*/ 2579650 w 2962616"/>
                      <a:gd name="connsiteY27" fmla="*/ 461982 h 592811"/>
                      <a:gd name="connsiteX28" fmla="*/ 2276793 w 2962616"/>
                      <a:gd name="connsiteY28" fmla="*/ 494621 h 592811"/>
                      <a:gd name="connsiteX0" fmla="*/ 2276793 w 2962616"/>
                      <a:gd name="connsiteY0" fmla="*/ 494621 h 592811"/>
                      <a:gd name="connsiteX1" fmla="*/ 1804553 w 2962616"/>
                      <a:gd name="connsiteY1" fmla="*/ 301248 h 592811"/>
                      <a:gd name="connsiteX2" fmla="*/ 1325921 w 2962616"/>
                      <a:gd name="connsiteY2" fmla="*/ 422693 h 592811"/>
                      <a:gd name="connsiteX3" fmla="*/ 1143318 w 2962616"/>
                      <a:gd name="connsiteY3" fmla="*/ 319598 h 592811"/>
                      <a:gd name="connsiteX4" fmla="*/ 905193 w 2962616"/>
                      <a:gd name="connsiteY4" fmla="*/ 358890 h 592811"/>
                      <a:gd name="connsiteX5" fmla="*/ 236061 w 2962616"/>
                      <a:gd name="connsiteY5" fmla="*/ 355317 h 592811"/>
                      <a:gd name="connsiteX6" fmla="*/ 178910 w 2962616"/>
                      <a:gd name="connsiteY6" fmla="*/ 101715 h 592811"/>
                      <a:gd name="connsiteX7" fmla="*/ 1507 w 2962616"/>
                      <a:gd name="connsiteY7" fmla="*/ 302930 h 592811"/>
                      <a:gd name="connsiteX8" fmla="*/ 172958 w 2962616"/>
                      <a:gd name="connsiteY8" fmla="*/ 483905 h 592811"/>
                      <a:gd name="connsiteX9" fmla="*/ 497998 w 2962616"/>
                      <a:gd name="connsiteY9" fmla="*/ 507718 h 592811"/>
                      <a:gd name="connsiteX10" fmla="*/ 940911 w 2962616"/>
                      <a:gd name="connsiteY10" fmla="*/ 423183 h 592811"/>
                      <a:gd name="connsiteX11" fmla="*/ 1083787 w 2962616"/>
                      <a:gd name="connsiteY11" fmla="*/ 402943 h 592811"/>
                      <a:gd name="connsiteX12" fmla="*/ 1154032 w 2962616"/>
                      <a:gd name="connsiteY12" fmla="*/ 485097 h 592811"/>
                      <a:gd name="connsiteX13" fmla="*/ 1221898 w 2962616"/>
                      <a:gd name="connsiteY13" fmla="*/ 591061 h 592811"/>
                      <a:gd name="connsiteX14" fmla="*/ 1567180 w 2962616"/>
                      <a:gd name="connsiteY14" fmla="*/ 541055 h 592811"/>
                      <a:gd name="connsiteX15" fmla="*/ 1836261 w 2962616"/>
                      <a:gd name="connsiteY15" fmla="*/ 412467 h 592811"/>
                      <a:gd name="connsiteX16" fmla="*/ 1966039 w 2962616"/>
                      <a:gd name="connsiteY16" fmla="*/ 439852 h 592811"/>
                      <a:gd name="connsiteX17" fmla="*/ 2173208 w 2962616"/>
                      <a:gd name="connsiteY17" fmla="*/ 566059 h 592811"/>
                      <a:gd name="connsiteX18" fmla="*/ 2748279 w 2962616"/>
                      <a:gd name="connsiteY18" fmla="*/ 585108 h 592811"/>
                      <a:gd name="connsiteX19" fmla="*/ 2876867 w 2962616"/>
                      <a:gd name="connsiteY19" fmla="*/ 479144 h 592811"/>
                      <a:gd name="connsiteX20" fmla="*/ 2824480 w 2962616"/>
                      <a:gd name="connsiteY20" fmla="*/ 363652 h 592811"/>
                      <a:gd name="connsiteX21" fmla="*/ 2623265 w 2962616"/>
                      <a:gd name="connsiteY21" fmla="*/ 341030 h 592811"/>
                      <a:gd name="connsiteX22" fmla="*/ 2878058 w 2962616"/>
                      <a:gd name="connsiteY22" fmla="*/ 295786 h 592811"/>
                      <a:gd name="connsiteX23" fmla="*/ 2962592 w 2962616"/>
                      <a:gd name="connsiteY23" fmla="*/ 120764 h 592811"/>
                      <a:gd name="connsiteX24" fmla="*/ 2872105 w 2962616"/>
                      <a:gd name="connsiteY24" fmla="*/ 1702 h 592811"/>
                      <a:gd name="connsiteX25" fmla="*/ 2855435 w 2962616"/>
                      <a:gd name="connsiteY25" fmla="*/ 216014 h 592811"/>
                      <a:gd name="connsiteX26" fmla="*/ 2605844 w 2962616"/>
                      <a:gd name="connsiteY26" fmla="*/ 292914 h 592811"/>
                      <a:gd name="connsiteX27" fmla="*/ 2579650 w 2962616"/>
                      <a:gd name="connsiteY27" fmla="*/ 461982 h 592811"/>
                      <a:gd name="connsiteX28" fmla="*/ 2276793 w 2962616"/>
                      <a:gd name="connsiteY28" fmla="*/ 494621 h 592811"/>
                      <a:gd name="connsiteX0" fmla="*/ 2276793 w 2961426"/>
                      <a:gd name="connsiteY0" fmla="*/ 494621 h 592811"/>
                      <a:gd name="connsiteX1" fmla="*/ 1804553 w 2961426"/>
                      <a:gd name="connsiteY1" fmla="*/ 301248 h 592811"/>
                      <a:gd name="connsiteX2" fmla="*/ 1325921 w 2961426"/>
                      <a:gd name="connsiteY2" fmla="*/ 422693 h 592811"/>
                      <a:gd name="connsiteX3" fmla="*/ 1143318 w 2961426"/>
                      <a:gd name="connsiteY3" fmla="*/ 319598 h 592811"/>
                      <a:gd name="connsiteX4" fmla="*/ 905193 w 2961426"/>
                      <a:gd name="connsiteY4" fmla="*/ 358890 h 592811"/>
                      <a:gd name="connsiteX5" fmla="*/ 236061 w 2961426"/>
                      <a:gd name="connsiteY5" fmla="*/ 355317 h 592811"/>
                      <a:gd name="connsiteX6" fmla="*/ 178910 w 2961426"/>
                      <a:gd name="connsiteY6" fmla="*/ 101715 h 592811"/>
                      <a:gd name="connsiteX7" fmla="*/ 1507 w 2961426"/>
                      <a:gd name="connsiteY7" fmla="*/ 302930 h 592811"/>
                      <a:gd name="connsiteX8" fmla="*/ 172958 w 2961426"/>
                      <a:gd name="connsiteY8" fmla="*/ 483905 h 592811"/>
                      <a:gd name="connsiteX9" fmla="*/ 497998 w 2961426"/>
                      <a:gd name="connsiteY9" fmla="*/ 507718 h 592811"/>
                      <a:gd name="connsiteX10" fmla="*/ 940911 w 2961426"/>
                      <a:gd name="connsiteY10" fmla="*/ 423183 h 592811"/>
                      <a:gd name="connsiteX11" fmla="*/ 1083787 w 2961426"/>
                      <a:gd name="connsiteY11" fmla="*/ 402943 h 592811"/>
                      <a:gd name="connsiteX12" fmla="*/ 1154032 w 2961426"/>
                      <a:gd name="connsiteY12" fmla="*/ 485097 h 592811"/>
                      <a:gd name="connsiteX13" fmla="*/ 1221898 w 2961426"/>
                      <a:gd name="connsiteY13" fmla="*/ 591061 h 592811"/>
                      <a:gd name="connsiteX14" fmla="*/ 1567180 w 2961426"/>
                      <a:gd name="connsiteY14" fmla="*/ 541055 h 592811"/>
                      <a:gd name="connsiteX15" fmla="*/ 1836261 w 2961426"/>
                      <a:gd name="connsiteY15" fmla="*/ 412467 h 592811"/>
                      <a:gd name="connsiteX16" fmla="*/ 1966039 w 2961426"/>
                      <a:gd name="connsiteY16" fmla="*/ 439852 h 592811"/>
                      <a:gd name="connsiteX17" fmla="*/ 2173208 w 2961426"/>
                      <a:gd name="connsiteY17" fmla="*/ 566059 h 592811"/>
                      <a:gd name="connsiteX18" fmla="*/ 2748279 w 2961426"/>
                      <a:gd name="connsiteY18" fmla="*/ 585108 h 592811"/>
                      <a:gd name="connsiteX19" fmla="*/ 2876867 w 2961426"/>
                      <a:gd name="connsiteY19" fmla="*/ 479144 h 592811"/>
                      <a:gd name="connsiteX20" fmla="*/ 2824480 w 2961426"/>
                      <a:gd name="connsiteY20" fmla="*/ 363652 h 592811"/>
                      <a:gd name="connsiteX21" fmla="*/ 2623265 w 2961426"/>
                      <a:gd name="connsiteY21" fmla="*/ 341030 h 592811"/>
                      <a:gd name="connsiteX22" fmla="*/ 2878058 w 2961426"/>
                      <a:gd name="connsiteY22" fmla="*/ 295786 h 592811"/>
                      <a:gd name="connsiteX23" fmla="*/ 2961401 w 2961426"/>
                      <a:gd name="connsiteY23" fmla="*/ 145767 h 592811"/>
                      <a:gd name="connsiteX24" fmla="*/ 2872105 w 2961426"/>
                      <a:gd name="connsiteY24" fmla="*/ 1702 h 592811"/>
                      <a:gd name="connsiteX25" fmla="*/ 2855435 w 2961426"/>
                      <a:gd name="connsiteY25" fmla="*/ 216014 h 592811"/>
                      <a:gd name="connsiteX26" fmla="*/ 2605844 w 2961426"/>
                      <a:gd name="connsiteY26" fmla="*/ 292914 h 592811"/>
                      <a:gd name="connsiteX27" fmla="*/ 2579650 w 2961426"/>
                      <a:gd name="connsiteY27" fmla="*/ 461982 h 592811"/>
                      <a:gd name="connsiteX28" fmla="*/ 2276793 w 2961426"/>
                      <a:gd name="connsiteY28" fmla="*/ 494621 h 592811"/>
                      <a:gd name="connsiteX0" fmla="*/ 2276793 w 2961426"/>
                      <a:gd name="connsiteY0" fmla="*/ 494621 h 592811"/>
                      <a:gd name="connsiteX1" fmla="*/ 1804553 w 2961426"/>
                      <a:gd name="connsiteY1" fmla="*/ 301248 h 592811"/>
                      <a:gd name="connsiteX2" fmla="*/ 1325921 w 2961426"/>
                      <a:gd name="connsiteY2" fmla="*/ 422693 h 592811"/>
                      <a:gd name="connsiteX3" fmla="*/ 1143318 w 2961426"/>
                      <a:gd name="connsiteY3" fmla="*/ 319598 h 592811"/>
                      <a:gd name="connsiteX4" fmla="*/ 905193 w 2961426"/>
                      <a:gd name="connsiteY4" fmla="*/ 358890 h 592811"/>
                      <a:gd name="connsiteX5" fmla="*/ 236061 w 2961426"/>
                      <a:gd name="connsiteY5" fmla="*/ 355317 h 592811"/>
                      <a:gd name="connsiteX6" fmla="*/ 178910 w 2961426"/>
                      <a:gd name="connsiteY6" fmla="*/ 101715 h 592811"/>
                      <a:gd name="connsiteX7" fmla="*/ 1507 w 2961426"/>
                      <a:gd name="connsiteY7" fmla="*/ 302930 h 592811"/>
                      <a:gd name="connsiteX8" fmla="*/ 172958 w 2961426"/>
                      <a:gd name="connsiteY8" fmla="*/ 483905 h 592811"/>
                      <a:gd name="connsiteX9" fmla="*/ 497998 w 2961426"/>
                      <a:gd name="connsiteY9" fmla="*/ 507718 h 592811"/>
                      <a:gd name="connsiteX10" fmla="*/ 940911 w 2961426"/>
                      <a:gd name="connsiteY10" fmla="*/ 423183 h 592811"/>
                      <a:gd name="connsiteX11" fmla="*/ 1083787 w 2961426"/>
                      <a:gd name="connsiteY11" fmla="*/ 402943 h 592811"/>
                      <a:gd name="connsiteX12" fmla="*/ 1154032 w 2961426"/>
                      <a:gd name="connsiteY12" fmla="*/ 485097 h 592811"/>
                      <a:gd name="connsiteX13" fmla="*/ 1221898 w 2961426"/>
                      <a:gd name="connsiteY13" fmla="*/ 591061 h 592811"/>
                      <a:gd name="connsiteX14" fmla="*/ 1567180 w 2961426"/>
                      <a:gd name="connsiteY14" fmla="*/ 541055 h 592811"/>
                      <a:gd name="connsiteX15" fmla="*/ 1836261 w 2961426"/>
                      <a:gd name="connsiteY15" fmla="*/ 412467 h 592811"/>
                      <a:gd name="connsiteX16" fmla="*/ 1966039 w 2961426"/>
                      <a:gd name="connsiteY16" fmla="*/ 439852 h 592811"/>
                      <a:gd name="connsiteX17" fmla="*/ 2173208 w 2961426"/>
                      <a:gd name="connsiteY17" fmla="*/ 566059 h 592811"/>
                      <a:gd name="connsiteX18" fmla="*/ 2748279 w 2961426"/>
                      <a:gd name="connsiteY18" fmla="*/ 585108 h 592811"/>
                      <a:gd name="connsiteX19" fmla="*/ 2876867 w 2961426"/>
                      <a:gd name="connsiteY19" fmla="*/ 479144 h 592811"/>
                      <a:gd name="connsiteX20" fmla="*/ 2824480 w 2961426"/>
                      <a:gd name="connsiteY20" fmla="*/ 363652 h 592811"/>
                      <a:gd name="connsiteX21" fmla="*/ 2623265 w 2961426"/>
                      <a:gd name="connsiteY21" fmla="*/ 341030 h 592811"/>
                      <a:gd name="connsiteX22" fmla="*/ 2878058 w 2961426"/>
                      <a:gd name="connsiteY22" fmla="*/ 295786 h 592811"/>
                      <a:gd name="connsiteX23" fmla="*/ 2961401 w 2961426"/>
                      <a:gd name="connsiteY23" fmla="*/ 145767 h 592811"/>
                      <a:gd name="connsiteX24" fmla="*/ 2872105 w 2961426"/>
                      <a:gd name="connsiteY24" fmla="*/ 1702 h 592811"/>
                      <a:gd name="connsiteX25" fmla="*/ 2855435 w 2961426"/>
                      <a:gd name="connsiteY25" fmla="*/ 216014 h 592811"/>
                      <a:gd name="connsiteX26" fmla="*/ 2605844 w 2961426"/>
                      <a:gd name="connsiteY26" fmla="*/ 292914 h 592811"/>
                      <a:gd name="connsiteX27" fmla="*/ 2579650 w 2961426"/>
                      <a:gd name="connsiteY27" fmla="*/ 461982 h 592811"/>
                      <a:gd name="connsiteX28" fmla="*/ 2276793 w 2961426"/>
                      <a:gd name="connsiteY28" fmla="*/ 494621 h 592811"/>
                      <a:gd name="connsiteX0" fmla="*/ 2276793 w 2961426"/>
                      <a:gd name="connsiteY0" fmla="*/ 494621 h 592811"/>
                      <a:gd name="connsiteX1" fmla="*/ 1804553 w 2961426"/>
                      <a:gd name="connsiteY1" fmla="*/ 301248 h 592811"/>
                      <a:gd name="connsiteX2" fmla="*/ 1325921 w 2961426"/>
                      <a:gd name="connsiteY2" fmla="*/ 422693 h 592811"/>
                      <a:gd name="connsiteX3" fmla="*/ 1143318 w 2961426"/>
                      <a:gd name="connsiteY3" fmla="*/ 319598 h 592811"/>
                      <a:gd name="connsiteX4" fmla="*/ 905193 w 2961426"/>
                      <a:gd name="connsiteY4" fmla="*/ 358890 h 592811"/>
                      <a:gd name="connsiteX5" fmla="*/ 236061 w 2961426"/>
                      <a:gd name="connsiteY5" fmla="*/ 355317 h 592811"/>
                      <a:gd name="connsiteX6" fmla="*/ 178910 w 2961426"/>
                      <a:gd name="connsiteY6" fmla="*/ 101715 h 592811"/>
                      <a:gd name="connsiteX7" fmla="*/ 1507 w 2961426"/>
                      <a:gd name="connsiteY7" fmla="*/ 302930 h 592811"/>
                      <a:gd name="connsiteX8" fmla="*/ 172958 w 2961426"/>
                      <a:gd name="connsiteY8" fmla="*/ 483905 h 592811"/>
                      <a:gd name="connsiteX9" fmla="*/ 497998 w 2961426"/>
                      <a:gd name="connsiteY9" fmla="*/ 507718 h 592811"/>
                      <a:gd name="connsiteX10" fmla="*/ 940911 w 2961426"/>
                      <a:gd name="connsiteY10" fmla="*/ 423183 h 592811"/>
                      <a:gd name="connsiteX11" fmla="*/ 1083787 w 2961426"/>
                      <a:gd name="connsiteY11" fmla="*/ 402943 h 592811"/>
                      <a:gd name="connsiteX12" fmla="*/ 1154032 w 2961426"/>
                      <a:gd name="connsiteY12" fmla="*/ 485097 h 592811"/>
                      <a:gd name="connsiteX13" fmla="*/ 1221898 w 2961426"/>
                      <a:gd name="connsiteY13" fmla="*/ 591061 h 592811"/>
                      <a:gd name="connsiteX14" fmla="*/ 1567180 w 2961426"/>
                      <a:gd name="connsiteY14" fmla="*/ 541055 h 592811"/>
                      <a:gd name="connsiteX15" fmla="*/ 1836261 w 2961426"/>
                      <a:gd name="connsiteY15" fmla="*/ 412467 h 592811"/>
                      <a:gd name="connsiteX16" fmla="*/ 1966039 w 2961426"/>
                      <a:gd name="connsiteY16" fmla="*/ 439852 h 592811"/>
                      <a:gd name="connsiteX17" fmla="*/ 2173208 w 2961426"/>
                      <a:gd name="connsiteY17" fmla="*/ 566059 h 592811"/>
                      <a:gd name="connsiteX18" fmla="*/ 2748279 w 2961426"/>
                      <a:gd name="connsiteY18" fmla="*/ 585108 h 592811"/>
                      <a:gd name="connsiteX19" fmla="*/ 2876867 w 2961426"/>
                      <a:gd name="connsiteY19" fmla="*/ 479144 h 592811"/>
                      <a:gd name="connsiteX20" fmla="*/ 2824480 w 2961426"/>
                      <a:gd name="connsiteY20" fmla="*/ 363652 h 592811"/>
                      <a:gd name="connsiteX21" fmla="*/ 2623265 w 2961426"/>
                      <a:gd name="connsiteY21" fmla="*/ 341030 h 592811"/>
                      <a:gd name="connsiteX22" fmla="*/ 2878058 w 2961426"/>
                      <a:gd name="connsiteY22" fmla="*/ 295786 h 592811"/>
                      <a:gd name="connsiteX23" fmla="*/ 2961401 w 2961426"/>
                      <a:gd name="connsiteY23" fmla="*/ 145767 h 592811"/>
                      <a:gd name="connsiteX24" fmla="*/ 2872105 w 2961426"/>
                      <a:gd name="connsiteY24" fmla="*/ 1702 h 592811"/>
                      <a:gd name="connsiteX25" fmla="*/ 2855435 w 2961426"/>
                      <a:gd name="connsiteY25" fmla="*/ 216014 h 592811"/>
                      <a:gd name="connsiteX26" fmla="*/ 2605844 w 2961426"/>
                      <a:gd name="connsiteY26" fmla="*/ 292914 h 592811"/>
                      <a:gd name="connsiteX27" fmla="*/ 2579650 w 2961426"/>
                      <a:gd name="connsiteY27" fmla="*/ 461982 h 592811"/>
                      <a:gd name="connsiteX28" fmla="*/ 2276793 w 2961426"/>
                      <a:gd name="connsiteY28" fmla="*/ 494621 h 592811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05844 w 2961426"/>
                      <a:gd name="connsiteY26" fmla="*/ 291212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05844 w 2961426"/>
                      <a:gd name="connsiteY26" fmla="*/ 291212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11797 w 2961426"/>
                      <a:gd name="connsiteY26" fmla="*/ 282878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11797 w 2961426"/>
                      <a:gd name="connsiteY26" fmla="*/ 282878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07034 w 2961426"/>
                      <a:gd name="connsiteY26" fmla="*/ 281687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2961426" h="591109">
                        <a:moveTo>
                          <a:pt x="2276793" y="492919"/>
                        </a:moveTo>
                        <a:cubicBezTo>
                          <a:pt x="2147610" y="466130"/>
                          <a:pt x="1979701" y="311534"/>
                          <a:pt x="1804553" y="299546"/>
                        </a:cubicBezTo>
                        <a:cubicBezTo>
                          <a:pt x="1715453" y="310858"/>
                          <a:pt x="1459344" y="427061"/>
                          <a:pt x="1325921" y="420991"/>
                        </a:cubicBezTo>
                        <a:cubicBezTo>
                          <a:pt x="1224248" y="406984"/>
                          <a:pt x="1213439" y="328530"/>
                          <a:pt x="1143318" y="317896"/>
                        </a:cubicBezTo>
                        <a:cubicBezTo>
                          <a:pt x="1073197" y="307262"/>
                          <a:pt x="1039734" y="341710"/>
                          <a:pt x="905193" y="357188"/>
                        </a:cubicBezTo>
                        <a:cubicBezTo>
                          <a:pt x="770652" y="372666"/>
                          <a:pt x="403543" y="403622"/>
                          <a:pt x="236061" y="353615"/>
                        </a:cubicBezTo>
                        <a:cubicBezTo>
                          <a:pt x="68579" y="303608"/>
                          <a:pt x="184665" y="103981"/>
                          <a:pt x="178910" y="100013"/>
                        </a:cubicBezTo>
                        <a:cubicBezTo>
                          <a:pt x="173155" y="96045"/>
                          <a:pt x="16786" y="197049"/>
                          <a:pt x="1507" y="301228"/>
                        </a:cubicBezTo>
                        <a:cubicBezTo>
                          <a:pt x="-13772" y="405407"/>
                          <a:pt x="90210" y="448072"/>
                          <a:pt x="172958" y="482203"/>
                        </a:cubicBezTo>
                        <a:cubicBezTo>
                          <a:pt x="255706" y="516334"/>
                          <a:pt x="370006" y="516136"/>
                          <a:pt x="497998" y="506016"/>
                        </a:cubicBezTo>
                        <a:cubicBezTo>
                          <a:pt x="625990" y="495896"/>
                          <a:pt x="843280" y="438943"/>
                          <a:pt x="940911" y="421481"/>
                        </a:cubicBezTo>
                        <a:cubicBezTo>
                          <a:pt x="1038542" y="404019"/>
                          <a:pt x="1048267" y="390922"/>
                          <a:pt x="1083787" y="401241"/>
                        </a:cubicBezTo>
                        <a:cubicBezTo>
                          <a:pt x="1119307" y="411560"/>
                          <a:pt x="1148872" y="425848"/>
                          <a:pt x="1154032" y="483395"/>
                        </a:cubicBezTo>
                        <a:cubicBezTo>
                          <a:pt x="1159192" y="540942"/>
                          <a:pt x="1153040" y="580033"/>
                          <a:pt x="1221898" y="589359"/>
                        </a:cubicBezTo>
                        <a:cubicBezTo>
                          <a:pt x="1290756" y="598685"/>
                          <a:pt x="1464786" y="569119"/>
                          <a:pt x="1567180" y="539353"/>
                        </a:cubicBezTo>
                        <a:cubicBezTo>
                          <a:pt x="1669574" y="509587"/>
                          <a:pt x="1769785" y="427632"/>
                          <a:pt x="1836261" y="410765"/>
                        </a:cubicBezTo>
                        <a:cubicBezTo>
                          <a:pt x="1902737" y="393898"/>
                          <a:pt x="1909881" y="412551"/>
                          <a:pt x="1966039" y="438150"/>
                        </a:cubicBezTo>
                        <a:cubicBezTo>
                          <a:pt x="2022197" y="463749"/>
                          <a:pt x="2042835" y="540148"/>
                          <a:pt x="2173208" y="564357"/>
                        </a:cubicBezTo>
                        <a:cubicBezTo>
                          <a:pt x="2303581" y="588566"/>
                          <a:pt x="2678627" y="599082"/>
                          <a:pt x="2748279" y="583406"/>
                        </a:cubicBezTo>
                        <a:cubicBezTo>
                          <a:pt x="2817931" y="567730"/>
                          <a:pt x="2857023" y="513161"/>
                          <a:pt x="2876867" y="477442"/>
                        </a:cubicBezTo>
                        <a:cubicBezTo>
                          <a:pt x="2896711" y="441723"/>
                          <a:pt x="2866747" y="384969"/>
                          <a:pt x="2824480" y="361950"/>
                        </a:cubicBezTo>
                        <a:cubicBezTo>
                          <a:pt x="2782213" y="338931"/>
                          <a:pt x="2621479" y="349448"/>
                          <a:pt x="2623265" y="339328"/>
                        </a:cubicBezTo>
                        <a:cubicBezTo>
                          <a:pt x="2625051" y="329208"/>
                          <a:pt x="2821702" y="326628"/>
                          <a:pt x="2878058" y="294084"/>
                        </a:cubicBezTo>
                        <a:cubicBezTo>
                          <a:pt x="2934414" y="261540"/>
                          <a:pt x="2962393" y="193079"/>
                          <a:pt x="2961401" y="144065"/>
                        </a:cubicBezTo>
                        <a:cubicBezTo>
                          <a:pt x="2960409" y="95051"/>
                          <a:pt x="2910999" y="16669"/>
                          <a:pt x="2872105" y="0"/>
                        </a:cubicBezTo>
                        <a:cubicBezTo>
                          <a:pt x="2864168" y="29766"/>
                          <a:pt x="2899613" y="167364"/>
                          <a:pt x="2855435" y="214312"/>
                        </a:cubicBezTo>
                        <a:cubicBezTo>
                          <a:pt x="2811257" y="261260"/>
                          <a:pt x="2672842" y="250614"/>
                          <a:pt x="2607034" y="281687"/>
                        </a:cubicBezTo>
                        <a:cubicBezTo>
                          <a:pt x="2526938" y="312760"/>
                          <a:pt x="2634492" y="426662"/>
                          <a:pt x="2579650" y="460280"/>
                        </a:cubicBezTo>
                        <a:cubicBezTo>
                          <a:pt x="2524808" y="493898"/>
                          <a:pt x="2402602" y="525066"/>
                          <a:pt x="2276793" y="49291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solidFill>
                      <a:schemeClr val="bg1"/>
                    </a:solidFill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sp>
              <p:nvSpPr>
                <p:cNvPr id="280" name="フリーフォーム: 図形 279">
                  <a:extLst>
                    <a:ext uri="{FF2B5EF4-FFF2-40B4-BE49-F238E27FC236}">
                      <a16:creationId xmlns:a16="http://schemas.microsoft.com/office/drawing/2014/main" id="{B1C50981-7EBD-D227-6891-CF38D6A8278A}"/>
                    </a:ext>
                  </a:extLst>
                </p:cNvPr>
                <p:cNvSpPr/>
                <p:nvPr/>
              </p:nvSpPr>
              <p:spPr>
                <a:xfrm>
                  <a:off x="5185653" y="3521953"/>
                  <a:ext cx="1197190" cy="826868"/>
                </a:xfrm>
                <a:custGeom>
                  <a:avLst/>
                  <a:gdLst>
                    <a:gd name="connsiteX0" fmla="*/ 1136072 w 1200330"/>
                    <a:gd name="connsiteY0" fmla="*/ 538167 h 1014487"/>
                    <a:gd name="connsiteX1" fmla="*/ 676491 w 1200330"/>
                    <a:gd name="connsiteY1" fmla="*/ 35724 h 1014487"/>
                    <a:gd name="connsiteX2" fmla="*/ 621722 w 1200330"/>
                    <a:gd name="connsiteY2" fmla="*/ 61917 h 1014487"/>
                    <a:gd name="connsiteX3" fmla="*/ 447891 w 1200330"/>
                    <a:gd name="connsiteY3" fmla="*/ 230986 h 1014487"/>
                    <a:gd name="connsiteX4" fmla="*/ 266916 w 1200330"/>
                    <a:gd name="connsiteY4" fmla="*/ 173836 h 1014487"/>
                    <a:gd name="connsiteX5" fmla="*/ 14504 w 1200330"/>
                    <a:gd name="connsiteY5" fmla="*/ 319092 h 1014487"/>
                    <a:gd name="connsiteX6" fmla="*/ 54985 w 1200330"/>
                    <a:gd name="connsiteY6" fmla="*/ 597699 h 1014487"/>
                    <a:gd name="connsiteX7" fmla="*/ 257391 w 1200330"/>
                    <a:gd name="connsiteY7" fmla="*/ 671517 h 1014487"/>
                    <a:gd name="connsiteX8" fmla="*/ 274060 w 1200330"/>
                    <a:gd name="connsiteY8" fmla="*/ 750099 h 1014487"/>
                    <a:gd name="connsiteX9" fmla="*/ 350260 w 1200330"/>
                    <a:gd name="connsiteY9" fmla="*/ 842967 h 1014487"/>
                    <a:gd name="connsiteX10" fmla="*/ 500279 w 1200330"/>
                    <a:gd name="connsiteY10" fmla="*/ 807249 h 1014487"/>
                    <a:gd name="connsiteX11" fmla="*/ 545522 w 1200330"/>
                    <a:gd name="connsiteY11" fmla="*/ 926311 h 1014487"/>
                    <a:gd name="connsiteX12" fmla="*/ 721735 w 1200330"/>
                    <a:gd name="connsiteY12" fmla="*/ 1009655 h 1014487"/>
                    <a:gd name="connsiteX13" fmla="*/ 831272 w 1200330"/>
                    <a:gd name="connsiteY13" fmla="*/ 942980 h 1014487"/>
                    <a:gd name="connsiteX14" fmla="*/ 969385 w 1200330"/>
                    <a:gd name="connsiteY14" fmla="*/ 1014417 h 1014487"/>
                    <a:gd name="connsiteX15" fmla="*/ 1169410 w 1200330"/>
                    <a:gd name="connsiteY15" fmla="*/ 952505 h 1014487"/>
                    <a:gd name="connsiteX16" fmla="*/ 1188460 w 1200330"/>
                    <a:gd name="connsiteY16" fmla="*/ 785817 h 1014487"/>
                    <a:gd name="connsiteX17" fmla="*/ 1057491 w 1200330"/>
                    <a:gd name="connsiteY17" fmla="*/ 647705 h 1014487"/>
                    <a:gd name="connsiteX18" fmla="*/ 1074160 w 1200330"/>
                    <a:gd name="connsiteY18" fmla="*/ 619130 h 1014487"/>
                    <a:gd name="connsiteX19" fmla="*/ 1136072 w 1200330"/>
                    <a:gd name="connsiteY19" fmla="*/ 538167 h 1014487"/>
                    <a:gd name="connsiteX0" fmla="*/ 1136072 w 1200330"/>
                    <a:gd name="connsiteY0" fmla="*/ 508551 h 984871"/>
                    <a:gd name="connsiteX1" fmla="*/ 676491 w 1200330"/>
                    <a:gd name="connsiteY1" fmla="*/ 6108 h 984871"/>
                    <a:gd name="connsiteX2" fmla="*/ 621722 w 1200330"/>
                    <a:gd name="connsiteY2" fmla="*/ 32301 h 984871"/>
                    <a:gd name="connsiteX3" fmla="*/ 447891 w 1200330"/>
                    <a:gd name="connsiteY3" fmla="*/ 201370 h 984871"/>
                    <a:gd name="connsiteX4" fmla="*/ 266916 w 1200330"/>
                    <a:gd name="connsiteY4" fmla="*/ 144220 h 984871"/>
                    <a:gd name="connsiteX5" fmla="*/ 14504 w 1200330"/>
                    <a:gd name="connsiteY5" fmla="*/ 289476 h 984871"/>
                    <a:gd name="connsiteX6" fmla="*/ 54985 w 1200330"/>
                    <a:gd name="connsiteY6" fmla="*/ 568083 h 984871"/>
                    <a:gd name="connsiteX7" fmla="*/ 257391 w 1200330"/>
                    <a:gd name="connsiteY7" fmla="*/ 641901 h 984871"/>
                    <a:gd name="connsiteX8" fmla="*/ 274060 w 1200330"/>
                    <a:gd name="connsiteY8" fmla="*/ 720483 h 984871"/>
                    <a:gd name="connsiteX9" fmla="*/ 350260 w 1200330"/>
                    <a:gd name="connsiteY9" fmla="*/ 813351 h 984871"/>
                    <a:gd name="connsiteX10" fmla="*/ 500279 w 1200330"/>
                    <a:gd name="connsiteY10" fmla="*/ 777633 h 984871"/>
                    <a:gd name="connsiteX11" fmla="*/ 545522 w 1200330"/>
                    <a:gd name="connsiteY11" fmla="*/ 896695 h 984871"/>
                    <a:gd name="connsiteX12" fmla="*/ 721735 w 1200330"/>
                    <a:gd name="connsiteY12" fmla="*/ 980039 h 984871"/>
                    <a:gd name="connsiteX13" fmla="*/ 831272 w 1200330"/>
                    <a:gd name="connsiteY13" fmla="*/ 913364 h 984871"/>
                    <a:gd name="connsiteX14" fmla="*/ 969385 w 1200330"/>
                    <a:gd name="connsiteY14" fmla="*/ 984801 h 984871"/>
                    <a:gd name="connsiteX15" fmla="*/ 1169410 w 1200330"/>
                    <a:gd name="connsiteY15" fmla="*/ 922889 h 984871"/>
                    <a:gd name="connsiteX16" fmla="*/ 1188460 w 1200330"/>
                    <a:gd name="connsiteY16" fmla="*/ 756201 h 984871"/>
                    <a:gd name="connsiteX17" fmla="*/ 1057491 w 1200330"/>
                    <a:gd name="connsiteY17" fmla="*/ 618089 h 984871"/>
                    <a:gd name="connsiteX18" fmla="*/ 1074160 w 1200330"/>
                    <a:gd name="connsiteY18" fmla="*/ 589514 h 984871"/>
                    <a:gd name="connsiteX19" fmla="*/ 1136072 w 1200330"/>
                    <a:gd name="connsiteY19" fmla="*/ 508551 h 984871"/>
                    <a:gd name="connsiteX0" fmla="*/ 1136072 w 1200330"/>
                    <a:gd name="connsiteY0" fmla="*/ 516548 h 992868"/>
                    <a:gd name="connsiteX1" fmla="*/ 669347 w 1200330"/>
                    <a:gd name="connsiteY1" fmla="*/ 4580 h 992868"/>
                    <a:gd name="connsiteX2" fmla="*/ 621722 w 1200330"/>
                    <a:gd name="connsiteY2" fmla="*/ 40298 h 992868"/>
                    <a:gd name="connsiteX3" fmla="*/ 447891 w 1200330"/>
                    <a:gd name="connsiteY3" fmla="*/ 209367 h 992868"/>
                    <a:gd name="connsiteX4" fmla="*/ 266916 w 1200330"/>
                    <a:gd name="connsiteY4" fmla="*/ 152217 h 992868"/>
                    <a:gd name="connsiteX5" fmla="*/ 14504 w 1200330"/>
                    <a:gd name="connsiteY5" fmla="*/ 297473 h 992868"/>
                    <a:gd name="connsiteX6" fmla="*/ 54985 w 1200330"/>
                    <a:gd name="connsiteY6" fmla="*/ 576080 h 992868"/>
                    <a:gd name="connsiteX7" fmla="*/ 257391 w 1200330"/>
                    <a:gd name="connsiteY7" fmla="*/ 649898 h 992868"/>
                    <a:gd name="connsiteX8" fmla="*/ 274060 w 1200330"/>
                    <a:gd name="connsiteY8" fmla="*/ 728480 h 992868"/>
                    <a:gd name="connsiteX9" fmla="*/ 350260 w 1200330"/>
                    <a:gd name="connsiteY9" fmla="*/ 821348 h 992868"/>
                    <a:gd name="connsiteX10" fmla="*/ 500279 w 1200330"/>
                    <a:gd name="connsiteY10" fmla="*/ 785630 h 992868"/>
                    <a:gd name="connsiteX11" fmla="*/ 545522 w 1200330"/>
                    <a:gd name="connsiteY11" fmla="*/ 904692 h 992868"/>
                    <a:gd name="connsiteX12" fmla="*/ 721735 w 1200330"/>
                    <a:gd name="connsiteY12" fmla="*/ 988036 h 992868"/>
                    <a:gd name="connsiteX13" fmla="*/ 831272 w 1200330"/>
                    <a:gd name="connsiteY13" fmla="*/ 921361 h 992868"/>
                    <a:gd name="connsiteX14" fmla="*/ 969385 w 1200330"/>
                    <a:gd name="connsiteY14" fmla="*/ 992798 h 992868"/>
                    <a:gd name="connsiteX15" fmla="*/ 1169410 w 1200330"/>
                    <a:gd name="connsiteY15" fmla="*/ 930886 h 992868"/>
                    <a:gd name="connsiteX16" fmla="*/ 1188460 w 1200330"/>
                    <a:gd name="connsiteY16" fmla="*/ 764198 h 992868"/>
                    <a:gd name="connsiteX17" fmla="*/ 1057491 w 1200330"/>
                    <a:gd name="connsiteY17" fmla="*/ 626086 h 992868"/>
                    <a:gd name="connsiteX18" fmla="*/ 1074160 w 1200330"/>
                    <a:gd name="connsiteY18" fmla="*/ 597511 h 992868"/>
                    <a:gd name="connsiteX19" fmla="*/ 1136072 w 1200330"/>
                    <a:gd name="connsiteY19" fmla="*/ 516548 h 992868"/>
                    <a:gd name="connsiteX0" fmla="*/ 1136072 w 1200330"/>
                    <a:gd name="connsiteY0" fmla="*/ 516548 h 992868"/>
                    <a:gd name="connsiteX1" fmla="*/ 669347 w 1200330"/>
                    <a:gd name="connsiteY1" fmla="*/ 4580 h 992868"/>
                    <a:gd name="connsiteX2" fmla="*/ 621722 w 1200330"/>
                    <a:gd name="connsiteY2" fmla="*/ 40298 h 992868"/>
                    <a:gd name="connsiteX3" fmla="*/ 447891 w 1200330"/>
                    <a:gd name="connsiteY3" fmla="*/ 209367 h 992868"/>
                    <a:gd name="connsiteX4" fmla="*/ 266916 w 1200330"/>
                    <a:gd name="connsiteY4" fmla="*/ 152217 h 992868"/>
                    <a:gd name="connsiteX5" fmla="*/ 14504 w 1200330"/>
                    <a:gd name="connsiteY5" fmla="*/ 297473 h 992868"/>
                    <a:gd name="connsiteX6" fmla="*/ 54985 w 1200330"/>
                    <a:gd name="connsiteY6" fmla="*/ 576080 h 992868"/>
                    <a:gd name="connsiteX7" fmla="*/ 257391 w 1200330"/>
                    <a:gd name="connsiteY7" fmla="*/ 649898 h 992868"/>
                    <a:gd name="connsiteX8" fmla="*/ 274060 w 1200330"/>
                    <a:gd name="connsiteY8" fmla="*/ 728480 h 992868"/>
                    <a:gd name="connsiteX9" fmla="*/ 350260 w 1200330"/>
                    <a:gd name="connsiteY9" fmla="*/ 821348 h 992868"/>
                    <a:gd name="connsiteX10" fmla="*/ 500279 w 1200330"/>
                    <a:gd name="connsiteY10" fmla="*/ 785630 h 992868"/>
                    <a:gd name="connsiteX11" fmla="*/ 545522 w 1200330"/>
                    <a:gd name="connsiteY11" fmla="*/ 904692 h 992868"/>
                    <a:gd name="connsiteX12" fmla="*/ 721735 w 1200330"/>
                    <a:gd name="connsiteY12" fmla="*/ 988036 h 992868"/>
                    <a:gd name="connsiteX13" fmla="*/ 831272 w 1200330"/>
                    <a:gd name="connsiteY13" fmla="*/ 921361 h 992868"/>
                    <a:gd name="connsiteX14" fmla="*/ 969385 w 1200330"/>
                    <a:gd name="connsiteY14" fmla="*/ 992798 h 992868"/>
                    <a:gd name="connsiteX15" fmla="*/ 1169410 w 1200330"/>
                    <a:gd name="connsiteY15" fmla="*/ 930886 h 992868"/>
                    <a:gd name="connsiteX16" fmla="*/ 1188460 w 1200330"/>
                    <a:gd name="connsiteY16" fmla="*/ 764198 h 992868"/>
                    <a:gd name="connsiteX17" fmla="*/ 1057491 w 1200330"/>
                    <a:gd name="connsiteY17" fmla="*/ 626086 h 992868"/>
                    <a:gd name="connsiteX18" fmla="*/ 1074160 w 1200330"/>
                    <a:gd name="connsiteY18" fmla="*/ 597511 h 992868"/>
                    <a:gd name="connsiteX19" fmla="*/ 1136072 w 1200330"/>
                    <a:gd name="connsiteY19" fmla="*/ 516548 h 992868"/>
                    <a:gd name="connsiteX0" fmla="*/ 1136072 w 1200330"/>
                    <a:gd name="connsiteY0" fmla="*/ 516548 h 992868"/>
                    <a:gd name="connsiteX1" fmla="*/ 669347 w 1200330"/>
                    <a:gd name="connsiteY1" fmla="*/ 4580 h 992868"/>
                    <a:gd name="connsiteX2" fmla="*/ 621722 w 1200330"/>
                    <a:gd name="connsiteY2" fmla="*/ 40298 h 992868"/>
                    <a:gd name="connsiteX3" fmla="*/ 447891 w 1200330"/>
                    <a:gd name="connsiteY3" fmla="*/ 209367 h 992868"/>
                    <a:gd name="connsiteX4" fmla="*/ 266916 w 1200330"/>
                    <a:gd name="connsiteY4" fmla="*/ 152217 h 992868"/>
                    <a:gd name="connsiteX5" fmla="*/ 14504 w 1200330"/>
                    <a:gd name="connsiteY5" fmla="*/ 297473 h 992868"/>
                    <a:gd name="connsiteX6" fmla="*/ 54985 w 1200330"/>
                    <a:gd name="connsiteY6" fmla="*/ 576080 h 992868"/>
                    <a:gd name="connsiteX7" fmla="*/ 257391 w 1200330"/>
                    <a:gd name="connsiteY7" fmla="*/ 649898 h 992868"/>
                    <a:gd name="connsiteX8" fmla="*/ 274060 w 1200330"/>
                    <a:gd name="connsiteY8" fmla="*/ 728480 h 992868"/>
                    <a:gd name="connsiteX9" fmla="*/ 350260 w 1200330"/>
                    <a:gd name="connsiteY9" fmla="*/ 821348 h 992868"/>
                    <a:gd name="connsiteX10" fmla="*/ 500279 w 1200330"/>
                    <a:gd name="connsiteY10" fmla="*/ 785630 h 992868"/>
                    <a:gd name="connsiteX11" fmla="*/ 545522 w 1200330"/>
                    <a:gd name="connsiteY11" fmla="*/ 904692 h 992868"/>
                    <a:gd name="connsiteX12" fmla="*/ 721735 w 1200330"/>
                    <a:gd name="connsiteY12" fmla="*/ 988036 h 992868"/>
                    <a:gd name="connsiteX13" fmla="*/ 831272 w 1200330"/>
                    <a:gd name="connsiteY13" fmla="*/ 921361 h 992868"/>
                    <a:gd name="connsiteX14" fmla="*/ 969385 w 1200330"/>
                    <a:gd name="connsiteY14" fmla="*/ 992798 h 992868"/>
                    <a:gd name="connsiteX15" fmla="*/ 1169410 w 1200330"/>
                    <a:gd name="connsiteY15" fmla="*/ 930886 h 992868"/>
                    <a:gd name="connsiteX16" fmla="*/ 1188460 w 1200330"/>
                    <a:gd name="connsiteY16" fmla="*/ 764198 h 992868"/>
                    <a:gd name="connsiteX17" fmla="*/ 1057491 w 1200330"/>
                    <a:gd name="connsiteY17" fmla="*/ 626086 h 992868"/>
                    <a:gd name="connsiteX18" fmla="*/ 1074160 w 1200330"/>
                    <a:gd name="connsiteY18" fmla="*/ 597511 h 992868"/>
                    <a:gd name="connsiteX19" fmla="*/ 1136072 w 1200330"/>
                    <a:gd name="connsiteY19" fmla="*/ 516548 h 992868"/>
                    <a:gd name="connsiteX0" fmla="*/ 1134683 w 1198941"/>
                    <a:gd name="connsiteY0" fmla="*/ 516548 h 992868"/>
                    <a:gd name="connsiteX1" fmla="*/ 667958 w 1198941"/>
                    <a:gd name="connsiteY1" fmla="*/ 4580 h 992868"/>
                    <a:gd name="connsiteX2" fmla="*/ 620333 w 1198941"/>
                    <a:gd name="connsiteY2" fmla="*/ 40298 h 992868"/>
                    <a:gd name="connsiteX3" fmla="*/ 446502 w 1198941"/>
                    <a:gd name="connsiteY3" fmla="*/ 209367 h 992868"/>
                    <a:gd name="connsiteX4" fmla="*/ 246477 w 1198941"/>
                    <a:gd name="connsiteY4" fmla="*/ 152217 h 992868"/>
                    <a:gd name="connsiteX5" fmla="*/ 13115 w 1198941"/>
                    <a:gd name="connsiteY5" fmla="*/ 297473 h 992868"/>
                    <a:gd name="connsiteX6" fmla="*/ 53596 w 1198941"/>
                    <a:gd name="connsiteY6" fmla="*/ 576080 h 992868"/>
                    <a:gd name="connsiteX7" fmla="*/ 256002 w 1198941"/>
                    <a:gd name="connsiteY7" fmla="*/ 649898 h 992868"/>
                    <a:gd name="connsiteX8" fmla="*/ 272671 w 1198941"/>
                    <a:gd name="connsiteY8" fmla="*/ 728480 h 992868"/>
                    <a:gd name="connsiteX9" fmla="*/ 348871 w 1198941"/>
                    <a:gd name="connsiteY9" fmla="*/ 821348 h 992868"/>
                    <a:gd name="connsiteX10" fmla="*/ 498890 w 1198941"/>
                    <a:gd name="connsiteY10" fmla="*/ 785630 h 992868"/>
                    <a:gd name="connsiteX11" fmla="*/ 544133 w 1198941"/>
                    <a:gd name="connsiteY11" fmla="*/ 904692 h 992868"/>
                    <a:gd name="connsiteX12" fmla="*/ 720346 w 1198941"/>
                    <a:gd name="connsiteY12" fmla="*/ 988036 h 992868"/>
                    <a:gd name="connsiteX13" fmla="*/ 829883 w 1198941"/>
                    <a:gd name="connsiteY13" fmla="*/ 921361 h 992868"/>
                    <a:gd name="connsiteX14" fmla="*/ 967996 w 1198941"/>
                    <a:gd name="connsiteY14" fmla="*/ 992798 h 992868"/>
                    <a:gd name="connsiteX15" fmla="*/ 1168021 w 1198941"/>
                    <a:gd name="connsiteY15" fmla="*/ 930886 h 992868"/>
                    <a:gd name="connsiteX16" fmla="*/ 1187071 w 1198941"/>
                    <a:gd name="connsiteY16" fmla="*/ 764198 h 992868"/>
                    <a:gd name="connsiteX17" fmla="*/ 1056102 w 1198941"/>
                    <a:gd name="connsiteY17" fmla="*/ 626086 h 992868"/>
                    <a:gd name="connsiteX18" fmla="*/ 1072771 w 1198941"/>
                    <a:gd name="connsiteY18" fmla="*/ 597511 h 992868"/>
                    <a:gd name="connsiteX19" fmla="*/ 1134683 w 1198941"/>
                    <a:gd name="connsiteY19" fmla="*/ 516548 h 992868"/>
                    <a:gd name="connsiteX0" fmla="*/ 1134683 w 1198941"/>
                    <a:gd name="connsiteY0" fmla="*/ 516548 h 992868"/>
                    <a:gd name="connsiteX1" fmla="*/ 667958 w 1198941"/>
                    <a:gd name="connsiteY1" fmla="*/ 4580 h 992868"/>
                    <a:gd name="connsiteX2" fmla="*/ 620333 w 1198941"/>
                    <a:gd name="connsiteY2" fmla="*/ 40298 h 992868"/>
                    <a:gd name="connsiteX3" fmla="*/ 446502 w 1198941"/>
                    <a:gd name="connsiteY3" fmla="*/ 209367 h 992868"/>
                    <a:gd name="connsiteX4" fmla="*/ 246477 w 1198941"/>
                    <a:gd name="connsiteY4" fmla="*/ 152217 h 992868"/>
                    <a:gd name="connsiteX5" fmla="*/ 13115 w 1198941"/>
                    <a:gd name="connsiteY5" fmla="*/ 297473 h 992868"/>
                    <a:gd name="connsiteX6" fmla="*/ 53596 w 1198941"/>
                    <a:gd name="connsiteY6" fmla="*/ 576080 h 992868"/>
                    <a:gd name="connsiteX7" fmla="*/ 256002 w 1198941"/>
                    <a:gd name="connsiteY7" fmla="*/ 649898 h 992868"/>
                    <a:gd name="connsiteX8" fmla="*/ 272671 w 1198941"/>
                    <a:gd name="connsiteY8" fmla="*/ 728480 h 992868"/>
                    <a:gd name="connsiteX9" fmla="*/ 348871 w 1198941"/>
                    <a:gd name="connsiteY9" fmla="*/ 821348 h 992868"/>
                    <a:gd name="connsiteX10" fmla="*/ 498890 w 1198941"/>
                    <a:gd name="connsiteY10" fmla="*/ 785630 h 992868"/>
                    <a:gd name="connsiteX11" fmla="*/ 544133 w 1198941"/>
                    <a:gd name="connsiteY11" fmla="*/ 904692 h 992868"/>
                    <a:gd name="connsiteX12" fmla="*/ 720346 w 1198941"/>
                    <a:gd name="connsiteY12" fmla="*/ 988036 h 992868"/>
                    <a:gd name="connsiteX13" fmla="*/ 829883 w 1198941"/>
                    <a:gd name="connsiteY13" fmla="*/ 921361 h 992868"/>
                    <a:gd name="connsiteX14" fmla="*/ 967996 w 1198941"/>
                    <a:gd name="connsiteY14" fmla="*/ 992798 h 992868"/>
                    <a:gd name="connsiteX15" fmla="*/ 1168021 w 1198941"/>
                    <a:gd name="connsiteY15" fmla="*/ 930886 h 992868"/>
                    <a:gd name="connsiteX16" fmla="*/ 1187071 w 1198941"/>
                    <a:gd name="connsiteY16" fmla="*/ 764198 h 992868"/>
                    <a:gd name="connsiteX17" fmla="*/ 1056102 w 1198941"/>
                    <a:gd name="connsiteY17" fmla="*/ 626086 h 992868"/>
                    <a:gd name="connsiteX18" fmla="*/ 1072771 w 1198941"/>
                    <a:gd name="connsiteY18" fmla="*/ 597511 h 992868"/>
                    <a:gd name="connsiteX19" fmla="*/ 1134683 w 1198941"/>
                    <a:gd name="connsiteY19" fmla="*/ 516548 h 992868"/>
                    <a:gd name="connsiteX0" fmla="*/ 1130771 w 1195029"/>
                    <a:gd name="connsiteY0" fmla="*/ 516548 h 992868"/>
                    <a:gd name="connsiteX1" fmla="*/ 664046 w 1195029"/>
                    <a:gd name="connsiteY1" fmla="*/ 4580 h 992868"/>
                    <a:gd name="connsiteX2" fmla="*/ 616421 w 1195029"/>
                    <a:gd name="connsiteY2" fmla="*/ 40298 h 992868"/>
                    <a:gd name="connsiteX3" fmla="*/ 442590 w 1195029"/>
                    <a:gd name="connsiteY3" fmla="*/ 209367 h 992868"/>
                    <a:gd name="connsiteX4" fmla="*/ 242565 w 1195029"/>
                    <a:gd name="connsiteY4" fmla="*/ 152217 h 992868"/>
                    <a:gd name="connsiteX5" fmla="*/ 13965 w 1195029"/>
                    <a:gd name="connsiteY5" fmla="*/ 311761 h 992868"/>
                    <a:gd name="connsiteX6" fmla="*/ 49684 w 1195029"/>
                    <a:gd name="connsiteY6" fmla="*/ 576080 h 992868"/>
                    <a:gd name="connsiteX7" fmla="*/ 252090 w 1195029"/>
                    <a:gd name="connsiteY7" fmla="*/ 649898 h 992868"/>
                    <a:gd name="connsiteX8" fmla="*/ 268759 w 1195029"/>
                    <a:gd name="connsiteY8" fmla="*/ 728480 h 992868"/>
                    <a:gd name="connsiteX9" fmla="*/ 344959 w 1195029"/>
                    <a:gd name="connsiteY9" fmla="*/ 821348 h 992868"/>
                    <a:gd name="connsiteX10" fmla="*/ 494978 w 1195029"/>
                    <a:gd name="connsiteY10" fmla="*/ 785630 h 992868"/>
                    <a:gd name="connsiteX11" fmla="*/ 540221 w 1195029"/>
                    <a:gd name="connsiteY11" fmla="*/ 904692 h 992868"/>
                    <a:gd name="connsiteX12" fmla="*/ 716434 w 1195029"/>
                    <a:gd name="connsiteY12" fmla="*/ 988036 h 992868"/>
                    <a:gd name="connsiteX13" fmla="*/ 825971 w 1195029"/>
                    <a:gd name="connsiteY13" fmla="*/ 921361 h 992868"/>
                    <a:gd name="connsiteX14" fmla="*/ 964084 w 1195029"/>
                    <a:gd name="connsiteY14" fmla="*/ 992798 h 992868"/>
                    <a:gd name="connsiteX15" fmla="*/ 1164109 w 1195029"/>
                    <a:gd name="connsiteY15" fmla="*/ 930886 h 992868"/>
                    <a:gd name="connsiteX16" fmla="*/ 1183159 w 1195029"/>
                    <a:gd name="connsiteY16" fmla="*/ 764198 h 992868"/>
                    <a:gd name="connsiteX17" fmla="*/ 1052190 w 1195029"/>
                    <a:gd name="connsiteY17" fmla="*/ 626086 h 992868"/>
                    <a:gd name="connsiteX18" fmla="*/ 1068859 w 1195029"/>
                    <a:gd name="connsiteY18" fmla="*/ 597511 h 992868"/>
                    <a:gd name="connsiteX19" fmla="*/ 1130771 w 1195029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73106 w 1199376"/>
                    <a:gd name="connsiteY8" fmla="*/ 728480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73106 w 1199376"/>
                    <a:gd name="connsiteY8" fmla="*/ 728480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3645"/>
                    <a:gd name="connsiteX1" fmla="*/ 668393 w 1199376"/>
                    <a:gd name="connsiteY1" fmla="*/ 4580 h 993645"/>
                    <a:gd name="connsiteX2" fmla="*/ 620768 w 1199376"/>
                    <a:gd name="connsiteY2" fmla="*/ 40298 h 993645"/>
                    <a:gd name="connsiteX3" fmla="*/ 446937 w 1199376"/>
                    <a:gd name="connsiteY3" fmla="*/ 209367 h 993645"/>
                    <a:gd name="connsiteX4" fmla="*/ 246912 w 1199376"/>
                    <a:gd name="connsiteY4" fmla="*/ 152217 h 993645"/>
                    <a:gd name="connsiteX5" fmla="*/ 18312 w 1199376"/>
                    <a:gd name="connsiteY5" fmla="*/ 311761 h 993645"/>
                    <a:gd name="connsiteX6" fmla="*/ 54031 w 1199376"/>
                    <a:gd name="connsiteY6" fmla="*/ 576080 h 993645"/>
                    <a:gd name="connsiteX7" fmla="*/ 256437 w 1199376"/>
                    <a:gd name="connsiteY7" fmla="*/ 649898 h 993645"/>
                    <a:gd name="connsiteX8" fmla="*/ 261200 w 1199376"/>
                    <a:gd name="connsiteY8" fmla="*/ 738005 h 993645"/>
                    <a:gd name="connsiteX9" fmla="*/ 349306 w 1199376"/>
                    <a:gd name="connsiteY9" fmla="*/ 821348 h 993645"/>
                    <a:gd name="connsiteX10" fmla="*/ 499325 w 1199376"/>
                    <a:gd name="connsiteY10" fmla="*/ 785630 h 993645"/>
                    <a:gd name="connsiteX11" fmla="*/ 544568 w 1199376"/>
                    <a:gd name="connsiteY11" fmla="*/ 904692 h 993645"/>
                    <a:gd name="connsiteX12" fmla="*/ 720781 w 1199376"/>
                    <a:gd name="connsiteY12" fmla="*/ 988036 h 993645"/>
                    <a:gd name="connsiteX13" fmla="*/ 830318 w 1199376"/>
                    <a:gd name="connsiteY13" fmla="*/ 921361 h 993645"/>
                    <a:gd name="connsiteX14" fmla="*/ 968431 w 1199376"/>
                    <a:gd name="connsiteY14" fmla="*/ 992798 h 993645"/>
                    <a:gd name="connsiteX15" fmla="*/ 1168456 w 1199376"/>
                    <a:gd name="connsiteY15" fmla="*/ 930886 h 993645"/>
                    <a:gd name="connsiteX16" fmla="*/ 1187506 w 1199376"/>
                    <a:gd name="connsiteY16" fmla="*/ 764198 h 993645"/>
                    <a:gd name="connsiteX17" fmla="*/ 1056537 w 1199376"/>
                    <a:gd name="connsiteY17" fmla="*/ 626086 h 993645"/>
                    <a:gd name="connsiteX18" fmla="*/ 1073206 w 1199376"/>
                    <a:gd name="connsiteY18" fmla="*/ 597511 h 993645"/>
                    <a:gd name="connsiteX19" fmla="*/ 1135118 w 1199376"/>
                    <a:gd name="connsiteY19" fmla="*/ 516548 h 993645"/>
                    <a:gd name="connsiteX0" fmla="*/ 1135118 w 1203231"/>
                    <a:gd name="connsiteY0" fmla="*/ 516548 h 994011"/>
                    <a:gd name="connsiteX1" fmla="*/ 668393 w 1203231"/>
                    <a:gd name="connsiteY1" fmla="*/ 4580 h 994011"/>
                    <a:gd name="connsiteX2" fmla="*/ 620768 w 1203231"/>
                    <a:gd name="connsiteY2" fmla="*/ 40298 h 994011"/>
                    <a:gd name="connsiteX3" fmla="*/ 446937 w 1203231"/>
                    <a:gd name="connsiteY3" fmla="*/ 209367 h 994011"/>
                    <a:gd name="connsiteX4" fmla="*/ 246912 w 1203231"/>
                    <a:gd name="connsiteY4" fmla="*/ 152217 h 994011"/>
                    <a:gd name="connsiteX5" fmla="*/ 18312 w 1203231"/>
                    <a:gd name="connsiteY5" fmla="*/ 311761 h 994011"/>
                    <a:gd name="connsiteX6" fmla="*/ 54031 w 1203231"/>
                    <a:gd name="connsiteY6" fmla="*/ 576080 h 994011"/>
                    <a:gd name="connsiteX7" fmla="*/ 256437 w 1203231"/>
                    <a:gd name="connsiteY7" fmla="*/ 649898 h 994011"/>
                    <a:gd name="connsiteX8" fmla="*/ 261200 w 1203231"/>
                    <a:gd name="connsiteY8" fmla="*/ 738005 h 994011"/>
                    <a:gd name="connsiteX9" fmla="*/ 349306 w 1203231"/>
                    <a:gd name="connsiteY9" fmla="*/ 821348 h 994011"/>
                    <a:gd name="connsiteX10" fmla="*/ 499325 w 1203231"/>
                    <a:gd name="connsiteY10" fmla="*/ 785630 h 994011"/>
                    <a:gd name="connsiteX11" fmla="*/ 544568 w 1203231"/>
                    <a:gd name="connsiteY11" fmla="*/ 904692 h 994011"/>
                    <a:gd name="connsiteX12" fmla="*/ 720781 w 1203231"/>
                    <a:gd name="connsiteY12" fmla="*/ 988036 h 994011"/>
                    <a:gd name="connsiteX13" fmla="*/ 830318 w 1203231"/>
                    <a:gd name="connsiteY13" fmla="*/ 921361 h 994011"/>
                    <a:gd name="connsiteX14" fmla="*/ 968431 w 1203231"/>
                    <a:gd name="connsiteY14" fmla="*/ 992798 h 994011"/>
                    <a:gd name="connsiteX15" fmla="*/ 1168456 w 1203231"/>
                    <a:gd name="connsiteY15" fmla="*/ 930886 h 994011"/>
                    <a:gd name="connsiteX16" fmla="*/ 1187506 w 1203231"/>
                    <a:gd name="connsiteY16" fmla="*/ 764198 h 994011"/>
                    <a:gd name="connsiteX17" fmla="*/ 1056537 w 1203231"/>
                    <a:gd name="connsiteY17" fmla="*/ 626086 h 994011"/>
                    <a:gd name="connsiteX18" fmla="*/ 1073206 w 1203231"/>
                    <a:gd name="connsiteY18" fmla="*/ 597511 h 994011"/>
                    <a:gd name="connsiteX19" fmla="*/ 1135118 w 1203231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073206 w 1205146"/>
                    <a:gd name="connsiteY18" fmla="*/ 597511 h 994011"/>
                    <a:gd name="connsiteX19" fmla="*/ 1135118 w 1205146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073206 w 1205146"/>
                    <a:gd name="connsiteY18" fmla="*/ 597511 h 994011"/>
                    <a:gd name="connsiteX19" fmla="*/ 1135118 w 1205146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073206 w 1205146"/>
                    <a:gd name="connsiteY18" fmla="*/ 597511 h 994011"/>
                    <a:gd name="connsiteX19" fmla="*/ 1135118 w 1205146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56437 w 1205146"/>
                    <a:gd name="connsiteY8" fmla="*/ 747530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56437 w 1205146"/>
                    <a:gd name="connsiteY8" fmla="*/ 747530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1900 w 1201928"/>
                    <a:gd name="connsiteY0" fmla="*/ 516548 h 994011"/>
                    <a:gd name="connsiteX1" fmla="*/ 665175 w 1201928"/>
                    <a:gd name="connsiteY1" fmla="*/ 4580 h 994011"/>
                    <a:gd name="connsiteX2" fmla="*/ 617550 w 1201928"/>
                    <a:gd name="connsiteY2" fmla="*/ 40298 h 994011"/>
                    <a:gd name="connsiteX3" fmla="*/ 443719 w 1201928"/>
                    <a:gd name="connsiteY3" fmla="*/ 209367 h 994011"/>
                    <a:gd name="connsiteX4" fmla="*/ 199641 w 1201928"/>
                    <a:gd name="connsiteY4" fmla="*/ 166505 h 994011"/>
                    <a:gd name="connsiteX5" fmla="*/ 15094 w 1201928"/>
                    <a:gd name="connsiteY5" fmla="*/ 311761 h 994011"/>
                    <a:gd name="connsiteX6" fmla="*/ 50813 w 1201928"/>
                    <a:gd name="connsiteY6" fmla="*/ 576080 h 994011"/>
                    <a:gd name="connsiteX7" fmla="*/ 253219 w 1201928"/>
                    <a:gd name="connsiteY7" fmla="*/ 649898 h 994011"/>
                    <a:gd name="connsiteX8" fmla="*/ 253219 w 1201928"/>
                    <a:gd name="connsiteY8" fmla="*/ 747530 h 994011"/>
                    <a:gd name="connsiteX9" fmla="*/ 346088 w 1201928"/>
                    <a:gd name="connsiteY9" fmla="*/ 821348 h 994011"/>
                    <a:gd name="connsiteX10" fmla="*/ 496107 w 1201928"/>
                    <a:gd name="connsiteY10" fmla="*/ 785630 h 994011"/>
                    <a:gd name="connsiteX11" fmla="*/ 541350 w 1201928"/>
                    <a:gd name="connsiteY11" fmla="*/ 904692 h 994011"/>
                    <a:gd name="connsiteX12" fmla="*/ 717563 w 1201928"/>
                    <a:gd name="connsiteY12" fmla="*/ 988036 h 994011"/>
                    <a:gd name="connsiteX13" fmla="*/ 827100 w 1201928"/>
                    <a:gd name="connsiteY13" fmla="*/ 921361 h 994011"/>
                    <a:gd name="connsiteX14" fmla="*/ 965213 w 1201928"/>
                    <a:gd name="connsiteY14" fmla="*/ 992798 h 994011"/>
                    <a:gd name="connsiteX15" fmla="*/ 1165238 w 1201928"/>
                    <a:gd name="connsiteY15" fmla="*/ 930886 h 994011"/>
                    <a:gd name="connsiteX16" fmla="*/ 1184288 w 1201928"/>
                    <a:gd name="connsiteY16" fmla="*/ 764198 h 994011"/>
                    <a:gd name="connsiteX17" fmla="*/ 1053319 w 1201928"/>
                    <a:gd name="connsiteY17" fmla="*/ 626086 h 994011"/>
                    <a:gd name="connsiteX18" fmla="*/ 1131900 w 1201928"/>
                    <a:gd name="connsiteY18" fmla="*/ 516548 h 994011"/>
                    <a:gd name="connsiteX0" fmla="*/ 1131900 w 1201928"/>
                    <a:gd name="connsiteY0" fmla="*/ 516444 h 993907"/>
                    <a:gd name="connsiteX1" fmla="*/ 665175 w 1201928"/>
                    <a:gd name="connsiteY1" fmla="*/ 4476 h 993907"/>
                    <a:gd name="connsiteX2" fmla="*/ 617550 w 1201928"/>
                    <a:gd name="connsiteY2" fmla="*/ 40194 h 993907"/>
                    <a:gd name="connsiteX3" fmla="*/ 441338 w 1201928"/>
                    <a:gd name="connsiteY3" fmla="*/ 204501 h 993907"/>
                    <a:gd name="connsiteX4" fmla="*/ 199641 w 1201928"/>
                    <a:gd name="connsiteY4" fmla="*/ 166401 h 993907"/>
                    <a:gd name="connsiteX5" fmla="*/ 15094 w 1201928"/>
                    <a:gd name="connsiteY5" fmla="*/ 311657 h 993907"/>
                    <a:gd name="connsiteX6" fmla="*/ 50813 w 1201928"/>
                    <a:gd name="connsiteY6" fmla="*/ 575976 h 993907"/>
                    <a:gd name="connsiteX7" fmla="*/ 253219 w 1201928"/>
                    <a:gd name="connsiteY7" fmla="*/ 649794 h 993907"/>
                    <a:gd name="connsiteX8" fmla="*/ 253219 w 1201928"/>
                    <a:gd name="connsiteY8" fmla="*/ 747426 h 993907"/>
                    <a:gd name="connsiteX9" fmla="*/ 346088 w 1201928"/>
                    <a:gd name="connsiteY9" fmla="*/ 821244 h 993907"/>
                    <a:gd name="connsiteX10" fmla="*/ 496107 w 1201928"/>
                    <a:gd name="connsiteY10" fmla="*/ 785526 h 993907"/>
                    <a:gd name="connsiteX11" fmla="*/ 541350 w 1201928"/>
                    <a:gd name="connsiteY11" fmla="*/ 904588 h 993907"/>
                    <a:gd name="connsiteX12" fmla="*/ 717563 w 1201928"/>
                    <a:gd name="connsiteY12" fmla="*/ 987932 h 993907"/>
                    <a:gd name="connsiteX13" fmla="*/ 827100 w 1201928"/>
                    <a:gd name="connsiteY13" fmla="*/ 921257 h 993907"/>
                    <a:gd name="connsiteX14" fmla="*/ 965213 w 1201928"/>
                    <a:gd name="connsiteY14" fmla="*/ 992694 h 993907"/>
                    <a:gd name="connsiteX15" fmla="*/ 1165238 w 1201928"/>
                    <a:gd name="connsiteY15" fmla="*/ 930782 h 993907"/>
                    <a:gd name="connsiteX16" fmla="*/ 1184288 w 1201928"/>
                    <a:gd name="connsiteY16" fmla="*/ 764094 h 993907"/>
                    <a:gd name="connsiteX17" fmla="*/ 1053319 w 1201928"/>
                    <a:gd name="connsiteY17" fmla="*/ 625982 h 993907"/>
                    <a:gd name="connsiteX18" fmla="*/ 1131900 w 1201928"/>
                    <a:gd name="connsiteY18" fmla="*/ 516444 h 993907"/>
                    <a:gd name="connsiteX0" fmla="*/ 1131900 w 1201928"/>
                    <a:gd name="connsiteY0" fmla="*/ 516444 h 993907"/>
                    <a:gd name="connsiteX1" fmla="*/ 665175 w 1201928"/>
                    <a:gd name="connsiteY1" fmla="*/ 4476 h 993907"/>
                    <a:gd name="connsiteX2" fmla="*/ 617550 w 1201928"/>
                    <a:gd name="connsiteY2" fmla="*/ 40194 h 993907"/>
                    <a:gd name="connsiteX3" fmla="*/ 441338 w 1201928"/>
                    <a:gd name="connsiteY3" fmla="*/ 204501 h 993907"/>
                    <a:gd name="connsiteX4" fmla="*/ 199641 w 1201928"/>
                    <a:gd name="connsiteY4" fmla="*/ 166401 h 993907"/>
                    <a:gd name="connsiteX5" fmla="*/ 15094 w 1201928"/>
                    <a:gd name="connsiteY5" fmla="*/ 311657 h 993907"/>
                    <a:gd name="connsiteX6" fmla="*/ 50813 w 1201928"/>
                    <a:gd name="connsiteY6" fmla="*/ 575976 h 993907"/>
                    <a:gd name="connsiteX7" fmla="*/ 253219 w 1201928"/>
                    <a:gd name="connsiteY7" fmla="*/ 649794 h 993907"/>
                    <a:gd name="connsiteX8" fmla="*/ 253219 w 1201928"/>
                    <a:gd name="connsiteY8" fmla="*/ 747426 h 993907"/>
                    <a:gd name="connsiteX9" fmla="*/ 346088 w 1201928"/>
                    <a:gd name="connsiteY9" fmla="*/ 821244 h 993907"/>
                    <a:gd name="connsiteX10" fmla="*/ 496107 w 1201928"/>
                    <a:gd name="connsiteY10" fmla="*/ 785526 h 993907"/>
                    <a:gd name="connsiteX11" fmla="*/ 541350 w 1201928"/>
                    <a:gd name="connsiteY11" fmla="*/ 904588 h 993907"/>
                    <a:gd name="connsiteX12" fmla="*/ 717563 w 1201928"/>
                    <a:gd name="connsiteY12" fmla="*/ 987932 h 993907"/>
                    <a:gd name="connsiteX13" fmla="*/ 827100 w 1201928"/>
                    <a:gd name="connsiteY13" fmla="*/ 921257 h 993907"/>
                    <a:gd name="connsiteX14" fmla="*/ 965213 w 1201928"/>
                    <a:gd name="connsiteY14" fmla="*/ 992694 h 993907"/>
                    <a:gd name="connsiteX15" fmla="*/ 1165238 w 1201928"/>
                    <a:gd name="connsiteY15" fmla="*/ 930782 h 993907"/>
                    <a:gd name="connsiteX16" fmla="*/ 1184288 w 1201928"/>
                    <a:gd name="connsiteY16" fmla="*/ 764094 h 993907"/>
                    <a:gd name="connsiteX17" fmla="*/ 1053319 w 1201928"/>
                    <a:gd name="connsiteY17" fmla="*/ 625982 h 993907"/>
                    <a:gd name="connsiteX18" fmla="*/ 1131900 w 1201928"/>
                    <a:gd name="connsiteY18" fmla="*/ 516444 h 993907"/>
                    <a:gd name="connsiteX0" fmla="*/ 1131900 w 1201928"/>
                    <a:gd name="connsiteY0" fmla="*/ 523802 h 1001265"/>
                    <a:gd name="connsiteX1" fmla="*/ 665175 w 1201928"/>
                    <a:gd name="connsiteY1" fmla="*/ 11834 h 1001265"/>
                    <a:gd name="connsiteX2" fmla="*/ 617550 w 1201928"/>
                    <a:gd name="connsiteY2" fmla="*/ 47552 h 1001265"/>
                    <a:gd name="connsiteX3" fmla="*/ 110344 w 1201928"/>
                    <a:gd name="connsiteY3" fmla="*/ 403549 h 1001265"/>
                    <a:gd name="connsiteX4" fmla="*/ 199641 w 1201928"/>
                    <a:gd name="connsiteY4" fmla="*/ 173759 h 1001265"/>
                    <a:gd name="connsiteX5" fmla="*/ 15094 w 1201928"/>
                    <a:gd name="connsiteY5" fmla="*/ 319015 h 1001265"/>
                    <a:gd name="connsiteX6" fmla="*/ 50813 w 1201928"/>
                    <a:gd name="connsiteY6" fmla="*/ 583334 h 1001265"/>
                    <a:gd name="connsiteX7" fmla="*/ 253219 w 1201928"/>
                    <a:gd name="connsiteY7" fmla="*/ 657152 h 1001265"/>
                    <a:gd name="connsiteX8" fmla="*/ 253219 w 1201928"/>
                    <a:gd name="connsiteY8" fmla="*/ 754784 h 1001265"/>
                    <a:gd name="connsiteX9" fmla="*/ 346088 w 1201928"/>
                    <a:gd name="connsiteY9" fmla="*/ 828602 h 1001265"/>
                    <a:gd name="connsiteX10" fmla="*/ 496107 w 1201928"/>
                    <a:gd name="connsiteY10" fmla="*/ 792884 h 1001265"/>
                    <a:gd name="connsiteX11" fmla="*/ 541350 w 1201928"/>
                    <a:gd name="connsiteY11" fmla="*/ 911946 h 1001265"/>
                    <a:gd name="connsiteX12" fmla="*/ 717563 w 1201928"/>
                    <a:gd name="connsiteY12" fmla="*/ 995290 h 1001265"/>
                    <a:gd name="connsiteX13" fmla="*/ 827100 w 1201928"/>
                    <a:gd name="connsiteY13" fmla="*/ 928615 h 1001265"/>
                    <a:gd name="connsiteX14" fmla="*/ 965213 w 1201928"/>
                    <a:gd name="connsiteY14" fmla="*/ 1000052 h 1001265"/>
                    <a:gd name="connsiteX15" fmla="*/ 1165238 w 1201928"/>
                    <a:gd name="connsiteY15" fmla="*/ 938140 h 1001265"/>
                    <a:gd name="connsiteX16" fmla="*/ 1184288 w 1201928"/>
                    <a:gd name="connsiteY16" fmla="*/ 771452 h 1001265"/>
                    <a:gd name="connsiteX17" fmla="*/ 1053319 w 1201928"/>
                    <a:gd name="connsiteY17" fmla="*/ 633340 h 1001265"/>
                    <a:gd name="connsiteX18" fmla="*/ 1131900 w 1201928"/>
                    <a:gd name="connsiteY18" fmla="*/ 523802 h 1001265"/>
                    <a:gd name="connsiteX0" fmla="*/ 1131900 w 1201928"/>
                    <a:gd name="connsiteY0" fmla="*/ 512024 h 989487"/>
                    <a:gd name="connsiteX1" fmla="*/ 665175 w 1201928"/>
                    <a:gd name="connsiteY1" fmla="*/ 56 h 989487"/>
                    <a:gd name="connsiteX2" fmla="*/ 343706 w 1201928"/>
                    <a:gd name="connsiteY2" fmla="*/ 548933 h 989487"/>
                    <a:gd name="connsiteX3" fmla="*/ 110344 w 1201928"/>
                    <a:gd name="connsiteY3" fmla="*/ 391771 h 989487"/>
                    <a:gd name="connsiteX4" fmla="*/ 199641 w 1201928"/>
                    <a:gd name="connsiteY4" fmla="*/ 161981 h 989487"/>
                    <a:gd name="connsiteX5" fmla="*/ 15094 w 1201928"/>
                    <a:gd name="connsiteY5" fmla="*/ 307237 h 989487"/>
                    <a:gd name="connsiteX6" fmla="*/ 50813 w 1201928"/>
                    <a:gd name="connsiteY6" fmla="*/ 571556 h 989487"/>
                    <a:gd name="connsiteX7" fmla="*/ 253219 w 1201928"/>
                    <a:gd name="connsiteY7" fmla="*/ 645374 h 989487"/>
                    <a:gd name="connsiteX8" fmla="*/ 253219 w 1201928"/>
                    <a:gd name="connsiteY8" fmla="*/ 743006 h 989487"/>
                    <a:gd name="connsiteX9" fmla="*/ 346088 w 1201928"/>
                    <a:gd name="connsiteY9" fmla="*/ 816824 h 989487"/>
                    <a:gd name="connsiteX10" fmla="*/ 496107 w 1201928"/>
                    <a:gd name="connsiteY10" fmla="*/ 781106 h 989487"/>
                    <a:gd name="connsiteX11" fmla="*/ 541350 w 1201928"/>
                    <a:gd name="connsiteY11" fmla="*/ 900168 h 989487"/>
                    <a:gd name="connsiteX12" fmla="*/ 717563 w 1201928"/>
                    <a:gd name="connsiteY12" fmla="*/ 983512 h 989487"/>
                    <a:gd name="connsiteX13" fmla="*/ 827100 w 1201928"/>
                    <a:gd name="connsiteY13" fmla="*/ 916837 h 989487"/>
                    <a:gd name="connsiteX14" fmla="*/ 965213 w 1201928"/>
                    <a:gd name="connsiteY14" fmla="*/ 988274 h 989487"/>
                    <a:gd name="connsiteX15" fmla="*/ 1165238 w 1201928"/>
                    <a:gd name="connsiteY15" fmla="*/ 926362 h 989487"/>
                    <a:gd name="connsiteX16" fmla="*/ 1184288 w 1201928"/>
                    <a:gd name="connsiteY16" fmla="*/ 759674 h 989487"/>
                    <a:gd name="connsiteX17" fmla="*/ 1053319 w 1201928"/>
                    <a:gd name="connsiteY17" fmla="*/ 621562 h 989487"/>
                    <a:gd name="connsiteX18" fmla="*/ 1131900 w 1201928"/>
                    <a:gd name="connsiteY18" fmla="*/ 512024 h 989487"/>
                    <a:gd name="connsiteX0" fmla="*/ 1131900 w 1201928"/>
                    <a:gd name="connsiteY0" fmla="*/ 351500 h 828963"/>
                    <a:gd name="connsiteX1" fmla="*/ 379425 w 1201928"/>
                    <a:gd name="connsiteY1" fmla="*/ 533666 h 828963"/>
                    <a:gd name="connsiteX2" fmla="*/ 343706 w 1201928"/>
                    <a:gd name="connsiteY2" fmla="*/ 388409 h 828963"/>
                    <a:gd name="connsiteX3" fmla="*/ 110344 w 1201928"/>
                    <a:gd name="connsiteY3" fmla="*/ 231247 h 828963"/>
                    <a:gd name="connsiteX4" fmla="*/ 199641 w 1201928"/>
                    <a:gd name="connsiteY4" fmla="*/ 1457 h 828963"/>
                    <a:gd name="connsiteX5" fmla="*/ 15094 w 1201928"/>
                    <a:gd name="connsiteY5" fmla="*/ 146713 h 828963"/>
                    <a:gd name="connsiteX6" fmla="*/ 50813 w 1201928"/>
                    <a:gd name="connsiteY6" fmla="*/ 411032 h 828963"/>
                    <a:gd name="connsiteX7" fmla="*/ 253219 w 1201928"/>
                    <a:gd name="connsiteY7" fmla="*/ 484850 h 828963"/>
                    <a:gd name="connsiteX8" fmla="*/ 253219 w 1201928"/>
                    <a:gd name="connsiteY8" fmla="*/ 582482 h 828963"/>
                    <a:gd name="connsiteX9" fmla="*/ 346088 w 1201928"/>
                    <a:gd name="connsiteY9" fmla="*/ 656300 h 828963"/>
                    <a:gd name="connsiteX10" fmla="*/ 496107 w 1201928"/>
                    <a:gd name="connsiteY10" fmla="*/ 620582 h 828963"/>
                    <a:gd name="connsiteX11" fmla="*/ 541350 w 1201928"/>
                    <a:gd name="connsiteY11" fmla="*/ 739644 h 828963"/>
                    <a:gd name="connsiteX12" fmla="*/ 717563 w 1201928"/>
                    <a:gd name="connsiteY12" fmla="*/ 822988 h 828963"/>
                    <a:gd name="connsiteX13" fmla="*/ 827100 w 1201928"/>
                    <a:gd name="connsiteY13" fmla="*/ 756313 h 828963"/>
                    <a:gd name="connsiteX14" fmla="*/ 965213 w 1201928"/>
                    <a:gd name="connsiteY14" fmla="*/ 827750 h 828963"/>
                    <a:gd name="connsiteX15" fmla="*/ 1165238 w 1201928"/>
                    <a:gd name="connsiteY15" fmla="*/ 765838 h 828963"/>
                    <a:gd name="connsiteX16" fmla="*/ 1184288 w 1201928"/>
                    <a:gd name="connsiteY16" fmla="*/ 599150 h 828963"/>
                    <a:gd name="connsiteX17" fmla="*/ 1053319 w 1201928"/>
                    <a:gd name="connsiteY17" fmla="*/ 461038 h 828963"/>
                    <a:gd name="connsiteX18" fmla="*/ 1131900 w 1201928"/>
                    <a:gd name="connsiteY18" fmla="*/ 351500 h 828963"/>
                    <a:gd name="connsiteX0" fmla="*/ 625885 w 1201928"/>
                    <a:gd name="connsiteY0" fmla="*/ 682494 h 828963"/>
                    <a:gd name="connsiteX1" fmla="*/ 379425 w 1201928"/>
                    <a:gd name="connsiteY1" fmla="*/ 533666 h 828963"/>
                    <a:gd name="connsiteX2" fmla="*/ 343706 w 1201928"/>
                    <a:gd name="connsiteY2" fmla="*/ 388409 h 828963"/>
                    <a:gd name="connsiteX3" fmla="*/ 110344 w 1201928"/>
                    <a:gd name="connsiteY3" fmla="*/ 231247 h 828963"/>
                    <a:gd name="connsiteX4" fmla="*/ 199641 w 1201928"/>
                    <a:gd name="connsiteY4" fmla="*/ 1457 h 828963"/>
                    <a:gd name="connsiteX5" fmla="*/ 15094 w 1201928"/>
                    <a:gd name="connsiteY5" fmla="*/ 146713 h 828963"/>
                    <a:gd name="connsiteX6" fmla="*/ 50813 w 1201928"/>
                    <a:gd name="connsiteY6" fmla="*/ 411032 h 828963"/>
                    <a:gd name="connsiteX7" fmla="*/ 253219 w 1201928"/>
                    <a:gd name="connsiteY7" fmla="*/ 484850 h 828963"/>
                    <a:gd name="connsiteX8" fmla="*/ 253219 w 1201928"/>
                    <a:gd name="connsiteY8" fmla="*/ 582482 h 828963"/>
                    <a:gd name="connsiteX9" fmla="*/ 346088 w 1201928"/>
                    <a:gd name="connsiteY9" fmla="*/ 656300 h 828963"/>
                    <a:gd name="connsiteX10" fmla="*/ 496107 w 1201928"/>
                    <a:gd name="connsiteY10" fmla="*/ 620582 h 828963"/>
                    <a:gd name="connsiteX11" fmla="*/ 541350 w 1201928"/>
                    <a:gd name="connsiteY11" fmla="*/ 739644 h 828963"/>
                    <a:gd name="connsiteX12" fmla="*/ 717563 w 1201928"/>
                    <a:gd name="connsiteY12" fmla="*/ 822988 h 828963"/>
                    <a:gd name="connsiteX13" fmla="*/ 827100 w 1201928"/>
                    <a:gd name="connsiteY13" fmla="*/ 756313 h 828963"/>
                    <a:gd name="connsiteX14" fmla="*/ 965213 w 1201928"/>
                    <a:gd name="connsiteY14" fmla="*/ 827750 h 828963"/>
                    <a:gd name="connsiteX15" fmla="*/ 1165238 w 1201928"/>
                    <a:gd name="connsiteY15" fmla="*/ 765838 h 828963"/>
                    <a:gd name="connsiteX16" fmla="*/ 1184288 w 1201928"/>
                    <a:gd name="connsiteY16" fmla="*/ 599150 h 828963"/>
                    <a:gd name="connsiteX17" fmla="*/ 1053319 w 1201928"/>
                    <a:gd name="connsiteY17" fmla="*/ 461038 h 828963"/>
                    <a:gd name="connsiteX18" fmla="*/ 625885 w 1201928"/>
                    <a:gd name="connsiteY18" fmla="*/ 682494 h 828963"/>
                    <a:gd name="connsiteX0" fmla="*/ 625885 w 1201928"/>
                    <a:gd name="connsiteY0" fmla="*/ 682494 h 828963"/>
                    <a:gd name="connsiteX1" fmla="*/ 521109 w 1201928"/>
                    <a:gd name="connsiteY1" fmla="*/ 525097 h 828963"/>
                    <a:gd name="connsiteX2" fmla="*/ 379425 w 1201928"/>
                    <a:gd name="connsiteY2" fmla="*/ 533666 h 828963"/>
                    <a:gd name="connsiteX3" fmla="*/ 343706 w 1201928"/>
                    <a:gd name="connsiteY3" fmla="*/ 388409 h 828963"/>
                    <a:gd name="connsiteX4" fmla="*/ 110344 w 1201928"/>
                    <a:gd name="connsiteY4" fmla="*/ 231247 h 828963"/>
                    <a:gd name="connsiteX5" fmla="*/ 199641 w 1201928"/>
                    <a:gd name="connsiteY5" fmla="*/ 1457 h 828963"/>
                    <a:gd name="connsiteX6" fmla="*/ 15094 w 1201928"/>
                    <a:gd name="connsiteY6" fmla="*/ 146713 h 828963"/>
                    <a:gd name="connsiteX7" fmla="*/ 50813 w 1201928"/>
                    <a:gd name="connsiteY7" fmla="*/ 411032 h 828963"/>
                    <a:gd name="connsiteX8" fmla="*/ 253219 w 1201928"/>
                    <a:gd name="connsiteY8" fmla="*/ 484850 h 828963"/>
                    <a:gd name="connsiteX9" fmla="*/ 253219 w 1201928"/>
                    <a:gd name="connsiteY9" fmla="*/ 582482 h 828963"/>
                    <a:gd name="connsiteX10" fmla="*/ 346088 w 1201928"/>
                    <a:gd name="connsiteY10" fmla="*/ 656300 h 828963"/>
                    <a:gd name="connsiteX11" fmla="*/ 496107 w 1201928"/>
                    <a:gd name="connsiteY11" fmla="*/ 620582 h 828963"/>
                    <a:gd name="connsiteX12" fmla="*/ 541350 w 1201928"/>
                    <a:gd name="connsiteY12" fmla="*/ 739644 h 828963"/>
                    <a:gd name="connsiteX13" fmla="*/ 717563 w 1201928"/>
                    <a:gd name="connsiteY13" fmla="*/ 822988 h 828963"/>
                    <a:gd name="connsiteX14" fmla="*/ 827100 w 1201928"/>
                    <a:gd name="connsiteY14" fmla="*/ 756313 h 828963"/>
                    <a:gd name="connsiteX15" fmla="*/ 965213 w 1201928"/>
                    <a:gd name="connsiteY15" fmla="*/ 827750 h 828963"/>
                    <a:gd name="connsiteX16" fmla="*/ 1165238 w 1201928"/>
                    <a:gd name="connsiteY16" fmla="*/ 765838 h 828963"/>
                    <a:gd name="connsiteX17" fmla="*/ 1184288 w 1201928"/>
                    <a:gd name="connsiteY17" fmla="*/ 599150 h 828963"/>
                    <a:gd name="connsiteX18" fmla="*/ 1053319 w 1201928"/>
                    <a:gd name="connsiteY18" fmla="*/ 461038 h 828963"/>
                    <a:gd name="connsiteX19" fmla="*/ 625885 w 1201928"/>
                    <a:gd name="connsiteY19" fmla="*/ 682494 h 828963"/>
                    <a:gd name="connsiteX0" fmla="*/ 625885 w 1197691"/>
                    <a:gd name="connsiteY0" fmla="*/ 682494 h 828963"/>
                    <a:gd name="connsiteX1" fmla="*/ 521109 w 1197691"/>
                    <a:gd name="connsiteY1" fmla="*/ 525097 h 828963"/>
                    <a:gd name="connsiteX2" fmla="*/ 379425 w 1197691"/>
                    <a:gd name="connsiteY2" fmla="*/ 533666 h 828963"/>
                    <a:gd name="connsiteX3" fmla="*/ 343706 w 1197691"/>
                    <a:gd name="connsiteY3" fmla="*/ 388409 h 828963"/>
                    <a:gd name="connsiteX4" fmla="*/ 110344 w 1197691"/>
                    <a:gd name="connsiteY4" fmla="*/ 231247 h 828963"/>
                    <a:gd name="connsiteX5" fmla="*/ 199641 w 1197691"/>
                    <a:gd name="connsiteY5" fmla="*/ 1457 h 828963"/>
                    <a:gd name="connsiteX6" fmla="*/ 15094 w 1197691"/>
                    <a:gd name="connsiteY6" fmla="*/ 146713 h 828963"/>
                    <a:gd name="connsiteX7" fmla="*/ 50813 w 1197691"/>
                    <a:gd name="connsiteY7" fmla="*/ 411032 h 828963"/>
                    <a:gd name="connsiteX8" fmla="*/ 253219 w 1197691"/>
                    <a:gd name="connsiteY8" fmla="*/ 484850 h 828963"/>
                    <a:gd name="connsiteX9" fmla="*/ 253219 w 1197691"/>
                    <a:gd name="connsiteY9" fmla="*/ 582482 h 828963"/>
                    <a:gd name="connsiteX10" fmla="*/ 346088 w 1197691"/>
                    <a:gd name="connsiteY10" fmla="*/ 656300 h 828963"/>
                    <a:gd name="connsiteX11" fmla="*/ 496107 w 1197691"/>
                    <a:gd name="connsiteY11" fmla="*/ 620582 h 828963"/>
                    <a:gd name="connsiteX12" fmla="*/ 541350 w 1197691"/>
                    <a:gd name="connsiteY12" fmla="*/ 739644 h 828963"/>
                    <a:gd name="connsiteX13" fmla="*/ 717563 w 1197691"/>
                    <a:gd name="connsiteY13" fmla="*/ 822988 h 828963"/>
                    <a:gd name="connsiteX14" fmla="*/ 827100 w 1197691"/>
                    <a:gd name="connsiteY14" fmla="*/ 756313 h 828963"/>
                    <a:gd name="connsiteX15" fmla="*/ 965213 w 1197691"/>
                    <a:gd name="connsiteY15" fmla="*/ 827750 h 828963"/>
                    <a:gd name="connsiteX16" fmla="*/ 1165238 w 1197691"/>
                    <a:gd name="connsiteY16" fmla="*/ 765838 h 828963"/>
                    <a:gd name="connsiteX17" fmla="*/ 1184288 w 1197691"/>
                    <a:gd name="connsiteY17" fmla="*/ 599150 h 828963"/>
                    <a:gd name="connsiteX18" fmla="*/ 1089037 w 1197691"/>
                    <a:gd name="connsiteY18" fmla="*/ 508663 h 828963"/>
                    <a:gd name="connsiteX19" fmla="*/ 625885 w 1197691"/>
                    <a:gd name="connsiteY19" fmla="*/ 682494 h 828963"/>
                    <a:gd name="connsiteX0" fmla="*/ 625885 w 1197388"/>
                    <a:gd name="connsiteY0" fmla="*/ 682494 h 828963"/>
                    <a:gd name="connsiteX1" fmla="*/ 521109 w 1197388"/>
                    <a:gd name="connsiteY1" fmla="*/ 525097 h 828963"/>
                    <a:gd name="connsiteX2" fmla="*/ 379425 w 1197388"/>
                    <a:gd name="connsiteY2" fmla="*/ 533666 h 828963"/>
                    <a:gd name="connsiteX3" fmla="*/ 343706 w 1197388"/>
                    <a:gd name="connsiteY3" fmla="*/ 388409 h 828963"/>
                    <a:gd name="connsiteX4" fmla="*/ 110344 w 1197388"/>
                    <a:gd name="connsiteY4" fmla="*/ 231247 h 828963"/>
                    <a:gd name="connsiteX5" fmla="*/ 199641 w 1197388"/>
                    <a:gd name="connsiteY5" fmla="*/ 1457 h 828963"/>
                    <a:gd name="connsiteX6" fmla="*/ 15094 w 1197388"/>
                    <a:gd name="connsiteY6" fmla="*/ 146713 h 828963"/>
                    <a:gd name="connsiteX7" fmla="*/ 50813 w 1197388"/>
                    <a:gd name="connsiteY7" fmla="*/ 411032 h 828963"/>
                    <a:gd name="connsiteX8" fmla="*/ 253219 w 1197388"/>
                    <a:gd name="connsiteY8" fmla="*/ 484850 h 828963"/>
                    <a:gd name="connsiteX9" fmla="*/ 253219 w 1197388"/>
                    <a:gd name="connsiteY9" fmla="*/ 582482 h 828963"/>
                    <a:gd name="connsiteX10" fmla="*/ 346088 w 1197388"/>
                    <a:gd name="connsiteY10" fmla="*/ 656300 h 828963"/>
                    <a:gd name="connsiteX11" fmla="*/ 496107 w 1197388"/>
                    <a:gd name="connsiteY11" fmla="*/ 620582 h 828963"/>
                    <a:gd name="connsiteX12" fmla="*/ 541350 w 1197388"/>
                    <a:gd name="connsiteY12" fmla="*/ 739644 h 828963"/>
                    <a:gd name="connsiteX13" fmla="*/ 717563 w 1197388"/>
                    <a:gd name="connsiteY13" fmla="*/ 822988 h 828963"/>
                    <a:gd name="connsiteX14" fmla="*/ 827100 w 1197388"/>
                    <a:gd name="connsiteY14" fmla="*/ 756313 h 828963"/>
                    <a:gd name="connsiteX15" fmla="*/ 965213 w 1197388"/>
                    <a:gd name="connsiteY15" fmla="*/ 827750 h 828963"/>
                    <a:gd name="connsiteX16" fmla="*/ 1165238 w 1197388"/>
                    <a:gd name="connsiteY16" fmla="*/ 765838 h 828963"/>
                    <a:gd name="connsiteX17" fmla="*/ 1184288 w 1197388"/>
                    <a:gd name="connsiteY17" fmla="*/ 599150 h 828963"/>
                    <a:gd name="connsiteX18" fmla="*/ 1093799 w 1197388"/>
                    <a:gd name="connsiteY18" fmla="*/ 496757 h 828963"/>
                    <a:gd name="connsiteX19" fmla="*/ 625885 w 1197388"/>
                    <a:gd name="connsiteY19" fmla="*/ 682494 h 828963"/>
                    <a:gd name="connsiteX0" fmla="*/ 625885 w 1197388"/>
                    <a:gd name="connsiteY0" fmla="*/ 682494 h 828963"/>
                    <a:gd name="connsiteX1" fmla="*/ 521109 w 1197388"/>
                    <a:gd name="connsiteY1" fmla="*/ 525097 h 828963"/>
                    <a:gd name="connsiteX2" fmla="*/ 379425 w 1197388"/>
                    <a:gd name="connsiteY2" fmla="*/ 533666 h 828963"/>
                    <a:gd name="connsiteX3" fmla="*/ 343706 w 1197388"/>
                    <a:gd name="connsiteY3" fmla="*/ 388409 h 828963"/>
                    <a:gd name="connsiteX4" fmla="*/ 110344 w 1197388"/>
                    <a:gd name="connsiteY4" fmla="*/ 231247 h 828963"/>
                    <a:gd name="connsiteX5" fmla="*/ 199641 w 1197388"/>
                    <a:gd name="connsiteY5" fmla="*/ 1457 h 828963"/>
                    <a:gd name="connsiteX6" fmla="*/ 15094 w 1197388"/>
                    <a:gd name="connsiteY6" fmla="*/ 146713 h 828963"/>
                    <a:gd name="connsiteX7" fmla="*/ 50813 w 1197388"/>
                    <a:gd name="connsiteY7" fmla="*/ 411032 h 828963"/>
                    <a:gd name="connsiteX8" fmla="*/ 253219 w 1197388"/>
                    <a:gd name="connsiteY8" fmla="*/ 484850 h 828963"/>
                    <a:gd name="connsiteX9" fmla="*/ 253219 w 1197388"/>
                    <a:gd name="connsiteY9" fmla="*/ 582482 h 828963"/>
                    <a:gd name="connsiteX10" fmla="*/ 346088 w 1197388"/>
                    <a:gd name="connsiteY10" fmla="*/ 656300 h 828963"/>
                    <a:gd name="connsiteX11" fmla="*/ 496107 w 1197388"/>
                    <a:gd name="connsiteY11" fmla="*/ 620582 h 828963"/>
                    <a:gd name="connsiteX12" fmla="*/ 541350 w 1197388"/>
                    <a:gd name="connsiteY12" fmla="*/ 739644 h 828963"/>
                    <a:gd name="connsiteX13" fmla="*/ 717563 w 1197388"/>
                    <a:gd name="connsiteY13" fmla="*/ 822988 h 828963"/>
                    <a:gd name="connsiteX14" fmla="*/ 827100 w 1197388"/>
                    <a:gd name="connsiteY14" fmla="*/ 756313 h 828963"/>
                    <a:gd name="connsiteX15" fmla="*/ 965213 w 1197388"/>
                    <a:gd name="connsiteY15" fmla="*/ 827750 h 828963"/>
                    <a:gd name="connsiteX16" fmla="*/ 1165238 w 1197388"/>
                    <a:gd name="connsiteY16" fmla="*/ 765838 h 828963"/>
                    <a:gd name="connsiteX17" fmla="*/ 1184288 w 1197388"/>
                    <a:gd name="connsiteY17" fmla="*/ 599150 h 828963"/>
                    <a:gd name="connsiteX18" fmla="*/ 1093799 w 1197388"/>
                    <a:gd name="connsiteY18" fmla="*/ 496757 h 828963"/>
                    <a:gd name="connsiteX19" fmla="*/ 1054510 w 1197388"/>
                    <a:gd name="connsiteY19" fmla="*/ 704881 h 828963"/>
                    <a:gd name="connsiteX20" fmla="*/ 625885 w 1197388"/>
                    <a:gd name="connsiteY20" fmla="*/ 682494 h 828963"/>
                    <a:gd name="connsiteX0" fmla="*/ 625885 w 1197388"/>
                    <a:gd name="connsiteY0" fmla="*/ 682494 h 828963"/>
                    <a:gd name="connsiteX1" fmla="*/ 521109 w 1197388"/>
                    <a:gd name="connsiteY1" fmla="*/ 525097 h 828963"/>
                    <a:gd name="connsiteX2" fmla="*/ 379425 w 1197388"/>
                    <a:gd name="connsiteY2" fmla="*/ 533666 h 828963"/>
                    <a:gd name="connsiteX3" fmla="*/ 343706 w 1197388"/>
                    <a:gd name="connsiteY3" fmla="*/ 388409 h 828963"/>
                    <a:gd name="connsiteX4" fmla="*/ 110344 w 1197388"/>
                    <a:gd name="connsiteY4" fmla="*/ 231247 h 828963"/>
                    <a:gd name="connsiteX5" fmla="*/ 199641 w 1197388"/>
                    <a:gd name="connsiteY5" fmla="*/ 1457 h 828963"/>
                    <a:gd name="connsiteX6" fmla="*/ 15094 w 1197388"/>
                    <a:gd name="connsiteY6" fmla="*/ 146713 h 828963"/>
                    <a:gd name="connsiteX7" fmla="*/ 50813 w 1197388"/>
                    <a:gd name="connsiteY7" fmla="*/ 411032 h 828963"/>
                    <a:gd name="connsiteX8" fmla="*/ 253219 w 1197388"/>
                    <a:gd name="connsiteY8" fmla="*/ 484850 h 828963"/>
                    <a:gd name="connsiteX9" fmla="*/ 253219 w 1197388"/>
                    <a:gd name="connsiteY9" fmla="*/ 582482 h 828963"/>
                    <a:gd name="connsiteX10" fmla="*/ 346088 w 1197388"/>
                    <a:gd name="connsiteY10" fmla="*/ 656300 h 828963"/>
                    <a:gd name="connsiteX11" fmla="*/ 496107 w 1197388"/>
                    <a:gd name="connsiteY11" fmla="*/ 620582 h 828963"/>
                    <a:gd name="connsiteX12" fmla="*/ 541350 w 1197388"/>
                    <a:gd name="connsiteY12" fmla="*/ 739644 h 828963"/>
                    <a:gd name="connsiteX13" fmla="*/ 717563 w 1197388"/>
                    <a:gd name="connsiteY13" fmla="*/ 822988 h 828963"/>
                    <a:gd name="connsiteX14" fmla="*/ 827100 w 1197388"/>
                    <a:gd name="connsiteY14" fmla="*/ 756313 h 828963"/>
                    <a:gd name="connsiteX15" fmla="*/ 965213 w 1197388"/>
                    <a:gd name="connsiteY15" fmla="*/ 827750 h 828963"/>
                    <a:gd name="connsiteX16" fmla="*/ 1165238 w 1197388"/>
                    <a:gd name="connsiteY16" fmla="*/ 765838 h 828963"/>
                    <a:gd name="connsiteX17" fmla="*/ 1184288 w 1197388"/>
                    <a:gd name="connsiteY17" fmla="*/ 599150 h 828963"/>
                    <a:gd name="connsiteX18" fmla="*/ 1093799 w 1197388"/>
                    <a:gd name="connsiteY18" fmla="*/ 496757 h 828963"/>
                    <a:gd name="connsiteX19" fmla="*/ 1054510 w 1197388"/>
                    <a:gd name="connsiteY19" fmla="*/ 704881 h 828963"/>
                    <a:gd name="connsiteX20" fmla="*/ 803288 w 1197388"/>
                    <a:gd name="connsiteY20" fmla="*/ 653684 h 828963"/>
                    <a:gd name="connsiteX21" fmla="*/ 625885 w 1197388"/>
                    <a:gd name="connsiteY21" fmla="*/ 682494 h 828963"/>
                    <a:gd name="connsiteX0" fmla="*/ 625885 w 1197388"/>
                    <a:gd name="connsiteY0" fmla="*/ 681442 h 827911"/>
                    <a:gd name="connsiteX1" fmla="*/ 521109 w 1197388"/>
                    <a:gd name="connsiteY1" fmla="*/ 524045 h 827911"/>
                    <a:gd name="connsiteX2" fmla="*/ 379425 w 1197388"/>
                    <a:gd name="connsiteY2" fmla="*/ 532614 h 827911"/>
                    <a:gd name="connsiteX3" fmla="*/ 343706 w 1197388"/>
                    <a:gd name="connsiteY3" fmla="*/ 387357 h 827911"/>
                    <a:gd name="connsiteX4" fmla="*/ 110344 w 1197388"/>
                    <a:gd name="connsiteY4" fmla="*/ 230195 h 827911"/>
                    <a:gd name="connsiteX5" fmla="*/ 199641 w 1197388"/>
                    <a:gd name="connsiteY5" fmla="*/ 405 h 827911"/>
                    <a:gd name="connsiteX6" fmla="*/ 15094 w 1197388"/>
                    <a:gd name="connsiteY6" fmla="*/ 145661 h 827911"/>
                    <a:gd name="connsiteX7" fmla="*/ 50813 w 1197388"/>
                    <a:gd name="connsiteY7" fmla="*/ 409980 h 827911"/>
                    <a:gd name="connsiteX8" fmla="*/ 253219 w 1197388"/>
                    <a:gd name="connsiteY8" fmla="*/ 483798 h 827911"/>
                    <a:gd name="connsiteX9" fmla="*/ 253219 w 1197388"/>
                    <a:gd name="connsiteY9" fmla="*/ 581430 h 827911"/>
                    <a:gd name="connsiteX10" fmla="*/ 346088 w 1197388"/>
                    <a:gd name="connsiteY10" fmla="*/ 655248 h 827911"/>
                    <a:gd name="connsiteX11" fmla="*/ 496107 w 1197388"/>
                    <a:gd name="connsiteY11" fmla="*/ 619530 h 827911"/>
                    <a:gd name="connsiteX12" fmla="*/ 541350 w 1197388"/>
                    <a:gd name="connsiteY12" fmla="*/ 738592 h 827911"/>
                    <a:gd name="connsiteX13" fmla="*/ 717563 w 1197388"/>
                    <a:gd name="connsiteY13" fmla="*/ 821936 h 827911"/>
                    <a:gd name="connsiteX14" fmla="*/ 827100 w 1197388"/>
                    <a:gd name="connsiteY14" fmla="*/ 755261 h 827911"/>
                    <a:gd name="connsiteX15" fmla="*/ 965213 w 1197388"/>
                    <a:gd name="connsiteY15" fmla="*/ 826698 h 827911"/>
                    <a:gd name="connsiteX16" fmla="*/ 1165238 w 1197388"/>
                    <a:gd name="connsiteY16" fmla="*/ 764786 h 827911"/>
                    <a:gd name="connsiteX17" fmla="*/ 1184288 w 1197388"/>
                    <a:gd name="connsiteY17" fmla="*/ 598098 h 827911"/>
                    <a:gd name="connsiteX18" fmla="*/ 1093799 w 1197388"/>
                    <a:gd name="connsiteY18" fmla="*/ 495705 h 827911"/>
                    <a:gd name="connsiteX19" fmla="*/ 1054510 w 1197388"/>
                    <a:gd name="connsiteY19" fmla="*/ 703829 h 827911"/>
                    <a:gd name="connsiteX20" fmla="*/ 803288 w 1197388"/>
                    <a:gd name="connsiteY20" fmla="*/ 652632 h 827911"/>
                    <a:gd name="connsiteX21" fmla="*/ 625885 w 1197388"/>
                    <a:gd name="connsiteY21" fmla="*/ 681442 h 827911"/>
                    <a:gd name="connsiteX0" fmla="*/ 616747 w 1188250"/>
                    <a:gd name="connsiteY0" fmla="*/ 682775 h 829244"/>
                    <a:gd name="connsiteX1" fmla="*/ 511971 w 1188250"/>
                    <a:gd name="connsiteY1" fmla="*/ 525378 h 829244"/>
                    <a:gd name="connsiteX2" fmla="*/ 370287 w 1188250"/>
                    <a:gd name="connsiteY2" fmla="*/ 533947 h 829244"/>
                    <a:gd name="connsiteX3" fmla="*/ 334568 w 1188250"/>
                    <a:gd name="connsiteY3" fmla="*/ 388690 h 829244"/>
                    <a:gd name="connsiteX4" fmla="*/ 101206 w 1188250"/>
                    <a:gd name="connsiteY4" fmla="*/ 231528 h 829244"/>
                    <a:gd name="connsiteX5" fmla="*/ 190503 w 1188250"/>
                    <a:gd name="connsiteY5" fmla="*/ 1738 h 829244"/>
                    <a:gd name="connsiteX6" fmla="*/ 11909 w 1188250"/>
                    <a:gd name="connsiteY6" fmla="*/ 141041 h 829244"/>
                    <a:gd name="connsiteX7" fmla="*/ 41675 w 1188250"/>
                    <a:gd name="connsiteY7" fmla="*/ 411313 h 829244"/>
                    <a:gd name="connsiteX8" fmla="*/ 244081 w 1188250"/>
                    <a:gd name="connsiteY8" fmla="*/ 485131 h 829244"/>
                    <a:gd name="connsiteX9" fmla="*/ 244081 w 1188250"/>
                    <a:gd name="connsiteY9" fmla="*/ 582763 h 829244"/>
                    <a:gd name="connsiteX10" fmla="*/ 336950 w 1188250"/>
                    <a:gd name="connsiteY10" fmla="*/ 656581 h 829244"/>
                    <a:gd name="connsiteX11" fmla="*/ 486969 w 1188250"/>
                    <a:gd name="connsiteY11" fmla="*/ 620863 h 829244"/>
                    <a:gd name="connsiteX12" fmla="*/ 532212 w 1188250"/>
                    <a:gd name="connsiteY12" fmla="*/ 739925 h 829244"/>
                    <a:gd name="connsiteX13" fmla="*/ 708425 w 1188250"/>
                    <a:gd name="connsiteY13" fmla="*/ 823269 h 829244"/>
                    <a:gd name="connsiteX14" fmla="*/ 817962 w 1188250"/>
                    <a:gd name="connsiteY14" fmla="*/ 756594 h 829244"/>
                    <a:gd name="connsiteX15" fmla="*/ 956075 w 1188250"/>
                    <a:gd name="connsiteY15" fmla="*/ 828031 h 829244"/>
                    <a:gd name="connsiteX16" fmla="*/ 1156100 w 1188250"/>
                    <a:gd name="connsiteY16" fmla="*/ 766119 h 829244"/>
                    <a:gd name="connsiteX17" fmla="*/ 1175150 w 1188250"/>
                    <a:gd name="connsiteY17" fmla="*/ 599431 h 829244"/>
                    <a:gd name="connsiteX18" fmla="*/ 1084661 w 1188250"/>
                    <a:gd name="connsiteY18" fmla="*/ 497038 h 829244"/>
                    <a:gd name="connsiteX19" fmla="*/ 1045372 w 1188250"/>
                    <a:gd name="connsiteY19" fmla="*/ 705162 h 829244"/>
                    <a:gd name="connsiteX20" fmla="*/ 794150 w 1188250"/>
                    <a:gd name="connsiteY20" fmla="*/ 653965 h 829244"/>
                    <a:gd name="connsiteX21" fmla="*/ 616747 w 1188250"/>
                    <a:gd name="connsiteY21" fmla="*/ 682775 h 829244"/>
                    <a:gd name="connsiteX0" fmla="*/ 616747 w 1188250"/>
                    <a:gd name="connsiteY0" fmla="*/ 682120 h 828589"/>
                    <a:gd name="connsiteX1" fmla="*/ 511971 w 1188250"/>
                    <a:gd name="connsiteY1" fmla="*/ 524723 h 828589"/>
                    <a:gd name="connsiteX2" fmla="*/ 370287 w 1188250"/>
                    <a:gd name="connsiteY2" fmla="*/ 533292 h 828589"/>
                    <a:gd name="connsiteX3" fmla="*/ 334568 w 1188250"/>
                    <a:gd name="connsiteY3" fmla="*/ 388035 h 828589"/>
                    <a:gd name="connsiteX4" fmla="*/ 101206 w 1188250"/>
                    <a:gd name="connsiteY4" fmla="*/ 230873 h 828589"/>
                    <a:gd name="connsiteX5" fmla="*/ 190503 w 1188250"/>
                    <a:gd name="connsiteY5" fmla="*/ 1083 h 828589"/>
                    <a:gd name="connsiteX6" fmla="*/ 11909 w 1188250"/>
                    <a:gd name="connsiteY6" fmla="*/ 140386 h 828589"/>
                    <a:gd name="connsiteX7" fmla="*/ 41675 w 1188250"/>
                    <a:gd name="connsiteY7" fmla="*/ 410658 h 828589"/>
                    <a:gd name="connsiteX8" fmla="*/ 244081 w 1188250"/>
                    <a:gd name="connsiteY8" fmla="*/ 484476 h 828589"/>
                    <a:gd name="connsiteX9" fmla="*/ 244081 w 1188250"/>
                    <a:gd name="connsiteY9" fmla="*/ 582108 h 828589"/>
                    <a:gd name="connsiteX10" fmla="*/ 336950 w 1188250"/>
                    <a:gd name="connsiteY10" fmla="*/ 655926 h 828589"/>
                    <a:gd name="connsiteX11" fmla="*/ 486969 w 1188250"/>
                    <a:gd name="connsiteY11" fmla="*/ 620208 h 828589"/>
                    <a:gd name="connsiteX12" fmla="*/ 532212 w 1188250"/>
                    <a:gd name="connsiteY12" fmla="*/ 739270 h 828589"/>
                    <a:gd name="connsiteX13" fmla="*/ 708425 w 1188250"/>
                    <a:gd name="connsiteY13" fmla="*/ 822614 h 828589"/>
                    <a:gd name="connsiteX14" fmla="*/ 817962 w 1188250"/>
                    <a:gd name="connsiteY14" fmla="*/ 755939 h 828589"/>
                    <a:gd name="connsiteX15" fmla="*/ 956075 w 1188250"/>
                    <a:gd name="connsiteY15" fmla="*/ 827376 h 828589"/>
                    <a:gd name="connsiteX16" fmla="*/ 1156100 w 1188250"/>
                    <a:gd name="connsiteY16" fmla="*/ 765464 h 828589"/>
                    <a:gd name="connsiteX17" fmla="*/ 1175150 w 1188250"/>
                    <a:gd name="connsiteY17" fmla="*/ 598776 h 828589"/>
                    <a:gd name="connsiteX18" fmla="*/ 1084661 w 1188250"/>
                    <a:gd name="connsiteY18" fmla="*/ 496383 h 828589"/>
                    <a:gd name="connsiteX19" fmla="*/ 1045372 w 1188250"/>
                    <a:gd name="connsiteY19" fmla="*/ 704507 h 828589"/>
                    <a:gd name="connsiteX20" fmla="*/ 794150 w 1188250"/>
                    <a:gd name="connsiteY20" fmla="*/ 653310 h 828589"/>
                    <a:gd name="connsiteX21" fmla="*/ 616747 w 1188250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7624"/>
                    <a:gd name="connsiteX1" fmla="*/ 516249 w 1192528"/>
                    <a:gd name="connsiteY1" fmla="*/ 524723 h 827624"/>
                    <a:gd name="connsiteX2" fmla="*/ 374565 w 1192528"/>
                    <a:gd name="connsiteY2" fmla="*/ 533292 h 827624"/>
                    <a:gd name="connsiteX3" fmla="*/ 338846 w 1192528"/>
                    <a:gd name="connsiteY3" fmla="*/ 388035 h 827624"/>
                    <a:gd name="connsiteX4" fmla="*/ 105484 w 1192528"/>
                    <a:gd name="connsiteY4" fmla="*/ 230873 h 827624"/>
                    <a:gd name="connsiteX5" fmla="*/ 194781 w 1192528"/>
                    <a:gd name="connsiteY5" fmla="*/ 1083 h 827624"/>
                    <a:gd name="connsiteX6" fmla="*/ 16187 w 1192528"/>
                    <a:gd name="connsiteY6" fmla="*/ 140386 h 827624"/>
                    <a:gd name="connsiteX7" fmla="*/ 45953 w 1192528"/>
                    <a:gd name="connsiteY7" fmla="*/ 410658 h 827624"/>
                    <a:gd name="connsiteX8" fmla="*/ 248359 w 1192528"/>
                    <a:gd name="connsiteY8" fmla="*/ 484476 h 827624"/>
                    <a:gd name="connsiteX9" fmla="*/ 248359 w 1192528"/>
                    <a:gd name="connsiteY9" fmla="*/ 582108 h 827624"/>
                    <a:gd name="connsiteX10" fmla="*/ 341228 w 1192528"/>
                    <a:gd name="connsiteY10" fmla="*/ 655926 h 827624"/>
                    <a:gd name="connsiteX11" fmla="*/ 491247 w 1192528"/>
                    <a:gd name="connsiteY11" fmla="*/ 620208 h 827624"/>
                    <a:gd name="connsiteX12" fmla="*/ 536490 w 1192528"/>
                    <a:gd name="connsiteY12" fmla="*/ 739270 h 827624"/>
                    <a:gd name="connsiteX13" fmla="*/ 712703 w 1192528"/>
                    <a:gd name="connsiteY13" fmla="*/ 822614 h 827624"/>
                    <a:gd name="connsiteX14" fmla="*/ 825811 w 1192528"/>
                    <a:gd name="connsiteY14" fmla="*/ 751177 h 827624"/>
                    <a:gd name="connsiteX15" fmla="*/ 960353 w 1192528"/>
                    <a:gd name="connsiteY15" fmla="*/ 827376 h 827624"/>
                    <a:gd name="connsiteX16" fmla="*/ 1160378 w 1192528"/>
                    <a:gd name="connsiteY16" fmla="*/ 765464 h 827624"/>
                    <a:gd name="connsiteX17" fmla="*/ 1179428 w 1192528"/>
                    <a:gd name="connsiteY17" fmla="*/ 598776 h 827624"/>
                    <a:gd name="connsiteX18" fmla="*/ 1088939 w 1192528"/>
                    <a:gd name="connsiteY18" fmla="*/ 496383 h 827624"/>
                    <a:gd name="connsiteX19" fmla="*/ 1049650 w 1192528"/>
                    <a:gd name="connsiteY19" fmla="*/ 704507 h 827624"/>
                    <a:gd name="connsiteX20" fmla="*/ 798428 w 1192528"/>
                    <a:gd name="connsiteY20" fmla="*/ 653310 h 827624"/>
                    <a:gd name="connsiteX21" fmla="*/ 621025 w 1192528"/>
                    <a:gd name="connsiteY21" fmla="*/ 682120 h 827624"/>
                    <a:gd name="connsiteX0" fmla="*/ 621025 w 1192528"/>
                    <a:gd name="connsiteY0" fmla="*/ 682120 h 827624"/>
                    <a:gd name="connsiteX1" fmla="*/ 516249 w 1192528"/>
                    <a:gd name="connsiteY1" fmla="*/ 524723 h 827624"/>
                    <a:gd name="connsiteX2" fmla="*/ 374565 w 1192528"/>
                    <a:gd name="connsiteY2" fmla="*/ 533292 h 827624"/>
                    <a:gd name="connsiteX3" fmla="*/ 338846 w 1192528"/>
                    <a:gd name="connsiteY3" fmla="*/ 388035 h 827624"/>
                    <a:gd name="connsiteX4" fmla="*/ 105484 w 1192528"/>
                    <a:gd name="connsiteY4" fmla="*/ 230873 h 827624"/>
                    <a:gd name="connsiteX5" fmla="*/ 194781 w 1192528"/>
                    <a:gd name="connsiteY5" fmla="*/ 1083 h 827624"/>
                    <a:gd name="connsiteX6" fmla="*/ 16187 w 1192528"/>
                    <a:gd name="connsiteY6" fmla="*/ 140386 h 827624"/>
                    <a:gd name="connsiteX7" fmla="*/ 45953 w 1192528"/>
                    <a:gd name="connsiteY7" fmla="*/ 410658 h 827624"/>
                    <a:gd name="connsiteX8" fmla="*/ 248359 w 1192528"/>
                    <a:gd name="connsiteY8" fmla="*/ 484476 h 827624"/>
                    <a:gd name="connsiteX9" fmla="*/ 248359 w 1192528"/>
                    <a:gd name="connsiteY9" fmla="*/ 582108 h 827624"/>
                    <a:gd name="connsiteX10" fmla="*/ 341228 w 1192528"/>
                    <a:gd name="connsiteY10" fmla="*/ 655926 h 827624"/>
                    <a:gd name="connsiteX11" fmla="*/ 491247 w 1192528"/>
                    <a:gd name="connsiteY11" fmla="*/ 620208 h 827624"/>
                    <a:gd name="connsiteX12" fmla="*/ 536490 w 1192528"/>
                    <a:gd name="connsiteY12" fmla="*/ 739270 h 827624"/>
                    <a:gd name="connsiteX13" fmla="*/ 712703 w 1192528"/>
                    <a:gd name="connsiteY13" fmla="*/ 822614 h 827624"/>
                    <a:gd name="connsiteX14" fmla="*/ 825811 w 1192528"/>
                    <a:gd name="connsiteY14" fmla="*/ 751177 h 827624"/>
                    <a:gd name="connsiteX15" fmla="*/ 960353 w 1192528"/>
                    <a:gd name="connsiteY15" fmla="*/ 827376 h 827624"/>
                    <a:gd name="connsiteX16" fmla="*/ 1160378 w 1192528"/>
                    <a:gd name="connsiteY16" fmla="*/ 765464 h 827624"/>
                    <a:gd name="connsiteX17" fmla="*/ 1179428 w 1192528"/>
                    <a:gd name="connsiteY17" fmla="*/ 598776 h 827624"/>
                    <a:gd name="connsiteX18" fmla="*/ 1088939 w 1192528"/>
                    <a:gd name="connsiteY18" fmla="*/ 496383 h 827624"/>
                    <a:gd name="connsiteX19" fmla="*/ 1049650 w 1192528"/>
                    <a:gd name="connsiteY19" fmla="*/ 704507 h 827624"/>
                    <a:gd name="connsiteX20" fmla="*/ 798428 w 1192528"/>
                    <a:gd name="connsiteY20" fmla="*/ 653310 h 827624"/>
                    <a:gd name="connsiteX21" fmla="*/ 621025 w 1192528"/>
                    <a:gd name="connsiteY21" fmla="*/ 682120 h 827624"/>
                    <a:gd name="connsiteX0" fmla="*/ 621025 w 1192528"/>
                    <a:gd name="connsiteY0" fmla="*/ 682120 h 827624"/>
                    <a:gd name="connsiteX1" fmla="*/ 516249 w 1192528"/>
                    <a:gd name="connsiteY1" fmla="*/ 524723 h 827624"/>
                    <a:gd name="connsiteX2" fmla="*/ 374565 w 1192528"/>
                    <a:gd name="connsiteY2" fmla="*/ 533292 h 827624"/>
                    <a:gd name="connsiteX3" fmla="*/ 338846 w 1192528"/>
                    <a:gd name="connsiteY3" fmla="*/ 388035 h 827624"/>
                    <a:gd name="connsiteX4" fmla="*/ 105484 w 1192528"/>
                    <a:gd name="connsiteY4" fmla="*/ 230873 h 827624"/>
                    <a:gd name="connsiteX5" fmla="*/ 194781 w 1192528"/>
                    <a:gd name="connsiteY5" fmla="*/ 1083 h 827624"/>
                    <a:gd name="connsiteX6" fmla="*/ 16187 w 1192528"/>
                    <a:gd name="connsiteY6" fmla="*/ 140386 h 827624"/>
                    <a:gd name="connsiteX7" fmla="*/ 45953 w 1192528"/>
                    <a:gd name="connsiteY7" fmla="*/ 410658 h 827624"/>
                    <a:gd name="connsiteX8" fmla="*/ 248359 w 1192528"/>
                    <a:gd name="connsiteY8" fmla="*/ 484476 h 827624"/>
                    <a:gd name="connsiteX9" fmla="*/ 248359 w 1192528"/>
                    <a:gd name="connsiteY9" fmla="*/ 582108 h 827624"/>
                    <a:gd name="connsiteX10" fmla="*/ 341228 w 1192528"/>
                    <a:gd name="connsiteY10" fmla="*/ 655926 h 827624"/>
                    <a:gd name="connsiteX11" fmla="*/ 491247 w 1192528"/>
                    <a:gd name="connsiteY11" fmla="*/ 620208 h 827624"/>
                    <a:gd name="connsiteX12" fmla="*/ 536490 w 1192528"/>
                    <a:gd name="connsiteY12" fmla="*/ 739270 h 827624"/>
                    <a:gd name="connsiteX13" fmla="*/ 712703 w 1192528"/>
                    <a:gd name="connsiteY13" fmla="*/ 822614 h 827624"/>
                    <a:gd name="connsiteX14" fmla="*/ 825811 w 1192528"/>
                    <a:gd name="connsiteY14" fmla="*/ 751177 h 827624"/>
                    <a:gd name="connsiteX15" fmla="*/ 960353 w 1192528"/>
                    <a:gd name="connsiteY15" fmla="*/ 827376 h 827624"/>
                    <a:gd name="connsiteX16" fmla="*/ 1160378 w 1192528"/>
                    <a:gd name="connsiteY16" fmla="*/ 765464 h 827624"/>
                    <a:gd name="connsiteX17" fmla="*/ 1179428 w 1192528"/>
                    <a:gd name="connsiteY17" fmla="*/ 598776 h 827624"/>
                    <a:gd name="connsiteX18" fmla="*/ 1088939 w 1192528"/>
                    <a:gd name="connsiteY18" fmla="*/ 496383 h 827624"/>
                    <a:gd name="connsiteX19" fmla="*/ 1049650 w 1192528"/>
                    <a:gd name="connsiteY19" fmla="*/ 704507 h 827624"/>
                    <a:gd name="connsiteX20" fmla="*/ 798428 w 1192528"/>
                    <a:gd name="connsiteY20" fmla="*/ 653310 h 827624"/>
                    <a:gd name="connsiteX21" fmla="*/ 621025 w 1192528"/>
                    <a:gd name="connsiteY21" fmla="*/ 682120 h 827624"/>
                    <a:gd name="connsiteX0" fmla="*/ 621025 w 1197598"/>
                    <a:gd name="connsiteY0" fmla="*/ 682120 h 827800"/>
                    <a:gd name="connsiteX1" fmla="*/ 516249 w 1197598"/>
                    <a:gd name="connsiteY1" fmla="*/ 524723 h 827800"/>
                    <a:gd name="connsiteX2" fmla="*/ 374565 w 1197598"/>
                    <a:gd name="connsiteY2" fmla="*/ 533292 h 827800"/>
                    <a:gd name="connsiteX3" fmla="*/ 338846 w 1197598"/>
                    <a:gd name="connsiteY3" fmla="*/ 388035 h 827800"/>
                    <a:gd name="connsiteX4" fmla="*/ 105484 w 1197598"/>
                    <a:gd name="connsiteY4" fmla="*/ 230873 h 827800"/>
                    <a:gd name="connsiteX5" fmla="*/ 194781 w 1197598"/>
                    <a:gd name="connsiteY5" fmla="*/ 1083 h 827800"/>
                    <a:gd name="connsiteX6" fmla="*/ 16187 w 1197598"/>
                    <a:gd name="connsiteY6" fmla="*/ 140386 h 827800"/>
                    <a:gd name="connsiteX7" fmla="*/ 45953 w 1197598"/>
                    <a:gd name="connsiteY7" fmla="*/ 410658 h 827800"/>
                    <a:gd name="connsiteX8" fmla="*/ 248359 w 1197598"/>
                    <a:gd name="connsiteY8" fmla="*/ 484476 h 827800"/>
                    <a:gd name="connsiteX9" fmla="*/ 248359 w 1197598"/>
                    <a:gd name="connsiteY9" fmla="*/ 582108 h 827800"/>
                    <a:gd name="connsiteX10" fmla="*/ 341228 w 1197598"/>
                    <a:gd name="connsiteY10" fmla="*/ 655926 h 827800"/>
                    <a:gd name="connsiteX11" fmla="*/ 491247 w 1197598"/>
                    <a:gd name="connsiteY11" fmla="*/ 620208 h 827800"/>
                    <a:gd name="connsiteX12" fmla="*/ 536490 w 1197598"/>
                    <a:gd name="connsiteY12" fmla="*/ 739270 h 827800"/>
                    <a:gd name="connsiteX13" fmla="*/ 712703 w 1197598"/>
                    <a:gd name="connsiteY13" fmla="*/ 822614 h 827800"/>
                    <a:gd name="connsiteX14" fmla="*/ 825811 w 1197598"/>
                    <a:gd name="connsiteY14" fmla="*/ 751177 h 827800"/>
                    <a:gd name="connsiteX15" fmla="*/ 960353 w 1197598"/>
                    <a:gd name="connsiteY15" fmla="*/ 827376 h 827800"/>
                    <a:gd name="connsiteX16" fmla="*/ 1160378 w 1197598"/>
                    <a:gd name="connsiteY16" fmla="*/ 765464 h 827800"/>
                    <a:gd name="connsiteX17" fmla="*/ 1179428 w 1197598"/>
                    <a:gd name="connsiteY17" fmla="*/ 598776 h 827800"/>
                    <a:gd name="connsiteX18" fmla="*/ 1088939 w 1197598"/>
                    <a:gd name="connsiteY18" fmla="*/ 496383 h 827800"/>
                    <a:gd name="connsiteX19" fmla="*/ 1049650 w 1197598"/>
                    <a:gd name="connsiteY19" fmla="*/ 704507 h 827800"/>
                    <a:gd name="connsiteX20" fmla="*/ 798428 w 1197598"/>
                    <a:gd name="connsiteY20" fmla="*/ 653310 h 827800"/>
                    <a:gd name="connsiteX21" fmla="*/ 621025 w 1197598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6978 w 1197190"/>
                    <a:gd name="connsiteY0" fmla="*/ 676167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8627 h 830260"/>
                    <a:gd name="connsiteX1" fmla="*/ 524583 w 1197190"/>
                    <a:gd name="connsiteY1" fmla="*/ 530755 h 830260"/>
                    <a:gd name="connsiteX2" fmla="*/ 374565 w 1197190"/>
                    <a:gd name="connsiteY2" fmla="*/ 535752 h 830260"/>
                    <a:gd name="connsiteX3" fmla="*/ 338846 w 1197190"/>
                    <a:gd name="connsiteY3" fmla="*/ 390495 h 830260"/>
                    <a:gd name="connsiteX4" fmla="*/ 110247 w 1197190"/>
                    <a:gd name="connsiteY4" fmla="*/ 280958 h 830260"/>
                    <a:gd name="connsiteX5" fmla="*/ 194781 w 1197190"/>
                    <a:gd name="connsiteY5" fmla="*/ 3543 h 830260"/>
                    <a:gd name="connsiteX6" fmla="*/ 16187 w 1197190"/>
                    <a:gd name="connsiteY6" fmla="*/ 142846 h 830260"/>
                    <a:gd name="connsiteX7" fmla="*/ 45953 w 1197190"/>
                    <a:gd name="connsiteY7" fmla="*/ 413118 h 830260"/>
                    <a:gd name="connsiteX8" fmla="*/ 248359 w 1197190"/>
                    <a:gd name="connsiteY8" fmla="*/ 486936 h 830260"/>
                    <a:gd name="connsiteX9" fmla="*/ 248359 w 1197190"/>
                    <a:gd name="connsiteY9" fmla="*/ 584568 h 830260"/>
                    <a:gd name="connsiteX10" fmla="*/ 341228 w 1197190"/>
                    <a:gd name="connsiteY10" fmla="*/ 658386 h 830260"/>
                    <a:gd name="connsiteX11" fmla="*/ 491247 w 1197190"/>
                    <a:gd name="connsiteY11" fmla="*/ 622668 h 830260"/>
                    <a:gd name="connsiteX12" fmla="*/ 536490 w 1197190"/>
                    <a:gd name="connsiteY12" fmla="*/ 741730 h 830260"/>
                    <a:gd name="connsiteX13" fmla="*/ 712703 w 1197190"/>
                    <a:gd name="connsiteY13" fmla="*/ 825074 h 830260"/>
                    <a:gd name="connsiteX14" fmla="*/ 825811 w 1197190"/>
                    <a:gd name="connsiteY14" fmla="*/ 753637 h 830260"/>
                    <a:gd name="connsiteX15" fmla="*/ 960353 w 1197190"/>
                    <a:gd name="connsiteY15" fmla="*/ 829836 h 830260"/>
                    <a:gd name="connsiteX16" fmla="*/ 1160378 w 1197190"/>
                    <a:gd name="connsiteY16" fmla="*/ 767924 h 830260"/>
                    <a:gd name="connsiteX17" fmla="*/ 1179428 w 1197190"/>
                    <a:gd name="connsiteY17" fmla="*/ 601236 h 830260"/>
                    <a:gd name="connsiteX18" fmla="*/ 1088939 w 1197190"/>
                    <a:gd name="connsiteY18" fmla="*/ 498843 h 830260"/>
                    <a:gd name="connsiteX19" fmla="*/ 1049650 w 1197190"/>
                    <a:gd name="connsiteY19" fmla="*/ 706967 h 830260"/>
                    <a:gd name="connsiteX20" fmla="*/ 817478 w 1197190"/>
                    <a:gd name="connsiteY20" fmla="*/ 655770 h 830260"/>
                    <a:gd name="connsiteX21" fmla="*/ 626978 w 1197190"/>
                    <a:gd name="connsiteY21" fmla="*/ 678627 h 830260"/>
                    <a:gd name="connsiteX0" fmla="*/ 626978 w 1197190"/>
                    <a:gd name="connsiteY0" fmla="*/ 678627 h 830260"/>
                    <a:gd name="connsiteX1" fmla="*/ 524583 w 1197190"/>
                    <a:gd name="connsiteY1" fmla="*/ 530755 h 830260"/>
                    <a:gd name="connsiteX2" fmla="*/ 374565 w 1197190"/>
                    <a:gd name="connsiteY2" fmla="*/ 535752 h 830260"/>
                    <a:gd name="connsiteX3" fmla="*/ 338846 w 1197190"/>
                    <a:gd name="connsiteY3" fmla="*/ 390495 h 830260"/>
                    <a:gd name="connsiteX4" fmla="*/ 110247 w 1197190"/>
                    <a:gd name="connsiteY4" fmla="*/ 280958 h 830260"/>
                    <a:gd name="connsiteX5" fmla="*/ 194781 w 1197190"/>
                    <a:gd name="connsiteY5" fmla="*/ 3543 h 830260"/>
                    <a:gd name="connsiteX6" fmla="*/ 16187 w 1197190"/>
                    <a:gd name="connsiteY6" fmla="*/ 142846 h 830260"/>
                    <a:gd name="connsiteX7" fmla="*/ 45953 w 1197190"/>
                    <a:gd name="connsiteY7" fmla="*/ 413118 h 830260"/>
                    <a:gd name="connsiteX8" fmla="*/ 248359 w 1197190"/>
                    <a:gd name="connsiteY8" fmla="*/ 486936 h 830260"/>
                    <a:gd name="connsiteX9" fmla="*/ 248359 w 1197190"/>
                    <a:gd name="connsiteY9" fmla="*/ 584568 h 830260"/>
                    <a:gd name="connsiteX10" fmla="*/ 341228 w 1197190"/>
                    <a:gd name="connsiteY10" fmla="*/ 658386 h 830260"/>
                    <a:gd name="connsiteX11" fmla="*/ 491247 w 1197190"/>
                    <a:gd name="connsiteY11" fmla="*/ 622668 h 830260"/>
                    <a:gd name="connsiteX12" fmla="*/ 536490 w 1197190"/>
                    <a:gd name="connsiteY12" fmla="*/ 741730 h 830260"/>
                    <a:gd name="connsiteX13" fmla="*/ 712703 w 1197190"/>
                    <a:gd name="connsiteY13" fmla="*/ 825074 h 830260"/>
                    <a:gd name="connsiteX14" fmla="*/ 825811 w 1197190"/>
                    <a:gd name="connsiteY14" fmla="*/ 753637 h 830260"/>
                    <a:gd name="connsiteX15" fmla="*/ 960353 w 1197190"/>
                    <a:gd name="connsiteY15" fmla="*/ 829836 h 830260"/>
                    <a:gd name="connsiteX16" fmla="*/ 1160378 w 1197190"/>
                    <a:gd name="connsiteY16" fmla="*/ 767924 h 830260"/>
                    <a:gd name="connsiteX17" fmla="*/ 1179428 w 1197190"/>
                    <a:gd name="connsiteY17" fmla="*/ 601236 h 830260"/>
                    <a:gd name="connsiteX18" fmla="*/ 1088939 w 1197190"/>
                    <a:gd name="connsiteY18" fmla="*/ 498843 h 830260"/>
                    <a:gd name="connsiteX19" fmla="*/ 1049650 w 1197190"/>
                    <a:gd name="connsiteY19" fmla="*/ 706967 h 830260"/>
                    <a:gd name="connsiteX20" fmla="*/ 817478 w 1197190"/>
                    <a:gd name="connsiteY20" fmla="*/ 655770 h 830260"/>
                    <a:gd name="connsiteX21" fmla="*/ 626978 w 1197190"/>
                    <a:gd name="connsiteY21" fmla="*/ 678627 h 830260"/>
                    <a:gd name="connsiteX0" fmla="*/ 626978 w 1197190"/>
                    <a:gd name="connsiteY0" fmla="*/ 675235 h 826868"/>
                    <a:gd name="connsiteX1" fmla="*/ 524583 w 1197190"/>
                    <a:gd name="connsiteY1" fmla="*/ 527363 h 826868"/>
                    <a:gd name="connsiteX2" fmla="*/ 374565 w 1197190"/>
                    <a:gd name="connsiteY2" fmla="*/ 532360 h 826868"/>
                    <a:gd name="connsiteX3" fmla="*/ 338846 w 1197190"/>
                    <a:gd name="connsiteY3" fmla="*/ 387103 h 826868"/>
                    <a:gd name="connsiteX4" fmla="*/ 110247 w 1197190"/>
                    <a:gd name="connsiteY4" fmla="*/ 277566 h 826868"/>
                    <a:gd name="connsiteX5" fmla="*/ 194781 w 1197190"/>
                    <a:gd name="connsiteY5" fmla="*/ 151 h 826868"/>
                    <a:gd name="connsiteX6" fmla="*/ 16187 w 1197190"/>
                    <a:gd name="connsiteY6" fmla="*/ 139454 h 826868"/>
                    <a:gd name="connsiteX7" fmla="*/ 45953 w 1197190"/>
                    <a:gd name="connsiteY7" fmla="*/ 409726 h 826868"/>
                    <a:gd name="connsiteX8" fmla="*/ 248359 w 1197190"/>
                    <a:gd name="connsiteY8" fmla="*/ 483544 h 826868"/>
                    <a:gd name="connsiteX9" fmla="*/ 248359 w 1197190"/>
                    <a:gd name="connsiteY9" fmla="*/ 581176 h 826868"/>
                    <a:gd name="connsiteX10" fmla="*/ 341228 w 1197190"/>
                    <a:gd name="connsiteY10" fmla="*/ 654994 h 826868"/>
                    <a:gd name="connsiteX11" fmla="*/ 491247 w 1197190"/>
                    <a:gd name="connsiteY11" fmla="*/ 619276 h 826868"/>
                    <a:gd name="connsiteX12" fmla="*/ 536490 w 1197190"/>
                    <a:gd name="connsiteY12" fmla="*/ 738338 h 826868"/>
                    <a:gd name="connsiteX13" fmla="*/ 712703 w 1197190"/>
                    <a:gd name="connsiteY13" fmla="*/ 821682 h 826868"/>
                    <a:gd name="connsiteX14" fmla="*/ 825811 w 1197190"/>
                    <a:gd name="connsiteY14" fmla="*/ 750245 h 826868"/>
                    <a:gd name="connsiteX15" fmla="*/ 960353 w 1197190"/>
                    <a:gd name="connsiteY15" fmla="*/ 826444 h 826868"/>
                    <a:gd name="connsiteX16" fmla="*/ 1160378 w 1197190"/>
                    <a:gd name="connsiteY16" fmla="*/ 764532 h 826868"/>
                    <a:gd name="connsiteX17" fmla="*/ 1179428 w 1197190"/>
                    <a:gd name="connsiteY17" fmla="*/ 597844 h 826868"/>
                    <a:gd name="connsiteX18" fmla="*/ 1088939 w 1197190"/>
                    <a:gd name="connsiteY18" fmla="*/ 495451 h 826868"/>
                    <a:gd name="connsiteX19" fmla="*/ 1049650 w 1197190"/>
                    <a:gd name="connsiteY19" fmla="*/ 703575 h 826868"/>
                    <a:gd name="connsiteX20" fmla="*/ 817478 w 1197190"/>
                    <a:gd name="connsiteY20" fmla="*/ 652378 h 826868"/>
                    <a:gd name="connsiteX21" fmla="*/ 626978 w 1197190"/>
                    <a:gd name="connsiteY21" fmla="*/ 675235 h 826868"/>
                    <a:gd name="connsiteX0" fmla="*/ 626978 w 1197190"/>
                    <a:gd name="connsiteY0" fmla="*/ 675235 h 826868"/>
                    <a:gd name="connsiteX1" fmla="*/ 524583 w 1197190"/>
                    <a:gd name="connsiteY1" fmla="*/ 527363 h 826868"/>
                    <a:gd name="connsiteX2" fmla="*/ 374565 w 1197190"/>
                    <a:gd name="connsiteY2" fmla="*/ 532360 h 826868"/>
                    <a:gd name="connsiteX3" fmla="*/ 338846 w 1197190"/>
                    <a:gd name="connsiteY3" fmla="*/ 387103 h 826868"/>
                    <a:gd name="connsiteX4" fmla="*/ 110247 w 1197190"/>
                    <a:gd name="connsiteY4" fmla="*/ 277566 h 826868"/>
                    <a:gd name="connsiteX5" fmla="*/ 194781 w 1197190"/>
                    <a:gd name="connsiteY5" fmla="*/ 151 h 826868"/>
                    <a:gd name="connsiteX6" fmla="*/ 16187 w 1197190"/>
                    <a:gd name="connsiteY6" fmla="*/ 139454 h 826868"/>
                    <a:gd name="connsiteX7" fmla="*/ 45953 w 1197190"/>
                    <a:gd name="connsiteY7" fmla="*/ 409726 h 826868"/>
                    <a:gd name="connsiteX8" fmla="*/ 248359 w 1197190"/>
                    <a:gd name="connsiteY8" fmla="*/ 483544 h 826868"/>
                    <a:gd name="connsiteX9" fmla="*/ 248359 w 1197190"/>
                    <a:gd name="connsiteY9" fmla="*/ 581176 h 826868"/>
                    <a:gd name="connsiteX10" fmla="*/ 341228 w 1197190"/>
                    <a:gd name="connsiteY10" fmla="*/ 654994 h 826868"/>
                    <a:gd name="connsiteX11" fmla="*/ 491247 w 1197190"/>
                    <a:gd name="connsiteY11" fmla="*/ 619276 h 826868"/>
                    <a:gd name="connsiteX12" fmla="*/ 536490 w 1197190"/>
                    <a:gd name="connsiteY12" fmla="*/ 738338 h 826868"/>
                    <a:gd name="connsiteX13" fmla="*/ 712703 w 1197190"/>
                    <a:gd name="connsiteY13" fmla="*/ 821682 h 826868"/>
                    <a:gd name="connsiteX14" fmla="*/ 825811 w 1197190"/>
                    <a:gd name="connsiteY14" fmla="*/ 750245 h 826868"/>
                    <a:gd name="connsiteX15" fmla="*/ 960353 w 1197190"/>
                    <a:gd name="connsiteY15" fmla="*/ 826444 h 826868"/>
                    <a:gd name="connsiteX16" fmla="*/ 1160378 w 1197190"/>
                    <a:gd name="connsiteY16" fmla="*/ 764532 h 826868"/>
                    <a:gd name="connsiteX17" fmla="*/ 1179428 w 1197190"/>
                    <a:gd name="connsiteY17" fmla="*/ 597844 h 826868"/>
                    <a:gd name="connsiteX18" fmla="*/ 1088939 w 1197190"/>
                    <a:gd name="connsiteY18" fmla="*/ 495451 h 826868"/>
                    <a:gd name="connsiteX19" fmla="*/ 1049650 w 1197190"/>
                    <a:gd name="connsiteY19" fmla="*/ 703575 h 826868"/>
                    <a:gd name="connsiteX20" fmla="*/ 817478 w 1197190"/>
                    <a:gd name="connsiteY20" fmla="*/ 652378 h 826868"/>
                    <a:gd name="connsiteX21" fmla="*/ 626978 w 1197190"/>
                    <a:gd name="connsiteY21" fmla="*/ 675235 h 826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97190" h="826868">
                      <a:moveTo>
                        <a:pt x="626978" y="675235"/>
                      </a:moveTo>
                      <a:cubicBezTo>
                        <a:pt x="578162" y="654399"/>
                        <a:pt x="557326" y="547405"/>
                        <a:pt x="524583" y="527363"/>
                      </a:cubicBezTo>
                      <a:cubicBezTo>
                        <a:pt x="493031" y="507321"/>
                        <a:pt x="405521" y="555737"/>
                        <a:pt x="374565" y="532360"/>
                      </a:cubicBezTo>
                      <a:cubicBezTo>
                        <a:pt x="343609" y="508983"/>
                        <a:pt x="382899" y="429569"/>
                        <a:pt x="338846" y="387103"/>
                      </a:cubicBezTo>
                      <a:cubicBezTo>
                        <a:pt x="294793" y="344637"/>
                        <a:pt x="162833" y="367061"/>
                        <a:pt x="110247" y="277566"/>
                      </a:cubicBezTo>
                      <a:cubicBezTo>
                        <a:pt x="57661" y="188071"/>
                        <a:pt x="197362" y="4120"/>
                        <a:pt x="194781" y="151"/>
                      </a:cubicBezTo>
                      <a:cubicBezTo>
                        <a:pt x="192200" y="-3818"/>
                        <a:pt x="40992" y="71192"/>
                        <a:pt x="16187" y="139454"/>
                      </a:cubicBezTo>
                      <a:cubicBezTo>
                        <a:pt x="-8618" y="207717"/>
                        <a:pt x="-9411" y="346425"/>
                        <a:pt x="45953" y="409726"/>
                      </a:cubicBezTo>
                      <a:cubicBezTo>
                        <a:pt x="101317" y="473027"/>
                        <a:pt x="246772" y="481163"/>
                        <a:pt x="248359" y="483544"/>
                      </a:cubicBezTo>
                      <a:cubicBezTo>
                        <a:pt x="249946" y="485925"/>
                        <a:pt x="232881" y="531169"/>
                        <a:pt x="248359" y="581176"/>
                      </a:cubicBezTo>
                      <a:cubicBezTo>
                        <a:pt x="263837" y="631183"/>
                        <a:pt x="287650" y="641501"/>
                        <a:pt x="341228" y="654994"/>
                      </a:cubicBezTo>
                      <a:cubicBezTo>
                        <a:pt x="394806" y="668487"/>
                        <a:pt x="494422" y="622054"/>
                        <a:pt x="491247" y="619276"/>
                      </a:cubicBezTo>
                      <a:cubicBezTo>
                        <a:pt x="488072" y="616498"/>
                        <a:pt x="485294" y="696270"/>
                        <a:pt x="536490" y="738338"/>
                      </a:cubicBezTo>
                      <a:cubicBezTo>
                        <a:pt x="587686" y="780406"/>
                        <a:pt x="634717" y="818507"/>
                        <a:pt x="712703" y="821682"/>
                      </a:cubicBezTo>
                      <a:cubicBezTo>
                        <a:pt x="790689" y="824857"/>
                        <a:pt x="817873" y="748261"/>
                        <a:pt x="825811" y="750245"/>
                      </a:cubicBezTo>
                      <a:cubicBezTo>
                        <a:pt x="833749" y="752229"/>
                        <a:pt x="904592" y="824063"/>
                        <a:pt x="960353" y="826444"/>
                      </a:cubicBezTo>
                      <a:cubicBezTo>
                        <a:pt x="1016114" y="828825"/>
                        <a:pt x="1098863" y="822874"/>
                        <a:pt x="1160378" y="764532"/>
                      </a:cubicBezTo>
                      <a:cubicBezTo>
                        <a:pt x="1221893" y="706190"/>
                        <a:pt x="1190144" y="630785"/>
                        <a:pt x="1179428" y="597844"/>
                      </a:cubicBezTo>
                      <a:cubicBezTo>
                        <a:pt x="1168712" y="564903"/>
                        <a:pt x="1127832" y="512952"/>
                        <a:pt x="1088939" y="495451"/>
                      </a:cubicBezTo>
                      <a:cubicBezTo>
                        <a:pt x="1086955" y="494618"/>
                        <a:pt x="1114142" y="664919"/>
                        <a:pt x="1049650" y="703575"/>
                      </a:cubicBezTo>
                      <a:cubicBezTo>
                        <a:pt x="975633" y="736278"/>
                        <a:pt x="888916" y="656109"/>
                        <a:pt x="817478" y="652378"/>
                      </a:cubicBezTo>
                      <a:cubicBezTo>
                        <a:pt x="747231" y="670078"/>
                        <a:pt x="675794" y="696071"/>
                        <a:pt x="626978" y="6752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sp>
            <p:nvSpPr>
              <p:cNvPr id="282" name="フリーフォーム: 図形 281">
                <a:extLst>
                  <a:ext uri="{FF2B5EF4-FFF2-40B4-BE49-F238E27FC236}">
                    <a16:creationId xmlns:a16="http://schemas.microsoft.com/office/drawing/2014/main" id="{792D3180-9169-9CEE-1522-A63CAC0754A9}"/>
                  </a:ext>
                </a:extLst>
              </p:cNvPr>
              <p:cNvSpPr/>
              <p:nvPr/>
            </p:nvSpPr>
            <p:spPr>
              <a:xfrm>
                <a:off x="5775558" y="2979205"/>
                <a:ext cx="955020" cy="913034"/>
              </a:xfrm>
              <a:custGeom>
                <a:avLst/>
                <a:gdLst>
                  <a:gd name="connsiteX0" fmla="*/ 925305 w 970019"/>
                  <a:gd name="connsiteY0" fmla="*/ 60750 h 1148094"/>
                  <a:gd name="connsiteX1" fmla="*/ 701468 w 970019"/>
                  <a:gd name="connsiteY1" fmla="*/ 101231 h 1148094"/>
                  <a:gd name="connsiteX2" fmla="*/ 475249 w 970019"/>
                  <a:gd name="connsiteY2" fmla="*/ 279825 h 1148094"/>
                  <a:gd name="connsiteX3" fmla="*/ 382380 w 970019"/>
                  <a:gd name="connsiteY3" fmla="*/ 203625 h 1148094"/>
                  <a:gd name="connsiteX4" fmla="*/ 175212 w 970019"/>
                  <a:gd name="connsiteY4" fmla="*/ 196481 h 1148094"/>
                  <a:gd name="connsiteX5" fmla="*/ 84724 w 970019"/>
                  <a:gd name="connsiteY5" fmla="*/ 286969 h 1148094"/>
                  <a:gd name="connsiteX6" fmla="*/ 68055 w 970019"/>
                  <a:gd name="connsiteY6" fmla="*/ 486994 h 1148094"/>
                  <a:gd name="connsiteX7" fmla="*/ 6143 w 970019"/>
                  <a:gd name="connsiteY7" fmla="*/ 582244 h 1148094"/>
                  <a:gd name="connsiteX8" fmla="*/ 13287 w 970019"/>
                  <a:gd name="connsiteY8" fmla="*/ 722737 h 1148094"/>
                  <a:gd name="connsiteX9" fmla="*/ 103774 w 970019"/>
                  <a:gd name="connsiteY9" fmla="*/ 806081 h 1148094"/>
                  <a:gd name="connsiteX10" fmla="*/ 239505 w 970019"/>
                  <a:gd name="connsiteY10" fmla="*/ 808462 h 1148094"/>
                  <a:gd name="connsiteX11" fmla="*/ 234743 w 970019"/>
                  <a:gd name="connsiteY11" fmla="*/ 908475 h 1148094"/>
                  <a:gd name="connsiteX12" fmla="*/ 289512 w 970019"/>
                  <a:gd name="connsiteY12" fmla="*/ 977531 h 1148094"/>
                  <a:gd name="connsiteX13" fmla="*/ 391905 w 970019"/>
                  <a:gd name="connsiteY13" fmla="*/ 975150 h 1148094"/>
                  <a:gd name="connsiteX14" fmla="*/ 420480 w 970019"/>
                  <a:gd name="connsiteY14" fmla="*/ 1070400 h 1148094"/>
                  <a:gd name="connsiteX15" fmla="*/ 513349 w 970019"/>
                  <a:gd name="connsiteY15" fmla="*/ 1144219 h 1148094"/>
                  <a:gd name="connsiteX16" fmla="*/ 684799 w 970019"/>
                  <a:gd name="connsiteY16" fmla="*/ 1122787 h 1148094"/>
                  <a:gd name="connsiteX17" fmla="*/ 741949 w 970019"/>
                  <a:gd name="connsiteY17" fmla="*/ 996581 h 1148094"/>
                  <a:gd name="connsiteX18" fmla="*/ 875299 w 970019"/>
                  <a:gd name="connsiteY18" fmla="*/ 1025156 h 1148094"/>
                  <a:gd name="connsiteX19" fmla="*/ 965787 w 970019"/>
                  <a:gd name="connsiteY19" fmla="*/ 951337 h 1148094"/>
                  <a:gd name="connsiteX20" fmla="*/ 925305 w 970019"/>
                  <a:gd name="connsiteY20" fmla="*/ 60750 h 1148094"/>
                  <a:gd name="connsiteX0" fmla="*/ 925305 w 967198"/>
                  <a:gd name="connsiteY0" fmla="*/ 5358 h 1092702"/>
                  <a:gd name="connsiteX1" fmla="*/ 701468 w 967198"/>
                  <a:gd name="connsiteY1" fmla="*/ 45839 h 1092702"/>
                  <a:gd name="connsiteX2" fmla="*/ 475249 w 967198"/>
                  <a:gd name="connsiteY2" fmla="*/ 224433 h 1092702"/>
                  <a:gd name="connsiteX3" fmla="*/ 382380 w 967198"/>
                  <a:gd name="connsiteY3" fmla="*/ 148233 h 1092702"/>
                  <a:gd name="connsiteX4" fmla="*/ 175212 w 967198"/>
                  <a:gd name="connsiteY4" fmla="*/ 141089 h 1092702"/>
                  <a:gd name="connsiteX5" fmla="*/ 84724 w 967198"/>
                  <a:gd name="connsiteY5" fmla="*/ 231577 h 1092702"/>
                  <a:gd name="connsiteX6" fmla="*/ 68055 w 967198"/>
                  <a:gd name="connsiteY6" fmla="*/ 431602 h 1092702"/>
                  <a:gd name="connsiteX7" fmla="*/ 6143 w 967198"/>
                  <a:gd name="connsiteY7" fmla="*/ 526852 h 1092702"/>
                  <a:gd name="connsiteX8" fmla="*/ 13287 w 967198"/>
                  <a:gd name="connsiteY8" fmla="*/ 667345 h 1092702"/>
                  <a:gd name="connsiteX9" fmla="*/ 103774 w 967198"/>
                  <a:gd name="connsiteY9" fmla="*/ 750689 h 1092702"/>
                  <a:gd name="connsiteX10" fmla="*/ 239505 w 967198"/>
                  <a:gd name="connsiteY10" fmla="*/ 753070 h 1092702"/>
                  <a:gd name="connsiteX11" fmla="*/ 234743 w 967198"/>
                  <a:gd name="connsiteY11" fmla="*/ 853083 h 1092702"/>
                  <a:gd name="connsiteX12" fmla="*/ 289512 w 967198"/>
                  <a:gd name="connsiteY12" fmla="*/ 922139 h 1092702"/>
                  <a:gd name="connsiteX13" fmla="*/ 391905 w 967198"/>
                  <a:gd name="connsiteY13" fmla="*/ 919758 h 1092702"/>
                  <a:gd name="connsiteX14" fmla="*/ 420480 w 967198"/>
                  <a:gd name="connsiteY14" fmla="*/ 1015008 h 1092702"/>
                  <a:gd name="connsiteX15" fmla="*/ 513349 w 967198"/>
                  <a:gd name="connsiteY15" fmla="*/ 1088827 h 1092702"/>
                  <a:gd name="connsiteX16" fmla="*/ 684799 w 967198"/>
                  <a:gd name="connsiteY16" fmla="*/ 1067395 h 1092702"/>
                  <a:gd name="connsiteX17" fmla="*/ 741949 w 967198"/>
                  <a:gd name="connsiteY17" fmla="*/ 941189 h 1092702"/>
                  <a:gd name="connsiteX18" fmla="*/ 875299 w 967198"/>
                  <a:gd name="connsiteY18" fmla="*/ 969764 h 1092702"/>
                  <a:gd name="connsiteX19" fmla="*/ 965787 w 967198"/>
                  <a:gd name="connsiteY19" fmla="*/ 895945 h 1092702"/>
                  <a:gd name="connsiteX20" fmla="*/ 925305 w 967198"/>
                  <a:gd name="connsiteY20" fmla="*/ 5358 h 1092702"/>
                  <a:gd name="connsiteX0" fmla="*/ 925305 w 967198"/>
                  <a:gd name="connsiteY0" fmla="*/ 5674 h 1093018"/>
                  <a:gd name="connsiteX1" fmla="*/ 701468 w 967198"/>
                  <a:gd name="connsiteY1" fmla="*/ 46155 h 1093018"/>
                  <a:gd name="connsiteX2" fmla="*/ 475249 w 967198"/>
                  <a:gd name="connsiteY2" fmla="*/ 224749 h 1093018"/>
                  <a:gd name="connsiteX3" fmla="*/ 382380 w 967198"/>
                  <a:gd name="connsiteY3" fmla="*/ 148549 h 1093018"/>
                  <a:gd name="connsiteX4" fmla="*/ 175212 w 967198"/>
                  <a:gd name="connsiteY4" fmla="*/ 141405 h 1093018"/>
                  <a:gd name="connsiteX5" fmla="*/ 84724 w 967198"/>
                  <a:gd name="connsiteY5" fmla="*/ 231893 h 1093018"/>
                  <a:gd name="connsiteX6" fmla="*/ 68055 w 967198"/>
                  <a:gd name="connsiteY6" fmla="*/ 431918 h 1093018"/>
                  <a:gd name="connsiteX7" fmla="*/ 6143 w 967198"/>
                  <a:gd name="connsiteY7" fmla="*/ 527168 h 1093018"/>
                  <a:gd name="connsiteX8" fmla="*/ 13287 w 967198"/>
                  <a:gd name="connsiteY8" fmla="*/ 667661 h 1093018"/>
                  <a:gd name="connsiteX9" fmla="*/ 103774 w 967198"/>
                  <a:gd name="connsiteY9" fmla="*/ 751005 h 1093018"/>
                  <a:gd name="connsiteX10" fmla="*/ 239505 w 967198"/>
                  <a:gd name="connsiteY10" fmla="*/ 753386 h 1093018"/>
                  <a:gd name="connsiteX11" fmla="*/ 234743 w 967198"/>
                  <a:gd name="connsiteY11" fmla="*/ 853399 h 1093018"/>
                  <a:gd name="connsiteX12" fmla="*/ 289512 w 967198"/>
                  <a:gd name="connsiteY12" fmla="*/ 922455 h 1093018"/>
                  <a:gd name="connsiteX13" fmla="*/ 391905 w 967198"/>
                  <a:gd name="connsiteY13" fmla="*/ 920074 h 1093018"/>
                  <a:gd name="connsiteX14" fmla="*/ 420480 w 967198"/>
                  <a:gd name="connsiteY14" fmla="*/ 1015324 h 1093018"/>
                  <a:gd name="connsiteX15" fmla="*/ 513349 w 967198"/>
                  <a:gd name="connsiteY15" fmla="*/ 1089143 h 1093018"/>
                  <a:gd name="connsiteX16" fmla="*/ 684799 w 967198"/>
                  <a:gd name="connsiteY16" fmla="*/ 1067711 h 1093018"/>
                  <a:gd name="connsiteX17" fmla="*/ 741949 w 967198"/>
                  <a:gd name="connsiteY17" fmla="*/ 941505 h 1093018"/>
                  <a:gd name="connsiteX18" fmla="*/ 875299 w 967198"/>
                  <a:gd name="connsiteY18" fmla="*/ 970080 h 1093018"/>
                  <a:gd name="connsiteX19" fmla="*/ 965787 w 967198"/>
                  <a:gd name="connsiteY19" fmla="*/ 896261 h 1093018"/>
                  <a:gd name="connsiteX20" fmla="*/ 925305 w 967198"/>
                  <a:gd name="connsiteY20" fmla="*/ 5674 h 1093018"/>
                  <a:gd name="connsiteX0" fmla="*/ 925305 w 967198"/>
                  <a:gd name="connsiteY0" fmla="*/ 5674 h 1093018"/>
                  <a:gd name="connsiteX1" fmla="*/ 701468 w 967198"/>
                  <a:gd name="connsiteY1" fmla="*/ 46155 h 1093018"/>
                  <a:gd name="connsiteX2" fmla="*/ 475249 w 967198"/>
                  <a:gd name="connsiteY2" fmla="*/ 224749 h 1093018"/>
                  <a:gd name="connsiteX3" fmla="*/ 382380 w 967198"/>
                  <a:gd name="connsiteY3" fmla="*/ 148549 h 1093018"/>
                  <a:gd name="connsiteX4" fmla="*/ 175212 w 967198"/>
                  <a:gd name="connsiteY4" fmla="*/ 141405 h 1093018"/>
                  <a:gd name="connsiteX5" fmla="*/ 84724 w 967198"/>
                  <a:gd name="connsiteY5" fmla="*/ 231893 h 1093018"/>
                  <a:gd name="connsiteX6" fmla="*/ 68055 w 967198"/>
                  <a:gd name="connsiteY6" fmla="*/ 431918 h 1093018"/>
                  <a:gd name="connsiteX7" fmla="*/ 6143 w 967198"/>
                  <a:gd name="connsiteY7" fmla="*/ 527168 h 1093018"/>
                  <a:gd name="connsiteX8" fmla="*/ 13287 w 967198"/>
                  <a:gd name="connsiteY8" fmla="*/ 667661 h 1093018"/>
                  <a:gd name="connsiteX9" fmla="*/ 103774 w 967198"/>
                  <a:gd name="connsiteY9" fmla="*/ 751005 h 1093018"/>
                  <a:gd name="connsiteX10" fmla="*/ 239505 w 967198"/>
                  <a:gd name="connsiteY10" fmla="*/ 753386 h 1093018"/>
                  <a:gd name="connsiteX11" fmla="*/ 234743 w 967198"/>
                  <a:gd name="connsiteY11" fmla="*/ 853399 h 1093018"/>
                  <a:gd name="connsiteX12" fmla="*/ 289512 w 967198"/>
                  <a:gd name="connsiteY12" fmla="*/ 922455 h 1093018"/>
                  <a:gd name="connsiteX13" fmla="*/ 391905 w 967198"/>
                  <a:gd name="connsiteY13" fmla="*/ 920074 h 1093018"/>
                  <a:gd name="connsiteX14" fmla="*/ 420480 w 967198"/>
                  <a:gd name="connsiteY14" fmla="*/ 1015324 h 1093018"/>
                  <a:gd name="connsiteX15" fmla="*/ 513349 w 967198"/>
                  <a:gd name="connsiteY15" fmla="*/ 1089143 h 1093018"/>
                  <a:gd name="connsiteX16" fmla="*/ 684799 w 967198"/>
                  <a:gd name="connsiteY16" fmla="*/ 1067711 h 1093018"/>
                  <a:gd name="connsiteX17" fmla="*/ 741949 w 967198"/>
                  <a:gd name="connsiteY17" fmla="*/ 941505 h 1093018"/>
                  <a:gd name="connsiteX18" fmla="*/ 875299 w 967198"/>
                  <a:gd name="connsiteY18" fmla="*/ 970080 h 1093018"/>
                  <a:gd name="connsiteX19" fmla="*/ 965787 w 967198"/>
                  <a:gd name="connsiteY19" fmla="*/ 896261 h 1093018"/>
                  <a:gd name="connsiteX20" fmla="*/ 925305 w 967198"/>
                  <a:gd name="connsiteY20" fmla="*/ 5674 h 1093018"/>
                  <a:gd name="connsiteX0" fmla="*/ 925305 w 971046"/>
                  <a:gd name="connsiteY0" fmla="*/ 53638 h 1140982"/>
                  <a:gd name="connsiteX1" fmla="*/ 665749 w 971046"/>
                  <a:gd name="connsiteY1" fmla="*/ 120313 h 1140982"/>
                  <a:gd name="connsiteX2" fmla="*/ 475249 w 971046"/>
                  <a:gd name="connsiteY2" fmla="*/ 272713 h 1140982"/>
                  <a:gd name="connsiteX3" fmla="*/ 382380 w 971046"/>
                  <a:gd name="connsiteY3" fmla="*/ 196513 h 1140982"/>
                  <a:gd name="connsiteX4" fmla="*/ 175212 w 971046"/>
                  <a:gd name="connsiteY4" fmla="*/ 189369 h 1140982"/>
                  <a:gd name="connsiteX5" fmla="*/ 84724 w 971046"/>
                  <a:gd name="connsiteY5" fmla="*/ 279857 h 1140982"/>
                  <a:gd name="connsiteX6" fmla="*/ 68055 w 971046"/>
                  <a:gd name="connsiteY6" fmla="*/ 479882 h 1140982"/>
                  <a:gd name="connsiteX7" fmla="*/ 6143 w 971046"/>
                  <a:gd name="connsiteY7" fmla="*/ 575132 h 1140982"/>
                  <a:gd name="connsiteX8" fmla="*/ 13287 w 971046"/>
                  <a:gd name="connsiteY8" fmla="*/ 715625 h 1140982"/>
                  <a:gd name="connsiteX9" fmla="*/ 103774 w 971046"/>
                  <a:gd name="connsiteY9" fmla="*/ 798969 h 1140982"/>
                  <a:gd name="connsiteX10" fmla="*/ 239505 w 971046"/>
                  <a:gd name="connsiteY10" fmla="*/ 801350 h 1140982"/>
                  <a:gd name="connsiteX11" fmla="*/ 234743 w 971046"/>
                  <a:gd name="connsiteY11" fmla="*/ 901363 h 1140982"/>
                  <a:gd name="connsiteX12" fmla="*/ 289512 w 971046"/>
                  <a:gd name="connsiteY12" fmla="*/ 970419 h 1140982"/>
                  <a:gd name="connsiteX13" fmla="*/ 391905 w 971046"/>
                  <a:gd name="connsiteY13" fmla="*/ 968038 h 1140982"/>
                  <a:gd name="connsiteX14" fmla="*/ 420480 w 971046"/>
                  <a:gd name="connsiteY14" fmla="*/ 1063288 h 1140982"/>
                  <a:gd name="connsiteX15" fmla="*/ 513349 w 971046"/>
                  <a:gd name="connsiteY15" fmla="*/ 1137107 h 1140982"/>
                  <a:gd name="connsiteX16" fmla="*/ 684799 w 971046"/>
                  <a:gd name="connsiteY16" fmla="*/ 1115675 h 1140982"/>
                  <a:gd name="connsiteX17" fmla="*/ 741949 w 971046"/>
                  <a:gd name="connsiteY17" fmla="*/ 989469 h 1140982"/>
                  <a:gd name="connsiteX18" fmla="*/ 875299 w 971046"/>
                  <a:gd name="connsiteY18" fmla="*/ 1018044 h 1140982"/>
                  <a:gd name="connsiteX19" fmla="*/ 965787 w 971046"/>
                  <a:gd name="connsiteY19" fmla="*/ 944225 h 1140982"/>
                  <a:gd name="connsiteX20" fmla="*/ 925305 w 971046"/>
                  <a:gd name="connsiteY20" fmla="*/ 53638 h 1140982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75212 w 967117"/>
                  <a:gd name="connsiteY4" fmla="*/ 13649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75212 w 967117"/>
                  <a:gd name="connsiteY4" fmla="*/ 13649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40514 w 968126"/>
                  <a:gd name="connsiteY9" fmla="*/ 748478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40514 w 968126"/>
                  <a:gd name="connsiteY9" fmla="*/ 748478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64327 w 968126"/>
                  <a:gd name="connsiteY9" fmla="*/ 727047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9157"/>
                  <a:gd name="connsiteX1" fmla="*/ 666758 w 968126"/>
                  <a:gd name="connsiteY1" fmla="*/ 67441 h 1089157"/>
                  <a:gd name="connsiteX2" fmla="*/ 476258 w 968126"/>
                  <a:gd name="connsiteY2" fmla="*/ 219841 h 1089157"/>
                  <a:gd name="connsiteX3" fmla="*/ 369101 w 968126"/>
                  <a:gd name="connsiteY3" fmla="*/ 141260 h 1089157"/>
                  <a:gd name="connsiteX4" fmla="*/ 123834 w 968126"/>
                  <a:gd name="connsiteY4" fmla="*/ 176978 h 1089157"/>
                  <a:gd name="connsiteX5" fmla="*/ 69064 w 968126"/>
                  <a:gd name="connsiteY5" fmla="*/ 427010 h 1089157"/>
                  <a:gd name="connsiteX6" fmla="*/ 7152 w 968126"/>
                  <a:gd name="connsiteY6" fmla="*/ 522260 h 1089157"/>
                  <a:gd name="connsiteX7" fmla="*/ 14296 w 968126"/>
                  <a:gd name="connsiteY7" fmla="*/ 662753 h 1089157"/>
                  <a:gd name="connsiteX8" fmla="*/ 104783 w 968126"/>
                  <a:gd name="connsiteY8" fmla="*/ 746097 h 1089157"/>
                  <a:gd name="connsiteX9" fmla="*/ 278614 w 968126"/>
                  <a:gd name="connsiteY9" fmla="*/ 750859 h 1089157"/>
                  <a:gd name="connsiteX10" fmla="*/ 235752 w 968126"/>
                  <a:gd name="connsiteY10" fmla="*/ 848491 h 1089157"/>
                  <a:gd name="connsiteX11" fmla="*/ 290521 w 968126"/>
                  <a:gd name="connsiteY11" fmla="*/ 917547 h 1089157"/>
                  <a:gd name="connsiteX12" fmla="*/ 392914 w 968126"/>
                  <a:gd name="connsiteY12" fmla="*/ 915166 h 1089157"/>
                  <a:gd name="connsiteX13" fmla="*/ 409583 w 968126"/>
                  <a:gd name="connsiteY13" fmla="*/ 996129 h 1089157"/>
                  <a:gd name="connsiteX14" fmla="*/ 514358 w 968126"/>
                  <a:gd name="connsiteY14" fmla="*/ 1084235 h 1089157"/>
                  <a:gd name="connsiteX15" fmla="*/ 685808 w 968126"/>
                  <a:gd name="connsiteY15" fmla="*/ 1062803 h 1089157"/>
                  <a:gd name="connsiteX16" fmla="*/ 742958 w 968126"/>
                  <a:gd name="connsiteY16" fmla="*/ 936597 h 1089157"/>
                  <a:gd name="connsiteX17" fmla="*/ 876308 w 968126"/>
                  <a:gd name="connsiteY17" fmla="*/ 965172 h 1089157"/>
                  <a:gd name="connsiteX18" fmla="*/ 966796 w 968126"/>
                  <a:gd name="connsiteY18" fmla="*/ 891353 h 1089157"/>
                  <a:gd name="connsiteX19" fmla="*/ 926314 w 968126"/>
                  <a:gd name="connsiteY19" fmla="*/ 766 h 1089157"/>
                  <a:gd name="connsiteX0" fmla="*/ 926314 w 968126"/>
                  <a:gd name="connsiteY0" fmla="*/ 766 h 1087587"/>
                  <a:gd name="connsiteX1" fmla="*/ 666758 w 968126"/>
                  <a:gd name="connsiteY1" fmla="*/ 67441 h 1087587"/>
                  <a:gd name="connsiteX2" fmla="*/ 476258 w 968126"/>
                  <a:gd name="connsiteY2" fmla="*/ 219841 h 1087587"/>
                  <a:gd name="connsiteX3" fmla="*/ 369101 w 968126"/>
                  <a:gd name="connsiteY3" fmla="*/ 141260 h 1087587"/>
                  <a:gd name="connsiteX4" fmla="*/ 123834 w 968126"/>
                  <a:gd name="connsiteY4" fmla="*/ 176978 h 1087587"/>
                  <a:gd name="connsiteX5" fmla="*/ 69064 w 968126"/>
                  <a:gd name="connsiteY5" fmla="*/ 427010 h 1087587"/>
                  <a:gd name="connsiteX6" fmla="*/ 7152 w 968126"/>
                  <a:gd name="connsiteY6" fmla="*/ 522260 h 1087587"/>
                  <a:gd name="connsiteX7" fmla="*/ 14296 w 968126"/>
                  <a:gd name="connsiteY7" fmla="*/ 662753 h 1087587"/>
                  <a:gd name="connsiteX8" fmla="*/ 104783 w 968126"/>
                  <a:gd name="connsiteY8" fmla="*/ 746097 h 1087587"/>
                  <a:gd name="connsiteX9" fmla="*/ 278614 w 968126"/>
                  <a:gd name="connsiteY9" fmla="*/ 750859 h 1087587"/>
                  <a:gd name="connsiteX10" fmla="*/ 235752 w 968126"/>
                  <a:gd name="connsiteY10" fmla="*/ 848491 h 1087587"/>
                  <a:gd name="connsiteX11" fmla="*/ 290521 w 968126"/>
                  <a:gd name="connsiteY11" fmla="*/ 917547 h 1087587"/>
                  <a:gd name="connsiteX12" fmla="*/ 392914 w 968126"/>
                  <a:gd name="connsiteY12" fmla="*/ 915166 h 1087587"/>
                  <a:gd name="connsiteX13" fmla="*/ 416727 w 968126"/>
                  <a:gd name="connsiteY13" fmla="*/ 1017560 h 1087587"/>
                  <a:gd name="connsiteX14" fmla="*/ 514358 w 968126"/>
                  <a:gd name="connsiteY14" fmla="*/ 1084235 h 1087587"/>
                  <a:gd name="connsiteX15" fmla="*/ 685808 w 968126"/>
                  <a:gd name="connsiteY15" fmla="*/ 1062803 h 1087587"/>
                  <a:gd name="connsiteX16" fmla="*/ 742958 w 968126"/>
                  <a:gd name="connsiteY16" fmla="*/ 936597 h 1087587"/>
                  <a:gd name="connsiteX17" fmla="*/ 876308 w 968126"/>
                  <a:gd name="connsiteY17" fmla="*/ 965172 h 1087587"/>
                  <a:gd name="connsiteX18" fmla="*/ 966796 w 968126"/>
                  <a:gd name="connsiteY18" fmla="*/ 891353 h 1087587"/>
                  <a:gd name="connsiteX19" fmla="*/ 926314 w 968126"/>
                  <a:gd name="connsiteY19" fmla="*/ 766 h 1087587"/>
                  <a:gd name="connsiteX0" fmla="*/ 926314 w 968126"/>
                  <a:gd name="connsiteY0" fmla="*/ 766 h 1087587"/>
                  <a:gd name="connsiteX1" fmla="*/ 666758 w 968126"/>
                  <a:gd name="connsiteY1" fmla="*/ 67441 h 1087587"/>
                  <a:gd name="connsiteX2" fmla="*/ 476258 w 968126"/>
                  <a:gd name="connsiteY2" fmla="*/ 219841 h 1087587"/>
                  <a:gd name="connsiteX3" fmla="*/ 369101 w 968126"/>
                  <a:gd name="connsiteY3" fmla="*/ 141260 h 1087587"/>
                  <a:gd name="connsiteX4" fmla="*/ 123834 w 968126"/>
                  <a:gd name="connsiteY4" fmla="*/ 176978 h 1087587"/>
                  <a:gd name="connsiteX5" fmla="*/ 69064 w 968126"/>
                  <a:gd name="connsiteY5" fmla="*/ 427010 h 1087587"/>
                  <a:gd name="connsiteX6" fmla="*/ 7152 w 968126"/>
                  <a:gd name="connsiteY6" fmla="*/ 522260 h 1087587"/>
                  <a:gd name="connsiteX7" fmla="*/ 14296 w 968126"/>
                  <a:gd name="connsiteY7" fmla="*/ 662753 h 1087587"/>
                  <a:gd name="connsiteX8" fmla="*/ 104783 w 968126"/>
                  <a:gd name="connsiteY8" fmla="*/ 746097 h 1087587"/>
                  <a:gd name="connsiteX9" fmla="*/ 278614 w 968126"/>
                  <a:gd name="connsiteY9" fmla="*/ 750859 h 1087587"/>
                  <a:gd name="connsiteX10" fmla="*/ 235752 w 968126"/>
                  <a:gd name="connsiteY10" fmla="*/ 848491 h 1087587"/>
                  <a:gd name="connsiteX11" fmla="*/ 290521 w 968126"/>
                  <a:gd name="connsiteY11" fmla="*/ 917547 h 1087587"/>
                  <a:gd name="connsiteX12" fmla="*/ 392914 w 968126"/>
                  <a:gd name="connsiteY12" fmla="*/ 915166 h 1087587"/>
                  <a:gd name="connsiteX13" fmla="*/ 416727 w 968126"/>
                  <a:gd name="connsiteY13" fmla="*/ 1017560 h 1087587"/>
                  <a:gd name="connsiteX14" fmla="*/ 514358 w 968126"/>
                  <a:gd name="connsiteY14" fmla="*/ 1084235 h 1087587"/>
                  <a:gd name="connsiteX15" fmla="*/ 685808 w 968126"/>
                  <a:gd name="connsiteY15" fmla="*/ 1062803 h 1087587"/>
                  <a:gd name="connsiteX16" fmla="*/ 742958 w 968126"/>
                  <a:gd name="connsiteY16" fmla="*/ 936597 h 1087587"/>
                  <a:gd name="connsiteX17" fmla="*/ 876308 w 968126"/>
                  <a:gd name="connsiteY17" fmla="*/ 965172 h 1087587"/>
                  <a:gd name="connsiteX18" fmla="*/ 966796 w 968126"/>
                  <a:gd name="connsiteY18" fmla="*/ 891353 h 1087587"/>
                  <a:gd name="connsiteX19" fmla="*/ 926314 w 968126"/>
                  <a:gd name="connsiteY19" fmla="*/ 766 h 1087587"/>
                  <a:gd name="connsiteX0" fmla="*/ 926314 w 968126"/>
                  <a:gd name="connsiteY0" fmla="*/ 766 h 1087587"/>
                  <a:gd name="connsiteX1" fmla="*/ 666758 w 968126"/>
                  <a:gd name="connsiteY1" fmla="*/ 67441 h 1087587"/>
                  <a:gd name="connsiteX2" fmla="*/ 476258 w 968126"/>
                  <a:gd name="connsiteY2" fmla="*/ 219841 h 1087587"/>
                  <a:gd name="connsiteX3" fmla="*/ 369101 w 968126"/>
                  <a:gd name="connsiteY3" fmla="*/ 141260 h 1087587"/>
                  <a:gd name="connsiteX4" fmla="*/ 123834 w 968126"/>
                  <a:gd name="connsiteY4" fmla="*/ 176978 h 1087587"/>
                  <a:gd name="connsiteX5" fmla="*/ 69064 w 968126"/>
                  <a:gd name="connsiteY5" fmla="*/ 427010 h 1087587"/>
                  <a:gd name="connsiteX6" fmla="*/ 7152 w 968126"/>
                  <a:gd name="connsiteY6" fmla="*/ 522260 h 1087587"/>
                  <a:gd name="connsiteX7" fmla="*/ 14296 w 968126"/>
                  <a:gd name="connsiteY7" fmla="*/ 662753 h 1087587"/>
                  <a:gd name="connsiteX8" fmla="*/ 104783 w 968126"/>
                  <a:gd name="connsiteY8" fmla="*/ 746097 h 1087587"/>
                  <a:gd name="connsiteX9" fmla="*/ 278614 w 968126"/>
                  <a:gd name="connsiteY9" fmla="*/ 750859 h 1087587"/>
                  <a:gd name="connsiteX10" fmla="*/ 235752 w 968126"/>
                  <a:gd name="connsiteY10" fmla="*/ 848491 h 1087587"/>
                  <a:gd name="connsiteX11" fmla="*/ 290521 w 968126"/>
                  <a:gd name="connsiteY11" fmla="*/ 917547 h 1087587"/>
                  <a:gd name="connsiteX12" fmla="*/ 392914 w 968126"/>
                  <a:gd name="connsiteY12" fmla="*/ 915166 h 1087587"/>
                  <a:gd name="connsiteX13" fmla="*/ 416727 w 968126"/>
                  <a:gd name="connsiteY13" fmla="*/ 1017560 h 1087587"/>
                  <a:gd name="connsiteX14" fmla="*/ 514358 w 968126"/>
                  <a:gd name="connsiteY14" fmla="*/ 1084235 h 1087587"/>
                  <a:gd name="connsiteX15" fmla="*/ 685808 w 968126"/>
                  <a:gd name="connsiteY15" fmla="*/ 1062803 h 1087587"/>
                  <a:gd name="connsiteX16" fmla="*/ 742958 w 968126"/>
                  <a:gd name="connsiteY16" fmla="*/ 936597 h 1087587"/>
                  <a:gd name="connsiteX17" fmla="*/ 876308 w 968126"/>
                  <a:gd name="connsiteY17" fmla="*/ 965172 h 1087587"/>
                  <a:gd name="connsiteX18" fmla="*/ 966796 w 968126"/>
                  <a:gd name="connsiteY18" fmla="*/ 891353 h 1087587"/>
                  <a:gd name="connsiteX19" fmla="*/ 926314 w 968126"/>
                  <a:gd name="connsiteY19" fmla="*/ 766 h 1087587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6806"/>
                  <a:gd name="connsiteY0" fmla="*/ 766 h 1089781"/>
                  <a:gd name="connsiteX1" fmla="*/ 666758 w 966806"/>
                  <a:gd name="connsiteY1" fmla="*/ 67441 h 1089781"/>
                  <a:gd name="connsiteX2" fmla="*/ 476258 w 966806"/>
                  <a:gd name="connsiteY2" fmla="*/ 219841 h 1089781"/>
                  <a:gd name="connsiteX3" fmla="*/ 369101 w 966806"/>
                  <a:gd name="connsiteY3" fmla="*/ 141260 h 1089781"/>
                  <a:gd name="connsiteX4" fmla="*/ 123834 w 966806"/>
                  <a:gd name="connsiteY4" fmla="*/ 176978 h 1089781"/>
                  <a:gd name="connsiteX5" fmla="*/ 69064 w 966806"/>
                  <a:gd name="connsiteY5" fmla="*/ 427010 h 1089781"/>
                  <a:gd name="connsiteX6" fmla="*/ 7152 w 966806"/>
                  <a:gd name="connsiteY6" fmla="*/ 522260 h 1089781"/>
                  <a:gd name="connsiteX7" fmla="*/ 14296 w 966806"/>
                  <a:gd name="connsiteY7" fmla="*/ 662753 h 1089781"/>
                  <a:gd name="connsiteX8" fmla="*/ 104783 w 966806"/>
                  <a:gd name="connsiteY8" fmla="*/ 746097 h 1089781"/>
                  <a:gd name="connsiteX9" fmla="*/ 278614 w 966806"/>
                  <a:gd name="connsiteY9" fmla="*/ 750859 h 1089781"/>
                  <a:gd name="connsiteX10" fmla="*/ 235752 w 966806"/>
                  <a:gd name="connsiteY10" fmla="*/ 848491 h 1089781"/>
                  <a:gd name="connsiteX11" fmla="*/ 290521 w 966806"/>
                  <a:gd name="connsiteY11" fmla="*/ 917547 h 1089781"/>
                  <a:gd name="connsiteX12" fmla="*/ 392914 w 966806"/>
                  <a:gd name="connsiteY12" fmla="*/ 915166 h 1089781"/>
                  <a:gd name="connsiteX13" fmla="*/ 416727 w 966806"/>
                  <a:gd name="connsiteY13" fmla="*/ 1017560 h 1089781"/>
                  <a:gd name="connsiteX14" fmla="*/ 514358 w 966806"/>
                  <a:gd name="connsiteY14" fmla="*/ 1084235 h 1089781"/>
                  <a:gd name="connsiteX15" fmla="*/ 685808 w 966806"/>
                  <a:gd name="connsiteY15" fmla="*/ 1062803 h 1089781"/>
                  <a:gd name="connsiteX16" fmla="*/ 742958 w 966806"/>
                  <a:gd name="connsiteY16" fmla="*/ 936597 h 1089781"/>
                  <a:gd name="connsiteX17" fmla="*/ 876308 w 966806"/>
                  <a:gd name="connsiteY17" fmla="*/ 965172 h 1089781"/>
                  <a:gd name="connsiteX18" fmla="*/ 966796 w 966806"/>
                  <a:gd name="connsiteY18" fmla="*/ 891353 h 1089781"/>
                  <a:gd name="connsiteX19" fmla="*/ 926314 w 966806"/>
                  <a:gd name="connsiteY19" fmla="*/ 766 h 1089781"/>
                  <a:gd name="connsiteX0" fmla="*/ 926314 w 957630"/>
                  <a:gd name="connsiteY0" fmla="*/ 53985 h 1143000"/>
                  <a:gd name="connsiteX1" fmla="*/ 666758 w 957630"/>
                  <a:gd name="connsiteY1" fmla="*/ 120660 h 1143000"/>
                  <a:gd name="connsiteX2" fmla="*/ 476258 w 957630"/>
                  <a:gd name="connsiteY2" fmla="*/ 273060 h 1143000"/>
                  <a:gd name="connsiteX3" fmla="*/ 369101 w 957630"/>
                  <a:gd name="connsiteY3" fmla="*/ 194479 h 1143000"/>
                  <a:gd name="connsiteX4" fmla="*/ 123834 w 957630"/>
                  <a:gd name="connsiteY4" fmla="*/ 230197 h 1143000"/>
                  <a:gd name="connsiteX5" fmla="*/ 69064 w 957630"/>
                  <a:gd name="connsiteY5" fmla="*/ 480229 h 1143000"/>
                  <a:gd name="connsiteX6" fmla="*/ 7152 w 957630"/>
                  <a:gd name="connsiteY6" fmla="*/ 575479 h 1143000"/>
                  <a:gd name="connsiteX7" fmla="*/ 14296 w 957630"/>
                  <a:gd name="connsiteY7" fmla="*/ 715972 h 1143000"/>
                  <a:gd name="connsiteX8" fmla="*/ 104783 w 957630"/>
                  <a:gd name="connsiteY8" fmla="*/ 799316 h 1143000"/>
                  <a:gd name="connsiteX9" fmla="*/ 278614 w 957630"/>
                  <a:gd name="connsiteY9" fmla="*/ 804078 h 1143000"/>
                  <a:gd name="connsiteX10" fmla="*/ 235752 w 957630"/>
                  <a:gd name="connsiteY10" fmla="*/ 901710 h 1143000"/>
                  <a:gd name="connsiteX11" fmla="*/ 290521 w 957630"/>
                  <a:gd name="connsiteY11" fmla="*/ 970766 h 1143000"/>
                  <a:gd name="connsiteX12" fmla="*/ 392914 w 957630"/>
                  <a:gd name="connsiteY12" fmla="*/ 968385 h 1143000"/>
                  <a:gd name="connsiteX13" fmla="*/ 416727 w 957630"/>
                  <a:gd name="connsiteY13" fmla="*/ 1070779 h 1143000"/>
                  <a:gd name="connsiteX14" fmla="*/ 514358 w 957630"/>
                  <a:gd name="connsiteY14" fmla="*/ 1137454 h 1143000"/>
                  <a:gd name="connsiteX15" fmla="*/ 685808 w 957630"/>
                  <a:gd name="connsiteY15" fmla="*/ 1116022 h 1143000"/>
                  <a:gd name="connsiteX16" fmla="*/ 742958 w 957630"/>
                  <a:gd name="connsiteY16" fmla="*/ 989816 h 1143000"/>
                  <a:gd name="connsiteX17" fmla="*/ 876308 w 957630"/>
                  <a:gd name="connsiteY17" fmla="*/ 1018391 h 1143000"/>
                  <a:gd name="connsiteX18" fmla="*/ 952509 w 957630"/>
                  <a:gd name="connsiteY18" fmla="*/ 949335 h 1143000"/>
                  <a:gd name="connsiteX19" fmla="*/ 926314 w 957630"/>
                  <a:gd name="connsiteY19" fmla="*/ 53985 h 114300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69101 w 952526"/>
                  <a:gd name="connsiteY3" fmla="*/ 141429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69101 w 952526"/>
                  <a:gd name="connsiteY3" fmla="*/ 141429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69101 w 952526"/>
                  <a:gd name="connsiteY3" fmla="*/ 141429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36178 w 962390"/>
                  <a:gd name="connsiteY0" fmla="*/ 935 h 1089950"/>
                  <a:gd name="connsiteX1" fmla="*/ 676622 w 962390"/>
                  <a:gd name="connsiteY1" fmla="*/ 67610 h 1089950"/>
                  <a:gd name="connsiteX2" fmla="*/ 486122 w 962390"/>
                  <a:gd name="connsiteY2" fmla="*/ 220010 h 1089950"/>
                  <a:gd name="connsiteX3" fmla="*/ 333721 w 962390"/>
                  <a:gd name="connsiteY3" fmla="*/ 150954 h 1089950"/>
                  <a:gd name="connsiteX4" fmla="*/ 94407 w 962390"/>
                  <a:gd name="connsiteY4" fmla="*/ 217628 h 1089950"/>
                  <a:gd name="connsiteX5" fmla="*/ 72975 w 962390"/>
                  <a:gd name="connsiteY5" fmla="*/ 430751 h 1089950"/>
                  <a:gd name="connsiteX6" fmla="*/ 2728 w 962390"/>
                  <a:gd name="connsiteY6" fmla="*/ 539097 h 1089950"/>
                  <a:gd name="connsiteX7" fmla="*/ 24160 w 962390"/>
                  <a:gd name="connsiteY7" fmla="*/ 662922 h 1089950"/>
                  <a:gd name="connsiteX8" fmla="*/ 114647 w 962390"/>
                  <a:gd name="connsiteY8" fmla="*/ 746266 h 1089950"/>
                  <a:gd name="connsiteX9" fmla="*/ 288478 w 962390"/>
                  <a:gd name="connsiteY9" fmla="*/ 751028 h 1089950"/>
                  <a:gd name="connsiteX10" fmla="*/ 245616 w 962390"/>
                  <a:gd name="connsiteY10" fmla="*/ 848660 h 1089950"/>
                  <a:gd name="connsiteX11" fmla="*/ 300385 w 962390"/>
                  <a:gd name="connsiteY11" fmla="*/ 917716 h 1089950"/>
                  <a:gd name="connsiteX12" fmla="*/ 402778 w 962390"/>
                  <a:gd name="connsiteY12" fmla="*/ 915335 h 1089950"/>
                  <a:gd name="connsiteX13" fmla="*/ 426591 w 962390"/>
                  <a:gd name="connsiteY13" fmla="*/ 1017729 h 1089950"/>
                  <a:gd name="connsiteX14" fmla="*/ 524222 w 962390"/>
                  <a:gd name="connsiteY14" fmla="*/ 1084404 h 1089950"/>
                  <a:gd name="connsiteX15" fmla="*/ 695672 w 962390"/>
                  <a:gd name="connsiteY15" fmla="*/ 1062972 h 1089950"/>
                  <a:gd name="connsiteX16" fmla="*/ 752822 w 962390"/>
                  <a:gd name="connsiteY16" fmla="*/ 936766 h 1089950"/>
                  <a:gd name="connsiteX17" fmla="*/ 886172 w 962390"/>
                  <a:gd name="connsiteY17" fmla="*/ 965341 h 1089950"/>
                  <a:gd name="connsiteX18" fmla="*/ 962373 w 962390"/>
                  <a:gd name="connsiteY18" fmla="*/ 896285 h 1089950"/>
                  <a:gd name="connsiteX19" fmla="*/ 936178 w 962390"/>
                  <a:gd name="connsiteY19" fmla="*/ 935 h 1089950"/>
                  <a:gd name="connsiteX0" fmla="*/ 936178 w 962390"/>
                  <a:gd name="connsiteY0" fmla="*/ 935 h 1089950"/>
                  <a:gd name="connsiteX1" fmla="*/ 676622 w 962390"/>
                  <a:gd name="connsiteY1" fmla="*/ 67610 h 1089950"/>
                  <a:gd name="connsiteX2" fmla="*/ 486122 w 962390"/>
                  <a:gd name="connsiteY2" fmla="*/ 220010 h 1089950"/>
                  <a:gd name="connsiteX3" fmla="*/ 333721 w 962390"/>
                  <a:gd name="connsiteY3" fmla="*/ 150954 h 1089950"/>
                  <a:gd name="connsiteX4" fmla="*/ 94407 w 962390"/>
                  <a:gd name="connsiteY4" fmla="*/ 217628 h 1089950"/>
                  <a:gd name="connsiteX5" fmla="*/ 72975 w 962390"/>
                  <a:gd name="connsiteY5" fmla="*/ 430751 h 1089950"/>
                  <a:gd name="connsiteX6" fmla="*/ 2728 w 962390"/>
                  <a:gd name="connsiteY6" fmla="*/ 539097 h 1089950"/>
                  <a:gd name="connsiteX7" fmla="*/ 24160 w 962390"/>
                  <a:gd name="connsiteY7" fmla="*/ 662922 h 1089950"/>
                  <a:gd name="connsiteX8" fmla="*/ 114647 w 962390"/>
                  <a:gd name="connsiteY8" fmla="*/ 746266 h 1089950"/>
                  <a:gd name="connsiteX9" fmla="*/ 288478 w 962390"/>
                  <a:gd name="connsiteY9" fmla="*/ 751028 h 1089950"/>
                  <a:gd name="connsiteX10" fmla="*/ 245616 w 962390"/>
                  <a:gd name="connsiteY10" fmla="*/ 848660 h 1089950"/>
                  <a:gd name="connsiteX11" fmla="*/ 300385 w 962390"/>
                  <a:gd name="connsiteY11" fmla="*/ 917716 h 1089950"/>
                  <a:gd name="connsiteX12" fmla="*/ 402778 w 962390"/>
                  <a:gd name="connsiteY12" fmla="*/ 915335 h 1089950"/>
                  <a:gd name="connsiteX13" fmla="*/ 426591 w 962390"/>
                  <a:gd name="connsiteY13" fmla="*/ 1017729 h 1089950"/>
                  <a:gd name="connsiteX14" fmla="*/ 524222 w 962390"/>
                  <a:gd name="connsiteY14" fmla="*/ 1084404 h 1089950"/>
                  <a:gd name="connsiteX15" fmla="*/ 695672 w 962390"/>
                  <a:gd name="connsiteY15" fmla="*/ 1062972 h 1089950"/>
                  <a:gd name="connsiteX16" fmla="*/ 752822 w 962390"/>
                  <a:gd name="connsiteY16" fmla="*/ 936766 h 1089950"/>
                  <a:gd name="connsiteX17" fmla="*/ 886172 w 962390"/>
                  <a:gd name="connsiteY17" fmla="*/ 965341 h 1089950"/>
                  <a:gd name="connsiteX18" fmla="*/ 962373 w 962390"/>
                  <a:gd name="connsiteY18" fmla="*/ 896285 h 1089950"/>
                  <a:gd name="connsiteX19" fmla="*/ 936178 w 962390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174202 w 962414"/>
                  <a:gd name="connsiteY3" fmla="*/ 175957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3283 h 1092298"/>
                  <a:gd name="connsiteX1" fmla="*/ 676646 w 962414"/>
                  <a:gd name="connsiteY1" fmla="*/ 69958 h 1092298"/>
                  <a:gd name="connsiteX2" fmla="*/ 194443 w 962414"/>
                  <a:gd name="connsiteY2" fmla="*/ 459292 h 1092298"/>
                  <a:gd name="connsiteX3" fmla="*/ 174202 w 962414"/>
                  <a:gd name="connsiteY3" fmla="*/ 178305 h 1092298"/>
                  <a:gd name="connsiteX4" fmla="*/ 94431 w 962414"/>
                  <a:gd name="connsiteY4" fmla="*/ 219976 h 1092298"/>
                  <a:gd name="connsiteX5" fmla="*/ 72999 w 962414"/>
                  <a:gd name="connsiteY5" fmla="*/ 433099 h 1092298"/>
                  <a:gd name="connsiteX6" fmla="*/ 2752 w 962414"/>
                  <a:gd name="connsiteY6" fmla="*/ 541445 h 1092298"/>
                  <a:gd name="connsiteX7" fmla="*/ 24184 w 962414"/>
                  <a:gd name="connsiteY7" fmla="*/ 665270 h 1092298"/>
                  <a:gd name="connsiteX8" fmla="*/ 115861 w 962414"/>
                  <a:gd name="connsiteY8" fmla="*/ 756948 h 1092298"/>
                  <a:gd name="connsiteX9" fmla="*/ 288502 w 962414"/>
                  <a:gd name="connsiteY9" fmla="*/ 753376 h 1092298"/>
                  <a:gd name="connsiteX10" fmla="*/ 245640 w 962414"/>
                  <a:gd name="connsiteY10" fmla="*/ 851008 h 1092298"/>
                  <a:gd name="connsiteX11" fmla="*/ 300409 w 962414"/>
                  <a:gd name="connsiteY11" fmla="*/ 920064 h 1092298"/>
                  <a:gd name="connsiteX12" fmla="*/ 402802 w 962414"/>
                  <a:gd name="connsiteY12" fmla="*/ 917683 h 1092298"/>
                  <a:gd name="connsiteX13" fmla="*/ 426615 w 962414"/>
                  <a:gd name="connsiteY13" fmla="*/ 1020077 h 1092298"/>
                  <a:gd name="connsiteX14" fmla="*/ 524246 w 962414"/>
                  <a:gd name="connsiteY14" fmla="*/ 1086752 h 1092298"/>
                  <a:gd name="connsiteX15" fmla="*/ 695696 w 962414"/>
                  <a:gd name="connsiteY15" fmla="*/ 1065320 h 1092298"/>
                  <a:gd name="connsiteX16" fmla="*/ 752846 w 962414"/>
                  <a:gd name="connsiteY16" fmla="*/ 939114 h 1092298"/>
                  <a:gd name="connsiteX17" fmla="*/ 886196 w 962414"/>
                  <a:gd name="connsiteY17" fmla="*/ 967689 h 1092298"/>
                  <a:gd name="connsiteX18" fmla="*/ 962397 w 962414"/>
                  <a:gd name="connsiteY18" fmla="*/ 898633 h 1092298"/>
                  <a:gd name="connsiteX19" fmla="*/ 936202 w 962414"/>
                  <a:gd name="connsiteY19" fmla="*/ 3283 h 1092298"/>
                  <a:gd name="connsiteX0" fmla="*/ 936202 w 1004459"/>
                  <a:gd name="connsiteY0" fmla="*/ 2852 h 1091867"/>
                  <a:gd name="connsiteX1" fmla="*/ 146818 w 1004459"/>
                  <a:gd name="connsiteY1" fmla="*/ 608880 h 1091867"/>
                  <a:gd name="connsiteX2" fmla="*/ 194443 w 1004459"/>
                  <a:gd name="connsiteY2" fmla="*/ 458861 h 1091867"/>
                  <a:gd name="connsiteX3" fmla="*/ 174202 w 1004459"/>
                  <a:gd name="connsiteY3" fmla="*/ 177874 h 1091867"/>
                  <a:gd name="connsiteX4" fmla="*/ 94431 w 1004459"/>
                  <a:gd name="connsiteY4" fmla="*/ 219545 h 1091867"/>
                  <a:gd name="connsiteX5" fmla="*/ 72999 w 1004459"/>
                  <a:gd name="connsiteY5" fmla="*/ 432668 h 1091867"/>
                  <a:gd name="connsiteX6" fmla="*/ 2752 w 1004459"/>
                  <a:gd name="connsiteY6" fmla="*/ 541014 h 1091867"/>
                  <a:gd name="connsiteX7" fmla="*/ 24184 w 1004459"/>
                  <a:gd name="connsiteY7" fmla="*/ 664839 h 1091867"/>
                  <a:gd name="connsiteX8" fmla="*/ 115861 w 1004459"/>
                  <a:gd name="connsiteY8" fmla="*/ 756517 h 1091867"/>
                  <a:gd name="connsiteX9" fmla="*/ 288502 w 1004459"/>
                  <a:gd name="connsiteY9" fmla="*/ 752945 h 1091867"/>
                  <a:gd name="connsiteX10" fmla="*/ 245640 w 1004459"/>
                  <a:gd name="connsiteY10" fmla="*/ 850577 h 1091867"/>
                  <a:gd name="connsiteX11" fmla="*/ 300409 w 1004459"/>
                  <a:gd name="connsiteY11" fmla="*/ 919633 h 1091867"/>
                  <a:gd name="connsiteX12" fmla="*/ 402802 w 1004459"/>
                  <a:gd name="connsiteY12" fmla="*/ 917252 h 1091867"/>
                  <a:gd name="connsiteX13" fmla="*/ 426615 w 1004459"/>
                  <a:gd name="connsiteY13" fmla="*/ 1019646 h 1091867"/>
                  <a:gd name="connsiteX14" fmla="*/ 524246 w 1004459"/>
                  <a:gd name="connsiteY14" fmla="*/ 1086321 h 1091867"/>
                  <a:gd name="connsiteX15" fmla="*/ 695696 w 1004459"/>
                  <a:gd name="connsiteY15" fmla="*/ 1064889 h 1091867"/>
                  <a:gd name="connsiteX16" fmla="*/ 752846 w 1004459"/>
                  <a:gd name="connsiteY16" fmla="*/ 938683 h 1091867"/>
                  <a:gd name="connsiteX17" fmla="*/ 886196 w 1004459"/>
                  <a:gd name="connsiteY17" fmla="*/ 967258 h 1091867"/>
                  <a:gd name="connsiteX18" fmla="*/ 962397 w 1004459"/>
                  <a:gd name="connsiteY18" fmla="*/ 898202 h 1091867"/>
                  <a:gd name="connsiteX19" fmla="*/ 936202 w 1004459"/>
                  <a:gd name="connsiteY19" fmla="*/ 2852 h 1091867"/>
                  <a:gd name="connsiteX0" fmla="*/ 318267 w 1000208"/>
                  <a:gd name="connsiteY0" fmla="*/ 517875 h 930615"/>
                  <a:gd name="connsiteX1" fmla="*/ 146818 w 1000208"/>
                  <a:gd name="connsiteY1" fmla="*/ 447628 h 930615"/>
                  <a:gd name="connsiteX2" fmla="*/ 194443 w 1000208"/>
                  <a:gd name="connsiteY2" fmla="*/ 297609 h 930615"/>
                  <a:gd name="connsiteX3" fmla="*/ 174202 w 1000208"/>
                  <a:gd name="connsiteY3" fmla="*/ 16622 h 930615"/>
                  <a:gd name="connsiteX4" fmla="*/ 94431 w 1000208"/>
                  <a:gd name="connsiteY4" fmla="*/ 58293 h 930615"/>
                  <a:gd name="connsiteX5" fmla="*/ 72999 w 1000208"/>
                  <a:gd name="connsiteY5" fmla="*/ 271416 h 930615"/>
                  <a:gd name="connsiteX6" fmla="*/ 2752 w 1000208"/>
                  <a:gd name="connsiteY6" fmla="*/ 379762 h 930615"/>
                  <a:gd name="connsiteX7" fmla="*/ 24184 w 1000208"/>
                  <a:gd name="connsiteY7" fmla="*/ 503587 h 930615"/>
                  <a:gd name="connsiteX8" fmla="*/ 115861 w 1000208"/>
                  <a:gd name="connsiteY8" fmla="*/ 595265 h 930615"/>
                  <a:gd name="connsiteX9" fmla="*/ 288502 w 1000208"/>
                  <a:gd name="connsiteY9" fmla="*/ 591693 h 930615"/>
                  <a:gd name="connsiteX10" fmla="*/ 245640 w 1000208"/>
                  <a:gd name="connsiteY10" fmla="*/ 689325 h 930615"/>
                  <a:gd name="connsiteX11" fmla="*/ 300409 w 1000208"/>
                  <a:gd name="connsiteY11" fmla="*/ 758381 h 930615"/>
                  <a:gd name="connsiteX12" fmla="*/ 402802 w 1000208"/>
                  <a:gd name="connsiteY12" fmla="*/ 756000 h 930615"/>
                  <a:gd name="connsiteX13" fmla="*/ 426615 w 1000208"/>
                  <a:gd name="connsiteY13" fmla="*/ 858394 h 930615"/>
                  <a:gd name="connsiteX14" fmla="*/ 524246 w 1000208"/>
                  <a:gd name="connsiteY14" fmla="*/ 925069 h 930615"/>
                  <a:gd name="connsiteX15" fmla="*/ 695696 w 1000208"/>
                  <a:gd name="connsiteY15" fmla="*/ 903637 h 930615"/>
                  <a:gd name="connsiteX16" fmla="*/ 752846 w 1000208"/>
                  <a:gd name="connsiteY16" fmla="*/ 777431 h 930615"/>
                  <a:gd name="connsiteX17" fmla="*/ 886196 w 1000208"/>
                  <a:gd name="connsiteY17" fmla="*/ 806006 h 930615"/>
                  <a:gd name="connsiteX18" fmla="*/ 962397 w 1000208"/>
                  <a:gd name="connsiteY18" fmla="*/ 736950 h 930615"/>
                  <a:gd name="connsiteX19" fmla="*/ 318267 w 1000208"/>
                  <a:gd name="connsiteY19" fmla="*/ 517875 h 930615"/>
                  <a:gd name="connsiteX0" fmla="*/ 318267 w 997340"/>
                  <a:gd name="connsiteY0" fmla="*/ 517875 h 930615"/>
                  <a:gd name="connsiteX1" fmla="*/ 146818 w 997340"/>
                  <a:gd name="connsiteY1" fmla="*/ 447628 h 930615"/>
                  <a:gd name="connsiteX2" fmla="*/ 194443 w 997340"/>
                  <a:gd name="connsiteY2" fmla="*/ 297609 h 930615"/>
                  <a:gd name="connsiteX3" fmla="*/ 174202 w 997340"/>
                  <a:gd name="connsiteY3" fmla="*/ 16622 h 930615"/>
                  <a:gd name="connsiteX4" fmla="*/ 94431 w 997340"/>
                  <a:gd name="connsiteY4" fmla="*/ 58293 h 930615"/>
                  <a:gd name="connsiteX5" fmla="*/ 72999 w 997340"/>
                  <a:gd name="connsiteY5" fmla="*/ 271416 h 930615"/>
                  <a:gd name="connsiteX6" fmla="*/ 2752 w 997340"/>
                  <a:gd name="connsiteY6" fmla="*/ 379762 h 930615"/>
                  <a:gd name="connsiteX7" fmla="*/ 24184 w 997340"/>
                  <a:gd name="connsiteY7" fmla="*/ 503587 h 930615"/>
                  <a:gd name="connsiteX8" fmla="*/ 115861 w 997340"/>
                  <a:gd name="connsiteY8" fmla="*/ 595265 h 930615"/>
                  <a:gd name="connsiteX9" fmla="*/ 288502 w 997340"/>
                  <a:gd name="connsiteY9" fmla="*/ 591693 h 930615"/>
                  <a:gd name="connsiteX10" fmla="*/ 245640 w 997340"/>
                  <a:gd name="connsiteY10" fmla="*/ 689325 h 930615"/>
                  <a:gd name="connsiteX11" fmla="*/ 300409 w 997340"/>
                  <a:gd name="connsiteY11" fmla="*/ 758381 h 930615"/>
                  <a:gd name="connsiteX12" fmla="*/ 402802 w 997340"/>
                  <a:gd name="connsiteY12" fmla="*/ 756000 h 930615"/>
                  <a:gd name="connsiteX13" fmla="*/ 426615 w 997340"/>
                  <a:gd name="connsiteY13" fmla="*/ 858394 h 930615"/>
                  <a:gd name="connsiteX14" fmla="*/ 524246 w 997340"/>
                  <a:gd name="connsiteY14" fmla="*/ 925069 h 930615"/>
                  <a:gd name="connsiteX15" fmla="*/ 695696 w 997340"/>
                  <a:gd name="connsiteY15" fmla="*/ 903637 h 930615"/>
                  <a:gd name="connsiteX16" fmla="*/ 752846 w 997340"/>
                  <a:gd name="connsiteY16" fmla="*/ 777431 h 930615"/>
                  <a:gd name="connsiteX17" fmla="*/ 886196 w 997340"/>
                  <a:gd name="connsiteY17" fmla="*/ 806006 h 930615"/>
                  <a:gd name="connsiteX18" fmla="*/ 962397 w 997340"/>
                  <a:gd name="connsiteY18" fmla="*/ 736950 h 930615"/>
                  <a:gd name="connsiteX19" fmla="*/ 357649 w 997340"/>
                  <a:gd name="connsiteY19" fmla="*/ 656684 h 930615"/>
                  <a:gd name="connsiteX20" fmla="*/ 318267 w 997340"/>
                  <a:gd name="connsiteY20" fmla="*/ 517875 h 930615"/>
                  <a:gd name="connsiteX0" fmla="*/ 318267 w 982133"/>
                  <a:gd name="connsiteY0" fmla="*/ 517875 h 930615"/>
                  <a:gd name="connsiteX1" fmla="*/ 146818 w 982133"/>
                  <a:gd name="connsiteY1" fmla="*/ 447628 h 930615"/>
                  <a:gd name="connsiteX2" fmla="*/ 194443 w 982133"/>
                  <a:gd name="connsiteY2" fmla="*/ 297609 h 930615"/>
                  <a:gd name="connsiteX3" fmla="*/ 174202 w 982133"/>
                  <a:gd name="connsiteY3" fmla="*/ 16622 h 930615"/>
                  <a:gd name="connsiteX4" fmla="*/ 94431 w 982133"/>
                  <a:gd name="connsiteY4" fmla="*/ 58293 h 930615"/>
                  <a:gd name="connsiteX5" fmla="*/ 72999 w 982133"/>
                  <a:gd name="connsiteY5" fmla="*/ 271416 h 930615"/>
                  <a:gd name="connsiteX6" fmla="*/ 2752 w 982133"/>
                  <a:gd name="connsiteY6" fmla="*/ 379762 h 930615"/>
                  <a:gd name="connsiteX7" fmla="*/ 24184 w 982133"/>
                  <a:gd name="connsiteY7" fmla="*/ 503587 h 930615"/>
                  <a:gd name="connsiteX8" fmla="*/ 115861 w 982133"/>
                  <a:gd name="connsiteY8" fmla="*/ 595265 h 930615"/>
                  <a:gd name="connsiteX9" fmla="*/ 288502 w 982133"/>
                  <a:gd name="connsiteY9" fmla="*/ 591693 h 930615"/>
                  <a:gd name="connsiteX10" fmla="*/ 245640 w 982133"/>
                  <a:gd name="connsiteY10" fmla="*/ 689325 h 930615"/>
                  <a:gd name="connsiteX11" fmla="*/ 300409 w 982133"/>
                  <a:gd name="connsiteY11" fmla="*/ 758381 h 930615"/>
                  <a:gd name="connsiteX12" fmla="*/ 402802 w 982133"/>
                  <a:gd name="connsiteY12" fmla="*/ 756000 h 930615"/>
                  <a:gd name="connsiteX13" fmla="*/ 426615 w 982133"/>
                  <a:gd name="connsiteY13" fmla="*/ 858394 h 930615"/>
                  <a:gd name="connsiteX14" fmla="*/ 524246 w 982133"/>
                  <a:gd name="connsiteY14" fmla="*/ 925069 h 930615"/>
                  <a:gd name="connsiteX15" fmla="*/ 695696 w 982133"/>
                  <a:gd name="connsiteY15" fmla="*/ 903637 h 930615"/>
                  <a:gd name="connsiteX16" fmla="*/ 752846 w 982133"/>
                  <a:gd name="connsiteY16" fmla="*/ 777431 h 930615"/>
                  <a:gd name="connsiteX17" fmla="*/ 886196 w 982133"/>
                  <a:gd name="connsiteY17" fmla="*/ 806006 h 930615"/>
                  <a:gd name="connsiteX18" fmla="*/ 962397 w 982133"/>
                  <a:gd name="connsiteY18" fmla="*/ 736950 h 930615"/>
                  <a:gd name="connsiteX19" fmla="*/ 568389 w 982133"/>
                  <a:gd name="connsiteY19" fmla="*/ 829325 h 930615"/>
                  <a:gd name="connsiteX20" fmla="*/ 357649 w 982133"/>
                  <a:gd name="connsiteY20" fmla="*/ 656684 h 930615"/>
                  <a:gd name="connsiteX21" fmla="*/ 318267 w 982133"/>
                  <a:gd name="connsiteY21" fmla="*/ 517875 h 930615"/>
                  <a:gd name="connsiteX0" fmla="*/ 318267 w 969816"/>
                  <a:gd name="connsiteY0" fmla="*/ 517875 h 930615"/>
                  <a:gd name="connsiteX1" fmla="*/ 146818 w 969816"/>
                  <a:gd name="connsiteY1" fmla="*/ 447628 h 930615"/>
                  <a:gd name="connsiteX2" fmla="*/ 194443 w 969816"/>
                  <a:gd name="connsiteY2" fmla="*/ 297609 h 930615"/>
                  <a:gd name="connsiteX3" fmla="*/ 174202 w 969816"/>
                  <a:gd name="connsiteY3" fmla="*/ 16622 h 930615"/>
                  <a:gd name="connsiteX4" fmla="*/ 94431 w 969816"/>
                  <a:gd name="connsiteY4" fmla="*/ 58293 h 930615"/>
                  <a:gd name="connsiteX5" fmla="*/ 72999 w 969816"/>
                  <a:gd name="connsiteY5" fmla="*/ 271416 h 930615"/>
                  <a:gd name="connsiteX6" fmla="*/ 2752 w 969816"/>
                  <a:gd name="connsiteY6" fmla="*/ 379762 h 930615"/>
                  <a:gd name="connsiteX7" fmla="*/ 24184 w 969816"/>
                  <a:gd name="connsiteY7" fmla="*/ 503587 h 930615"/>
                  <a:gd name="connsiteX8" fmla="*/ 115861 w 969816"/>
                  <a:gd name="connsiteY8" fmla="*/ 595265 h 930615"/>
                  <a:gd name="connsiteX9" fmla="*/ 288502 w 969816"/>
                  <a:gd name="connsiteY9" fmla="*/ 591693 h 930615"/>
                  <a:gd name="connsiteX10" fmla="*/ 245640 w 969816"/>
                  <a:gd name="connsiteY10" fmla="*/ 689325 h 930615"/>
                  <a:gd name="connsiteX11" fmla="*/ 300409 w 969816"/>
                  <a:gd name="connsiteY11" fmla="*/ 758381 h 930615"/>
                  <a:gd name="connsiteX12" fmla="*/ 402802 w 969816"/>
                  <a:gd name="connsiteY12" fmla="*/ 756000 h 930615"/>
                  <a:gd name="connsiteX13" fmla="*/ 426615 w 969816"/>
                  <a:gd name="connsiteY13" fmla="*/ 858394 h 930615"/>
                  <a:gd name="connsiteX14" fmla="*/ 524246 w 969816"/>
                  <a:gd name="connsiteY14" fmla="*/ 925069 h 930615"/>
                  <a:gd name="connsiteX15" fmla="*/ 695696 w 969816"/>
                  <a:gd name="connsiteY15" fmla="*/ 903637 h 930615"/>
                  <a:gd name="connsiteX16" fmla="*/ 752846 w 969816"/>
                  <a:gd name="connsiteY16" fmla="*/ 777431 h 930615"/>
                  <a:gd name="connsiteX17" fmla="*/ 886196 w 969816"/>
                  <a:gd name="connsiteY17" fmla="*/ 806006 h 930615"/>
                  <a:gd name="connsiteX18" fmla="*/ 962397 w 969816"/>
                  <a:gd name="connsiteY18" fmla="*/ 736950 h 930615"/>
                  <a:gd name="connsiteX19" fmla="*/ 745794 w 969816"/>
                  <a:gd name="connsiteY19" fmla="*/ 698356 h 930615"/>
                  <a:gd name="connsiteX20" fmla="*/ 568389 w 969816"/>
                  <a:gd name="connsiteY20" fmla="*/ 829325 h 930615"/>
                  <a:gd name="connsiteX21" fmla="*/ 357649 w 969816"/>
                  <a:gd name="connsiteY21" fmla="*/ 656684 h 930615"/>
                  <a:gd name="connsiteX22" fmla="*/ 318267 w 969816"/>
                  <a:gd name="connsiteY22" fmla="*/ 517875 h 930615"/>
                  <a:gd name="connsiteX0" fmla="*/ 318267 w 964633"/>
                  <a:gd name="connsiteY0" fmla="*/ 517875 h 930615"/>
                  <a:gd name="connsiteX1" fmla="*/ 146818 w 964633"/>
                  <a:gd name="connsiteY1" fmla="*/ 447628 h 930615"/>
                  <a:gd name="connsiteX2" fmla="*/ 194443 w 964633"/>
                  <a:gd name="connsiteY2" fmla="*/ 297609 h 930615"/>
                  <a:gd name="connsiteX3" fmla="*/ 174202 w 964633"/>
                  <a:gd name="connsiteY3" fmla="*/ 16622 h 930615"/>
                  <a:gd name="connsiteX4" fmla="*/ 94431 w 964633"/>
                  <a:gd name="connsiteY4" fmla="*/ 58293 h 930615"/>
                  <a:gd name="connsiteX5" fmla="*/ 72999 w 964633"/>
                  <a:gd name="connsiteY5" fmla="*/ 271416 h 930615"/>
                  <a:gd name="connsiteX6" fmla="*/ 2752 w 964633"/>
                  <a:gd name="connsiteY6" fmla="*/ 379762 h 930615"/>
                  <a:gd name="connsiteX7" fmla="*/ 24184 w 964633"/>
                  <a:gd name="connsiteY7" fmla="*/ 503587 h 930615"/>
                  <a:gd name="connsiteX8" fmla="*/ 115861 w 964633"/>
                  <a:gd name="connsiteY8" fmla="*/ 595265 h 930615"/>
                  <a:gd name="connsiteX9" fmla="*/ 288502 w 964633"/>
                  <a:gd name="connsiteY9" fmla="*/ 591693 h 930615"/>
                  <a:gd name="connsiteX10" fmla="*/ 245640 w 964633"/>
                  <a:gd name="connsiteY10" fmla="*/ 689325 h 930615"/>
                  <a:gd name="connsiteX11" fmla="*/ 300409 w 964633"/>
                  <a:gd name="connsiteY11" fmla="*/ 758381 h 930615"/>
                  <a:gd name="connsiteX12" fmla="*/ 402802 w 964633"/>
                  <a:gd name="connsiteY12" fmla="*/ 756000 h 930615"/>
                  <a:gd name="connsiteX13" fmla="*/ 426615 w 964633"/>
                  <a:gd name="connsiteY13" fmla="*/ 858394 h 930615"/>
                  <a:gd name="connsiteX14" fmla="*/ 524246 w 964633"/>
                  <a:gd name="connsiteY14" fmla="*/ 925069 h 930615"/>
                  <a:gd name="connsiteX15" fmla="*/ 695696 w 964633"/>
                  <a:gd name="connsiteY15" fmla="*/ 903637 h 930615"/>
                  <a:gd name="connsiteX16" fmla="*/ 752846 w 964633"/>
                  <a:gd name="connsiteY16" fmla="*/ 777431 h 930615"/>
                  <a:gd name="connsiteX17" fmla="*/ 886196 w 964633"/>
                  <a:gd name="connsiteY17" fmla="*/ 806006 h 930615"/>
                  <a:gd name="connsiteX18" fmla="*/ 956444 w 964633"/>
                  <a:gd name="connsiteY18" fmla="*/ 728616 h 930615"/>
                  <a:gd name="connsiteX19" fmla="*/ 745794 w 964633"/>
                  <a:gd name="connsiteY19" fmla="*/ 698356 h 930615"/>
                  <a:gd name="connsiteX20" fmla="*/ 568389 w 964633"/>
                  <a:gd name="connsiteY20" fmla="*/ 829325 h 930615"/>
                  <a:gd name="connsiteX21" fmla="*/ 357649 w 964633"/>
                  <a:gd name="connsiteY21" fmla="*/ 656684 h 930615"/>
                  <a:gd name="connsiteX22" fmla="*/ 318267 w 964633"/>
                  <a:gd name="connsiteY22" fmla="*/ 517875 h 930615"/>
                  <a:gd name="connsiteX0" fmla="*/ 318267 w 964633"/>
                  <a:gd name="connsiteY0" fmla="*/ 511112 h 923852"/>
                  <a:gd name="connsiteX1" fmla="*/ 146818 w 964633"/>
                  <a:gd name="connsiteY1" fmla="*/ 440865 h 923852"/>
                  <a:gd name="connsiteX2" fmla="*/ 194443 w 964633"/>
                  <a:gd name="connsiteY2" fmla="*/ 290846 h 923852"/>
                  <a:gd name="connsiteX3" fmla="*/ 174202 w 964633"/>
                  <a:gd name="connsiteY3" fmla="*/ 9859 h 923852"/>
                  <a:gd name="connsiteX4" fmla="*/ 68237 w 964633"/>
                  <a:gd name="connsiteY4" fmla="*/ 82487 h 923852"/>
                  <a:gd name="connsiteX5" fmla="*/ 72999 w 964633"/>
                  <a:gd name="connsiteY5" fmla="*/ 264653 h 923852"/>
                  <a:gd name="connsiteX6" fmla="*/ 2752 w 964633"/>
                  <a:gd name="connsiteY6" fmla="*/ 372999 h 923852"/>
                  <a:gd name="connsiteX7" fmla="*/ 24184 w 964633"/>
                  <a:gd name="connsiteY7" fmla="*/ 496824 h 923852"/>
                  <a:gd name="connsiteX8" fmla="*/ 115861 w 964633"/>
                  <a:gd name="connsiteY8" fmla="*/ 588502 h 923852"/>
                  <a:gd name="connsiteX9" fmla="*/ 288502 w 964633"/>
                  <a:gd name="connsiteY9" fmla="*/ 584930 h 923852"/>
                  <a:gd name="connsiteX10" fmla="*/ 245640 w 964633"/>
                  <a:gd name="connsiteY10" fmla="*/ 682562 h 923852"/>
                  <a:gd name="connsiteX11" fmla="*/ 300409 w 964633"/>
                  <a:gd name="connsiteY11" fmla="*/ 751618 h 923852"/>
                  <a:gd name="connsiteX12" fmla="*/ 402802 w 964633"/>
                  <a:gd name="connsiteY12" fmla="*/ 749237 h 923852"/>
                  <a:gd name="connsiteX13" fmla="*/ 426615 w 964633"/>
                  <a:gd name="connsiteY13" fmla="*/ 851631 h 923852"/>
                  <a:gd name="connsiteX14" fmla="*/ 524246 w 964633"/>
                  <a:gd name="connsiteY14" fmla="*/ 918306 h 923852"/>
                  <a:gd name="connsiteX15" fmla="*/ 695696 w 964633"/>
                  <a:gd name="connsiteY15" fmla="*/ 896874 h 923852"/>
                  <a:gd name="connsiteX16" fmla="*/ 752846 w 964633"/>
                  <a:gd name="connsiteY16" fmla="*/ 770668 h 923852"/>
                  <a:gd name="connsiteX17" fmla="*/ 886196 w 964633"/>
                  <a:gd name="connsiteY17" fmla="*/ 799243 h 923852"/>
                  <a:gd name="connsiteX18" fmla="*/ 956444 w 964633"/>
                  <a:gd name="connsiteY18" fmla="*/ 721853 h 923852"/>
                  <a:gd name="connsiteX19" fmla="*/ 745794 w 964633"/>
                  <a:gd name="connsiteY19" fmla="*/ 691593 h 923852"/>
                  <a:gd name="connsiteX20" fmla="*/ 568389 w 964633"/>
                  <a:gd name="connsiteY20" fmla="*/ 822562 h 923852"/>
                  <a:gd name="connsiteX21" fmla="*/ 357649 w 964633"/>
                  <a:gd name="connsiteY21" fmla="*/ 649921 h 923852"/>
                  <a:gd name="connsiteX22" fmla="*/ 318267 w 964633"/>
                  <a:gd name="connsiteY22" fmla="*/ 511112 h 923852"/>
                  <a:gd name="connsiteX0" fmla="*/ 318267 w 964633"/>
                  <a:gd name="connsiteY0" fmla="*/ 501396 h 914136"/>
                  <a:gd name="connsiteX1" fmla="*/ 146818 w 964633"/>
                  <a:gd name="connsiteY1" fmla="*/ 431149 h 914136"/>
                  <a:gd name="connsiteX2" fmla="*/ 194443 w 964633"/>
                  <a:gd name="connsiteY2" fmla="*/ 281130 h 914136"/>
                  <a:gd name="connsiteX3" fmla="*/ 174202 w 964633"/>
                  <a:gd name="connsiteY3" fmla="*/ 143 h 914136"/>
                  <a:gd name="connsiteX4" fmla="*/ 68237 w 964633"/>
                  <a:gd name="connsiteY4" fmla="*/ 72771 h 914136"/>
                  <a:gd name="connsiteX5" fmla="*/ 72999 w 964633"/>
                  <a:gd name="connsiteY5" fmla="*/ 254937 h 914136"/>
                  <a:gd name="connsiteX6" fmla="*/ 2752 w 964633"/>
                  <a:gd name="connsiteY6" fmla="*/ 363283 h 914136"/>
                  <a:gd name="connsiteX7" fmla="*/ 24184 w 964633"/>
                  <a:gd name="connsiteY7" fmla="*/ 487108 h 914136"/>
                  <a:gd name="connsiteX8" fmla="*/ 115861 w 964633"/>
                  <a:gd name="connsiteY8" fmla="*/ 578786 h 914136"/>
                  <a:gd name="connsiteX9" fmla="*/ 288502 w 964633"/>
                  <a:gd name="connsiteY9" fmla="*/ 575214 h 914136"/>
                  <a:gd name="connsiteX10" fmla="*/ 245640 w 964633"/>
                  <a:gd name="connsiteY10" fmla="*/ 672846 h 914136"/>
                  <a:gd name="connsiteX11" fmla="*/ 300409 w 964633"/>
                  <a:gd name="connsiteY11" fmla="*/ 741902 h 914136"/>
                  <a:gd name="connsiteX12" fmla="*/ 402802 w 964633"/>
                  <a:gd name="connsiteY12" fmla="*/ 739521 h 914136"/>
                  <a:gd name="connsiteX13" fmla="*/ 426615 w 964633"/>
                  <a:gd name="connsiteY13" fmla="*/ 841915 h 914136"/>
                  <a:gd name="connsiteX14" fmla="*/ 524246 w 964633"/>
                  <a:gd name="connsiteY14" fmla="*/ 908590 h 914136"/>
                  <a:gd name="connsiteX15" fmla="*/ 695696 w 964633"/>
                  <a:gd name="connsiteY15" fmla="*/ 887158 h 914136"/>
                  <a:gd name="connsiteX16" fmla="*/ 752846 w 964633"/>
                  <a:gd name="connsiteY16" fmla="*/ 760952 h 914136"/>
                  <a:gd name="connsiteX17" fmla="*/ 886196 w 964633"/>
                  <a:gd name="connsiteY17" fmla="*/ 789527 h 914136"/>
                  <a:gd name="connsiteX18" fmla="*/ 956444 w 964633"/>
                  <a:gd name="connsiteY18" fmla="*/ 712137 h 914136"/>
                  <a:gd name="connsiteX19" fmla="*/ 745794 w 964633"/>
                  <a:gd name="connsiteY19" fmla="*/ 681877 h 914136"/>
                  <a:gd name="connsiteX20" fmla="*/ 568389 w 964633"/>
                  <a:gd name="connsiteY20" fmla="*/ 812846 h 914136"/>
                  <a:gd name="connsiteX21" fmla="*/ 357649 w 964633"/>
                  <a:gd name="connsiteY21" fmla="*/ 640205 h 914136"/>
                  <a:gd name="connsiteX22" fmla="*/ 318267 w 964633"/>
                  <a:gd name="connsiteY22" fmla="*/ 501396 h 914136"/>
                  <a:gd name="connsiteX0" fmla="*/ 318267 w 964633"/>
                  <a:gd name="connsiteY0" fmla="*/ 508391 h 921131"/>
                  <a:gd name="connsiteX1" fmla="*/ 146818 w 964633"/>
                  <a:gd name="connsiteY1" fmla="*/ 438144 h 921131"/>
                  <a:gd name="connsiteX2" fmla="*/ 194443 w 964633"/>
                  <a:gd name="connsiteY2" fmla="*/ 288125 h 921131"/>
                  <a:gd name="connsiteX3" fmla="*/ 174202 w 964633"/>
                  <a:gd name="connsiteY3" fmla="*/ 7138 h 921131"/>
                  <a:gd name="connsiteX4" fmla="*/ 65856 w 964633"/>
                  <a:gd name="connsiteY4" fmla="*/ 98816 h 921131"/>
                  <a:gd name="connsiteX5" fmla="*/ 72999 w 964633"/>
                  <a:gd name="connsiteY5" fmla="*/ 261932 h 921131"/>
                  <a:gd name="connsiteX6" fmla="*/ 2752 w 964633"/>
                  <a:gd name="connsiteY6" fmla="*/ 370278 h 921131"/>
                  <a:gd name="connsiteX7" fmla="*/ 24184 w 964633"/>
                  <a:gd name="connsiteY7" fmla="*/ 494103 h 921131"/>
                  <a:gd name="connsiteX8" fmla="*/ 115861 w 964633"/>
                  <a:gd name="connsiteY8" fmla="*/ 585781 h 921131"/>
                  <a:gd name="connsiteX9" fmla="*/ 288502 w 964633"/>
                  <a:gd name="connsiteY9" fmla="*/ 582209 h 921131"/>
                  <a:gd name="connsiteX10" fmla="*/ 245640 w 964633"/>
                  <a:gd name="connsiteY10" fmla="*/ 679841 h 921131"/>
                  <a:gd name="connsiteX11" fmla="*/ 300409 w 964633"/>
                  <a:gd name="connsiteY11" fmla="*/ 748897 h 921131"/>
                  <a:gd name="connsiteX12" fmla="*/ 402802 w 964633"/>
                  <a:gd name="connsiteY12" fmla="*/ 746516 h 921131"/>
                  <a:gd name="connsiteX13" fmla="*/ 426615 w 964633"/>
                  <a:gd name="connsiteY13" fmla="*/ 848910 h 921131"/>
                  <a:gd name="connsiteX14" fmla="*/ 524246 w 964633"/>
                  <a:gd name="connsiteY14" fmla="*/ 915585 h 921131"/>
                  <a:gd name="connsiteX15" fmla="*/ 695696 w 964633"/>
                  <a:gd name="connsiteY15" fmla="*/ 894153 h 921131"/>
                  <a:gd name="connsiteX16" fmla="*/ 752846 w 964633"/>
                  <a:gd name="connsiteY16" fmla="*/ 767947 h 921131"/>
                  <a:gd name="connsiteX17" fmla="*/ 886196 w 964633"/>
                  <a:gd name="connsiteY17" fmla="*/ 796522 h 921131"/>
                  <a:gd name="connsiteX18" fmla="*/ 956444 w 964633"/>
                  <a:gd name="connsiteY18" fmla="*/ 719132 h 921131"/>
                  <a:gd name="connsiteX19" fmla="*/ 745794 w 964633"/>
                  <a:gd name="connsiteY19" fmla="*/ 688872 h 921131"/>
                  <a:gd name="connsiteX20" fmla="*/ 568389 w 964633"/>
                  <a:gd name="connsiteY20" fmla="*/ 819841 h 921131"/>
                  <a:gd name="connsiteX21" fmla="*/ 357649 w 964633"/>
                  <a:gd name="connsiteY21" fmla="*/ 647200 h 921131"/>
                  <a:gd name="connsiteX22" fmla="*/ 318267 w 964633"/>
                  <a:gd name="connsiteY22" fmla="*/ 508391 h 921131"/>
                  <a:gd name="connsiteX0" fmla="*/ 318267 w 964633"/>
                  <a:gd name="connsiteY0" fmla="*/ 509119 h 921859"/>
                  <a:gd name="connsiteX1" fmla="*/ 146818 w 964633"/>
                  <a:gd name="connsiteY1" fmla="*/ 438872 h 921859"/>
                  <a:gd name="connsiteX2" fmla="*/ 194443 w 964633"/>
                  <a:gd name="connsiteY2" fmla="*/ 288853 h 921859"/>
                  <a:gd name="connsiteX3" fmla="*/ 174202 w 964633"/>
                  <a:gd name="connsiteY3" fmla="*/ 7866 h 921859"/>
                  <a:gd name="connsiteX4" fmla="*/ 65856 w 964633"/>
                  <a:gd name="connsiteY4" fmla="*/ 99544 h 921859"/>
                  <a:gd name="connsiteX5" fmla="*/ 72999 w 964633"/>
                  <a:gd name="connsiteY5" fmla="*/ 262660 h 921859"/>
                  <a:gd name="connsiteX6" fmla="*/ 2752 w 964633"/>
                  <a:gd name="connsiteY6" fmla="*/ 371006 h 921859"/>
                  <a:gd name="connsiteX7" fmla="*/ 24184 w 964633"/>
                  <a:gd name="connsiteY7" fmla="*/ 494831 h 921859"/>
                  <a:gd name="connsiteX8" fmla="*/ 115861 w 964633"/>
                  <a:gd name="connsiteY8" fmla="*/ 586509 h 921859"/>
                  <a:gd name="connsiteX9" fmla="*/ 288502 w 964633"/>
                  <a:gd name="connsiteY9" fmla="*/ 582937 h 921859"/>
                  <a:gd name="connsiteX10" fmla="*/ 245640 w 964633"/>
                  <a:gd name="connsiteY10" fmla="*/ 680569 h 921859"/>
                  <a:gd name="connsiteX11" fmla="*/ 300409 w 964633"/>
                  <a:gd name="connsiteY11" fmla="*/ 749625 h 921859"/>
                  <a:gd name="connsiteX12" fmla="*/ 402802 w 964633"/>
                  <a:gd name="connsiteY12" fmla="*/ 747244 h 921859"/>
                  <a:gd name="connsiteX13" fmla="*/ 426615 w 964633"/>
                  <a:gd name="connsiteY13" fmla="*/ 849638 h 921859"/>
                  <a:gd name="connsiteX14" fmla="*/ 524246 w 964633"/>
                  <a:gd name="connsiteY14" fmla="*/ 916313 h 921859"/>
                  <a:gd name="connsiteX15" fmla="*/ 695696 w 964633"/>
                  <a:gd name="connsiteY15" fmla="*/ 894881 h 921859"/>
                  <a:gd name="connsiteX16" fmla="*/ 752846 w 964633"/>
                  <a:gd name="connsiteY16" fmla="*/ 768675 h 921859"/>
                  <a:gd name="connsiteX17" fmla="*/ 886196 w 964633"/>
                  <a:gd name="connsiteY17" fmla="*/ 797250 h 921859"/>
                  <a:gd name="connsiteX18" fmla="*/ 956444 w 964633"/>
                  <a:gd name="connsiteY18" fmla="*/ 719860 h 921859"/>
                  <a:gd name="connsiteX19" fmla="*/ 745794 w 964633"/>
                  <a:gd name="connsiteY19" fmla="*/ 689600 h 921859"/>
                  <a:gd name="connsiteX20" fmla="*/ 568389 w 964633"/>
                  <a:gd name="connsiteY20" fmla="*/ 820569 h 921859"/>
                  <a:gd name="connsiteX21" fmla="*/ 357649 w 964633"/>
                  <a:gd name="connsiteY21" fmla="*/ 647928 h 921859"/>
                  <a:gd name="connsiteX22" fmla="*/ 318267 w 964633"/>
                  <a:gd name="connsiteY22" fmla="*/ 509119 h 921859"/>
                  <a:gd name="connsiteX0" fmla="*/ 318267 w 964633"/>
                  <a:gd name="connsiteY0" fmla="*/ 501535 h 914275"/>
                  <a:gd name="connsiteX1" fmla="*/ 146818 w 964633"/>
                  <a:gd name="connsiteY1" fmla="*/ 431288 h 914275"/>
                  <a:gd name="connsiteX2" fmla="*/ 194443 w 964633"/>
                  <a:gd name="connsiteY2" fmla="*/ 281269 h 914275"/>
                  <a:gd name="connsiteX3" fmla="*/ 174202 w 964633"/>
                  <a:gd name="connsiteY3" fmla="*/ 282 h 914275"/>
                  <a:gd name="connsiteX4" fmla="*/ 65856 w 964633"/>
                  <a:gd name="connsiteY4" fmla="*/ 91960 h 914275"/>
                  <a:gd name="connsiteX5" fmla="*/ 72999 w 964633"/>
                  <a:gd name="connsiteY5" fmla="*/ 255076 h 914275"/>
                  <a:gd name="connsiteX6" fmla="*/ 2752 w 964633"/>
                  <a:gd name="connsiteY6" fmla="*/ 363422 h 914275"/>
                  <a:gd name="connsiteX7" fmla="*/ 24184 w 964633"/>
                  <a:gd name="connsiteY7" fmla="*/ 487247 h 914275"/>
                  <a:gd name="connsiteX8" fmla="*/ 115861 w 964633"/>
                  <a:gd name="connsiteY8" fmla="*/ 578925 h 914275"/>
                  <a:gd name="connsiteX9" fmla="*/ 288502 w 964633"/>
                  <a:gd name="connsiteY9" fmla="*/ 575353 h 914275"/>
                  <a:gd name="connsiteX10" fmla="*/ 245640 w 964633"/>
                  <a:gd name="connsiteY10" fmla="*/ 672985 h 914275"/>
                  <a:gd name="connsiteX11" fmla="*/ 300409 w 964633"/>
                  <a:gd name="connsiteY11" fmla="*/ 742041 h 914275"/>
                  <a:gd name="connsiteX12" fmla="*/ 402802 w 964633"/>
                  <a:gd name="connsiteY12" fmla="*/ 739660 h 914275"/>
                  <a:gd name="connsiteX13" fmla="*/ 426615 w 964633"/>
                  <a:gd name="connsiteY13" fmla="*/ 842054 h 914275"/>
                  <a:gd name="connsiteX14" fmla="*/ 524246 w 964633"/>
                  <a:gd name="connsiteY14" fmla="*/ 908729 h 914275"/>
                  <a:gd name="connsiteX15" fmla="*/ 695696 w 964633"/>
                  <a:gd name="connsiteY15" fmla="*/ 887297 h 914275"/>
                  <a:gd name="connsiteX16" fmla="*/ 752846 w 964633"/>
                  <a:gd name="connsiteY16" fmla="*/ 761091 h 914275"/>
                  <a:gd name="connsiteX17" fmla="*/ 886196 w 964633"/>
                  <a:gd name="connsiteY17" fmla="*/ 789666 h 914275"/>
                  <a:gd name="connsiteX18" fmla="*/ 956444 w 964633"/>
                  <a:gd name="connsiteY18" fmla="*/ 712276 h 914275"/>
                  <a:gd name="connsiteX19" fmla="*/ 745794 w 964633"/>
                  <a:gd name="connsiteY19" fmla="*/ 682016 h 914275"/>
                  <a:gd name="connsiteX20" fmla="*/ 568389 w 964633"/>
                  <a:gd name="connsiteY20" fmla="*/ 812985 h 914275"/>
                  <a:gd name="connsiteX21" fmla="*/ 357649 w 964633"/>
                  <a:gd name="connsiteY21" fmla="*/ 640344 h 914275"/>
                  <a:gd name="connsiteX22" fmla="*/ 318267 w 964633"/>
                  <a:gd name="connsiteY22" fmla="*/ 501535 h 914275"/>
                  <a:gd name="connsiteX0" fmla="*/ 318267 w 964633"/>
                  <a:gd name="connsiteY0" fmla="*/ 501535 h 914275"/>
                  <a:gd name="connsiteX1" fmla="*/ 146818 w 964633"/>
                  <a:gd name="connsiteY1" fmla="*/ 431288 h 914275"/>
                  <a:gd name="connsiteX2" fmla="*/ 194443 w 964633"/>
                  <a:gd name="connsiteY2" fmla="*/ 281269 h 914275"/>
                  <a:gd name="connsiteX3" fmla="*/ 174202 w 964633"/>
                  <a:gd name="connsiteY3" fmla="*/ 282 h 914275"/>
                  <a:gd name="connsiteX4" fmla="*/ 65856 w 964633"/>
                  <a:gd name="connsiteY4" fmla="*/ 91960 h 914275"/>
                  <a:gd name="connsiteX5" fmla="*/ 72999 w 964633"/>
                  <a:gd name="connsiteY5" fmla="*/ 255076 h 914275"/>
                  <a:gd name="connsiteX6" fmla="*/ 2752 w 964633"/>
                  <a:gd name="connsiteY6" fmla="*/ 363422 h 914275"/>
                  <a:gd name="connsiteX7" fmla="*/ 24184 w 964633"/>
                  <a:gd name="connsiteY7" fmla="*/ 487247 h 914275"/>
                  <a:gd name="connsiteX8" fmla="*/ 115861 w 964633"/>
                  <a:gd name="connsiteY8" fmla="*/ 578925 h 914275"/>
                  <a:gd name="connsiteX9" fmla="*/ 288502 w 964633"/>
                  <a:gd name="connsiteY9" fmla="*/ 575353 h 914275"/>
                  <a:gd name="connsiteX10" fmla="*/ 245640 w 964633"/>
                  <a:gd name="connsiteY10" fmla="*/ 672985 h 914275"/>
                  <a:gd name="connsiteX11" fmla="*/ 300409 w 964633"/>
                  <a:gd name="connsiteY11" fmla="*/ 742041 h 914275"/>
                  <a:gd name="connsiteX12" fmla="*/ 402802 w 964633"/>
                  <a:gd name="connsiteY12" fmla="*/ 739660 h 914275"/>
                  <a:gd name="connsiteX13" fmla="*/ 426615 w 964633"/>
                  <a:gd name="connsiteY13" fmla="*/ 842054 h 914275"/>
                  <a:gd name="connsiteX14" fmla="*/ 524246 w 964633"/>
                  <a:gd name="connsiteY14" fmla="*/ 908729 h 914275"/>
                  <a:gd name="connsiteX15" fmla="*/ 695696 w 964633"/>
                  <a:gd name="connsiteY15" fmla="*/ 887297 h 914275"/>
                  <a:gd name="connsiteX16" fmla="*/ 752846 w 964633"/>
                  <a:gd name="connsiteY16" fmla="*/ 761091 h 914275"/>
                  <a:gd name="connsiteX17" fmla="*/ 886196 w 964633"/>
                  <a:gd name="connsiteY17" fmla="*/ 789666 h 914275"/>
                  <a:gd name="connsiteX18" fmla="*/ 956444 w 964633"/>
                  <a:gd name="connsiteY18" fmla="*/ 712276 h 914275"/>
                  <a:gd name="connsiteX19" fmla="*/ 745794 w 964633"/>
                  <a:gd name="connsiteY19" fmla="*/ 682016 h 914275"/>
                  <a:gd name="connsiteX20" fmla="*/ 568389 w 964633"/>
                  <a:gd name="connsiteY20" fmla="*/ 812985 h 914275"/>
                  <a:gd name="connsiteX21" fmla="*/ 357649 w 964633"/>
                  <a:gd name="connsiteY21" fmla="*/ 640344 h 914275"/>
                  <a:gd name="connsiteX22" fmla="*/ 318267 w 964633"/>
                  <a:gd name="connsiteY22" fmla="*/ 501535 h 914275"/>
                  <a:gd name="connsiteX0" fmla="*/ 318267 w 964633"/>
                  <a:gd name="connsiteY0" fmla="*/ 503466 h 916206"/>
                  <a:gd name="connsiteX1" fmla="*/ 146818 w 964633"/>
                  <a:gd name="connsiteY1" fmla="*/ 433219 h 916206"/>
                  <a:gd name="connsiteX2" fmla="*/ 140865 w 964633"/>
                  <a:gd name="connsiteY2" fmla="*/ 176043 h 916206"/>
                  <a:gd name="connsiteX3" fmla="*/ 174202 w 964633"/>
                  <a:gd name="connsiteY3" fmla="*/ 2213 h 916206"/>
                  <a:gd name="connsiteX4" fmla="*/ 65856 w 964633"/>
                  <a:gd name="connsiteY4" fmla="*/ 93891 h 916206"/>
                  <a:gd name="connsiteX5" fmla="*/ 72999 w 964633"/>
                  <a:gd name="connsiteY5" fmla="*/ 257007 h 916206"/>
                  <a:gd name="connsiteX6" fmla="*/ 2752 w 964633"/>
                  <a:gd name="connsiteY6" fmla="*/ 365353 h 916206"/>
                  <a:gd name="connsiteX7" fmla="*/ 24184 w 964633"/>
                  <a:gd name="connsiteY7" fmla="*/ 489178 h 916206"/>
                  <a:gd name="connsiteX8" fmla="*/ 115861 w 964633"/>
                  <a:gd name="connsiteY8" fmla="*/ 580856 h 916206"/>
                  <a:gd name="connsiteX9" fmla="*/ 288502 w 964633"/>
                  <a:gd name="connsiteY9" fmla="*/ 577284 h 916206"/>
                  <a:gd name="connsiteX10" fmla="*/ 245640 w 964633"/>
                  <a:gd name="connsiteY10" fmla="*/ 674916 h 916206"/>
                  <a:gd name="connsiteX11" fmla="*/ 300409 w 964633"/>
                  <a:gd name="connsiteY11" fmla="*/ 743972 h 916206"/>
                  <a:gd name="connsiteX12" fmla="*/ 402802 w 964633"/>
                  <a:gd name="connsiteY12" fmla="*/ 741591 h 916206"/>
                  <a:gd name="connsiteX13" fmla="*/ 426615 w 964633"/>
                  <a:gd name="connsiteY13" fmla="*/ 843985 h 916206"/>
                  <a:gd name="connsiteX14" fmla="*/ 524246 w 964633"/>
                  <a:gd name="connsiteY14" fmla="*/ 910660 h 916206"/>
                  <a:gd name="connsiteX15" fmla="*/ 695696 w 964633"/>
                  <a:gd name="connsiteY15" fmla="*/ 889228 h 916206"/>
                  <a:gd name="connsiteX16" fmla="*/ 752846 w 964633"/>
                  <a:gd name="connsiteY16" fmla="*/ 763022 h 916206"/>
                  <a:gd name="connsiteX17" fmla="*/ 886196 w 964633"/>
                  <a:gd name="connsiteY17" fmla="*/ 791597 h 916206"/>
                  <a:gd name="connsiteX18" fmla="*/ 956444 w 964633"/>
                  <a:gd name="connsiteY18" fmla="*/ 714207 h 916206"/>
                  <a:gd name="connsiteX19" fmla="*/ 745794 w 964633"/>
                  <a:gd name="connsiteY19" fmla="*/ 683947 h 916206"/>
                  <a:gd name="connsiteX20" fmla="*/ 568389 w 964633"/>
                  <a:gd name="connsiteY20" fmla="*/ 814916 h 916206"/>
                  <a:gd name="connsiteX21" fmla="*/ 357649 w 964633"/>
                  <a:gd name="connsiteY21" fmla="*/ 642275 h 916206"/>
                  <a:gd name="connsiteX22" fmla="*/ 318267 w 964633"/>
                  <a:gd name="connsiteY22" fmla="*/ 503466 h 916206"/>
                  <a:gd name="connsiteX0" fmla="*/ 318267 w 964633"/>
                  <a:gd name="connsiteY0" fmla="*/ 501889 h 914629"/>
                  <a:gd name="connsiteX1" fmla="*/ 146818 w 964633"/>
                  <a:gd name="connsiteY1" fmla="*/ 431642 h 914629"/>
                  <a:gd name="connsiteX2" fmla="*/ 140865 w 964633"/>
                  <a:gd name="connsiteY2" fmla="*/ 174466 h 914629"/>
                  <a:gd name="connsiteX3" fmla="*/ 174202 w 964633"/>
                  <a:gd name="connsiteY3" fmla="*/ 636 h 914629"/>
                  <a:gd name="connsiteX4" fmla="*/ 65856 w 964633"/>
                  <a:gd name="connsiteY4" fmla="*/ 92314 h 914629"/>
                  <a:gd name="connsiteX5" fmla="*/ 72999 w 964633"/>
                  <a:gd name="connsiteY5" fmla="*/ 255430 h 914629"/>
                  <a:gd name="connsiteX6" fmla="*/ 2752 w 964633"/>
                  <a:gd name="connsiteY6" fmla="*/ 363776 h 914629"/>
                  <a:gd name="connsiteX7" fmla="*/ 24184 w 964633"/>
                  <a:gd name="connsiteY7" fmla="*/ 487601 h 914629"/>
                  <a:gd name="connsiteX8" fmla="*/ 115861 w 964633"/>
                  <a:gd name="connsiteY8" fmla="*/ 579279 h 914629"/>
                  <a:gd name="connsiteX9" fmla="*/ 288502 w 964633"/>
                  <a:gd name="connsiteY9" fmla="*/ 575707 h 914629"/>
                  <a:gd name="connsiteX10" fmla="*/ 245640 w 964633"/>
                  <a:gd name="connsiteY10" fmla="*/ 673339 h 914629"/>
                  <a:gd name="connsiteX11" fmla="*/ 300409 w 964633"/>
                  <a:gd name="connsiteY11" fmla="*/ 742395 h 914629"/>
                  <a:gd name="connsiteX12" fmla="*/ 402802 w 964633"/>
                  <a:gd name="connsiteY12" fmla="*/ 740014 h 914629"/>
                  <a:gd name="connsiteX13" fmla="*/ 426615 w 964633"/>
                  <a:gd name="connsiteY13" fmla="*/ 842408 h 914629"/>
                  <a:gd name="connsiteX14" fmla="*/ 524246 w 964633"/>
                  <a:gd name="connsiteY14" fmla="*/ 909083 h 914629"/>
                  <a:gd name="connsiteX15" fmla="*/ 695696 w 964633"/>
                  <a:gd name="connsiteY15" fmla="*/ 887651 h 914629"/>
                  <a:gd name="connsiteX16" fmla="*/ 752846 w 964633"/>
                  <a:gd name="connsiteY16" fmla="*/ 761445 h 914629"/>
                  <a:gd name="connsiteX17" fmla="*/ 886196 w 964633"/>
                  <a:gd name="connsiteY17" fmla="*/ 790020 h 914629"/>
                  <a:gd name="connsiteX18" fmla="*/ 956444 w 964633"/>
                  <a:gd name="connsiteY18" fmla="*/ 712630 h 914629"/>
                  <a:gd name="connsiteX19" fmla="*/ 745794 w 964633"/>
                  <a:gd name="connsiteY19" fmla="*/ 682370 h 914629"/>
                  <a:gd name="connsiteX20" fmla="*/ 568389 w 964633"/>
                  <a:gd name="connsiteY20" fmla="*/ 813339 h 914629"/>
                  <a:gd name="connsiteX21" fmla="*/ 357649 w 964633"/>
                  <a:gd name="connsiteY21" fmla="*/ 640698 h 914629"/>
                  <a:gd name="connsiteX22" fmla="*/ 318267 w 964633"/>
                  <a:gd name="connsiteY22" fmla="*/ 501889 h 914629"/>
                  <a:gd name="connsiteX0" fmla="*/ 318267 w 964633"/>
                  <a:gd name="connsiteY0" fmla="*/ 501889 h 914629"/>
                  <a:gd name="connsiteX1" fmla="*/ 159914 w 964633"/>
                  <a:gd name="connsiteY1" fmla="*/ 284005 h 914629"/>
                  <a:gd name="connsiteX2" fmla="*/ 140865 w 964633"/>
                  <a:gd name="connsiteY2" fmla="*/ 174466 h 914629"/>
                  <a:gd name="connsiteX3" fmla="*/ 174202 w 964633"/>
                  <a:gd name="connsiteY3" fmla="*/ 636 h 914629"/>
                  <a:gd name="connsiteX4" fmla="*/ 65856 w 964633"/>
                  <a:gd name="connsiteY4" fmla="*/ 92314 h 914629"/>
                  <a:gd name="connsiteX5" fmla="*/ 72999 w 964633"/>
                  <a:gd name="connsiteY5" fmla="*/ 255430 h 914629"/>
                  <a:gd name="connsiteX6" fmla="*/ 2752 w 964633"/>
                  <a:gd name="connsiteY6" fmla="*/ 363776 h 914629"/>
                  <a:gd name="connsiteX7" fmla="*/ 24184 w 964633"/>
                  <a:gd name="connsiteY7" fmla="*/ 487601 h 914629"/>
                  <a:gd name="connsiteX8" fmla="*/ 115861 w 964633"/>
                  <a:gd name="connsiteY8" fmla="*/ 579279 h 914629"/>
                  <a:gd name="connsiteX9" fmla="*/ 288502 w 964633"/>
                  <a:gd name="connsiteY9" fmla="*/ 575707 h 914629"/>
                  <a:gd name="connsiteX10" fmla="*/ 245640 w 964633"/>
                  <a:gd name="connsiteY10" fmla="*/ 673339 h 914629"/>
                  <a:gd name="connsiteX11" fmla="*/ 300409 w 964633"/>
                  <a:gd name="connsiteY11" fmla="*/ 742395 h 914629"/>
                  <a:gd name="connsiteX12" fmla="*/ 402802 w 964633"/>
                  <a:gd name="connsiteY12" fmla="*/ 740014 h 914629"/>
                  <a:gd name="connsiteX13" fmla="*/ 426615 w 964633"/>
                  <a:gd name="connsiteY13" fmla="*/ 842408 h 914629"/>
                  <a:gd name="connsiteX14" fmla="*/ 524246 w 964633"/>
                  <a:gd name="connsiteY14" fmla="*/ 909083 h 914629"/>
                  <a:gd name="connsiteX15" fmla="*/ 695696 w 964633"/>
                  <a:gd name="connsiteY15" fmla="*/ 887651 h 914629"/>
                  <a:gd name="connsiteX16" fmla="*/ 752846 w 964633"/>
                  <a:gd name="connsiteY16" fmla="*/ 761445 h 914629"/>
                  <a:gd name="connsiteX17" fmla="*/ 886196 w 964633"/>
                  <a:gd name="connsiteY17" fmla="*/ 790020 h 914629"/>
                  <a:gd name="connsiteX18" fmla="*/ 956444 w 964633"/>
                  <a:gd name="connsiteY18" fmla="*/ 712630 h 914629"/>
                  <a:gd name="connsiteX19" fmla="*/ 745794 w 964633"/>
                  <a:gd name="connsiteY19" fmla="*/ 682370 h 914629"/>
                  <a:gd name="connsiteX20" fmla="*/ 568389 w 964633"/>
                  <a:gd name="connsiteY20" fmla="*/ 813339 h 914629"/>
                  <a:gd name="connsiteX21" fmla="*/ 357649 w 964633"/>
                  <a:gd name="connsiteY21" fmla="*/ 640698 h 914629"/>
                  <a:gd name="connsiteX22" fmla="*/ 318267 w 964633"/>
                  <a:gd name="connsiteY22" fmla="*/ 501889 h 914629"/>
                  <a:gd name="connsiteX0" fmla="*/ 318267 w 964633"/>
                  <a:gd name="connsiteY0" fmla="*/ 502919 h 915659"/>
                  <a:gd name="connsiteX1" fmla="*/ 159914 w 964633"/>
                  <a:gd name="connsiteY1" fmla="*/ 285035 h 915659"/>
                  <a:gd name="connsiteX2" fmla="*/ 130150 w 964633"/>
                  <a:gd name="connsiteY2" fmla="*/ 162399 h 915659"/>
                  <a:gd name="connsiteX3" fmla="*/ 174202 w 964633"/>
                  <a:gd name="connsiteY3" fmla="*/ 1666 h 915659"/>
                  <a:gd name="connsiteX4" fmla="*/ 65856 w 964633"/>
                  <a:gd name="connsiteY4" fmla="*/ 93344 h 915659"/>
                  <a:gd name="connsiteX5" fmla="*/ 72999 w 964633"/>
                  <a:gd name="connsiteY5" fmla="*/ 256460 h 915659"/>
                  <a:gd name="connsiteX6" fmla="*/ 2752 w 964633"/>
                  <a:gd name="connsiteY6" fmla="*/ 364806 h 915659"/>
                  <a:gd name="connsiteX7" fmla="*/ 24184 w 964633"/>
                  <a:gd name="connsiteY7" fmla="*/ 488631 h 915659"/>
                  <a:gd name="connsiteX8" fmla="*/ 115861 w 964633"/>
                  <a:gd name="connsiteY8" fmla="*/ 580309 h 915659"/>
                  <a:gd name="connsiteX9" fmla="*/ 288502 w 964633"/>
                  <a:gd name="connsiteY9" fmla="*/ 576737 h 915659"/>
                  <a:gd name="connsiteX10" fmla="*/ 245640 w 964633"/>
                  <a:gd name="connsiteY10" fmla="*/ 674369 h 915659"/>
                  <a:gd name="connsiteX11" fmla="*/ 300409 w 964633"/>
                  <a:gd name="connsiteY11" fmla="*/ 743425 h 915659"/>
                  <a:gd name="connsiteX12" fmla="*/ 402802 w 964633"/>
                  <a:gd name="connsiteY12" fmla="*/ 741044 h 915659"/>
                  <a:gd name="connsiteX13" fmla="*/ 426615 w 964633"/>
                  <a:gd name="connsiteY13" fmla="*/ 843438 h 915659"/>
                  <a:gd name="connsiteX14" fmla="*/ 524246 w 964633"/>
                  <a:gd name="connsiteY14" fmla="*/ 910113 h 915659"/>
                  <a:gd name="connsiteX15" fmla="*/ 695696 w 964633"/>
                  <a:gd name="connsiteY15" fmla="*/ 888681 h 915659"/>
                  <a:gd name="connsiteX16" fmla="*/ 752846 w 964633"/>
                  <a:gd name="connsiteY16" fmla="*/ 762475 h 915659"/>
                  <a:gd name="connsiteX17" fmla="*/ 886196 w 964633"/>
                  <a:gd name="connsiteY17" fmla="*/ 791050 h 915659"/>
                  <a:gd name="connsiteX18" fmla="*/ 956444 w 964633"/>
                  <a:gd name="connsiteY18" fmla="*/ 713660 h 915659"/>
                  <a:gd name="connsiteX19" fmla="*/ 745794 w 964633"/>
                  <a:gd name="connsiteY19" fmla="*/ 683400 h 915659"/>
                  <a:gd name="connsiteX20" fmla="*/ 568389 w 964633"/>
                  <a:gd name="connsiteY20" fmla="*/ 814369 h 915659"/>
                  <a:gd name="connsiteX21" fmla="*/ 357649 w 964633"/>
                  <a:gd name="connsiteY21" fmla="*/ 641728 h 915659"/>
                  <a:gd name="connsiteX22" fmla="*/ 318267 w 964633"/>
                  <a:gd name="connsiteY22" fmla="*/ 502919 h 915659"/>
                  <a:gd name="connsiteX0" fmla="*/ 318267 w 964633"/>
                  <a:gd name="connsiteY0" fmla="*/ 502919 h 915659"/>
                  <a:gd name="connsiteX1" fmla="*/ 159914 w 964633"/>
                  <a:gd name="connsiteY1" fmla="*/ 285035 h 915659"/>
                  <a:gd name="connsiteX2" fmla="*/ 130150 w 964633"/>
                  <a:gd name="connsiteY2" fmla="*/ 162399 h 915659"/>
                  <a:gd name="connsiteX3" fmla="*/ 174202 w 964633"/>
                  <a:gd name="connsiteY3" fmla="*/ 1666 h 915659"/>
                  <a:gd name="connsiteX4" fmla="*/ 65856 w 964633"/>
                  <a:gd name="connsiteY4" fmla="*/ 93344 h 915659"/>
                  <a:gd name="connsiteX5" fmla="*/ 72999 w 964633"/>
                  <a:gd name="connsiteY5" fmla="*/ 256460 h 915659"/>
                  <a:gd name="connsiteX6" fmla="*/ 2752 w 964633"/>
                  <a:gd name="connsiteY6" fmla="*/ 364806 h 915659"/>
                  <a:gd name="connsiteX7" fmla="*/ 24184 w 964633"/>
                  <a:gd name="connsiteY7" fmla="*/ 488631 h 915659"/>
                  <a:gd name="connsiteX8" fmla="*/ 115861 w 964633"/>
                  <a:gd name="connsiteY8" fmla="*/ 580309 h 915659"/>
                  <a:gd name="connsiteX9" fmla="*/ 288502 w 964633"/>
                  <a:gd name="connsiteY9" fmla="*/ 576737 h 915659"/>
                  <a:gd name="connsiteX10" fmla="*/ 245640 w 964633"/>
                  <a:gd name="connsiteY10" fmla="*/ 674369 h 915659"/>
                  <a:gd name="connsiteX11" fmla="*/ 300409 w 964633"/>
                  <a:gd name="connsiteY11" fmla="*/ 743425 h 915659"/>
                  <a:gd name="connsiteX12" fmla="*/ 402802 w 964633"/>
                  <a:gd name="connsiteY12" fmla="*/ 741044 h 915659"/>
                  <a:gd name="connsiteX13" fmla="*/ 426615 w 964633"/>
                  <a:gd name="connsiteY13" fmla="*/ 843438 h 915659"/>
                  <a:gd name="connsiteX14" fmla="*/ 524246 w 964633"/>
                  <a:gd name="connsiteY14" fmla="*/ 910113 h 915659"/>
                  <a:gd name="connsiteX15" fmla="*/ 695696 w 964633"/>
                  <a:gd name="connsiteY15" fmla="*/ 888681 h 915659"/>
                  <a:gd name="connsiteX16" fmla="*/ 752846 w 964633"/>
                  <a:gd name="connsiteY16" fmla="*/ 762475 h 915659"/>
                  <a:gd name="connsiteX17" fmla="*/ 886196 w 964633"/>
                  <a:gd name="connsiteY17" fmla="*/ 791050 h 915659"/>
                  <a:gd name="connsiteX18" fmla="*/ 956444 w 964633"/>
                  <a:gd name="connsiteY18" fmla="*/ 713660 h 915659"/>
                  <a:gd name="connsiteX19" fmla="*/ 745794 w 964633"/>
                  <a:gd name="connsiteY19" fmla="*/ 683400 h 915659"/>
                  <a:gd name="connsiteX20" fmla="*/ 568389 w 964633"/>
                  <a:gd name="connsiteY20" fmla="*/ 814369 h 915659"/>
                  <a:gd name="connsiteX21" fmla="*/ 357649 w 964633"/>
                  <a:gd name="connsiteY21" fmla="*/ 641728 h 915659"/>
                  <a:gd name="connsiteX22" fmla="*/ 318267 w 964633"/>
                  <a:gd name="connsiteY22" fmla="*/ 502919 h 915659"/>
                  <a:gd name="connsiteX0" fmla="*/ 318267 w 964633"/>
                  <a:gd name="connsiteY0" fmla="*/ 501311 h 914051"/>
                  <a:gd name="connsiteX1" fmla="*/ 159914 w 964633"/>
                  <a:gd name="connsiteY1" fmla="*/ 283427 h 914051"/>
                  <a:gd name="connsiteX2" fmla="*/ 130150 w 964633"/>
                  <a:gd name="connsiteY2" fmla="*/ 160791 h 914051"/>
                  <a:gd name="connsiteX3" fmla="*/ 174202 w 964633"/>
                  <a:gd name="connsiteY3" fmla="*/ 58 h 914051"/>
                  <a:gd name="connsiteX4" fmla="*/ 65856 w 964633"/>
                  <a:gd name="connsiteY4" fmla="*/ 91736 h 914051"/>
                  <a:gd name="connsiteX5" fmla="*/ 72999 w 964633"/>
                  <a:gd name="connsiteY5" fmla="*/ 254852 h 914051"/>
                  <a:gd name="connsiteX6" fmla="*/ 2752 w 964633"/>
                  <a:gd name="connsiteY6" fmla="*/ 363198 h 914051"/>
                  <a:gd name="connsiteX7" fmla="*/ 24184 w 964633"/>
                  <a:gd name="connsiteY7" fmla="*/ 487023 h 914051"/>
                  <a:gd name="connsiteX8" fmla="*/ 115861 w 964633"/>
                  <a:gd name="connsiteY8" fmla="*/ 578701 h 914051"/>
                  <a:gd name="connsiteX9" fmla="*/ 288502 w 964633"/>
                  <a:gd name="connsiteY9" fmla="*/ 575129 h 914051"/>
                  <a:gd name="connsiteX10" fmla="*/ 245640 w 964633"/>
                  <a:gd name="connsiteY10" fmla="*/ 672761 h 914051"/>
                  <a:gd name="connsiteX11" fmla="*/ 300409 w 964633"/>
                  <a:gd name="connsiteY11" fmla="*/ 741817 h 914051"/>
                  <a:gd name="connsiteX12" fmla="*/ 402802 w 964633"/>
                  <a:gd name="connsiteY12" fmla="*/ 739436 h 914051"/>
                  <a:gd name="connsiteX13" fmla="*/ 426615 w 964633"/>
                  <a:gd name="connsiteY13" fmla="*/ 841830 h 914051"/>
                  <a:gd name="connsiteX14" fmla="*/ 524246 w 964633"/>
                  <a:gd name="connsiteY14" fmla="*/ 908505 h 914051"/>
                  <a:gd name="connsiteX15" fmla="*/ 695696 w 964633"/>
                  <a:gd name="connsiteY15" fmla="*/ 887073 h 914051"/>
                  <a:gd name="connsiteX16" fmla="*/ 752846 w 964633"/>
                  <a:gd name="connsiteY16" fmla="*/ 760867 h 914051"/>
                  <a:gd name="connsiteX17" fmla="*/ 886196 w 964633"/>
                  <a:gd name="connsiteY17" fmla="*/ 789442 h 914051"/>
                  <a:gd name="connsiteX18" fmla="*/ 956444 w 964633"/>
                  <a:gd name="connsiteY18" fmla="*/ 712052 h 914051"/>
                  <a:gd name="connsiteX19" fmla="*/ 745794 w 964633"/>
                  <a:gd name="connsiteY19" fmla="*/ 681792 h 914051"/>
                  <a:gd name="connsiteX20" fmla="*/ 568389 w 964633"/>
                  <a:gd name="connsiteY20" fmla="*/ 812761 h 914051"/>
                  <a:gd name="connsiteX21" fmla="*/ 357649 w 964633"/>
                  <a:gd name="connsiteY21" fmla="*/ 640120 h 914051"/>
                  <a:gd name="connsiteX22" fmla="*/ 318267 w 964633"/>
                  <a:gd name="connsiteY22" fmla="*/ 501311 h 914051"/>
                  <a:gd name="connsiteX0" fmla="*/ 318267 w 964633"/>
                  <a:gd name="connsiteY0" fmla="*/ 503558 h 916298"/>
                  <a:gd name="connsiteX1" fmla="*/ 159914 w 964633"/>
                  <a:gd name="connsiteY1" fmla="*/ 285674 h 916298"/>
                  <a:gd name="connsiteX2" fmla="*/ 130150 w 964633"/>
                  <a:gd name="connsiteY2" fmla="*/ 163038 h 916298"/>
                  <a:gd name="connsiteX3" fmla="*/ 174202 w 964633"/>
                  <a:gd name="connsiteY3" fmla="*/ 2305 h 916298"/>
                  <a:gd name="connsiteX4" fmla="*/ 67047 w 964633"/>
                  <a:gd name="connsiteY4" fmla="*/ 85648 h 916298"/>
                  <a:gd name="connsiteX5" fmla="*/ 72999 w 964633"/>
                  <a:gd name="connsiteY5" fmla="*/ 257099 h 916298"/>
                  <a:gd name="connsiteX6" fmla="*/ 2752 w 964633"/>
                  <a:gd name="connsiteY6" fmla="*/ 365445 h 916298"/>
                  <a:gd name="connsiteX7" fmla="*/ 24184 w 964633"/>
                  <a:gd name="connsiteY7" fmla="*/ 489270 h 916298"/>
                  <a:gd name="connsiteX8" fmla="*/ 115861 w 964633"/>
                  <a:gd name="connsiteY8" fmla="*/ 580948 h 916298"/>
                  <a:gd name="connsiteX9" fmla="*/ 288502 w 964633"/>
                  <a:gd name="connsiteY9" fmla="*/ 577376 h 916298"/>
                  <a:gd name="connsiteX10" fmla="*/ 245640 w 964633"/>
                  <a:gd name="connsiteY10" fmla="*/ 675008 h 916298"/>
                  <a:gd name="connsiteX11" fmla="*/ 300409 w 964633"/>
                  <a:gd name="connsiteY11" fmla="*/ 744064 h 916298"/>
                  <a:gd name="connsiteX12" fmla="*/ 402802 w 964633"/>
                  <a:gd name="connsiteY12" fmla="*/ 741683 h 916298"/>
                  <a:gd name="connsiteX13" fmla="*/ 426615 w 964633"/>
                  <a:gd name="connsiteY13" fmla="*/ 844077 h 916298"/>
                  <a:gd name="connsiteX14" fmla="*/ 524246 w 964633"/>
                  <a:gd name="connsiteY14" fmla="*/ 910752 h 916298"/>
                  <a:gd name="connsiteX15" fmla="*/ 695696 w 964633"/>
                  <a:gd name="connsiteY15" fmla="*/ 889320 h 916298"/>
                  <a:gd name="connsiteX16" fmla="*/ 752846 w 964633"/>
                  <a:gd name="connsiteY16" fmla="*/ 763114 h 916298"/>
                  <a:gd name="connsiteX17" fmla="*/ 886196 w 964633"/>
                  <a:gd name="connsiteY17" fmla="*/ 791689 h 916298"/>
                  <a:gd name="connsiteX18" fmla="*/ 956444 w 964633"/>
                  <a:gd name="connsiteY18" fmla="*/ 714299 h 916298"/>
                  <a:gd name="connsiteX19" fmla="*/ 745794 w 964633"/>
                  <a:gd name="connsiteY19" fmla="*/ 684039 h 916298"/>
                  <a:gd name="connsiteX20" fmla="*/ 568389 w 964633"/>
                  <a:gd name="connsiteY20" fmla="*/ 815008 h 916298"/>
                  <a:gd name="connsiteX21" fmla="*/ 357649 w 964633"/>
                  <a:gd name="connsiteY21" fmla="*/ 642367 h 916298"/>
                  <a:gd name="connsiteX22" fmla="*/ 318267 w 964633"/>
                  <a:gd name="connsiteY22" fmla="*/ 503558 h 916298"/>
                  <a:gd name="connsiteX0" fmla="*/ 318267 w 964633"/>
                  <a:gd name="connsiteY0" fmla="*/ 498566 h 911306"/>
                  <a:gd name="connsiteX1" fmla="*/ 159914 w 964633"/>
                  <a:gd name="connsiteY1" fmla="*/ 280682 h 911306"/>
                  <a:gd name="connsiteX2" fmla="*/ 130150 w 964633"/>
                  <a:gd name="connsiteY2" fmla="*/ 158046 h 911306"/>
                  <a:gd name="connsiteX3" fmla="*/ 176583 w 964633"/>
                  <a:gd name="connsiteY3" fmla="*/ 2075 h 911306"/>
                  <a:gd name="connsiteX4" fmla="*/ 67047 w 964633"/>
                  <a:gd name="connsiteY4" fmla="*/ 80656 h 911306"/>
                  <a:gd name="connsiteX5" fmla="*/ 72999 w 964633"/>
                  <a:gd name="connsiteY5" fmla="*/ 252107 h 911306"/>
                  <a:gd name="connsiteX6" fmla="*/ 2752 w 964633"/>
                  <a:gd name="connsiteY6" fmla="*/ 360453 h 911306"/>
                  <a:gd name="connsiteX7" fmla="*/ 24184 w 964633"/>
                  <a:gd name="connsiteY7" fmla="*/ 484278 h 911306"/>
                  <a:gd name="connsiteX8" fmla="*/ 115861 w 964633"/>
                  <a:gd name="connsiteY8" fmla="*/ 575956 h 911306"/>
                  <a:gd name="connsiteX9" fmla="*/ 288502 w 964633"/>
                  <a:gd name="connsiteY9" fmla="*/ 572384 h 911306"/>
                  <a:gd name="connsiteX10" fmla="*/ 245640 w 964633"/>
                  <a:gd name="connsiteY10" fmla="*/ 670016 h 911306"/>
                  <a:gd name="connsiteX11" fmla="*/ 300409 w 964633"/>
                  <a:gd name="connsiteY11" fmla="*/ 739072 h 911306"/>
                  <a:gd name="connsiteX12" fmla="*/ 402802 w 964633"/>
                  <a:gd name="connsiteY12" fmla="*/ 736691 h 911306"/>
                  <a:gd name="connsiteX13" fmla="*/ 426615 w 964633"/>
                  <a:gd name="connsiteY13" fmla="*/ 839085 h 911306"/>
                  <a:gd name="connsiteX14" fmla="*/ 524246 w 964633"/>
                  <a:gd name="connsiteY14" fmla="*/ 905760 h 911306"/>
                  <a:gd name="connsiteX15" fmla="*/ 695696 w 964633"/>
                  <a:gd name="connsiteY15" fmla="*/ 884328 h 911306"/>
                  <a:gd name="connsiteX16" fmla="*/ 752846 w 964633"/>
                  <a:gd name="connsiteY16" fmla="*/ 758122 h 911306"/>
                  <a:gd name="connsiteX17" fmla="*/ 886196 w 964633"/>
                  <a:gd name="connsiteY17" fmla="*/ 786697 h 911306"/>
                  <a:gd name="connsiteX18" fmla="*/ 956444 w 964633"/>
                  <a:gd name="connsiteY18" fmla="*/ 709307 h 911306"/>
                  <a:gd name="connsiteX19" fmla="*/ 745794 w 964633"/>
                  <a:gd name="connsiteY19" fmla="*/ 679047 h 911306"/>
                  <a:gd name="connsiteX20" fmla="*/ 568389 w 964633"/>
                  <a:gd name="connsiteY20" fmla="*/ 810016 h 911306"/>
                  <a:gd name="connsiteX21" fmla="*/ 357649 w 964633"/>
                  <a:gd name="connsiteY21" fmla="*/ 637375 h 911306"/>
                  <a:gd name="connsiteX22" fmla="*/ 318267 w 964633"/>
                  <a:gd name="connsiteY22" fmla="*/ 498566 h 911306"/>
                  <a:gd name="connsiteX0" fmla="*/ 318267 w 964633"/>
                  <a:gd name="connsiteY0" fmla="*/ 496579 h 909319"/>
                  <a:gd name="connsiteX1" fmla="*/ 159914 w 964633"/>
                  <a:gd name="connsiteY1" fmla="*/ 278695 h 909319"/>
                  <a:gd name="connsiteX2" fmla="*/ 130150 w 964633"/>
                  <a:gd name="connsiteY2" fmla="*/ 156059 h 909319"/>
                  <a:gd name="connsiteX3" fmla="*/ 176583 w 964633"/>
                  <a:gd name="connsiteY3" fmla="*/ 88 h 909319"/>
                  <a:gd name="connsiteX4" fmla="*/ 67047 w 964633"/>
                  <a:gd name="connsiteY4" fmla="*/ 78669 h 909319"/>
                  <a:gd name="connsiteX5" fmla="*/ 72999 w 964633"/>
                  <a:gd name="connsiteY5" fmla="*/ 250120 h 909319"/>
                  <a:gd name="connsiteX6" fmla="*/ 2752 w 964633"/>
                  <a:gd name="connsiteY6" fmla="*/ 358466 h 909319"/>
                  <a:gd name="connsiteX7" fmla="*/ 24184 w 964633"/>
                  <a:gd name="connsiteY7" fmla="*/ 482291 h 909319"/>
                  <a:gd name="connsiteX8" fmla="*/ 115861 w 964633"/>
                  <a:gd name="connsiteY8" fmla="*/ 573969 h 909319"/>
                  <a:gd name="connsiteX9" fmla="*/ 288502 w 964633"/>
                  <a:gd name="connsiteY9" fmla="*/ 570397 h 909319"/>
                  <a:gd name="connsiteX10" fmla="*/ 245640 w 964633"/>
                  <a:gd name="connsiteY10" fmla="*/ 668029 h 909319"/>
                  <a:gd name="connsiteX11" fmla="*/ 300409 w 964633"/>
                  <a:gd name="connsiteY11" fmla="*/ 737085 h 909319"/>
                  <a:gd name="connsiteX12" fmla="*/ 402802 w 964633"/>
                  <a:gd name="connsiteY12" fmla="*/ 734704 h 909319"/>
                  <a:gd name="connsiteX13" fmla="*/ 426615 w 964633"/>
                  <a:gd name="connsiteY13" fmla="*/ 837098 h 909319"/>
                  <a:gd name="connsiteX14" fmla="*/ 524246 w 964633"/>
                  <a:gd name="connsiteY14" fmla="*/ 903773 h 909319"/>
                  <a:gd name="connsiteX15" fmla="*/ 695696 w 964633"/>
                  <a:gd name="connsiteY15" fmla="*/ 882341 h 909319"/>
                  <a:gd name="connsiteX16" fmla="*/ 752846 w 964633"/>
                  <a:gd name="connsiteY16" fmla="*/ 756135 h 909319"/>
                  <a:gd name="connsiteX17" fmla="*/ 886196 w 964633"/>
                  <a:gd name="connsiteY17" fmla="*/ 784710 h 909319"/>
                  <a:gd name="connsiteX18" fmla="*/ 956444 w 964633"/>
                  <a:gd name="connsiteY18" fmla="*/ 707320 h 909319"/>
                  <a:gd name="connsiteX19" fmla="*/ 745794 w 964633"/>
                  <a:gd name="connsiteY19" fmla="*/ 677060 h 909319"/>
                  <a:gd name="connsiteX20" fmla="*/ 568389 w 964633"/>
                  <a:gd name="connsiteY20" fmla="*/ 808029 h 909319"/>
                  <a:gd name="connsiteX21" fmla="*/ 357649 w 964633"/>
                  <a:gd name="connsiteY21" fmla="*/ 635388 h 909319"/>
                  <a:gd name="connsiteX22" fmla="*/ 318267 w 964633"/>
                  <a:gd name="connsiteY22" fmla="*/ 496579 h 909319"/>
                  <a:gd name="connsiteX0" fmla="*/ 318267 w 964633"/>
                  <a:gd name="connsiteY0" fmla="*/ 500144 h 912884"/>
                  <a:gd name="connsiteX1" fmla="*/ 159914 w 964633"/>
                  <a:gd name="connsiteY1" fmla="*/ 282260 h 912884"/>
                  <a:gd name="connsiteX2" fmla="*/ 130150 w 964633"/>
                  <a:gd name="connsiteY2" fmla="*/ 159624 h 912884"/>
                  <a:gd name="connsiteX3" fmla="*/ 169439 w 964633"/>
                  <a:gd name="connsiteY3" fmla="*/ 81 h 912884"/>
                  <a:gd name="connsiteX4" fmla="*/ 67047 w 964633"/>
                  <a:gd name="connsiteY4" fmla="*/ 82234 h 912884"/>
                  <a:gd name="connsiteX5" fmla="*/ 72999 w 964633"/>
                  <a:gd name="connsiteY5" fmla="*/ 253685 h 912884"/>
                  <a:gd name="connsiteX6" fmla="*/ 2752 w 964633"/>
                  <a:gd name="connsiteY6" fmla="*/ 362031 h 912884"/>
                  <a:gd name="connsiteX7" fmla="*/ 24184 w 964633"/>
                  <a:gd name="connsiteY7" fmla="*/ 485856 h 912884"/>
                  <a:gd name="connsiteX8" fmla="*/ 115861 w 964633"/>
                  <a:gd name="connsiteY8" fmla="*/ 577534 h 912884"/>
                  <a:gd name="connsiteX9" fmla="*/ 288502 w 964633"/>
                  <a:gd name="connsiteY9" fmla="*/ 573962 h 912884"/>
                  <a:gd name="connsiteX10" fmla="*/ 245640 w 964633"/>
                  <a:gd name="connsiteY10" fmla="*/ 671594 h 912884"/>
                  <a:gd name="connsiteX11" fmla="*/ 300409 w 964633"/>
                  <a:gd name="connsiteY11" fmla="*/ 740650 h 912884"/>
                  <a:gd name="connsiteX12" fmla="*/ 402802 w 964633"/>
                  <a:gd name="connsiteY12" fmla="*/ 738269 h 912884"/>
                  <a:gd name="connsiteX13" fmla="*/ 426615 w 964633"/>
                  <a:gd name="connsiteY13" fmla="*/ 840663 h 912884"/>
                  <a:gd name="connsiteX14" fmla="*/ 524246 w 964633"/>
                  <a:gd name="connsiteY14" fmla="*/ 907338 h 912884"/>
                  <a:gd name="connsiteX15" fmla="*/ 695696 w 964633"/>
                  <a:gd name="connsiteY15" fmla="*/ 885906 h 912884"/>
                  <a:gd name="connsiteX16" fmla="*/ 752846 w 964633"/>
                  <a:gd name="connsiteY16" fmla="*/ 759700 h 912884"/>
                  <a:gd name="connsiteX17" fmla="*/ 886196 w 964633"/>
                  <a:gd name="connsiteY17" fmla="*/ 788275 h 912884"/>
                  <a:gd name="connsiteX18" fmla="*/ 956444 w 964633"/>
                  <a:gd name="connsiteY18" fmla="*/ 710885 h 912884"/>
                  <a:gd name="connsiteX19" fmla="*/ 745794 w 964633"/>
                  <a:gd name="connsiteY19" fmla="*/ 680625 h 912884"/>
                  <a:gd name="connsiteX20" fmla="*/ 568389 w 964633"/>
                  <a:gd name="connsiteY20" fmla="*/ 811594 h 912884"/>
                  <a:gd name="connsiteX21" fmla="*/ 357649 w 964633"/>
                  <a:gd name="connsiteY21" fmla="*/ 638953 h 912884"/>
                  <a:gd name="connsiteX22" fmla="*/ 318267 w 964633"/>
                  <a:gd name="connsiteY22" fmla="*/ 500144 h 912884"/>
                  <a:gd name="connsiteX0" fmla="*/ 314166 w 960532"/>
                  <a:gd name="connsiteY0" fmla="*/ 500144 h 912884"/>
                  <a:gd name="connsiteX1" fmla="*/ 155813 w 960532"/>
                  <a:gd name="connsiteY1" fmla="*/ 282260 h 912884"/>
                  <a:gd name="connsiteX2" fmla="*/ 126049 w 960532"/>
                  <a:gd name="connsiteY2" fmla="*/ 159624 h 912884"/>
                  <a:gd name="connsiteX3" fmla="*/ 165338 w 960532"/>
                  <a:gd name="connsiteY3" fmla="*/ 81 h 912884"/>
                  <a:gd name="connsiteX4" fmla="*/ 62946 w 960532"/>
                  <a:gd name="connsiteY4" fmla="*/ 82234 h 912884"/>
                  <a:gd name="connsiteX5" fmla="*/ 68898 w 960532"/>
                  <a:gd name="connsiteY5" fmla="*/ 253685 h 912884"/>
                  <a:gd name="connsiteX6" fmla="*/ 3413 w 960532"/>
                  <a:gd name="connsiteY6" fmla="*/ 365603 h 912884"/>
                  <a:gd name="connsiteX7" fmla="*/ 20083 w 960532"/>
                  <a:gd name="connsiteY7" fmla="*/ 485856 h 912884"/>
                  <a:gd name="connsiteX8" fmla="*/ 111760 w 960532"/>
                  <a:gd name="connsiteY8" fmla="*/ 577534 h 912884"/>
                  <a:gd name="connsiteX9" fmla="*/ 284401 w 960532"/>
                  <a:gd name="connsiteY9" fmla="*/ 573962 h 912884"/>
                  <a:gd name="connsiteX10" fmla="*/ 241539 w 960532"/>
                  <a:gd name="connsiteY10" fmla="*/ 671594 h 912884"/>
                  <a:gd name="connsiteX11" fmla="*/ 296308 w 960532"/>
                  <a:gd name="connsiteY11" fmla="*/ 740650 h 912884"/>
                  <a:gd name="connsiteX12" fmla="*/ 398701 w 960532"/>
                  <a:gd name="connsiteY12" fmla="*/ 738269 h 912884"/>
                  <a:gd name="connsiteX13" fmla="*/ 422514 w 960532"/>
                  <a:gd name="connsiteY13" fmla="*/ 840663 h 912884"/>
                  <a:gd name="connsiteX14" fmla="*/ 520145 w 960532"/>
                  <a:gd name="connsiteY14" fmla="*/ 907338 h 912884"/>
                  <a:gd name="connsiteX15" fmla="*/ 691595 w 960532"/>
                  <a:gd name="connsiteY15" fmla="*/ 885906 h 912884"/>
                  <a:gd name="connsiteX16" fmla="*/ 748745 w 960532"/>
                  <a:gd name="connsiteY16" fmla="*/ 759700 h 912884"/>
                  <a:gd name="connsiteX17" fmla="*/ 882095 w 960532"/>
                  <a:gd name="connsiteY17" fmla="*/ 788275 h 912884"/>
                  <a:gd name="connsiteX18" fmla="*/ 952343 w 960532"/>
                  <a:gd name="connsiteY18" fmla="*/ 710885 h 912884"/>
                  <a:gd name="connsiteX19" fmla="*/ 741693 w 960532"/>
                  <a:gd name="connsiteY19" fmla="*/ 680625 h 912884"/>
                  <a:gd name="connsiteX20" fmla="*/ 564288 w 960532"/>
                  <a:gd name="connsiteY20" fmla="*/ 811594 h 912884"/>
                  <a:gd name="connsiteX21" fmla="*/ 353548 w 960532"/>
                  <a:gd name="connsiteY21" fmla="*/ 638953 h 912884"/>
                  <a:gd name="connsiteX22" fmla="*/ 314166 w 960532"/>
                  <a:gd name="connsiteY22" fmla="*/ 500144 h 912884"/>
                  <a:gd name="connsiteX0" fmla="*/ 314166 w 960532"/>
                  <a:gd name="connsiteY0" fmla="*/ 500144 h 912884"/>
                  <a:gd name="connsiteX1" fmla="*/ 155813 w 960532"/>
                  <a:gd name="connsiteY1" fmla="*/ 282260 h 912884"/>
                  <a:gd name="connsiteX2" fmla="*/ 126049 w 960532"/>
                  <a:gd name="connsiteY2" fmla="*/ 159624 h 912884"/>
                  <a:gd name="connsiteX3" fmla="*/ 165338 w 960532"/>
                  <a:gd name="connsiteY3" fmla="*/ 81 h 912884"/>
                  <a:gd name="connsiteX4" fmla="*/ 62946 w 960532"/>
                  <a:gd name="connsiteY4" fmla="*/ 82234 h 912884"/>
                  <a:gd name="connsiteX5" fmla="*/ 68898 w 960532"/>
                  <a:gd name="connsiteY5" fmla="*/ 253685 h 912884"/>
                  <a:gd name="connsiteX6" fmla="*/ 3413 w 960532"/>
                  <a:gd name="connsiteY6" fmla="*/ 365603 h 912884"/>
                  <a:gd name="connsiteX7" fmla="*/ 20083 w 960532"/>
                  <a:gd name="connsiteY7" fmla="*/ 485856 h 912884"/>
                  <a:gd name="connsiteX8" fmla="*/ 111760 w 960532"/>
                  <a:gd name="connsiteY8" fmla="*/ 577534 h 912884"/>
                  <a:gd name="connsiteX9" fmla="*/ 284401 w 960532"/>
                  <a:gd name="connsiteY9" fmla="*/ 573962 h 912884"/>
                  <a:gd name="connsiteX10" fmla="*/ 241539 w 960532"/>
                  <a:gd name="connsiteY10" fmla="*/ 671594 h 912884"/>
                  <a:gd name="connsiteX11" fmla="*/ 296308 w 960532"/>
                  <a:gd name="connsiteY11" fmla="*/ 740650 h 912884"/>
                  <a:gd name="connsiteX12" fmla="*/ 398701 w 960532"/>
                  <a:gd name="connsiteY12" fmla="*/ 738269 h 912884"/>
                  <a:gd name="connsiteX13" fmla="*/ 422514 w 960532"/>
                  <a:gd name="connsiteY13" fmla="*/ 840663 h 912884"/>
                  <a:gd name="connsiteX14" fmla="*/ 520145 w 960532"/>
                  <a:gd name="connsiteY14" fmla="*/ 907338 h 912884"/>
                  <a:gd name="connsiteX15" fmla="*/ 691595 w 960532"/>
                  <a:gd name="connsiteY15" fmla="*/ 885906 h 912884"/>
                  <a:gd name="connsiteX16" fmla="*/ 748745 w 960532"/>
                  <a:gd name="connsiteY16" fmla="*/ 759700 h 912884"/>
                  <a:gd name="connsiteX17" fmla="*/ 882095 w 960532"/>
                  <a:gd name="connsiteY17" fmla="*/ 788275 h 912884"/>
                  <a:gd name="connsiteX18" fmla="*/ 952343 w 960532"/>
                  <a:gd name="connsiteY18" fmla="*/ 710885 h 912884"/>
                  <a:gd name="connsiteX19" fmla="*/ 741693 w 960532"/>
                  <a:gd name="connsiteY19" fmla="*/ 680625 h 912884"/>
                  <a:gd name="connsiteX20" fmla="*/ 564288 w 960532"/>
                  <a:gd name="connsiteY20" fmla="*/ 811594 h 912884"/>
                  <a:gd name="connsiteX21" fmla="*/ 353548 w 960532"/>
                  <a:gd name="connsiteY21" fmla="*/ 638953 h 912884"/>
                  <a:gd name="connsiteX22" fmla="*/ 314166 w 960532"/>
                  <a:gd name="connsiteY22" fmla="*/ 500144 h 912884"/>
                  <a:gd name="connsiteX0" fmla="*/ 314166 w 960532"/>
                  <a:gd name="connsiteY0" fmla="*/ 500144 h 912884"/>
                  <a:gd name="connsiteX1" fmla="*/ 155813 w 960532"/>
                  <a:gd name="connsiteY1" fmla="*/ 282260 h 912884"/>
                  <a:gd name="connsiteX2" fmla="*/ 126049 w 960532"/>
                  <a:gd name="connsiteY2" fmla="*/ 159624 h 912884"/>
                  <a:gd name="connsiteX3" fmla="*/ 165338 w 960532"/>
                  <a:gd name="connsiteY3" fmla="*/ 81 h 912884"/>
                  <a:gd name="connsiteX4" fmla="*/ 62946 w 960532"/>
                  <a:gd name="connsiteY4" fmla="*/ 82234 h 912884"/>
                  <a:gd name="connsiteX5" fmla="*/ 68898 w 960532"/>
                  <a:gd name="connsiteY5" fmla="*/ 253685 h 912884"/>
                  <a:gd name="connsiteX6" fmla="*/ 3413 w 960532"/>
                  <a:gd name="connsiteY6" fmla="*/ 365603 h 912884"/>
                  <a:gd name="connsiteX7" fmla="*/ 20083 w 960532"/>
                  <a:gd name="connsiteY7" fmla="*/ 485856 h 912884"/>
                  <a:gd name="connsiteX8" fmla="*/ 111760 w 960532"/>
                  <a:gd name="connsiteY8" fmla="*/ 577534 h 912884"/>
                  <a:gd name="connsiteX9" fmla="*/ 284401 w 960532"/>
                  <a:gd name="connsiteY9" fmla="*/ 573962 h 912884"/>
                  <a:gd name="connsiteX10" fmla="*/ 241539 w 960532"/>
                  <a:gd name="connsiteY10" fmla="*/ 671594 h 912884"/>
                  <a:gd name="connsiteX11" fmla="*/ 296308 w 960532"/>
                  <a:gd name="connsiteY11" fmla="*/ 740650 h 912884"/>
                  <a:gd name="connsiteX12" fmla="*/ 398701 w 960532"/>
                  <a:gd name="connsiteY12" fmla="*/ 738269 h 912884"/>
                  <a:gd name="connsiteX13" fmla="*/ 422514 w 960532"/>
                  <a:gd name="connsiteY13" fmla="*/ 840663 h 912884"/>
                  <a:gd name="connsiteX14" fmla="*/ 520145 w 960532"/>
                  <a:gd name="connsiteY14" fmla="*/ 907338 h 912884"/>
                  <a:gd name="connsiteX15" fmla="*/ 691595 w 960532"/>
                  <a:gd name="connsiteY15" fmla="*/ 885906 h 912884"/>
                  <a:gd name="connsiteX16" fmla="*/ 748745 w 960532"/>
                  <a:gd name="connsiteY16" fmla="*/ 759700 h 912884"/>
                  <a:gd name="connsiteX17" fmla="*/ 882095 w 960532"/>
                  <a:gd name="connsiteY17" fmla="*/ 788275 h 912884"/>
                  <a:gd name="connsiteX18" fmla="*/ 952343 w 960532"/>
                  <a:gd name="connsiteY18" fmla="*/ 710885 h 912884"/>
                  <a:gd name="connsiteX19" fmla="*/ 741693 w 960532"/>
                  <a:gd name="connsiteY19" fmla="*/ 680625 h 912884"/>
                  <a:gd name="connsiteX20" fmla="*/ 564288 w 960532"/>
                  <a:gd name="connsiteY20" fmla="*/ 811594 h 912884"/>
                  <a:gd name="connsiteX21" fmla="*/ 353548 w 960532"/>
                  <a:gd name="connsiteY21" fmla="*/ 638953 h 912884"/>
                  <a:gd name="connsiteX22" fmla="*/ 314166 w 960532"/>
                  <a:gd name="connsiteY22" fmla="*/ 500144 h 912884"/>
                  <a:gd name="connsiteX0" fmla="*/ 316778 w 963144"/>
                  <a:gd name="connsiteY0" fmla="*/ 500144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316778 w 963144"/>
                  <a:gd name="connsiteY22" fmla="*/ 500144 h 912884"/>
                  <a:gd name="connsiteX0" fmla="*/ 316778 w 963144"/>
                  <a:gd name="connsiteY0" fmla="*/ 500144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316778 w 963144"/>
                  <a:gd name="connsiteY22" fmla="*/ 500144 h 912884"/>
                  <a:gd name="connsiteX0" fmla="*/ 131040 w 963144"/>
                  <a:gd name="connsiteY0" fmla="*/ 428706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131040 w 963144"/>
                  <a:gd name="connsiteY22" fmla="*/ 428706 h 912884"/>
                  <a:gd name="connsiteX0" fmla="*/ 131040 w 963144"/>
                  <a:gd name="connsiteY0" fmla="*/ 428706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131040 w 963144"/>
                  <a:gd name="connsiteY22" fmla="*/ 428706 h 912884"/>
                  <a:gd name="connsiteX0" fmla="*/ 131040 w 963144"/>
                  <a:gd name="connsiteY0" fmla="*/ 430603 h 914781"/>
                  <a:gd name="connsiteX1" fmla="*/ 158425 w 963144"/>
                  <a:gd name="connsiteY1" fmla="*/ 284157 h 914781"/>
                  <a:gd name="connsiteX2" fmla="*/ 123898 w 963144"/>
                  <a:gd name="connsiteY2" fmla="*/ 161521 h 914781"/>
                  <a:gd name="connsiteX3" fmla="*/ 167950 w 963144"/>
                  <a:gd name="connsiteY3" fmla="*/ 1978 h 914781"/>
                  <a:gd name="connsiteX4" fmla="*/ 65558 w 963144"/>
                  <a:gd name="connsiteY4" fmla="*/ 84131 h 914781"/>
                  <a:gd name="connsiteX5" fmla="*/ 71510 w 963144"/>
                  <a:gd name="connsiteY5" fmla="*/ 255582 h 914781"/>
                  <a:gd name="connsiteX6" fmla="*/ 6025 w 963144"/>
                  <a:gd name="connsiteY6" fmla="*/ 367500 h 914781"/>
                  <a:gd name="connsiteX7" fmla="*/ 22695 w 963144"/>
                  <a:gd name="connsiteY7" fmla="*/ 487753 h 914781"/>
                  <a:gd name="connsiteX8" fmla="*/ 114372 w 963144"/>
                  <a:gd name="connsiteY8" fmla="*/ 579431 h 914781"/>
                  <a:gd name="connsiteX9" fmla="*/ 287013 w 963144"/>
                  <a:gd name="connsiteY9" fmla="*/ 575859 h 914781"/>
                  <a:gd name="connsiteX10" fmla="*/ 244151 w 963144"/>
                  <a:gd name="connsiteY10" fmla="*/ 673491 h 914781"/>
                  <a:gd name="connsiteX11" fmla="*/ 298920 w 963144"/>
                  <a:gd name="connsiteY11" fmla="*/ 742547 h 914781"/>
                  <a:gd name="connsiteX12" fmla="*/ 401313 w 963144"/>
                  <a:gd name="connsiteY12" fmla="*/ 740166 h 914781"/>
                  <a:gd name="connsiteX13" fmla="*/ 425126 w 963144"/>
                  <a:gd name="connsiteY13" fmla="*/ 842560 h 914781"/>
                  <a:gd name="connsiteX14" fmla="*/ 522757 w 963144"/>
                  <a:gd name="connsiteY14" fmla="*/ 909235 h 914781"/>
                  <a:gd name="connsiteX15" fmla="*/ 694207 w 963144"/>
                  <a:gd name="connsiteY15" fmla="*/ 887803 h 914781"/>
                  <a:gd name="connsiteX16" fmla="*/ 751357 w 963144"/>
                  <a:gd name="connsiteY16" fmla="*/ 761597 h 914781"/>
                  <a:gd name="connsiteX17" fmla="*/ 884707 w 963144"/>
                  <a:gd name="connsiteY17" fmla="*/ 790172 h 914781"/>
                  <a:gd name="connsiteX18" fmla="*/ 954955 w 963144"/>
                  <a:gd name="connsiteY18" fmla="*/ 712782 h 914781"/>
                  <a:gd name="connsiteX19" fmla="*/ 744305 w 963144"/>
                  <a:gd name="connsiteY19" fmla="*/ 682522 h 914781"/>
                  <a:gd name="connsiteX20" fmla="*/ 566900 w 963144"/>
                  <a:gd name="connsiteY20" fmla="*/ 813491 h 914781"/>
                  <a:gd name="connsiteX21" fmla="*/ 356160 w 963144"/>
                  <a:gd name="connsiteY21" fmla="*/ 640850 h 914781"/>
                  <a:gd name="connsiteX22" fmla="*/ 131040 w 963144"/>
                  <a:gd name="connsiteY22" fmla="*/ 430603 h 914781"/>
                  <a:gd name="connsiteX0" fmla="*/ 131040 w 963144"/>
                  <a:gd name="connsiteY0" fmla="*/ 430603 h 914781"/>
                  <a:gd name="connsiteX1" fmla="*/ 158425 w 963144"/>
                  <a:gd name="connsiteY1" fmla="*/ 284157 h 914781"/>
                  <a:gd name="connsiteX2" fmla="*/ 123898 w 963144"/>
                  <a:gd name="connsiteY2" fmla="*/ 161521 h 914781"/>
                  <a:gd name="connsiteX3" fmla="*/ 167950 w 963144"/>
                  <a:gd name="connsiteY3" fmla="*/ 1978 h 914781"/>
                  <a:gd name="connsiteX4" fmla="*/ 65558 w 963144"/>
                  <a:gd name="connsiteY4" fmla="*/ 84131 h 914781"/>
                  <a:gd name="connsiteX5" fmla="*/ 71510 w 963144"/>
                  <a:gd name="connsiteY5" fmla="*/ 255582 h 914781"/>
                  <a:gd name="connsiteX6" fmla="*/ 6025 w 963144"/>
                  <a:gd name="connsiteY6" fmla="*/ 367500 h 914781"/>
                  <a:gd name="connsiteX7" fmla="*/ 22695 w 963144"/>
                  <a:gd name="connsiteY7" fmla="*/ 487753 h 914781"/>
                  <a:gd name="connsiteX8" fmla="*/ 114372 w 963144"/>
                  <a:gd name="connsiteY8" fmla="*/ 579431 h 914781"/>
                  <a:gd name="connsiteX9" fmla="*/ 287013 w 963144"/>
                  <a:gd name="connsiteY9" fmla="*/ 575859 h 914781"/>
                  <a:gd name="connsiteX10" fmla="*/ 244151 w 963144"/>
                  <a:gd name="connsiteY10" fmla="*/ 673491 h 914781"/>
                  <a:gd name="connsiteX11" fmla="*/ 298920 w 963144"/>
                  <a:gd name="connsiteY11" fmla="*/ 742547 h 914781"/>
                  <a:gd name="connsiteX12" fmla="*/ 401313 w 963144"/>
                  <a:gd name="connsiteY12" fmla="*/ 740166 h 914781"/>
                  <a:gd name="connsiteX13" fmla="*/ 425126 w 963144"/>
                  <a:gd name="connsiteY13" fmla="*/ 842560 h 914781"/>
                  <a:gd name="connsiteX14" fmla="*/ 522757 w 963144"/>
                  <a:gd name="connsiteY14" fmla="*/ 909235 h 914781"/>
                  <a:gd name="connsiteX15" fmla="*/ 694207 w 963144"/>
                  <a:gd name="connsiteY15" fmla="*/ 887803 h 914781"/>
                  <a:gd name="connsiteX16" fmla="*/ 751357 w 963144"/>
                  <a:gd name="connsiteY16" fmla="*/ 761597 h 914781"/>
                  <a:gd name="connsiteX17" fmla="*/ 884707 w 963144"/>
                  <a:gd name="connsiteY17" fmla="*/ 790172 h 914781"/>
                  <a:gd name="connsiteX18" fmla="*/ 954955 w 963144"/>
                  <a:gd name="connsiteY18" fmla="*/ 712782 h 914781"/>
                  <a:gd name="connsiteX19" fmla="*/ 744305 w 963144"/>
                  <a:gd name="connsiteY19" fmla="*/ 682522 h 914781"/>
                  <a:gd name="connsiteX20" fmla="*/ 566900 w 963144"/>
                  <a:gd name="connsiteY20" fmla="*/ 813491 h 914781"/>
                  <a:gd name="connsiteX21" fmla="*/ 356160 w 963144"/>
                  <a:gd name="connsiteY21" fmla="*/ 640850 h 914781"/>
                  <a:gd name="connsiteX22" fmla="*/ 131040 w 963144"/>
                  <a:gd name="connsiteY22" fmla="*/ 430603 h 914781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131040 w 963144"/>
                  <a:gd name="connsiteY22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74008 w 963144"/>
                  <a:gd name="connsiteY22" fmla="*/ 486704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74008 w 963144"/>
                  <a:gd name="connsiteY22" fmla="*/ 486704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84724 w 963144"/>
                  <a:gd name="connsiteY22" fmla="*/ 485513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84724 w 963144"/>
                  <a:gd name="connsiteY22" fmla="*/ 485513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96630 w 963144"/>
                  <a:gd name="connsiteY22" fmla="*/ 495038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96630 w 963144"/>
                  <a:gd name="connsiteY22" fmla="*/ 495038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49016 w 963144"/>
                  <a:gd name="connsiteY21" fmla="*/ 640293 h 913034"/>
                  <a:gd name="connsiteX22" fmla="*/ 296630 w 963144"/>
                  <a:gd name="connsiteY22" fmla="*/ 495038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296630 w 963144"/>
                  <a:gd name="connsiteY23" fmla="*/ 495038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296630 w 963144"/>
                  <a:gd name="connsiteY23" fmla="*/ 495038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296630 w 963144"/>
                  <a:gd name="connsiteY23" fmla="*/ 495038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05082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5020" h="913034">
                    <a:moveTo>
                      <a:pt x="131040" y="428856"/>
                    </a:moveTo>
                    <a:cubicBezTo>
                      <a:pt x="106220" y="393815"/>
                      <a:pt x="159615" y="327257"/>
                      <a:pt x="158425" y="282410"/>
                    </a:cubicBezTo>
                    <a:cubicBezTo>
                      <a:pt x="157235" y="237563"/>
                      <a:pt x="135408" y="215139"/>
                      <a:pt x="123898" y="159774"/>
                    </a:cubicBezTo>
                    <a:cubicBezTo>
                      <a:pt x="112388" y="104409"/>
                      <a:pt x="169339" y="3604"/>
                      <a:pt x="167950" y="231"/>
                    </a:cubicBezTo>
                    <a:cubicBezTo>
                      <a:pt x="166561" y="-3142"/>
                      <a:pt x="85202" y="30592"/>
                      <a:pt x="65558" y="82384"/>
                    </a:cubicBezTo>
                    <a:cubicBezTo>
                      <a:pt x="45914" y="134176"/>
                      <a:pt x="65954" y="206607"/>
                      <a:pt x="71510" y="253835"/>
                    </a:cubicBezTo>
                    <a:cubicBezTo>
                      <a:pt x="77066" y="301063"/>
                      <a:pt x="20114" y="327058"/>
                      <a:pt x="6025" y="365753"/>
                    </a:cubicBezTo>
                    <a:cubicBezTo>
                      <a:pt x="-8064" y="404448"/>
                      <a:pt x="4637" y="442349"/>
                      <a:pt x="22695" y="486006"/>
                    </a:cubicBezTo>
                    <a:cubicBezTo>
                      <a:pt x="40753" y="529663"/>
                      <a:pt x="70319" y="563000"/>
                      <a:pt x="114372" y="577684"/>
                    </a:cubicBezTo>
                    <a:cubicBezTo>
                      <a:pt x="158425" y="592368"/>
                      <a:pt x="286815" y="577485"/>
                      <a:pt x="287013" y="574112"/>
                    </a:cubicBezTo>
                    <a:cubicBezTo>
                      <a:pt x="287211" y="570739"/>
                      <a:pt x="242167" y="627294"/>
                      <a:pt x="244151" y="671744"/>
                    </a:cubicBezTo>
                    <a:cubicBezTo>
                      <a:pt x="246135" y="716194"/>
                      <a:pt x="258439" y="722545"/>
                      <a:pt x="298920" y="740800"/>
                    </a:cubicBezTo>
                    <a:cubicBezTo>
                      <a:pt x="339401" y="759055"/>
                      <a:pt x="401711" y="737228"/>
                      <a:pt x="401313" y="738419"/>
                    </a:cubicBezTo>
                    <a:cubicBezTo>
                      <a:pt x="400915" y="739610"/>
                      <a:pt x="395360" y="800728"/>
                      <a:pt x="425126" y="840813"/>
                    </a:cubicBezTo>
                    <a:cubicBezTo>
                      <a:pt x="454892" y="880898"/>
                      <a:pt x="469575" y="899948"/>
                      <a:pt x="522757" y="907488"/>
                    </a:cubicBezTo>
                    <a:cubicBezTo>
                      <a:pt x="575939" y="915028"/>
                      <a:pt x="639438" y="920187"/>
                      <a:pt x="694207" y="886056"/>
                    </a:cubicBezTo>
                    <a:cubicBezTo>
                      <a:pt x="748976" y="851925"/>
                      <a:pt x="745801" y="761834"/>
                      <a:pt x="751357" y="759850"/>
                    </a:cubicBezTo>
                    <a:cubicBezTo>
                      <a:pt x="756913" y="757866"/>
                      <a:pt x="828351" y="795966"/>
                      <a:pt x="884707" y="788425"/>
                    </a:cubicBezTo>
                    <a:cubicBezTo>
                      <a:pt x="950588" y="747547"/>
                      <a:pt x="955733" y="708736"/>
                      <a:pt x="954955" y="705082"/>
                    </a:cubicBezTo>
                    <a:cubicBezTo>
                      <a:pt x="954177" y="701428"/>
                      <a:pt x="850455" y="743960"/>
                      <a:pt x="744305" y="680775"/>
                    </a:cubicBezTo>
                    <a:cubicBezTo>
                      <a:pt x="651253" y="736652"/>
                      <a:pt x="665722" y="803608"/>
                      <a:pt x="566900" y="811744"/>
                    </a:cubicBezTo>
                    <a:cubicBezTo>
                      <a:pt x="489509" y="769873"/>
                      <a:pt x="488916" y="689111"/>
                      <a:pt x="457364" y="649820"/>
                    </a:cubicBezTo>
                    <a:cubicBezTo>
                      <a:pt x="413906" y="634341"/>
                      <a:pt x="401007" y="657955"/>
                      <a:pt x="349016" y="640293"/>
                    </a:cubicBezTo>
                    <a:cubicBezTo>
                      <a:pt x="312503" y="601201"/>
                      <a:pt x="330578" y="563416"/>
                      <a:pt x="307345" y="492657"/>
                    </a:cubicBezTo>
                    <a:cubicBezTo>
                      <a:pt x="232916" y="485000"/>
                      <a:pt x="155860" y="463897"/>
                      <a:pt x="131040" y="4288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3" name="フリーフォーム: 図形 282">
                <a:extLst>
                  <a:ext uri="{FF2B5EF4-FFF2-40B4-BE49-F238E27FC236}">
                    <a16:creationId xmlns:a16="http://schemas.microsoft.com/office/drawing/2014/main" id="{E38285FF-D762-8295-5877-979BB23C6BFC}"/>
                  </a:ext>
                </a:extLst>
              </p:cNvPr>
              <p:cNvSpPr/>
              <p:nvPr/>
            </p:nvSpPr>
            <p:spPr>
              <a:xfrm>
                <a:off x="6237684" y="2996953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4" name="フリーフォーム: 図形 283">
                <a:extLst>
                  <a:ext uri="{FF2B5EF4-FFF2-40B4-BE49-F238E27FC236}">
                    <a16:creationId xmlns:a16="http://schemas.microsoft.com/office/drawing/2014/main" id="{BF56FF16-C538-25EA-FD99-4E4CF45FC8B9}"/>
                  </a:ext>
                </a:extLst>
              </p:cNvPr>
              <p:cNvSpPr/>
              <p:nvPr/>
            </p:nvSpPr>
            <p:spPr>
              <a:xfrm>
                <a:off x="6336767" y="3048681"/>
                <a:ext cx="227410" cy="272653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5" name="フリーフォーム: 図形 284">
                <a:extLst>
                  <a:ext uri="{FF2B5EF4-FFF2-40B4-BE49-F238E27FC236}">
                    <a16:creationId xmlns:a16="http://schemas.microsoft.com/office/drawing/2014/main" id="{1D89BFA2-533E-F5D5-52DC-0AE4DE6C0A02}"/>
                  </a:ext>
                </a:extLst>
              </p:cNvPr>
              <p:cNvSpPr/>
              <p:nvPr/>
            </p:nvSpPr>
            <p:spPr>
              <a:xfrm rot="20762329">
                <a:off x="6395173" y="3203388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6" name="フリーフォーム: 図形 285">
                <a:extLst>
                  <a:ext uri="{FF2B5EF4-FFF2-40B4-BE49-F238E27FC236}">
                    <a16:creationId xmlns:a16="http://schemas.microsoft.com/office/drawing/2014/main" id="{E71A552A-C361-8224-0D25-726F2D134348}"/>
                  </a:ext>
                </a:extLst>
              </p:cNvPr>
              <p:cNvSpPr/>
              <p:nvPr/>
            </p:nvSpPr>
            <p:spPr>
              <a:xfrm>
                <a:off x="6379650" y="3198858"/>
                <a:ext cx="169055" cy="174656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7" name="フリーフォーム: 図形 286">
                <a:extLst>
                  <a:ext uri="{FF2B5EF4-FFF2-40B4-BE49-F238E27FC236}">
                    <a16:creationId xmlns:a16="http://schemas.microsoft.com/office/drawing/2014/main" id="{B6D69174-029C-5F20-8630-00F0941A52CC}"/>
                  </a:ext>
                </a:extLst>
              </p:cNvPr>
              <p:cNvSpPr/>
              <p:nvPr/>
            </p:nvSpPr>
            <p:spPr>
              <a:xfrm rot="20776193">
                <a:off x="6547756" y="3292264"/>
                <a:ext cx="169055" cy="174656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0" name="フリーフォーム: 図形 179">
                <a:extLst>
                  <a:ext uri="{FF2B5EF4-FFF2-40B4-BE49-F238E27FC236}">
                    <a16:creationId xmlns:a16="http://schemas.microsoft.com/office/drawing/2014/main" id="{C17599F2-EB3C-9E75-AA92-B88491541D25}"/>
                  </a:ext>
                </a:extLst>
              </p:cNvPr>
              <p:cNvSpPr/>
              <p:nvPr/>
            </p:nvSpPr>
            <p:spPr>
              <a:xfrm rot="20740820">
                <a:off x="5590267" y="3573016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2" name="フリーフォーム: 図形 181">
                <a:extLst>
                  <a:ext uri="{FF2B5EF4-FFF2-40B4-BE49-F238E27FC236}">
                    <a16:creationId xmlns:a16="http://schemas.microsoft.com/office/drawing/2014/main" id="{9226AB39-C8E0-604B-A1C9-0BF903294B99}"/>
                  </a:ext>
                </a:extLst>
              </p:cNvPr>
              <p:cNvSpPr/>
              <p:nvPr/>
            </p:nvSpPr>
            <p:spPr>
              <a:xfrm rot="20740820">
                <a:off x="5872707" y="3765563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9" name="フリーフォーム: 図形 208">
                <a:extLst>
                  <a:ext uri="{FF2B5EF4-FFF2-40B4-BE49-F238E27FC236}">
                    <a16:creationId xmlns:a16="http://schemas.microsoft.com/office/drawing/2014/main" id="{CA36206A-9E80-BD6D-BD38-CDEE683F4772}"/>
                  </a:ext>
                </a:extLst>
              </p:cNvPr>
              <p:cNvSpPr/>
              <p:nvPr/>
            </p:nvSpPr>
            <p:spPr>
              <a:xfrm rot="20740820">
                <a:off x="5726251" y="3664829"/>
                <a:ext cx="204557" cy="21133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0" name="フリーフォーム: 図形 209">
                <a:extLst>
                  <a:ext uri="{FF2B5EF4-FFF2-40B4-BE49-F238E27FC236}">
                    <a16:creationId xmlns:a16="http://schemas.microsoft.com/office/drawing/2014/main" id="{D50EC9D1-77ED-0CA5-B9E6-F5C916908D8F}"/>
                  </a:ext>
                </a:extLst>
              </p:cNvPr>
              <p:cNvSpPr/>
              <p:nvPr/>
            </p:nvSpPr>
            <p:spPr>
              <a:xfrm rot="20740820">
                <a:off x="6025403" y="3757887"/>
                <a:ext cx="225013" cy="2557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8" name="フリーフォーム: 図形 287">
                <a:extLst>
                  <a:ext uri="{FF2B5EF4-FFF2-40B4-BE49-F238E27FC236}">
                    <a16:creationId xmlns:a16="http://schemas.microsoft.com/office/drawing/2014/main" id="{DB22E9AA-B007-574B-C13D-5C2E317FB5EE}"/>
                  </a:ext>
                </a:extLst>
              </p:cNvPr>
              <p:cNvSpPr/>
              <p:nvPr/>
            </p:nvSpPr>
            <p:spPr>
              <a:xfrm rot="20740820">
                <a:off x="5869795" y="3558612"/>
                <a:ext cx="204557" cy="21133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9" name="フリーフォーム: 図形 288">
                <a:extLst>
                  <a:ext uri="{FF2B5EF4-FFF2-40B4-BE49-F238E27FC236}">
                    <a16:creationId xmlns:a16="http://schemas.microsoft.com/office/drawing/2014/main" id="{A397B160-B996-C61D-AFBF-A75E90C55BF3}"/>
                  </a:ext>
                </a:extLst>
              </p:cNvPr>
              <p:cNvSpPr/>
              <p:nvPr/>
            </p:nvSpPr>
            <p:spPr>
              <a:xfrm>
                <a:off x="4889013" y="4260056"/>
                <a:ext cx="981786" cy="317009"/>
              </a:xfrm>
              <a:custGeom>
                <a:avLst/>
                <a:gdLst>
                  <a:gd name="connsiteX0" fmla="*/ 233944 w 991010"/>
                  <a:gd name="connsiteY0" fmla="*/ 0 h 317009"/>
                  <a:gd name="connsiteX1" fmla="*/ 76782 w 991010"/>
                  <a:gd name="connsiteY1" fmla="*/ 119063 h 317009"/>
                  <a:gd name="connsiteX2" fmla="*/ 582 w 991010"/>
                  <a:gd name="connsiteY2" fmla="*/ 229791 h 317009"/>
                  <a:gd name="connsiteX3" fmla="*/ 49398 w 991010"/>
                  <a:gd name="connsiteY3" fmla="*/ 273844 h 317009"/>
                  <a:gd name="connsiteX4" fmla="*/ 183938 w 991010"/>
                  <a:gd name="connsiteY4" fmla="*/ 310753 h 317009"/>
                  <a:gd name="connsiteX5" fmla="*/ 382773 w 991010"/>
                  <a:gd name="connsiteY5" fmla="*/ 230982 h 317009"/>
                  <a:gd name="connsiteX6" fmla="*/ 516123 w 991010"/>
                  <a:gd name="connsiteY6" fmla="*/ 232172 h 317009"/>
                  <a:gd name="connsiteX7" fmla="*/ 642329 w 991010"/>
                  <a:gd name="connsiteY7" fmla="*/ 307182 h 317009"/>
                  <a:gd name="connsiteX8" fmla="*/ 864976 w 991010"/>
                  <a:gd name="connsiteY8" fmla="*/ 307182 h 317009"/>
                  <a:gd name="connsiteX9" fmla="*/ 987610 w 991010"/>
                  <a:gd name="connsiteY9" fmla="*/ 225028 h 317009"/>
                  <a:gd name="connsiteX10" fmla="*/ 944748 w 991010"/>
                  <a:gd name="connsiteY10" fmla="*/ 139303 h 317009"/>
                  <a:gd name="connsiteX0" fmla="*/ 233821 w 990887"/>
                  <a:gd name="connsiteY0" fmla="*/ 0 h 317009"/>
                  <a:gd name="connsiteX1" fmla="*/ 76659 w 990887"/>
                  <a:gd name="connsiteY1" fmla="*/ 119063 h 317009"/>
                  <a:gd name="connsiteX2" fmla="*/ 459 w 990887"/>
                  <a:gd name="connsiteY2" fmla="*/ 229791 h 317009"/>
                  <a:gd name="connsiteX3" fmla="*/ 51656 w 990887"/>
                  <a:gd name="connsiteY3" fmla="*/ 283369 h 317009"/>
                  <a:gd name="connsiteX4" fmla="*/ 183815 w 990887"/>
                  <a:gd name="connsiteY4" fmla="*/ 310753 h 317009"/>
                  <a:gd name="connsiteX5" fmla="*/ 382650 w 990887"/>
                  <a:gd name="connsiteY5" fmla="*/ 230982 h 317009"/>
                  <a:gd name="connsiteX6" fmla="*/ 516000 w 990887"/>
                  <a:gd name="connsiteY6" fmla="*/ 232172 h 317009"/>
                  <a:gd name="connsiteX7" fmla="*/ 642206 w 990887"/>
                  <a:gd name="connsiteY7" fmla="*/ 307182 h 317009"/>
                  <a:gd name="connsiteX8" fmla="*/ 864853 w 990887"/>
                  <a:gd name="connsiteY8" fmla="*/ 307182 h 317009"/>
                  <a:gd name="connsiteX9" fmla="*/ 987487 w 990887"/>
                  <a:gd name="connsiteY9" fmla="*/ 225028 h 317009"/>
                  <a:gd name="connsiteX10" fmla="*/ 944625 w 990887"/>
                  <a:gd name="connsiteY10" fmla="*/ 139303 h 317009"/>
                  <a:gd name="connsiteX0" fmla="*/ 233960 w 991026"/>
                  <a:gd name="connsiteY0" fmla="*/ 0 h 317009"/>
                  <a:gd name="connsiteX1" fmla="*/ 76798 w 991026"/>
                  <a:gd name="connsiteY1" fmla="*/ 119063 h 317009"/>
                  <a:gd name="connsiteX2" fmla="*/ 598 w 991026"/>
                  <a:gd name="connsiteY2" fmla="*/ 229791 h 317009"/>
                  <a:gd name="connsiteX3" fmla="*/ 51795 w 991026"/>
                  <a:gd name="connsiteY3" fmla="*/ 283369 h 317009"/>
                  <a:gd name="connsiteX4" fmla="*/ 183954 w 991026"/>
                  <a:gd name="connsiteY4" fmla="*/ 310753 h 317009"/>
                  <a:gd name="connsiteX5" fmla="*/ 382789 w 991026"/>
                  <a:gd name="connsiteY5" fmla="*/ 230982 h 317009"/>
                  <a:gd name="connsiteX6" fmla="*/ 516139 w 991026"/>
                  <a:gd name="connsiteY6" fmla="*/ 232172 h 317009"/>
                  <a:gd name="connsiteX7" fmla="*/ 642345 w 991026"/>
                  <a:gd name="connsiteY7" fmla="*/ 307182 h 317009"/>
                  <a:gd name="connsiteX8" fmla="*/ 864992 w 991026"/>
                  <a:gd name="connsiteY8" fmla="*/ 307182 h 317009"/>
                  <a:gd name="connsiteX9" fmla="*/ 987626 w 991026"/>
                  <a:gd name="connsiteY9" fmla="*/ 225028 h 317009"/>
                  <a:gd name="connsiteX10" fmla="*/ 944764 w 991026"/>
                  <a:gd name="connsiteY10" fmla="*/ 139303 h 317009"/>
                  <a:gd name="connsiteX0" fmla="*/ 190396 w 947462"/>
                  <a:gd name="connsiteY0" fmla="*/ 0 h 317009"/>
                  <a:gd name="connsiteX1" fmla="*/ 33234 w 947462"/>
                  <a:gd name="connsiteY1" fmla="*/ 119063 h 317009"/>
                  <a:gd name="connsiteX2" fmla="*/ 8231 w 947462"/>
                  <a:gd name="connsiteY2" fmla="*/ 283369 h 317009"/>
                  <a:gd name="connsiteX3" fmla="*/ 140390 w 947462"/>
                  <a:gd name="connsiteY3" fmla="*/ 310753 h 317009"/>
                  <a:gd name="connsiteX4" fmla="*/ 339225 w 947462"/>
                  <a:gd name="connsiteY4" fmla="*/ 230982 h 317009"/>
                  <a:gd name="connsiteX5" fmla="*/ 472575 w 947462"/>
                  <a:gd name="connsiteY5" fmla="*/ 232172 h 317009"/>
                  <a:gd name="connsiteX6" fmla="*/ 598781 w 947462"/>
                  <a:gd name="connsiteY6" fmla="*/ 307182 h 317009"/>
                  <a:gd name="connsiteX7" fmla="*/ 821428 w 947462"/>
                  <a:gd name="connsiteY7" fmla="*/ 307182 h 317009"/>
                  <a:gd name="connsiteX8" fmla="*/ 944062 w 947462"/>
                  <a:gd name="connsiteY8" fmla="*/ 225028 h 317009"/>
                  <a:gd name="connsiteX9" fmla="*/ 901200 w 947462"/>
                  <a:gd name="connsiteY9" fmla="*/ 139303 h 317009"/>
                  <a:gd name="connsiteX0" fmla="*/ 196607 w 953673"/>
                  <a:gd name="connsiteY0" fmla="*/ 0 h 317009"/>
                  <a:gd name="connsiteX1" fmla="*/ 23967 w 953673"/>
                  <a:gd name="connsiteY1" fmla="*/ 139304 h 317009"/>
                  <a:gd name="connsiteX2" fmla="*/ 14442 w 953673"/>
                  <a:gd name="connsiteY2" fmla="*/ 283369 h 317009"/>
                  <a:gd name="connsiteX3" fmla="*/ 146601 w 953673"/>
                  <a:gd name="connsiteY3" fmla="*/ 310753 h 317009"/>
                  <a:gd name="connsiteX4" fmla="*/ 345436 w 953673"/>
                  <a:gd name="connsiteY4" fmla="*/ 230982 h 317009"/>
                  <a:gd name="connsiteX5" fmla="*/ 478786 w 953673"/>
                  <a:gd name="connsiteY5" fmla="*/ 232172 h 317009"/>
                  <a:gd name="connsiteX6" fmla="*/ 604992 w 953673"/>
                  <a:gd name="connsiteY6" fmla="*/ 307182 h 317009"/>
                  <a:gd name="connsiteX7" fmla="*/ 827639 w 953673"/>
                  <a:gd name="connsiteY7" fmla="*/ 307182 h 317009"/>
                  <a:gd name="connsiteX8" fmla="*/ 950273 w 953673"/>
                  <a:gd name="connsiteY8" fmla="*/ 225028 h 317009"/>
                  <a:gd name="connsiteX9" fmla="*/ 907411 w 953673"/>
                  <a:gd name="connsiteY9" fmla="*/ 139303 h 317009"/>
                  <a:gd name="connsiteX0" fmla="*/ 208580 w 965646"/>
                  <a:gd name="connsiteY0" fmla="*/ 0 h 317009"/>
                  <a:gd name="connsiteX1" fmla="*/ 35940 w 965646"/>
                  <a:gd name="connsiteY1" fmla="*/ 139304 h 317009"/>
                  <a:gd name="connsiteX2" fmla="*/ 26415 w 965646"/>
                  <a:gd name="connsiteY2" fmla="*/ 283369 h 317009"/>
                  <a:gd name="connsiteX3" fmla="*/ 158574 w 965646"/>
                  <a:gd name="connsiteY3" fmla="*/ 310753 h 317009"/>
                  <a:gd name="connsiteX4" fmla="*/ 357409 w 965646"/>
                  <a:gd name="connsiteY4" fmla="*/ 230982 h 317009"/>
                  <a:gd name="connsiteX5" fmla="*/ 490759 w 965646"/>
                  <a:gd name="connsiteY5" fmla="*/ 232172 h 317009"/>
                  <a:gd name="connsiteX6" fmla="*/ 616965 w 965646"/>
                  <a:gd name="connsiteY6" fmla="*/ 307182 h 317009"/>
                  <a:gd name="connsiteX7" fmla="*/ 839612 w 965646"/>
                  <a:gd name="connsiteY7" fmla="*/ 307182 h 317009"/>
                  <a:gd name="connsiteX8" fmla="*/ 962246 w 965646"/>
                  <a:gd name="connsiteY8" fmla="*/ 225028 h 317009"/>
                  <a:gd name="connsiteX9" fmla="*/ 919384 w 965646"/>
                  <a:gd name="connsiteY9" fmla="*/ 139303 h 317009"/>
                  <a:gd name="connsiteX0" fmla="*/ 223985 w 981051"/>
                  <a:gd name="connsiteY0" fmla="*/ 0 h 317009"/>
                  <a:gd name="connsiteX1" fmla="*/ 51345 w 981051"/>
                  <a:gd name="connsiteY1" fmla="*/ 139304 h 317009"/>
                  <a:gd name="connsiteX2" fmla="*/ 41820 w 981051"/>
                  <a:gd name="connsiteY2" fmla="*/ 283369 h 317009"/>
                  <a:gd name="connsiteX3" fmla="*/ 173979 w 981051"/>
                  <a:gd name="connsiteY3" fmla="*/ 310753 h 317009"/>
                  <a:gd name="connsiteX4" fmla="*/ 372814 w 981051"/>
                  <a:gd name="connsiteY4" fmla="*/ 230982 h 317009"/>
                  <a:gd name="connsiteX5" fmla="*/ 506164 w 981051"/>
                  <a:gd name="connsiteY5" fmla="*/ 232172 h 317009"/>
                  <a:gd name="connsiteX6" fmla="*/ 632370 w 981051"/>
                  <a:gd name="connsiteY6" fmla="*/ 307182 h 317009"/>
                  <a:gd name="connsiteX7" fmla="*/ 855017 w 981051"/>
                  <a:gd name="connsiteY7" fmla="*/ 307182 h 317009"/>
                  <a:gd name="connsiteX8" fmla="*/ 977651 w 981051"/>
                  <a:gd name="connsiteY8" fmla="*/ 225028 h 317009"/>
                  <a:gd name="connsiteX9" fmla="*/ 934789 w 981051"/>
                  <a:gd name="connsiteY9" fmla="*/ 139303 h 317009"/>
                  <a:gd name="connsiteX0" fmla="*/ 221508 w 978574"/>
                  <a:gd name="connsiteY0" fmla="*/ 0 h 317035"/>
                  <a:gd name="connsiteX1" fmla="*/ 48868 w 978574"/>
                  <a:gd name="connsiteY1" fmla="*/ 139304 h 317035"/>
                  <a:gd name="connsiteX2" fmla="*/ 29818 w 978574"/>
                  <a:gd name="connsiteY2" fmla="*/ 289322 h 317035"/>
                  <a:gd name="connsiteX3" fmla="*/ 171502 w 978574"/>
                  <a:gd name="connsiteY3" fmla="*/ 310753 h 317035"/>
                  <a:gd name="connsiteX4" fmla="*/ 370337 w 978574"/>
                  <a:gd name="connsiteY4" fmla="*/ 230982 h 317035"/>
                  <a:gd name="connsiteX5" fmla="*/ 503687 w 978574"/>
                  <a:gd name="connsiteY5" fmla="*/ 232172 h 317035"/>
                  <a:gd name="connsiteX6" fmla="*/ 629893 w 978574"/>
                  <a:gd name="connsiteY6" fmla="*/ 307182 h 317035"/>
                  <a:gd name="connsiteX7" fmla="*/ 852540 w 978574"/>
                  <a:gd name="connsiteY7" fmla="*/ 307182 h 317035"/>
                  <a:gd name="connsiteX8" fmla="*/ 975174 w 978574"/>
                  <a:gd name="connsiteY8" fmla="*/ 225028 h 317035"/>
                  <a:gd name="connsiteX9" fmla="*/ 932312 w 978574"/>
                  <a:gd name="connsiteY9" fmla="*/ 139303 h 317035"/>
                  <a:gd name="connsiteX0" fmla="*/ 207314 w 964380"/>
                  <a:gd name="connsiteY0" fmla="*/ 0 h 317009"/>
                  <a:gd name="connsiteX1" fmla="*/ 25149 w 964380"/>
                  <a:gd name="connsiteY1" fmla="*/ 139304 h 317009"/>
                  <a:gd name="connsiteX2" fmla="*/ 15624 w 964380"/>
                  <a:gd name="connsiteY2" fmla="*/ 289322 h 317009"/>
                  <a:gd name="connsiteX3" fmla="*/ 157308 w 964380"/>
                  <a:gd name="connsiteY3" fmla="*/ 310753 h 317009"/>
                  <a:gd name="connsiteX4" fmla="*/ 356143 w 964380"/>
                  <a:gd name="connsiteY4" fmla="*/ 230982 h 317009"/>
                  <a:gd name="connsiteX5" fmla="*/ 489493 w 964380"/>
                  <a:gd name="connsiteY5" fmla="*/ 232172 h 317009"/>
                  <a:gd name="connsiteX6" fmla="*/ 615699 w 964380"/>
                  <a:gd name="connsiteY6" fmla="*/ 307182 h 317009"/>
                  <a:gd name="connsiteX7" fmla="*/ 838346 w 964380"/>
                  <a:gd name="connsiteY7" fmla="*/ 307182 h 317009"/>
                  <a:gd name="connsiteX8" fmla="*/ 960980 w 964380"/>
                  <a:gd name="connsiteY8" fmla="*/ 225028 h 317009"/>
                  <a:gd name="connsiteX9" fmla="*/ 918118 w 964380"/>
                  <a:gd name="connsiteY9" fmla="*/ 139303 h 317009"/>
                  <a:gd name="connsiteX0" fmla="*/ 214910 w 971976"/>
                  <a:gd name="connsiteY0" fmla="*/ 0 h 317009"/>
                  <a:gd name="connsiteX1" fmla="*/ 32745 w 971976"/>
                  <a:gd name="connsiteY1" fmla="*/ 139304 h 317009"/>
                  <a:gd name="connsiteX2" fmla="*/ 23220 w 971976"/>
                  <a:gd name="connsiteY2" fmla="*/ 289322 h 317009"/>
                  <a:gd name="connsiteX3" fmla="*/ 164904 w 971976"/>
                  <a:gd name="connsiteY3" fmla="*/ 310753 h 317009"/>
                  <a:gd name="connsiteX4" fmla="*/ 363739 w 971976"/>
                  <a:gd name="connsiteY4" fmla="*/ 230982 h 317009"/>
                  <a:gd name="connsiteX5" fmla="*/ 497089 w 971976"/>
                  <a:gd name="connsiteY5" fmla="*/ 232172 h 317009"/>
                  <a:gd name="connsiteX6" fmla="*/ 623295 w 971976"/>
                  <a:gd name="connsiteY6" fmla="*/ 307182 h 317009"/>
                  <a:gd name="connsiteX7" fmla="*/ 845942 w 971976"/>
                  <a:gd name="connsiteY7" fmla="*/ 307182 h 317009"/>
                  <a:gd name="connsiteX8" fmla="*/ 968576 w 971976"/>
                  <a:gd name="connsiteY8" fmla="*/ 225028 h 317009"/>
                  <a:gd name="connsiteX9" fmla="*/ 925714 w 971976"/>
                  <a:gd name="connsiteY9" fmla="*/ 139303 h 317009"/>
                  <a:gd name="connsiteX0" fmla="*/ 229644 w 986710"/>
                  <a:gd name="connsiteY0" fmla="*/ 0 h 317009"/>
                  <a:gd name="connsiteX1" fmla="*/ 47479 w 986710"/>
                  <a:gd name="connsiteY1" fmla="*/ 139304 h 317009"/>
                  <a:gd name="connsiteX2" fmla="*/ 37954 w 986710"/>
                  <a:gd name="connsiteY2" fmla="*/ 289322 h 317009"/>
                  <a:gd name="connsiteX3" fmla="*/ 179638 w 986710"/>
                  <a:gd name="connsiteY3" fmla="*/ 310753 h 317009"/>
                  <a:gd name="connsiteX4" fmla="*/ 378473 w 986710"/>
                  <a:gd name="connsiteY4" fmla="*/ 230982 h 317009"/>
                  <a:gd name="connsiteX5" fmla="*/ 511823 w 986710"/>
                  <a:gd name="connsiteY5" fmla="*/ 232172 h 317009"/>
                  <a:gd name="connsiteX6" fmla="*/ 638029 w 986710"/>
                  <a:gd name="connsiteY6" fmla="*/ 307182 h 317009"/>
                  <a:gd name="connsiteX7" fmla="*/ 860676 w 986710"/>
                  <a:gd name="connsiteY7" fmla="*/ 307182 h 317009"/>
                  <a:gd name="connsiteX8" fmla="*/ 983310 w 986710"/>
                  <a:gd name="connsiteY8" fmla="*/ 225028 h 317009"/>
                  <a:gd name="connsiteX9" fmla="*/ 940448 w 986710"/>
                  <a:gd name="connsiteY9" fmla="*/ 139303 h 317009"/>
                  <a:gd name="connsiteX0" fmla="*/ 228754 w 985820"/>
                  <a:gd name="connsiteY0" fmla="*/ 0 h 317173"/>
                  <a:gd name="connsiteX1" fmla="*/ 46589 w 985820"/>
                  <a:gd name="connsiteY1" fmla="*/ 139304 h 317173"/>
                  <a:gd name="connsiteX2" fmla="*/ 29920 w 985820"/>
                  <a:gd name="connsiteY2" fmla="*/ 292894 h 317173"/>
                  <a:gd name="connsiteX3" fmla="*/ 178748 w 985820"/>
                  <a:gd name="connsiteY3" fmla="*/ 310753 h 317173"/>
                  <a:gd name="connsiteX4" fmla="*/ 377583 w 985820"/>
                  <a:gd name="connsiteY4" fmla="*/ 230982 h 317173"/>
                  <a:gd name="connsiteX5" fmla="*/ 510933 w 985820"/>
                  <a:gd name="connsiteY5" fmla="*/ 232172 h 317173"/>
                  <a:gd name="connsiteX6" fmla="*/ 637139 w 985820"/>
                  <a:gd name="connsiteY6" fmla="*/ 307182 h 317173"/>
                  <a:gd name="connsiteX7" fmla="*/ 859786 w 985820"/>
                  <a:gd name="connsiteY7" fmla="*/ 307182 h 317173"/>
                  <a:gd name="connsiteX8" fmla="*/ 982420 w 985820"/>
                  <a:gd name="connsiteY8" fmla="*/ 225028 h 317173"/>
                  <a:gd name="connsiteX9" fmla="*/ 939558 w 985820"/>
                  <a:gd name="connsiteY9" fmla="*/ 139303 h 317173"/>
                  <a:gd name="connsiteX0" fmla="*/ 213230 w 970296"/>
                  <a:gd name="connsiteY0" fmla="*/ 0 h 317009"/>
                  <a:gd name="connsiteX1" fmla="*/ 31065 w 970296"/>
                  <a:gd name="connsiteY1" fmla="*/ 139304 h 317009"/>
                  <a:gd name="connsiteX2" fmla="*/ 14396 w 970296"/>
                  <a:gd name="connsiteY2" fmla="*/ 292894 h 317009"/>
                  <a:gd name="connsiteX3" fmla="*/ 179892 w 970296"/>
                  <a:gd name="connsiteY3" fmla="*/ 303609 h 317009"/>
                  <a:gd name="connsiteX4" fmla="*/ 362059 w 970296"/>
                  <a:gd name="connsiteY4" fmla="*/ 230982 h 317009"/>
                  <a:gd name="connsiteX5" fmla="*/ 495409 w 970296"/>
                  <a:gd name="connsiteY5" fmla="*/ 232172 h 317009"/>
                  <a:gd name="connsiteX6" fmla="*/ 621615 w 970296"/>
                  <a:gd name="connsiteY6" fmla="*/ 307182 h 317009"/>
                  <a:gd name="connsiteX7" fmla="*/ 844262 w 970296"/>
                  <a:gd name="connsiteY7" fmla="*/ 307182 h 317009"/>
                  <a:gd name="connsiteX8" fmla="*/ 966896 w 970296"/>
                  <a:gd name="connsiteY8" fmla="*/ 225028 h 317009"/>
                  <a:gd name="connsiteX9" fmla="*/ 924034 w 970296"/>
                  <a:gd name="connsiteY9" fmla="*/ 139303 h 317009"/>
                  <a:gd name="connsiteX0" fmla="*/ 224720 w 981786"/>
                  <a:gd name="connsiteY0" fmla="*/ 0 h 322354"/>
                  <a:gd name="connsiteX1" fmla="*/ 42555 w 981786"/>
                  <a:gd name="connsiteY1" fmla="*/ 139304 h 322354"/>
                  <a:gd name="connsiteX2" fmla="*/ 25886 w 981786"/>
                  <a:gd name="connsiteY2" fmla="*/ 292894 h 322354"/>
                  <a:gd name="connsiteX3" fmla="*/ 191382 w 981786"/>
                  <a:gd name="connsiteY3" fmla="*/ 303609 h 322354"/>
                  <a:gd name="connsiteX4" fmla="*/ 373549 w 981786"/>
                  <a:gd name="connsiteY4" fmla="*/ 230982 h 322354"/>
                  <a:gd name="connsiteX5" fmla="*/ 506899 w 981786"/>
                  <a:gd name="connsiteY5" fmla="*/ 232172 h 322354"/>
                  <a:gd name="connsiteX6" fmla="*/ 633105 w 981786"/>
                  <a:gd name="connsiteY6" fmla="*/ 307182 h 322354"/>
                  <a:gd name="connsiteX7" fmla="*/ 855752 w 981786"/>
                  <a:gd name="connsiteY7" fmla="*/ 307182 h 322354"/>
                  <a:gd name="connsiteX8" fmla="*/ 978386 w 981786"/>
                  <a:gd name="connsiteY8" fmla="*/ 225028 h 322354"/>
                  <a:gd name="connsiteX9" fmla="*/ 935524 w 981786"/>
                  <a:gd name="connsiteY9" fmla="*/ 139303 h 322354"/>
                  <a:gd name="connsiteX0" fmla="*/ 224720 w 981786"/>
                  <a:gd name="connsiteY0" fmla="*/ 0 h 317009"/>
                  <a:gd name="connsiteX1" fmla="*/ 42555 w 981786"/>
                  <a:gd name="connsiteY1" fmla="*/ 139304 h 317009"/>
                  <a:gd name="connsiteX2" fmla="*/ 25886 w 981786"/>
                  <a:gd name="connsiteY2" fmla="*/ 292894 h 317009"/>
                  <a:gd name="connsiteX3" fmla="*/ 191382 w 981786"/>
                  <a:gd name="connsiteY3" fmla="*/ 303609 h 317009"/>
                  <a:gd name="connsiteX4" fmla="*/ 373549 w 981786"/>
                  <a:gd name="connsiteY4" fmla="*/ 230982 h 317009"/>
                  <a:gd name="connsiteX5" fmla="*/ 506899 w 981786"/>
                  <a:gd name="connsiteY5" fmla="*/ 232172 h 317009"/>
                  <a:gd name="connsiteX6" fmla="*/ 633105 w 981786"/>
                  <a:gd name="connsiteY6" fmla="*/ 307182 h 317009"/>
                  <a:gd name="connsiteX7" fmla="*/ 855752 w 981786"/>
                  <a:gd name="connsiteY7" fmla="*/ 307182 h 317009"/>
                  <a:gd name="connsiteX8" fmla="*/ 978386 w 981786"/>
                  <a:gd name="connsiteY8" fmla="*/ 225028 h 317009"/>
                  <a:gd name="connsiteX9" fmla="*/ 935524 w 981786"/>
                  <a:gd name="connsiteY9" fmla="*/ 139303 h 31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1786" h="317009">
                    <a:moveTo>
                      <a:pt x="224720" y="0"/>
                    </a:moveTo>
                    <a:cubicBezTo>
                      <a:pt x="165586" y="40382"/>
                      <a:pt x="75694" y="90488"/>
                      <a:pt x="42555" y="139304"/>
                    </a:cubicBezTo>
                    <a:cubicBezTo>
                      <a:pt x="9416" y="188120"/>
                      <a:pt x="-25112" y="255985"/>
                      <a:pt x="25886" y="292894"/>
                    </a:cubicBezTo>
                    <a:cubicBezTo>
                      <a:pt x="76884" y="329803"/>
                      <a:pt x="133438" y="313928"/>
                      <a:pt x="191382" y="303609"/>
                    </a:cubicBezTo>
                    <a:cubicBezTo>
                      <a:pt x="249326" y="293290"/>
                      <a:pt x="320963" y="242888"/>
                      <a:pt x="373549" y="230982"/>
                    </a:cubicBezTo>
                    <a:cubicBezTo>
                      <a:pt x="426135" y="219076"/>
                      <a:pt x="463640" y="219472"/>
                      <a:pt x="506899" y="232172"/>
                    </a:cubicBezTo>
                    <a:cubicBezTo>
                      <a:pt x="550158" y="244872"/>
                      <a:pt x="574963" y="294680"/>
                      <a:pt x="633105" y="307182"/>
                    </a:cubicBezTo>
                    <a:cubicBezTo>
                      <a:pt x="691247" y="319684"/>
                      <a:pt x="798205" y="320874"/>
                      <a:pt x="855752" y="307182"/>
                    </a:cubicBezTo>
                    <a:cubicBezTo>
                      <a:pt x="913299" y="293490"/>
                      <a:pt x="965091" y="253008"/>
                      <a:pt x="978386" y="225028"/>
                    </a:cubicBezTo>
                    <a:cubicBezTo>
                      <a:pt x="991681" y="197048"/>
                      <a:pt x="963602" y="168175"/>
                      <a:pt x="935524" y="13930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0" name="フリーフォーム: 図形 289">
                <a:extLst>
                  <a:ext uri="{FF2B5EF4-FFF2-40B4-BE49-F238E27FC236}">
                    <a16:creationId xmlns:a16="http://schemas.microsoft.com/office/drawing/2014/main" id="{386368C1-ED1E-0547-8739-2C50FDF2A3B9}"/>
                  </a:ext>
                </a:extLst>
              </p:cNvPr>
              <p:cNvSpPr/>
              <p:nvPr/>
            </p:nvSpPr>
            <p:spPr>
              <a:xfrm>
                <a:off x="4892872" y="4295690"/>
                <a:ext cx="962753" cy="275464"/>
              </a:xfrm>
              <a:custGeom>
                <a:avLst/>
                <a:gdLst>
                  <a:gd name="connsiteX0" fmla="*/ 171384 w 945853"/>
                  <a:gd name="connsiteY0" fmla="*/ 45 h 275159"/>
                  <a:gd name="connsiteX1" fmla="*/ 192815 w 945853"/>
                  <a:gd name="connsiteY1" fmla="*/ 123870 h 275159"/>
                  <a:gd name="connsiteX2" fmla="*/ 434512 w 945853"/>
                  <a:gd name="connsiteY2" fmla="*/ 67911 h 275159"/>
                  <a:gd name="connsiteX3" fmla="*/ 611915 w 945853"/>
                  <a:gd name="connsiteY3" fmla="*/ 54814 h 275159"/>
                  <a:gd name="connsiteX4" fmla="*/ 722644 w 945853"/>
                  <a:gd name="connsiteY4" fmla="*/ 171495 h 275159"/>
                  <a:gd name="connsiteX5" fmla="*/ 916715 w 945853"/>
                  <a:gd name="connsiteY5" fmla="*/ 121489 h 275159"/>
                  <a:gd name="connsiteX6" fmla="*/ 926240 w 945853"/>
                  <a:gd name="connsiteY6" fmla="*/ 216739 h 275159"/>
                  <a:gd name="connsiteX7" fmla="*/ 735740 w 945853"/>
                  <a:gd name="connsiteY7" fmla="*/ 275079 h 275159"/>
                  <a:gd name="connsiteX8" fmla="*/ 553575 w 945853"/>
                  <a:gd name="connsiteY8" fmla="*/ 227454 h 275159"/>
                  <a:gd name="connsiteX9" fmla="*/ 453562 w 945853"/>
                  <a:gd name="connsiteY9" fmla="*/ 148873 h 275159"/>
                  <a:gd name="connsiteX10" fmla="*/ 136856 w 945853"/>
                  <a:gd name="connsiteY10" fmla="*/ 261983 h 275159"/>
                  <a:gd name="connsiteX11" fmla="*/ 7078 w 945853"/>
                  <a:gd name="connsiteY11" fmla="*/ 228645 h 275159"/>
                  <a:gd name="connsiteX12" fmla="*/ 33272 w 945853"/>
                  <a:gd name="connsiteY12" fmla="*/ 110773 h 275159"/>
                  <a:gd name="connsiteX13" fmla="*/ 171384 w 945853"/>
                  <a:gd name="connsiteY13" fmla="*/ 45 h 275159"/>
                  <a:gd name="connsiteX0" fmla="*/ 171384 w 945853"/>
                  <a:gd name="connsiteY0" fmla="*/ 45 h 275154"/>
                  <a:gd name="connsiteX1" fmla="*/ 192815 w 945853"/>
                  <a:gd name="connsiteY1" fmla="*/ 123870 h 275154"/>
                  <a:gd name="connsiteX2" fmla="*/ 434512 w 945853"/>
                  <a:gd name="connsiteY2" fmla="*/ 67911 h 275154"/>
                  <a:gd name="connsiteX3" fmla="*/ 611915 w 945853"/>
                  <a:gd name="connsiteY3" fmla="*/ 54814 h 275154"/>
                  <a:gd name="connsiteX4" fmla="*/ 722644 w 945853"/>
                  <a:gd name="connsiteY4" fmla="*/ 171495 h 275154"/>
                  <a:gd name="connsiteX5" fmla="*/ 916715 w 945853"/>
                  <a:gd name="connsiteY5" fmla="*/ 121489 h 275154"/>
                  <a:gd name="connsiteX6" fmla="*/ 926240 w 945853"/>
                  <a:gd name="connsiteY6" fmla="*/ 216739 h 275154"/>
                  <a:gd name="connsiteX7" fmla="*/ 735740 w 945853"/>
                  <a:gd name="connsiteY7" fmla="*/ 275079 h 275154"/>
                  <a:gd name="connsiteX8" fmla="*/ 553575 w 945853"/>
                  <a:gd name="connsiteY8" fmla="*/ 227454 h 275154"/>
                  <a:gd name="connsiteX9" fmla="*/ 439275 w 945853"/>
                  <a:gd name="connsiteY9" fmla="*/ 159588 h 275154"/>
                  <a:gd name="connsiteX10" fmla="*/ 136856 w 945853"/>
                  <a:gd name="connsiteY10" fmla="*/ 261983 h 275154"/>
                  <a:gd name="connsiteX11" fmla="*/ 7078 w 945853"/>
                  <a:gd name="connsiteY11" fmla="*/ 228645 h 275154"/>
                  <a:gd name="connsiteX12" fmla="*/ 33272 w 945853"/>
                  <a:gd name="connsiteY12" fmla="*/ 110773 h 275154"/>
                  <a:gd name="connsiteX13" fmla="*/ 171384 w 945853"/>
                  <a:gd name="connsiteY13" fmla="*/ 45 h 275154"/>
                  <a:gd name="connsiteX0" fmla="*/ 171384 w 945853"/>
                  <a:gd name="connsiteY0" fmla="*/ 45 h 275154"/>
                  <a:gd name="connsiteX1" fmla="*/ 192815 w 945853"/>
                  <a:gd name="connsiteY1" fmla="*/ 123870 h 275154"/>
                  <a:gd name="connsiteX2" fmla="*/ 434512 w 945853"/>
                  <a:gd name="connsiteY2" fmla="*/ 67911 h 275154"/>
                  <a:gd name="connsiteX3" fmla="*/ 611915 w 945853"/>
                  <a:gd name="connsiteY3" fmla="*/ 54814 h 275154"/>
                  <a:gd name="connsiteX4" fmla="*/ 722644 w 945853"/>
                  <a:gd name="connsiteY4" fmla="*/ 171495 h 275154"/>
                  <a:gd name="connsiteX5" fmla="*/ 916715 w 945853"/>
                  <a:gd name="connsiteY5" fmla="*/ 121489 h 275154"/>
                  <a:gd name="connsiteX6" fmla="*/ 926240 w 945853"/>
                  <a:gd name="connsiteY6" fmla="*/ 216739 h 275154"/>
                  <a:gd name="connsiteX7" fmla="*/ 735740 w 945853"/>
                  <a:gd name="connsiteY7" fmla="*/ 275079 h 275154"/>
                  <a:gd name="connsiteX8" fmla="*/ 553575 w 945853"/>
                  <a:gd name="connsiteY8" fmla="*/ 227454 h 275154"/>
                  <a:gd name="connsiteX9" fmla="*/ 439275 w 945853"/>
                  <a:gd name="connsiteY9" fmla="*/ 159588 h 275154"/>
                  <a:gd name="connsiteX10" fmla="*/ 136856 w 945853"/>
                  <a:gd name="connsiteY10" fmla="*/ 261983 h 275154"/>
                  <a:gd name="connsiteX11" fmla="*/ 7078 w 945853"/>
                  <a:gd name="connsiteY11" fmla="*/ 228645 h 275154"/>
                  <a:gd name="connsiteX12" fmla="*/ 33272 w 945853"/>
                  <a:gd name="connsiteY12" fmla="*/ 110773 h 275154"/>
                  <a:gd name="connsiteX13" fmla="*/ 171384 w 945853"/>
                  <a:gd name="connsiteY13" fmla="*/ 45 h 275154"/>
                  <a:gd name="connsiteX0" fmla="*/ 171384 w 945853"/>
                  <a:gd name="connsiteY0" fmla="*/ 45 h 275149"/>
                  <a:gd name="connsiteX1" fmla="*/ 192815 w 945853"/>
                  <a:gd name="connsiteY1" fmla="*/ 123870 h 275149"/>
                  <a:gd name="connsiteX2" fmla="*/ 434512 w 945853"/>
                  <a:gd name="connsiteY2" fmla="*/ 67911 h 275149"/>
                  <a:gd name="connsiteX3" fmla="*/ 611915 w 945853"/>
                  <a:gd name="connsiteY3" fmla="*/ 54814 h 275149"/>
                  <a:gd name="connsiteX4" fmla="*/ 722644 w 945853"/>
                  <a:gd name="connsiteY4" fmla="*/ 171495 h 275149"/>
                  <a:gd name="connsiteX5" fmla="*/ 916715 w 945853"/>
                  <a:gd name="connsiteY5" fmla="*/ 121489 h 275149"/>
                  <a:gd name="connsiteX6" fmla="*/ 926240 w 945853"/>
                  <a:gd name="connsiteY6" fmla="*/ 216739 h 275149"/>
                  <a:gd name="connsiteX7" fmla="*/ 735740 w 945853"/>
                  <a:gd name="connsiteY7" fmla="*/ 275079 h 275149"/>
                  <a:gd name="connsiteX8" fmla="*/ 553575 w 945853"/>
                  <a:gd name="connsiteY8" fmla="*/ 227454 h 275149"/>
                  <a:gd name="connsiteX9" fmla="*/ 438084 w 945853"/>
                  <a:gd name="connsiteY9" fmla="*/ 173876 h 275149"/>
                  <a:gd name="connsiteX10" fmla="*/ 136856 w 945853"/>
                  <a:gd name="connsiteY10" fmla="*/ 261983 h 275149"/>
                  <a:gd name="connsiteX11" fmla="*/ 7078 w 945853"/>
                  <a:gd name="connsiteY11" fmla="*/ 228645 h 275149"/>
                  <a:gd name="connsiteX12" fmla="*/ 33272 w 945853"/>
                  <a:gd name="connsiteY12" fmla="*/ 110773 h 275149"/>
                  <a:gd name="connsiteX13" fmla="*/ 171384 w 945853"/>
                  <a:gd name="connsiteY13" fmla="*/ 45 h 275149"/>
                  <a:gd name="connsiteX0" fmla="*/ 171384 w 945853"/>
                  <a:gd name="connsiteY0" fmla="*/ 45 h 275696"/>
                  <a:gd name="connsiteX1" fmla="*/ 192815 w 945853"/>
                  <a:gd name="connsiteY1" fmla="*/ 123870 h 275696"/>
                  <a:gd name="connsiteX2" fmla="*/ 434512 w 945853"/>
                  <a:gd name="connsiteY2" fmla="*/ 67911 h 275696"/>
                  <a:gd name="connsiteX3" fmla="*/ 611915 w 945853"/>
                  <a:gd name="connsiteY3" fmla="*/ 54814 h 275696"/>
                  <a:gd name="connsiteX4" fmla="*/ 722644 w 945853"/>
                  <a:gd name="connsiteY4" fmla="*/ 171495 h 275696"/>
                  <a:gd name="connsiteX5" fmla="*/ 916715 w 945853"/>
                  <a:gd name="connsiteY5" fmla="*/ 121489 h 275696"/>
                  <a:gd name="connsiteX6" fmla="*/ 926240 w 945853"/>
                  <a:gd name="connsiteY6" fmla="*/ 216739 h 275696"/>
                  <a:gd name="connsiteX7" fmla="*/ 735740 w 945853"/>
                  <a:gd name="connsiteY7" fmla="*/ 275079 h 275696"/>
                  <a:gd name="connsiteX8" fmla="*/ 567863 w 945853"/>
                  <a:gd name="connsiteY8" fmla="*/ 242933 h 275696"/>
                  <a:gd name="connsiteX9" fmla="*/ 438084 w 945853"/>
                  <a:gd name="connsiteY9" fmla="*/ 173876 h 275696"/>
                  <a:gd name="connsiteX10" fmla="*/ 136856 w 945853"/>
                  <a:gd name="connsiteY10" fmla="*/ 261983 h 275696"/>
                  <a:gd name="connsiteX11" fmla="*/ 7078 w 945853"/>
                  <a:gd name="connsiteY11" fmla="*/ 228645 h 275696"/>
                  <a:gd name="connsiteX12" fmla="*/ 33272 w 945853"/>
                  <a:gd name="connsiteY12" fmla="*/ 110773 h 275696"/>
                  <a:gd name="connsiteX13" fmla="*/ 171384 w 945853"/>
                  <a:gd name="connsiteY13" fmla="*/ 45 h 275696"/>
                  <a:gd name="connsiteX0" fmla="*/ 171384 w 945853"/>
                  <a:gd name="connsiteY0" fmla="*/ 45 h 275696"/>
                  <a:gd name="connsiteX1" fmla="*/ 192815 w 945853"/>
                  <a:gd name="connsiteY1" fmla="*/ 123870 h 275696"/>
                  <a:gd name="connsiteX2" fmla="*/ 434512 w 945853"/>
                  <a:gd name="connsiteY2" fmla="*/ 67911 h 275696"/>
                  <a:gd name="connsiteX3" fmla="*/ 611915 w 945853"/>
                  <a:gd name="connsiteY3" fmla="*/ 54814 h 275696"/>
                  <a:gd name="connsiteX4" fmla="*/ 722644 w 945853"/>
                  <a:gd name="connsiteY4" fmla="*/ 171495 h 275696"/>
                  <a:gd name="connsiteX5" fmla="*/ 916715 w 945853"/>
                  <a:gd name="connsiteY5" fmla="*/ 121489 h 275696"/>
                  <a:gd name="connsiteX6" fmla="*/ 926240 w 945853"/>
                  <a:gd name="connsiteY6" fmla="*/ 216739 h 275696"/>
                  <a:gd name="connsiteX7" fmla="*/ 735740 w 945853"/>
                  <a:gd name="connsiteY7" fmla="*/ 275079 h 275696"/>
                  <a:gd name="connsiteX8" fmla="*/ 567863 w 945853"/>
                  <a:gd name="connsiteY8" fmla="*/ 242933 h 275696"/>
                  <a:gd name="connsiteX9" fmla="*/ 438084 w 945853"/>
                  <a:gd name="connsiteY9" fmla="*/ 173876 h 275696"/>
                  <a:gd name="connsiteX10" fmla="*/ 136856 w 945853"/>
                  <a:gd name="connsiteY10" fmla="*/ 261983 h 275696"/>
                  <a:gd name="connsiteX11" fmla="*/ 7078 w 945853"/>
                  <a:gd name="connsiteY11" fmla="*/ 228645 h 275696"/>
                  <a:gd name="connsiteX12" fmla="*/ 33272 w 945853"/>
                  <a:gd name="connsiteY12" fmla="*/ 110773 h 275696"/>
                  <a:gd name="connsiteX13" fmla="*/ 171384 w 945853"/>
                  <a:gd name="connsiteY13" fmla="*/ 45 h 275696"/>
                  <a:gd name="connsiteX0" fmla="*/ 171384 w 938956"/>
                  <a:gd name="connsiteY0" fmla="*/ 45 h 275696"/>
                  <a:gd name="connsiteX1" fmla="*/ 192815 w 938956"/>
                  <a:gd name="connsiteY1" fmla="*/ 123870 h 275696"/>
                  <a:gd name="connsiteX2" fmla="*/ 434512 w 938956"/>
                  <a:gd name="connsiteY2" fmla="*/ 67911 h 275696"/>
                  <a:gd name="connsiteX3" fmla="*/ 611915 w 938956"/>
                  <a:gd name="connsiteY3" fmla="*/ 54814 h 275696"/>
                  <a:gd name="connsiteX4" fmla="*/ 722644 w 938956"/>
                  <a:gd name="connsiteY4" fmla="*/ 171495 h 275696"/>
                  <a:gd name="connsiteX5" fmla="*/ 916715 w 938956"/>
                  <a:gd name="connsiteY5" fmla="*/ 121489 h 275696"/>
                  <a:gd name="connsiteX6" fmla="*/ 926240 w 938956"/>
                  <a:gd name="connsiteY6" fmla="*/ 216739 h 275696"/>
                  <a:gd name="connsiteX7" fmla="*/ 735740 w 938956"/>
                  <a:gd name="connsiteY7" fmla="*/ 275079 h 275696"/>
                  <a:gd name="connsiteX8" fmla="*/ 567863 w 938956"/>
                  <a:gd name="connsiteY8" fmla="*/ 242933 h 275696"/>
                  <a:gd name="connsiteX9" fmla="*/ 438084 w 938956"/>
                  <a:gd name="connsiteY9" fmla="*/ 173876 h 275696"/>
                  <a:gd name="connsiteX10" fmla="*/ 136856 w 938956"/>
                  <a:gd name="connsiteY10" fmla="*/ 261983 h 275696"/>
                  <a:gd name="connsiteX11" fmla="*/ 7078 w 938956"/>
                  <a:gd name="connsiteY11" fmla="*/ 228645 h 275696"/>
                  <a:gd name="connsiteX12" fmla="*/ 33272 w 938956"/>
                  <a:gd name="connsiteY12" fmla="*/ 110773 h 275696"/>
                  <a:gd name="connsiteX13" fmla="*/ 171384 w 938956"/>
                  <a:gd name="connsiteY13" fmla="*/ 45 h 275696"/>
                  <a:gd name="connsiteX0" fmla="*/ 171384 w 952685"/>
                  <a:gd name="connsiteY0" fmla="*/ 45 h 275696"/>
                  <a:gd name="connsiteX1" fmla="*/ 192815 w 952685"/>
                  <a:gd name="connsiteY1" fmla="*/ 123870 h 275696"/>
                  <a:gd name="connsiteX2" fmla="*/ 434512 w 952685"/>
                  <a:gd name="connsiteY2" fmla="*/ 67911 h 275696"/>
                  <a:gd name="connsiteX3" fmla="*/ 611915 w 952685"/>
                  <a:gd name="connsiteY3" fmla="*/ 54814 h 275696"/>
                  <a:gd name="connsiteX4" fmla="*/ 722644 w 952685"/>
                  <a:gd name="connsiteY4" fmla="*/ 171495 h 275696"/>
                  <a:gd name="connsiteX5" fmla="*/ 916715 w 952685"/>
                  <a:gd name="connsiteY5" fmla="*/ 121489 h 275696"/>
                  <a:gd name="connsiteX6" fmla="*/ 926240 w 952685"/>
                  <a:gd name="connsiteY6" fmla="*/ 216739 h 275696"/>
                  <a:gd name="connsiteX7" fmla="*/ 735740 w 952685"/>
                  <a:gd name="connsiteY7" fmla="*/ 275079 h 275696"/>
                  <a:gd name="connsiteX8" fmla="*/ 567863 w 952685"/>
                  <a:gd name="connsiteY8" fmla="*/ 242933 h 275696"/>
                  <a:gd name="connsiteX9" fmla="*/ 438084 w 952685"/>
                  <a:gd name="connsiteY9" fmla="*/ 173876 h 275696"/>
                  <a:gd name="connsiteX10" fmla="*/ 136856 w 952685"/>
                  <a:gd name="connsiteY10" fmla="*/ 261983 h 275696"/>
                  <a:gd name="connsiteX11" fmla="*/ 7078 w 952685"/>
                  <a:gd name="connsiteY11" fmla="*/ 228645 h 275696"/>
                  <a:gd name="connsiteX12" fmla="*/ 33272 w 952685"/>
                  <a:gd name="connsiteY12" fmla="*/ 110773 h 275696"/>
                  <a:gd name="connsiteX13" fmla="*/ 171384 w 952685"/>
                  <a:gd name="connsiteY13" fmla="*/ 45 h 275696"/>
                  <a:gd name="connsiteX0" fmla="*/ 171384 w 952685"/>
                  <a:gd name="connsiteY0" fmla="*/ 45 h 275438"/>
                  <a:gd name="connsiteX1" fmla="*/ 192815 w 952685"/>
                  <a:gd name="connsiteY1" fmla="*/ 123870 h 275438"/>
                  <a:gd name="connsiteX2" fmla="*/ 434512 w 952685"/>
                  <a:gd name="connsiteY2" fmla="*/ 67911 h 275438"/>
                  <a:gd name="connsiteX3" fmla="*/ 611915 w 952685"/>
                  <a:gd name="connsiteY3" fmla="*/ 54814 h 275438"/>
                  <a:gd name="connsiteX4" fmla="*/ 722644 w 952685"/>
                  <a:gd name="connsiteY4" fmla="*/ 171495 h 275438"/>
                  <a:gd name="connsiteX5" fmla="*/ 916715 w 952685"/>
                  <a:gd name="connsiteY5" fmla="*/ 121489 h 275438"/>
                  <a:gd name="connsiteX6" fmla="*/ 926240 w 952685"/>
                  <a:gd name="connsiteY6" fmla="*/ 216739 h 275438"/>
                  <a:gd name="connsiteX7" fmla="*/ 735740 w 952685"/>
                  <a:gd name="connsiteY7" fmla="*/ 275079 h 275438"/>
                  <a:gd name="connsiteX8" fmla="*/ 567863 w 952685"/>
                  <a:gd name="connsiteY8" fmla="*/ 242933 h 275438"/>
                  <a:gd name="connsiteX9" fmla="*/ 438084 w 952685"/>
                  <a:gd name="connsiteY9" fmla="*/ 173876 h 275438"/>
                  <a:gd name="connsiteX10" fmla="*/ 136856 w 952685"/>
                  <a:gd name="connsiteY10" fmla="*/ 261983 h 275438"/>
                  <a:gd name="connsiteX11" fmla="*/ 7078 w 952685"/>
                  <a:gd name="connsiteY11" fmla="*/ 228645 h 275438"/>
                  <a:gd name="connsiteX12" fmla="*/ 33272 w 952685"/>
                  <a:gd name="connsiteY12" fmla="*/ 110773 h 275438"/>
                  <a:gd name="connsiteX13" fmla="*/ 171384 w 952685"/>
                  <a:gd name="connsiteY13" fmla="*/ 45 h 275438"/>
                  <a:gd name="connsiteX0" fmla="*/ 188216 w 969517"/>
                  <a:gd name="connsiteY0" fmla="*/ 47 h 275440"/>
                  <a:gd name="connsiteX1" fmla="*/ 209647 w 969517"/>
                  <a:gd name="connsiteY1" fmla="*/ 123872 h 275440"/>
                  <a:gd name="connsiteX2" fmla="*/ 451344 w 969517"/>
                  <a:gd name="connsiteY2" fmla="*/ 67913 h 275440"/>
                  <a:gd name="connsiteX3" fmla="*/ 628747 w 969517"/>
                  <a:gd name="connsiteY3" fmla="*/ 54816 h 275440"/>
                  <a:gd name="connsiteX4" fmla="*/ 739476 w 969517"/>
                  <a:gd name="connsiteY4" fmla="*/ 171497 h 275440"/>
                  <a:gd name="connsiteX5" fmla="*/ 933547 w 969517"/>
                  <a:gd name="connsiteY5" fmla="*/ 121491 h 275440"/>
                  <a:gd name="connsiteX6" fmla="*/ 943072 w 969517"/>
                  <a:gd name="connsiteY6" fmla="*/ 216741 h 275440"/>
                  <a:gd name="connsiteX7" fmla="*/ 752572 w 969517"/>
                  <a:gd name="connsiteY7" fmla="*/ 275081 h 275440"/>
                  <a:gd name="connsiteX8" fmla="*/ 584695 w 969517"/>
                  <a:gd name="connsiteY8" fmla="*/ 242935 h 275440"/>
                  <a:gd name="connsiteX9" fmla="*/ 454916 w 969517"/>
                  <a:gd name="connsiteY9" fmla="*/ 173878 h 275440"/>
                  <a:gd name="connsiteX10" fmla="*/ 153688 w 969517"/>
                  <a:gd name="connsiteY10" fmla="*/ 261985 h 275440"/>
                  <a:gd name="connsiteX11" fmla="*/ 4860 w 969517"/>
                  <a:gd name="connsiteY11" fmla="*/ 235790 h 275440"/>
                  <a:gd name="connsiteX12" fmla="*/ 50104 w 969517"/>
                  <a:gd name="connsiteY12" fmla="*/ 110775 h 275440"/>
                  <a:gd name="connsiteX13" fmla="*/ 188216 w 969517"/>
                  <a:gd name="connsiteY13" fmla="*/ 47 h 275440"/>
                  <a:gd name="connsiteX0" fmla="*/ 188216 w 969517"/>
                  <a:gd name="connsiteY0" fmla="*/ 47 h 275440"/>
                  <a:gd name="connsiteX1" fmla="*/ 209647 w 969517"/>
                  <a:gd name="connsiteY1" fmla="*/ 123872 h 275440"/>
                  <a:gd name="connsiteX2" fmla="*/ 451344 w 969517"/>
                  <a:gd name="connsiteY2" fmla="*/ 67913 h 275440"/>
                  <a:gd name="connsiteX3" fmla="*/ 628747 w 969517"/>
                  <a:gd name="connsiteY3" fmla="*/ 54816 h 275440"/>
                  <a:gd name="connsiteX4" fmla="*/ 739476 w 969517"/>
                  <a:gd name="connsiteY4" fmla="*/ 171497 h 275440"/>
                  <a:gd name="connsiteX5" fmla="*/ 933547 w 969517"/>
                  <a:gd name="connsiteY5" fmla="*/ 121491 h 275440"/>
                  <a:gd name="connsiteX6" fmla="*/ 943072 w 969517"/>
                  <a:gd name="connsiteY6" fmla="*/ 216741 h 275440"/>
                  <a:gd name="connsiteX7" fmla="*/ 752572 w 969517"/>
                  <a:gd name="connsiteY7" fmla="*/ 275081 h 275440"/>
                  <a:gd name="connsiteX8" fmla="*/ 584695 w 969517"/>
                  <a:gd name="connsiteY8" fmla="*/ 242935 h 275440"/>
                  <a:gd name="connsiteX9" fmla="*/ 454916 w 969517"/>
                  <a:gd name="connsiteY9" fmla="*/ 173878 h 275440"/>
                  <a:gd name="connsiteX10" fmla="*/ 153688 w 969517"/>
                  <a:gd name="connsiteY10" fmla="*/ 261985 h 275440"/>
                  <a:gd name="connsiteX11" fmla="*/ 4860 w 969517"/>
                  <a:gd name="connsiteY11" fmla="*/ 235790 h 275440"/>
                  <a:gd name="connsiteX12" fmla="*/ 50104 w 969517"/>
                  <a:gd name="connsiteY12" fmla="*/ 110775 h 275440"/>
                  <a:gd name="connsiteX13" fmla="*/ 188216 w 969517"/>
                  <a:gd name="connsiteY13" fmla="*/ 47 h 275440"/>
                  <a:gd name="connsiteX0" fmla="*/ 188216 w 969517"/>
                  <a:gd name="connsiteY0" fmla="*/ 47 h 275676"/>
                  <a:gd name="connsiteX1" fmla="*/ 209647 w 969517"/>
                  <a:gd name="connsiteY1" fmla="*/ 123872 h 275676"/>
                  <a:gd name="connsiteX2" fmla="*/ 451344 w 969517"/>
                  <a:gd name="connsiteY2" fmla="*/ 67913 h 275676"/>
                  <a:gd name="connsiteX3" fmla="*/ 628747 w 969517"/>
                  <a:gd name="connsiteY3" fmla="*/ 54816 h 275676"/>
                  <a:gd name="connsiteX4" fmla="*/ 739476 w 969517"/>
                  <a:gd name="connsiteY4" fmla="*/ 171497 h 275676"/>
                  <a:gd name="connsiteX5" fmla="*/ 933547 w 969517"/>
                  <a:gd name="connsiteY5" fmla="*/ 121491 h 275676"/>
                  <a:gd name="connsiteX6" fmla="*/ 943072 w 969517"/>
                  <a:gd name="connsiteY6" fmla="*/ 216741 h 275676"/>
                  <a:gd name="connsiteX7" fmla="*/ 752572 w 969517"/>
                  <a:gd name="connsiteY7" fmla="*/ 275081 h 275676"/>
                  <a:gd name="connsiteX8" fmla="*/ 584695 w 969517"/>
                  <a:gd name="connsiteY8" fmla="*/ 242935 h 275676"/>
                  <a:gd name="connsiteX9" fmla="*/ 454916 w 969517"/>
                  <a:gd name="connsiteY9" fmla="*/ 173878 h 275676"/>
                  <a:gd name="connsiteX10" fmla="*/ 157260 w 969517"/>
                  <a:gd name="connsiteY10" fmla="*/ 271510 h 275676"/>
                  <a:gd name="connsiteX11" fmla="*/ 4860 w 969517"/>
                  <a:gd name="connsiteY11" fmla="*/ 235790 h 275676"/>
                  <a:gd name="connsiteX12" fmla="*/ 50104 w 969517"/>
                  <a:gd name="connsiteY12" fmla="*/ 110775 h 275676"/>
                  <a:gd name="connsiteX13" fmla="*/ 188216 w 969517"/>
                  <a:gd name="connsiteY13" fmla="*/ 47 h 275676"/>
                  <a:gd name="connsiteX0" fmla="*/ 188216 w 969517"/>
                  <a:gd name="connsiteY0" fmla="*/ 47 h 275427"/>
                  <a:gd name="connsiteX1" fmla="*/ 209647 w 969517"/>
                  <a:gd name="connsiteY1" fmla="*/ 123872 h 275427"/>
                  <a:gd name="connsiteX2" fmla="*/ 451344 w 969517"/>
                  <a:gd name="connsiteY2" fmla="*/ 67913 h 275427"/>
                  <a:gd name="connsiteX3" fmla="*/ 628747 w 969517"/>
                  <a:gd name="connsiteY3" fmla="*/ 54816 h 275427"/>
                  <a:gd name="connsiteX4" fmla="*/ 739476 w 969517"/>
                  <a:gd name="connsiteY4" fmla="*/ 171497 h 275427"/>
                  <a:gd name="connsiteX5" fmla="*/ 933547 w 969517"/>
                  <a:gd name="connsiteY5" fmla="*/ 121491 h 275427"/>
                  <a:gd name="connsiteX6" fmla="*/ 943072 w 969517"/>
                  <a:gd name="connsiteY6" fmla="*/ 216741 h 275427"/>
                  <a:gd name="connsiteX7" fmla="*/ 752572 w 969517"/>
                  <a:gd name="connsiteY7" fmla="*/ 275081 h 275427"/>
                  <a:gd name="connsiteX8" fmla="*/ 584695 w 969517"/>
                  <a:gd name="connsiteY8" fmla="*/ 242935 h 275427"/>
                  <a:gd name="connsiteX9" fmla="*/ 451344 w 969517"/>
                  <a:gd name="connsiteY9" fmla="*/ 178640 h 275427"/>
                  <a:gd name="connsiteX10" fmla="*/ 157260 w 969517"/>
                  <a:gd name="connsiteY10" fmla="*/ 271510 h 275427"/>
                  <a:gd name="connsiteX11" fmla="*/ 4860 w 969517"/>
                  <a:gd name="connsiteY11" fmla="*/ 235790 h 275427"/>
                  <a:gd name="connsiteX12" fmla="*/ 50104 w 969517"/>
                  <a:gd name="connsiteY12" fmla="*/ 110775 h 275427"/>
                  <a:gd name="connsiteX13" fmla="*/ 188216 w 969517"/>
                  <a:gd name="connsiteY13" fmla="*/ 47 h 275427"/>
                  <a:gd name="connsiteX0" fmla="*/ 188216 w 969517"/>
                  <a:gd name="connsiteY0" fmla="*/ 47 h 275427"/>
                  <a:gd name="connsiteX1" fmla="*/ 209647 w 969517"/>
                  <a:gd name="connsiteY1" fmla="*/ 123872 h 275427"/>
                  <a:gd name="connsiteX2" fmla="*/ 451344 w 969517"/>
                  <a:gd name="connsiteY2" fmla="*/ 67913 h 275427"/>
                  <a:gd name="connsiteX3" fmla="*/ 628747 w 969517"/>
                  <a:gd name="connsiteY3" fmla="*/ 54816 h 275427"/>
                  <a:gd name="connsiteX4" fmla="*/ 739476 w 969517"/>
                  <a:gd name="connsiteY4" fmla="*/ 171497 h 275427"/>
                  <a:gd name="connsiteX5" fmla="*/ 933547 w 969517"/>
                  <a:gd name="connsiteY5" fmla="*/ 121491 h 275427"/>
                  <a:gd name="connsiteX6" fmla="*/ 943072 w 969517"/>
                  <a:gd name="connsiteY6" fmla="*/ 216741 h 275427"/>
                  <a:gd name="connsiteX7" fmla="*/ 752572 w 969517"/>
                  <a:gd name="connsiteY7" fmla="*/ 275081 h 275427"/>
                  <a:gd name="connsiteX8" fmla="*/ 584695 w 969517"/>
                  <a:gd name="connsiteY8" fmla="*/ 242935 h 275427"/>
                  <a:gd name="connsiteX9" fmla="*/ 451344 w 969517"/>
                  <a:gd name="connsiteY9" fmla="*/ 178640 h 275427"/>
                  <a:gd name="connsiteX10" fmla="*/ 157260 w 969517"/>
                  <a:gd name="connsiteY10" fmla="*/ 271510 h 275427"/>
                  <a:gd name="connsiteX11" fmla="*/ 4860 w 969517"/>
                  <a:gd name="connsiteY11" fmla="*/ 235790 h 275427"/>
                  <a:gd name="connsiteX12" fmla="*/ 50104 w 969517"/>
                  <a:gd name="connsiteY12" fmla="*/ 110775 h 275427"/>
                  <a:gd name="connsiteX13" fmla="*/ 188216 w 969517"/>
                  <a:gd name="connsiteY13" fmla="*/ 47 h 275427"/>
                  <a:gd name="connsiteX0" fmla="*/ 187543 w 968844"/>
                  <a:gd name="connsiteY0" fmla="*/ 60 h 275440"/>
                  <a:gd name="connsiteX1" fmla="*/ 208974 w 968844"/>
                  <a:gd name="connsiteY1" fmla="*/ 123885 h 275440"/>
                  <a:gd name="connsiteX2" fmla="*/ 450671 w 968844"/>
                  <a:gd name="connsiteY2" fmla="*/ 67926 h 275440"/>
                  <a:gd name="connsiteX3" fmla="*/ 628074 w 968844"/>
                  <a:gd name="connsiteY3" fmla="*/ 54829 h 275440"/>
                  <a:gd name="connsiteX4" fmla="*/ 738803 w 968844"/>
                  <a:gd name="connsiteY4" fmla="*/ 171510 h 275440"/>
                  <a:gd name="connsiteX5" fmla="*/ 932874 w 968844"/>
                  <a:gd name="connsiteY5" fmla="*/ 121504 h 275440"/>
                  <a:gd name="connsiteX6" fmla="*/ 942399 w 968844"/>
                  <a:gd name="connsiteY6" fmla="*/ 216754 h 275440"/>
                  <a:gd name="connsiteX7" fmla="*/ 751899 w 968844"/>
                  <a:gd name="connsiteY7" fmla="*/ 275094 h 275440"/>
                  <a:gd name="connsiteX8" fmla="*/ 584022 w 968844"/>
                  <a:gd name="connsiteY8" fmla="*/ 242948 h 275440"/>
                  <a:gd name="connsiteX9" fmla="*/ 450671 w 968844"/>
                  <a:gd name="connsiteY9" fmla="*/ 178653 h 275440"/>
                  <a:gd name="connsiteX10" fmla="*/ 156587 w 968844"/>
                  <a:gd name="connsiteY10" fmla="*/ 271523 h 275440"/>
                  <a:gd name="connsiteX11" fmla="*/ 4187 w 968844"/>
                  <a:gd name="connsiteY11" fmla="*/ 235803 h 275440"/>
                  <a:gd name="connsiteX12" fmla="*/ 49431 w 968844"/>
                  <a:gd name="connsiteY12" fmla="*/ 110788 h 275440"/>
                  <a:gd name="connsiteX13" fmla="*/ 187543 w 968844"/>
                  <a:gd name="connsiteY13" fmla="*/ 60 h 275440"/>
                  <a:gd name="connsiteX0" fmla="*/ 188676 w 969977"/>
                  <a:gd name="connsiteY0" fmla="*/ 87 h 275467"/>
                  <a:gd name="connsiteX1" fmla="*/ 210107 w 969977"/>
                  <a:gd name="connsiteY1" fmla="*/ 123912 h 275467"/>
                  <a:gd name="connsiteX2" fmla="*/ 451804 w 969977"/>
                  <a:gd name="connsiteY2" fmla="*/ 67953 h 275467"/>
                  <a:gd name="connsiteX3" fmla="*/ 629207 w 969977"/>
                  <a:gd name="connsiteY3" fmla="*/ 54856 h 275467"/>
                  <a:gd name="connsiteX4" fmla="*/ 739936 w 969977"/>
                  <a:gd name="connsiteY4" fmla="*/ 171537 h 275467"/>
                  <a:gd name="connsiteX5" fmla="*/ 934007 w 969977"/>
                  <a:gd name="connsiteY5" fmla="*/ 121531 h 275467"/>
                  <a:gd name="connsiteX6" fmla="*/ 943532 w 969977"/>
                  <a:gd name="connsiteY6" fmla="*/ 216781 h 275467"/>
                  <a:gd name="connsiteX7" fmla="*/ 753032 w 969977"/>
                  <a:gd name="connsiteY7" fmla="*/ 275121 h 275467"/>
                  <a:gd name="connsiteX8" fmla="*/ 585155 w 969977"/>
                  <a:gd name="connsiteY8" fmla="*/ 242975 h 275467"/>
                  <a:gd name="connsiteX9" fmla="*/ 451804 w 969977"/>
                  <a:gd name="connsiteY9" fmla="*/ 178680 h 275467"/>
                  <a:gd name="connsiteX10" fmla="*/ 157720 w 969977"/>
                  <a:gd name="connsiteY10" fmla="*/ 271550 h 275467"/>
                  <a:gd name="connsiteX11" fmla="*/ 5320 w 969977"/>
                  <a:gd name="connsiteY11" fmla="*/ 235830 h 275467"/>
                  <a:gd name="connsiteX12" fmla="*/ 38658 w 969977"/>
                  <a:gd name="connsiteY12" fmla="*/ 108434 h 275467"/>
                  <a:gd name="connsiteX13" fmla="*/ 188676 w 969977"/>
                  <a:gd name="connsiteY13" fmla="*/ 87 h 275467"/>
                  <a:gd name="connsiteX0" fmla="*/ 189905 w 971206"/>
                  <a:gd name="connsiteY0" fmla="*/ 84 h 275464"/>
                  <a:gd name="connsiteX1" fmla="*/ 211336 w 971206"/>
                  <a:gd name="connsiteY1" fmla="*/ 123909 h 275464"/>
                  <a:gd name="connsiteX2" fmla="*/ 453033 w 971206"/>
                  <a:gd name="connsiteY2" fmla="*/ 67950 h 275464"/>
                  <a:gd name="connsiteX3" fmla="*/ 630436 w 971206"/>
                  <a:gd name="connsiteY3" fmla="*/ 54853 h 275464"/>
                  <a:gd name="connsiteX4" fmla="*/ 741165 w 971206"/>
                  <a:gd name="connsiteY4" fmla="*/ 171534 h 275464"/>
                  <a:gd name="connsiteX5" fmla="*/ 935236 w 971206"/>
                  <a:gd name="connsiteY5" fmla="*/ 121528 h 275464"/>
                  <a:gd name="connsiteX6" fmla="*/ 944761 w 971206"/>
                  <a:gd name="connsiteY6" fmla="*/ 216778 h 275464"/>
                  <a:gd name="connsiteX7" fmla="*/ 754261 w 971206"/>
                  <a:gd name="connsiteY7" fmla="*/ 275118 h 275464"/>
                  <a:gd name="connsiteX8" fmla="*/ 586384 w 971206"/>
                  <a:gd name="connsiteY8" fmla="*/ 242972 h 275464"/>
                  <a:gd name="connsiteX9" fmla="*/ 453033 w 971206"/>
                  <a:gd name="connsiteY9" fmla="*/ 178677 h 275464"/>
                  <a:gd name="connsiteX10" fmla="*/ 158949 w 971206"/>
                  <a:gd name="connsiteY10" fmla="*/ 271547 h 275464"/>
                  <a:gd name="connsiteX11" fmla="*/ 6549 w 971206"/>
                  <a:gd name="connsiteY11" fmla="*/ 235827 h 275464"/>
                  <a:gd name="connsiteX12" fmla="*/ 39887 w 971206"/>
                  <a:gd name="connsiteY12" fmla="*/ 108431 h 275464"/>
                  <a:gd name="connsiteX13" fmla="*/ 189905 w 971206"/>
                  <a:gd name="connsiteY13" fmla="*/ 84 h 275464"/>
                  <a:gd name="connsiteX0" fmla="*/ 189905 w 971206"/>
                  <a:gd name="connsiteY0" fmla="*/ 84 h 275464"/>
                  <a:gd name="connsiteX1" fmla="*/ 211336 w 971206"/>
                  <a:gd name="connsiteY1" fmla="*/ 123909 h 275464"/>
                  <a:gd name="connsiteX2" fmla="*/ 453033 w 971206"/>
                  <a:gd name="connsiteY2" fmla="*/ 67950 h 275464"/>
                  <a:gd name="connsiteX3" fmla="*/ 630436 w 971206"/>
                  <a:gd name="connsiteY3" fmla="*/ 54853 h 275464"/>
                  <a:gd name="connsiteX4" fmla="*/ 741165 w 971206"/>
                  <a:gd name="connsiteY4" fmla="*/ 171534 h 275464"/>
                  <a:gd name="connsiteX5" fmla="*/ 935236 w 971206"/>
                  <a:gd name="connsiteY5" fmla="*/ 121528 h 275464"/>
                  <a:gd name="connsiteX6" fmla="*/ 944761 w 971206"/>
                  <a:gd name="connsiteY6" fmla="*/ 216778 h 275464"/>
                  <a:gd name="connsiteX7" fmla="*/ 754261 w 971206"/>
                  <a:gd name="connsiteY7" fmla="*/ 275118 h 275464"/>
                  <a:gd name="connsiteX8" fmla="*/ 586384 w 971206"/>
                  <a:gd name="connsiteY8" fmla="*/ 242972 h 275464"/>
                  <a:gd name="connsiteX9" fmla="*/ 453033 w 971206"/>
                  <a:gd name="connsiteY9" fmla="*/ 178677 h 275464"/>
                  <a:gd name="connsiteX10" fmla="*/ 158949 w 971206"/>
                  <a:gd name="connsiteY10" fmla="*/ 271547 h 275464"/>
                  <a:gd name="connsiteX11" fmla="*/ 6549 w 971206"/>
                  <a:gd name="connsiteY11" fmla="*/ 235827 h 275464"/>
                  <a:gd name="connsiteX12" fmla="*/ 39887 w 971206"/>
                  <a:gd name="connsiteY12" fmla="*/ 108431 h 275464"/>
                  <a:gd name="connsiteX13" fmla="*/ 189905 w 971206"/>
                  <a:gd name="connsiteY13" fmla="*/ 84 h 275464"/>
                  <a:gd name="connsiteX0" fmla="*/ 189905 w 962753"/>
                  <a:gd name="connsiteY0" fmla="*/ 84 h 275464"/>
                  <a:gd name="connsiteX1" fmla="*/ 211336 w 962753"/>
                  <a:gd name="connsiteY1" fmla="*/ 123909 h 275464"/>
                  <a:gd name="connsiteX2" fmla="*/ 453033 w 962753"/>
                  <a:gd name="connsiteY2" fmla="*/ 67950 h 275464"/>
                  <a:gd name="connsiteX3" fmla="*/ 630436 w 962753"/>
                  <a:gd name="connsiteY3" fmla="*/ 54853 h 275464"/>
                  <a:gd name="connsiteX4" fmla="*/ 741165 w 962753"/>
                  <a:gd name="connsiteY4" fmla="*/ 171534 h 275464"/>
                  <a:gd name="connsiteX5" fmla="*/ 935236 w 962753"/>
                  <a:gd name="connsiteY5" fmla="*/ 121528 h 275464"/>
                  <a:gd name="connsiteX6" fmla="*/ 944761 w 962753"/>
                  <a:gd name="connsiteY6" fmla="*/ 216778 h 275464"/>
                  <a:gd name="connsiteX7" fmla="*/ 754261 w 962753"/>
                  <a:gd name="connsiteY7" fmla="*/ 275118 h 275464"/>
                  <a:gd name="connsiteX8" fmla="*/ 586384 w 962753"/>
                  <a:gd name="connsiteY8" fmla="*/ 242972 h 275464"/>
                  <a:gd name="connsiteX9" fmla="*/ 453033 w 962753"/>
                  <a:gd name="connsiteY9" fmla="*/ 178677 h 275464"/>
                  <a:gd name="connsiteX10" fmla="*/ 158949 w 962753"/>
                  <a:gd name="connsiteY10" fmla="*/ 271547 h 275464"/>
                  <a:gd name="connsiteX11" fmla="*/ 6549 w 962753"/>
                  <a:gd name="connsiteY11" fmla="*/ 235827 h 275464"/>
                  <a:gd name="connsiteX12" fmla="*/ 39887 w 962753"/>
                  <a:gd name="connsiteY12" fmla="*/ 108431 h 275464"/>
                  <a:gd name="connsiteX13" fmla="*/ 189905 w 962753"/>
                  <a:gd name="connsiteY13" fmla="*/ 84 h 27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62753" h="275464">
                    <a:moveTo>
                      <a:pt x="189905" y="84"/>
                    </a:moveTo>
                    <a:cubicBezTo>
                      <a:pt x="205383" y="2664"/>
                      <a:pt x="167481" y="112598"/>
                      <a:pt x="211336" y="123909"/>
                    </a:cubicBezTo>
                    <a:cubicBezTo>
                      <a:pt x="255191" y="135220"/>
                      <a:pt x="383183" y="79459"/>
                      <a:pt x="453033" y="67950"/>
                    </a:cubicBezTo>
                    <a:cubicBezTo>
                      <a:pt x="522883" y="56441"/>
                      <a:pt x="582414" y="37589"/>
                      <a:pt x="630436" y="54853"/>
                    </a:cubicBezTo>
                    <a:cubicBezTo>
                      <a:pt x="678458" y="72117"/>
                      <a:pt x="690365" y="160422"/>
                      <a:pt x="741165" y="171534"/>
                    </a:cubicBezTo>
                    <a:cubicBezTo>
                      <a:pt x="791965" y="182647"/>
                      <a:pt x="927497" y="117559"/>
                      <a:pt x="935236" y="121528"/>
                    </a:cubicBezTo>
                    <a:cubicBezTo>
                      <a:pt x="942975" y="125497"/>
                      <a:pt x="986830" y="172130"/>
                      <a:pt x="944761" y="216778"/>
                    </a:cubicBezTo>
                    <a:cubicBezTo>
                      <a:pt x="902692" y="261426"/>
                      <a:pt x="856853" y="271943"/>
                      <a:pt x="754261" y="275118"/>
                    </a:cubicBezTo>
                    <a:cubicBezTo>
                      <a:pt x="651669" y="278293"/>
                      <a:pt x="636589" y="259045"/>
                      <a:pt x="586384" y="242972"/>
                    </a:cubicBezTo>
                    <a:cubicBezTo>
                      <a:pt x="536179" y="226899"/>
                      <a:pt x="524272" y="173915"/>
                      <a:pt x="453033" y="178677"/>
                    </a:cubicBezTo>
                    <a:cubicBezTo>
                      <a:pt x="381794" y="183439"/>
                      <a:pt x="233363" y="262022"/>
                      <a:pt x="158949" y="271547"/>
                    </a:cubicBezTo>
                    <a:cubicBezTo>
                      <a:pt x="84535" y="281072"/>
                      <a:pt x="51198" y="274126"/>
                      <a:pt x="6549" y="235827"/>
                    </a:cubicBezTo>
                    <a:cubicBezTo>
                      <a:pt x="-10715" y="210625"/>
                      <a:pt x="8138" y="162009"/>
                      <a:pt x="39887" y="108431"/>
                    </a:cubicBezTo>
                    <a:cubicBezTo>
                      <a:pt x="71636" y="54853"/>
                      <a:pt x="174427" y="-2496"/>
                      <a:pt x="189905" y="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1" name="フリーフォーム: 図形 290">
                <a:extLst>
                  <a:ext uri="{FF2B5EF4-FFF2-40B4-BE49-F238E27FC236}">
                    <a16:creationId xmlns:a16="http://schemas.microsoft.com/office/drawing/2014/main" id="{375FD48A-2AAE-5C8B-3A1E-FA2647089B54}"/>
                  </a:ext>
                </a:extLst>
              </p:cNvPr>
              <p:cNvSpPr/>
              <p:nvPr/>
            </p:nvSpPr>
            <p:spPr>
              <a:xfrm>
                <a:off x="5006578" y="3952875"/>
                <a:ext cx="339328" cy="238125"/>
              </a:xfrm>
              <a:custGeom>
                <a:avLst/>
                <a:gdLst>
                  <a:gd name="connsiteX0" fmla="*/ 0 w 339328"/>
                  <a:gd name="connsiteY0" fmla="*/ 0 h 238125"/>
                  <a:gd name="connsiteX1" fmla="*/ 2381 w 339328"/>
                  <a:gd name="connsiteY1" fmla="*/ 72628 h 238125"/>
                  <a:gd name="connsiteX2" fmla="*/ 46435 w 339328"/>
                  <a:gd name="connsiteY2" fmla="*/ 111919 h 238125"/>
                  <a:gd name="connsiteX3" fmla="*/ 116681 w 339328"/>
                  <a:gd name="connsiteY3" fmla="*/ 114300 h 238125"/>
                  <a:gd name="connsiteX4" fmla="*/ 176213 w 339328"/>
                  <a:gd name="connsiteY4" fmla="*/ 114300 h 238125"/>
                  <a:gd name="connsiteX5" fmla="*/ 194072 w 339328"/>
                  <a:gd name="connsiteY5" fmla="*/ 135731 h 238125"/>
                  <a:gd name="connsiteX6" fmla="*/ 222647 w 339328"/>
                  <a:gd name="connsiteY6" fmla="*/ 198834 h 238125"/>
                  <a:gd name="connsiteX7" fmla="*/ 283369 w 339328"/>
                  <a:gd name="connsiteY7" fmla="*/ 238125 h 238125"/>
                  <a:gd name="connsiteX8" fmla="*/ 339328 w 339328"/>
                  <a:gd name="connsiteY8" fmla="*/ 233363 h 238125"/>
                  <a:gd name="connsiteX9" fmla="*/ 273844 w 339328"/>
                  <a:gd name="connsiteY9" fmla="*/ 189309 h 238125"/>
                  <a:gd name="connsiteX10" fmla="*/ 251222 w 339328"/>
                  <a:gd name="connsiteY10" fmla="*/ 150019 h 238125"/>
                  <a:gd name="connsiteX11" fmla="*/ 232172 w 339328"/>
                  <a:gd name="connsiteY11" fmla="*/ 107156 h 238125"/>
                  <a:gd name="connsiteX12" fmla="*/ 198835 w 339328"/>
                  <a:gd name="connsiteY12" fmla="*/ 82153 h 238125"/>
                  <a:gd name="connsiteX13" fmla="*/ 166688 w 339328"/>
                  <a:gd name="connsiteY13" fmla="*/ 72628 h 238125"/>
                  <a:gd name="connsiteX14" fmla="*/ 102394 w 339328"/>
                  <a:gd name="connsiteY14" fmla="*/ 71438 h 238125"/>
                  <a:gd name="connsiteX15" fmla="*/ 44053 w 339328"/>
                  <a:gd name="connsiteY15" fmla="*/ 70247 h 238125"/>
                  <a:gd name="connsiteX16" fmla="*/ 27385 w 339328"/>
                  <a:gd name="connsiteY16" fmla="*/ 52388 h 238125"/>
                  <a:gd name="connsiteX17" fmla="*/ 0 w 339328"/>
                  <a:gd name="connsiteY17" fmla="*/ 0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9328" h="238125">
                    <a:moveTo>
                      <a:pt x="0" y="0"/>
                    </a:moveTo>
                    <a:cubicBezTo>
                      <a:pt x="794" y="24209"/>
                      <a:pt x="1587" y="48419"/>
                      <a:pt x="2381" y="72628"/>
                    </a:cubicBezTo>
                    <a:lnTo>
                      <a:pt x="46435" y="111919"/>
                    </a:lnTo>
                    <a:lnTo>
                      <a:pt x="116681" y="114300"/>
                    </a:lnTo>
                    <a:lnTo>
                      <a:pt x="176213" y="114300"/>
                    </a:lnTo>
                    <a:lnTo>
                      <a:pt x="194072" y="135731"/>
                    </a:lnTo>
                    <a:lnTo>
                      <a:pt x="222647" y="198834"/>
                    </a:lnTo>
                    <a:lnTo>
                      <a:pt x="283369" y="238125"/>
                    </a:lnTo>
                    <a:lnTo>
                      <a:pt x="339328" y="233363"/>
                    </a:lnTo>
                    <a:lnTo>
                      <a:pt x="273844" y="189309"/>
                    </a:lnTo>
                    <a:lnTo>
                      <a:pt x="251222" y="150019"/>
                    </a:lnTo>
                    <a:lnTo>
                      <a:pt x="232172" y="107156"/>
                    </a:lnTo>
                    <a:lnTo>
                      <a:pt x="198835" y="82153"/>
                    </a:lnTo>
                    <a:lnTo>
                      <a:pt x="166688" y="72628"/>
                    </a:lnTo>
                    <a:lnTo>
                      <a:pt x="102394" y="71438"/>
                    </a:lnTo>
                    <a:lnTo>
                      <a:pt x="44053" y="70247"/>
                    </a:lnTo>
                    <a:lnTo>
                      <a:pt x="27385" y="523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2" name="フリーフォーム: 図形 291">
                <a:extLst>
                  <a:ext uri="{FF2B5EF4-FFF2-40B4-BE49-F238E27FC236}">
                    <a16:creationId xmlns:a16="http://schemas.microsoft.com/office/drawing/2014/main" id="{299E43F1-B29F-2F05-1B45-178C4232947F}"/>
                  </a:ext>
                </a:extLst>
              </p:cNvPr>
              <p:cNvSpPr/>
              <p:nvPr/>
            </p:nvSpPr>
            <p:spPr>
              <a:xfrm>
                <a:off x="4607719" y="4451747"/>
                <a:ext cx="254794" cy="190499"/>
              </a:xfrm>
              <a:custGeom>
                <a:avLst/>
                <a:gdLst>
                  <a:gd name="connsiteX0" fmla="*/ 16669 w 254794"/>
                  <a:gd name="connsiteY0" fmla="*/ 0 h 167878"/>
                  <a:gd name="connsiteX1" fmla="*/ 0 w 254794"/>
                  <a:gd name="connsiteY1" fmla="*/ 77390 h 167878"/>
                  <a:gd name="connsiteX2" fmla="*/ 22622 w 254794"/>
                  <a:gd name="connsiteY2" fmla="*/ 134540 h 167878"/>
                  <a:gd name="connsiteX3" fmla="*/ 67865 w 254794"/>
                  <a:gd name="connsiteY3" fmla="*/ 158353 h 167878"/>
                  <a:gd name="connsiteX4" fmla="*/ 198834 w 254794"/>
                  <a:gd name="connsiteY4" fmla="*/ 167878 h 167878"/>
                  <a:gd name="connsiteX5" fmla="*/ 254794 w 254794"/>
                  <a:gd name="connsiteY5" fmla="*/ 142875 h 167878"/>
                  <a:gd name="connsiteX6" fmla="*/ 147637 w 254794"/>
                  <a:gd name="connsiteY6" fmla="*/ 126206 h 167878"/>
                  <a:gd name="connsiteX7" fmla="*/ 88106 w 254794"/>
                  <a:gd name="connsiteY7" fmla="*/ 119062 h 167878"/>
                  <a:gd name="connsiteX8" fmla="*/ 29765 w 254794"/>
                  <a:gd name="connsiteY8" fmla="*/ 78581 h 167878"/>
                  <a:gd name="connsiteX9" fmla="*/ 16669 w 254794"/>
                  <a:gd name="connsiteY9" fmla="*/ 0 h 167878"/>
                  <a:gd name="connsiteX0" fmla="*/ 125015 w 254794"/>
                  <a:gd name="connsiteY0" fmla="*/ 0 h 190499"/>
                  <a:gd name="connsiteX1" fmla="*/ 0 w 254794"/>
                  <a:gd name="connsiteY1" fmla="*/ 100011 h 190499"/>
                  <a:gd name="connsiteX2" fmla="*/ 22622 w 254794"/>
                  <a:gd name="connsiteY2" fmla="*/ 157161 h 190499"/>
                  <a:gd name="connsiteX3" fmla="*/ 67865 w 254794"/>
                  <a:gd name="connsiteY3" fmla="*/ 180974 h 190499"/>
                  <a:gd name="connsiteX4" fmla="*/ 198834 w 254794"/>
                  <a:gd name="connsiteY4" fmla="*/ 190499 h 190499"/>
                  <a:gd name="connsiteX5" fmla="*/ 254794 w 254794"/>
                  <a:gd name="connsiteY5" fmla="*/ 165496 h 190499"/>
                  <a:gd name="connsiteX6" fmla="*/ 147637 w 254794"/>
                  <a:gd name="connsiteY6" fmla="*/ 148827 h 190499"/>
                  <a:gd name="connsiteX7" fmla="*/ 88106 w 254794"/>
                  <a:gd name="connsiteY7" fmla="*/ 141683 h 190499"/>
                  <a:gd name="connsiteX8" fmla="*/ 29765 w 254794"/>
                  <a:gd name="connsiteY8" fmla="*/ 101202 h 190499"/>
                  <a:gd name="connsiteX9" fmla="*/ 125015 w 254794"/>
                  <a:gd name="connsiteY9" fmla="*/ 0 h 190499"/>
                  <a:gd name="connsiteX0" fmla="*/ 125015 w 254794"/>
                  <a:gd name="connsiteY0" fmla="*/ 0 h 190499"/>
                  <a:gd name="connsiteX1" fmla="*/ 19050 w 254794"/>
                  <a:gd name="connsiteY1" fmla="*/ 2143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29765 w 254794"/>
                  <a:gd name="connsiteY9" fmla="*/ 10120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19050 w 254794"/>
                  <a:gd name="connsiteY1" fmla="*/ 2143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36909 w 254794"/>
                  <a:gd name="connsiteY9" fmla="*/ 10001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19050 w 254794"/>
                  <a:gd name="connsiteY1" fmla="*/ 2143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36909 w 254794"/>
                  <a:gd name="connsiteY9" fmla="*/ 10001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26194 w 254794"/>
                  <a:gd name="connsiteY1" fmla="*/ 2262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36909 w 254794"/>
                  <a:gd name="connsiteY9" fmla="*/ 10001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26194 w 254794"/>
                  <a:gd name="connsiteY1" fmla="*/ 2262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44053 w 254794"/>
                  <a:gd name="connsiteY9" fmla="*/ 100012 h 190499"/>
                  <a:gd name="connsiteX10" fmla="*/ 125015 w 254794"/>
                  <a:gd name="connsiteY10" fmla="*/ 0 h 190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794" h="190499">
                    <a:moveTo>
                      <a:pt x="125015" y="0"/>
                    </a:moveTo>
                    <a:cubicBezTo>
                      <a:pt x="102393" y="19050"/>
                      <a:pt x="48816" y="3571"/>
                      <a:pt x="26194" y="22621"/>
                    </a:cubicBezTo>
                    <a:lnTo>
                      <a:pt x="0" y="100011"/>
                    </a:lnTo>
                    <a:lnTo>
                      <a:pt x="22622" y="157161"/>
                    </a:lnTo>
                    <a:lnTo>
                      <a:pt x="67865" y="180974"/>
                    </a:lnTo>
                    <a:lnTo>
                      <a:pt x="198834" y="190499"/>
                    </a:lnTo>
                    <a:lnTo>
                      <a:pt x="254794" y="165496"/>
                    </a:lnTo>
                    <a:lnTo>
                      <a:pt x="147637" y="148827"/>
                    </a:lnTo>
                    <a:lnTo>
                      <a:pt x="88106" y="141683"/>
                    </a:lnTo>
                    <a:lnTo>
                      <a:pt x="44053" y="100012"/>
                    </a:lnTo>
                    <a:cubicBezTo>
                      <a:pt x="54372" y="48816"/>
                      <a:pt x="95646" y="33337"/>
                      <a:pt x="1250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3" name="フリーフォーム: 図形 292">
                <a:extLst>
                  <a:ext uri="{FF2B5EF4-FFF2-40B4-BE49-F238E27FC236}">
                    <a16:creationId xmlns:a16="http://schemas.microsoft.com/office/drawing/2014/main" id="{FC85EF90-866B-98FE-5E6A-3A73F7081628}"/>
                  </a:ext>
                </a:extLst>
              </p:cNvPr>
              <p:cNvSpPr/>
              <p:nvPr/>
            </p:nvSpPr>
            <p:spPr>
              <a:xfrm>
                <a:off x="6184105" y="4432697"/>
                <a:ext cx="607369" cy="168745"/>
              </a:xfrm>
              <a:custGeom>
                <a:avLst/>
                <a:gdLst>
                  <a:gd name="connsiteX0" fmla="*/ 0 w 574774"/>
                  <a:gd name="connsiteY0" fmla="*/ 165497 h 168734"/>
                  <a:gd name="connsiteX1" fmla="*/ 150019 w 574774"/>
                  <a:gd name="connsiteY1" fmla="*/ 161925 h 168734"/>
                  <a:gd name="connsiteX2" fmla="*/ 198835 w 574774"/>
                  <a:gd name="connsiteY2" fmla="*/ 104775 h 168734"/>
                  <a:gd name="connsiteX3" fmla="*/ 227410 w 574774"/>
                  <a:gd name="connsiteY3" fmla="*/ 76200 h 168734"/>
                  <a:gd name="connsiteX4" fmla="*/ 332185 w 574774"/>
                  <a:gd name="connsiteY4" fmla="*/ 126206 h 168734"/>
                  <a:gd name="connsiteX5" fmla="*/ 457200 w 574774"/>
                  <a:gd name="connsiteY5" fmla="*/ 150019 h 168734"/>
                  <a:gd name="connsiteX6" fmla="*/ 561975 w 574774"/>
                  <a:gd name="connsiteY6" fmla="*/ 136922 h 168734"/>
                  <a:gd name="connsiteX7" fmla="*/ 565547 w 574774"/>
                  <a:gd name="connsiteY7" fmla="*/ 52387 h 168734"/>
                  <a:gd name="connsiteX8" fmla="*/ 494110 w 574774"/>
                  <a:gd name="connsiteY8" fmla="*/ 0 h 168734"/>
                  <a:gd name="connsiteX0" fmla="*/ 0 w 574774"/>
                  <a:gd name="connsiteY0" fmla="*/ 165497 h 170617"/>
                  <a:gd name="connsiteX1" fmla="*/ 150019 w 574774"/>
                  <a:gd name="connsiteY1" fmla="*/ 161925 h 170617"/>
                  <a:gd name="connsiteX2" fmla="*/ 227410 w 574774"/>
                  <a:gd name="connsiteY2" fmla="*/ 76200 h 170617"/>
                  <a:gd name="connsiteX3" fmla="*/ 332185 w 574774"/>
                  <a:gd name="connsiteY3" fmla="*/ 126206 h 170617"/>
                  <a:gd name="connsiteX4" fmla="*/ 457200 w 574774"/>
                  <a:gd name="connsiteY4" fmla="*/ 150019 h 170617"/>
                  <a:gd name="connsiteX5" fmla="*/ 561975 w 574774"/>
                  <a:gd name="connsiteY5" fmla="*/ 136922 h 170617"/>
                  <a:gd name="connsiteX6" fmla="*/ 565547 w 574774"/>
                  <a:gd name="connsiteY6" fmla="*/ 52387 h 170617"/>
                  <a:gd name="connsiteX7" fmla="*/ 494110 w 574774"/>
                  <a:gd name="connsiteY7" fmla="*/ 0 h 170617"/>
                  <a:gd name="connsiteX0" fmla="*/ 0 w 574774"/>
                  <a:gd name="connsiteY0" fmla="*/ 165497 h 170617"/>
                  <a:gd name="connsiteX1" fmla="*/ 150019 w 574774"/>
                  <a:gd name="connsiteY1" fmla="*/ 161925 h 170617"/>
                  <a:gd name="connsiteX2" fmla="*/ 227410 w 574774"/>
                  <a:gd name="connsiteY2" fmla="*/ 76200 h 170617"/>
                  <a:gd name="connsiteX3" fmla="*/ 332185 w 574774"/>
                  <a:gd name="connsiteY3" fmla="*/ 126206 h 170617"/>
                  <a:gd name="connsiteX4" fmla="*/ 457200 w 574774"/>
                  <a:gd name="connsiteY4" fmla="*/ 150019 h 170617"/>
                  <a:gd name="connsiteX5" fmla="*/ 561975 w 574774"/>
                  <a:gd name="connsiteY5" fmla="*/ 136922 h 170617"/>
                  <a:gd name="connsiteX6" fmla="*/ 565547 w 574774"/>
                  <a:gd name="connsiteY6" fmla="*/ 52387 h 170617"/>
                  <a:gd name="connsiteX7" fmla="*/ 494110 w 574774"/>
                  <a:gd name="connsiteY7" fmla="*/ 0 h 170617"/>
                  <a:gd name="connsiteX0" fmla="*/ 0 w 575222"/>
                  <a:gd name="connsiteY0" fmla="*/ 165497 h 170617"/>
                  <a:gd name="connsiteX1" fmla="*/ 150019 w 575222"/>
                  <a:gd name="connsiteY1" fmla="*/ 161925 h 170617"/>
                  <a:gd name="connsiteX2" fmla="*/ 227410 w 575222"/>
                  <a:gd name="connsiteY2" fmla="*/ 76200 h 170617"/>
                  <a:gd name="connsiteX3" fmla="*/ 332185 w 575222"/>
                  <a:gd name="connsiteY3" fmla="*/ 126206 h 170617"/>
                  <a:gd name="connsiteX4" fmla="*/ 450056 w 575222"/>
                  <a:gd name="connsiteY4" fmla="*/ 158354 h 170617"/>
                  <a:gd name="connsiteX5" fmla="*/ 561975 w 575222"/>
                  <a:gd name="connsiteY5" fmla="*/ 136922 h 170617"/>
                  <a:gd name="connsiteX6" fmla="*/ 565547 w 575222"/>
                  <a:gd name="connsiteY6" fmla="*/ 52387 h 170617"/>
                  <a:gd name="connsiteX7" fmla="*/ 494110 w 575222"/>
                  <a:gd name="connsiteY7" fmla="*/ 0 h 170617"/>
                  <a:gd name="connsiteX0" fmla="*/ 0 w 607369"/>
                  <a:gd name="connsiteY0" fmla="*/ 136922 h 163902"/>
                  <a:gd name="connsiteX1" fmla="*/ 182166 w 607369"/>
                  <a:gd name="connsiteY1" fmla="*/ 161925 h 163902"/>
                  <a:gd name="connsiteX2" fmla="*/ 259557 w 607369"/>
                  <a:gd name="connsiteY2" fmla="*/ 76200 h 163902"/>
                  <a:gd name="connsiteX3" fmla="*/ 364332 w 607369"/>
                  <a:gd name="connsiteY3" fmla="*/ 126206 h 163902"/>
                  <a:gd name="connsiteX4" fmla="*/ 482203 w 607369"/>
                  <a:gd name="connsiteY4" fmla="*/ 158354 h 163902"/>
                  <a:gd name="connsiteX5" fmla="*/ 594122 w 607369"/>
                  <a:gd name="connsiteY5" fmla="*/ 136922 h 163902"/>
                  <a:gd name="connsiteX6" fmla="*/ 597694 w 607369"/>
                  <a:gd name="connsiteY6" fmla="*/ 52387 h 163902"/>
                  <a:gd name="connsiteX7" fmla="*/ 526257 w 607369"/>
                  <a:gd name="connsiteY7" fmla="*/ 0 h 163902"/>
                  <a:gd name="connsiteX0" fmla="*/ 0 w 607369"/>
                  <a:gd name="connsiteY0" fmla="*/ 136922 h 168745"/>
                  <a:gd name="connsiteX1" fmla="*/ 182166 w 607369"/>
                  <a:gd name="connsiteY1" fmla="*/ 161925 h 168745"/>
                  <a:gd name="connsiteX2" fmla="*/ 259557 w 607369"/>
                  <a:gd name="connsiteY2" fmla="*/ 76200 h 168745"/>
                  <a:gd name="connsiteX3" fmla="*/ 364332 w 607369"/>
                  <a:gd name="connsiteY3" fmla="*/ 126206 h 168745"/>
                  <a:gd name="connsiteX4" fmla="*/ 482203 w 607369"/>
                  <a:gd name="connsiteY4" fmla="*/ 158354 h 168745"/>
                  <a:gd name="connsiteX5" fmla="*/ 594122 w 607369"/>
                  <a:gd name="connsiteY5" fmla="*/ 136922 h 168745"/>
                  <a:gd name="connsiteX6" fmla="*/ 597694 w 607369"/>
                  <a:gd name="connsiteY6" fmla="*/ 52387 h 168745"/>
                  <a:gd name="connsiteX7" fmla="*/ 526257 w 607369"/>
                  <a:gd name="connsiteY7" fmla="*/ 0 h 16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7369" h="168745">
                    <a:moveTo>
                      <a:pt x="0" y="136922"/>
                    </a:moveTo>
                    <a:cubicBezTo>
                      <a:pt x="58440" y="175915"/>
                      <a:pt x="138907" y="172045"/>
                      <a:pt x="182166" y="161925"/>
                    </a:cubicBezTo>
                    <a:cubicBezTo>
                      <a:pt x="225425" y="151805"/>
                      <a:pt x="251818" y="82153"/>
                      <a:pt x="259557" y="76200"/>
                    </a:cubicBezTo>
                    <a:cubicBezTo>
                      <a:pt x="267296" y="70247"/>
                      <a:pt x="327224" y="112514"/>
                      <a:pt x="364332" y="126206"/>
                    </a:cubicBezTo>
                    <a:cubicBezTo>
                      <a:pt x="401440" y="139898"/>
                      <a:pt x="443905" y="156568"/>
                      <a:pt x="482203" y="158354"/>
                    </a:cubicBezTo>
                    <a:cubicBezTo>
                      <a:pt x="520501" y="160140"/>
                      <a:pt x="574874" y="154583"/>
                      <a:pt x="594122" y="136922"/>
                    </a:cubicBezTo>
                    <a:cubicBezTo>
                      <a:pt x="613371" y="119261"/>
                      <a:pt x="609005" y="75207"/>
                      <a:pt x="597694" y="52387"/>
                    </a:cubicBezTo>
                    <a:cubicBezTo>
                      <a:pt x="586383" y="29567"/>
                      <a:pt x="556320" y="14783"/>
                      <a:pt x="526257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4" name="フリーフォーム: 図形 293">
                <a:extLst>
                  <a:ext uri="{FF2B5EF4-FFF2-40B4-BE49-F238E27FC236}">
                    <a16:creationId xmlns:a16="http://schemas.microsoft.com/office/drawing/2014/main" id="{E2A3673C-D961-F400-19DC-4D7D4EA120AD}"/>
                  </a:ext>
                </a:extLst>
              </p:cNvPr>
              <p:cNvSpPr/>
              <p:nvPr/>
            </p:nvSpPr>
            <p:spPr>
              <a:xfrm rot="18719169">
                <a:off x="6295752" y="4323863"/>
                <a:ext cx="403221" cy="398469"/>
              </a:xfrm>
              <a:custGeom>
                <a:avLst/>
                <a:gdLst>
                  <a:gd name="connsiteX0" fmla="*/ 0 w 339328"/>
                  <a:gd name="connsiteY0" fmla="*/ 0 h 238125"/>
                  <a:gd name="connsiteX1" fmla="*/ 2381 w 339328"/>
                  <a:gd name="connsiteY1" fmla="*/ 72628 h 238125"/>
                  <a:gd name="connsiteX2" fmla="*/ 46435 w 339328"/>
                  <a:gd name="connsiteY2" fmla="*/ 111919 h 238125"/>
                  <a:gd name="connsiteX3" fmla="*/ 116681 w 339328"/>
                  <a:gd name="connsiteY3" fmla="*/ 114300 h 238125"/>
                  <a:gd name="connsiteX4" fmla="*/ 176213 w 339328"/>
                  <a:gd name="connsiteY4" fmla="*/ 114300 h 238125"/>
                  <a:gd name="connsiteX5" fmla="*/ 194072 w 339328"/>
                  <a:gd name="connsiteY5" fmla="*/ 135731 h 238125"/>
                  <a:gd name="connsiteX6" fmla="*/ 222647 w 339328"/>
                  <a:gd name="connsiteY6" fmla="*/ 198834 h 238125"/>
                  <a:gd name="connsiteX7" fmla="*/ 283369 w 339328"/>
                  <a:gd name="connsiteY7" fmla="*/ 238125 h 238125"/>
                  <a:gd name="connsiteX8" fmla="*/ 339328 w 339328"/>
                  <a:gd name="connsiteY8" fmla="*/ 233363 h 238125"/>
                  <a:gd name="connsiteX9" fmla="*/ 273844 w 339328"/>
                  <a:gd name="connsiteY9" fmla="*/ 189309 h 238125"/>
                  <a:gd name="connsiteX10" fmla="*/ 251222 w 339328"/>
                  <a:gd name="connsiteY10" fmla="*/ 150019 h 238125"/>
                  <a:gd name="connsiteX11" fmla="*/ 232172 w 339328"/>
                  <a:gd name="connsiteY11" fmla="*/ 107156 h 238125"/>
                  <a:gd name="connsiteX12" fmla="*/ 198835 w 339328"/>
                  <a:gd name="connsiteY12" fmla="*/ 82153 h 238125"/>
                  <a:gd name="connsiteX13" fmla="*/ 166688 w 339328"/>
                  <a:gd name="connsiteY13" fmla="*/ 72628 h 238125"/>
                  <a:gd name="connsiteX14" fmla="*/ 102394 w 339328"/>
                  <a:gd name="connsiteY14" fmla="*/ 71438 h 238125"/>
                  <a:gd name="connsiteX15" fmla="*/ 44053 w 339328"/>
                  <a:gd name="connsiteY15" fmla="*/ 70247 h 238125"/>
                  <a:gd name="connsiteX16" fmla="*/ 27385 w 339328"/>
                  <a:gd name="connsiteY16" fmla="*/ 52388 h 238125"/>
                  <a:gd name="connsiteX17" fmla="*/ 0 w 339328"/>
                  <a:gd name="connsiteY17" fmla="*/ 0 h 238125"/>
                  <a:gd name="connsiteX0" fmla="*/ 0 w 403221"/>
                  <a:gd name="connsiteY0" fmla="*/ 0 h 364872"/>
                  <a:gd name="connsiteX1" fmla="*/ 2381 w 403221"/>
                  <a:gd name="connsiteY1" fmla="*/ 72628 h 364872"/>
                  <a:gd name="connsiteX2" fmla="*/ 46435 w 403221"/>
                  <a:gd name="connsiteY2" fmla="*/ 111919 h 364872"/>
                  <a:gd name="connsiteX3" fmla="*/ 116681 w 403221"/>
                  <a:gd name="connsiteY3" fmla="*/ 114300 h 364872"/>
                  <a:gd name="connsiteX4" fmla="*/ 176213 w 403221"/>
                  <a:gd name="connsiteY4" fmla="*/ 114300 h 364872"/>
                  <a:gd name="connsiteX5" fmla="*/ 194072 w 403221"/>
                  <a:gd name="connsiteY5" fmla="*/ 135731 h 364872"/>
                  <a:gd name="connsiteX6" fmla="*/ 222647 w 403221"/>
                  <a:gd name="connsiteY6" fmla="*/ 198834 h 364872"/>
                  <a:gd name="connsiteX7" fmla="*/ 283369 w 403221"/>
                  <a:gd name="connsiteY7" fmla="*/ 238125 h 364872"/>
                  <a:gd name="connsiteX8" fmla="*/ 403221 w 403221"/>
                  <a:gd name="connsiteY8" fmla="*/ 364872 h 364872"/>
                  <a:gd name="connsiteX9" fmla="*/ 273844 w 403221"/>
                  <a:gd name="connsiteY9" fmla="*/ 189309 h 364872"/>
                  <a:gd name="connsiteX10" fmla="*/ 251222 w 403221"/>
                  <a:gd name="connsiteY10" fmla="*/ 150019 h 364872"/>
                  <a:gd name="connsiteX11" fmla="*/ 232172 w 403221"/>
                  <a:gd name="connsiteY11" fmla="*/ 107156 h 364872"/>
                  <a:gd name="connsiteX12" fmla="*/ 198835 w 403221"/>
                  <a:gd name="connsiteY12" fmla="*/ 82153 h 364872"/>
                  <a:gd name="connsiteX13" fmla="*/ 166688 w 403221"/>
                  <a:gd name="connsiteY13" fmla="*/ 72628 h 364872"/>
                  <a:gd name="connsiteX14" fmla="*/ 102394 w 403221"/>
                  <a:gd name="connsiteY14" fmla="*/ 71438 h 364872"/>
                  <a:gd name="connsiteX15" fmla="*/ 44053 w 403221"/>
                  <a:gd name="connsiteY15" fmla="*/ 70247 h 364872"/>
                  <a:gd name="connsiteX16" fmla="*/ 27385 w 403221"/>
                  <a:gd name="connsiteY16" fmla="*/ 52388 h 364872"/>
                  <a:gd name="connsiteX17" fmla="*/ 0 w 403221"/>
                  <a:gd name="connsiteY17" fmla="*/ 0 h 364872"/>
                  <a:gd name="connsiteX0" fmla="*/ 0 w 403221"/>
                  <a:gd name="connsiteY0" fmla="*/ 0 h 423089"/>
                  <a:gd name="connsiteX1" fmla="*/ 2381 w 403221"/>
                  <a:gd name="connsiteY1" fmla="*/ 72628 h 423089"/>
                  <a:gd name="connsiteX2" fmla="*/ 46435 w 403221"/>
                  <a:gd name="connsiteY2" fmla="*/ 111919 h 423089"/>
                  <a:gd name="connsiteX3" fmla="*/ 116681 w 403221"/>
                  <a:gd name="connsiteY3" fmla="*/ 114300 h 423089"/>
                  <a:gd name="connsiteX4" fmla="*/ 176213 w 403221"/>
                  <a:gd name="connsiteY4" fmla="*/ 114300 h 423089"/>
                  <a:gd name="connsiteX5" fmla="*/ 194072 w 403221"/>
                  <a:gd name="connsiteY5" fmla="*/ 135731 h 423089"/>
                  <a:gd name="connsiteX6" fmla="*/ 222647 w 403221"/>
                  <a:gd name="connsiteY6" fmla="*/ 198834 h 423089"/>
                  <a:gd name="connsiteX7" fmla="*/ 337704 w 403221"/>
                  <a:gd name="connsiteY7" fmla="*/ 423089 h 423089"/>
                  <a:gd name="connsiteX8" fmla="*/ 403221 w 403221"/>
                  <a:gd name="connsiteY8" fmla="*/ 364872 h 423089"/>
                  <a:gd name="connsiteX9" fmla="*/ 273844 w 403221"/>
                  <a:gd name="connsiteY9" fmla="*/ 189309 h 423089"/>
                  <a:gd name="connsiteX10" fmla="*/ 251222 w 403221"/>
                  <a:gd name="connsiteY10" fmla="*/ 150019 h 423089"/>
                  <a:gd name="connsiteX11" fmla="*/ 232172 w 403221"/>
                  <a:gd name="connsiteY11" fmla="*/ 107156 h 423089"/>
                  <a:gd name="connsiteX12" fmla="*/ 198835 w 403221"/>
                  <a:gd name="connsiteY12" fmla="*/ 82153 h 423089"/>
                  <a:gd name="connsiteX13" fmla="*/ 166688 w 403221"/>
                  <a:gd name="connsiteY13" fmla="*/ 72628 h 423089"/>
                  <a:gd name="connsiteX14" fmla="*/ 102394 w 403221"/>
                  <a:gd name="connsiteY14" fmla="*/ 71438 h 423089"/>
                  <a:gd name="connsiteX15" fmla="*/ 44053 w 403221"/>
                  <a:gd name="connsiteY15" fmla="*/ 70247 h 423089"/>
                  <a:gd name="connsiteX16" fmla="*/ 27385 w 403221"/>
                  <a:gd name="connsiteY16" fmla="*/ 52388 h 423089"/>
                  <a:gd name="connsiteX17" fmla="*/ 0 w 403221"/>
                  <a:gd name="connsiteY17" fmla="*/ 0 h 423089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76213 w 403221"/>
                  <a:gd name="connsiteY4" fmla="*/ 114300 h 398043"/>
                  <a:gd name="connsiteX5" fmla="*/ 194072 w 403221"/>
                  <a:gd name="connsiteY5" fmla="*/ 135731 h 398043"/>
                  <a:gd name="connsiteX6" fmla="*/ 222647 w 403221"/>
                  <a:gd name="connsiteY6" fmla="*/ 198834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76213 w 403221"/>
                  <a:gd name="connsiteY4" fmla="*/ 114300 h 398043"/>
                  <a:gd name="connsiteX5" fmla="*/ 194072 w 403221"/>
                  <a:gd name="connsiteY5" fmla="*/ 135731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76213 w 403221"/>
                  <a:gd name="connsiteY4" fmla="*/ 11430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68389 w 403221"/>
                  <a:gd name="connsiteY10" fmla="*/ 208251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68389 w 403221"/>
                  <a:gd name="connsiteY10" fmla="*/ 208251 h 398043"/>
                  <a:gd name="connsiteX11" fmla="*/ 240137 w 403221"/>
                  <a:gd name="connsiteY11" fmla="*/ 11600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68389 w 403221"/>
                  <a:gd name="connsiteY10" fmla="*/ 208251 h 398043"/>
                  <a:gd name="connsiteX11" fmla="*/ 240137 w 403221"/>
                  <a:gd name="connsiteY11" fmla="*/ 116006 h 398043"/>
                  <a:gd name="connsiteX12" fmla="*/ 198835 w 403221"/>
                  <a:gd name="connsiteY12" fmla="*/ 82153 h 398043"/>
                  <a:gd name="connsiteX13" fmla="*/ 160669 w 403221"/>
                  <a:gd name="connsiteY13" fmla="*/ 74840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469"/>
                  <a:gd name="connsiteX1" fmla="*/ 2381 w 403221"/>
                  <a:gd name="connsiteY1" fmla="*/ 72628 h 398469"/>
                  <a:gd name="connsiteX2" fmla="*/ 46435 w 403221"/>
                  <a:gd name="connsiteY2" fmla="*/ 111919 h 398469"/>
                  <a:gd name="connsiteX3" fmla="*/ 107211 w 403221"/>
                  <a:gd name="connsiteY3" fmla="*/ 134035 h 398469"/>
                  <a:gd name="connsiteX4" fmla="*/ 187364 w 403221"/>
                  <a:gd name="connsiteY4" fmla="*/ 126690 h 398469"/>
                  <a:gd name="connsiteX5" fmla="*/ 224956 w 403221"/>
                  <a:gd name="connsiteY5" fmla="*/ 205645 h 398469"/>
                  <a:gd name="connsiteX6" fmla="*/ 262115 w 403221"/>
                  <a:gd name="connsiteY6" fmla="*/ 313883 h 398469"/>
                  <a:gd name="connsiteX7" fmla="*/ 326377 w 403221"/>
                  <a:gd name="connsiteY7" fmla="*/ 398043 h 398469"/>
                  <a:gd name="connsiteX8" fmla="*/ 403221 w 403221"/>
                  <a:gd name="connsiteY8" fmla="*/ 364872 h 398469"/>
                  <a:gd name="connsiteX9" fmla="*/ 332605 w 403221"/>
                  <a:gd name="connsiteY9" fmla="*/ 306217 h 398469"/>
                  <a:gd name="connsiteX10" fmla="*/ 268389 w 403221"/>
                  <a:gd name="connsiteY10" fmla="*/ 208251 h 398469"/>
                  <a:gd name="connsiteX11" fmla="*/ 240137 w 403221"/>
                  <a:gd name="connsiteY11" fmla="*/ 116006 h 398469"/>
                  <a:gd name="connsiteX12" fmla="*/ 198835 w 403221"/>
                  <a:gd name="connsiteY12" fmla="*/ 82153 h 398469"/>
                  <a:gd name="connsiteX13" fmla="*/ 160669 w 403221"/>
                  <a:gd name="connsiteY13" fmla="*/ 74840 h 398469"/>
                  <a:gd name="connsiteX14" fmla="*/ 102394 w 403221"/>
                  <a:gd name="connsiteY14" fmla="*/ 71438 h 398469"/>
                  <a:gd name="connsiteX15" fmla="*/ 44053 w 403221"/>
                  <a:gd name="connsiteY15" fmla="*/ 70247 h 398469"/>
                  <a:gd name="connsiteX16" fmla="*/ 27385 w 403221"/>
                  <a:gd name="connsiteY16" fmla="*/ 52388 h 398469"/>
                  <a:gd name="connsiteX17" fmla="*/ 0 w 403221"/>
                  <a:gd name="connsiteY17" fmla="*/ 0 h 398469"/>
                  <a:gd name="connsiteX0" fmla="*/ 0 w 403221"/>
                  <a:gd name="connsiteY0" fmla="*/ 0 h 398469"/>
                  <a:gd name="connsiteX1" fmla="*/ 2381 w 403221"/>
                  <a:gd name="connsiteY1" fmla="*/ 72628 h 398469"/>
                  <a:gd name="connsiteX2" fmla="*/ 46435 w 403221"/>
                  <a:gd name="connsiteY2" fmla="*/ 111919 h 398469"/>
                  <a:gd name="connsiteX3" fmla="*/ 107211 w 403221"/>
                  <a:gd name="connsiteY3" fmla="*/ 134035 h 398469"/>
                  <a:gd name="connsiteX4" fmla="*/ 187364 w 403221"/>
                  <a:gd name="connsiteY4" fmla="*/ 126690 h 398469"/>
                  <a:gd name="connsiteX5" fmla="*/ 224956 w 403221"/>
                  <a:gd name="connsiteY5" fmla="*/ 205645 h 398469"/>
                  <a:gd name="connsiteX6" fmla="*/ 262115 w 403221"/>
                  <a:gd name="connsiteY6" fmla="*/ 313883 h 398469"/>
                  <a:gd name="connsiteX7" fmla="*/ 326377 w 403221"/>
                  <a:gd name="connsiteY7" fmla="*/ 398043 h 398469"/>
                  <a:gd name="connsiteX8" fmla="*/ 403221 w 403221"/>
                  <a:gd name="connsiteY8" fmla="*/ 364872 h 398469"/>
                  <a:gd name="connsiteX9" fmla="*/ 332605 w 403221"/>
                  <a:gd name="connsiteY9" fmla="*/ 306217 h 398469"/>
                  <a:gd name="connsiteX10" fmla="*/ 268389 w 403221"/>
                  <a:gd name="connsiteY10" fmla="*/ 208251 h 398469"/>
                  <a:gd name="connsiteX11" fmla="*/ 240137 w 403221"/>
                  <a:gd name="connsiteY11" fmla="*/ 116006 h 398469"/>
                  <a:gd name="connsiteX12" fmla="*/ 198835 w 403221"/>
                  <a:gd name="connsiteY12" fmla="*/ 82153 h 398469"/>
                  <a:gd name="connsiteX13" fmla="*/ 160669 w 403221"/>
                  <a:gd name="connsiteY13" fmla="*/ 74840 h 398469"/>
                  <a:gd name="connsiteX14" fmla="*/ 102394 w 403221"/>
                  <a:gd name="connsiteY14" fmla="*/ 71438 h 398469"/>
                  <a:gd name="connsiteX15" fmla="*/ 44053 w 403221"/>
                  <a:gd name="connsiteY15" fmla="*/ 70247 h 398469"/>
                  <a:gd name="connsiteX16" fmla="*/ 27385 w 403221"/>
                  <a:gd name="connsiteY16" fmla="*/ 52388 h 398469"/>
                  <a:gd name="connsiteX17" fmla="*/ 0 w 403221"/>
                  <a:gd name="connsiteY17" fmla="*/ 0 h 398469"/>
                  <a:gd name="connsiteX0" fmla="*/ 0 w 403221"/>
                  <a:gd name="connsiteY0" fmla="*/ 0 h 398469"/>
                  <a:gd name="connsiteX1" fmla="*/ 5125 w 403221"/>
                  <a:gd name="connsiteY1" fmla="*/ 68558 h 398469"/>
                  <a:gd name="connsiteX2" fmla="*/ 46435 w 403221"/>
                  <a:gd name="connsiteY2" fmla="*/ 111919 h 398469"/>
                  <a:gd name="connsiteX3" fmla="*/ 107211 w 403221"/>
                  <a:gd name="connsiteY3" fmla="*/ 134035 h 398469"/>
                  <a:gd name="connsiteX4" fmla="*/ 187364 w 403221"/>
                  <a:gd name="connsiteY4" fmla="*/ 126690 h 398469"/>
                  <a:gd name="connsiteX5" fmla="*/ 224956 w 403221"/>
                  <a:gd name="connsiteY5" fmla="*/ 205645 h 398469"/>
                  <a:gd name="connsiteX6" fmla="*/ 262115 w 403221"/>
                  <a:gd name="connsiteY6" fmla="*/ 313883 h 398469"/>
                  <a:gd name="connsiteX7" fmla="*/ 326377 w 403221"/>
                  <a:gd name="connsiteY7" fmla="*/ 398043 h 398469"/>
                  <a:gd name="connsiteX8" fmla="*/ 403221 w 403221"/>
                  <a:gd name="connsiteY8" fmla="*/ 364872 h 398469"/>
                  <a:gd name="connsiteX9" fmla="*/ 332605 w 403221"/>
                  <a:gd name="connsiteY9" fmla="*/ 306217 h 398469"/>
                  <a:gd name="connsiteX10" fmla="*/ 268389 w 403221"/>
                  <a:gd name="connsiteY10" fmla="*/ 208251 h 398469"/>
                  <a:gd name="connsiteX11" fmla="*/ 240137 w 403221"/>
                  <a:gd name="connsiteY11" fmla="*/ 116006 h 398469"/>
                  <a:gd name="connsiteX12" fmla="*/ 198835 w 403221"/>
                  <a:gd name="connsiteY12" fmla="*/ 82153 h 398469"/>
                  <a:gd name="connsiteX13" fmla="*/ 160669 w 403221"/>
                  <a:gd name="connsiteY13" fmla="*/ 74840 h 398469"/>
                  <a:gd name="connsiteX14" fmla="*/ 102394 w 403221"/>
                  <a:gd name="connsiteY14" fmla="*/ 71438 h 398469"/>
                  <a:gd name="connsiteX15" fmla="*/ 44053 w 403221"/>
                  <a:gd name="connsiteY15" fmla="*/ 70247 h 398469"/>
                  <a:gd name="connsiteX16" fmla="*/ 27385 w 403221"/>
                  <a:gd name="connsiteY16" fmla="*/ 52388 h 398469"/>
                  <a:gd name="connsiteX17" fmla="*/ 0 w 403221"/>
                  <a:gd name="connsiteY17" fmla="*/ 0 h 398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03221" h="398469">
                    <a:moveTo>
                      <a:pt x="0" y="0"/>
                    </a:moveTo>
                    <a:cubicBezTo>
                      <a:pt x="794" y="24209"/>
                      <a:pt x="4331" y="44349"/>
                      <a:pt x="5125" y="68558"/>
                    </a:cubicBezTo>
                    <a:lnTo>
                      <a:pt x="46435" y="111919"/>
                    </a:lnTo>
                    <a:lnTo>
                      <a:pt x="107211" y="134035"/>
                    </a:lnTo>
                    <a:lnTo>
                      <a:pt x="187364" y="126690"/>
                    </a:lnTo>
                    <a:lnTo>
                      <a:pt x="224956" y="205645"/>
                    </a:lnTo>
                    <a:lnTo>
                      <a:pt x="262115" y="313883"/>
                    </a:lnTo>
                    <a:cubicBezTo>
                      <a:pt x="283536" y="341936"/>
                      <a:pt x="285840" y="364768"/>
                      <a:pt x="326377" y="398043"/>
                    </a:cubicBezTo>
                    <a:cubicBezTo>
                      <a:pt x="367213" y="402119"/>
                      <a:pt x="377606" y="375929"/>
                      <a:pt x="403221" y="364872"/>
                    </a:cubicBezTo>
                    <a:lnTo>
                      <a:pt x="332605" y="306217"/>
                    </a:lnTo>
                    <a:lnTo>
                      <a:pt x="268389" y="208251"/>
                    </a:lnTo>
                    <a:lnTo>
                      <a:pt x="240137" y="116006"/>
                    </a:lnTo>
                    <a:lnTo>
                      <a:pt x="198835" y="82153"/>
                    </a:lnTo>
                    <a:lnTo>
                      <a:pt x="160669" y="74840"/>
                    </a:lnTo>
                    <a:lnTo>
                      <a:pt x="102394" y="71438"/>
                    </a:lnTo>
                    <a:lnTo>
                      <a:pt x="44053" y="70247"/>
                    </a:lnTo>
                    <a:lnTo>
                      <a:pt x="27385" y="523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0" name="グループ化 299">
              <a:extLst>
                <a:ext uri="{FF2B5EF4-FFF2-40B4-BE49-F238E27FC236}">
                  <a16:creationId xmlns:a16="http://schemas.microsoft.com/office/drawing/2014/main" id="{D09B3488-4B0C-F9B2-1DAA-C34A22BE51A8}"/>
                </a:ext>
              </a:extLst>
            </p:cNvPr>
            <p:cNvGrpSpPr/>
            <p:nvPr/>
          </p:nvGrpSpPr>
          <p:grpSpPr>
            <a:xfrm>
              <a:off x="6641855" y="1976415"/>
              <a:ext cx="1299105" cy="322983"/>
              <a:chOff x="4306930" y="5684962"/>
              <a:chExt cx="1299105" cy="322983"/>
            </a:xfrm>
          </p:grpSpPr>
          <p:sp>
            <p:nvSpPr>
              <p:cNvPr id="296" name="正方形/長方形 295">
                <a:extLst>
                  <a:ext uri="{FF2B5EF4-FFF2-40B4-BE49-F238E27FC236}">
                    <a16:creationId xmlns:a16="http://schemas.microsoft.com/office/drawing/2014/main" id="{0174AFC0-9165-2179-2E24-A39F11A95444}"/>
                  </a:ext>
                </a:extLst>
              </p:cNvPr>
              <p:cNvSpPr/>
              <p:nvPr/>
            </p:nvSpPr>
            <p:spPr>
              <a:xfrm>
                <a:off x="4313896" y="5684962"/>
                <a:ext cx="1292139" cy="322983"/>
              </a:xfrm>
              <a:prstGeom prst="rect">
                <a:avLst/>
              </a:prstGeom>
              <a:solidFill>
                <a:srgbClr val="FFFFFF">
                  <a:alpha val="40000"/>
                </a:srgb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99" name="グループ化 298">
                <a:extLst>
                  <a:ext uri="{FF2B5EF4-FFF2-40B4-BE49-F238E27FC236}">
                    <a16:creationId xmlns:a16="http://schemas.microsoft.com/office/drawing/2014/main" id="{54798F39-C319-16B8-5130-87B21A87305B}"/>
                  </a:ext>
                </a:extLst>
              </p:cNvPr>
              <p:cNvGrpSpPr/>
              <p:nvPr/>
            </p:nvGrpSpPr>
            <p:grpSpPr>
              <a:xfrm>
                <a:off x="4306930" y="5712591"/>
                <a:ext cx="1292139" cy="266928"/>
                <a:chOff x="3445594" y="2832423"/>
                <a:chExt cx="1292139" cy="266928"/>
              </a:xfrm>
            </p:grpSpPr>
            <p:sp>
              <p:nvSpPr>
                <p:cNvPr id="297" name="正方形/長方形 296">
                  <a:extLst>
                    <a:ext uri="{FF2B5EF4-FFF2-40B4-BE49-F238E27FC236}">
                      <a16:creationId xmlns:a16="http://schemas.microsoft.com/office/drawing/2014/main" id="{B2369B9B-61A5-08F5-01C6-5AD7AD885E7D}"/>
                    </a:ext>
                  </a:extLst>
                </p:cNvPr>
                <p:cNvSpPr/>
                <p:nvPr/>
              </p:nvSpPr>
              <p:spPr>
                <a:xfrm>
                  <a:off x="3445594" y="2832423"/>
                  <a:ext cx="1292139" cy="266928"/>
                </a:xfrm>
                <a:prstGeom prst="rect">
                  <a:avLst/>
                </a:pr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〇〇方面</a:t>
                  </a:r>
                </a:p>
              </p:txBody>
            </p:sp>
            <p:sp>
              <p:nvSpPr>
                <p:cNvPr id="298" name="矢印: 右 297">
                  <a:extLst>
                    <a:ext uri="{FF2B5EF4-FFF2-40B4-BE49-F238E27FC236}">
                      <a16:creationId xmlns:a16="http://schemas.microsoft.com/office/drawing/2014/main" id="{9769F144-D20C-C9F2-48A8-788D95ED8449}"/>
                    </a:ext>
                  </a:extLst>
                </p:cNvPr>
                <p:cNvSpPr/>
                <p:nvPr/>
              </p:nvSpPr>
              <p:spPr>
                <a:xfrm>
                  <a:off x="4483571" y="2879588"/>
                  <a:ext cx="189749" cy="189372"/>
                </a:xfrm>
                <a:prstGeom prst="rightArrow">
                  <a:avLst/>
                </a:prstGeom>
                <a:solidFill>
                  <a:srgbClr val="FF99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A31BF787-0D4B-F8A7-19CF-8AAEDA2B8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026" y="3921333"/>
            <a:ext cx="2088232" cy="230306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20D0A1E-697D-9556-4C6E-F46FAC2DAFF6}"/>
              </a:ext>
            </a:extLst>
          </p:cNvPr>
          <p:cNvSpPr/>
          <p:nvPr/>
        </p:nvSpPr>
        <p:spPr>
          <a:xfrm>
            <a:off x="6240249" y="6201618"/>
            <a:ext cx="3428037" cy="28871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エアピストン、エアハンマー現象</a:t>
            </a:r>
          </a:p>
        </p:txBody>
      </p:sp>
    </p:spTree>
    <p:extLst>
      <p:ext uri="{BB962C8B-B14F-4D97-AF65-F5344CB8AC3E}">
        <p14:creationId xmlns:p14="http://schemas.microsoft.com/office/powerpoint/2010/main" val="2837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５）津波が起こったら！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65436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「海や海岸からできる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だけ高いところへ避難し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ましょう」！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507875"/>
            <a:ext cx="9001000" cy="12857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2500"/>
              </a:lnSpc>
            </a:pPr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地震の揺れの大きさにかかわらず海から離れ、できるだけ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「遠く」ではなく、近くの高い建物や高台などのできるだけ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「高いところ」に避難しましょう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F2E8F8A-A033-F491-0BA8-08B2E7D681DA}"/>
              </a:ext>
            </a:extLst>
          </p:cNvPr>
          <p:cNvSpPr/>
          <p:nvPr/>
        </p:nvSpPr>
        <p:spPr>
          <a:xfrm>
            <a:off x="126307" y="2838078"/>
            <a:ext cx="972108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「津波警報を見たり聞いたりしたら、すぐに逃げる」！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905D189-2644-D87F-E881-527D7C0AE451}"/>
              </a:ext>
            </a:extLst>
          </p:cNvPr>
          <p:cNvSpPr/>
          <p:nvPr/>
        </p:nvSpPr>
        <p:spPr>
          <a:xfrm>
            <a:off x="630363" y="3305618"/>
            <a:ext cx="9003157" cy="9726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2500"/>
              </a:lnSpc>
            </a:pPr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津波注意報が発表されたら要注意、津波警報が発表されたら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ただちに高い建物や高台へ避難します。</a:t>
            </a:r>
            <a:endParaRPr kumimoji="1" lang="ja-JP" altLang="en-US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82CD4D-901A-58D3-DD9B-A2F71AD85EFF}"/>
              </a:ext>
            </a:extLst>
          </p:cNvPr>
          <p:cNvSpPr/>
          <p:nvPr/>
        </p:nvSpPr>
        <p:spPr>
          <a:xfrm>
            <a:off x="200472" y="4365104"/>
            <a:ext cx="9577064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just"/>
            <a:r>
              <a:rPr lang="en-US" altLang="ja-JP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2000" kern="1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令和８年</a:t>
            </a:r>
            <a:r>
              <a:rPr lang="ja-JP" altLang="ja-JP" sz="2000" kern="1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２月</a:t>
            </a:r>
            <a:r>
              <a:rPr lang="ja-JP" altLang="en-US" sz="2000" kern="1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</a:t>
            </a:r>
            <a:r>
              <a:rPr lang="ja-JP" altLang="ja-JP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「習志野市津波に対する避難対応マニュアル」を策定</a:t>
            </a:r>
            <a:endParaRPr lang="en-US" altLang="ja-JP" sz="2000" spc="100" dirty="0">
              <a:solidFill>
                <a:srgbClr val="0D0D0D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kumimoji="0" lang="en-US" altLang="ja-JP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概要</a:t>
            </a:r>
            <a:r>
              <a:rPr kumimoji="0" lang="en-US" altLang="ja-JP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2000" spc="100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①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東京湾内湾に「津波注意報」が発表、茜浜や芝園の護岸及び茜浜緑地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や海浜公園などを対象地域として避難指示を発令し、津波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一時避難施設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又は建物の３階以上及び国道３５７号線以北の一時避難場所に避難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</a:t>
            </a:r>
            <a:r>
              <a:rPr kumimoji="0" lang="ja-JP" altLang="en-US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②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東京湾 内湾に「津波警報又は大津波警報」が発表、国道１４号以南の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全ての地域を対象地域として避難指示を発令し、津波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一時避難施設又は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建物の３階以上及び高台へ避難</a:t>
            </a:r>
            <a:endParaRPr kumimoji="0" lang="en-US" altLang="ja-JP" sz="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32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２．無理なく備蓄するには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25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１）災害への備え！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食料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など何を意識して備えますか」？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14256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保存期間の長い防災用の食料を備える。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ふだん食べている食料を備える。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28464" y="2813189"/>
            <a:ext cx="5688632" cy="3804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ふだん食べているものを消費しな　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がらストックする「ローリングス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トック」は食料や飲料水などを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無理なく備蓄できる方法です。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災害時にお湯を沸かしたりレトルト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食品やカップ麺などを食べるとき、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カセットコンロとボンベは不可欠、　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暖かい食事は、緊張感や不安を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和らげてくれます。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2229243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ED80806-509F-39B2-DD2C-8A31A95098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5919" r="5242" b="7822"/>
          <a:stretch/>
        </p:blipFill>
        <p:spPr bwMode="auto">
          <a:xfrm>
            <a:off x="5730225" y="2937146"/>
            <a:ext cx="4104456" cy="3660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67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２．無理なく備蓄するには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4872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26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２）備蓄のコツ！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001001" cy="1343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①　「ふだん食べている食材を多めに買って、蓄える」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②　「ふだんの食事でたべる」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③　「食べたら買い足して、補充する」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72480" y="2808175"/>
            <a:ext cx="3600400" cy="836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食料の備蓄（目安）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" name="テキスト ボックス 45">
            <a:extLst>
              <a:ext uri="{FF2B5EF4-FFF2-40B4-BE49-F238E27FC236}">
                <a16:creationId xmlns:a16="http://schemas.microsoft.com/office/drawing/2014/main" id="{4E880CE6-5212-04CC-E565-183C113ABE73}"/>
              </a:ext>
            </a:extLst>
          </p:cNvPr>
          <p:cNvSpPr txBox="1"/>
          <p:nvPr/>
        </p:nvSpPr>
        <p:spPr>
          <a:xfrm>
            <a:off x="632520" y="2420888"/>
            <a:ext cx="7272808" cy="387286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74295" tIns="8890" rIns="74295" bIns="88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ja-JP" sz="2400" u="sng" kern="100" dirty="0">
                <a:ln w="9525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2400" u="sng" kern="100" dirty="0">
                <a:ln w="9525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sz="2400" u="sng" kern="100" dirty="0">
                <a:ln w="9525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備蓄は「最低３日分、できれば１週間分」</a:t>
            </a:r>
            <a:endParaRPr 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2425815-00B8-AF9A-8B5D-61D6E69453DF}"/>
              </a:ext>
            </a:extLst>
          </p:cNvPr>
          <p:cNvGrpSpPr/>
          <p:nvPr/>
        </p:nvGrpSpPr>
        <p:grpSpPr>
          <a:xfrm>
            <a:off x="887566" y="3637185"/>
            <a:ext cx="7024843" cy="400717"/>
            <a:chOff x="887566" y="3637185"/>
            <a:chExt cx="7024843" cy="400717"/>
          </a:xfrm>
        </p:grpSpPr>
        <p:sp>
          <p:nvSpPr>
            <p:cNvPr id="7" name="角丸四角形 200">
              <a:extLst>
                <a:ext uri="{FF2B5EF4-FFF2-40B4-BE49-F238E27FC236}">
                  <a16:creationId xmlns:a16="http://schemas.microsoft.com/office/drawing/2014/main" id="{0BFE9356-F6E0-A24D-8FFC-0A00F343200B}"/>
                </a:ext>
              </a:extLst>
            </p:cNvPr>
            <p:cNvSpPr/>
            <p:nvPr/>
          </p:nvSpPr>
          <p:spPr>
            <a:xfrm>
              <a:off x="887566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</a:t>
              </a:r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３食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分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1" name="角丸四角形 200">
              <a:extLst>
                <a:ext uri="{FF2B5EF4-FFF2-40B4-BE49-F238E27FC236}">
                  <a16:creationId xmlns:a16="http://schemas.microsoft.com/office/drawing/2014/main" id="{BA1CC5F0-BD77-3BD3-A910-D78D7F312900}"/>
                </a:ext>
              </a:extLst>
            </p:cNvPr>
            <p:cNvSpPr/>
            <p:nvPr/>
          </p:nvSpPr>
          <p:spPr>
            <a:xfrm>
              <a:off x="3470603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(7</a:t>
              </a:r>
              <a:r>
                <a:rPr lang="ja-JP" altLang="en-US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)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2" name="角丸四角形 200">
              <a:extLst>
                <a:ext uri="{FF2B5EF4-FFF2-40B4-BE49-F238E27FC236}">
                  <a16:creationId xmlns:a16="http://schemas.microsoft.com/office/drawing/2014/main" id="{C8D30C48-4561-33A9-4D56-3D2462C62172}"/>
                </a:ext>
              </a:extLst>
            </p:cNvPr>
            <p:cNvSpPr/>
            <p:nvPr/>
          </p:nvSpPr>
          <p:spPr>
            <a:xfrm>
              <a:off x="5985533" y="3651287"/>
              <a:ext cx="1926876" cy="372513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家族の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人数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分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34739C83-E5DC-35D3-DADA-09BA06CD1CCC}"/>
                </a:ext>
              </a:extLst>
            </p:cNvPr>
            <p:cNvSpPr/>
            <p:nvPr/>
          </p:nvSpPr>
          <p:spPr>
            <a:xfrm>
              <a:off x="2936776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4FC579F4-7F33-7F94-18D0-015801587657}"/>
                </a:ext>
              </a:extLst>
            </p:cNvPr>
            <p:cNvSpPr/>
            <p:nvPr/>
          </p:nvSpPr>
          <p:spPr>
            <a:xfrm>
              <a:off x="5516598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33A56D0-2100-8E26-4077-107B55536EC2}"/>
              </a:ext>
            </a:extLst>
          </p:cNvPr>
          <p:cNvSpPr/>
          <p:nvPr/>
        </p:nvSpPr>
        <p:spPr>
          <a:xfrm>
            <a:off x="272480" y="4125892"/>
            <a:ext cx="3600400" cy="474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水の備蓄（目安）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4563E51-C455-0D5E-7B5E-CAE9A1130611}"/>
              </a:ext>
            </a:extLst>
          </p:cNvPr>
          <p:cNvGrpSpPr/>
          <p:nvPr/>
        </p:nvGrpSpPr>
        <p:grpSpPr>
          <a:xfrm>
            <a:off x="887566" y="4600642"/>
            <a:ext cx="7024843" cy="400717"/>
            <a:chOff x="887566" y="3637185"/>
            <a:chExt cx="7024843" cy="400717"/>
          </a:xfrm>
        </p:grpSpPr>
        <p:sp>
          <p:nvSpPr>
            <p:cNvPr id="21" name="角丸四角形 200">
              <a:extLst>
                <a:ext uri="{FF2B5EF4-FFF2-40B4-BE49-F238E27FC236}">
                  <a16:creationId xmlns:a16="http://schemas.microsoft.com/office/drawing/2014/main" id="{EDBE6C3B-89C4-BB8C-235D-15678EDB83EA}"/>
                </a:ext>
              </a:extLst>
            </p:cNvPr>
            <p:cNvSpPr/>
            <p:nvPr/>
          </p:nvSpPr>
          <p:spPr>
            <a:xfrm>
              <a:off x="887566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</a:t>
              </a:r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en-US" altLang="ja-JP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ℓ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2" name="角丸四角形 200">
              <a:extLst>
                <a:ext uri="{FF2B5EF4-FFF2-40B4-BE49-F238E27FC236}">
                  <a16:creationId xmlns:a16="http://schemas.microsoft.com/office/drawing/2014/main" id="{FB067BCC-99B6-2E44-968E-C3A45DE9531B}"/>
                </a:ext>
              </a:extLst>
            </p:cNvPr>
            <p:cNvSpPr/>
            <p:nvPr/>
          </p:nvSpPr>
          <p:spPr>
            <a:xfrm>
              <a:off x="3470603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(7</a:t>
              </a:r>
              <a:r>
                <a:rPr lang="ja-JP" altLang="en-US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)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3" name="角丸四角形 200">
              <a:extLst>
                <a:ext uri="{FF2B5EF4-FFF2-40B4-BE49-F238E27FC236}">
                  <a16:creationId xmlns:a16="http://schemas.microsoft.com/office/drawing/2014/main" id="{76F168E2-7549-9E4F-805E-3815E0F98DEC}"/>
                </a:ext>
              </a:extLst>
            </p:cNvPr>
            <p:cNvSpPr/>
            <p:nvPr/>
          </p:nvSpPr>
          <p:spPr>
            <a:xfrm>
              <a:off x="5985533" y="3651287"/>
              <a:ext cx="1926876" cy="372513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家族の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人数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分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F24CBEA7-3158-D636-B1B6-B44CAD3DA059}"/>
                </a:ext>
              </a:extLst>
            </p:cNvPr>
            <p:cNvSpPr/>
            <p:nvPr/>
          </p:nvSpPr>
          <p:spPr>
            <a:xfrm>
              <a:off x="2936776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F58FBF33-AC70-BE56-DF8B-A49FA73CEBD5}"/>
                </a:ext>
              </a:extLst>
            </p:cNvPr>
            <p:cNvSpPr/>
            <p:nvPr/>
          </p:nvSpPr>
          <p:spPr>
            <a:xfrm>
              <a:off x="5516598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</p:grpSp>
      <p:pic>
        <p:nvPicPr>
          <p:cNvPr id="26" name="図 25">
            <a:extLst>
              <a:ext uri="{FF2B5EF4-FFF2-40B4-BE49-F238E27FC236}">
                <a16:creationId xmlns:a16="http://schemas.microsoft.com/office/drawing/2014/main" id="{4AD1526F-4847-9812-DAB2-C36F658605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406" y="4049348"/>
            <a:ext cx="1221677" cy="132386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297D690-5BC2-5454-C4D4-023E929E0EC8}"/>
              </a:ext>
            </a:extLst>
          </p:cNvPr>
          <p:cNvSpPr/>
          <p:nvPr/>
        </p:nvSpPr>
        <p:spPr>
          <a:xfrm>
            <a:off x="272480" y="5065496"/>
            <a:ext cx="6480720" cy="474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カセットコンロ・ボンベの備蓄（目安）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7AB000B7-7BE2-9165-38C3-F3CCC6E62B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520" y="3298741"/>
            <a:ext cx="1267385" cy="869851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AABCA6A2-5C3C-7D4B-16C5-2F1C2C08D3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142" y="2420888"/>
            <a:ext cx="995370" cy="105252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4C8C9CF-5AFC-D39B-B564-3A9F1D7E50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721" y="2697397"/>
            <a:ext cx="781369" cy="78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8" name="グループ化 237">
            <a:extLst>
              <a:ext uri="{FF2B5EF4-FFF2-40B4-BE49-F238E27FC236}">
                <a16:creationId xmlns:a16="http://schemas.microsoft.com/office/drawing/2014/main" id="{B5D78165-910D-B964-5DFC-9E65482733F1}"/>
              </a:ext>
            </a:extLst>
          </p:cNvPr>
          <p:cNvGrpSpPr/>
          <p:nvPr/>
        </p:nvGrpSpPr>
        <p:grpSpPr>
          <a:xfrm>
            <a:off x="1136576" y="5404160"/>
            <a:ext cx="5383492" cy="1223490"/>
            <a:chOff x="1136576" y="5404160"/>
            <a:chExt cx="5383492" cy="1223490"/>
          </a:xfrm>
        </p:grpSpPr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7D5404C0-5E78-52FC-9429-32201AA5A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6576" y="5404160"/>
              <a:ext cx="1352720" cy="1223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B2029D5E-7F6C-4E7C-F06B-E75CC13AE819}"/>
                </a:ext>
              </a:extLst>
            </p:cNvPr>
            <p:cNvSpPr/>
            <p:nvPr/>
          </p:nvSpPr>
          <p:spPr>
            <a:xfrm>
              <a:off x="2504728" y="5866937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30" name="角丸四角形 200">
              <a:extLst>
                <a:ext uri="{FF2B5EF4-FFF2-40B4-BE49-F238E27FC236}">
                  <a16:creationId xmlns:a16="http://schemas.microsoft.com/office/drawing/2014/main" id="{61E22A15-6B46-36D6-5699-0D28AAB9F1E9}"/>
                </a:ext>
              </a:extLst>
            </p:cNvPr>
            <p:cNvSpPr/>
            <p:nvPr/>
          </p:nvSpPr>
          <p:spPr>
            <a:xfrm>
              <a:off x="3008784" y="5884901"/>
              <a:ext cx="792088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alt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台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grpSp>
          <p:nvGrpSpPr>
            <p:cNvPr id="233" name="グループ化 232">
              <a:extLst>
                <a:ext uri="{FF2B5EF4-FFF2-40B4-BE49-F238E27FC236}">
                  <a16:creationId xmlns:a16="http://schemas.microsoft.com/office/drawing/2014/main" id="{7EA72E86-909E-CD73-7792-81026402F8B2}"/>
                </a:ext>
              </a:extLst>
            </p:cNvPr>
            <p:cNvGrpSpPr/>
            <p:nvPr/>
          </p:nvGrpSpPr>
          <p:grpSpPr>
            <a:xfrm>
              <a:off x="4268924" y="5480388"/>
              <a:ext cx="848909" cy="998847"/>
              <a:chOff x="4288980" y="5538745"/>
              <a:chExt cx="848909" cy="998847"/>
            </a:xfrm>
          </p:grpSpPr>
          <p:grpSp>
            <p:nvGrpSpPr>
              <p:cNvPr id="40" name="グループ化 39">
                <a:extLst>
                  <a:ext uri="{FF2B5EF4-FFF2-40B4-BE49-F238E27FC236}">
                    <a16:creationId xmlns:a16="http://schemas.microsoft.com/office/drawing/2014/main" id="{118E5A8A-EFC2-ADD8-F1FB-570AAEE964C9}"/>
                  </a:ext>
                </a:extLst>
              </p:cNvPr>
              <p:cNvGrpSpPr/>
              <p:nvPr/>
            </p:nvGrpSpPr>
            <p:grpSpPr>
              <a:xfrm>
                <a:off x="4586252" y="5538745"/>
                <a:ext cx="305385" cy="792455"/>
                <a:chOff x="4020153" y="4547778"/>
                <a:chExt cx="792088" cy="1868567"/>
              </a:xfrm>
            </p:grpSpPr>
            <p:sp>
              <p:nvSpPr>
                <p:cNvPr id="41" name="円柱 40">
                  <a:extLst>
                    <a:ext uri="{FF2B5EF4-FFF2-40B4-BE49-F238E27FC236}">
                      <a16:creationId xmlns:a16="http://schemas.microsoft.com/office/drawing/2014/main" id="{CF284AFF-2E06-338B-05B9-FCFB736BDE4F}"/>
                    </a:ext>
                  </a:extLst>
                </p:cNvPr>
                <p:cNvSpPr/>
                <p:nvPr/>
              </p:nvSpPr>
              <p:spPr>
                <a:xfrm>
                  <a:off x="4020153" y="4860231"/>
                  <a:ext cx="792088" cy="1556114"/>
                </a:xfrm>
                <a:prstGeom prst="can">
                  <a:avLst/>
                </a:prstGeom>
                <a:solidFill>
                  <a:schemeClr val="bg2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楕円 41">
                  <a:extLst>
                    <a:ext uri="{FF2B5EF4-FFF2-40B4-BE49-F238E27FC236}">
                      <a16:creationId xmlns:a16="http://schemas.microsoft.com/office/drawing/2014/main" id="{FAF05C8A-3E57-A598-0DB3-44666C588D07}"/>
                    </a:ext>
                  </a:extLst>
                </p:cNvPr>
                <p:cNvSpPr/>
                <p:nvPr/>
              </p:nvSpPr>
              <p:spPr>
                <a:xfrm>
                  <a:off x="4105461" y="4753769"/>
                  <a:ext cx="621473" cy="246902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台形 42">
                  <a:extLst>
                    <a:ext uri="{FF2B5EF4-FFF2-40B4-BE49-F238E27FC236}">
                      <a16:creationId xmlns:a16="http://schemas.microsoft.com/office/drawing/2014/main" id="{1BD20921-D206-293B-14C2-4467D69522B1}"/>
                    </a:ext>
                  </a:extLst>
                </p:cNvPr>
                <p:cNvSpPr/>
                <p:nvPr/>
              </p:nvSpPr>
              <p:spPr>
                <a:xfrm>
                  <a:off x="4126184" y="4708410"/>
                  <a:ext cx="580027" cy="194644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F0A3D284-64A8-3067-399A-143687028EC6}"/>
                    </a:ext>
                  </a:extLst>
                </p:cNvPr>
                <p:cNvSpPr/>
                <p:nvPr/>
              </p:nvSpPr>
              <p:spPr>
                <a:xfrm>
                  <a:off x="4325890" y="4547778"/>
                  <a:ext cx="180614" cy="1606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45" name="グループ化 44">
                  <a:extLst>
                    <a:ext uri="{FF2B5EF4-FFF2-40B4-BE49-F238E27FC236}">
                      <a16:creationId xmlns:a16="http://schemas.microsoft.com/office/drawing/2014/main" id="{9E88D8D7-38E0-F708-170D-BAB7DDD360D2}"/>
                    </a:ext>
                  </a:extLst>
                </p:cNvPr>
                <p:cNvGrpSpPr/>
                <p:nvPr/>
              </p:nvGrpSpPr>
              <p:grpSpPr>
                <a:xfrm>
                  <a:off x="4067253" y="5259591"/>
                  <a:ext cx="701615" cy="948842"/>
                  <a:chOff x="4067253" y="5259591"/>
                  <a:chExt cx="701615" cy="948842"/>
                </a:xfrm>
              </p:grpSpPr>
              <p:sp>
                <p:nvSpPr>
                  <p:cNvPr id="46" name="楕円 45">
                    <a:extLst>
                      <a:ext uri="{FF2B5EF4-FFF2-40B4-BE49-F238E27FC236}">
                        <a16:creationId xmlns:a16="http://schemas.microsoft.com/office/drawing/2014/main" id="{C85D4DA6-1F3D-CEA6-88E7-7CD716BF472E}"/>
                      </a:ext>
                    </a:extLst>
                  </p:cNvPr>
                  <p:cNvSpPr/>
                  <p:nvPr/>
                </p:nvSpPr>
                <p:spPr>
                  <a:xfrm>
                    <a:off x="4067253" y="5259591"/>
                    <a:ext cx="701615" cy="948842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47" name="正方形/長方形 46">
                    <a:extLst>
                      <a:ext uri="{FF2B5EF4-FFF2-40B4-BE49-F238E27FC236}">
                        <a16:creationId xmlns:a16="http://schemas.microsoft.com/office/drawing/2014/main" id="{7450D223-DD68-06B2-53FD-380C26092CE5}"/>
                      </a:ext>
                    </a:extLst>
                  </p:cNvPr>
                  <p:cNvSpPr/>
                  <p:nvPr/>
                </p:nvSpPr>
                <p:spPr>
                  <a:xfrm>
                    <a:off x="4078078" y="5546045"/>
                    <a:ext cx="679964" cy="37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kumimoji="1" lang="en-US" altLang="ja-JP" sz="900" b="1" dirty="0">
                        <a:solidFill>
                          <a:srgbClr val="FF0000"/>
                        </a:solidFill>
                      </a:rPr>
                      <a:t>GAS</a:t>
                    </a:r>
                    <a:endParaRPr kumimoji="1" lang="ja-JP" altLang="en-US" sz="10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grpSp>
            <p:nvGrpSpPr>
              <p:cNvPr id="56" name="グループ化 55">
                <a:extLst>
                  <a:ext uri="{FF2B5EF4-FFF2-40B4-BE49-F238E27FC236}">
                    <a16:creationId xmlns:a16="http://schemas.microsoft.com/office/drawing/2014/main" id="{ACD3E2B9-987F-4954-541C-38451A36B6CE}"/>
                  </a:ext>
                </a:extLst>
              </p:cNvPr>
              <p:cNvGrpSpPr/>
              <p:nvPr/>
            </p:nvGrpSpPr>
            <p:grpSpPr>
              <a:xfrm>
                <a:off x="4288980" y="5657777"/>
                <a:ext cx="305385" cy="792455"/>
                <a:chOff x="4020153" y="4547778"/>
                <a:chExt cx="792088" cy="1868567"/>
              </a:xfrm>
            </p:grpSpPr>
            <p:sp>
              <p:nvSpPr>
                <p:cNvPr id="57" name="円柱 56">
                  <a:extLst>
                    <a:ext uri="{FF2B5EF4-FFF2-40B4-BE49-F238E27FC236}">
                      <a16:creationId xmlns:a16="http://schemas.microsoft.com/office/drawing/2014/main" id="{5F5C2C3A-40F4-4574-7DCE-1DA38C6ACF1B}"/>
                    </a:ext>
                  </a:extLst>
                </p:cNvPr>
                <p:cNvSpPr/>
                <p:nvPr/>
              </p:nvSpPr>
              <p:spPr>
                <a:xfrm>
                  <a:off x="4020153" y="4860231"/>
                  <a:ext cx="792088" cy="1556114"/>
                </a:xfrm>
                <a:prstGeom prst="can">
                  <a:avLst/>
                </a:prstGeom>
                <a:solidFill>
                  <a:schemeClr val="bg2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楕円 57">
                  <a:extLst>
                    <a:ext uri="{FF2B5EF4-FFF2-40B4-BE49-F238E27FC236}">
                      <a16:creationId xmlns:a16="http://schemas.microsoft.com/office/drawing/2014/main" id="{62177B94-E43D-DDFC-C2DB-0695A2DBCEA5}"/>
                    </a:ext>
                  </a:extLst>
                </p:cNvPr>
                <p:cNvSpPr/>
                <p:nvPr/>
              </p:nvSpPr>
              <p:spPr>
                <a:xfrm>
                  <a:off x="4105461" y="4753769"/>
                  <a:ext cx="621473" cy="246902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台形 58">
                  <a:extLst>
                    <a:ext uri="{FF2B5EF4-FFF2-40B4-BE49-F238E27FC236}">
                      <a16:creationId xmlns:a16="http://schemas.microsoft.com/office/drawing/2014/main" id="{386BE875-7009-CA49-55CA-771B713C690D}"/>
                    </a:ext>
                  </a:extLst>
                </p:cNvPr>
                <p:cNvSpPr/>
                <p:nvPr/>
              </p:nvSpPr>
              <p:spPr>
                <a:xfrm>
                  <a:off x="4126184" y="4708410"/>
                  <a:ext cx="580027" cy="194644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正方形/長方形 59">
                  <a:extLst>
                    <a:ext uri="{FF2B5EF4-FFF2-40B4-BE49-F238E27FC236}">
                      <a16:creationId xmlns:a16="http://schemas.microsoft.com/office/drawing/2014/main" id="{47CEABFB-8A63-B2D4-64BF-76512465FDEE}"/>
                    </a:ext>
                  </a:extLst>
                </p:cNvPr>
                <p:cNvSpPr/>
                <p:nvPr/>
              </p:nvSpPr>
              <p:spPr>
                <a:xfrm>
                  <a:off x="4325890" y="4547778"/>
                  <a:ext cx="180614" cy="1606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61" name="グループ化 60">
                  <a:extLst>
                    <a:ext uri="{FF2B5EF4-FFF2-40B4-BE49-F238E27FC236}">
                      <a16:creationId xmlns:a16="http://schemas.microsoft.com/office/drawing/2014/main" id="{30BE164F-33D2-96F9-F3AD-82DF1C1E778E}"/>
                    </a:ext>
                  </a:extLst>
                </p:cNvPr>
                <p:cNvGrpSpPr/>
                <p:nvPr/>
              </p:nvGrpSpPr>
              <p:grpSpPr>
                <a:xfrm>
                  <a:off x="4067253" y="5259591"/>
                  <a:ext cx="701615" cy="948842"/>
                  <a:chOff x="4067253" y="5259591"/>
                  <a:chExt cx="701615" cy="948842"/>
                </a:xfrm>
              </p:grpSpPr>
              <p:sp>
                <p:nvSpPr>
                  <p:cNvPr id="62" name="楕円 61">
                    <a:extLst>
                      <a:ext uri="{FF2B5EF4-FFF2-40B4-BE49-F238E27FC236}">
                        <a16:creationId xmlns:a16="http://schemas.microsoft.com/office/drawing/2014/main" id="{120C3E0A-BA8D-2A39-A0DF-4F5F35606BAE}"/>
                      </a:ext>
                    </a:extLst>
                  </p:cNvPr>
                  <p:cNvSpPr/>
                  <p:nvPr/>
                </p:nvSpPr>
                <p:spPr>
                  <a:xfrm>
                    <a:off x="4067253" y="5259591"/>
                    <a:ext cx="701615" cy="948842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63" name="正方形/長方形 62">
                    <a:extLst>
                      <a:ext uri="{FF2B5EF4-FFF2-40B4-BE49-F238E27FC236}">
                        <a16:creationId xmlns:a16="http://schemas.microsoft.com/office/drawing/2014/main" id="{4C0CF588-3F6E-2D15-38FB-57D76216218E}"/>
                      </a:ext>
                    </a:extLst>
                  </p:cNvPr>
                  <p:cNvSpPr/>
                  <p:nvPr/>
                </p:nvSpPr>
                <p:spPr>
                  <a:xfrm>
                    <a:off x="4078078" y="5546045"/>
                    <a:ext cx="679964" cy="37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kumimoji="1" lang="en-US" altLang="ja-JP" sz="900" b="1" dirty="0">
                        <a:solidFill>
                          <a:srgbClr val="FF0000"/>
                        </a:solidFill>
                      </a:rPr>
                      <a:t>GAS</a:t>
                    </a:r>
                    <a:endParaRPr kumimoji="1" lang="ja-JP" altLang="en-US" sz="10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grpSp>
            <p:nvGrpSpPr>
              <p:cNvPr id="224" name="グループ化 223">
                <a:extLst>
                  <a:ext uri="{FF2B5EF4-FFF2-40B4-BE49-F238E27FC236}">
                    <a16:creationId xmlns:a16="http://schemas.microsoft.com/office/drawing/2014/main" id="{7DA92EF6-5C8E-C03E-22BF-3AA2D4B03F35}"/>
                  </a:ext>
                </a:extLst>
              </p:cNvPr>
              <p:cNvGrpSpPr/>
              <p:nvPr/>
            </p:nvGrpSpPr>
            <p:grpSpPr>
              <a:xfrm>
                <a:off x="4832504" y="5745137"/>
                <a:ext cx="305385" cy="792455"/>
                <a:chOff x="4020153" y="4547778"/>
                <a:chExt cx="792088" cy="1868567"/>
              </a:xfrm>
            </p:grpSpPr>
            <p:sp>
              <p:nvSpPr>
                <p:cNvPr id="225" name="円柱 224">
                  <a:extLst>
                    <a:ext uri="{FF2B5EF4-FFF2-40B4-BE49-F238E27FC236}">
                      <a16:creationId xmlns:a16="http://schemas.microsoft.com/office/drawing/2014/main" id="{92BBE9F2-641F-E518-9CC6-114532DCAED1}"/>
                    </a:ext>
                  </a:extLst>
                </p:cNvPr>
                <p:cNvSpPr/>
                <p:nvPr/>
              </p:nvSpPr>
              <p:spPr>
                <a:xfrm>
                  <a:off x="4020153" y="4860231"/>
                  <a:ext cx="792088" cy="1556114"/>
                </a:xfrm>
                <a:prstGeom prst="can">
                  <a:avLst/>
                </a:prstGeom>
                <a:solidFill>
                  <a:schemeClr val="bg2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6" name="楕円 225">
                  <a:extLst>
                    <a:ext uri="{FF2B5EF4-FFF2-40B4-BE49-F238E27FC236}">
                      <a16:creationId xmlns:a16="http://schemas.microsoft.com/office/drawing/2014/main" id="{4FE14BFF-8E9F-0834-F473-6558BFDD4DB2}"/>
                    </a:ext>
                  </a:extLst>
                </p:cNvPr>
                <p:cNvSpPr/>
                <p:nvPr/>
              </p:nvSpPr>
              <p:spPr>
                <a:xfrm>
                  <a:off x="4105461" y="4753769"/>
                  <a:ext cx="621473" cy="246902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7" name="台形 226">
                  <a:extLst>
                    <a:ext uri="{FF2B5EF4-FFF2-40B4-BE49-F238E27FC236}">
                      <a16:creationId xmlns:a16="http://schemas.microsoft.com/office/drawing/2014/main" id="{33FAB352-AD28-A1FA-60CC-BC16979E25A2}"/>
                    </a:ext>
                  </a:extLst>
                </p:cNvPr>
                <p:cNvSpPr/>
                <p:nvPr/>
              </p:nvSpPr>
              <p:spPr>
                <a:xfrm>
                  <a:off x="4126184" y="4708410"/>
                  <a:ext cx="580027" cy="194644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8" name="正方形/長方形 227">
                  <a:extLst>
                    <a:ext uri="{FF2B5EF4-FFF2-40B4-BE49-F238E27FC236}">
                      <a16:creationId xmlns:a16="http://schemas.microsoft.com/office/drawing/2014/main" id="{D14F11A7-77F0-B3E6-DF46-DEA8249E2345}"/>
                    </a:ext>
                  </a:extLst>
                </p:cNvPr>
                <p:cNvSpPr/>
                <p:nvPr/>
              </p:nvSpPr>
              <p:spPr>
                <a:xfrm>
                  <a:off x="4325890" y="4547778"/>
                  <a:ext cx="180614" cy="1606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229" name="グループ化 228">
                  <a:extLst>
                    <a:ext uri="{FF2B5EF4-FFF2-40B4-BE49-F238E27FC236}">
                      <a16:creationId xmlns:a16="http://schemas.microsoft.com/office/drawing/2014/main" id="{1A55B77E-3AC9-0721-2D93-F243025D1B35}"/>
                    </a:ext>
                  </a:extLst>
                </p:cNvPr>
                <p:cNvGrpSpPr/>
                <p:nvPr/>
              </p:nvGrpSpPr>
              <p:grpSpPr>
                <a:xfrm>
                  <a:off x="4067253" y="5259591"/>
                  <a:ext cx="701615" cy="948842"/>
                  <a:chOff x="4067253" y="5259591"/>
                  <a:chExt cx="701615" cy="948842"/>
                </a:xfrm>
              </p:grpSpPr>
              <p:sp>
                <p:nvSpPr>
                  <p:cNvPr id="231" name="楕円 230">
                    <a:extLst>
                      <a:ext uri="{FF2B5EF4-FFF2-40B4-BE49-F238E27FC236}">
                        <a16:creationId xmlns:a16="http://schemas.microsoft.com/office/drawing/2014/main" id="{F403D68E-E92D-62F8-2228-59B12D4C5168}"/>
                      </a:ext>
                    </a:extLst>
                  </p:cNvPr>
                  <p:cNvSpPr/>
                  <p:nvPr/>
                </p:nvSpPr>
                <p:spPr>
                  <a:xfrm>
                    <a:off x="4067253" y="5259591"/>
                    <a:ext cx="701615" cy="948842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32" name="正方形/長方形 231">
                    <a:extLst>
                      <a:ext uri="{FF2B5EF4-FFF2-40B4-BE49-F238E27FC236}">
                        <a16:creationId xmlns:a16="http://schemas.microsoft.com/office/drawing/2014/main" id="{F694AE1A-1F85-2C0C-A3E6-A31CD0A521A9}"/>
                      </a:ext>
                    </a:extLst>
                  </p:cNvPr>
                  <p:cNvSpPr/>
                  <p:nvPr/>
                </p:nvSpPr>
                <p:spPr>
                  <a:xfrm>
                    <a:off x="4078078" y="5546045"/>
                    <a:ext cx="679964" cy="37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kumimoji="1" lang="en-US" altLang="ja-JP" sz="900" b="1" dirty="0">
                        <a:solidFill>
                          <a:srgbClr val="FF0000"/>
                        </a:solidFill>
                      </a:rPr>
                      <a:t>GAS</a:t>
                    </a:r>
                    <a:endParaRPr kumimoji="1" lang="ja-JP" altLang="en-US" sz="10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  <p:sp>
          <p:nvSpPr>
            <p:cNvPr id="235" name="正方形/長方形 234">
              <a:extLst>
                <a:ext uri="{FF2B5EF4-FFF2-40B4-BE49-F238E27FC236}">
                  <a16:creationId xmlns:a16="http://schemas.microsoft.com/office/drawing/2014/main" id="{BE9C44E8-E655-9726-3094-5FA912A1A00F}"/>
                </a:ext>
              </a:extLst>
            </p:cNvPr>
            <p:cNvSpPr/>
            <p:nvPr/>
          </p:nvSpPr>
          <p:spPr>
            <a:xfrm>
              <a:off x="5223924" y="5866937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236" name="角丸四角形 200">
              <a:extLst>
                <a:ext uri="{FF2B5EF4-FFF2-40B4-BE49-F238E27FC236}">
                  <a16:creationId xmlns:a16="http://schemas.microsoft.com/office/drawing/2014/main" id="{6EDEA26C-407D-7BD5-0758-EE9D8DB8BCDC}"/>
                </a:ext>
              </a:extLst>
            </p:cNvPr>
            <p:cNvSpPr/>
            <p:nvPr/>
          </p:nvSpPr>
          <p:spPr>
            <a:xfrm>
              <a:off x="5727980" y="5884901"/>
              <a:ext cx="792088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本</a:t>
              </a:r>
              <a:endParaRPr lang="ja-JP" sz="1200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237" name="角丸四角形 200">
            <a:extLst>
              <a:ext uri="{FF2B5EF4-FFF2-40B4-BE49-F238E27FC236}">
                <a16:creationId xmlns:a16="http://schemas.microsoft.com/office/drawing/2014/main" id="{6B604FB3-5E8C-7881-7008-648F882AAEE8}"/>
              </a:ext>
            </a:extLst>
          </p:cNvPr>
          <p:cNvSpPr/>
          <p:nvPr/>
        </p:nvSpPr>
        <p:spPr>
          <a:xfrm>
            <a:off x="6772684" y="5750092"/>
            <a:ext cx="2843442" cy="659129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大人１人あたり</a:t>
            </a:r>
            <a:r>
              <a:rPr lang="ja-JP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３日分</a:t>
            </a:r>
            <a:endParaRPr lang="en-US" altLang="ja-JP" sz="20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ja-JP" altLang="en-US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（６本＝</a:t>
            </a:r>
            <a:r>
              <a:rPr lang="en-US" alt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7</a:t>
            </a:r>
            <a:r>
              <a:rPr lang="ja-JP" altLang="en-US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日分）</a:t>
            </a:r>
            <a:endParaRPr lang="ja-JP" sz="2000" b="1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64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27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１）ペットボトルの活用！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「ペットボトルで作る簡単ランタン」！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440215C-5CF6-019C-70E6-670A9CFC1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008" y="3457754"/>
            <a:ext cx="1728192" cy="2867489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843E5F-2F0A-6AE1-92D0-B6E5A108BBE1}"/>
              </a:ext>
            </a:extLst>
          </p:cNvPr>
          <p:cNvSpPr/>
          <p:nvPr/>
        </p:nvSpPr>
        <p:spPr>
          <a:xfrm>
            <a:off x="158594" y="1556792"/>
            <a:ext cx="9546934" cy="157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懐中電灯の上に、水を入れたペットボトルを乗せるだけで簡単に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ランタンが作れます。水の入ったペットボトルに光が反射し、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周りを照らすことができ便利です。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★火を使わないので安全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59DE4A7-1DEA-05CC-DA5B-715B96F9A8FA}"/>
              </a:ext>
            </a:extLst>
          </p:cNvPr>
          <p:cNvSpPr/>
          <p:nvPr/>
        </p:nvSpPr>
        <p:spPr>
          <a:xfrm>
            <a:off x="2070891" y="3429566"/>
            <a:ext cx="2882109" cy="168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小さな懐中電灯の場合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コップの中に懐中電灯を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入れ、その上に水の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入ったペットボトルを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乗せます。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B76A71A-648D-16E0-2749-CBF53D649BEB}"/>
              </a:ext>
            </a:extLst>
          </p:cNvPr>
          <p:cNvSpPr/>
          <p:nvPr/>
        </p:nvSpPr>
        <p:spPr>
          <a:xfrm>
            <a:off x="6757285" y="3429566"/>
            <a:ext cx="2882109" cy="168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大きな懐中電灯の場合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懐中電灯を立てて、その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上に水の入ったペット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ボトルを乗せます。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BB5CE76-A1BC-F53D-B0EE-B83FB10B6B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9" t="12126" r="23908" b="6393"/>
          <a:stretch/>
        </p:blipFill>
        <p:spPr>
          <a:xfrm>
            <a:off x="283062" y="3457754"/>
            <a:ext cx="1804286" cy="286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4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28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１）ペットボトルの活用！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「ペットボトルのふたで簡単シャワー」！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A8E2001-82A6-E96C-1CF0-A8A07D29C704}"/>
              </a:ext>
            </a:extLst>
          </p:cNvPr>
          <p:cNvSpPr/>
          <p:nvPr/>
        </p:nvSpPr>
        <p:spPr>
          <a:xfrm>
            <a:off x="158594" y="1556792"/>
            <a:ext cx="9546934" cy="157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ペットボトルのふたに、画びょうやキリなどで小さい穴をあける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だけで、簡単に携帯用のシャワーができます。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災害時に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最小限の水で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手を洗ったり、ケガをした患部を洗ったり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お皿を洗ったり、便利に使えます。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9145414-301D-9F91-988B-FBC57162D865}"/>
              </a:ext>
            </a:extLst>
          </p:cNvPr>
          <p:cNvSpPr/>
          <p:nvPr/>
        </p:nvSpPr>
        <p:spPr>
          <a:xfrm>
            <a:off x="420744" y="3009691"/>
            <a:ext cx="2616235" cy="1471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穴の開け方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①穴をあける位置が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　わかるように、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　ふたに印をつける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4007472-C822-12A4-9C2C-CA563AA8882F}"/>
              </a:ext>
            </a:extLst>
          </p:cNvPr>
          <p:cNvSpPr/>
          <p:nvPr/>
        </p:nvSpPr>
        <p:spPr>
          <a:xfrm>
            <a:off x="3424070" y="3554386"/>
            <a:ext cx="2753066" cy="607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②キリや画びょうなどで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穴をあける。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7DBE24A-CF2E-7044-7BA9-AB1909D80F5C}"/>
              </a:ext>
            </a:extLst>
          </p:cNvPr>
          <p:cNvSpPr/>
          <p:nvPr/>
        </p:nvSpPr>
        <p:spPr>
          <a:xfrm>
            <a:off x="1967213" y="6243451"/>
            <a:ext cx="5214165" cy="391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en-US" altLang="ja-JP" dirty="0">
                <a:solidFill>
                  <a:srgbClr val="FF0000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注意</a:t>
            </a:r>
            <a:r>
              <a:rPr lang="en-US" altLang="ja-JP" dirty="0">
                <a:solidFill>
                  <a:srgbClr val="FF0000"/>
                </a:solidFill>
                <a:latin typeface="+mj-ea"/>
                <a:ea typeface="+mj-ea"/>
              </a:rPr>
              <a:t>】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ケガをしないように気を付けましょう。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C815C602-15C8-9BC8-BF75-1EC315E4A5F6}"/>
              </a:ext>
            </a:extLst>
          </p:cNvPr>
          <p:cNvSpPr/>
          <p:nvPr/>
        </p:nvSpPr>
        <p:spPr>
          <a:xfrm>
            <a:off x="2720752" y="5013176"/>
            <a:ext cx="576064" cy="5760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969AA1A3-8803-47AA-334A-8F9DA8004DCE}"/>
              </a:ext>
            </a:extLst>
          </p:cNvPr>
          <p:cNvSpPr/>
          <p:nvPr/>
        </p:nvSpPr>
        <p:spPr>
          <a:xfrm>
            <a:off x="5817096" y="5008806"/>
            <a:ext cx="576064" cy="5760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F203BAB-7F0A-BFE0-33B4-053F66EAE2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7" t="19533" r="14982" b="19449"/>
          <a:stretch/>
        </p:blipFill>
        <p:spPr>
          <a:xfrm>
            <a:off x="471728" y="4468752"/>
            <a:ext cx="2105008" cy="177469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F9D7B65-E727-B5A6-42F6-2CDED58A48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4" t="-1969" r="22180" b="13999"/>
          <a:stretch/>
        </p:blipFill>
        <p:spPr>
          <a:xfrm>
            <a:off x="3440832" y="4161621"/>
            <a:ext cx="2277740" cy="208183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F879AFA8-AA8C-0E95-3C55-63273AD9D6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0"/>
          <a:stretch/>
        </p:blipFill>
        <p:spPr>
          <a:xfrm>
            <a:off x="6465168" y="3331012"/>
            <a:ext cx="3089957" cy="290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29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１）ペットボトルの活用！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「ペットボトルで作る簡単蛇口」！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CD6FF4F-B162-7A7C-013F-70C31A13F9E3}"/>
              </a:ext>
            </a:extLst>
          </p:cNvPr>
          <p:cNvSpPr/>
          <p:nvPr/>
        </p:nvSpPr>
        <p:spPr>
          <a:xfrm>
            <a:off x="158594" y="1556792"/>
            <a:ext cx="9546934" cy="157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水は、身体に必要な飲料用や手・物を洗うなどの生活用として使う　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など、生きるためにとても貴重です。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災害時に、少しでも節約できるように、ペットボトルでの作り方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を憶えておきましょう。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E6CF8B2-D944-4478-6417-DF33332FA34E}"/>
              </a:ext>
            </a:extLst>
          </p:cNvPr>
          <p:cNvSpPr/>
          <p:nvPr/>
        </p:nvSpPr>
        <p:spPr>
          <a:xfrm>
            <a:off x="420745" y="3009691"/>
            <a:ext cx="1507920" cy="299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19CCB3C-299A-3ABC-2210-91A624BAB3A3}"/>
              </a:ext>
            </a:extLst>
          </p:cNvPr>
          <p:cNvSpPr/>
          <p:nvPr/>
        </p:nvSpPr>
        <p:spPr>
          <a:xfrm>
            <a:off x="228128" y="3303007"/>
            <a:ext cx="1970023" cy="116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①ペットボトルの下の方にキリなどで直径２～３ミリの穴を開ける。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F872401-A0DC-2C80-7CA0-B33DB78AD35E}"/>
              </a:ext>
            </a:extLst>
          </p:cNvPr>
          <p:cNvSpPr/>
          <p:nvPr/>
        </p:nvSpPr>
        <p:spPr>
          <a:xfrm>
            <a:off x="2234048" y="3318841"/>
            <a:ext cx="3574593" cy="673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②指で穴を押さえながら水を入れ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穴を押さえて、ふたを閉める。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76570F8-384C-AFC1-9472-461D0445FE77}"/>
              </a:ext>
            </a:extLst>
          </p:cNvPr>
          <p:cNvSpPr/>
          <p:nvPr/>
        </p:nvSpPr>
        <p:spPr>
          <a:xfrm>
            <a:off x="5945322" y="2744199"/>
            <a:ext cx="3328158" cy="1254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③台に置き、指を離します。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ふた（キャップ）をゆるめる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と、穴から適量の水が出ます。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ふた（キャップ）を閉めれば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水は止まります。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6840318-E2C1-C492-E5CE-CE08C1BB0191}"/>
              </a:ext>
            </a:extLst>
          </p:cNvPr>
          <p:cNvSpPr/>
          <p:nvPr/>
        </p:nvSpPr>
        <p:spPr>
          <a:xfrm>
            <a:off x="7833320" y="5458611"/>
            <a:ext cx="2016224" cy="1030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④使用しないとき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穴を上に向けて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横にすれば完全に水漏れを防止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9FA5E23-D318-DDC3-7E8E-4C1B4D2DC0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5" t="7536" r="25962"/>
          <a:stretch/>
        </p:blipFill>
        <p:spPr>
          <a:xfrm>
            <a:off x="287070" y="4474697"/>
            <a:ext cx="1726581" cy="222254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91BBD4A-549A-D1AE-1B15-EA0676123A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8" r="8217" b="2865"/>
          <a:stretch/>
        </p:blipFill>
        <p:spPr>
          <a:xfrm>
            <a:off x="2183101" y="4361042"/>
            <a:ext cx="1883379" cy="233481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5186D0C-D1B0-48D1-4B5A-585EFB9E88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8" r="17471"/>
          <a:stretch/>
        </p:blipFill>
        <p:spPr>
          <a:xfrm>
            <a:off x="4157059" y="4055238"/>
            <a:ext cx="1665012" cy="240368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EBEA797-C221-95CD-D4C0-C89A590B86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7" r="19473"/>
          <a:stretch/>
        </p:blipFill>
        <p:spPr>
          <a:xfrm>
            <a:off x="5995948" y="4055237"/>
            <a:ext cx="1793580" cy="2636073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6CE42F88-5095-BDD7-5392-B4FBF499B8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1" t="17913" r="3388" b="17911"/>
          <a:stretch/>
        </p:blipFill>
        <p:spPr>
          <a:xfrm>
            <a:off x="7921720" y="4055674"/>
            <a:ext cx="1839423" cy="1254933"/>
          </a:xfrm>
          <a:prstGeom prst="rect">
            <a:avLst/>
          </a:prstGeom>
        </p:spPr>
      </p:pic>
      <p:sp>
        <p:nvSpPr>
          <p:cNvPr id="26" name="楕円 25">
            <a:extLst>
              <a:ext uri="{FF2B5EF4-FFF2-40B4-BE49-F238E27FC236}">
                <a16:creationId xmlns:a16="http://schemas.microsoft.com/office/drawing/2014/main" id="{BFFAF815-F864-AE8F-4912-01CA187E648B}"/>
              </a:ext>
            </a:extLst>
          </p:cNvPr>
          <p:cNvSpPr/>
          <p:nvPr/>
        </p:nvSpPr>
        <p:spPr>
          <a:xfrm>
            <a:off x="1024653" y="5305064"/>
            <a:ext cx="523695" cy="5211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楕円 27">
            <a:extLst>
              <a:ext uri="{FF2B5EF4-FFF2-40B4-BE49-F238E27FC236}">
                <a16:creationId xmlns:a16="http://schemas.microsoft.com/office/drawing/2014/main" id="{8EC80440-DFB0-E0F9-51A4-D74C3B1B53B1}"/>
              </a:ext>
            </a:extLst>
          </p:cNvPr>
          <p:cNvSpPr/>
          <p:nvPr/>
        </p:nvSpPr>
        <p:spPr>
          <a:xfrm>
            <a:off x="2361583" y="5953322"/>
            <a:ext cx="523695" cy="5211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C93C0957-CFCD-D858-6CD4-AA89BC5CAEEE}"/>
              </a:ext>
            </a:extLst>
          </p:cNvPr>
          <p:cNvSpPr/>
          <p:nvPr/>
        </p:nvSpPr>
        <p:spPr>
          <a:xfrm>
            <a:off x="4782506" y="4361042"/>
            <a:ext cx="576065" cy="5732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C49BC889-311A-3456-2F6A-722CCFC0D3BE}"/>
              </a:ext>
            </a:extLst>
          </p:cNvPr>
          <p:cNvSpPr/>
          <p:nvPr/>
        </p:nvSpPr>
        <p:spPr>
          <a:xfrm>
            <a:off x="6944137" y="4074401"/>
            <a:ext cx="576065" cy="5732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F084994F-4B5F-8AD8-A7FF-93B10F69BCD6}"/>
              </a:ext>
            </a:extLst>
          </p:cNvPr>
          <p:cNvSpPr/>
          <p:nvPr/>
        </p:nvSpPr>
        <p:spPr>
          <a:xfrm>
            <a:off x="8265368" y="4356316"/>
            <a:ext cx="476086" cy="4737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10F4FEAB-DF06-FE87-B07D-FBB6D79219D8}"/>
              </a:ext>
            </a:extLst>
          </p:cNvPr>
          <p:cNvSpPr/>
          <p:nvPr/>
        </p:nvSpPr>
        <p:spPr>
          <a:xfrm>
            <a:off x="4493575" y="5615920"/>
            <a:ext cx="432805" cy="430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243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4" y="1077129"/>
            <a:ext cx="525658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「揺れを感じはじめたら」？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0FCD7BA-0AB2-4C64-FB2B-2540CD4B7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7449"/>
              </p:ext>
            </p:extLst>
          </p:nvPr>
        </p:nvGraphicFramePr>
        <p:xfrm>
          <a:off x="158726" y="1641777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できるだけ早く、ドアを開けて出口を確保する。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揺れが強くなるまで、じっとしている。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3222B76-6EC7-8E2B-C478-1445A1C59AF8}"/>
              </a:ext>
            </a:extLst>
          </p:cNvPr>
          <p:cNvSpPr/>
          <p:nvPr/>
        </p:nvSpPr>
        <p:spPr>
          <a:xfrm>
            <a:off x="8833393" y="2230117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355C66-E478-2AAA-5AA0-0058A632D614}"/>
              </a:ext>
            </a:extLst>
          </p:cNvPr>
          <p:cNvSpPr/>
          <p:nvPr/>
        </p:nvSpPr>
        <p:spPr>
          <a:xfrm>
            <a:off x="8833393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DA76C21-6D22-6D17-E79D-C264B2119774}"/>
              </a:ext>
            </a:extLst>
          </p:cNvPr>
          <p:cNvSpPr/>
          <p:nvPr/>
        </p:nvSpPr>
        <p:spPr>
          <a:xfrm>
            <a:off x="114729" y="2792027"/>
            <a:ext cx="6274654" cy="2725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3000"/>
              </a:lnSpc>
            </a:pPr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災害発生から被害が発生するまで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の時間で何をするかが大切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であり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日頃からの意識とやっておくこと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が、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大事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サムターンを回してかんぬきを出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す。ドアガードで隙間をつくる。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42872B32-FB2F-AEE5-68E0-EF99000EE540}"/>
              </a:ext>
            </a:extLst>
          </p:cNvPr>
          <p:cNvGrpSpPr/>
          <p:nvPr/>
        </p:nvGrpSpPr>
        <p:grpSpPr>
          <a:xfrm>
            <a:off x="6154648" y="2996952"/>
            <a:ext cx="3481872" cy="2955216"/>
            <a:chOff x="2010196" y="1524349"/>
            <a:chExt cx="5097808" cy="4326732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01E000F2-6731-3D3A-94A3-AC1E67257655}"/>
                </a:ext>
              </a:extLst>
            </p:cNvPr>
            <p:cNvGrpSpPr/>
            <p:nvPr/>
          </p:nvGrpSpPr>
          <p:grpSpPr>
            <a:xfrm>
              <a:off x="2010196" y="1524349"/>
              <a:ext cx="4885575" cy="4326732"/>
              <a:chOff x="2010196" y="1524349"/>
              <a:chExt cx="4885575" cy="4326732"/>
            </a:xfrm>
          </p:grpSpPr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BF71B99E-C516-BA13-D87B-5B99A7252F72}"/>
                  </a:ext>
                </a:extLst>
              </p:cNvPr>
              <p:cNvGrpSpPr/>
              <p:nvPr/>
            </p:nvGrpSpPr>
            <p:grpSpPr>
              <a:xfrm>
                <a:off x="2010196" y="1524349"/>
                <a:ext cx="4885575" cy="4326732"/>
                <a:chOff x="2054578" y="2450306"/>
                <a:chExt cx="4885575" cy="4326732"/>
              </a:xfrm>
            </p:grpSpPr>
            <p:grpSp>
              <p:nvGrpSpPr>
                <p:cNvPr id="23" name="グループ化 22">
                  <a:extLst>
                    <a:ext uri="{FF2B5EF4-FFF2-40B4-BE49-F238E27FC236}">
                      <a16:creationId xmlns:a16="http://schemas.microsoft.com/office/drawing/2014/main" id="{C2F55231-2CA0-7980-8CE6-A256A0F28F77}"/>
                    </a:ext>
                  </a:extLst>
                </p:cNvPr>
                <p:cNvGrpSpPr/>
                <p:nvPr/>
              </p:nvGrpSpPr>
              <p:grpSpPr>
                <a:xfrm>
                  <a:off x="3872880" y="2564904"/>
                  <a:ext cx="1974272" cy="3356264"/>
                  <a:chOff x="3870614" y="2571750"/>
                  <a:chExt cx="1974272" cy="3356264"/>
                </a:xfrm>
              </p:grpSpPr>
              <p:sp>
                <p:nvSpPr>
                  <p:cNvPr id="75" name="フリーフォーム: 図形 74">
                    <a:extLst>
                      <a:ext uri="{FF2B5EF4-FFF2-40B4-BE49-F238E27FC236}">
                        <a16:creationId xmlns:a16="http://schemas.microsoft.com/office/drawing/2014/main" id="{53730492-FC41-5328-6D7C-BE07ABF02ECA}"/>
                      </a:ext>
                    </a:extLst>
                  </p:cNvPr>
                  <p:cNvSpPr/>
                  <p:nvPr/>
                </p:nvSpPr>
                <p:spPr>
                  <a:xfrm>
                    <a:off x="3870614" y="2571750"/>
                    <a:ext cx="1974272" cy="3356264"/>
                  </a:xfrm>
                  <a:custGeom>
                    <a:avLst/>
                    <a:gdLst>
                      <a:gd name="connsiteX0" fmla="*/ 332509 w 1974272"/>
                      <a:gd name="connsiteY0" fmla="*/ 0 h 3356264"/>
                      <a:gd name="connsiteX1" fmla="*/ 1974272 w 1974272"/>
                      <a:gd name="connsiteY1" fmla="*/ 213014 h 3356264"/>
                      <a:gd name="connsiteX2" fmla="*/ 1688522 w 1974272"/>
                      <a:gd name="connsiteY2" fmla="*/ 3356264 h 3356264"/>
                      <a:gd name="connsiteX3" fmla="*/ 0 w 1974272"/>
                      <a:gd name="connsiteY3" fmla="*/ 3132859 h 3356264"/>
                      <a:gd name="connsiteX4" fmla="*/ 332509 w 1974272"/>
                      <a:gd name="connsiteY4" fmla="*/ 0 h 3356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74272" h="3356264">
                        <a:moveTo>
                          <a:pt x="332509" y="0"/>
                        </a:moveTo>
                        <a:lnTo>
                          <a:pt x="1974272" y="213014"/>
                        </a:lnTo>
                        <a:lnTo>
                          <a:pt x="1688522" y="3356264"/>
                        </a:lnTo>
                        <a:lnTo>
                          <a:pt x="0" y="3132859"/>
                        </a:lnTo>
                        <a:lnTo>
                          <a:pt x="332509" y="0"/>
                        </a:lnTo>
                        <a:close/>
                      </a:path>
                    </a:pathLst>
                  </a:custGeom>
                  <a:solidFill>
                    <a:srgbClr val="DEEBF7">
                      <a:alpha val="50196"/>
                    </a:srgb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76" name="フリーフォーム: 図形 75">
                    <a:extLst>
                      <a:ext uri="{FF2B5EF4-FFF2-40B4-BE49-F238E27FC236}">
                        <a16:creationId xmlns:a16="http://schemas.microsoft.com/office/drawing/2014/main" id="{8E460766-E6A2-87FC-EFC6-6FBAD3CE9945}"/>
                      </a:ext>
                    </a:extLst>
                  </p:cNvPr>
                  <p:cNvSpPr/>
                  <p:nvPr/>
                </p:nvSpPr>
                <p:spPr>
                  <a:xfrm>
                    <a:off x="3974523" y="2592532"/>
                    <a:ext cx="1226127" cy="3143250"/>
                  </a:xfrm>
                  <a:custGeom>
                    <a:avLst/>
                    <a:gdLst>
                      <a:gd name="connsiteX0" fmla="*/ 0 w 1226127"/>
                      <a:gd name="connsiteY0" fmla="*/ 3101686 h 3143250"/>
                      <a:gd name="connsiteX1" fmla="*/ 322118 w 1226127"/>
                      <a:gd name="connsiteY1" fmla="*/ 0 h 3143250"/>
                      <a:gd name="connsiteX2" fmla="*/ 405245 w 1226127"/>
                      <a:gd name="connsiteY2" fmla="*/ 10391 h 3143250"/>
                      <a:gd name="connsiteX3" fmla="*/ 1226127 w 1226127"/>
                      <a:gd name="connsiteY3" fmla="*/ 503959 h 3143250"/>
                      <a:gd name="connsiteX4" fmla="*/ 966354 w 1226127"/>
                      <a:gd name="connsiteY4" fmla="*/ 3086100 h 3143250"/>
                      <a:gd name="connsiteX5" fmla="*/ 290945 w 1226127"/>
                      <a:gd name="connsiteY5" fmla="*/ 3143250 h 3143250"/>
                      <a:gd name="connsiteX6" fmla="*/ 0 w 1226127"/>
                      <a:gd name="connsiteY6" fmla="*/ 3101686 h 3143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26127" h="3143250">
                        <a:moveTo>
                          <a:pt x="0" y="3101686"/>
                        </a:moveTo>
                        <a:lnTo>
                          <a:pt x="322118" y="0"/>
                        </a:lnTo>
                        <a:lnTo>
                          <a:pt x="405245" y="10391"/>
                        </a:lnTo>
                        <a:lnTo>
                          <a:pt x="1226127" y="503959"/>
                        </a:lnTo>
                        <a:lnTo>
                          <a:pt x="966354" y="3086100"/>
                        </a:lnTo>
                        <a:lnTo>
                          <a:pt x="290945" y="3143250"/>
                        </a:lnTo>
                        <a:lnTo>
                          <a:pt x="0" y="3101686"/>
                        </a:lnTo>
                        <a:close/>
                      </a:path>
                    </a:pathLst>
                  </a:custGeom>
                  <a:solidFill>
                    <a:srgbClr val="9DC3E6">
                      <a:alpha val="60000"/>
                    </a:srgb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7" name="フリーフォーム: 図形 76">
                    <a:extLst>
                      <a:ext uri="{FF2B5EF4-FFF2-40B4-BE49-F238E27FC236}">
                        <a16:creationId xmlns:a16="http://schemas.microsoft.com/office/drawing/2014/main" id="{DE6FA50A-D1C9-FBB2-4A71-4BD5F4EA0E99}"/>
                      </a:ext>
                    </a:extLst>
                  </p:cNvPr>
                  <p:cNvSpPr/>
                  <p:nvPr/>
                </p:nvSpPr>
                <p:spPr>
                  <a:xfrm>
                    <a:off x="4312227" y="2893868"/>
                    <a:ext cx="742950" cy="1278082"/>
                  </a:xfrm>
                  <a:custGeom>
                    <a:avLst/>
                    <a:gdLst>
                      <a:gd name="connsiteX0" fmla="*/ 0 w 742950"/>
                      <a:gd name="connsiteY0" fmla="*/ 665018 h 1278082"/>
                      <a:gd name="connsiteX1" fmla="*/ 62346 w 742950"/>
                      <a:gd name="connsiteY1" fmla="*/ 41564 h 1278082"/>
                      <a:gd name="connsiteX2" fmla="*/ 145473 w 742950"/>
                      <a:gd name="connsiteY2" fmla="*/ 0 h 1278082"/>
                      <a:gd name="connsiteX3" fmla="*/ 690996 w 742950"/>
                      <a:gd name="connsiteY3" fmla="*/ 301337 h 1278082"/>
                      <a:gd name="connsiteX4" fmla="*/ 742950 w 742950"/>
                      <a:gd name="connsiteY4" fmla="*/ 420832 h 1278082"/>
                      <a:gd name="connsiteX5" fmla="*/ 644237 w 742950"/>
                      <a:gd name="connsiteY5" fmla="*/ 1278082 h 12780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42950" h="1278082">
                        <a:moveTo>
                          <a:pt x="0" y="665018"/>
                        </a:moveTo>
                        <a:lnTo>
                          <a:pt x="62346" y="41564"/>
                        </a:lnTo>
                        <a:lnTo>
                          <a:pt x="145473" y="0"/>
                        </a:lnTo>
                        <a:lnTo>
                          <a:pt x="690996" y="301337"/>
                        </a:lnTo>
                        <a:lnTo>
                          <a:pt x="742950" y="420832"/>
                        </a:lnTo>
                        <a:lnTo>
                          <a:pt x="644237" y="1278082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8" name="フリーフォーム: 図形 77">
                    <a:extLst>
                      <a:ext uri="{FF2B5EF4-FFF2-40B4-BE49-F238E27FC236}">
                        <a16:creationId xmlns:a16="http://schemas.microsoft.com/office/drawing/2014/main" id="{73453DF4-15B6-89B2-49A8-F399E004FB79}"/>
                      </a:ext>
                    </a:extLst>
                  </p:cNvPr>
                  <p:cNvSpPr/>
                  <p:nvPr/>
                </p:nvSpPr>
                <p:spPr>
                  <a:xfrm>
                    <a:off x="4119995" y="4681105"/>
                    <a:ext cx="789710" cy="888422"/>
                  </a:xfrm>
                  <a:custGeom>
                    <a:avLst/>
                    <a:gdLst>
                      <a:gd name="connsiteX0" fmla="*/ 62346 w 789710"/>
                      <a:gd name="connsiteY0" fmla="*/ 109104 h 888422"/>
                      <a:gd name="connsiteX1" fmla="*/ 0 w 789710"/>
                      <a:gd name="connsiteY1" fmla="*/ 784513 h 888422"/>
                      <a:gd name="connsiteX2" fmla="*/ 77932 w 789710"/>
                      <a:gd name="connsiteY2" fmla="*/ 888422 h 888422"/>
                      <a:gd name="connsiteX3" fmla="*/ 566305 w 789710"/>
                      <a:gd name="connsiteY3" fmla="*/ 867640 h 888422"/>
                      <a:gd name="connsiteX4" fmla="*/ 675410 w 789710"/>
                      <a:gd name="connsiteY4" fmla="*/ 794904 h 888422"/>
                      <a:gd name="connsiteX5" fmla="*/ 789710 w 789710"/>
                      <a:gd name="connsiteY5" fmla="*/ 0 h 8884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89710" h="888422">
                        <a:moveTo>
                          <a:pt x="62346" y="109104"/>
                        </a:moveTo>
                        <a:lnTo>
                          <a:pt x="0" y="784513"/>
                        </a:lnTo>
                        <a:lnTo>
                          <a:pt x="77932" y="888422"/>
                        </a:lnTo>
                        <a:lnTo>
                          <a:pt x="566305" y="867640"/>
                        </a:lnTo>
                        <a:lnTo>
                          <a:pt x="675410" y="794904"/>
                        </a:lnTo>
                        <a:lnTo>
                          <a:pt x="789710" y="0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79" name="グループ化 78">
                    <a:extLst>
                      <a:ext uri="{FF2B5EF4-FFF2-40B4-BE49-F238E27FC236}">
                        <a16:creationId xmlns:a16="http://schemas.microsoft.com/office/drawing/2014/main" id="{6CA15025-22C0-599E-3B11-AD65B06E6F7E}"/>
                      </a:ext>
                    </a:extLst>
                  </p:cNvPr>
                  <p:cNvGrpSpPr/>
                  <p:nvPr/>
                </p:nvGrpSpPr>
                <p:grpSpPr>
                  <a:xfrm rot="173795">
                    <a:off x="4613107" y="3517470"/>
                    <a:ext cx="141189" cy="156137"/>
                    <a:chOff x="8626300" y="3861048"/>
                    <a:chExt cx="187923" cy="207819"/>
                  </a:xfrm>
                </p:grpSpPr>
                <p:sp>
                  <p:nvSpPr>
                    <p:cNvPr id="83" name="楕円 82">
                      <a:extLst>
                        <a:ext uri="{FF2B5EF4-FFF2-40B4-BE49-F238E27FC236}">
                          <a16:creationId xmlns:a16="http://schemas.microsoft.com/office/drawing/2014/main" id="{AC640A7A-A530-4733-55FB-910766FF8C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67222" y="3906303"/>
                      <a:ext cx="106077" cy="117308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84" name="楕円 83">
                      <a:extLst>
                        <a:ext uri="{FF2B5EF4-FFF2-40B4-BE49-F238E27FC236}">
                          <a16:creationId xmlns:a16="http://schemas.microsoft.com/office/drawing/2014/main" id="{94010F19-A6B2-C29D-2797-3636153EBB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26300" y="3861048"/>
                      <a:ext cx="187923" cy="207819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80" name="フリーフォーム: 図形 79">
                    <a:extLst>
                      <a:ext uri="{FF2B5EF4-FFF2-40B4-BE49-F238E27FC236}">
                        <a16:creationId xmlns:a16="http://schemas.microsoft.com/office/drawing/2014/main" id="{A9CD5BAA-148A-D44D-EAB8-E5EB60166B3A}"/>
                      </a:ext>
                    </a:extLst>
                  </p:cNvPr>
                  <p:cNvSpPr/>
                  <p:nvPr/>
                </p:nvSpPr>
                <p:spPr>
                  <a:xfrm>
                    <a:off x="4281055" y="4073236"/>
                    <a:ext cx="31172" cy="150669"/>
                  </a:xfrm>
                  <a:custGeom>
                    <a:avLst/>
                    <a:gdLst>
                      <a:gd name="connsiteX0" fmla="*/ 0 w 31172"/>
                      <a:gd name="connsiteY0" fmla="*/ 0 h 150669"/>
                      <a:gd name="connsiteX1" fmla="*/ 5195 w 31172"/>
                      <a:gd name="connsiteY1" fmla="*/ 93519 h 150669"/>
                      <a:gd name="connsiteX2" fmla="*/ 20781 w 31172"/>
                      <a:gd name="connsiteY2" fmla="*/ 135082 h 150669"/>
                      <a:gd name="connsiteX3" fmla="*/ 31172 w 31172"/>
                      <a:gd name="connsiteY3" fmla="*/ 150669 h 150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172" h="150669">
                        <a:moveTo>
                          <a:pt x="0" y="0"/>
                        </a:moveTo>
                        <a:cubicBezTo>
                          <a:pt x="1732" y="31173"/>
                          <a:pt x="2369" y="62426"/>
                          <a:pt x="5195" y="93519"/>
                        </a:cubicBezTo>
                        <a:cubicBezTo>
                          <a:pt x="6577" y="108723"/>
                          <a:pt x="13370" y="122113"/>
                          <a:pt x="20781" y="135082"/>
                        </a:cubicBezTo>
                        <a:cubicBezTo>
                          <a:pt x="23879" y="140504"/>
                          <a:pt x="31172" y="150669"/>
                          <a:pt x="31172" y="150669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1" name="フリーフォーム: 図形 80">
                    <a:extLst>
                      <a:ext uri="{FF2B5EF4-FFF2-40B4-BE49-F238E27FC236}">
                        <a16:creationId xmlns:a16="http://schemas.microsoft.com/office/drawing/2014/main" id="{7F9EDEFC-54B5-6094-10AE-99602809BEBB}"/>
                      </a:ext>
                    </a:extLst>
                  </p:cNvPr>
                  <p:cNvSpPr/>
                  <p:nvPr/>
                </p:nvSpPr>
                <p:spPr>
                  <a:xfrm>
                    <a:off x="4379768" y="4644736"/>
                    <a:ext cx="57158" cy="187037"/>
                  </a:xfrm>
                  <a:custGeom>
                    <a:avLst/>
                    <a:gdLst>
                      <a:gd name="connsiteX0" fmla="*/ 0 w 57158"/>
                      <a:gd name="connsiteY0" fmla="*/ 0 h 187037"/>
                      <a:gd name="connsiteX1" fmla="*/ 10391 w 57158"/>
                      <a:gd name="connsiteY1" fmla="*/ 25978 h 187037"/>
                      <a:gd name="connsiteX2" fmla="*/ 15587 w 57158"/>
                      <a:gd name="connsiteY2" fmla="*/ 51955 h 187037"/>
                      <a:gd name="connsiteX3" fmla="*/ 20782 w 57158"/>
                      <a:gd name="connsiteY3" fmla="*/ 72737 h 187037"/>
                      <a:gd name="connsiteX4" fmla="*/ 25977 w 57158"/>
                      <a:gd name="connsiteY4" fmla="*/ 103909 h 187037"/>
                      <a:gd name="connsiteX5" fmla="*/ 31173 w 57158"/>
                      <a:gd name="connsiteY5" fmla="*/ 119496 h 187037"/>
                      <a:gd name="connsiteX6" fmla="*/ 41564 w 57158"/>
                      <a:gd name="connsiteY6" fmla="*/ 155864 h 187037"/>
                      <a:gd name="connsiteX7" fmla="*/ 57150 w 57158"/>
                      <a:gd name="connsiteY7" fmla="*/ 187037 h 187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158" h="187037">
                        <a:moveTo>
                          <a:pt x="0" y="0"/>
                        </a:moveTo>
                        <a:cubicBezTo>
                          <a:pt x="3464" y="8659"/>
                          <a:pt x="7711" y="17045"/>
                          <a:pt x="10391" y="25978"/>
                        </a:cubicBezTo>
                        <a:cubicBezTo>
                          <a:pt x="12929" y="34436"/>
                          <a:pt x="13671" y="43335"/>
                          <a:pt x="15587" y="51955"/>
                        </a:cubicBezTo>
                        <a:cubicBezTo>
                          <a:pt x="17136" y="58925"/>
                          <a:pt x="19382" y="65735"/>
                          <a:pt x="20782" y="72737"/>
                        </a:cubicBezTo>
                        <a:cubicBezTo>
                          <a:pt x="22848" y="83066"/>
                          <a:pt x="23692" y="93626"/>
                          <a:pt x="25977" y="103909"/>
                        </a:cubicBezTo>
                        <a:cubicBezTo>
                          <a:pt x="27165" y="109255"/>
                          <a:pt x="29599" y="114250"/>
                          <a:pt x="31173" y="119496"/>
                        </a:cubicBezTo>
                        <a:cubicBezTo>
                          <a:pt x="34796" y="131572"/>
                          <a:pt x="36715" y="144226"/>
                          <a:pt x="41564" y="155864"/>
                        </a:cubicBezTo>
                        <a:cubicBezTo>
                          <a:pt x="58041" y="195409"/>
                          <a:pt x="57150" y="169671"/>
                          <a:pt x="57150" y="187037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2" name="フリーフォーム: 図形 81">
                    <a:extLst>
                      <a:ext uri="{FF2B5EF4-FFF2-40B4-BE49-F238E27FC236}">
                        <a16:creationId xmlns:a16="http://schemas.microsoft.com/office/drawing/2014/main" id="{43714147-4A88-6312-BA16-380AD8FE00FA}"/>
                      </a:ext>
                    </a:extLst>
                  </p:cNvPr>
                  <p:cNvSpPr/>
                  <p:nvPr/>
                </p:nvSpPr>
                <p:spPr>
                  <a:xfrm>
                    <a:off x="4312227" y="4665518"/>
                    <a:ext cx="31173" cy="114300"/>
                  </a:xfrm>
                  <a:custGeom>
                    <a:avLst/>
                    <a:gdLst>
                      <a:gd name="connsiteX0" fmla="*/ 0 w 31173"/>
                      <a:gd name="connsiteY0" fmla="*/ 0 h 114300"/>
                      <a:gd name="connsiteX1" fmla="*/ 10391 w 31173"/>
                      <a:gd name="connsiteY1" fmla="*/ 51955 h 114300"/>
                      <a:gd name="connsiteX2" fmla="*/ 15587 w 31173"/>
                      <a:gd name="connsiteY2" fmla="*/ 83127 h 114300"/>
                      <a:gd name="connsiteX3" fmla="*/ 25978 w 31173"/>
                      <a:gd name="connsiteY3" fmla="*/ 103909 h 114300"/>
                      <a:gd name="connsiteX4" fmla="*/ 31173 w 31173"/>
                      <a:gd name="connsiteY4" fmla="*/ 114300 h 114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173" h="114300">
                        <a:moveTo>
                          <a:pt x="0" y="0"/>
                        </a:moveTo>
                        <a:cubicBezTo>
                          <a:pt x="3464" y="17318"/>
                          <a:pt x="7487" y="34534"/>
                          <a:pt x="10391" y="51955"/>
                        </a:cubicBezTo>
                        <a:cubicBezTo>
                          <a:pt x="12123" y="62346"/>
                          <a:pt x="12560" y="73037"/>
                          <a:pt x="15587" y="83127"/>
                        </a:cubicBezTo>
                        <a:cubicBezTo>
                          <a:pt x="17813" y="90545"/>
                          <a:pt x="22514" y="96982"/>
                          <a:pt x="25978" y="103909"/>
                        </a:cubicBezTo>
                        <a:lnTo>
                          <a:pt x="31173" y="114300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24" name="フリーフォーム: 図形 23">
                  <a:extLst>
                    <a:ext uri="{FF2B5EF4-FFF2-40B4-BE49-F238E27FC236}">
                      <a16:creationId xmlns:a16="http://schemas.microsoft.com/office/drawing/2014/main" id="{F0E37C80-4C8A-86F9-DDF2-AADB6BD011BA}"/>
                    </a:ext>
                  </a:extLst>
                </p:cNvPr>
                <p:cNvSpPr/>
                <p:nvPr/>
              </p:nvSpPr>
              <p:spPr>
                <a:xfrm>
                  <a:off x="3429000" y="5709684"/>
                  <a:ext cx="2668772" cy="520995"/>
                </a:xfrm>
                <a:custGeom>
                  <a:avLst/>
                  <a:gdLst>
                    <a:gd name="connsiteX0" fmla="*/ 419986 w 2668772"/>
                    <a:gd name="connsiteY0" fmla="*/ 0 h 520995"/>
                    <a:gd name="connsiteX1" fmla="*/ 0 w 2668772"/>
                    <a:gd name="connsiteY1" fmla="*/ 207335 h 520995"/>
                    <a:gd name="connsiteX2" fmla="*/ 2668772 w 2668772"/>
                    <a:gd name="connsiteY2" fmla="*/ 520995 h 520995"/>
                    <a:gd name="connsiteX3" fmla="*/ 2259419 w 2668772"/>
                    <a:gd name="connsiteY3" fmla="*/ 202018 h 520995"/>
                    <a:gd name="connsiteX4" fmla="*/ 419986 w 2668772"/>
                    <a:gd name="connsiteY4" fmla="*/ 0 h 520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8772" h="520995">
                      <a:moveTo>
                        <a:pt x="419986" y="0"/>
                      </a:moveTo>
                      <a:lnTo>
                        <a:pt x="0" y="207335"/>
                      </a:lnTo>
                      <a:lnTo>
                        <a:pt x="2668772" y="520995"/>
                      </a:lnTo>
                      <a:lnTo>
                        <a:pt x="2259419" y="202018"/>
                      </a:lnTo>
                      <a:lnTo>
                        <a:pt x="419986" y="0"/>
                      </a:lnTo>
                      <a:close/>
                    </a:path>
                  </a:pathLst>
                </a:custGeom>
                <a:solidFill>
                  <a:srgbClr val="D0CECE">
                    <a:alpha val="65098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" name="フリーフォーム: 図形 24">
                  <a:extLst>
                    <a:ext uri="{FF2B5EF4-FFF2-40B4-BE49-F238E27FC236}">
                      <a16:creationId xmlns:a16="http://schemas.microsoft.com/office/drawing/2014/main" id="{752F7A8F-D71B-7C9A-D889-4EBC13132B36}"/>
                    </a:ext>
                  </a:extLst>
                </p:cNvPr>
                <p:cNvSpPr/>
                <p:nvPr/>
              </p:nvSpPr>
              <p:spPr>
                <a:xfrm>
                  <a:off x="2072680" y="5801629"/>
                  <a:ext cx="4267200" cy="571500"/>
                </a:xfrm>
                <a:custGeom>
                  <a:avLst/>
                  <a:gdLst>
                    <a:gd name="connsiteX0" fmla="*/ 192882 w 4267200"/>
                    <a:gd name="connsiteY0" fmla="*/ 0 h 571500"/>
                    <a:gd name="connsiteX1" fmla="*/ 4055269 w 4267200"/>
                    <a:gd name="connsiteY1" fmla="*/ 445294 h 571500"/>
                    <a:gd name="connsiteX2" fmla="*/ 4267200 w 4267200"/>
                    <a:gd name="connsiteY2" fmla="*/ 571500 h 571500"/>
                    <a:gd name="connsiteX3" fmla="*/ 0 w 4267200"/>
                    <a:gd name="connsiteY3" fmla="*/ 100013 h 571500"/>
                    <a:gd name="connsiteX4" fmla="*/ 192882 w 4267200"/>
                    <a:gd name="connsiteY4" fmla="*/ 0 h 571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67200" h="571500">
                      <a:moveTo>
                        <a:pt x="192882" y="0"/>
                      </a:moveTo>
                      <a:lnTo>
                        <a:pt x="4055269" y="445294"/>
                      </a:lnTo>
                      <a:lnTo>
                        <a:pt x="4267200" y="571500"/>
                      </a:lnTo>
                      <a:lnTo>
                        <a:pt x="0" y="100013"/>
                      </a:lnTo>
                      <a:lnTo>
                        <a:pt x="192882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08000">
                        <a:shade val="30000"/>
                        <a:satMod val="115000"/>
                      </a:srgbClr>
                    </a:gs>
                    <a:gs pos="50000">
                      <a:srgbClr val="808000">
                        <a:shade val="67500"/>
                        <a:satMod val="115000"/>
                      </a:srgbClr>
                    </a:gs>
                    <a:gs pos="100000">
                      <a:srgbClr val="808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grpSp>
              <p:nvGrpSpPr>
                <p:cNvPr id="26" name="グループ化 25">
                  <a:extLst>
                    <a:ext uri="{FF2B5EF4-FFF2-40B4-BE49-F238E27FC236}">
                      <a16:creationId xmlns:a16="http://schemas.microsoft.com/office/drawing/2014/main" id="{C6D4D9C5-15E2-BFB5-2C20-252A8675FEB7}"/>
                    </a:ext>
                  </a:extLst>
                </p:cNvPr>
                <p:cNvGrpSpPr/>
                <p:nvPr/>
              </p:nvGrpSpPr>
              <p:grpSpPr>
                <a:xfrm>
                  <a:off x="2258616" y="3838907"/>
                  <a:ext cx="1730771" cy="2086833"/>
                  <a:chOff x="2258616" y="3838907"/>
                  <a:chExt cx="1730771" cy="2086833"/>
                </a:xfrm>
              </p:grpSpPr>
              <p:sp>
                <p:nvSpPr>
                  <p:cNvPr id="65" name="フリーフォーム: 図形 64">
                    <a:extLst>
                      <a:ext uri="{FF2B5EF4-FFF2-40B4-BE49-F238E27FC236}">
                        <a16:creationId xmlns:a16="http://schemas.microsoft.com/office/drawing/2014/main" id="{C2CBB8C5-0F09-F006-D379-0D94F86494FC}"/>
                      </a:ext>
                    </a:extLst>
                  </p:cNvPr>
                  <p:cNvSpPr/>
                  <p:nvPr/>
                </p:nvSpPr>
                <p:spPr>
                  <a:xfrm>
                    <a:off x="2405336" y="3838907"/>
                    <a:ext cx="587728" cy="247650"/>
                  </a:xfrm>
                  <a:custGeom>
                    <a:avLst/>
                    <a:gdLst>
                      <a:gd name="connsiteX0" fmla="*/ 0 w 568842"/>
                      <a:gd name="connsiteY0" fmla="*/ 0 h 228600"/>
                      <a:gd name="connsiteX1" fmla="*/ 0 w 568842"/>
                      <a:gd name="connsiteY1" fmla="*/ 138223 h 228600"/>
                      <a:gd name="connsiteX2" fmla="*/ 558210 w 568842"/>
                      <a:gd name="connsiteY2" fmla="*/ 228600 h 228600"/>
                      <a:gd name="connsiteX3" fmla="*/ 568842 w 568842"/>
                      <a:gd name="connsiteY3" fmla="*/ 69111 h 228600"/>
                      <a:gd name="connsiteX4" fmla="*/ 0 w 568842"/>
                      <a:gd name="connsiteY4" fmla="*/ 0 h 228600"/>
                      <a:gd name="connsiteX0" fmla="*/ 7937 w 576779"/>
                      <a:gd name="connsiteY0" fmla="*/ 0 h 228600"/>
                      <a:gd name="connsiteX1" fmla="*/ 0 w 576779"/>
                      <a:gd name="connsiteY1" fmla="*/ 166798 h 228600"/>
                      <a:gd name="connsiteX2" fmla="*/ 566147 w 576779"/>
                      <a:gd name="connsiteY2" fmla="*/ 228600 h 228600"/>
                      <a:gd name="connsiteX3" fmla="*/ 576779 w 576779"/>
                      <a:gd name="connsiteY3" fmla="*/ 69111 h 228600"/>
                      <a:gd name="connsiteX4" fmla="*/ 7937 w 576779"/>
                      <a:gd name="connsiteY4" fmla="*/ 0 h 228600"/>
                      <a:gd name="connsiteX0" fmla="*/ 7937 w 576779"/>
                      <a:gd name="connsiteY0" fmla="*/ 0 h 242887"/>
                      <a:gd name="connsiteX1" fmla="*/ 0 w 576779"/>
                      <a:gd name="connsiteY1" fmla="*/ 166798 h 242887"/>
                      <a:gd name="connsiteX2" fmla="*/ 562972 w 576779"/>
                      <a:gd name="connsiteY2" fmla="*/ 242887 h 242887"/>
                      <a:gd name="connsiteX3" fmla="*/ 576779 w 576779"/>
                      <a:gd name="connsiteY3" fmla="*/ 69111 h 242887"/>
                      <a:gd name="connsiteX4" fmla="*/ 7937 w 576779"/>
                      <a:gd name="connsiteY4" fmla="*/ 0 h 242887"/>
                      <a:gd name="connsiteX0" fmla="*/ 34899 w 603741"/>
                      <a:gd name="connsiteY0" fmla="*/ 0 h 242887"/>
                      <a:gd name="connsiteX1" fmla="*/ 0 w 603741"/>
                      <a:gd name="connsiteY1" fmla="*/ 160845 h 242887"/>
                      <a:gd name="connsiteX2" fmla="*/ 589934 w 603741"/>
                      <a:gd name="connsiteY2" fmla="*/ 242887 h 242887"/>
                      <a:gd name="connsiteX3" fmla="*/ 603741 w 603741"/>
                      <a:gd name="connsiteY3" fmla="*/ 69111 h 242887"/>
                      <a:gd name="connsiteX4" fmla="*/ 34899 w 603741"/>
                      <a:gd name="connsiteY4" fmla="*/ 0 h 242887"/>
                      <a:gd name="connsiteX0" fmla="*/ 11615 w 603741"/>
                      <a:gd name="connsiteY0" fmla="*/ 0 h 242887"/>
                      <a:gd name="connsiteX1" fmla="*/ 0 w 603741"/>
                      <a:gd name="connsiteY1" fmla="*/ 160845 h 242887"/>
                      <a:gd name="connsiteX2" fmla="*/ 589934 w 603741"/>
                      <a:gd name="connsiteY2" fmla="*/ 242887 h 242887"/>
                      <a:gd name="connsiteX3" fmla="*/ 603741 w 603741"/>
                      <a:gd name="connsiteY3" fmla="*/ 69111 h 242887"/>
                      <a:gd name="connsiteX4" fmla="*/ 11615 w 603741"/>
                      <a:gd name="connsiteY4" fmla="*/ 0 h 242887"/>
                      <a:gd name="connsiteX0" fmla="*/ 7938 w 600064"/>
                      <a:gd name="connsiteY0" fmla="*/ 0 h 242887"/>
                      <a:gd name="connsiteX1" fmla="*/ 0 w 600064"/>
                      <a:gd name="connsiteY1" fmla="*/ 158464 h 242887"/>
                      <a:gd name="connsiteX2" fmla="*/ 586257 w 600064"/>
                      <a:gd name="connsiteY2" fmla="*/ 242887 h 242887"/>
                      <a:gd name="connsiteX3" fmla="*/ 600064 w 600064"/>
                      <a:gd name="connsiteY3" fmla="*/ 69111 h 242887"/>
                      <a:gd name="connsiteX4" fmla="*/ 7938 w 600064"/>
                      <a:gd name="connsiteY4" fmla="*/ 0 h 242887"/>
                      <a:gd name="connsiteX0" fmla="*/ 7938 w 600064"/>
                      <a:gd name="connsiteY0" fmla="*/ 0 h 242887"/>
                      <a:gd name="connsiteX1" fmla="*/ 0 w 600064"/>
                      <a:gd name="connsiteY1" fmla="*/ 151320 h 242887"/>
                      <a:gd name="connsiteX2" fmla="*/ 586257 w 600064"/>
                      <a:gd name="connsiteY2" fmla="*/ 242887 h 242887"/>
                      <a:gd name="connsiteX3" fmla="*/ 600064 w 600064"/>
                      <a:gd name="connsiteY3" fmla="*/ 69111 h 242887"/>
                      <a:gd name="connsiteX4" fmla="*/ 7938 w 600064"/>
                      <a:gd name="connsiteY4" fmla="*/ 0 h 242887"/>
                      <a:gd name="connsiteX0" fmla="*/ 12840 w 604966"/>
                      <a:gd name="connsiteY0" fmla="*/ 0 h 242887"/>
                      <a:gd name="connsiteX1" fmla="*/ 0 w 604966"/>
                      <a:gd name="connsiteY1" fmla="*/ 159654 h 242887"/>
                      <a:gd name="connsiteX2" fmla="*/ 591159 w 604966"/>
                      <a:gd name="connsiteY2" fmla="*/ 242887 h 242887"/>
                      <a:gd name="connsiteX3" fmla="*/ 604966 w 604966"/>
                      <a:gd name="connsiteY3" fmla="*/ 69111 h 242887"/>
                      <a:gd name="connsiteX4" fmla="*/ 12840 w 604966"/>
                      <a:gd name="connsiteY4" fmla="*/ 0 h 242887"/>
                      <a:gd name="connsiteX0" fmla="*/ 1810 w 604966"/>
                      <a:gd name="connsiteY0" fmla="*/ 0 h 246459"/>
                      <a:gd name="connsiteX1" fmla="*/ 0 w 604966"/>
                      <a:gd name="connsiteY1" fmla="*/ 163226 h 246459"/>
                      <a:gd name="connsiteX2" fmla="*/ 591159 w 604966"/>
                      <a:gd name="connsiteY2" fmla="*/ 246459 h 246459"/>
                      <a:gd name="connsiteX3" fmla="*/ 604966 w 604966"/>
                      <a:gd name="connsiteY3" fmla="*/ 72683 h 246459"/>
                      <a:gd name="connsiteX4" fmla="*/ 1810 w 604966"/>
                      <a:gd name="connsiteY4" fmla="*/ 0 h 246459"/>
                      <a:gd name="connsiteX0" fmla="*/ 5486 w 604966"/>
                      <a:gd name="connsiteY0" fmla="*/ 0 h 247650"/>
                      <a:gd name="connsiteX1" fmla="*/ 0 w 604966"/>
                      <a:gd name="connsiteY1" fmla="*/ 164417 h 247650"/>
                      <a:gd name="connsiteX2" fmla="*/ 591159 w 604966"/>
                      <a:gd name="connsiteY2" fmla="*/ 247650 h 247650"/>
                      <a:gd name="connsiteX3" fmla="*/ 604966 w 604966"/>
                      <a:gd name="connsiteY3" fmla="*/ 73874 h 247650"/>
                      <a:gd name="connsiteX4" fmla="*/ 5486 w 604966"/>
                      <a:gd name="connsiteY4" fmla="*/ 0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04966" h="247650">
                        <a:moveTo>
                          <a:pt x="5486" y="0"/>
                        </a:moveTo>
                        <a:cubicBezTo>
                          <a:pt x="4883" y="54409"/>
                          <a:pt x="603" y="110008"/>
                          <a:pt x="0" y="164417"/>
                        </a:cubicBezTo>
                        <a:lnTo>
                          <a:pt x="591159" y="247650"/>
                        </a:lnTo>
                        <a:lnTo>
                          <a:pt x="604966" y="73874"/>
                        </a:lnTo>
                        <a:lnTo>
                          <a:pt x="5486" y="0"/>
                        </a:lnTo>
                        <a:close/>
                      </a:path>
                    </a:pathLst>
                  </a:custGeom>
                  <a:solidFill>
                    <a:srgbClr val="BF9000">
                      <a:alpha val="80000"/>
                    </a:srgb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6" name="フリーフォーム: 図形 65">
                    <a:extLst>
                      <a:ext uri="{FF2B5EF4-FFF2-40B4-BE49-F238E27FC236}">
                        <a16:creationId xmlns:a16="http://schemas.microsoft.com/office/drawing/2014/main" id="{CB877C7C-D4E9-9534-6713-A3C8C9FE7EBC}"/>
                      </a:ext>
                    </a:extLst>
                  </p:cNvPr>
                  <p:cNvSpPr/>
                  <p:nvPr/>
                </p:nvSpPr>
                <p:spPr>
                  <a:xfrm>
                    <a:off x="2975372" y="3911600"/>
                    <a:ext cx="1014015" cy="200025"/>
                  </a:xfrm>
                  <a:custGeom>
                    <a:avLst/>
                    <a:gdLst>
                      <a:gd name="connsiteX0" fmla="*/ 4762 w 1003300"/>
                      <a:gd name="connsiteY0" fmla="*/ 0 h 200025"/>
                      <a:gd name="connsiteX1" fmla="*/ 1003300 w 1003300"/>
                      <a:gd name="connsiteY1" fmla="*/ 122238 h 200025"/>
                      <a:gd name="connsiteX2" fmla="*/ 995362 w 1003300"/>
                      <a:gd name="connsiteY2" fmla="*/ 200025 h 200025"/>
                      <a:gd name="connsiteX3" fmla="*/ 0 w 1003300"/>
                      <a:gd name="connsiteY3" fmla="*/ 168275 h 200025"/>
                      <a:gd name="connsiteX4" fmla="*/ 4762 w 1003300"/>
                      <a:gd name="connsiteY4" fmla="*/ 0 h 200025"/>
                      <a:gd name="connsiteX0" fmla="*/ 21431 w 1019969"/>
                      <a:gd name="connsiteY0" fmla="*/ 0 h 200025"/>
                      <a:gd name="connsiteX1" fmla="*/ 1019969 w 1019969"/>
                      <a:gd name="connsiteY1" fmla="*/ 122238 h 200025"/>
                      <a:gd name="connsiteX2" fmla="*/ 1012031 w 1019969"/>
                      <a:gd name="connsiteY2" fmla="*/ 200025 h 200025"/>
                      <a:gd name="connsiteX3" fmla="*/ 0 w 1019969"/>
                      <a:gd name="connsiteY3" fmla="*/ 173037 h 200025"/>
                      <a:gd name="connsiteX4" fmla="*/ 21431 w 1019969"/>
                      <a:gd name="connsiteY4" fmla="*/ 0 h 200025"/>
                      <a:gd name="connsiteX0" fmla="*/ 15477 w 1014015"/>
                      <a:gd name="connsiteY0" fmla="*/ 0 h 200025"/>
                      <a:gd name="connsiteX1" fmla="*/ 1014015 w 1014015"/>
                      <a:gd name="connsiteY1" fmla="*/ 122238 h 200025"/>
                      <a:gd name="connsiteX2" fmla="*/ 1006077 w 1014015"/>
                      <a:gd name="connsiteY2" fmla="*/ 200025 h 200025"/>
                      <a:gd name="connsiteX3" fmla="*/ 0 w 1014015"/>
                      <a:gd name="connsiteY3" fmla="*/ 173037 h 200025"/>
                      <a:gd name="connsiteX4" fmla="*/ 15477 w 1014015"/>
                      <a:gd name="connsiteY4" fmla="*/ 0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14015" h="200025">
                        <a:moveTo>
                          <a:pt x="15477" y="0"/>
                        </a:moveTo>
                        <a:lnTo>
                          <a:pt x="1014015" y="122238"/>
                        </a:lnTo>
                        <a:lnTo>
                          <a:pt x="1006077" y="200025"/>
                        </a:lnTo>
                        <a:lnTo>
                          <a:pt x="0" y="173037"/>
                        </a:lnTo>
                        <a:lnTo>
                          <a:pt x="15477" y="0"/>
                        </a:lnTo>
                        <a:close/>
                      </a:path>
                    </a:pathLst>
                  </a:custGeom>
                  <a:solidFill>
                    <a:srgbClr val="BF9000"/>
                  </a:solidFill>
                  <a:ln w="952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7" name="フリーフォーム: 図形 66">
                    <a:extLst>
                      <a:ext uri="{FF2B5EF4-FFF2-40B4-BE49-F238E27FC236}">
                        <a16:creationId xmlns:a16="http://schemas.microsoft.com/office/drawing/2014/main" id="{002F9B0F-32BC-8368-361A-B487F2FBC90A}"/>
                      </a:ext>
                    </a:extLst>
                  </p:cNvPr>
                  <p:cNvSpPr/>
                  <p:nvPr/>
                </p:nvSpPr>
                <p:spPr>
                  <a:xfrm>
                    <a:off x="2258616" y="4006453"/>
                    <a:ext cx="716755" cy="1862138"/>
                  </a:xfrm>
                  <a:custGeom>
                    <a:avLst/>
                    <a:gdLst>
                      <a:gd name="connsiteX0" fmla="*/ 734615 w 734615"/>
                      <a:gd name="connsiteY0" fmla="*/ 83344 h 1862138"/>
                      <a:gd name="connsiteX1" fmla="*/ 588168 w 734615"/>
                      <a:gd name="connsiteY1" fmla="*/ 1862138 h 1862138"/>
                      <a:gd name="connsiteX2" fmla="*/ 0 w 734615"/>
                      <a:gd name="connsiteY2" fmla="*/ 1788319 h 1862138"/>
                      <a:gd name="connsiteX3" fmla="*/ 148828 w 734615"/>
                      <a:gd name="connsiteY3" fmla="*/ 0 h 1862138"/>
                      <a:gd name="connsiteX4" fmla="*/ 734615 w 734615"/>
                      <a:gd name="connsiteY4" fmla="*/ 83344 h 1862138"/>
                      <a:gd name="connsiteX0" fmla="*/ 716755 w 716755"/>
                      <a:gd name="connsiteY0" fmla="*/ 83344 h 1862138"/>
                      <a:gd name="connsiteX1" fmla="*/ 588168 w 716755"/>
                      <a:gd name="connsiteY1" fmla="*/ 1862138 h 1862138"/>
                      <a:gd name="connsiteX2" fmla="*/ 0 w 716755"/>
                      <a:gd name="connsiteY2" fmla="*/ 1788319 h 1862138"/>
                      <a:gd name="connsiteX3" fmla="*/ 148828 w 716755"/>
                      <a:gd name="connsiteY3" fmla="*/ 0 h 1862138"/>
                      <a:gd name="connsiteX4" fmla="*/ 716755 w 716755"/>
                      <a:gd name="connsiteY4" fmla="*/ 83344 h 18621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6755" h="1862138">
                        <a:moveTo>
                          <a:pt x="716755" y="83344"/>
                        </a:moveTo>
                        <a:lnTo>
                          <a:pt x="588168" y="1862138"/>
                        </a:lnTo>
                        <a:lnTo>
                          <a:pt x="0" y="1788319"/>
                        </a:lnTo>
                        <a:lnTo>
                          <a:pt x="148828" y="0"/>
                        </a:lnTo>
                        <a:lnTo>
                          <a:pt x="716755" y="83344"/>
                        </a:lnTo>
                        <a:close/>
                      </a:path>
                    </a:pathLst>
                  </a:custGeom>
                  <a:solidFill>
                    <a:srgbClr val="7F6000">
                      <a:alpha val="50196"/>
                    </a:srgb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68" name="フリーフォーム: 図形 67">
                    <a:extLst>
                      <a:ext uri="{FF2B5EF4-FFF2-40B4-BE49-F238E27FC236}">
                        <a16:creationId xmlns:a16="http://schemas.microsoft.com/office/drawing/2014/main" id="{FFBF4D7B-B094-B95F-6F89-C6C4ED994006}"/>
                      </a:ext>
                    </a:extLst>
                  </p:cNvPr>
                  <p:cNvSpPr/>
                  <p:nvPr/>
                </p:nvSpPr>
                <p:spPr>
                  <a:xfrm>
                    <a:off x="2850356" y="5455444"/>
                    <a:ext cx="1007269" cy="470296"/>
                  </a:xfrm>
                  <a:custGeom>
                    <a:avLst/>
                    <a:gdLst>
                      <a:gd name="connsiteX0" fmla="*/ 0 w 976312"/>
                      <a:gd name="connsiteY0" fmla="*/ 376237 h 431006"/>
                      <a:gd name="connsiteX1" fmla="*/ 976312 w 976312"/>
                      <a:gd name="connsiteY1" fmla="*/ 0 h 431006"/>
                      <a:gd name="connsiteX2" fmla="*/ 962025 w 976312"/>
                      <a:gd name="connsiteY2" fmla="*/ 230981 h 431006"/>
                      <a:gd name="connsiteX3" fmla="*/ 564356 w 976312"/>
                      <a:gd name="connsiteY3" fmla="*/ 431006 h 431006"/>
                      <a:gd name="connsiteX4" fmla="*/ 0 w 976312"/>
                      <a:gd name="connsiteY4" fmla="*/ 376237 h 431006"/>
                      <a:gd name="connsiteX0" fmla="*/ 0 w 990600"/>
                      <a:gd name="connsiteY0" fmla="*/ 396478 h 431006"/>
                      <a:gd name="connsiteX1" fmla="*/ 990600 w 990600"/>
                      <a:gd name="connsiteY1" fmla="*/ 0 h 431006"/>
                      <a:gd name="connsiteX2" fmla="*/ 976313 w 990600"/>
                      <a:gd name="connsiteY2" fmla="*/ 230981 h 431006"/>
                      <a:gd name="connsiteX3" fmla="*/ 578644 w 990600"/>
                      <a:gd name="connsiteY3" fmla="*/ 431006 h 431006"/>
                      <a:gd name="connsiteX4" fmla="*/ 0 w 990600"/>
                      <a:gd name="connsiteY4" fmla="*/ 396478 h 431006"/>
                      <a:gd name="connsiteX0" fmla="*/ 0 w 990600"/>
                      <a:gd name="connsiteY0" fmla="*/ 396478 h 460771"/>
                      <a:gd name="connsiteX1" fmla="*/ 990600 w 990600"/>
                      <a:gd name="connsiteY1" fmla="*/ 0 h 460771"/>
                      <a:gd name="connsiteX2" fmla="*/ 976313 w 990600"/>
                      <a:gd name="connsiteY2" fmla="*/ 230981 h 460771"/>
                      <a:gd name="connsiteX3" fmla="*/ 560785 w 990600"/>
                      <a:gd name="connsiteY3" fmla="*/ 460771 h 460771"/>
                      <a:gd name="connsiteX4" fmla="*/ 0 w 990600"/>
                      <a:gd name="connsiteY4" fmla="*/ 396478 h 460771"/>
                      <a:gd name="connsiteX0" fmla="*/ 0 w 990601"/>
                      <a:gd name="connsiteY0" fmla="*/ 396478 h 460771"/>
                      <a:gd name="connsiteX1" fmla="*/ 990600 w 990601"/>
                      <a:gd name="connsiteY1" fmla="*/ 0 h 460771"/>
                      <a:gd name="connsiteX2" fmla="*/ 990601 w 990601"/>
                      <a:gd name="connsiteY2" fmla="*/ 242887 h 460771"/>
                      <a:gd name="connsiteX3" fmla="*/ 560785 w 990601"/>
                      <a:gd name="connsiteY3" fmla="*/ 460771 h 460771"/>
                      <a:gd name="connsiteX4" fmla="*/ 0 w 990601"/>
                      <a:gd name="connsiteY4" fmla="*/ 396478 h 460771"/>
                      <a:gd name="connsiteX0" fmla="*/ 0 w 1000125"/>
                      <a:gd name="connsiteY0" fmla="*/ 400050 h 464343"/>
                      <a:gd name="connsiteX1" fmla="*/ 1000125 w 1000125"/>
                      <a:gd name="connsiteY1" fmla="*/ 0 h 464343"/>
                      <a:gd name="connsiteX2" fmla="*/ 990601 w 1000125"/>
                      <a:gd name="connsiteY2" fmla="*/ 246459 h 464343"/>
                      <a:gd name="connsiteX3" fmla="*/ 560785 w 1000125"/>
                      <a:gd name="connsiteY3" fmla="*/ 464343 h 464343"/>
                      <a:gd name="connsiteX4" fmla="*/ 0 w 1000125"/>
                      <a:gd name="connsiteY4" fmla="*/ 400050 h 464343"/>
                      <a:gd name="connsiteX0" fmla="*/ 0 w 1007269"/>
                      <a:gd name="connsiteY0" fmla="*/ 406003 h 470296"/>
                      <a:gd name="connsiteX1" fmla="*/ 1007269 w 1007269"/>
                      <a:gd name="connsiteY1" fmla="*/ 0 h 470296"/>
                      <a:gd name="connsiteX2" fmla="*/ 990601 w 1007269"/>
                      <a:gd name="connsiteY2" fmla="*/ 252412 h 470296"/>
                      <a:gd name="connsiteX3" fmla="*/ 560785 w 1007269"/>
                      <a:gd name="connsiteY3" fmla="*/ 470296 h 470296"/>
                      <a:gd name="connsiteX4" fmla="*/ 0 w 1007269"/>
                      <a:gd name="connsiteY4" fmla="*/ 406003 h 470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07269" h="470296">
                        <a:moveTo>
                          <a:pt x="0" y="406003"/>
                        </a:moveTo>
                        <a:lnTo>
                          <a:pt x="1007269" y="0"/>
                        </a:lnTo>
                        <a:cubicBezTo>
                          <a:pt x="1007269" y="80962"/>
                          <a:pt x="990601" y="171450"/>
                          <a:pt x="990601" y="252412"/>
                        </a:cubicBezTo>
                        <a:lnTo>
                          <a:pt x="560785" y="470296"/>
                        </a:lnTo>
                        <a:lnTo>
                          <a:pt x="0" y="40600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F6000">
                          <a:shade val="30000"/>
                          <a:satMod val="115000"/>
                        </a:srgbClr>
                      </a:gs>
                      <a:gs pos="50000">
                        <a:srgbClr val="7F6000">
                          <a:shade val="67500"/>
                          <a:satMod val="115000"/>
                        </a:srgbClr>
                      </a:gs>
                      <a:gs pos="100000">
                        <a:srgbClr val="7F6000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9" name="フリーフォーム: 図形 68">
                    <a:extLst>
                      <a:ext uri="{FF2B5EF4-FFF2-40B4-BE49-F238E27FC236}">
                        <a16:creationId xmlns:a16="http://schemas.microsoft.com/office/drawing/2014/main" id="{3371475E-CC2D-19D5-3D98-E904F30C5EEA}"/>
                      </a:ext>
                    </a:extLst>
                  </p:cNvPr>
                  <p:cNvSpPr/>
                  <p:nvPr/>
                </p:nvSpPr>
                <p:spPr>
                  <a:xfrm>
                    <a:off x="2854187" y="4093369"/>
                    <a:ext cx="654585" cy="1774031"/>
                  </a:xfrm>
                  <a:custGeom>
                    <a:avLst/>
                    <a:gdLst>
                      <a:gd name="connsiteX0" fmla="*/ 130710 w 654585"/>
                      <a:gd name="connsiteY0" fmla="*/ 0 h 1774031"/>
                      <a:gd name="connsiteX1" fmla="*/ 654585 w 654585"/>
                      <a:gd name="connsiteY1" fmla="*/ 9525 h 1774031"/>
                      <a:gd name="connsiteX2" fmla="*/ 533400 w 654585"/>
                      <a:gd name="connsiteY2" fmla="*/ 1542118 h 1774031"/>
                      <a:gd name="connsiteX3" fmla="*/ 0 w 654585"/>
                      <a:gd name="connsiteY3" fmla="*/ 1774031 h 1774031"/>
                      <a:gd name="connsiteX4" fmla="*/ 130710 w 654585"/>
                      <a:gd name="connsiteY4" fmla="*/ 0 h 1774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54585" h="1774031">
                        <a:moveTo>
                          <a:pt x="130710" y="0"/>
                        </a:moveTo>
                        <a:lnTo>
                          <a:pt x="654585" y="9525"/>
                        </a:lnTo>
                        <a:lnTo>
                          <a:pt x="533400" y="1542118"/>
                        </a:lnTo>
                        <a:lnTo>
                          <a:pt x="0" y="1774031"/>
                        </a:lnTo>
                        <a:lnTo>
                          <a:pt x="13071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3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3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lin ang="0" scaled="1"/>
                    <a:tileRect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70" name="フリーフォーム: 図形 69">
                    <a:extLst>
                      <a:ext uri="{FF2B5EF4-FFF2-40B4-BE49-F238E27FC236}">
                        <a16:creationId xmlns:a16="http://schemas.microsoft.com/office/drawing/2014/main" id="{626DF6E9-41AC-18AB-0F32-7724C3275AF9}"/>
                      </a:ext>
                    </a:extLst>
                  </p:cNvPr>
                  <p:cNvSpPr/>
                  <p:nvPr/>
                </p:nvSpPr>
                <p:spPr>
                  <a:xfrm>
                    <a:off x="3393280" y="4105276"/>
                    <a:ext cx="503635" cy="1483519"/>
                  </a:xfrm>
                  <a:custGeom>
                    <a:avLst/>
                    <a:gdLst>
                      <a:gd name="connsiteX0" fmla="*/ 110728 w 495300"/>
                      <a:gd name="connsiteY0" fmla="*/ 0 h 1482329"/>
                      <a:gd name="connsiteX1" fmla="*/ 495300 w 495300"/>
                      <a:gd name="connsiteY1" fmla="*/ 7144 h 1482329"/>
                      <a:gd name="connsiteX2" fmla="*/ 369093 w 495300"/>
                      <a:gd name="connsiteY2" fmla="*/ 1337072 h 1482329"/>
                      <a:gd name="connsiteX3" fmla="*/ 0 w 495300"/>
                      <a:gd name="connsiteY3" fmla="*/ 1482329 h 1482329"/>
                      <a:gd name="connsiteX4" fmla="*/ 110728 w 495300"/>
                      <a:gd name="connsiteY4" fmla="*/ 0 h 1482329"/>
                      <a:gd name="connsiteX0" fmla="*/ 119063 w 503635"/>
                      <a:gd name="connsiteY0" fmla="*/ 0 h 1484710"/>
                      <a:gd name="connsiteX1" fmla="*/ 503635 w 503635"/>
                      <a:gd name="connsiteY1" fmla="*/ 7144 h 1484710"/>
                      <a:gd name="connsiteX2" fmla="*/ 377428 w 503635"/>
                      <a:gd name="connsiteY2" fmla="*/ 1337072 h 1484710"/>
                      <a:gd name="connsiteX3" fmla="*/ 0 w 503635"/>
                      <a:gd name="connsiteY3" fmla="*/ 1484710 h 1484710"/>
                      <a:gd name="connsiteX4" fmla="*/ 119063 w 503635"/>
                      <a:gd name="connsiteY4" fmla="*/ 0 h 1484710"/>
                      <a:gd name="connsiteX0" fmla="*/ 114301 w 503635"/>
                      <a:gd name="connsiteY0" fmla="*/ 0 h 1483519"/>
                      <a:gd name="connsiteX1" fmla="*/ 503635 w 503635"/>
                      <a:gd name="connsiteY1" fmla="*/ 5953 h 1483519"/>
                      <a:gd name="connsiteX2" fmla="*/ 377428 w 503635"/>
                      <a:gd name="connsiteY2" fmla="*/ 1335881 h 1483519"/>
                      <a:gd name="connsiteX3" fmla="*/ 0 w 503635"/>
                      <a:gd name="connsiteY3" fmla="*/ 1483519 h 1483519"/>
                      <a:gd name="connsiteX4" fmla="*/ 114301 w 503635"/>
                      <a:gd name="connsiteY4" fmla="*/ 0 h 1483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3635" h="1483519">
                        <a:moveTo>
                          <a:pt x="114301" y="0"/>
                        </a:moveTo>
                        <a:lnTo>
                          <a:pt x="503635" y="5953"/>
                        </a:lnTo>
                        <a:lnTo>
                          <a:pt x="377428" y="1335881"/>
                        </a:lnTo>
                        <a:lnTo>
                          <a:pt x="0" y="1483519"/>
                        </a:lnTo>
                        <a:lnTo>
                          <a:pt x="1143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3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3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635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71" name="四角形: 角を丸くする 70">
                    <a:extLst>
                      <a:ext uri="{FF2B5EF4-FFF2-40B4-BE49-F238E27FC236}">
                        <a16:creationId xmlns:a16="http://schemas.microsoft.com/office/drawing/2014/main" id="{F613D7D9-5F96-3EE4-FF12-2784DB186A03}"/>
                      </a:ext>
                    </a:extLst>
                  </p:cNvPr>
                  <p:cNvSpPr/>
                  <p:nvPr/>
                </p:nvSpPr>
                <p:spPr>
                  <a:xfrm rot="211170">
                    <a:off x="2970204" y="4939339"/>
                    <a:ext cx="45719" cy="135082"/>
                  </a:xfrm>
                  <a:prstGeom prst="roundRect">
                    <a:avLst/>
                  </a:prstGeom>
                  <a:solidFill>
                    <a:srgbClr val="7F6000">
                      <a:alpha val="40000"/>
                    </a:srgbClr>
                  </a:solidFill>
                  <a:ln w="317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2" name="四角形: 角を丸くする 71">
                    <a:extLst>
                      <a:ext uri="{FF2B5EF4-FFF2-40B4-BE49-F238E27FC236}">
                        <a16:creationId xmlns:a16="http://schemas.microsoft.com/office/drawing/2014/main" id="{A2533D86-75B7-287B-CFA3-C5F2CA0A9F8D}"/>
                      </a:ext>
                    </a:extLst>
                  </p:cNvPr>
                  <p:cNvSpPr/>
                  <p:nvPr/>
                </p:nvSpPr>
                <p:spPr>
                  <a:xfrm rot="236866">
                    <a:off x="3759972" y="4757823"/>
                    <a:ext cx="28388" cy="83875"/>
                  </a:xfrm>
                  <a:prstGeom prst="roundRect">
                    <a:avLst/>
                  </a:prstGeom>
                  <a:solidFill>
                    <a:srgbClr val="7F6000">
                      <a:alpha val="40000"/>
                    </a:srgbClr>
                  </a:solidFill>
                  <a:ln w="317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3" name="フリーフォーム: 図形 72">
                    <a:extLst>
                      <a:ext uri="{FF2B5EF4-FFF2-40B4-BE49-F238E27FC236}">
                        <a16:creationId xmlns:a16="http://schemas.microsoft.com/office/drawing/2014/main" id="{A7E8BF9A-D460-9193-D525-E0F0B64F931E}"/>
                      </a:ext>
                    </a:extLst>
                  </p:cNvPr>
                  <p:cNvSpPr/>
                  <p:nvPr/>
                </p:nvSpPr>
                <p:spPr>
                  <a:xfrm>
                    <a:off x="3390900" y="5438775"/>
                    <a:ext cx="448866" cy="203597"/>
                  </a:xfrm>
                  <a:custGeom>
                    <a:avLst/>
                    <a:gdLst>
                      <a:gd name="connsiteX0" fmla="*/ 369094 w 448866"/>
                      <a:gd name="connsiteY0" fmla="*/ 0 h 203597"/>
                      <a:gd name="connsiteX1" fmla="*/ 448866 w 448866"/>
                      <a:gd name="connsiteY1" fmla="*/ 19050 h 203597"/>
                      <a:gd name="connsiteX2" fmla="*/ 0 w 448866"/>
                      <a:gd name="connsiteY2" fmla="*/ 203597 h 203597"/>
                      <a:gd name="connsiteX3" fmla="*/ 5953 w 448866"/>
                      <a:gd name="connsiteY3" fmla="*/ 140494 h 203597"/>
                      <a:gd name="connsiteX4" fmla="*/ 369094 w 448866"/>
                      <a:gd name="connsiteY4" fmla="*/ 0 h 203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8866" h="203597">
                        <a:moveTo>
                          <a:pt x="369094" y="0"/>
                        </a:moveTo>
                        <a:lnTo>
                          <a:pt x="448866" y="19050"/>
                        </a:lnTo>
                        <a:lnTo>
                          <a:pt x="0" y="203597"/>
                        </a:lnTo>
                        <a:lnTo>
                          <a:pt x="5953" y="140494"/>
                        </a:lnTo>
                        <a:lnTo>
                          <a:pt x="369094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F6000">
                          <a:shade val="30000"/>
                          <a:satMod val="115000"/>
                        </a:srgbClr>
                      </a:gs>
                      <a:gs pos="50000">
                        <a:srgbClr val="7F6000">
                          <a:shade val="67500"/>
                          <a:satMod val="115000"/>
                        </a:srgbClr>
                      </a:gs>
                      <a:gs pos="100000">
                        <a:srgbClr val="7F6000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4" name="フリーフォーム: 図形 73">
                    <a:extLst>
                      <a:ext uri="{FF2B5EF4-FFF2-40B4-BE49-F238E27FC236}">
                        <a16:creationId xmlns:a16="http://schemas.microsoft.com/office/drawing/2014/main" id="{046F5885-F2CF-500C-F02A-EA313041BFEB}"/>
                      </a:ext>
                    </a:extLst>
                  </p:cNvPr>
                  <p:cNvSpPr/>
                  <p:nvPr/>
                </p:nvSpPr>
                <p:spPr>
                  <a:xfrm>
                    <a:off x="3764756" y="4107656"/>
                    <a:ext cx="213122" cy="1357313"/>
                  </a:xfrm>
                  <a:custGeom>
                    <a:avLst/>
                    <a:gdLst>
                      <a:gd name="connsiteX0" fmla="*/ 130969 w 213122"/>
                      <a:gd name="connsiteY0" fmla="*/ 0 h 1357313"/>
                      <a:gd name="connsiteX1" fmla="*/ 213122 w 213122"/>
                      <a:gd name="connsiteY1" fmla="*/ 8335 h 1357313"/>
                      <a:gd name="connsiteX2" fmla="*/ 91678 w 213122"/>
                      <a:gd name="connsiteY2" fmla="*/ 1357313 h 1357313"/>
                      <a:gd name="connsiteX3" fmla="*/ 0 w 213122"/>
                      <a:gd name="connsiteY3" fmla="*/ 1331119 h 1357313"/>
                      <a:gd name="connsiteX4" fmla="*/ 130969 w 213122"/>
                      <a:gd name="connsiteY4" fmla="*/ 0 h 1357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3122" h="1357313">
                        <a:moveTo>
                          <a:pt x="130969" y="0"/>
                        </a:moveTo>
                        <a:lnTo>
                          <a:pt x="213122" y="8335"/>
                        </a:lnTo>
                        <a:lnTo>
                          <a:pt x="91678" y="1357313"/>
                        </a:lnTo>
                        <a:lnTo>
                          <a:pt x="0" y="1331119"/>
                        </a:lnTo>
                        <a:lnTo>
                          <a:pt x="13096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F6000">
                          <a:shade val="30000"/>
                          <a:satMod val="115000"/>
                        </a:srgbClr>
                      </a:gs>
                      <a:gs pos="50000">
                        <a:srgbClr val="7F6000">
                          <a:shade val="67500"/>
                          <a:satMod val="115000"/>
                        </a:srgbClr>
                      </a:gs>
                      <a:gs pos="100000">
                        <a:srgbClr val="7F60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7" name="グループ化 26">
                  <a:extLst>
                    <a:ext uri="{FF2B5EF4-FFF2-40B4-BE49-F238E27FC236}">
                      <a16:creationId xmlns:a16="http://schemas.microsoft.com/office/drawing/2014/main" id="{A51E6167-405C-29EF-D330-9024D057C6BC}"/>
                    </a:ext>
                  </a:extLst>
                </p:cNvPr>
                <p:cNvGrpSpPr/>
                <p:nvPr/>
              </p:nvGrpSpPr>
              <p:grpSpPr>
                <a:xfrm>
                  <a:off x="2054578" y="5901831"/>
                  <a:ext cx="4885575" cy="875207"/>
                  <a:chOff x="2054578" y="5901831"/>
                  <a:chExt cx="4885575" cy="875207"/>
                </a:xfrm>
              </p:grpSpPr>
              <p:sp>
                <p:nvSpPr>
                  <p:cNvPr id="54" name="フリーフォーム: 図形 53">
                    <a:extLst>
                      <a:ext uri="{FF2B5EF4-FFF2-40B4-BE49-F238E27FC236}">
                        <a16:creationId xmlns:a16="http://schemas.microsoft.com/office/drawing/2014/main" id="{F4E21E5F-2C41-2D21-FD54-C6F3E5CC8322}"/>
                      </a:ext>
                    </a:extLst>
                  </p:cNvPr>
                  <p:cNvSpPr/>
                  <p:nvPr/>
                </p:nvSpPr>
                <p:spPr>
                  <a:xfrm>
                    <a:off x="2054578" y="5901831"/>
                    <a:ext cx="4885575" cy="875207"/>
                  </a:xfrm>
                  <a:custGeom>
                    <a:avLst/>
                    <a:gdLst>
                      <a:gd name="connsiteX0" fmla="*/ 4312885 w 4885575"/>
                      <a:gd name="connsiteY0" fmla="*/ 476347 h 875207"/>
                      <a:gd name="connsiteX1" fmla="*/ 4885575 w 4885575"/>
                      <a:gd name="connsiteY1" fmla="*/ 875207 h 875207"/>
                      <a:gd name="connsiteX2" fmla="*/ 11289 w 4885575"/>
                      <a:gd name="connsiteY2" fmla="*/ 573476 h 875207"/>
                      <a:gd name="connsiteX3" fmla="*/ 0 w 4885575"/>
                      <a:gd name="connsiteY3" fmla="*/ 0 h 875207"/>
                      <a:gd name="connsiteX4" fmla="*/ 4312885 w 4885575"/>
                      <a:gd name="connsiteY4" fmla="*/ 476347 h 875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85575" h="875207">
                        <a:moveTo>
                          <a:pt x="4312885" y="476347"/>
                        </a:moveTo>
                        <a:lnTo>
                          <a:pt x="4885575" y="875207"/>
                        </a:lnTo>
                        <a:lnTo>
                          <a:pt x="11289" y="573476"/>
                        </a:lnTo>
                        <a:lnTo>
                          <a:pt x="0" y="0"/>
                        </a:lnTo>
                        <a:lnTo>
                          <a:pt x="4312885" y="476347"/>
                        </a:lnTo>
                        <a:close/>
                      </a:path>
                    </a:pathLst>
                  </a:custGeom>
                  <a:solidFill>
                    <a:srgbClr val="EDEDED">
                      <a:alpha val="6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55" name="直線コネクタ 54">
                    <a:extLst>
                      <a:ext uri="{FF2B5EF4-FFF2-40B4-BE49-F238E27FC236}">
                        <a16:creationId xmlns:a16="http://schemas.microsoft.com/office/drawing/2014/main" id="{820A65B3-814F-F401-EA69-EC047E26A1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47152" y="6330881"/>
                    <a:ext cx="244051" cy="388433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線コネクタ 55">
                    <a:extLst>
                      <a:ext uri="{FF2B5EF4-FFF2-40B4-BE49-F238E27FC236}">
                        <a16:creationId xmlns:a16="http://schemas.microsoft.com/office/drawing/2014/main" id="{FC9FB13F-2AEF-2FBB-F24C-FBC16F94760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29064" y="6280823"/>
                    <a:ext cx="137372" cy="4104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直線コネクタ 56">
                    <a:extLst>
                      <a:ext uri="{FF2B5EF4-FFF2-40B4-BE49-F238E27FC236}">
                        <a16:creationId xmlns:a16="http://schemas.microsoft.com/office/drawing/2014/main" id="{F64EE65D-D894-72A0-470D-EF3BDC6535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02916" y="6247293"/>
                    <a:ext cx="12451" cy="44401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直線コネクタ 57">
                    <a:extLst>
                      <a:ext uri="{FF2B5EF4-FFF2-40B4-BE49-F238E27FC236}">
                        <a16:creationId xmlns:a16="http://schemas.microsoft.com/office/drawing/2014/main" id="{B3D6381A-4DB4-382C-0BAB-B3B9EA174A6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821546" y="6220186"/>
                    <a:ext cx="46639" cy="449174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直線コネクタ 58">
                    <a:extLst>
                      <a:ext uri="{FF2B5EF4-FFF2-40B4-BE49-F238E27FC236}">
                        <a16:creationId xmlns:a16="http://schemas.microsoft.com/office/drawing/2014/main" id="{DFA71669-98FC-E8DC-027D-E4DA0B0F860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00224" y="6186136"/>
                    <a:ext cx="135892" cy="4311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直線コネクタ 59">
                    <a:extLst>
                      <a:ext uri="{FF2B5EF4-FFF2-40B4-BE49-F238E27FC236}">
                        <a16:creationId xmlns:a16="http://schemas.microsoft.com/office/drawing/2014/main" id="{28D29D40-AD5E-627B-EAC6-67D31EE49B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023645" y="6144587"/>
                    <a:ext cx="233810" cy="44137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直線コネクタ 60">
                    <a:extLst>
                      <a:ext uri="{FF2B5EF4-FFF2-40B4-BE49-F238E27FC236}">
                        <a16:creationId xmlns:a16="http://schemas.microsoft.com/office/drawing/2014/main" id="{2CDB39EE-5A2A-526B-C65F-80E5099DE3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602482" y="6107020"/>
                    <a:ext cx="318549" cy="447721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直線コネクタ 61">
                    <a:extLst>
                      <a:ext uri="{FF2B5EF4-FFF2-40B4-BE49-F238E27FC236}">
                        <a16:creationId xmlns:a16="http://schemas.microsoft.com/office/drawing/2014/main" id="{E8DD9432-A81E-52A2-3089-FBB54E233D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094269" y="6066681"/>
                    <a:ext cx="438969" cy="4584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コネクタ 62">
                    <a:extLst>
                      <a:ext uri="{FF2B5EF4-FFF2-40B4-BE49-F238E27FC236}">
                        <a16:creationId xmlns:a16="http://schemas.microsoft.com/office/drawing/2014/main" id="{E1EAD8BC-AE84-7072-A481-7D048288B60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488961" y="6036137"/>
                    <a:ext cx="621679" cy="44992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直線コネクタ 63">
                    <a:extLst>
                      <a:ext uri="{FF2B5EF4-FFF2-40B4-BE49-F238E27FC236}">
                        <a16:creationId xmlns:a16="http://schemas.microsoft.com/office/drawing/2014/main" id="{D03C3155-C2EF-95D6-0B3E-82095EB05BF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087764" y="5978988"/>
                    <a:ext cx="572041" cy="36044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8" name="フリーフォーム: 図形 27">
                  <a:extLst>
                    <a:ext uri="{FF2B5EF4-FFF2-40B4-BE49-F238E27FC236}">
                      <a16:creationId xmlns:a16="http://schemas.microsoft.com/office/drawing/2014/main" id="{67D32549-A2AA-292B-7261-F7FC9CC574FE}"/>
                    </a:ext>
                  </a:extLst>
                </p:cNvPr>
                <p:cNvSpPr/>
                <p:nvPr/>
              </p:nvSpPr>
              <p:spPr>
                <a:xfrm>
                  <a:off x="5743575" y="5772150"/>
                  <a:ext cx="1193006" cy="1004888"/>
                </a:xfrm>
                <a:custGeom>
                  <a:avLst/>
                  <a:gdLst>
                    <a:gd name="connsiteX0" fmla="*/ 0 w 1193006"/>
                    <a:gd name="connsiteY0" fmla="*/ 183356 h 1004888"/>
                    <a:gd name="connsiteX1" fmla="*/ 357188 w 1193006"/>
                    <a:gd name="connsiteY1" fmla="*/ 466725 h 1004888"/>
                    <a:gd name="connsiteX2" fmla="*/ 392906 w 1193006"/>
                    <a:gd name="connsiteY2" fmla="*/ 464344 h 1004888"/>
                    <a:gd name="connsiteX3" fmla="*/ 1172766 w 1193006"/>
                    <a:gd name="connsiteY3" fmla="*/ 1004888 h 1004888"/>
                    <a:gd name="connsiteX4" fmla="*/ 1193006 w 1193006"/>
                    <a:gd name="connsiteY4" fmla="*/ 583406 h 1004888"/>
                    <a:gd name="connsiteX5" fmla="*/ 642938 w 1193006"/>
                    <a:gd name="connsiteY5" fmla="*/ 251222 h 1004888"/>
                    <a:gd name="connsiteX6" fmla="*/ 428625 w 1193006"/>
                    <a:gd name="connsiteY6" fmla="*/ 278606 h 1004888"/>
                    <a:gd name="connsiteX7" fmla="*/ 3572 w 1193006"/>
                    <a:gd name="connsiteY7" fmla="*/ 0 h 1004888"/>
                    <a:gd name="connsiteX8" fmla="*/ 0 w 1193006"/>
                    <a:gd name="connsiteY8" fmla="*/ 183356 h 1004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93006" h="1004888">
                      <a:moveTo>
                        <a:pt x="0" y="183356"/>
                      </a:moveTo>
                      <a:lnTo>
                        <a:pt x="357188" y="466725"/>
                      </a:lnTo>
                      <a:lnTo>
                        <a:pt x="392906" y="464344"/>
                      </a:lnTo>
                      <a:lnTo>
                        <a:pt x="1172766" y="1004888"/>
                      </a:lnTo>
                      <a:lnTo>
                        <a:pt x="1193006" y="583406"/>
                      </a:lnTo>
                      <a:lnTo>
                        <a:pt x="642938" y="251222"/>
                      </a:lnTo>
                      <a:lnTo>
                        <a:pt x="428625" y="278606"/>
                      </a:lnTo>
                      <a:lnTo>
                        <a:pt x="3572" y="0"/>
                      </a:lnTo>
                      <a:cubicBezTo>
                        <a:pt x="2381" y="61119"/>
                        <a:pt x="1191" y="122237"/>
                        <a:pt x="0" y="18335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7F6000">
                        <a:shade val="30000"/>
                        <a:satMod val="115000"/>
                      </a:srgbClr>
                    </a:gs>
                    <a:gs pos="50000">
                      <a:srgbClr val="7F6000">
                        <a:shade val="67500"/>
                        <a:satMod val="115000"/>
                      </a:srgbClr>
                    </a:gs>
                    <a:gs pos="100000">
                      <a:srgbClr val="7F6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フリーフォーム: 図形 28">
                  <a:extLst>
                    <a:ext uri="{FF2B5EF4-FFF2-40B4-BE49-F238E27FC236}">
                      <a16:creationId xmlns:a16="http://schemas.microsoft.com/office/drawing/2014/main" id="{D2A0A34A-C8C0-8E1F-55FA-F443F323262E}"/>
                    </a:ext>
                  </a:extLst>
                </p:cNvPr>
                <p:cNvSpPr/>
                <p:nvPr/>
              </p:nvSpPr>
              <p:spPr>
                <a:xfrm>
                  <a:off x="5746173" y="2478232"/>
                  <a:ext cx="322118" cy="3283310"/>
                </a:xfrm>
                <a:custGeom>
                  <a:avLst/>
                  <a:gdLst>
                    <a:gd name="connsiteX0" fmla="*/ 322118 w 322118"/>
                    <a:gd name="connsiteY0" fmla="*/ 0 h 3309504"/>
                    <a:gd name="connsiteX1" fmla="*/ 0 w 322118"/>
                    <a:gd name="connsiteY1" fmla="*/ 3309504 h 3309504"/>
                    <a:gd name="connsiteX0" fmla="*/ 319737 w 319737"/>
                    <a:gd name="connsiteY0" fmla="*/ 0 h 3273785"/>
                    <a:gd name="connsiteX1" fmla="*/ 0 w 319737"/>
                    <a:gd name="connsiteY1" fmla="*/ 3273785 h 3273785"/>
                    <a:gd name="connsiteX0" fmla="*/ 322118 w 322118"/>
                    <a:gd name="connsiteY0" fmla="*/ 0 h 3283310"/>
                    <a:gd name="connsiteX1" fmla="*/ 0 w 322118"/>
                    <a:gd name="connsiteY1" fmla="*/ 3283310 h 3283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2118" h="3283310">
                      <a:moveTo>
                        <a:pt x="322118" y="0"/>
                      </a:moveTo>
                      <a:cubicBezTo>
                        <a:pt x="214745" y="1103168"/>
                        <a:pt x="107373" y="2180142"/>
                        <a:pt x="0" y="328331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フリーフォーム: 図形 29">
                  <a:extLst>
                    <a:ext uri="{FF2B5EF4-FFF2-40B4-BE49-F238E27FC236}">
                      <a16:creationId xmlns:a16="http://schemas.microsoft.com/office/drawing/2014/main" id="{CBD9B111-5F1C-6D8E-FBCC-2F48F6A9049B}"/>
                    </a:ext>
                  </a:extLst>
                </p:cNvPr>
                <p:cNvSpPr/>
                <p:nvPr/>
              </p:nvSpPr>
              <p:spPr>
                <a:xfrm>
                  <a:off x="3350419" y="2450306"/>
                  <a:ext cx="82153" cy="981075"/>
                </a:xfrm>
                <a:custGeom>
                  <a:avLst/>
                  <a:gdLst>
                    <a:gd name="connsiteX0" fmla="*/ 82153 w 82153"/>
                    <a:gd name="connsiteY0" fmla="*/ 0 h 981075"/>
                    <a:gd name="connsiteX1" fmla="*/ 0 w 82153"/>
                    <a:gd name="connsiteY1" fmla="*/ 981075 h 981075"/>
                    <a:gd name="connsiteX2" fmla="*/ 0 w 82153"/>
                    <a:gd name="connsiteY2" fmla="*/ 981075 h 981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2153" h="981075">
                      <a:moveTo>
                        <a:pt x="82153" y="0"/>
                      </a:moveTo>
                      <a:lnTo>
                        <a:pt x="0" y="981075"/>
                      </a:lnTo>
                      <a:lnTo>
                        <a:pt x="0" y="981075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31" name="グループ化 30">
                  <a:extLst>
                    <a:ext uri="{FF2B5EF4-FFF2-40B4-BE49-F238E27FC236}">
                      <a16:creationId xmlns:a16="http://schemas.microsoft.com/office/drawing/2014/main" id="{A74C16D4-CA2A-639C-6DA1-C08465421961}"/>
                    </a:ext>
                  </a:extLst>
                </p:cNvPr>
                <p:cNvGrpSpPr/>
                <p:nvPr/>
              </p:nvGrpSpPr>
              <p:grpSpPr>
                <a:xfrm>
                  <a:off x="2934500" y="2806659"/>
                  <a:ext cx="1112190" cy="1148908"/>
                  <a:chOff x="2934500" y="2806659"/>
                  <a:chExt cx="1112190" cy="1148908"/>
                </a:xfrm>
              </p:grpSpPr>
              <p:grpSp>
                <p:nvGrpSpPr>
                  <p:cNvPr id="32" name="グループ化 31">
                    <a:extLst>
                      <a:ext uri="{FF2B5EF4-FFF2-40B4-BE49-F238E27FC236}">
                        <a16:creationId xmlns:a16="http://schemas.microsoft.com/office/drawing/2014/main" id="{1A857899-1557-C81A-F915-A2F5966FAED1}"/>
                      </a:ext>
                    </a:extLst>
                  </p:cNvPr>
                  <p:cNvGrpSpPr/>
                  <p:nvPr/>
                </p:nvGrpSpPr>
                <p:grpSpPr>
                  <a:xfrm>
                    <a:off x="3051627" y="3369923"/>
                    <a:ext cx="558741" cy="585644"/>
                    <a:chOff x="3056592" y="3369531"/>
                    <a:chExt cx="558741" cy="585644"/>
                  </a:xfrm>
                </p:grpSpPr>
                <p:sp>
                  <p:nvSpPr>
                    <p:cNvPr id="52" name="フリーフォーム: 図形 51">
                      <a:extLst>
                        <a:ext uri="{FF2B5EF4-FFF2-40B4-BE49-F238E27FC236}">
                          <a16:creationId xmlns:a16="http://schemas.microsoft.com/office/drawing/2014/main" id="{9905BCA4-BE97-3B3B-7B78-35628895A1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59020" y="3369531"/>
                      <a:ext cx="556313" cy="585644"/>
                    </a:xfrm>
                    <a:custGeom>
                      <a:avLst/>
                      <a:gdLst>
                        <a:gd name="connsiteX0" fmla="*/ 165577 w 552051"/>
                        <a:gd name="connsiteY0" fmla="*/ 563003 h 586386"/>
                        <a:gd name="connsiteX1" fmla="*/ 11987 w 552051"/>
                        <a:gd name="connsiteY1" fmla="*/ 391553 h 586386"/>
                        <a:gd name="connsiteX2" fmla="*/ 16749 w 552051"/>
                        <a:gd name="connsiteY2" fmla="*/ 185575 h 586386"/>
                        <a:gd name="connsiteX3" fmla="*/ 70327 w 552051"/>
                        <a:gd name="connsiteY3" fmla="*/ 116518 h 586386"/>
                        <a:gd name="connsiteX4" fmla="*/ 225109 w 552051"/>
                        <a:gd name="connsiteY4" fmla="*/ 74846 h 586386"/>
                        <a:gd name="connsiteX5" fmla="*/ 345362 w 552051"/>
                        <a:gd name="connsiteY5" fmla="*/ 64131 h 586386"/>
                        <a:gd name="connsiteX6" fmla="*/ 408465 w 552051"/>
                        <a:gd name="connsiteY6" fmla="*/ 5790 h 586386"/>
                        <a:gd name="connsiteX7" fmla="*/ 432277 w 552051"/>
                        <a:gd name="connsiteY7" fmla="*/ 8171 h 586386"/>
                        <a:gd name="connsiteX8" fmla="*/ 484665 w 552051"/>
                        <a:gd name="connsiteY8" fmla="*/ 59368 h 586386"/>
                        <a:gd name="connsiteX9" fmla="*/ 535862 w 552051"/>
                        <a:gd name="connsiteY9" fmla="*/ 89134 h 586386"/>
                        <a:gd name="connsiteX10" fmla="*/ 526337 w 552051"/>
                        <a:gd name="connsiteY10" fmla="*/ 108184 h 586386"/>
                        <a:gd name="connsiteX11" fmla="*/ 509668 w 552051"/>
                        <a:gd name="connsiteY11" fmla="*/ 160571 h 586386"/>
                        <a:gd name="connsiteX12" fmla="*/ 528718 w 552051"/>
                        <a:gd name="connsiteY12" fmla="*/ 241534 h 586386"/>
                        <a:gd name="connsiteX13" fmla="*/ 551340 w 552051"/>
                        <a:gd name="connsiteY13" fmla="*/ 360596 h 586386"/>
                        <a:gd name="connsiteX14" fmla="*/ 500143 w 552051"/>
                        <a:gd name="connsiteY14" fmla="*/ 487993 h 586386"/>
                        <a:gd name="connsiteX15" fmla="*/ 423943 w 552051"/>
                        <a:gd name="connsiteY15" fmla="*/ 568956 h 586386"/>
                        <a:gd name="connsiteX16" fmla="*/ 370365 w 552051"/>
                        <a:gd name="connsiteY16" fmla="*/ 585625 h 586386"/>
                        <a:gd name="connsiteX17" fmla="*/ 165577 w 552051"/>
                        <a:gd name="connsiteY17" fmla="*/ 563003 h 586386"/>
                        <a:gd name="connsiteX0" fmla="*/ 166705 w 553179"/>
                        <a:gd name="connsiteY0" fmla="*/ 563003 h 586386"/>
                        <a:gd name="connsiteX1" fmla="*/ 13115 w 553179"/>
                        <a:gd name="connsiteY1" fmla="*/ 391553 h 586386"/>
                        <a:gd name="connsiteX2" fmla="*/ 17877 w 553179"/>
                        <a:gd name="connsiteY2" fmla="*/ 185575 h 586386"/>
                        <a:gd name="connsiteX3" fmla="*/ 97649 w 553179"/>
                        <a:gd name="connsiteY3" fmla="*/ 101040 h 586386"/>
                        <a:gd name="connsiteX4" fmla="*/ 226237 w 553179"/>
                        <a:gd name="connsiteY4" fmla="*/ 74846 h 586386"/>
                        <a:gd name="connsiteX5" fmla="*/ 346490 w 553179"/>
                        <a:gd name="connsiteY5" fmla="*/ 64131 h 586386"/>
                        <a:gd name="connsiteX6" fmla="*/ 409593 w 553179"/>
                        <a:gd name="connsiteY6" fmla="*/ 5790 h 586386"/>
                        <a:gd name="connsiteX7" fmla="*/ 433405 w 553179"/>
                        <a:gd name="connsiteY7" fmla="*/ 8171 h 586386"/>
                        <a:gd name="connsiteX8" fmla="*/ 485793 w 553179"/>
                        <a:gd name="connsiteY8" fmla="*/ 59368 h 586386"/>
                        <a:gd name="connsiteX9" fmla="*/ 536990 w 553179"/>
                        <a:gd name="connsiteY9" fmla="*/ 89134 h 586386"/>
                        <a:gd name="connsiteX10" fmla="*/ 527465 w 553179"/>
                        <a:gd name="connsiteY10" fmla="*/ 108184 h 586386"/>
                        <a:gd name="connsiteX11" fmla="*/ 510796 w 553179"/>
                        <a:gd name="connsiteY11" fmla="*/ 160571 h 586386"/>
                        <a:gd name="connsiteX12" fmla="*/ 529846 w 553179"/>
                        <a:gd name="connsiteY12" fmla="*/ 241534 h 586386"/>
                        <a:gd name="connsiteX13" fmla="*/ 552468 w 553179"/>
                        <a:gd name="connsiteY13" fmla="*/ 360596 h 586386"/>
                        <a:gd name="connsiteX14" fmla="*/ 501271 w 553179"/>
                        <a:gd name="connsiteY14" fmla="*/ 487993 h 586386"/>
                        <a:gd name="connsiteX15" fmla="*/ 425071 w 553179"/>
                        <a:gd name="connsiteY15" fmla="*/ 568956 h 586386"/>
                        <a:gd name="connsiteX16" fmla="*/ 371493 w 553179"/>
                        <a:gd name="connsiteY16" fmla="*/ 585625 h 586386"/>
                        <a:gd name="connsiteX17" fmla="*/ 166705 w 553179"/>
                        <a:gd name="connsiteY17" fmla="*/ 563003 h 586386"/>
                        <a:gd name="connsiteX0" fmla="*/ 171169 w 557643"/>
                        <a:gd name="connsiteY0" fmla="*/ 563003 h 586386"/>
                        <a:gd name="connsiteX1" fmla="*/ 17579 w 557643"/>
                        <a:gd name="connsiteY1" fmla="*/ 391553 h 586386"/>
                        <a:gd name="connsiteX2" fmla="*/ 12816 w 557643"/>
                        <a:gd name="connsiteY2" fmla="*/ 215340 h 586386"/>
                        <a:gd name="connsiteX3" fmla="*/ 102113 w 557643"/>
                        <a:gd name="connsiteY3" fmla="*/ 101040 h 586386"/>
                        <a:gd name="connsiteX4" fmla="*/ 230701 w 557643"/>
                        <a:gd name="connsiteY4" fmla="*/ 74846 h 586386"/>
                        <a:gd name="connsiteX5" fmla="*/ 350954 w 557643"/>
                        <a:gd name="connsiteY5" fmla="*/ 64131 h 586386"/>
                        <a:gd name="connsiteX6" fmla="*/ 414057 w 557643"/>
                        <a:gd name="connsiteY6" fmla="*/ 5790 h 586386"/>
                        <a:gd name="connsiteX7" fmla="*/ 437869 w 557643"/>
                        <a:gd name="connsiteY7" fmla="*/ 8171 h 586386"/>
                        <a:gd name="connsiteX8" fmla="*/ 490257 w 557643"/>
                        <a:gd name="connsiteY8" fmla="*/ 59368 h 586386"/>
                        <a:gd name="connsiteX9" fmla="*/ 541454 w 557643"/>
                        <a:gd name="connsiteY9" fmla="*/ 89134 h 586386"/>
                        <a:gd name="connsiteX10" fmla="*/ 531929 w 557643"/>
                        <a:gd name="connsiteY10" fmla="*/ 108184 h 586386"/>
                        <a:gd name="connsiteX11" fmla="*/ 515260 w 557643"/>
                        <a:gd name="connsiteY11" fmla="*/ 160571 h 586386"/>
                        <a:gd name="connsiteX12" fmla="*/ 534310 w 557643"/>
                        <a:gd name="connsiteY12" fmla="*/ 241534 h 586386"/>
                        <a:gd name="connsiteX13" fmla="*/ 556932 w 557643"/>
                        <a:gd name="connsiteY13" fmla="*/ 360596 h 586386"/>
                        <a:gd name="connsiteX14" fmla="*/ 505735 w 557643"/>
                        <a:gd name="connsiteY14" fmla="*/ 487993 h 586386"/>
                        <a:gd name="connsiteX15" fmla="*/ 429535 w 557643"/>
                        <a:gd name="connsiteY15" fmla="*/ 568956 h 586386"/>
                        <a:gd name="connsiteX16" fmla="*/ 375957 w 557643"/>
                        <a:gd name="connsiteY16" fmla="*/ 585625 h 586386"/>
                        <a:gd name="connsiteX17" fmla="*/ 171169 w 557643"/>
                        <a:gd name="connsiteY17" fmla="*/ 563003 h 586386"/>
                        <a:gd name="connsiteX0" fmla="*/ 171604 w 558078"/>
                        <a:gd name="connsiteY0" fmla="*/ 563003 h 586386"/>
                        <a:gd name="connsiteX1" fmla="*/ 18014 w 558078"/>
                        <a:gd name="connsiteY1" fmla="*/ 391553 h 586386"/>
                        <a:gd name="connsiteX2" fmla="*/ 13251 w 558078"/>
                        <a:gd name="connsiteY2" fmla="*/ 215340 h 586386"/>
                        <a:gd name="connsiteX3" fmla="*/ 102548 w 558078"/>
                        <a:gd name="connsiteY3" fmla="*/ 101040 h 586386"/>
                        <a:gd name="connsiteX4" fmla="*/ 231136 w 558078"/>
                        <a:gd name="connsiteY4" fmla="*/ 74846 h 586386"/>
                        <a:gd name="connsiteX5" fmla="*/ 351389 w 558078"/>
                        <a:gd name="connsiteY5" fmla="*/ 64131 h 586386"/>
                        <a:gd name="connsiteX6" fmla="*/ 414492 w 558078"/>
                        <a:gd name="connsiteY6" fmla="*/ 5790 h 586386"/>
                        <a:gd name="connsiteX7" fmla="*/ 438304 w 558078"/>
                        <a:gd name="connsiteY7" fmla="*/ 8171 h 586386"/>
                        <a:gd name="connsiteX8" fmla="*/ 490692 w 558078"/>
                        <a:gd name="connsiteY8" fmla="*/ 59368 h 586386"/>
                        <a:gd name="connsiteX9" fmla="*/ 541889 w 558078"/>
                        <a:gd name="connsiteY9" fmla="*/ 89134 h 586386"/>
                        <a:gd name="connsiteX10" fmla="*/ 532364 w 558078"/>
                        <a:gd name="connsiteY10" fmla="*/ 108184 h 586386"/>
                        <a:gd name="connsiteX11" fmla="*/ 515695 w 558078"/>
                        <a:gd name="connsiteY11" fmla="*/ 160571 h 586386"/>
                        <a:gd name="connsiteX12" fmla="*/ 534745 w 558078"/>
                        <a:gd name="connsiteY12" fmla="*/ 241534 h 586386"/>
                        <a:gd name="connsiteX13" fmla="*/ 557367 w 558078"/>
                        <a:gd name="connsiteY13" fmla="*/ 360596 h 586386"/>
                        <a:gd name="connsiteX14" fmla="*/ 506170 w 558078"/>
                        <a:gd name="connsiteY14" fmla="*/ 487993 h 586386"/>
                        <a:gd name="connsiteX15" fmla="*/ 429970 w 558078"/>
                        <a:gd name="connsiteY15" fmla="*/ 568956 h 586386"/>
                        <a:gd name="connsiteX16" fmla="*/ 376392 w 558078"/>
                        <a:gd name="connsiteY16" fmla="*/ 585625 h 586386"/>
                        <a:gd name="connsiteX17" fmla="*/ 171604 w 558078"/>
                        <a:gd name="connsiteY17" fmla="*/ 563003 h 586386"/>
                        <a:gd name="connsiteX0" fmla="*/ 171604 w 558078"/>
                        <a:gd name="connsiteY0" fmla="*/ 563003 h 586386"/>
                        <a:gd name="connsiteX1" fmla="*/ 18014 w 558078"/>
                        <a:gd name="connsiteY1" fmla="*/ 391553 h 586386"/>
                        <a:gd name="connsiteX2" fmla="*/ 13251 w 558078"/>
                        <a:gd name="connsiteY2" fmla="*/ 215340 h 586386"/>
                        <a:gd name="connsiteX3" fmla="*/ 102548 w 558078"/>
                        <a:gd name="connsiteY3" fmla="*/ 101040 h 586386"/>
                        <a:gd name="connsiteX4" fmla="*/ 231136 w 558078"/>
                        <a:gd name="connsiteY4" fmla="*/ 74846 h 586386"/>
                        <a:gd name="connsiteX5" fmla="*/ 351389 w 558078"/>
                        <a:gd name="connsiteY5" fmla="*/ 64131 h 586386"/>
                        <a:gd name="connsiteX6" fmla="*/ 414492 w 558078"/>
                        <a:gd name="connsiteY6" fmla="*/ 5790 h 586386"/>
                        <a:gd name="connsiteX7" fmla="*/ 438304 w 558078"/>
                        <a:gd name="connsiteY7" fmla="*/ 8171 h 586386"/>
                        <a:gd name="connsiteX8" fmla="*/ 490692 w 558078"/>
                        <a:gd name="connsiteY8" fmla="*/ 59368 h 586386"/>
                        <a:gd name="connsiteX9" fmla="*/ 541889 w 558078"/>
                        <a:gd name="connsiteY9" fmla="*/ 89134 h 586386"/>
                        <a:gd name="connsiteX10" fmla="*/ 532364 w 558078"/>
                        <a:gd name="connsiteY10" fmla="*/ 108184 h 586386"/>
                        <a:gd name="connsiteX11" fmla="*/ 515695 w 558078"/>
                        <a:gd name="connsiteY11" fmla="*/ 160571 h 586386"/>
                        <a:gd name="connsiteX12" fmla="*/ 534745 w 558078"/>
                        <a:gd name="connsiteY12" fmla="*/ 241534 h 586386"/>
                        <a:gd name="connsiteX13" fmla="*/ 557367 w 558078"/>
                        <a:gd name="connsiteY13" fmla="*/ 360596 h 586386"/>
                        <a:gd name="connsiteX14" fmla="*/ 506170 w 558078"/>
                        <a:gd name="connsiteY14" fmla="*/ 487993 h 586386"/>
                        <a:gd name="connsiteX15" fmla="*/ 429970 w 558078"/>
                        <a:gd name="connsiteY15" fmla="*/ 568956 h 586386"/>
                        <a:gd name="connsiteX16" fmla="*/ 376392 w 558078"/>
                        <a:gd name="connsiteY16" fmla="*/ 585625 h 586386"/>
                        <a:gd name="connsiteX17" fmla="*/ 171604 w 558078"/>
                        <a:gd name="connsiteY17" fmla="*/ 563003 h 586386"/>
                        <a:gd name="connsiteX0" fmla="*/ 171604 w 558078"/>
                        <a:gd name="connsiteY0" fmla="*/ 563003 h 586386"/>
                        <a:gd name="connsiteX1" fmla="*/ 18014 w 558078"/>
                        <a:gd name="connsiteY1" fmla="*/ 391553 h 586386"/>
                        <a:gd name="connsiteX2" fmla="*/ 13251 w 558078"/>
                        <a:gd name="connsiteY2" fmla="*/ 215340 h 586386"/>
                        <a:gd name="connsiteX3" fmla="*/ 102548 w 558078"/>
                        <a:gd name="connsiteY3" fmla="*/ 101040 h 586386"/>
                        <a:gd name="connsiteX4" fmla="*/ 231136 w 558078"/>
                        <a:gd name="connsiteY4" fmla="*/ 74846 h 586386"/>
                        <a:gd name="connsiteX5" fmla="*/ 351389 w 558078"/>
                        <a:gd name="connsiteY5" fmla="*/ 64131 h 586386"/>
                        <a:gd name="connsiteX6" fmla="*/ 414492 w 558078"/>
                        <a:gd name="connsiteY6" fmla="*/ 5790 h 586386"/>
                        <a:gd name="connsiteX7" fmla="*/ 438304 w 558078"/>
                        <a:gd name="connsiteY7" fmla="*/ 8171 h 586386"/>
                        <a:gd name="connsiteX8" fmla="*/ 490692 w 558078"/>
                        <a:gd name="connsiteY8" fmla="*/ 59368 h 586386"/>
                        <a:gd name="connsiteX9" fmla="*/ 541889 w 558078"/>
                        <a:gd name="connsiteY9" fmla="*/ 89134 h 586386"/>
                        <a:gd name="connsiteX10" fmla="*/ 532364 w 558078"/>
                        <a:gd name="connsiteY10" fmla="*/ 108184 h 586386"/>
                        <a:gd name="connsiteX11" fmla="*/ 515695 w 558078"/>
                        <a:gd name="connsiteY11" fmla="*/ 160571 h 586386"/>
                        <a:gd name="connsiteX12" fmla="*/ 534745 w 558078"/>
                        <a:gd name="connsiteY12" fmla="*/ 241534 h 586386"/>
                        <a:gd name="connsiteX13" fmla="*/ 557367 w 558078"/>
                        <a:gd name="connsiteY13" fmla="*/ 360596 h 586386"/>
                        <a:gd name="connsiteX14" fmla="*/ 506170 w 558078"/>
                        <a:gd name="connsiteY14" fmla="*/ 487993 h 586386"/>
                        <a:gd name="connsiteX15" fmla="*/ 429970 w 558078"/>
                        <a:gd name="connsiteY15" fmla="*/ 568956 h 586386"/>
                        <a:gd name="connsiteX16" fmla="*/ 365677 w 558078"/>
                        <a:gd name="connsiteY16" fmla="*/ 585625 h 586386"/>
                        <a:gd name="connsiteX17" fmla="*/ 171604 w 558078"/>
                        <a:gd name="connsiteY17" fmla="*/ 563003 h 586386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600551"/>
                        <a:gd name="connsiteX1" fmla="*/ 18014 w 558078"/>
                        <a:gd name="connsiteY1" fmla="*/ 391553 h 600551"/>
                        <a:gd name="connsiteX2" fmla="*/ 13251 w 558078"/>
                        <a:gd name="connsiteY2" fmla="*/ 215340 h 600551"/>
                        <a:gd name="connsiteX3" fmla="*/ 102548 w 558078"/>
                        <a:gd name="connsiteY3" fmla="*/ 101040 h 600551"/>
                        <a:gd name="connsiteX4" fmla="*/ 231136 w 558078"/>
                        <a:gd name="connsiteY4" fmla="*/ 74846 h 600551"/>
                        <a:gd name="connsiteX5" fmla="*/ 351389 w 558078"/>
                        <a:gd name="connsiteY5" fmla="*/ 64131 h 600551"/>
                        <a:gd name="connsiteX6" fmla="*/ 414492 w 558078"/>
                        <a:gd name="connsiteY6" fmla="*/ 5790 h 600551"/>
                        <a:gd name="connsiteX7" fmla="*/ 438304 w 558078"/>
                        <a:gd name="connsiteY7" fmla="*/ 8171 h 600551"/>
                        <a:gd name="connsiteX8" fmla="*/ 490692 w 558078"/>
                        <a:gd name="connsiteY8" fmla="*/ 59368 h 600551"/>
                        <a:gd name="connsiteX9" fmla="*/ 541889 w 558078"/>
                        <a:gd name="connsiteY9" fmla="*/ 89134 h 600551"/>
                        <a:gd name="connsiteX10" fmla="*/ 532364 w 558078"/>
                        <a:gd name="connsiteY10" fmla="*/ 108184 h 600551"/>
                        <a:gd name="connsiteX11" fmla="*/ 515695 w 558078"/>
                        <a:gd name="connsiteY11" fmla="*/ 160571 h 600551"/>
                        <a:gd name="connsiteX12" fmla="*/ 534745 w 558078"/>
                        <a:gd name="connsiteY12" fmla="*/ 241534 h 600551"/>
                        <a:gd name="connsiteX13" fmla="*/ 557367 w 558078"/>
                        <a:gd name="connsiteY13" fmla="*/ 360596 h 600551"/>
                        <a:gd name="connsiteX14" fmla="*/ 506170 w 558078"/>
                        <a:gd name="connsiteY14" fmla="*/ 487993 h 600551"/>
                        <a:gd name="connsiteX15" fmla="*/ 429970 w 558078"/>
                        <a:gd name="connsiteY15" fmla="*/ 568956 h 600551"/>
                        <a:gd name="connsiteX16" fmla="*/ 365677 w 558078"/>
                        <a:gd name="connsiteY16" fmla="*/ 585625 h 600551"/>
                        <a:gd name="connsiteX17" fmla="*/ 171604 w 558078"/>
                        <a:gd name="connsiteY17" fmla="*/ 563003 h 600551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69839 w 556313"/>
                        <a:gd name="connsiteY0" fmla="*/ 563003 h 586002"/>
                        <a:gd name="connsiteX1" fmla="*/ 16249 w 556313"/>
                        <a:gd name="connsiteY1" fmla="*/ 391553 h 586002"/>
                        <a:gd name="connsiteX2" fmla="*/ 11486 w 556313"/>
                        <a:gd name="connsiteY2" fmla="*/ 215340 h 586002"/>
                        <a:gd name="connsiteX3" fmla="*/ 100783 w 556313"/>
                        <a:gd name="connsiteY3" fmla="*/ 101040 h 586002"/>
                        <a:gd name="connsiteX4" fmla="*/ 229371 w 556313"/>
                        <a:gd name="connsiteY4" fmla="*/ 74846 h 586002"/>
                        <a:gd name="connsiteX5" fmla="*/ 349624 w 556313"/>
                        <a:gd name="connsiteY5" fmla="*/ 64131 h 586002"/>
                        <a:gd name="connsiteX6" fmla="*/ 412727 w 556313"/>
                        <a:gd name="connsiteY6" fmla="*/ 5790 h 586002"/>
                        <a:gd name="connsiteX7" fmla="*/ 436539 w 556313"/>
                        <a:gd name="connsiteY7" fmla="*/ 8171 h 586002"/>
                        <a:gd name="connsiteX8" fmla="*/ 488927 w 556313"/>
                        <a:gd name="connsiteY8" fmla="*/ 59368 h 586002"/>
                        <a:gd name="connsiteX9" fmla="*/ 540124 w 556313"/>
                        <a:gd name="connsiteY9" fmla="*/ 89134 h 586002"/>
                        <a:gd name="connsiteX10" fmla="*/ 530599 w 556313"/>
                        <a:gd name="connsiteY10" fmla="*/ 108184 h 586002"/>
                        <a:gd name="connsiteX11" fmla="*/ 513930 w 556313"/>
                        <a:gd name="connsiteY11" fmla="*/ 160571 h 586002"/>
                        <a:gd name="connsiteX12" fmla="*/ 532980 w 556313"/>
                        <a:gd name="connsiteY12" fmla="*/ 241534 h 586002"/>
                        <a:gd name="connsiteX13" fmla="*/ 555602 w 556313"/>
                        <a:gd name="connsiteY13" fmla="*/ 360596 h 586002"/>
                        <a:gd name="connsiteX14" fmla="*/ 504405 w 556313"/>
                        <a:gd name="connsiteY14" fmla="*/ 487993 h 586002"/>
                        <a:gd name="connsiteX15" fmla="*/ 428205 w 556313"/>
                        <a:gd name="connsiteY15" fmla="*/ 568956 h 586002"/>
                        <a:gd name="connsiteX16" fmla="*/ 363912 w 556313"/>
                        <a:gd name="connsiteY16" fmla="*/ 585625 h 586002"/>
                        <a:gd name="connsiteX17" fmla="*/ 169839 w 556313"/>
                        <a:gd name="connsiteY17" fmla="*/ 563003 h 586002"/>
                        <a:gd name="connsiteX0" fmla="*/ 169839 w 556313"/>
                        <a:gd name="connsiteY0" fmla="*/ 563003 h 585644"/>
                        <a:gd name="connsiteX1" fmla="*/ 16249 w 556313"/>
                        <a:gd name="connsiteY1" fmla="*/ 391553 h 585644"/>
                        <a:gd name="connsiteX2" fmla="*/ 11486 w 556313"/>
                        <a:gd name="connsiteY2" fmla="*/ 215340 h 585644"/>
                        <a:gd name="connsiteX3" fmla="*/ 100783 w 556313"/>
                        <a:gd name="connsiteY3" fmla="*/ 101040 h 585644"/>
                        <a:gd name="connsiteX4" fmla="*/ 229371 w 556313"/>
                        <a:gd name="connsiteY4" fmla="*/ 74846 h 585644"/>
                        <a:gd name="connsiteX5" fmla="*/ 349624 w 556313"/>
                        <a:gd name="connsiteY5" fmla="*/ 64131 h 585644"/>
                        <a:gd name="connsiteX6" fmla="*/ 412727 w 556313"/>
                        <a:gd name="connsiteY6" fmla="*/ 5790 h 585644"/>
                        <a:gd name="connsiteX7" fmla="*/ 436539 w 556313"/>
                        <a:gd name="connsiteY7" fmla="*/ 8171 h 585644"/>
                        <a:gd name="connsiteX8" fmla="*/ 488927 w 556313"/>
                        <a:gd name="connsiteY8" fmla="*/ 59368 h 585644"/>
                        <a:gd name="connsiteX9" fmla="*/ 540124 w 556313"/>
                        <a:gd name="connsiteY9" fmla="*/ 89134 h 585644"/>
                        <a:gd name="connsiteX10" fmla="*/ 530599 w 556313"/>
                        <a:gd name="connsiteY10" fmla="*/ 108184 h 585644"/>
                        <a:gd name="connsiteX11" fmla="*/ 513930 w 556313"/>
                        <a:gd name="connsiteY11" fmla="*/ 160571 h 585644"/>
                        <a:gd name="connsiteX12" fmla="*/ 532980 w 556313"/>
                        <a:gd name="connsiteY12" fmla="*/ 241534 h 585644"/>
                        <a:gd name="connsiteX13" fmla="*/ 555602 w 556313"/>
                        <a:gd name="connsiteY13" fmla="*/ 360596 h 585644"/>
                        <a:gd name="connsiteX14" fmla="*/ 504405 w 556313"/>
                        <a:gd name="connsiteY14" fmla="*/ 487993 h 585644"/>
                        <a:gd name="connsiteX15" fmla="*/ 436540 w 556313"/>
                        <a:gd name="connsiteY15" fmla="*/ 559431 h 585644"/>
                        <a:gd name="connsiteX16" fmla="*/ 363912 w 556313"/>
                        <a:gd name="connsiteY16" fmla="*/ 585625 h 585644"/>
                        <a:gd name="connsiteX17" fmla="*/ 169839 w 556313"/>
                        <a:gd name="connsiteY17" fmla="*/ 563003 h 5856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556313" h="585644">
                          <a:moveTo>
                            <a:pt x="169839" y="563003"/>
                          </a:moveTo>
                          <a:cubicBezTo>
                            <a:pt x="108325" y="553279"/>
                            <a:pt x="37879" y="463785"/>
                            <a:pt x="16249" y="391553"/>
                          </a:cubicBezTo>
                          <a:cubicBezTo>
                            <a:pt x="-5381" y="319321"/>
                            <a:pt x="-3794" y="273284"/>
                            <a:pt x="11486" y="215340"/>
                          </a:cubicBezTo>
                          <a:cubicBezTo>
                            <a:pt x="26766" y="157396"/>
                            <a:pt x="53753" y="128028"/>
                            <a:pt x="100783" y="101040"/>
                          </a:cubicBezTo>
                          <a:cubicBezTo>
                            <a:pt x="147813" y="74052"/>
                            <a:pt x="187898" y="80997"/>
                            <a:pt x="229371" y="74846"/>
                          </a:cubicBezTo>
                          <a:cubicBezTo>
                            <a:pt x="270844" y="68695"/>
                            <a:pt x="319065" y="75640"/>
                            <a:pt x="349624" y="64131"/>
                          </a:cubicBezTo>
                          <a:cubicBezTo>
                            <a:pt x="380183" y="52622"/>
                            <a:pt x="398241" y="15117"/>
                            <a:pt x="412727" y="5790"/>
                          </a:cubicBezTo>
                          <a:cubicBezTo>
                            <a:pt x="427213" y="-3537"/>
                            <a:pt x="423839" y="-759"/>
                            <a:pt x="436539" y="8171"/>
                          </a:cubicBezTo>
                          <a:cubicBezTo>
                            <a:pt x="449239" y="17101"/>
                            <a:pt x="471663" y="45874"/>
                            <a:pt x="488927" y="59368"/>
                          </a:cubicBezTo>
                          <a:cubicBezTo>
                            <a:pt x="506191" y="72862"/>
                            <a:pt x="533179" y="80998"/>
                            <a:pt x="540124" y="89134"/>
                          </a:cubicBezTo>
                          <a:cubicBezTo>
                            <a:pt x="547069" y="97270"/>
                            <a:pt x="534965" y="96278"/>
                            <a:pt x="530599" y="108184"/>
                          </a:cubicBezTo>
                          <a:cubicBezTo>
                            <a:pt x="526233" y="120090"/>
                            <a:pt x="513533" y="138346"/>
                            <a:pt x="513930" y="160571"/>
                          </a:cubicBezTo>
                          <a:cubicBezTo>
                            <a:pt x="514327" y="182796"/>
                            <a:pt x="526035" y="208197"/>
                            <a:pt x="532980" y="241534"/>
                          </a:cubicBezTo>
                          <a:cubicBezTo>
                            <a:pt x="539925" y="274871"/>
                            <a:pt x="560364" y="319520"/>
                            <a:pt x="555602" y="360596"/>
                          </a:cubicBezTo>
                          <a:cubicBezTo>
                            <a:pt x="550840" y="401672"/>
                            <a:pt x="524249" y="454854"/>
                            <a:pt x="504405" y="487993"/>
                          </a:cubicBezTo>
                          <a:cubicBezTo>
                            <a:pt x="484561" y="521132"/>
                            <a:pt x="464123" y="540778"/>
                            <a:pt x="436540" y="559431"/>
                          </a:cubicBezTo>
                          <a:cubicBezTo>
                            <a:pt x="414910" y="575703"/>
                            <a:pt x="408362" y="585030"/>
                            <a:pt x="363912" y="585625"/>
                          </a:cubicBezTo>
                          <a:cubicBezTo>
                            <a:pt x="319462" y="586220"/>
                            <a:pt x="231353" y="572727"/>
                            <a:pt x="169839" y="563003"/>
                          </a:cubicBezTo>
                          <a:close/>
                        </a:path>
                      </a:pathLst>
                    </a:custGeom>
                    <a:solidFill>
                      <a:srgbClr val="CCFFFF">
                        <a:alpha val="69804"/>
                      </a:srgb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53" name="フリーフォーム: 図形 52">
                      <a:extLst>
                        <a:ext uri="{FF2B5EF4-FFF2-40B4-BE49-F238E27FC236}">
                          <a16:creationId xmlns:a16="http://schemas.microsoft.com/office/drawing/2014/main" id="{44C536F7-B83E-B5A1-0085-39DCCD5BC0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56592" y="3443858"/>
                      <a:ext cx="271208" cy="386869"/>
                    </a:xfrm>
                    <a:custGeom>
                      <a:avLst/>
                      <a:gdLst>
                        <a:gd name="connsiteX0" fmla="*/ 271076 w 271089"/>
                        <a:gd name="connsiteY0" fmla="*/ 3704 h 386381"/>
                        <a:gd name="connsiteX1" fmla="*/ 168682 w 271089"/>
                        <a:gd name="connsiteY1" fmla="*/ 53710 h 386381"/>
                        <a:gd name="connsiteX2" fmla="*/ 119867 w 271089"/>
                        <a:gd name="connsiteY2" fmla="*/ 108479 h 386381"/>
                        <a:gd name="connsiteX3" fmla="*/ 98435 w 271089"/>
                        <a:gd name="connsiteY3" fmla="*/ 225160 h 386381"/>
                        <a:gd name="connsiteX4" fmla="*/ 141298 w 271089"/>
                        <a:gd name="connsiteY4" fmla="*/ 373988 h 386381"/>
                        <a:gd name="connsiteX5" fmla="*/ 105579 w 271089"/>
                        <a:gd name="connsiteY5" fmla="*/ 352557 h 386381"/>
                        <a:gd name="connsiteX6" fmla="*/ 68670 w 271089"/>
                        <a:gd name="connsiteY6" fmla="*/ 353748 h 386381"/>
                        <a:gd name="connsiteX7" fmla="*/ 46048 w 271089"/>
                        <a:gd name="connsiteY7" fmla="*/ 381132 h 386381"/>
                        <a:gd name="connsiteX8" fmla="*/ 804 w 271089"/>
                        <a:gd name="connsiteY8" fmla="*/ 234685 h 386381"/>
                        <a:gd name="connsiteX9" fmla="*/ 18663 w 271089"/>
                        <a:gd name="connsiteY9" fmla="*/ 125148 h 386381"/>
                        <a:gd name="connsiteX10" fmla="*/ 38904 w 271089"/>
                        <a:gd name="connsiteY10" fmla="*/ 66807 h 386381"/>
                        <a:gd name="connsiteX11" fmla="*/ 103198 w 271089"/>
                        <a:gd name="connsiteY11" fmla="*/ 13229 h 386381"/>
                        <a:gd name="connsiteX12" fmla="*/ 161538 w 271089"/>
                        <a:gd name="connsiteY12" fmla="*/ 4895 h 386381"/>
                        <a:gd name="connsiteX13" fmla="*/ 271076 w 271089"/>
                        <a:gd name="connsiteY13" fmla="*/ 3704 h 386381"/>
                        <a:gd name="connsiteX0" fmla="*/ 271076 w 271089"/>
                        <a:gd name="connsiteY0" fmla="*/ 4192 h 386869"/>
                        <a:gd name="connsiteX1" fmla="*/ 168682 w 271089"/>
                        <a:gd name="connsiteY1" fmla="*/ 54198 h 386869"/>
                        <a:gd name="connsiteX2" fmla="*/ 119867 w 271089"/>
                        <a:gd name="connsiteY2" fmla="*/ 108967 h 386869"/>
                        <a:gd name="connsiteX3" fmla="*/ 98435 w 271089"/>
                        <a:gd name="connsiteY3" fmla="*/ 225648 h 386869"/>
                        <a:gd name="connsiteX4" fmla="*/ 141298 w 271089"/>
                        <a:gd name="connsiteY4" fmla="*/ 374476 h 386869"/>
                        <a:gd name="connsiteX5" fmla="*/ 105579 w 271089"/>
                        <a:gd name="connsiteY5" fmla="*/ 353045 h 386869"/>
                        <a:gd name="connsiteX6" fmla="*/ 68670 w 271089"/>
                        <a:gd name="connsiteY6" fmla="*/ 354236 h 386869"/>
                        <a:gd name="connsiteX7" fmla="*/ 46048 w 271089"/>
                        <a:gd name="connsiteY7" fmla="*/ 381620 h 386869"/>
                        <a:gd name="connsiteX8" fmla="*/ 804 w 271089"/>
                        <a:gd name="connsiteY8" fmla="*/ 235173 h 386869"/>
                        <a:gd name="connsiteX9" fmla="*/ 18663 w 271089"/>
                        <a:gd name="connsiteY9" fmla="*/ 125636 h 386869"/>
                        <a:gd name="connsiteX10" fmla="*/ 38904 w 271089"/>
                        <a:gd name="connsiteY10" fmla="*/ 67295 h 386869"/>
                        <a:gd name="connsiteX11" fmla="*/ 105579 w 271089"/>
                        <a:gd name="connsiteY11" fmla="*/ 26814 h 386869"/>
                        <a:gd name="connsiteX12" fmla="*/ 161538 w 271089"/>
                        <a:gd name="connsiteY12" fmla="*/ 5383 h 386869"/>
                        <a:gd name="connsiteX13" fmla="*/ 271076 w 271089"/>
                        <a:gd name="connsiteY13" fmla="*/ 4192 h 386869"/>
                        <a:gd name="connsiteX0" fmla="*/ 271091 w 271104"/>
                        <a:gd name="connsiteY0" fmla="*/ 4192 h 386869"/>
                        <a:gd name="connsiteX1" fmla="*/ 168697 w 271104"/>
                        <a:gd name="connsiteY1" fmla="*/ 54198 h 386869"/>
                        <a:gd name="connsiteX2" fmla="*/ 119882 w 271104"/>
                        <a:gd name="connsiteY2" fmla="*/ 108967 h 386869"/>
                        <a:gd name="connsiteX3" fmla="*/ 98450 w 271104"/>
                        <a:gd name="connsiteY3" fmla="*/ 225648 h 386869"/>
                        <a:gd name="connsiteX4" fmla="*/ 141313 w 271104"/>
                        <a:gd name="connsiteY4" fmla="*/ 374476 h 386869"/>
                        <a:gd name="connsiteX5" fmla="*/ 105594 w 271104"/>
                        <a:gd name="connsiteY5" fmla="*/ 353045 h 386869"/>
                        <a:gd name="connsiteX6" fmla="*/ 68685 w 271104"/>
                        <a:gd name="connsiteY6" fmla="*/ 354236 h 386869"/>
                        <a:gd name="connsiteX7" fmla="*/ 46063 w 271104"/>
                        <a:gd name="connsiteY7" fmla="*/ 381620 h 386869"/>
                        <a:gd name="connsiteX8" fmla="*/ 819 w 271104"/>
                        <a:gd name="connsiteY8" fmla="*/ 235173 h 386869"/>
                        <a:gd name="connsiteX9" fmla="*/ 18678 w 271104"/>
                        <a:gd name="connsiteY9" fmla="*/ 125636 h 386869"/>
                        <a:gd name="connsiteX10" fmla="*/ 41301 w 271104"/>
                        <a:gd name="connsiteY10" fmla="*/ 73248 h 386869"/>
                        <a:gd name="connsiteX11" fmla="*/ 105594 w 271104"/>
                        <a:gd name="connsiteY11" fmla="*/ 26814 h 386869"/>
                        <a:gd name="connsiteX12" fmla="*/ 161553 w 271104"/>
                        <a:gd name="connsiteY12" fmla="*/ 5383 h 386869"/>
                        <a:gd name="connsiteX13" fmla="*/ 271091 w 271104"/>
                        <a:gd name="connsiteY13" fmla="*/ 4192 h 386869"/>
                        <a:gd name="connsiteX0" fmla="*/ 271205 w 271218"/>
                        <a:gd name="connsiteY0" fmla="*/ 4192 h 386869"/>
                        <a:gd name="connsiteX1" fmla="*/ 168811 w 271218"/>
                        <a:gd name="connsiteY1" fmla="*/ 54198 h 386869"/>
                        <a:gd name="connsiteX2" fmla="*/ 119996 w 271218"/>
                        <a:gd name="connsiteY2" fmla="*/ 108967 h 386869"/>
                        <a:gd name="connsiteX3" fmla="*/ 98564 w 271218"/>
                        <a:gd name="connsiteY3" fmla="*/ 225648 h 386869"/>
                        <a:gd name="connsiteX4" fmla="*/ 141427 w 271218"/>
                        <a:gd name="connsiteY4" fmla="*/ 374476 h 386869"/>
                        <a:gd name="connsiteX5" fmla="*/ 105708 w 271218"/>
                        <a:gd name="connsiteY5" fmla="*/ 353045 h 386869"/>
                        <a:gd name="connsiteX6" fmla="*/ 68799 w 271218"/>
                        <a:gd name="connsiteY6" fmla="*/ 354236 h 386869"/>
                        <a:gd name="connsiteX7" fmla="*/ 46177 w 271218"/>
                        <a:gd name="connsiteY7" fmla="*/ 381620 h 386869"/>
                        <a:gd name="connsiteX8" fmla="*/ 933 w 271218"/>
                        <a:gd name="connsiteY8" fmla="*/ 235173 h 386869"/>
                        <a:gd name="connsiteX9" fmla="*/ 17602 w 271218"/>
                        <a:gd name="connsiteY9" fmla="*/ 132779 h 386869"/>
                        <a:gd name="connsiteX10" fmla="*/ 41415 w 271218"/>
                        <a:gd name="connsiteY10" fmla="*/ 73248 h 386869"/>
                        <a:gd name="connsiteX11" fmla="*/ 105708 w 271218"/>
                        <a:gd name="connsiteY11" fmla="*/ 26814 h 386869"/>
                        <a:gd name="connsiteX12" fmla="*/ 161667 w 271218"/>
                        <a:gd name="connsiteY12" fmla="*/ 5383 h 386869"/>
                        <a:gd name="connsiteX13" fmla="*/ 271205 w 271218"/>
                        <a:gd name="connsiteY13" fmla="*/ 4192 h 386869"/>
                        <a:gd name="connsiteX0" fmla="*/ 271205 w 271208"/>
                        <a:gd name="connsiteY0" fmla="*/ 4192 h 386869"/>
                        <a:gd name="connsiteX1" fmla="*/ 168811 w 271208"/>
                        <a:gd name="connsiteY1" fmla="*/ 54198 h 386869"/>
                        <a:gd name="connsiteX2" fmla="*/ 119996 w 271208"/>
                        <a:gd name="connsiteY2" fmla="*/ 108967 h 386869"/>
                        <a:gd name="connsiteX3" fmla="*/ 98564 w 271208"/>
                        <a:gd name="connsiteY3" fmla="*/ 225648 h 386869"/>
                        <a:gd name="connsiteX4" fmla="*/ 141427 w 271208"/>
                        <a:gd name="connsiteY4" fmla="*/ 374476 h 386869"/>
                        <a:gd name="connsiteX5" fmla="*/ 105708 w 271208"/>
                        <a:gd name="connsiteY5" fmla="*/ 353045 h 386869"/>
                        <a:gd name="connsiteX6" fmla="*/ 68799 w 271208"/>
                        <a:gd name="connsiteY6" fmla="*/ 354236 h 386869"/>
                        <a:gd name="connsiteX7" fmla="*/ 46177 w 271208"/>
                        <a:gd name="connsiteY7" fmla="*/ 381620 h 386869"/>
                        <a:gd name="connsiteX8" fmla="*/ 933 w 271208"/>
                        <a:gd name="connsiteY8" fmla="*/ 235173 h 386869"/>
                        <a:gd name="connsiteX9" fmla="*/ 17602 w 271208"/>
                        <a:gd name="connsiteY9" fmla="*/ 132779 h 386869"/>
                        <a:gd name="connsiteX10" fmla="*/ 41415 w 271208"/>
                        <a:gd name="connsiteY10" fmla="*/ 73248 h 386869"/>
                        <a:gd name="connsiteX11" fmla="*/ 105708 w 271208"/>
                        <a:gd name="connsiteY11" fmla="*/ 26814 h 386869"/>
                        <a:gd name="connsiteX12" fmla="*/ 165238 w 271208"/>
                        <a:gd name="connsiteY12" fmla="*/ 5383 h 386869"/>
                        <a:gd name="connsiteX13" fmla="*/ 271205 w 271208"/>
                        <a:gd name="connsiteY13" fmla="*/ 4192 h 3868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1208" h="386869">
                          <a:moveTo>
                            <a:pt x="271205" y="4192"/>
                          </a:moveTo>
                          <a:cubicBezTo>
                            <a:pt x="271800" y="12328"/>
                            <a:pt x="194012" y="36736"/>
                            <a:pt x="168811" y="54198"/>
                          </a:cubicBezTo>
                          <a:cubicBezTo>
                            <a:pt x="143609" y="71661"/>
                            <a:pt x="131704" y="80392"/>
                            <a:pt x="119996" y="108967"/>
                          </a:cubicBezTo>
                          <a:cubicBezTo>
                            <a:pt x="108288" y="137542"/>
                            <a:pt x="94992" y="181397"/>
                            <a:pt x="98564" y="225648"/>
                          </a:cubicBezTo>
                          <a:cubicBezTo>
                            <a:pt x="102136" y="269899"/>
                            <a:pt x="140236" y="353243"/>
                            <a:pt x="141427" y="374476"/>
                          </a:cubicBezTo>
                          <a:cubicBezTo>
                            <a:pt x="142618" y="395709"/>
                            <a:pt x="117813" y="356418"/>
                            <a:pt x="105708" y="353045"/>
                          </a:cubicBezTo>
                          <a:cubicBezTo>
                            <a:pt x="93603" y="349672"/>
                            <a:pt x="78721" y="349474"/>
                            <a:pt x="68799" y="354236"/>
                          </a:cubicBezTo>
                          <a:cubicBezTo>
                            <a:pt x="58877" y="358998"/>
                            <a:pt x="57488" y="401464"/>
                            <a:pt x="46177" y="381620"/>
                          </a:cubicBezTo>
                          <a:cubicBezTo>
                            <a:pt x="34866" y="361776"/>
                            <a:pt x="5696" y="276647"/>
                            <a:pt x="933" y="235173"/>
                          </a:cubicBezTo>
                          <a:cubicBezTo>
                            <a:pt x="-3830" y="193700"/>
                            <a:pt x="10855" y="159766"/>
                            <a:pt x="17602" y="132779"/>
                          </a:cubicBezTo>
                          <a:cubicBezTo>
                            <a:pt x="24349" y="105792"/>
                            <a:pt x="26731" y="90909"/>
                            <a:pt x="41415" y="73248"/>
                          </a:cubicBezTo>
                          <a:cubicBezTo>
                            <a:pt x="56099" y="55587"/>
                            <a:pt x="85269" y="37133"/>
                            <a:pt x="105708" y="26814"/>
                          </a:cubicBezTo>
                          <a:cubicBezTo>
                            <a:pt x="126147" y="16495"/>
                            <a:pt x="137655" y="9153"/>
                            <a:pt x="165238" y="5383"/>
                          </a:cubicBezTo>
                          <a:cubicBezTo>
                            <a:pt x="192821" y="1613"/>
                            <a:pt x="270610" y="-3944"/>
                            <a:pt x="271205" y="4192"/>
                          </a:cubicBezTo>
                          <a:close/>
                        </a:path>
                      </a:pathLst>
                    </a:custGeom>
                    <a:solidFill>
                      <a:srgbClr val="9933FF">
                        <a:alpha val="50196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  <p:sp>
                <p:nvSpPr>
                  <p:cNvPr id="33" name="フリーフォーム: 図形 32">
                    <a:extLst>
                      <a:ext uri="{FF2B5EF4-FFF2-40B4-BE49-F238E27FC236}">
                        <a16:creationId xmlns:a16="http://schemas.microsoft.com/office/drawing/2014/main" id="{5EF1CA90-9C5B-4045-C6E7-5C61D9ADD88C}"/>
                      </a:ext>
                    </a:extLst>
                  </p:cNvPr>
                  <p:cNvSpPr/>
                  <p:nvPr/>
                </p:nvSpPr>
                <p:spPr>
                  <a:xfrm>
                    <a:off x="3116994" y="3062375"/>
                    <a:ext cx="433395" cy="433388"/>
                  </a:xfrm>
                  <a:custGeom>
                    <a:avLst/>
                    <a:gdLst>
                      <a:gd name="connsiteX0" fmla="*/ 315516 w 395288"/>
                      <a:gd name="connsiteY0" fmla="*/ 59532 h 433388"/>
                      <a:gd name="connsiteX1" fmla="*/ 250031 w 395288"/>
                      <a:gd name="connsiteY1" fmla="*/ 8335 h 433388"/>
                      <a:gd name="connsiteX2" fmla="*/ 179785 w 395288"/>
                      <a:gd name="connsiteY2" fmla="*/ 0 h 433388"/>
                      <a:gd name="connsiteX3" fmla="*/ 225028 w 395288"/>
                      <a:gd name="connsiteY3" fmla="*/ 61913 h 433388"/>
                      <a:gd name="connsiteX4" fmla="*/ 229791 w 395288"/>
                      <a:gd name="connsiteY4" fmla="*/ 132160 h 433388"/>
                      <a:gd name="connsiteX5" fmla="*/ 138113 w 395288"/>
                      <a:gd name="connsiteY5" fmla="*/ 130969 h 433388"/>
                      <a:gd name="connsiteX6" fmla="*/ 0 w 395288"/>
                      <a:gd name="connsiteY6" fmla="*/ 202407 h 433388"/>
                      <a:gd name="connsiteX7" fmla="*/ 90488 w 395288"/>
                      <a:gd name="connsiteY7" fmla="*/ 194072 h 433388"/>
                      <a:gd name="connsiteX8" fmla="*/ 186928 w 395288"/>
                      <a:gd name="connsiteY8" fmla="*/ 198835 h 433388"/>
                      <a:gd name="connsiteX9" fmla="*/ 214313 w 395288"/>
                      <a:gd name="connsiteY9" fmla="*/ 232172 h 433388"/>
                      <a:gd name="connsiteX10" fmla="*/ 200025 w 395288"/>
                      <a:gd name="connsiteY10" fmla="*/ 313135 h 433388"/>
                      <a:gd name="connsiteX11" fmla="*/ 282178 w 395288"/>
                      <a:gd name="connsiteY11" fmla="*/ 278607 h 433388"/>
                      <a:gd name="connsiteX12" fmla="*/ 341710 w 395288"/>
                      <a:gd name="connsiteY12" fmla="*/ 433388 h 433388"/>
                      <a:gd name="connsiteX13" fmla="*/ 395288 w 395288"/>
                      <a:gd name="connsiteY13" fmla="*/ 353616 h 433388"/>
                      <a:gd name="connsiteX14" fmla="*/ 315516 w 395288"/>
                      <a:gd name="connsiteY14" fmla="*/ 59532 h 433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5288" h="433388">
                        <a:moveTo>
                          <a:pt x="315516" y="59532"/>
                        </a:moveTo>
                        <a:lnTo>
                          <a:pt x="250031" y="8335"/>
                        </a:lnTo>
                        <a:lnTo>
                          <a:pt x="179785" y="0"/>
                        </a:lnTo>
                        <a:lnTo>
                          <a:pt x="225028" y="61913"/>
                        </a:lnTo>
                        <a:lnTo>
                          <a:pt x="229791" y="132160"/>
                        </a:lnTo>
                        <a:lnTo>
                          <a:pt x="138113" y="130969"/>
                        </a:lnTo>
                        <a:lnTo>
                          <a:pt x="0" y="202407"/>
                        </a:lnTo>
                        <a:lnTo>
                          <a:pt x="90488" y="194072"/>
                        </a:lnTo>
                        <a:lnTo>
                          <a:pt x="186928" y="198835"/>
                        </a:lnTo>
                        <a:lnTo>
                          <a:pt x="214313" y="232172"/>
                        </a:lnTo>
                        <a:lnTo>
                          <a:pt x="200025" y="313135"/>
                        </a:lnTo>
                        <a:lnTo>
                          <a:pt x="282178" y="278607"/>
                        </a:lnTo>
                        <a:lnTo>
                          <a:pt x="341710" y="433388"/>
                        </a:lnTo>
                        <a:lnTo>
                          <a:pt x="395288" y="353616"/>
                        </a:lnTo>
                        <a:lnTo>
                          <a:pt x="315516" y="5953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4" name="フリーフォーム: 図形 33">
                    <a:extLst>
                      <a:ext uri="{FF2B5EF4-FFF2-40B4-BE49-F238E27FC236}">
                        <a16:creationId xmlns:a16="http://schemas.microsoft.com/office/drawing/2014/main" id="{D6CCC531-B957-A190-A99E-7E192496A280}"/>
                      </a:ext>
                    </a:extLst>
                  </p:cNvPr>
                  <p:cNvSpPr/>
                  <p:nvPr/>
                </p:nvSpPr>
                <p:spPr>
                  <a:xfrm rot="526918">
                    <a:off x="3443203" y="3258150"/>
                    <a:ext cx="222647" cy="439289"/>
                  </a:xfrm>
                  <a:custGeom>
                    <a:avLst/>
                    <a:gdLst>
                      <a:gd name="connsiteX0" fmla="*/ 25003 w 222647"/>
                      <a:gd name="connsiteY0" fmla="*/ 0 h 345281"/>
                      <a:gd name="connsiteX1" fmla="*/ 0 w 222647"/>
                      <a:gd name="connsiteY1" fmla="*/ 214312 h 345281"/>
                      <a:gd name="connsiteX2" fmla="*/ 78581 w 222647"/>
                      <a:gd name="connsiteY2" fmla="*/ 120253 h 345281"/>
                      <a:gd name="connsiteX3" fmla="*/ 61912 w 222647"/>
                      <a:gd name="connsiteY3" fmla="*/ 301228 h 345281"/>
                      <a:gd name="connsiteX4" fmla="*/ 135731 w 222647"/>
                      <a:gd name="connsiteY4" fmla="*/ 205978 h 345281"/>
                      <a:gd name="connsiteX5" fmla="*/ 192881 w 222647"/>
                      <a:gd name="connsiteY5" fmla="*/ 345281 h 345281"/>
                      <a:gd name="connsiteX6" fmla="*/ 222647 w 222647"/>
                      <a:gd name="connsiteY6" fmla="*/ 280987 h 345281"/>
                      <a:gd name="connsiteX7" fmla="*/ 190500 w 222647"/>
                      <a:gd name="connsiteY7" fmla="*/ 227409 h 345281"/>
                      <a:gd name="connsiteX8" fmla="*/ 208359 w 222647"/>
                      <a:gd name="connsiteY8" fmla="*/ 152400 h 345281"/>
                      <a:gd name="connsiteX9" fmla="*/ 214312 w 222647"/>
                      <a:gd name="connsiteY9" fmla="*/ 75009 h 345281"/>
                      <a:gd name="connsiteX10" fmla="*/ 25003 w 222647"/>
                      <a:gd name="connsiteY10" fmla="*/ 0 h 345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22647" h="345281">
                        <a:moveTo>
                          <a:pt x="25003" y="0"/>
                        </a:moveTo>
                        <a:lnTo>
                          <a:pt x="0" y="214312"/>
                        </a:lnTo>
                        <a:lnTo>
                          <a:pt x="78581" y="120253"/>
                        </a:lnTo>
                        <a:lnTo>
                          <a:pt x="61912" y="301228"/>
                        </a:lnTo>
                        <a:lnTo>
                          <a:pt x="135731" y="205978"/>
                        </a:lnTo>
                        <a:lnTo>
                          <a:pt x="192881" y="345281"/>
                        </a:lnTo>
                        <a:lnTo>
                          <a:pt x="222647" y="280987"/>
                        </a:lnTo>
                        <a:lnTo>
                          <a:pt x="190500" y="227409"/>
                        </a:lnTo>
                        <a:lnTo>
                          <a:pt x="208359" y="152400"/>
                        </a:lnTo>
                        <a:lnTo>
                          <a:pt x="214312" y="75009"/>
                        </a:lnTo>
                        <a:lnTo>
                          <a:pt x="25003" y="0"/>
                        </a:lnTo>
                        <a:close/>
                      </a:path>
                    </a:pathLst>
                  </a:custGeom>
                  <a:solidFill>
                    <a:srgbClr val="00CC00">
                      <a:alpha val="65098"/>
                    </a:srgb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" name="フリーフォーム: 図形 34">
                    <a:extLst>
                      <a:ext uri="{FF2B5EF4-FFF2-40B4-BE49-F238E27FC236}">
                        <a16:creationId xmlns:a16="http://schemas.microsoft.com/office/drawing/2014/main" id="{C2A9842D-BD3A-37CE-68AC-5B9EFACA69FE}"/>
                      </a:ext>
                    </a:extLst>
                  </p:cNvPr>
                  <p:cNvSpPr/>
                  <p:nvPr/>
                </p:nvSpPr>
                <p:spPr>
                  <a:xfrm>
                    <a:off x="3624017" y="3440527"/>
                    <a:ext cx="240507" cy="261938"/>
                  </a:xfrm>
                  <a:custGeom>
                    <a:avLst/>
                    <a:gdLst>
                      <a:gd name="connsiteX0" fmla="*/ 141685 w 240507"/>
                      <a:gd name="connsiteY0" fmla="*/ 14288 h 261938"/>
                      <a:gd name="connsiteX1" fmla="*/ 217885 w 240507"/>
                      <a:gd name="connsiteY1" fmla="*/ 61913 h 261938"/>
                      <a:gd name="connsiteX2" fmla="*/ 239316 w 240507"/>
                      <a:gd name="connsiteY2" fmla="*/ 120253 h 261938"/>
                      <a:gd name="connsiteX3" fmla="*/ 240507 w 240507"/>
                      <a:gd name="connsiteY3" fmla="*/ 182166 h 261938"/>
                      <a:gd name="connsiteX4" fmla="*/ 210741 w 240507"/>
                      <a:gd name="connsiteY4" fmla="*/ 135731 h 261938"/>
                      <a:gd name="connsiteX5" fmla="*/ 144066 w 240507"/>
                      <a:gd name="connsiteY5" fmla="*/ 96441 h 261938"/>
                      <a:gd name="connsiteX6" fmla="*/ 159544 w 240507"/>
                      <a:gd name="connsiteY6" fmla="*/ 177403 h 261938"/>
                      <a:gd name="connsiteX7" fmla="*/ 155972 w 240507"/>
                      <a:gd name="connsiteY7" fmla="*/ 261938 h 261938"/>
                      <a:gd name="connsiteX8" fmla="*/ 113110 w 240507"/>
                      <a:gd name="connsiteY8" fmla="*/ 216694 h 261938"/>
                      <a:gd name="connsiteX9" fmla="*/ 110729 w 240507"/>
                      <a:gd name="connsiteY9" fmla="*/ 157163 h 261938"/>
                      <a:gd name="connsiteX10" fmla="*/ 52388 w 240507"/>
                      <a:gd name="connsiteY10" fmla="*/ 155972 h 261938"/>
                      <a:gd name="connsiteX11" fmla="*/ 45244 w 240507"/>
                      <a:gd name="connsiteY11" fmla="*/ 211931 h 261938"/>
                      <a:gd name="connsiteX12" fmla="*/ 5954 w 240507"/>
                      <a:gd name="connsiteY12" fmla="*/ 151210 h 261938"/>
                      <a:gd name="connsiteX13" fmla="*/ 2382 w 240507"/>
                      <a:gd name="connsiteY13" fmla="*/ 67866 h 261938"/>
                      <a:gd name="connsiteX14" fmla="*/ 0 w 240507"/>
                      <a:gd name="connsiteY14" fmla="*/ 0 h 261938"/>
                      <a:gd name="connsiteX15" fmla="*/ 141685 w 240507"/>
                      <a:gd name="connsiteY15" fmla="*/ 14288 h 2619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0507" h="261938">
                        <a:moveTo>
                          <a:pt x="141685" y="14288"/>
                        </a:moveTo>
                        <a:lnTo>
                          <a:pt x="217885" y="61913"/>
                        </a:lnTo>
                        <a:lnTo>
                          <a:pt x="239316" y="120253"/>
                        </a:lnTo>
                        <a:lnTo>
                          <a:pt x="240507" y="182166"/>
                        </a:lnTo>
                        <a:lnTo>
                          <a:pt x="210741" y="135731"/>
                        </a:lnTo>
                        <a:lnTo>
                          <a:pt x="144066" y="96441"/>
                        </a:lnTo>
                        <a:lnTo>
                          <a:pt x="159544" y="177403"/>
                        </a:lnTo>
                        <a:lnTo>
                          <a:pt x="155972" y="261938"/>
                        </a:lnTo>
                        <a:lnTo>
                          <a:pt x="113110" y="216694"/>
                        </a:lnTo>
                        <a:cubicBezTo>
                          <a:pt x="112316" y="196850"/>
                          <a:pt x="111523" y="177007"/>
                          <a:pt x="110729" y="157163"/>
                        </a:cubicBezTo>
                        <a:lnTo>
                          <a:pt x="52388" y="155972"/>
                        </a:lnTo>
                        <a:lnTo>
                          <a:pt x="45244" y="211931"/>
                        </a:lnTo>
                        <a:lnTo>
                          <a:pt x="5954" y="151210"/>
                        </a:lnTo>
                        <a:lnTo>
                          <a:pt x="2382" y="67866"/>
                        </a:lnTo>
                        <a:lnTo>
                          <a:pt x="0" y="0"/>
                        </a:lnTo>
                        <a:lnTo>
                          <a:pt x="141685" y="1428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135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grpSp>
                <p:nvGrpSpPr>
                  <p:cNvPr id="36" name="グループ化 35">
                    <a:extLst>
                      <a:ext uri="{FF2B5EF4-FFF2-40B4-BE49-F238E27FC236}">
                        <a16:creationId xmlns:a16="http://schemas.microsoft.com/office/drawing/2014/main" id="{4C23119C-3A7B-3ACC-1EF1-9319E2B8D9D0}"/>
                      </a:ext>
                    </a:extLst>
                  </p:cNvPr>
                  <p:cNvGrpSpPr/>
                  <p:nvPr/>
                </p:nvGrpSpPr>
                <p:grpSpPr>
                  <a:xfrm rot="21117418">
                    <a:off x="3579113" y="3183619"/>
                    <a:ext cx="339988" cy="359933"/>
                    <a:chOff x="3701669" y="3014980"/>
                    <a:chExt cx="286168" cy="359933"/>
                  </a:xfrm>
                </p:grpSpPr>
                <p:sp>
                  <p:nvSpPr>
                    <p:cNvPr id="50" name="フリーフォーム: 図形 49">
                      <a:extLst>
                        <a:ext uri="{FF2B5EF4-FFF2-40B4-BE49-F238E27FC236}">
                          <a16:creationId xmlns:a16="http://schemas.microsoft.com/office/drawing/2014/main" id="{9BF518C9-A4F0-C4F4-E4B1-4F3AA01812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01669" y="3014980"/>
                      <a:ext cx="286168" cy="359933"/>
                    </a:xfrm>
                    <a:custGeom>
                      <a:avLst/>
                      <a:gdLst>
                        <a:gd name="connsiteX0" fmla="*/ 94476 w 286168"/>
                        <a:gd name="connsiteY0" fmla="*/ 78936 h 359933"/>
                        <a:gd name="connsiteX1" fmla="*/ 123051 w 286168"/>
                        <a:gd name="connsiteY1" fmla="*/ 6308 h 359933"/>
                        <a:gd name="connsiteX2" fmla="*/ 190916 w 286168"/>
                        <a:gd name="connsiteY2" fmla="*/ 12261 h 359933"/>
                        <a:gd name="connsiteX3" fmla="*/ 214729 w 286168"/>
                        <a:gd name="connsiteY3" fmla="*/ 81317 h 359933"/>
                        <a:gd name="connsiteX4" fmla="*/ 270688 w 286168"/>
                        <a:gd name="connsiteY4" fmla="*/ 90842 h 359933"/>
                        <a:gd name="connsiteX5" fmla="*/ 286166 w 286168"/>
                        <a:gd name="connsiteY5" fmla="*/ 139658 h 359933"/>
                        <a:gd name="connsiteX6" fmla="*/ 271879 w 286168"/>
                        <a:gd name="connsiteY6" fmla="*/ 195617 h 359933"/>
                        <a:gd name="connsiteX7" fmla="*/ 280213 w 286168"/>
                        <a:gd name="connsiteY7" fmla="*/ 257529 h 359933"/>
                        <a:gd name="connsiteX8" fmla="*/ 236160 w 286168"/>
                        <a:gd name="connsiteY8" fmla="*/ 275389 h 359933"/>
                        <a:gd name="connsiteX9" fmla="*/ 206395 w 286168"/>
                        <a:gd name="connsiteY9" fmla="*/ 257529 h 359933"/>
                        <a:gd name="connsiteX10" fmla="*/ 218301 w 286168"/>
                        <a:gd name="connsiteY10" fmla="*/ 315870 h 359933"/>
                        <a:gd name="connsiteX11" fmla="*/ 177820 w 286168"/>
                        <a:gd name="connsiteY11" fmla="*/ 359923 h 359933"/>
                        <a:gd name="connsiteX12" fmla="*/ 134957 w 286168"/>
                        <a:gd name="connsiteY12" fmla="*/ 319442 h 359933"/>
                        <a:gd name="connsiteX13" fmla="*/ 120670 w 286168"/>
                        <a:gd name="connsiteY13" fmla="*/ 267054 h 359933"/>
                        <a:gd name="connsiteX14" fmla="*/ 92095 w 286168"/>
                        <a:gd name="connsiteY14" fmla="*/ 298011 h 359933"/>
                        <a:gd name="connsiteX15" fmla="*/ 26610 w 286168"/>
                        <a:gd name="connsiteY15" fmla="*/ 293248 h 359933"/>
                        <a:gd name="connsiteX16" fmla="*/ 416 w 286168"/>
                        <a:gd name="connsiteY16" fmla="*/ 240861 h 359933"/>
                        <a:gd name="connsiteX17" fmla="*/ 14704 w 286168"/>
                        <a:gd name="connsiteY17" fmla="*/ 178948 h 359933"/>
                        <a:gd name="connsiteX18" fmla="*/ 67091 w 286168"/>
                        <a:gd name="connsiteY18" fmla="*/ 167042 h 359933"/>
                        <a:gd name="connsiteX19" fmla="*/ 38516 w 286168"/>
                        <a:gd name="connsiteY19" fmla="*/ 128942 h 359933"/>
                        <a:gd name="connsiteX20" fmla="*/ 24229 w 286168"/>
                        <a:gd name="connsiteY20" fmla="*/ 80126 h 359933"/>
                        <a:gd name="connsiteX21" fmla="*/ 45660 w 286168"/>
                        <a:gd name="connsiteY21" fmla="*/ 57504 h 359933"/>
                        <a:gd name="connsiteX22" fmla="*/ 94476 w 286168"/>
                        <a:gd name="connsiteY22" fmla="*/ 78936 h 3599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86168" h="359933">
                          <a:moveTo>
                            <a:pt x="94476" y="78936"/>
                          </a:moveTo>
                          <a:cubicBezTo>
                            <a:pt x="107375" y="70403"/>
                            <a:pt x="106978" y="17420"/>
                            <a:pt x="123051" y="6308"/>
                          </a:cubicBezTo>
                          <a:cubicBezTo>
                            <a:pt x="139124" y="-4805"/>
                            <a:pt x="175636" y="-241"/>
                            <a:pt x="190916" y="12261"/>
                          </a:cubicBezTo>
                          <a:cubicBezTo>
                            <a:pt x="206196" y="24762"/>
                            <a:pt x="201434" y="68220"/>
                            <a:pt x="214729" y="81317"/>
                          </a:cubicBezTo>
                          <a:cubicBezTo>
                            <a:pt x="228024" y="94414"/>
                            <a:pt x="258782" y="81119"/>
                            <a:pt x="270688" y="90842"/>
                          </a:cubicBezTo>
                          <a:cubicBezTo>
                            <a:pt x="282594" y="100565"/>
                            <a:pt x="285968" y="122196"/>
                            <a:pt x="286166" y="139658"/>
                          </a:cubicBezTo>
                          <a:cubicBezTo>
                            <a:pt x="286365" y="157121"/>
                            <a:pt x="272871" y="175972"/>
                            <a:pt x="271879" y="195617"/>
                          </a:cubicBezTo>
                          <a:cubicBezTo>
                            <a:pt x="270887" y="215262"/>
                            <a:pt x="286166" y="244234"/>
                            <a:pt x="280213" y="257529"/>
                          </a:cubicBezTo>
                          <a:cubicBezTo>
                            <a:pt x="274260" y="270824"/>
                            <a:pt x="248463" y="275389"/>
                            <a:pt x="236160" y="275389"/>
                          </a:cubicBezTo>
                          <a:cubicBezTo>
                            <a:pt x="223857" y="275389"/>
                            <a:pt x="209371" y="250782"/>
                            <a:pt x="206395" y="257529"/>
                          </a:cubicBezTo>
                          <a:cubicBezTo>
                            <a:pt x="203419" y="264276"/>
                            <a:pt x="223064" y="298804"/>
                            <a:pt x="218301" y="315870"/>
                          </a:cubicBezTo>
                          <a:cubicBezTo>
                            <a:pt x="213539" y="332936"/>
                            <a:pt x="191711" y="359328"/>
                            <a:pt x="177820" y="359923"/>
                          </a:cubicBezTo>
                          <a:cubicBezTo>
                            <a:pt x="163929" y="360518"/>
                            <a:pt x="144482" y="334920"/>
                            <a:pt x="134957" y="319442"/>
                          </a:cubicBezTo>
                          <a:cubicBezTo>
                            <a:pt x="125432" y="303964"/>
                            <a:pt x="127814" y="270626"/>
                            <a:pt x="120670" y="267054"/>
                          </a:cubicBezTo>
                          <a:cubicBezTo>
                            <a:pt x="113526" y="263482"/>
                            <a:pt x="107772" y="293645"/>
                            <a:pt x="92095" y="298011"/>
                          </a:cubicBezTo>
                          <a:cubicBezTo>
                            <a:pt x="76418" y="302377"/>
                            <a:pt x="41890" y="302773"/>
                            <a:pt x="26610" y="293248"/>
                          </a:cubicBezTo>
                          <a:cubicBezTo>
                            <a:pt x="11330" y="283723"/>
                            <a:pt x="2400" y="259911"/>
                            <a:pt x="416" y="240861"/>
                          </a:cubicBezTo>
                          <a:cubicBezTo>
                            <a:pt x="-1568" y="221811"/>
                            <a:pt x="3592" y="191251"/>
                            <a:pt x="14704" y="178948"/>
                          </a:cubicBezTo>
                          <a:cubicBezTo>
                            <a:pt x="25816" y="166645"/>
                            <a:pt x="63122" y="175376"/>
                            <a:pt x="67091" y="167042"/>
                          </a:cubicBezTo>
                          <a:cubicBezTo>
                            <a:pt x="71060" y="158708"/>
                            <a:pt x="45660" y="143428"/>
                            <a:pt x="38516" y="128942"/>
                          </a:cubicBezTo>
                          <a:cubicBezTo>
                            <a:pt x="31372" y="114456"/>
                            <a:pt x="23038" y="92032"/>
                            <a:pt x="24229" y="80126"/>
                          </a:cubicBezTo>
                          <a:cubicBezTo>
                            <a:pt x="25420" y="68220"/>
                            <a:pt x="32166" y="59687"/>
                            <a:pt x="45660" y="57504"/>
                          </a:cubicBezTo>
                          <a:cubicBezTo>
                            <a:pt x="59154" y="55321"/>
                            <a:pt x="81577" y="87469"/>
                            <a:pt x="94476" y="78936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F99FF">
                            <a:shade val="30000"/>
                            <a:satMod val="115000"/>
                          </a:srgbClr>
                        </a:gs>
                        <a:gs pos="50000">
                          <a:srgbClr val="FF99FF">
                            <a:shade val="67500"/>
                            <a:satMod val="115000"/>
                          </a:srgbClr>
                        </a:gs>
                        <a:gs pos="100000">
                          <a:srgbClr val="FF99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51" name="楕円 50">
                      <a:extLst>
                        <a:ext uri="{FF2B5EF4-FFF2-40B4-BE49-F238E27FC236}">
                          <a16:creationId xmlns:a16="http://schemas.microsoft.com/office/drawing/2014/main" id="{D927F844-AB2A-245A-8F18-E2474FE1E6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05685" y="3142877"/>
                      <a:ext cx="89022" cy="866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3175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grpSp>
                <p:nvGrpSpPr>
                  <p:cNvPr id="37" name="グループ化 36">
                    <a:extLst>
                      <a:ext uri="{FF2B5EF4-FFF2-40B4-BE49-F238E27FC236}">
                        <a16:creationId xmlns:a16="http://schemas.microsoft.com/office/drawing/2014/main" id="{D5573993-D951-CB33-15A5-12F597AEBC15}"/>
                      </a:ext>
                    </a:extLst>
                  </p:cNvPr>
                  <p:cNvGrpSpPr/>
                  <p:nvPr/>
                </p:nvGrpSpPr>
                <p:grpSpPr>
                  <a:xfrm>
                    <a:off x="3423853" y="2996073"/>
                    <a:ext cx="286168" cy="359933"/>
                    <a:chOff x="3701669" y="3014980"/>
                    <a:chExt cx="286168" cy="359933"/>
                  </a:xfrm>
                </p:grpSpPr>
                <p:sp>
                  <p:nvSpPr>
                    <p:cNvPr id="48" name="フリーフォーム: 図形 47">
                      <a:extLst>
                        <a:ext uri="{FF2B5EF4-FFF2-40B4-BE49-F238E27FC236}">
                          <a16:creationId xmlns:a16="http://schemas.microsoft.com/office/drawing/2014/main" id="{EB2E28C2-E070-71FF-3716-C3CF3AEE1D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01669" y="3014980"/>
                      <a:ext cx="286168" cy="359933"/>
                    </a:xfrm>
                    <a:custGeom>
                      <a:avLst/>
                      <a:gdLst>
                        <a:gd name="connsiteX0" fmla="*/ 94476 w 286168"/>
                        <a:gd name="connsiteY0" fmla="*/ 78936 h 359933"/>
                        <a:gd name="connsiteX1" fmla="*/ 123051 w 286168"/>
                        <a:gd name="connsiteY1" fmla="*/ 6308 h 359933"/>
                        <a:gd name="connsiteX2" fmla="*/ 190916 w 286168"/>
                        <a:gd name="connsiteY2" fmla="*/ 12261 h 359933"/>
                        <a:gd name="connsiteX3" fmla="*/ 214729 w 286168"/>
                        <a:gd name="connsiteY3" fmla="*/ 81317 h 359933"/>
                        <a:gd name="connsiteX4" fmla="*/ 270688 w 286168"/>
                        <a:gd name="connsiteY4" fmla="*/ 90842 h 359933"/>
                        <a:gd name="connsiteX5" fmla="*/ 286166 w 286168"/>
                        <a:gd name="connsiteY5" fmla="*/ 139658 h 359933"/>
                        <a:gd name="connsiteX6" fmla="*/ 271879 w 286168"/>
                        <a:gd name="connsiteY6" fmla="*/ 195617 h 359933"/>
                        <a:gd name="connsiteX7" fmla="*/ 280213 w 286168"/>
                        <a:gd name="connsiteY7" fmla="*/ 257529 h 359933"/>
                        <a:gd name="connsiteX8" fmla="*/ 236160 w 286168"/>
                        <a:gd name="connsiteY8" fmla="*/ 275389 h 359933"/>
                        <a:gd name="connsiteX9" fmla="*/ 206395 w 286168"/>
                        <a:gd name="connsiteY9" fmla="*/ 257529 h 359933"/>
                        <a:gd name="connsiteX10" fmla="*/ 218301 w 286168"/>
                        <a:gd name="connsiteY10" fmla="*/ 315870 h 359933"/>
                        <a:gd name="connsiteX11" fmla="*/ 177820 w 286168"/>
                        <a:gd name="connsiteY11" fmla="*/ 359923 h 359933"/>
                        <a:gd name="connsiteX12" fmla="*/ 134957 w 286168"/>
                        <a:gd name="connsiteY12" fmla="*/ 319442 h 359933"/>
                        <a:gd name="connsiteX13" fmla="*/ 120670 w 286168"/>
                        <a:gd name="connsiteY13" fmla="*/ 267054 h 359933"/>
                        <a:gd name="connsiteX14" fmla="*/ 92095 w 286168"/>
                        <a:gd name="connsiteY14" fmla="*/ 298011 h 359933"/>
                        <a:gd name="connsiteX15" fmla="*/ 26610 w 286168"/>
                        <a:gd name="connsiteY15" fmla="*/ 293248 h 359933"/>
                        <a:gd name="connsiteX16" fmla="*/ 416 w 286168"/>
                        <a:gd name="connsiteY16" fmla="*/ 240861 h 359933"/>
                        <a:gd name="connsiteX17" fmla="*/ 14704 w 286168"/>
                        <a:gd name="connsiteY17" fmla="*/ 178948 h 359933"/>
                        <a:gd name="connsiteX18" fmla="*/ 67091 w 286168"/>
                        <a:gd name="connsiteY18" fmla="*/ 167042 h 359933"/>
                        <a:gd name="connsiteX19" fmla="*/ 38516 w 286168"/>
                        <a:gd name="connsiteY19" fmla="*/ 128942 h 359933"/>
                        <a:gd name="connsiteX20" fmla="*/ 24229 w 286168"/>
                        <a:gd name="connsiteY20" fmla="*/ 80126 h 359933"/>
                        <a:gd name="connsiteX21" fmla="*/ 45660 w 286168"/>
                        <a:gd name="connsiteY21" fmla="*/ 57504 h 359933"/>
                        <a:gd name="connsiteX22" fmla="*/ 94476 w 286168"/>
                        <a:gd name="connsiteY22" fmla="*/ 78936 h 3599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86168" h="359933">
                          <a:moveTo>
                            <a:pt x="94476" y="78936"/>
                          </a:moveTo>
                          <a:cubicBezTo>
                            <a:pt x="107375" y="70403"/>
                            <a:pt x="106978" y="17420"/>
                            <a:pt x="123051" y="6308"/>
                          </a:cubicBezTo>
                          <a:cubicBezTo>
                            <a:pt x="139124" y="-4805"/>
                            <a:pt x="175636" y="-241"/>
                            <a:pt x="190916" y="12261"/>
                          </a:cubicBezTo>
                          <a:cubicBezTo>
                            <a:pt x="206196" y="24762"/>
                            <a:pt x="201434" y="68220"/>
                            <a:pt x="214729" y="81317"/>
                          </a:cubicBezTo>
                          <a:cubicBezTo>
                            <a:pt x="228024" y="94414"/>
                            <a:pt x="258782" y="81119"/>
                            <a:pt x="270688" y="90842"/>
                          </a:cubicBezTo>
                          <a:cubicBezTo>
                            <a:pt x="282594" y="100565"/>
                            <a:pt x="285968" y="122196"/>
                            <a:pt x="286166" y="139658"/>
                          </a:cubicBezTo>
                          <a:cubicBezTo>
                            <a:pt x="286365" y="157121"/>
                            <a:pt x="272871" y="175972"/>
                            <a:pt x="271879" y="195617"/>
                          </a:cubicBezTo>
                          <a:cubicBezTo>
                            <a:pt x="270887" y="215262"/>
                            <a:pt x="286166" y="244234"/>
                            <a:pt x="280213" y="257529"/>
                          </a:cubicBezTo>
                          <a:cubicBezTo>
                            <a:pt x="274260" y="270824"/>
                            <a:pt x="248463" y="275389"/>
                            <a:pt x="236160" y="275389"/>
                          </a:cubicBezTo>
                          <a:cubicBezTo>
                            <a:pt x="223857" y="275389"/>
                            <a:pt x="209371" y="250782"/>
                            <a:pt x="206395" y="257529"/>
                          </a:cubicBezTo>
                          <a:cubicBezTo>
                            <a:pt x="203419" y="264276"/>
                            <a:pt x="223064" y="298804"/>
                            <a:pt x="218301" y="315870"/>
                          </a:cubicBezTo>
                          <a:cubicBezTo>
                            <a:pt x="213539" y="332936"/>
                            <a:pt x="191711" y="359328"/>
                            <a:pt x="177820" y="359923"/>
                          </a:cubicBezTo>
                          <a:cubicBezTo>
                            <a:pt x="163929" y="360518"/>
                            <a:pt x="144482" y="334920"/>
                            <a:pt x="134957" y="319442"/>
                          </a:cubicBezTo>
                          <a:cubicBezTo>
                            <a:pt x="125432" y="303964"/>
                            <a:pt x="127814" y="270626"/>
                            <a:pt x="120670" y="267054"/>
                          </a:cubicBezTo>
                          <a:cubicBezTo>
                            <a:pt x="113526" y="263482"/>
                            <a:pt x="107772" y="293645"/>
                            <a:pt x="92095" y="298011"/>
                          </a:cubicBezTo>
                          <a:cubicBezTo>
                            <a:pt x="76418" y="302377"/>
                            <a:pt x="41890" y="302773"/>
                            <a:pt x="26610" y="293248"/>
                          </a:cubicBezTo>
                          <a:cubicBezTo>
                            <a:pt x="11330" y="283723"/>
                            <a:pt x="2400" y="259911"/>
                            <a:pt x="416" y="240861"/>
                          </a:cubicBezTo>
                          <a:cubicBezTo>
                            <a:pt x="-1568" y="221811"/>
                            <a:pt x="3592" y="191251"/>
                            <a:pt x="14704" y="178948"/>
                          </a:cubicBezTo>
                          <a:cubicBezTo>
                            <a:pt x="25816" y="166645"/>
                            <a:pt x="63122" y="175376"/>
                            <a:pt x="67091" y="167042"/>
                          </a:cubicBezTo>
                          <a:cubicBezTo>
                            <a:pt x="71060" y="158708"/>
                            <a:pt x="45660" y="143428"/>
                            <a:pt x="38516" y="128942"/>
                          </a:cubicBezTo>
                          <a:cubicBezTo>
                            <a:pt x="31372" y="114456"/>
                            <a:pt x="23038" y="92032"/>
                            <a:pt x="24229" y="80126"/>
                          </a:cubicBezTo>
                          <a:cubicBezTo>
                            <a:pt x="25420" y="68220"/>
                            <a:pt x="32166" y="59687"/>
                            <a:pt x="45660" y="57504"/>
                          </a:cubicBezTo>
                          <a:cubicBezTo>
                            <a:pt x="59154" y="55321"/>
                            <a:pt x="81577" y="87469"/>
                            <a:pt x="94476" y="78936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49" name="楕円 48">
                      <a:extLst>
                        <a:ext uri="{FF2B5EF4-FFF2-40B4-BE49-F238E27FC236}">
                          <a16:creationId xmlns:a16="http://schemas.microsoft.com/office/drawing/2014/main" id="{D9EB13A0-6F05-4393-8FFC-65B9FE5EDB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05685" y="3142877"/>
                      <a:ext cx="89022" cy="8669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3175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8" name="フリーフォーム: 図形 37">
                    <a:extLst>
                      <a:ext uri="{FF2B5EF4-FFF2-40B4-BE49-F238E27FC236}">
                        <a16:creationId xmlns:a16="http://schemas.microsoft.com/office/drawing/2014/main" id="{2A437315-C877-1DF1-93C1-DE81563D462B}"/>
                      </a:ext>
                    </a:extLst>
                  </p:cNvPr>
                  <p:cNvSpPr/>
                  <p:nvPr/>
                </p:nvSpPr>
                <p:spPr>
                  <a:xfrm>
                    <a:off x="3060083" y="3073003"/>
                    <a:ext cx="45067" cy="153591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9" name="フリーフォーム: 図形 38">
                    <a:extLst>
                      <a:ext uri="{FF2B5EF4-FFF2-40B4-BE49-F238E27FC236}">
                        <a16:creationId xmlns:a16="http://schemas.microsoft.com/office/drawing/2014/main" id="{698ECA7B-2A17-EE4E-A8EC-07BB81F1D631}"/>
                      </a:ext>
                    </a:extLst>
                  </p:cNvPr>
                  <p:cNvSpPr/>
                  <p:nvPr/>
                </p:nvSpPr>
                <p:spPr>
                  <a:xfrm rot="477543">
                    <a:off x="2934500" y="3310159"/>
                    <a:ext cx="45067" cy="153591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0" name="フリーフォーム: 図形 39">
                    <a:extLst>
                      <a:ext uri="{FF2B5EF4-FFF2-40B4-BE49-F238E27FC236}">
                        <a16:creationId xmlns:a16="http://schemas.microsoft.com/office/drawing/2014/main" id="{F181AE0F-27E0-207D-9DA1-F477841209BC}"/>
                      </a:ext>
                    </a:extLst>
                  </p:cNvPr>
                  <p:cNvSpPr/>
                  <p:nvPr/>
                </p:nvSpPr>
                <p:spPr>
                  <a:xfrm rot="1349019">
                    <a:off x="3004702" y="3347936"/>
                    <a:ext cx="45719" cy="128243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1" name="フリーフォーム: 図形 40">
                    <a:extLst>
                      <a:ext uri="{FF2B5EF4-FFF2-40B4-BE49-F238E27FC236}">
                        <a16:creationId xmlns:a16="http://schemas.microsoft.com/office/drawing/2014/main" id="{CCC3E0B4-A4D3-2A2C-BEA9-1E5D375B48D1}"/>
                      </a:ext>
                    </a:extLst>
                  </p:cNvPr>
                  <p:cNvSpPr/>
                  <p:nvPr/>
                </p:nvSpPr>
                <p:spPr>
                  <a:xfrm>
                    <a:off x="3127098" y="3136874"/>
                    <a:ext cx="33859" cy="95368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100594F6-26E4-545D-F0E2-75E79A10CAA1}"/>
                      </a:ext>
                    </a:extLst>
                  </p:cNvPr>
                  <p:cNvSpPr/>
                  <p:nvPr/>
                </p:nvSpPr>
                <p:spPr>
                  <a:xfrm rot="3630332">
                    <a:off x="3505830" y="2754555"/>
                    <a:ext cx="61653" cy="165862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3" name="フリーフォーム: 図形 42">
                    <a:extLst>
                      <a:ext uri="{FF2B5EF4-FFF2-40B4-BE49-F238E27FC236}">
                        <a16:creationId xmlns:a16="http://schemas.microsoft.com/office/drawing/2014/main" id="{1C88DA6F-6EB7-F4BA-AE27-F2418206EBBA}"/>
                      </a:ext>
                    </a:extLst>
                  </p:cNvPr>
                  <p:cNvSpPr/>
                  <p:nvPr/>
                </p:nvSpPr>
                <p:spPr>
                  <a:xfrm rot="4694235">
                    <a:off x="3539026" y="2839641"/>
                    <a:ext cx="61653" cy="165862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46955A94-1705-B6EC-BD10-370D6485460F}"/>
                      </a:ext>
                    </a:extLst>
                  </p:cNvPr>
                  <p:cNvSpPr/>
                  <p:nvPr/>
                </p:nvSpPr>
                <p:spPr>
                  <a:xfrm rot="8262233">
                    <a:off x="3953232" y="3111864"/>
                    <a:ext cx="71634" cy="160565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0A419F68-BE9E-464D-7199-A1712596B559}"/>
                      </a:ext>
                    </a:extLst>
                  </p:cNvPr>
                  <p:cNvSpPr/>
                  <p:nvPr/>
                </p:nvSpPr>
                <p:spPr>
                  <a:xfrm rot="8262233">
                    <a:off x="3900751" y="3162566"/>
                    <a:ext cx="59202" cy="90635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6" name="フリーフォーム: 図形 45">
                    <a:extLst>
                      <a:ext uri="{FF2B5EF4-FFF2-40B4-BE49-F238E27FC236}">
                        <a16:creationId xmlns:a16="http://schemas.microsoft.com/office/drawing/2014/main" id="{94940641-E1F8-572E-0771-E64FE43860F0}"/>
                      </a:ext>
                    </a:extLst>
                  </p:cNvPr>
                  <p:cNvSpPr/>
                  <p:nvPr/>
                </p:nvSpPr>
                <p:spPr>
                  <a:xfrm rot="9863770">
                    <a:off x="3975056" y="3544410"/>
                    <a:ext cx="71634" cy="194284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" name="フリーフォーム: 図形 46">
                    <a:extLst>
                      <a:ext uri="{FF2B5EF4-FFF2-40B4-BE49-F238E27FC236}">
                        <a16:creationId xmlns:a16="http://schemas.microsoft.com/office/drawing/2014/main" id="{C5316161-CD0C-B0E2-1234-D0F78E96F549}"/>
                      </a:ext>
                    </a:extLst>
                  </p:cNvPr>
                  <p:cNvSpPr/>
                  <p:nvPr/>
                </p:nvSpPr>
                <p:spPr>
                  <a:xfrm rot="9352070">
                    <a:off x="3888821" y="3584968"/>
                    <a:ext cx="59202" cy="90635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F1FE1C3D-4FA8-AA0A-6540-72B90D87AC11}"/>
                  </a:ext>
                </a:extLst>
              </p:cNvPr>
              <p:cNvGrpSpPr/>
              <p:nvPr/>
            </p:nvGrpSpPr>
            <p:grpSpPr>
              <a:xfrm>
                <a:off x="4552944" y="4708881"/>
                <a:ext cx="477440" cy="211931"/>
                <a:chOff x="4552944" y="4708881"/>
                <a:chExt cx="477440" cy="211931"/>
              </a:xfrm>
            </p:grpSpPr>
            <p:sp>
              <p:nvSpPr>
                <p:cNvPr id="20" name="フリーフォーム: 図形 19">
                  <a:extLst>
                    <a:ext uri="{FF2B5EF4-FFF2-40B4-BE49-F238E27FC236}">
                      <a16:creationId xmlns:a16="http://schemas.microsoft.com/office/drawing/2014/main" id="{12401FF3-AE30-7271-2719-6DCDA12C42CA}"/>
                    </a:ext>
                  </a:extLst>
                </p:cNvPr>
                <p:cNvSpPr/>
                <p:nvPr/>
              </p:nvSpPr>
              <p:spPr>
                <a:xfrm>
                  <a:off x="4552944" y="4708881"/>
                  <a:ext cx="477440" cy="211931"/>
                </a:xfrm>
                <a:custGeom>
                  <a:avLst/>
                  <a:gdLst>
                    <a:gd name="connsiteX0" fmla="*/ 0 w 477440"/>
                    <a:gd name="connsiteY0" fmla="*/ 144066 h 211931"/>
                    <a:gd name="connsiteX1" fmla="*/ 2381 w 477440"/>
                    <a:gd name="connsiteY1" fmla="*/ 75010 h 211931"/>
                    <a:gd name="connsiteX2" fmla="*/ 97631 w 477440"/>
                    <a:gd name="connsiteY2" fmla="*/ 66675 h 211931"/>
                    <a:gd name="connsiteX3" fmla="*/ 171450 w 477440"/>
                    <a:gd name="connsiteY3" fmla="*/ 141685 h 211931"/>
                    <a:gd name="connsiteX4" fmla="*/ 220265 w 477440"/>
                    <a:gd name="connsiteY4" fmla="*/ 33338 h 211931"/>
                    <a:gd name="connsiteX5" fmla="*/ 277415 w 477440"/>
                    <a:gd name="connsiteY5" fmla="*/ 8335 h 211931"/>
                    <a:gd name="connsiteX6" fmla="*/ 340519 w 477440"/>
                    <a:gd name="connsiteY6" fmla="*/ 0 h 211931"/>
                    <a:gd name="connsiteX7" fmla="*/ 432197 w 477440"/>
                    <a:gd name="connsiteY7" fmla="*/ 55960 h 211931"/>
                    <a:gd name="connsiteX8" fmla="*/ 450056 w 477440"/>
                    <a:gd name="connsiteY8" fmla="*/ 100013 h 211931"/>
                    <a:gd name="connsiteX9" fmla="*/ 477440 w 477440"/>
                    <a:gd name="connsiteY9" fmla="*/ 211931 h 211931"/>
                    <a:gd name="connsiteX10" fmla="*/ 0 w 477440"/>
                    <a:gd name="connsiteY10" fmla="*/ 144066 h 21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7440" h="211931">
                      <a:moveTo>
                        <a:pt x="0" y="144066"/>
                      </a:moveTo>
                      <a:cubicBezTo>
                        <a:pt x="794" y="121047"/>
                        <a:pt x="1587" y="98029"/>
                        <a:pt x="2381" y="75010"/>
                      </a:cubicBezTo>
                      <a:lnTo>
                        <a:pt x="97631" y="66675"/>
                      </a:lnTo>
                      <a:lnTo>
                        <a:pt x="171450" y="141685"/>
                      </a:lnTo>
                      <a:lnTo>
                        <a:pt x="220265" y="33338"/>
                      </a:lnTo>
                      <a:lnTo>
                        <a:pt x="277415" y="8335"/>
                      </a:lnTo>
                      <a:lnTo>
                        <a:pt x="340519" y="0"/>
                      </a:lnTo>
                      <a:lnTo>
                        <a:pt x="432197" y="55960"/>
                      </a:lnTo>
                      <a:lnTo>
                        <a:pt x="450056" y="100013"/>
                      </a:lnTo>
                      <a:lnTo>
                        <a:pt x="477440" y="211931"/>
                      </a:lnTo>
                      <a:lnTo>
                        <a:pt x="0" y="14406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フリーフォーム: 図形 20">
                  <a:extLst>
                    <a:ext uri="{FF2B5EF4-FFF2-40B4-BE49-F238E27FC236}">
                      <a16:creationId xmlns:a16="http://schemas.microsoft.com/office/drawing/2014/main" id="{47EEDED6-6662-62A9-55FC-2C5D937E5F60}"/>
                    </a:ext>
                  </a:extLst>
                </p:cNvPr>
                <p:cNvSpPr/>
                <p:nvPr/>
              </p:nvSpPr>
              <p:spPr>
                <a:xfrm>
                  <a:off x="4849416" y="4714875"/>
                  <a:ext cx="8334" cy="165497"/>
                </a:xfrm>
                <a:custGeom>
                  <a:avLst/>
                  <a:gdLst>
                    <a:gd name="connsiteX0" fmla="*/ 8334 w 8334"/>
                    <a:gd name="connsiteY0" fmla="*/ 0 h 165497"/>
                    <a:gd name="connsiteX1" fmla="*/ 0 w 8334"/>
                    <a:gd name="connsiteY1" fmla="*/ 165497 h 16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34" h="165497">
                      <a:moveTo>
                        <a:pt x="8334" y="0"/>
                      </a:moveTo>
                      <a:lnTo>
                        <a:pt x="0" y="165497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フリーフォーム: 図形 21">
                  <a:extLst>
                    <a:ext uri="{FF2B5EF4-FFF2-40B4-BE49-F238E27FC236}">
                      <a16:creationId xmlns:a16="http://schemas.microsoft.com/office/drawing/2014/main" id="{F4526DA6-6556-11D8-795E-0565BBF6A97D}"/>
                    </a:ext>
                  </a:extLst>
                </p:cNvPr>
                <p:cNvSpPr/>
                <p:nvPr/>
              </p:nvSpPr>
              <p:spPr>
                <a:xfrm>
                  <a:off x="4901803" y="4726781"/>
                  <a:ext cx="22622" cy="171450"/>
                </a:xfrm>
                <a:custGeom>
                  <a:avLst/>
                  <a:gdLst>
                    <a:gd name="connsiteX0" fmla="*/ 20241 w 22622"/>
                    <a:gd name="connsiteY0" fmla="*/ 0 h 171450"/>
                    <a:gd name="connsiteX1" fmla="*/ 22622 w 22622"/>
                    <a:gd name="connsiteY1" fmla="*/ 77391 h 171450"/>
                    <a:gd name="connsiteX2" fmla="*/ 0 w 22622"/>
                    <a:gd name="connsiteY2" fmla="*/ 171450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622" h="171450">
                      <a:moveTo>
                        <a:pt x="20241" y="0"/>
                      </a:moveTo>
                      <a:cubicBezTo>
                        <a:pt x="21035" y="25797"/>
                        <a:pt x="21828" y="51594"/>
                        <a:pt x="22622" y="77391"/>
                      </a:cubicBezTo>
                      <a:lnTo>
                        <a:pt x="0" y="171450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731F4A7B-EF15-8E48-2688-4553411EECFB}"/>
                </a:ext>
              </a:extLst>
            </p:cNvPr>
            <p:cNvGrpSpPr/>
            <p:nvPr/>
          </p:nvGrpSpPr>
          <p:grpSpPr>
            <a:xfrm>
              <a:off x="4142488" y="2244993"/>
              <a:ext cx="2965516" cy="3110439"/>
              <a:chOff x="4183511" y="2311346"/>
              <a:chExt cx="2965516" cy="3110439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C47EEB24-387E-10BD-227E-C15DD85A6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949">
                <a:off x="4183511" y="2311346"/>
                <a:ext cx="2955035" cy="3110439"/>
              </a:xfrm>
              <a:prstGeom prst="rect">
                <a:avLst/>
              </a:prstGeom>
            </p:spPr>
          </p:pic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B6459F1F-A41D-0BFB-A4E7-3FB60577C951}"/>
                  </a:ext>
                </a:extLst>
              </p:cNvPr>
              <p:cNvSpPr/>
              <p:nvPr/>
            </p:nvSpPr>
            <p:spPr>
              <a:xfrm rot="7692213">
                <a:off x="7032928" y="3504212"/>
                <a:ext cx="71634" cy="160565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860" h="135300">
                    <a:moveTo>
                      <a:pt x="41860" y="0"/>
                    </a:moveTo>
                    <a:cubicBezTo>
                      <a:pt x="23703" y="19943"/>
                      <a:pt x="18191" y="39972"/>
                      <a:pt x="11214" y="62522"/>
                    </a:cubicBezTo>
                    <a:cubicBezTo>
                      <a:pt x="4237" y="85072"/>
                      <a:pt x="0" y="135300"/>
                      <a:pt x="0" y="13530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フリーフォーム: 図形 13">
                <a:extLst>
                  <a:ext uri="{FF2B5EF4-FFF2-40B4-BE49-F238E27FC236}">
                    <a16:creationId xmlns:a16="http://schemas.microsoft.com/office/drawing/2014/main" id="{856DA3EF-CD04-C4F8-BBE9-5021DDD56F4B}"/>
                  </a:ext>
                </a:extLst>
              </p:cNvPr>
              <p:cNvSpPr/>
              <p:nvPr/>
            </p:nvSpPr>
            <p:spPr>
              <a:xfrm rot="8262233">
                <a:off x="6355210" y="2401573"/>
                <a:ext cx="77445" cy="487932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  <a:gd name="connsiteX0" fmla="*/ 30833 w 30833"/>
                  <a:gd name="connsiteY0" fmla="*/ 0 h 131007"/>
                  <a:gd name="connsiteX1" fmla="*/ 187 w 30833"/>
                  <a:gd name="connsiteY1" fmla="*/ 62522 h 131007"/>
                  <a:gd name="connsiteX2" fmla="*/ 17195 w 30833"/>
                  <a:gd name="connsiteY2" fmla="*/ 131007 h 13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33" h="131007">
                    <a:moveTo>
                      <a:pt x="30833" y="0"/>
                    </a:moveTo>
                    <a:cubicBezTo>
                      <a:pt x="12676" y="19943"/>
                      <a:pt x="2460" y="40687"/>
                      <a:pt x="187" y="62522"/>
                    </a:cubicBezTo>
                    <a:cubicBezTo>
                      <a:pt x="-2086" y="84357"/>
                      <a:pt x="17195" y="131007"/>
                      <a:pt x="17195" y="131007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フリーフォーム: 図形 15">
                <a:extLst>
                  <a:ext uri="{FF2B5EF4-FFF2-40B4-BE49-F238E27FC236}">
                    <a16:creationId xmlns:a16="http://schemas.microsoft.com/office/drawing/2014/main" id="{2687B046-77AB-1505-C0E8-F2BBAA1B309F}"/>
                  </a:ext>
                </a:extLst>
              </p:cNvPr>
              <p:cNvSpPr/>
              <p:nvPr/>
            </p:nvSpPr>
            <p:spPr>
              <a:xfrm rot="8496109">
                <a:off x="6487286" y="2514598"/>
                <a:ext cx="32844" cy="171017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  <a:gd name="connsiteX0" fmla="*/ 30833 w 30833"/>
                  <a:gd name="connsiteY0" fmla="*/ 0 h 131007"/>
                  <a:gd name="connsiteX1" fmla="*/ 187 w 30833"/>
                  <a:gd name="connsiteY1" fmla="*/ 62522 h 131007"/>
                  <a:gd name="connsiteX2" fmla="*/ 17195 w 30833"/>
                  <a:gd name="connsiteY2" fmla="*/ 131007 h 13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33" h="131007">
                    <a:moveTo>
                      <a:pt x="30833" y="0"/>
                    </a:moveTo>
                    <a:cubicBezTo>
                      <a:pt x="12676" y="19943"/>
                      <a:pt x="2460" y="40687"/>
                      <a:pt x="187" y="62522"/>
                    </a:cubicBezTo>
                    <a:cubicBezTo>
                      <a:pt x="-2086" y="84357"/>
                      <a:pt x="17195" y="131007"/>
                      <a:pt x="17195" y="131007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フリーフォーム: 図形 16">
                <a:extLst>
                  <a:ext uri="{FF2B5EF4-FFF2-40B4-BE49-F238E27FC236}">
                    <a16:creationId xmlns:a16="http://schemas.microsoft.com/office/drawing/2014/main" id="{47FF6E29-D2C7-FAEC-6A0E-2BBA59C74630}"/>
                  </a:ext>
                </a:extLst>
              </p:cNvPr>
              <p:cNvSpPr/>
              <p:nvPr/>
            </p:nvSpPr>
            <p:spPr>
              <a:xfrm rot="8851056">
                <a:off x="6581480" y="2515252"/>
                <a:ext cx="20394" cy="116806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  <a:gd name="connsiteX0" fmla="*/ 30833 w 30833"/>
                  <a:gd name="connsiteY0" fmla="*/ 0 h 131007"/>
                  <a:gd name="connsiteX1" fmla="*/ 187 w 30833"/>
                  <a:gd name="connsiteY1" fmla="*/ 62522 h 131007"/>
                  <a:gd name="connsiteX2" fmla="*/ 17195 w 30833"/>
                  <a:gd name="connsiteY2" fmla="*/ 131007 h 13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33" h="131007">
                    <a:moveTo>
                      <a:pt x="30833" y="0"/>
                    </a:moveTo>
                    <a:cubicBezTo>
                      <a:pt x="12676" y="19943"/>
                      <a:pt x="2460" y="40687"/>
                      <a:pt x="187" y="62522"/>
                    </a:cubicBezTo>
                    <a:cubicBezTo>
                      <a:pt x="-2086" y="84357"/>
                      <a:pt x="17195" y="131007"/>
                      <a:pt x="17195" y="131007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77BBF75E-014E-B255-B2CE-DB3716A8C8BE}"/>
              </a:ext>
            </a:extLst>
          </p:cNvPr>
          <p:cNvGrpSpPr/>
          <p:nvPr/>
        </p:nvGrpSpPr>
        <p:grpSpPr>
          <a:xfrm>
            <a:off x="1051596" y="5545911"/>
            <a:ext cx="3294320" cy="1145252"/>
            <a:chOff x="1051596" y="5545911"/>
            <a:chExt cx="3294320" cy="1145252"/>
          </a:xfrm>
        </p:grpSpPr>
        <p:grpSp>
          <p:nvGrpSpPr>
            <p:cNvPr id="91" name="グループ化 90">
              <a:extLst>
                <a:ext uri="{FF2B5EF4-FFF2-40B4-BE49-F238E27FC236}">
                  <a16:creationId xmlns:a16="http://schemas.microsoft.com/office/drawing/2014/main" id="{E9C55046-087C-69DD-49E1-01602408C842}"/>
                </a:ext>
              </a:extLst>
            </p:cNvPr>
            <p:cNvGrpSpPr/>
            <p:nvPr/>
          </p:nvGrpSpPr>
          <p:grpSpPr>
            <a:xfrm>
              <a:off x="1051596" y="5545911"/>
              <a:ext cx="1442924" cy="1106823"/>
              <a:chOff x="-228607" y="5545210"/>
              <a:chExt cx="1442924" cy="1106823"/>
            </a:xfrm>
          </p:grpSpPr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A4D3C42B-9D53-B027-0809-64976F9D3840}"/>
                  </a:ext>
                </a:extLst>
              </p:cNvPr>
              <p:cNvSpPr/>
              <p:nvPr/>
            </p:nvSpPr>
            <p:spPr>
              <a:xfrm>
                <a:off x="-228607" y="5545210"/>
                <a:ext cx="1442924" cy="11068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/>
              <a:lstStyle/>
              <a:p>
                <a:pPr algn="ctr"/>
                <a:r>
                  <a:rPr kumimoji="1" lang="ja-JP" altLang="en-US" sz="1600" b="1" dirty="0">
                    <a:solidFill>
                      <a:schemeClr val="tx1"/>
                    </a:solidFill>
                  </a:rPr>
                  <a:t>サムターン</a:t>
                </a:r>
              </a:p>
            </p:txBody>
          </p:sp>
          <p:pic>
            <p:nvPicPr>
              <p:cNvPr id="88" name="図 87">
                <a:extLst>
                  <a:ext uri="{FF2B5EF4-FFF2-40B4-BE49-F238E27FC236}">
                    <a16:creationId xmlns:a16="http://schemas.microsoft.com/office/drawing/2014/main" id="{4F749BEE-7C0F-E453-B13E-3446007995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15" y="5822198"/>
                <a:ext cx="927879" cy="76344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EB74CB66-312C-9BBE-839F-9AF7154608BA}"/>
                </a:ext>
              </a:extLst>
            </p:cNvPr>
            <p:cNvGrpSpPr/>
            <p:nvPr/>
          </p:nvGrpSpPr>
          <p:grpSpPr>
            <a:xfrm>
              <a:off x="2902992" y="5584340"/>
              <a:ext cx="1442924" cy="1106823"/>
              <a:chOff x="1622789" y="5583639"/>
              <a:chExt cx="1442924" cy="1106823"/>
            </a:xfrm>
          </p:grpSpPr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0CB51D22-F4E3-BB9B-D653-BC28CE0037D4}"/>
                  </a:ext>
                </a:extLst>
              </p:cNvPr>
              <p:cNvSpPr/>
              <p:nvPr/>
            </p:nvSpPr>
            <p:spPr>
              <a:xfrm>
                <a:off x="1622789" y="5583639"/>
                <a:ext cx="1442924" cy="11068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/>
              <a:lstStyle/>
              <a:p>
                <a:pPr algn="ctr"/>
                <a:r>
                  <a:rPr kumimoji="1" lang="ja-JP" altLang="en-US" sz="1600" b="1" dirty="0">
                    <a:solidFill>
                      <a:schemeClr val="tx1"/>
                    </a:solidFill>
                  </a:rPr>
                  <a:t>ドアガード</a:t>
                </a:r>
              </a:p>
            </p:txBody>
          </p:sp>
          <p:pic>
            <p:nvPicPr>
              <p:cNvPr id="90" name="図 89">
                <a:extLst>
                  <a:ext uri="{FF2B5EF4-FFF2-40B4-BE49-F238E27FC236}">
                    <a16:creationId xmlns:a16="http://schemas.microsoft.com/office/drawing/2014/main" id="{62BD947C-DA4F-1AA6-70FD-73F8648595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6413" y="5822198"/>
                <a:ext cx="927879" cy="75244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3577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30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２）生ゴミの臭い防止法！（一例）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「お酢で臭いを中和」！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3495F7-9CA7-72E8-63D0-2A7DDED4676A}"/>
              </a:ext>
            </a:extLst>
          </p:cNvPr>
          <p:cNvSpPr/>
          <p:nvPr/>
        </p:nvSpPr>
        <p:spPr>
          <a:xfrm>
            <a:off x="158594" y="1556793"/>
            <a:ext cx="9546934" cy="1180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災害時の生活で悩むものは、生ゴミの臭い「お酢」でゴミの臭いを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中和させましょう。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とくに暑い時期は、大変！！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E1866F-07EC-5F6F-73A3-731FFDD118BD}"/>
              </a:ext>
            </a:extLst>
          </p:cNvPr>
          <p:cNvSpPr/>
          <p:nvPr/>
        </p:nvSpPr>
        <p:spPr>
          <a:xfrm>
            <a:off x="420745" y="2869870"/>
            <a:ext cx="1507920" cy="299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BD0A5A-D0FD-4E4E-2FD1-1E948A6EA63F}"/>
              </a:ext>
            </a:extLst>
          </p:cNvPr>
          <p:cNvSpPr/>
          <p:nvPr/>
        </p:nvSpPr>
        <p:spPr>
          <a:xfrm>
            <a:off x="202470" y="3174945"/>
            <a:ext cx="2636640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①お酢を水で薄めます。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※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比率は１対１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9E5C138-1673-C7A0-454B-9D6627F496DA}"/>
              </a:ext>
            </a:extLst>
          </p:cNvPr>
          <p:cNvSpPr/>
          <p:nvPr/>
        </p:nvSpPr>
        <p:spPr>
          <a:xfrm>
            <a:off x="2826533" y="3174945"/>
            <a:ext cx="3333954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②ビニール袋の底に、キッチンペーパーを２～３枚敷きます。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1145156-6A0E-3C7C-C596-50AF70EF6DD9}"/>
              </a:ext>
            </a:extLst>
          </p:cNvPr>
          <p:cNvSpPr/>
          <p:nvPr/>
        </p:nvSpPr>
        <p:spPr>
          <a:xfrm>
            <a:off x="6418181" y="3174944"/>
            <a:ext cx="3189938" cy="945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③キッチンペーパーの上に、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水で薄めたお酢をかけて染み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込ませます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532978C6-7B51-E081-AA0A-EB8BAED9D4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3" t="11253" r="21508" b="14667"/>
          <a:stretch/>
        </p:blipFill>
        <p:spPr>
          <a:xfrm>
            <a:off x="233883" y="4087336"/>
            <a:ext cx="2389624" cy="237002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6DB48CC-10F1-B357-7E88-745A9A36C9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" t="6266" r="2699" b="3711"/>
          <a:stretch/>
        </p:blipFill>
        <p:spPr>
          <a:xfrm>
            <a:off x="2791248" y="4087336"/>
            <a:ext cx="3333954" cy="238028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34E7EF5-AE8B-7A30-9C81-D55E4C5245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0" r="5431"/>
          <a:stretch/>
        </p:blipFill>
        <p:spPr>
          <a:xfrm>
            <a:off x="6321603" y="4087336"/>
            <a:ext cx="3333954" cy="23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5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２）生ゴミの臭い防止法！（一例）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「新聞紙で臭いのおさえ」！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C73110D-B550-31E1-0089-6B94DD15A6E6}"/>
              </a:ext>
            </a:extLst>
          </p:cNvPr>
          <p:cNvSpPr/>
          <p:nvPr/>
        </p:nvSpPr>
        <p:spPr>
          <a:xfrm>
            <a:off x="158594" y="1556793"/>
            <a:ext cx="9546934" cy="1559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災害時は、生ゴミの収集が中止される可能性があり、各家庭で保管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することとなります。ごみの臭いをおさえるには、新聞紙で包んで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ビニール袋に入れる方法もあります。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これだけでも臭いが軽減します！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D8E67C6-7D6A-46F8-C20B-B1A5FAA8DD46}"/>
              </a:ext>
            </a:extLst>
          </p:cNvPr>
          <p:cNvSpPr/>
          <p:nvPr/>
        </p:nvSpPr>
        <p:spPr>
          <a:xfrm>
            <a:off x="518410" y="3110291"/>
            <a:ext cx="1698285" cy="299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●処理の仕方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6DA3A2-AE95-80B7-E32E-90E5D19ED0D9}"/>
              </a:ext>
            </a:extLst>
          </p:cNvPr>
          <p:cNvSpPr/>
          <p:nvPr/>
        </p:nvSpPr>
        <p:spPr>
          <a:xfrm>
            <a:off x="272480" y="3454401"/>
            <a:ext cx="3528392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①新聞紙を２枚用意し、生ゴミの水分を新聞紙に吸収させます。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A700DC3-2152-46D6-91DD-021D62732CD6}"/>
              </a:ext>
            </a:extLst>
          </p:cNvPr>
          <p:cNvSpPr/>
          <p:nvPr/>
        </p:nvSpPr>
        <p:spPr>
          <a:xfrm>
            <a:off x="4016896" y="3454401"/>
            <a:ext cx="2160242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②生ゴミを新聞紙で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折り畳み包む。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4F984B-3FE4-0F65-9201-D0F9BBF3B3C3}"/>
              </a:ext>
            </a:extLst>
          </p:cNvPr>
          <p:cNvSpPr/>
          <p:nvPr/>
        </p:nvSpPr>
        <p:spPr>
          <a:xfrm>
            <a:off x="6401704" y="3454401"/>
            <a:ext cx="3312368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③ビニール袋に入れ、しっかり密閉してゴミ箱に捨てます。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E3D9701-6B7E-4168-D944-6194CC967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4" t="17053" r="25433" b="15651"/>
          <a:stretch/>
        </p:blipFill>
        <p:spPr>
          <a:xfrm>
            <a:off x="513578" y="4120916"/>
            <a:ext cx="2728244" cy="236824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5C21462-2FE5-5BF2-8FB7-02E73EB424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r="12787" b="18298"/>
          <a:stretch/>
        </p:blipFill>
        <p:spPr>
          <a:xfrm>
            <a:off x="3749627" y="4135678"/>
            <a:ext cx="2448272" cy="216024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83AE31A-8647-F0DE-90DC-784B4208D8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7" t="20339" r="21604" b="10967"/>
          <a:stretch/>
        </p:blipFill>
        <p:spPr>
          <a:xfrm>
            <a:off x="7586816" y="4678142"/>
            <a:ext cx="1944216" cy="181631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CC74693E-60E2-06F8-B412-3D533A3BD0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2" t="10432" r="17077" b="9907"/>
          <a:stretch/>
        </p:blipFill>
        <p:spPr>
          <a:xfrm>
            <a:off x="6506696" y="4135678"/>
            <a:ext cx="1430762" cy="130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３）その他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「水で作るカップ麺と焼きそば」！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B92B80D-EA3D-6DB5-EA0F-4296EDEE17D4}"/>
              </a:ext>
            </a:extLst>
          </p:cNvPr>
          <p:cNvSpPr/>
          <p:nvPr/>
        </p:nvSpPr>
        <p:spPr>
          <a:xfrm>
            <a:off x="6626787" y="1528964"/>
            <a:ext cx="1536977" cy="348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⇔</a:t>
            </a:r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95B1CEF-2755-B31E-4A66-672FFDC8A6DC}"/>
              </a:ext>
            </a:extLst>
          </p:cNvPr>
          <p:cNvSpPr/>
          <p:nvPr/>
        </p:nvSpPr>
        <p:spPr>
          <a:xfrm>
            <a:off x="6626787" y="1913591"/>
            <a:ext cx="3105358" cy="2020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できれば、麺に味のついた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カップ麺を用意し、水を注い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で１５分待ちます。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麺は少し固めですが、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スープもしみ出し、冷やし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ラーメンみたいな味です！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AF5F410-2BAA-B17B-3A18-87F8CBFDE2C8}"/>
              </a:ext>
            </a:extLst>
          </p:cNvPr>
          <p:cNvSpPr/>
          <p:nvPr/>
        </p:nvSpPr>
        <p:spPr>
          <a:xfrm>
            <a:off x="6666729" y="4107840"/>
            <a:ext cx="1536977" cy="348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⇔</a:t>
            </a:r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5768675-4D37-98B1-118E-8972F37B41AE}"/>
              </a:ext>
            </a:extLst>
          </p:cNvPr>
          <p:cNvSpPr/>
          <p:nvPr/>
        </p:nvSpPr>
        <p:spPr>
          <a:xfrm>
            <a:off x="6666729" y="4492467"/>
            <a:ext cx="3105358" cy="2134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液体ソースタイプのカップ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焼きそばを用意し、麺が隠れる程度（水の量は少なめ）、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２０分待ち、液体ソースを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からめて完成です。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注いだ水が少ない分、捨てる水が少なくていすみます。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AAE787-D27A-B0F1-F4FA-C44F63DB33E3}"/>
              </a:ext>
            </a:extLst>
          </p:cNvPr>
          <p:cNvGrpSpPr/>
          <p:nvPr/>
        </p:nvGrpSpPr>
        <p:grpSpPr>
          <a:xfrm>
            <a:off x="233824" y="1619282"/>
            <a:ext cx="6272744" cy="2351398"/>
            <a:chOff x="217679" y="1687582"/>
            <a:chExt cx="6272744" cy="2351398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9C830E6-53B1-B172-A7DE-A589416CA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068"/>
            <a:stretch/>
          </p:blipFill>
          <p:spPr>
            <a:xfrm>
              <a:off x="217679" y="1687582"/>
              <a:ext cx="3168310" cy="2351398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8437266-6F92-EC4B-4849-BD877DD84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5" t="11850" r="3295"/>
            <a:stretch/>
          </p:blipFill>
          <p:spPr>
            <a:xfrm>
              <a:off x="3373602" y="1687582"/>
              <a:ext cx="3116821" cy="2348335"/>
            </a:xfrm>
            <a:prstGeom prst="rect">
              <a:avLst/>
            </a:prstGeom>
          </p:spPr>
        </p:pic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181B61B9-9C96-80F8-C30D-AF643CDBFB4F}"/>
              </a:ext>
            </a:extLst>
          </p:cNvPr>
          <p:cNvGrpSpPr/>
          <p:nvPr/>
        </p:nvGrpSpPr>
        <p:grpSpPr>
          <a:xfrm>
            <a:off x="229946" y="4138912"/>
            <a:ext cx="6276622" cy="2410032"/>
            <a:chOff x="200472" y="4767231"/>
            <a:chExt cx="6351579" cy="2410032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6AC91371-25EB-AE2D-D791-9A4955171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472" y="4767231"/>
              <a:ext cx="3223382" cy="2410032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9551932E-1EC1-38F3-A874-A8266E537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67" t="9708"/>
            <a:stretch/>
          </p:blipFill>
          <p:spPr>
            <a:xfrm>
              <a:off x="3423854" y="4767231"/>
              <a:ext cx="3128197" cy="2410032"/>
            </a:xfrm>
            <a:prstGeom prst="rect">
              <a:avLst/>
            </a:prstGeom>
          </p:spPr>
        </p:pic>
      </p:grp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3B6C12FF-FFC8-4BC0-DE96-C393E7260A3E}"/>
              </a:ext>
            </a:extLst>
          </p:cNvPr>
          <p:cNvSpPr/>
          <p:nvPr/>
        </p:nvSpPr>
        <p:spPr>
          <a:xfrm>
            <a:off x="2756624" y="1651749"/>
            <a:ext cx="1334461" cy="45098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カップ麺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B1B532C3-74FF-69BF-E162-1D26A041F0F0}"/>
              </a:ext>
            </a:extLst>
          </p:cNvPr>
          <p:cNvSpPr/>
          <p:nvPr/>
        </p:nvSpPr>
        <p:spPr>
          <a:xfrm>
            <a:off x="2307730" y="4163350"/>
            <a:ext cx="2232248" cy="5042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カップ焼きそば</a:t>
            </a:r>
          </a:p>
        </p:txBody>
      </p:sp>
    </p:spTree>
    <p:extLst>
      <p:ext uri="{BB962C8B-B14F-4D97-AF65-F5344CB8AC3E}">
        <p14:creationId xmlns:p14="http://schemas.microsoft.com/office/powerpoint/2010/main" val="165477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344489" y="1052736"/>
            <a:ext cx="9145016" cy="5040560"/>
          </a:xfrm>
          <a:prstGeom prst="rect">
            <a:avLst/>
          </a:prstGeom>
        </p:spPr>
        <p:txBody>
          <a:bodyPr vert="horz" lIns="0" rIns="0" bIns="0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１）住民一人一人が、</a:t>
            </a:r>
            <a:r>
              <a:rPr lang="en-US" altLang="ja-JP" sz="3200" dirty="0">
                <a:solidFill>
                  <a:schemeClr val="tx1"/>
                </a:solidFill>
                <a:latin typeface="+mj-ea"/>
              </a:rPr>
              <a:t>｢</a:t>
            </a: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自らの命は自らが守る</a:t>
            </a:r>
            <a:r>
              <a:rPr lang="en-US" altLang="ja-JP" sz="3200" dirty="0">
                <a:solidFill>
                  <a:schemeClr val="tx1"/>
                </a:solidFill>
                <a:latin typeface="+mj-ea"/>
              </a:rPr>
              <a:t>｣</a:t>
            </a: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と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いう意識を持ち、自らの判断で災害時の初動や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避難行動をとれるように日頃から「自らが何を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するべきか」を考え、備えることが重要です。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２）安心・安全な地域社会の構築に向け、各種の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災害に対して十分な準備を講じることができる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よう、防災訓練やイベントを通じ、住民の防災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に関する意識の高揚と知識の向上を図ることも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必要です。</a:t>
            </a:r>
            <a:endParaRPr lang="ja-JP" altLang="en-US" sz="8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6" name="スライド番号プレースホルダー 3"/>
          <p:cNvSpPr txBox="1">
            <a:spLocks/>
          </p:cNvSpPr>
          <p:nvPr/>
        </p:nvSpPr>
        <p:spPr>
          <a:xfrm>
            <a:off x="4494768" y="6525344"/>
            <a:ext cx="916465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2577C0-CF0A-E253-A049-92DCEAB9F6EF}"/>
              </a:ext>
            </a:extLst>
          </p:cNvPr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４．最後に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647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571"/>
    </mc:Choice>
    <mc:Fallback xmlns="">
      <p:transition advTm="6157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261017" y="1124450"/>
            <a:ext cx="9383966" cy="2592582"/>
          </a:xfrm>
          <a:prstGeom prst="rect">
            <a:avLst/>
          </a:prstGeom>
        </p:spPr>
        <p:txBody>
          <a:bodyPr vert="horz" lIns="0" rIns="0" bIns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ご清聴ありがとうございました。</a:t>
            </a:r>
          </a:p>
          <a:p>
            <a:pPr fontAlgn="auto">
              <a:spcAft>
                <a:spcPts val="0"/>
              </a:spcAft>
            </a:pPr>
            <a:endParaRPr lang="ja-JP" altLang="en-US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今後とも ご理解ご協力をよろしくお願いします。</a:t>
            </a:r>
          </a:p>
        </p:txBody>
      </p:sp>
      <p:pic>
        <p:nvPicPr>
          <p:cNvPr id="3" name="図 2" descr="C:\Users\998239\AppData\Local\Microsoft\Windows\Temporary Internet Files\Content.IE5\132Z6BMF\6narashido_dance_4c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636" y1="39068" x2="31636" y2="39068"/>
                        <a14:foregroundMark x1="31636" y1="39068" x2="31636" y2="39068"/>
                        <a14:foregroundMark x1="67273" y1="29749" x2="67273" y2="29749"/>
                        <a14:foregroundMark x1="67273" y1="29749" x2="67273" y2="29749"/>
                        <a14:foregroundMark x1="30182" y1="34409" x2="30182" y2="34409"/>
                        <a14:foregroundMark x1="30182" y1="34409" x2="30182" y2="34409"/>
                        <a14:foregroundMark x1="52364" y1="56989" x2="52364" y2="56989"/>
                        <a14:foregroundMark x1="52364" y1="56989" x2="52364" y2="56989"/>
                        <a14:foregroundMark x1="56000" y1="53763" x2="56000" y2="53763"/>
                        <a14:foregroundMark x1="56000" y1="53763" x2="56000" y2="53763"/>
                        <a14:foregroundMark x1="56000" y1="53763" x2="56000" y2="53763"/>
                        <a14:foregroundMark x1="43636" y1="54839" x2="43636" y2="54839"/>
                        <a14:foregroundMark x1="43636" y1="54839" x2="43636" y2="54839"/>
                        <a14:foregroundMark x1="43636" y1="54839" x2="43636" y2="54839"/>
                        <a14:foregroundMark x1="49818" y1="60215" x2="49818" y2="60215"/>
                        <a14:foregroundMark x1="49818" y1="60215" x2="49818" y2="60215"/>
                        <a14:foregroundMark x1="41818" y1="60215" x2="41818" y2="60215"/>
                        <a14:foregroundMark x1="40364" y1="60215" x2="40364" y2="60215"/>
                        <a14:foregroundMark x1="40364" y1="60215" x2="40364" y2="60215"/>
                        <a14:foregroundMark x1="56364" y1="58423" x2="56364" y2="58423"/>
                        <a14:foregroundMark x1="57091" y1="58423" x2="57091" y2="58423"/>
                        <a14:foregroundMark x1="48364" y1="52330" x2="48364" y2="52330"/>
                        <a14:foregroundMark x1="48364" y1="52330" x2="48364" y2="52330"/>
                        <a14:foregroundMark x1="48364" y1="52330" x2="48364" y2="52330"/>
                        <a14:foregroundMark x1="57818" y1="52330" x2="57818" y2="52330"/>
                        <a14:foregroundMark x1="59273" y1="52330" x2="59273" y2="52330"/>
                        <a14:foregroundMark x1="67273" y1="52330" x2="67273" y2="52330"/>
                        <a14:foregroundMark x1="68000" y1="52330" x2="68000" y2="52330"/>
                        <a14:foregroundMark x1="68000" y1="52330" x2="68000" y2="52330"/>
                        <a14:foregroundMark x1="61091" y1="56989" x2="61091" y2="56989"/>
                        <a14:foregroundMark x1="61091" y1="56989" x2="61091" y2="56989"/>
                        <a14:foregroundMark x1="61091" y1="56989" x2="61091" y2="56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00">
            <a:off x="5880170" y="3356776"/>
            <a:ext cx="3065502" cy="28087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スライド番号プレースホルダー 3"/>
          <p:cNvSpPr txBox="1">
            <a:spLocks/>
          </p:cNvSpPr>
          <p:nvPr/>
        </p:nvSpPr>
        <p:spPr>
          <a:xfrm>
            <a:off x="4494768" y="6525344"/>
            <a:ext cx="916465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811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571"/>
    </mc:Choice>
    <mc:Fallback xmlns="">
      <p:transition advTm="615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14F98CA2-ED92-1C76-C26F-B2A5E9E9E190}"/>
              </a:ext>
            </a:extLst>
          </p:cNvPr>
          <p:cNvGrpSpPr/>
          <p:nvPr/>
        </p:nvGrpSpPr>
        <p:grpSpPr>
          <a:xfrm>
            <a:off x="6177136" y="2924944"/>
            <a:ext cx="3539479" cy="2664296"/>
            <a:chOff x="5529064" y="2276872"/>
            <a:chExt cx="4051845" cy="2838926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EC8B247C-31A2-C189-9ED0-9AD6FA84D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5849" y="3346932"/>
              <a:ext cx="3559119" cy="1578797"/>
            </a:xfrm>
            <a:prstGeom prst="rect">
              <a:avLst/>
            </a:prstGeom>
          </p:spPr>
        </p:pic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C9171773-3CD3-5351-0D77-D49B18C2F56B}"/>
                </a:ext>
              </a:extLst>
            </p:cNvPr>
            <p:cNvSpPr/>
            <p:nvPr/>
          </p:nvSpPr>
          <p:spPr>
            <a:xfrm>
              <a:off x="5643719" y="2661061"/>
              <a:ext cx="3666327" cy="178845"/>
            </a:xfrm>
            <a:prstGeom prst="rect">
              <a:avLst/>
            </a:pr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柱 9">
              <a:extLst>
                <a:ext uri="{FF2B5EF4-FFF2-40B4-BE49-F238E27FC236}">
                  <a16:creationId xmlns:a16="http://schemas.microsoft.com/office/drawing/2014/main" id="{ED6C70DC-075A-F3D1-98CF-DCD0F6DD7B59}"/>
                </a:ext>
              </a:extLst>
            </p:cNvPr>
            <p:cNvSpPr/>
            <p:nvPr/>
          </p:nvSpPr>
          <p:spPr>
            <a:xfrm>
              <a:off x="5911987" y="2924944"/>
              <a:ext cx="178845" cy="2190854"/>
            </a:xfrm>
            <a:prstGeom prst="can">
              <a:avLst/>
            </a:pr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柱 10">
              <a:extLst>
                <a:ext uri="{FF2B5EF4-FFF2-40B4-BE49-F238E27FC236}">
                  <a16:creationId xmlns:a16="http://schemas.microsoft.com/office/drawing/2014/main" id="{1EEBE293-ADE5-C951-A6A5-560AB5B4B7EA}"/>
                </a:ext>
              </a:extLst>
            </p:cNvPr>
            <p:cNvSpPr/>
            <p:nvPr/>
          </p:nvSpPr>
          <p:spPr>
            <a:xfrm>
              <a:off x="8818222" y="2924944"/>
              <a:ext cx="178845" cy="2190854"/>
            </a:xfrm>
            <a:prstGeom prst="can">
              <a:avLst/>
            </a:pr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弧 16">
              <a:extLst>
                <a:ext uri="{FF2B5EF4-FFF2-40B4-BE49-F238E27FC236}">
                  <a16:creationId xmlns:a16="http://schemas.microsoft.com/office/drawing/2014/main" id="{97A0E4B1-768C-A990-D8D5-9C35B8F27CD6}"/>
                </a:ext>
              </a:extLst>
            </p:cNvPr>
            <p:cNvSpPr/>
            <p:nvPr/>
          </p:nvSpPr>
          <p:spPr>
            <a:xfrm>
              <a:off x="9245574" y="2450993"/>
              <a:ext cx="223557" cy="438471"/>
            </a:xfrm>
            <a:prstGeom prst="arc">
              <a:avLst>
                <a:gd name="adj1" fmla="val 15501556"/>
                <a:gd name="adj2" fmla="val 312685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弧 17">
              <a:extLst>
                <a:ext uri="{FF2B5EF4-FFF2-40B4-BE49-F238E27FC236}">
                  <a16:creationId xmlns:a16="http://schemas.microsoft.com/office/drawing/2014/main" id="{8033AB67-92CD-DD0D-9EE6-5192CD79AD97}"/>
                </a:ext>
              </a:extLst>
            </p:cNvPr>
            <p:cNvSpPr/>
            <p:nvPr/>
          </p:nvSpPr>
          <p:spPr>
            <a:xfrm>
              <a:off x="9357352" y="2383136"/>
              <a:ext cx="223557" cy="438471"/>
            </a:xfrm>
            <a:prstGeom prst="arc">
              <a:avLst>
                <a:gd name="adj1" fmla="val 16491329"/>
                <a:gd name="adj2" fmla="val 312685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弧 18">
              <a:extLst>
                <a:ext uri="{FF2B5EF4-FFF2-40B4-BE49-F238E27FC236}">
                  <a16:creationId xmlns:a16="http://schemas.microsoft.com/office/drawing/2014/main" id="{537EE9F9-4C3A-524E-A114-41CCFB110F48}"/>
                </a:ext>
              </a:extLst>
            </p:cNvPr>
            <p:cNvSpPr/>
            <p:nvPr/>
          </p:nvSpPr>
          <p:spPr>
            <a:xfrm rot="12162816">
              <a:off x="5551702" y="3413783"/>
              <a:ext cx="223557" cy="504363"/>
            </a:xfrm>
            <a:prstGeom prst="arc">
              <a:avLst>
                <a:gd name="adj1" fmla="val 16969016"/>
                <a:gd name="adj2" fmla="val 437098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弧 19">
              <a:extLst>
                <a:ext uri="{FF2B5EF4-FFF2-40B4-BE49-F238E27FC236}">
                  <a16:creationId xmlns:a16="http://schemas.microsoft.com/office/drawing/2014/main" id="{7948C3A1-5FE6-CAE1-A49B-7DDCD9459562}"/>
                </a:ext>
              </a:extLst>
            </p:cNvPr>
            <p:cNvSpPr/>
            <p:nvPr/>
          </p:nvSpPr>
          <p:spPr>
            <a:xfrm rot="11538805">
              <a:off x="5662356" y="3449851"/>
              <a:ext cx="223557" cy="358039"/>
            </a:xfrm>
            <a:prstGeom prst="arc">
              <a:avLst>
                <a:gd name="adj1" fmla="val 18923510"/>
                <a:gd name="adj2" fmla="val 312685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弧 20">
              <a:extLst>
                <a:ext uri="{FF2B5EF4-FFF2-40B4-BE49-F238E27FC236}">
                  <a16:creationId xmlns:a16="http://schemas.microsoft.com/office/drawing/2014/main" id="{5158F923-B0E7-4A00-FC39-1B81A25D9F8E}"/>
                </a:ext>
              </a:extLst>
            </p:cNvPr>
            <p:cNvSpPr/>
            <p:nvPr/>
          </p:nvSpPr>
          <p:spPr>
            <a:xfrm>
              <a:off x="9070135" y="3477566"/>
              <a:ext cx="223557" cy="301468"/>
            </a:xfrm>
            <a:prstGeom prst="arc">
              <a:avLst>
                <a:gd name="adj1" fmla="val 18923510"/>
                <a:gd name="adj2" fmla="val 312685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弧 21">
              <a:extLst>
                <a:ext uri="{FF2B5EF4-FFF2-40B4-BE49-F238E27FC236}">
                  <a16:creationId xmlns:a16="http://schemas.microsoft.com/office/drawing/2014/main" id="{9981C52C-D13F-63E3-58E2-8B11C76294D7}"/>
                </a:ext>
              </a:extLst>
            </p:cNvPr>
            <p:cNvSpPr/>
            <p:nvPr/>
          </p:nvSpPr>
          <p:spPr>
            <a:xfrm>
              <a:off x="9164764" y="3411496"/>
              <a:ext cx="223557" cy="462167"/>
            </a:xfrm>
            <a:prstGeom prst="arc">
              <a:avLst>
                <a:gd name="adj1" fmla="val 16367681"/>
                <a:gd name="adj2" fmla="val 312685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弧 22">
              <a:extLst>
                <a:ext uri="{FF2B5EF4-FFF2-40B4-BE49-F238E27FC236}">
                  <a16:creationId xmlns:a16="http://schemas.microsoft.com/office/drawing/2014/main" id="{A4653DCC-6F11-DA93-F35F-A3DA9CA1ABAB}"/>
                </a:ext>
              </a:extLst>
            </p:cNvPr>
            <p:cNvSpPr/>
            <p:nvPr/>
          </p:nvSpPr>
          <p:spPr>
            <a:xfrm rot="13392912">
              <a:off x="5591072" y="2361477"/>
              <a:ext cx="223557" cy="262322"/>
            </a:xfrm>
            <a:prstGeom prst="arc">
              <a:avLst>
                <a:gd name="adj1" fmla="val 16491329"/>
                <a:gd name="adj2" fmla="val 312685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弧 23">
              <a:extLst>
                <a:ext uri="{FF2B5EF4-FFF2-40B4-BE49-F238E27FC236}">
                  <a16:creationId xmlns:a16="http://schemas.microsoft.com/office/drawing/2014/main" id="{4DD53712-7319-DF59-3289-2136CAE4D43B}"/>
                </a:ext>
              </a:extLst>
            </p:cNvPr>
            <p:cNvSpPr/>
            <p:nvPr/>
          </p:nvSpPr>
          <p:spPr>
            <a:xfrm rot="13392912">
              <a:off x="5530680" y="2276872"/>
              <a:ext cx="223557" cy="262322"/>
            </a:xfrm>
            <a:prstGeom prst="arc">
              <a:avLst>
                <a:gd name="adj1" fmla="val 18124137"/>
                <a:gd name="adj2" fmla="val 697054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弧 24">
              <a:extLst>
                <a:ext uri="{FF2B5EF4-FFF2-40B4-BE49-F238E27FC236}">
                  <a16:creationId xmlns:a16="http://schemas.microsoft.com/office/drawing/2014/main" id="{2A853040-A1C1-CD50-2573-756AA9532631}"/>
                </a:ext>
              </a:extLst>
            </p:cNvPr>
            <p:cNvSpPr/>
            <p:nvPr/>
          </p:nvSpPr>
          <p:spPr>
            <a:xfrm rot="11796929">
              <a:off x="5529064" y="4484455"/>
              <a:ext cx="328992" cy="543998"/>
            </a:xfrm>
            <a:prstGeom prst="arc">
              <a:avLst>
                <a:gd name="adj1" fmla="val 16491329"/>
                <a:gd name="adj2" fmla="val 143467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弧 25">
              <a:extLst>
                <a:ext uri="{FF2B5EF4-FFF2-40B4-BE49-F238E27FC236}">
                  <a16:creationId xmlns:a16="http://schemas.microsoft.com/office/drawing/2014/main" id="{056DE1AC-789F-EAAE-5BCF-BBD93A8B26FF}"/>
                </a:ext>
              </a:extLst>
            </p:cNvPr>
            <p:cNvSpPr/>
            <p:nvPr/>
          </p:nvSpPr>
          <p:spPr>
            <a:xfrm rot="11289783">
              <a:off x="5635463" y="4532182"/>
              <a:ext cx="328992" cy="543998"/>
            </a:xfrm>
            <a:prstGeom prst="arc">
              <a:avLst>
                <a:gd name="adj1" fmla="val 18262897"/>
                <a:gd name="adj2" fmla="val 143467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65F60E7F-F10A-9C95-E7C8-44AFFC7B5E92}"/>
                </a:ext>
              </a:extLst>
            </p:cNvPr>
            <p:cNvGrpSpPr/>
            <p:nvPr/>
          </p:nvGrpSpPr>
          <p:grpSpPr>
            <a:xfrm>
              <a:off x="7771132" y="3853885"/>
              <a:ext cx="196385" cy="261847"/>
              <a:chOff x="7771132" y="3853885"/>
              <a:chExt cx="196385" cy="261847"/>
            </a:xfrm>
          </p:grpSpPr>
          <p:sp>
            <p:nvSpPr>
              <p:cNvPr id="30" name="楕円 29">
                <a:extLst>
                  <a:ext uri="{FF2B5EF4-FFF2-40B4-BE49-F238E27FC236}">
                    <a16:creationId xmlns:a16="http://schemas.microsoft.com/office/drawing/2014/main" id="{DEDD4E7F-AD0E-0668-D89A-70BBDFE3AA48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C6613F1C-1BBD-ABCC-93AC-D3A52BF6FBB6}"/>
                  </a:ext>
                </a:extLst>
              </p:cNvPr>
              <p:cNvSpPr/>
              <p:nvPr/>
            </p:nvSpPr>
            <p:spPr>
              <a:xfrm>
                <a:off x="782169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＞</a:t>
                </a:r>
              </a:p>
            </p:txBody>
          </p:sp>
        </p:grp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E34C0462-C642-BA0F-B419-6519AB42A8C3}"/>
                </a:ext>
              </a:extLst>
            </p:cNvPr>
            <p:cNvGrpSpPr/>
            <p:nvPr/>
          </p:nvGrpSpPr>
          <p:grpSpPr>
            <a:xfrm>
              <a:off x="6138855" y="3848860"/>
              <a:ext cx="196385" cy="261847"/>
              <a:chOff x="7771132" y="3853885"/>
              <a:chExt cx="196385" cy="261847"/>
            </a:xfrm>
          </p:grpSpPr>
          <p:sp>
            <p:nvSpPr>
              <p:cNvPr id="34" name="楕円 33">
                <a:extLst>
                  <a:ext uri="{FF2B5EF4-FFF2-40B4-BE49-F238E27FC236}">
                    <a16:creationId xmlns:a16="http://schemas.microsoft.com/office/drawing/2014/main" id="{51725209-19E7-1763-DB0A-B9E7EF5E37ED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CD620F17-8AF7-9E3B-5990-6AE060F5635B}"/>
                  </a:ext>
                </a:extLst>
              </p:cNvPr>
              <p:cNvSpPr/>
              <p:nvPr/>
            </p:nvSpPr>
            <p:spPr>
              <a:xfrm>
                <a:off x="782169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＞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096926C6-40C4-230A-E977-3F66DB5B4BDA}"/>
                </a:ext>
              </a:extLst>
            </p:cNvPr>
            <p:cNvGrpSpPr/>
            <p:nvPr/>
          </p:nvGrpSpPr>
          <p:grpSpPr>
            <a:xfrm>
              <a:off x="6753436" y="3848066"/>
              <a:ext cx="196385" cy="261847"/>
              <a:chOff x="7771132" y="3853885"/>
              <a:chExt cx="196385" cy="261847"/>
            </a:xfrm>
          </p:grpSpPr>
          <p:sp>
            <p:nvSpPr>
              <p:cNvPr id="37" name="楕円 36">
                <a:extLst>
                  <a:ext uri="{FF2B5EF4-FFF2-40B4-BE49-F238E27FC236}">
                    <a16:creationId xmlns:a16="http://schemas.microsoft.com/office/drawing/2014/main" id="{69A7F56F-6B7D-D0CB-EAE5-CDA91C988E67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6DCF862-5DE1-BE9E-537E-B9290EEA79CE}"/>
                  </a:ext>
                </a:extLst>
              </p:cNvPr>
              <p:cNvSpPr/>
              <p:nvPr/>
            </p:nvSpPr>
            <p:spPr>
              <a:xfrm>
                <a:off x="778975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＜</a:t>
                </a:r>
              </a:p>
            </p:txBody>
          </p:sp>
        </p:grp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8BF07852-C286-4C33-F67C-7743DBE1BFA7}"/>
                </a:ext>
              </a:extLst>
            </p:cNvPr>
            <p:cNvGrpSpPr/>
            <p:nvPr/>
          </p:nvGrpSpPr>
          <p:grpSpPr>
            <a:xfrm>
              <a:off x="8373329" y="3853884"/>
              <a:ext cx="196385" cy="261847"/>
              <a:chOff x="7771132" y="3853885"/>
              <a:chExt cx="196385" cy="261847"/>
            </a:xfrm>
          </p:grpSpPr>
          <p:sp>
            <p:nvSpPr>
              <p:cNvPr id="40" name="楕円 39">
                <a:extLst>
                  <a:ext uri="{FF2B5EF4-FFF2-40B4-BE49-F238E27FC236}">
                    <a16:creationId xmlns:a16="http://schemas.microsoft.com/office/drawing/2014/main" id="{BD0671E4-7B68-8BA8-3878-5F8B254DF5AB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72F9E532-7DA2-049B-CEDC-F9484A1B5074}"/>
                  </a:ext>
                </a:extLst>
              </p:cNvPr>
              <p:cNvSpPr/>
              <p:nvPr/>
            </p:nvSpPr>
            <p:spPr>
              <a:xfrm>
                <a:off x="778975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＜</a:t>
                </a:r>
              </a:p>
            </p:txBody>
          </p:sp>
        </p:grpSp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CE7EF4A3-0A59-0239-2C65-084BE80BD670}"/>
                </a:ext>
              </a:extLst>
            </p:cNvPr>
            <p:cNvSpPr/>
            <p:nvPr/>
          </p:nvSpPr>
          <p:spPr>
            <a:xfrm>
              <a:off x="8471521" y="2889464"/>
              <a:ext cx="157162" cy="933450"/>
            </a:xfrm>
            <a:custGeom>
              <a:avLst/>
              <a:gdLst>
                <a:gd name="connsiteX0" fmla="*/ 0 w 157162"/>
                <a:gd name="connsiteY0" fmla="*/ 0 h 933450"/>
                <a:gd name="connsiteX1" fmla="*/ 157162 w 157162"/>
                <a:gd name="connsiteY1" fmla="*/ 0 h 933450"/>
                <a:gd name="connsiteX2" fmla="*/ 153987 w 157162"/>
                <a:gd name="connsiteY2" fmla="*/ 933450 h 933450"/>
                <a:gd name="connsiteX3" fmla="*/ 4762 w 157162"/>
                <a:gd name="connsiteY3" fmla="*/ 714375 h 933450"/>
                <a:gd name="connsiteX4" fmla="*/ 0 w 157162"/>
                <a:gd name="connsiteY4" fmla="*/ 0 h 933450"/>
                <a:gd name="connsiteX0" fmla="*/ 0 w 157162"/>
                <a:gd name="connsiteY0" fmla="*/ 0 h 933450"/>
                <a:gd name="connsiteX1" fmla="*/ 157162 w 157162"/>
                <a:gd name="connsiteY1" fmla="*/ 0 h 933450"/>
                <a:gd name="connsiteX2" fmla="*/ 153987 w 157162"/>
                <a:gd name="connsiteY2" fmla="*/ 933450 h 933450"/>
                <a:gd name="connsiteX3" fmla="*/ 4762 w 157162"/>
                <a:gd name="connsiteY3" fmla="*/ 714375 h 933450"/>
                <a:gd name="connsiteX4" fmla="*/ 0 w 157162"/>
                <a:gd name="connsiteY4" fmla="*/ 0 h 933450"/>
                <a:gd name="connsiteX0" fmla="*/ 0 w 157162"/>
                <a:gd name="connsiteY0" fmla="*/ 0 h 933450"/>
                <a:gd name="connsiteX1" fmla="*/ 157162 w 157162"/>
                <a:gd name="connsiteY1" fmla="*/ 0 h 933450"/>
                <a:gd name="connsiteX2" fmla="*/ 153987 w 157162"/>
                <a:gd name="connsiteY2" fmla="*/ 933450 h 933450"/>
                <a:gd name="connsiteX3" fmla="*/ 4762 w 157162"/>
                <a:gd name="connsiteY3" fmla="*/ 714375 h 933450"/>
                <a:gd name="connsiteX4" fmla="*/ 0 w 157162"/>
                <a:gd name="connsiteY4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162" h="933450">
                  <a:moveTo>
                    <a:pt x="0" y="0"/>
                  </a:moveTo>
                  <a:lnTo>
                    <a:pt x="157162" y="0"/>
                  </a:lnTo>
                  <a:cubicBezTo>
                    <a:pt x="156104" y="311150"/>
                    <a:pt x="155045" y="622300"/>
                    <a:pt x="153987" y="933450"/>
                  </a:cubicBezTo>
                  <a:cubicBezTo>
                    <a:pt x="107420" y="825500"/>
                    <a:pt x="68791" y="782638"/>
                    <a:pt x="4762" y="714375"/>
                  </a:cubicBezTo>
                  <a:cubicBezTo>
                    <a:pt x="3175" y="476250"/>
                    <a:pt x="1587" y="238125"/>
                    <a:pt x="0" y="0"/>
                  </a:cubicBezTo>
                  <a:close/>
                </a:path>
              </a:pathLst>
            </a:cu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696E2F20-11F9-A1A0-A598-9B7A408C4E11}"/>
                </a:ext>
              </a:extLst>
            </p:cNvPr>
            <p:cNvSpPr/>
            <p:nvPr/>
          </p:nvSpPr>
          <p:spPr>
            <a:xfrm>
              <a:off x="6320340" y="2912532"/>
              <a:ext cx="157957" cy="643731"/>
            </a:xfrm>
            <a:custGeom>
              <a:avLst/>
              <a:gdLst>
                <a:gd name="connsiteX0" fmla="*/ 153988 w 155575"/>
                <a:gd name="connsiteY0" fmla="*/ 0 h 636588"/>
                <a:gd name="connsiteX1" fmla="*/ 155575 w 155575"/>
                <a:gd name="connsiteY1" fmla="*/ 606425 h 636588"/>
                <a:gd name="connsiteX2" fmla="*/ 0 w 155575"/>
                <a:gd name="connsiteY2" fmla="*/ 636588 h 636588"/>
                <a:gd name="connsiteX3" fmla="*/ 0 w 155575"/>
                <a:gd name="connsiteY3" fmla="*/ 20638 h 636588"/>
                <a:gd name="connsiteX4" fmla="*/ 153988 w 155575"/>
                <a:gd name="connsiteY4" fmla="*/ 0 h 636588"/>
                <a:gd name="connsiteX0" fmla="*/ 155179 w 156766"/>
                <a:gd name="connsiteY0" fmla="*/ 0 h 636588"/>
                <a:gd name="connsiteX1" fmla="*/ 156766 w 156766"/>
                <a:gd name="connsiteY1" fmla="*/ 606425 h 636588"/>
                <a:gd name="connsiteX2" fmla="*/ 1191 w 156766"/>
                <a:gd name="connsiteY2" fmla="*/ 636588 h 636588"/>
                <a:gd name="connsiteX3" fmla="*/ 0 w 156766"/>
                <a:gd name="connsiteY3" fmla="*/ 3969 h 636588"/>
                <a:gd name="connsiteX4" fmla="*/ 155179 w 156766"/>
                <a:gd name="connsiteY4" fmla="*/ 0 h 636588"/>
                <a:gd name="connsiteX0" fmla="*/ 156370 w 157957"/>
                <a:gd name="connsiteY0" fmla="*/ 0 h 636588"/>
                <a:gd name="connsiteX1" fmla="*/ 157957 w 157957"/>
                <a:gd name="connsiteY1" fmla="*/ 606425 h 636588"/>
                <a:gd name="connsiteX2" fmla="*/ 2382 w 157957"/>
                <a:gd name="connsiteY2" fmla="*/ 636588 h 636588"/>
                <a:gd name="connsiteX3" fmla="*/ 0 w 157957"/>
                <a:gd name="connsiteY3" fmla="*/ 397 h 636588"/>
                <a:gd name="connsiteX4" fmla="*/ 156370 w 157957"/>
                <a:gd name="connsiteY4" fmla="*/ 0 h 636588"/>
                <a:gd name="connsiteX0" fmla="*/ 156370 w 157957"/>
                <a:gd name="connsiteY0" fmla="*/ 0 h 643731"/>
                <a:gd name="connsiteX1" fmla="*/ 157957 w 157957"/>
                <a:gd name="connsiteY1" fmla="*/ 606425 h 643731"/>
                <a:gd name="connsiteX2" fmla="*/ 3572 w 157957"/>
                <a:gd name="connsiteY2" fmla="*/ 643731 h 643731"/>
                <a:gd name="connsiteX3" fmla="*/ 0 w 157957"/>
                <a:gd name="connsiteY3" fmla="*/ 397 h 643731"/>
                <a:gd name="connsiteX4" fmla="*/ 156370 w 157957"/>
                <a:gd name="connsiteY4" fmla="*/ 0 h 643731"/>
                <a:gd name="connsiteX0" fmla="*/ 156370 w 157957"/>
                <a:gd name="connsiteY0" fmla="*/ 0 h 643731"/>
                <a:gd name="connsiteX1" fmla="*/ 157957 w 157957"/>
                <a:gd name="connsiteY1" fmla="*/ 606425 h 643731"/>
                <a:gd name="connsiteX2" fmla="*/ 3572 w 157957"/>
                <a:gd name="connsiteY2" fmla="*/ 643731 h 643731"/>
                <a:gd name="connsiteX3" fmla="*/ 0 w 157957"/>
                <a:gd name="connsiteY3" fmla="*/ 397 h 643731"/>
                <a:gd name="connsiteX4" fmla="*/ 156370 w 157957"/>
                <a:gd name="connsiteY4" fmla="*/ 0 h 643731"/>
                <a:gd name="connsiteX0" fmla="*/ 156370 w 157957"/>
                <a:gd name="connsiteY0" fmla="*/ 0 h 643731"/>
                <a:gd name="connsiteX1" fmla="*/ 157957 w 157957"/>
                <a:gd name="connsiteY1" fmla="*/ 606425 h 643731"/>
                <a:gd name="connsiteX2" fmla="*/ 3572 w 157957"/>
                <a:gd name="connsiteY2" fmla="*/ 643731 h 643731"/>
                <a:gd name="connsiteX3" fmla="*/ 0 w 157957"/>
                <a:gd name="connsiteY3" fmla="*/ 397 h 643731"/>
                <a:gd name="connsiteX4" fmla="*/ 156370 w 157957"/>
                <a:gd name="connsiteY4" fmla="*/ 0 h 64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957" h="643731">
                  <a:moveTo>
                    <a:pt x="156370" y="0"/>
                  </a:moveTo>
                  <a:lnTo>
                    <a:pt x="157957" y="606425"/>
                  </a:lnTo>
                  <a:cubicBezTo>
                    <a:pt x="101733" y="610526"/>
                    <a:pt x="66941" y="615818"/>
                    <a:pt x="3572" y="643731"/>
                  </a:cubicBezTo>
                  <a:cubicBezTo>
                    <a:pt x="2381" y="429286"/>
                    <a:pt x="1191" y="214842"/>
                    <a:pt x="0" y="397"/>
                  </a:cubicBezTo>
                  <a:lnTo>
                    <a:pt x="156370" y="0"/>
                  </a:lnTo>
                  <a:close/>
                </a:path>
              </a:pathLst>
            </a:cu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97297793-E8DB-8FDB-4AC2-627DB812ED6F}"/>
                </a:ext>
              </a:extLst>
            </p:cNvPr>
            <p:cNvSpPr/>
            <p:nvPr/>
          </p:nvSpPr>
          <p:spPr>
            <a:xfrm>
              <a:off x="5822564" y="2839906"/>
              <a:ext cx="3263925" cy="134134"/>
            </a:xfrm>
            <a:prstGeom prst="rect">
              <a:avLst/>
            </a:prstGeom>
            <a:solidFill>
              <a:srgbClr val="6633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520324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「揺れを感じたら　その１」？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DA76C21-6D22-6D17-E79D-C264B2119774}"/>
              </a:ext>
            </a:extLst>
          </p:cNvPr>
          <p:cNvSpPr/>
          <p:nvPr/>
        </p:nvSpPr>
        <p:spPr>
          <a:xfrm>
            <a:off x="114729" y="2865139"/>
            <a:ext cx="6274654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自分の身を守る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ことが最優先、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丈夫な机やテーブルの下にもぐり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脚をしっかりつかむ。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物が落ちてこない、倒れてこない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移動してこない場所に隠れ、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クッションなど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で頭を守り、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揺れがおさまるのを待つ。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121641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すぐに外に出る！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すぐに身を守る行動をとる。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3222B76-6EC7-8E2B-C478-1445A1C59AF8}"/>
              </a:ext>
            </a:extLst>
          </p:cNvPr>
          <p:cNvSpPr/>
          <p:nvPr/>
        </p:nvSpPr>
        <p:spPr>
          <a:xfrm>
            <a:off x="8835725" y="1651163"/>
            <a:ext cx="846669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355C66-E478-2AAA-5AA0-0058A632D614}"/>
              </a:ext>
            </a:extLst>
          </p:cNvPr>
          <p:cNvSpPr/>
          <p:nvPr/>
        </p:nvSpPr>
        <p:spPr>
          <a:xfrm>
            <a:off x="8835725" y="2232422"/>
            <a:ext cx="846669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CB0D745-B0A8-568A-F4EE-41E8DB3C2CAC}"/>
              </a:ext>
            </a:extLst>
          </p:cNvPr>
          <p:cNvSpPr/>
          <p:nvPr/>
        </p:nvSpPr>
        <p:spPr>
          <a:xfrm>
            <a:off x="5460381" y="5642402"/>
            <a:ext cx="4232338" cy="95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000" b="1" dirty="0">
                <a:solidFill>
                  <a:srgbClr val="FF3399"/>
                </a:solidFill>
                <a:latin typeface="+mj-ea"/>
                <a:ea typeface="+mj-ea"/>
              </a:rPr>
              <a:t>★注意</a:t>
            </a:r>
            <a:r>
              <a:rPr kumimoji="1"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⇒家の建築年次と</a:t>
            </a:r>
            <a:endParaRPr kumimoji="1" lang="en-US" altLang="ja-JP"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　</a:t>
            </a:r>
            <a:r>
              <a:rPr kumimoji="1"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１階・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２階のどこに居るか</a:t>
            </a:r>
            <a:endParaRPr lang="en-US" altLang="ja-JP"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（地震は２階、火災は１階）</a:t>
            </a:r>
          </a:p>
        </p:txBody>
      </p:sp>
    </p:spTree>
    <p:extLst>
      <p:ext uri="{BB962C8B-B14F-4D97-AF65-F5344CB8AC3E}">
        <p14:creationId xmlns:p14="http://schemas.microsoft.com/office/powerpoint/2010/main" val="342907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6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5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520324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「揺れを感じたら　その２」？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DA76C21-6D22-6D17-E79D-C264B2119774}"/>
              </a:ext>
            </a:extLst>
          </p:cNvPr>
          <p:cNvSpPr/>
          <p:nvPr/>
        </p:nvSpPr>
        <p:spPr>
          <a:xfrm>
            <a:off x="114729" y="2865139"/>
            <a:ext cx="6274654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地震の影響でトイレのドアが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開かなくなる可能性があるので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閉じ込められないようにドアを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開けましょう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トイレで揺れを感じたら玄関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など、より安全な場所に移動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しましょう。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632579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トイレに避難し、ドアを閉める！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トイレにいるときは、ドアを開ける！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3222B76-6EC7-8E2B-C478-1445A1C59AF8}"/>
              </a:ext>
            </a:extLst>
          </p:cNvPr>
          <p:cNvSpPr/>
          <p:nvPr/>
        </p:nvSpPr>
        <p:spPr>
          <a:xfrm>
            <a:off x="8835725" y="1651163"/>
            <a:ext cx="846669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355C66-E478-2AAA-5AA0-0058A632D614}"/>
              </a:ext>
            </a:extLst>
          </p:cNvPr>
          <p:cNvSpPr/>
          <p:nvPr/>
        </p:nvSpPr>
        <p:spPr>
          <a:xfrm>
            <a:off x="8835725" y="2232422"/>
            <a:ext cx="846669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E0E0AC1-D93C-72DD-9D46-5B4F8B5834EE}"/>
              </a:ext>
            </a:extLst>
          </p:cNvPr>
          <p:cNvGrpSpPr/>
          <p:nvPr/>
        </p:nvGrpSpPr>
        <p:grpSpPr>
          <a:xfrm>
            <a:off x="6537176" y="3068960"/>
            <a:ext cx="2483441" cy="3355185"/>
            <a:chOff x="278698" y="1476971"/>
            <a:chExt cx="3004963" cy="4465750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2122D0AC-55C5-9F00-3412-3A77D9638C37}"/>
                </a:ext>
              </a:extLst>
            </p:cNvPr>
            <p:cNvGrpSpPr/>
            <p:nvPr/>
          </p:nvGrpSpPr>
          <p:grpSpPr>
            <a:xfrm>
              <a:off x="278698" y="1476971"/>
              <a:ext cx="3004963" cy="4055712"/>
              <a:chOff x="3211513" y="1533527"/>
              <a:chExt cx="3004963" cy="4055712"/>
            </a:xfrm>
          </p:grpSpPr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id="{FCA309DB-3D62-2ABF-647A-BC3E4FDD4510}"/>
                  </a:ext>
                </a:extLst>
              </p:cNvPr>
              <p:cNvSpPr/>
              <p:nvPr/>
            </p:nvSpPr>
            <p:spPr>
              <a:xfrm>
                <a:off x="3224808" y="1773820"/>
                <a:ext cx="345281" cy="3815419"/>
              </a:xfrm>
              <a:custGeom>
                <a:avLst/>
                <a:gdLst>
                  <a:gd name="connsiteX0" fmla="*/ 345281 w 345281"/>
                  <a:gd name="connsiteY0" fmla="*/ 3736182 h 3736182"/>
                  <a:gd name="connsiteX1" fmla="*/ 47625 w 345281"/>
                  <a:gd name="connsiteY1" fmla="*/ 3736182 h 3736182"/>
                  <a:gd name="connsiteX2" fmla="*/ 0 w 345281"/>
                  <a:gd name="connsiteY2" fmla="*/ 0 h 3736182"/>
                  <a:gd name="connsiteX3" fmla="*/ 278606 w 345281"/>
                  <a:gd name="connsiteY3" fmla="*/ 2382 h 3736182"/>
                  <a:gd name="connsiteX4" fmla="*/ 345281 w 345281"/>
                  <a:gd name="connsiteY4" fmla="*/ 3736182 h 3736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5281" h="3736182">
                    <a:moveTo>
                      <a:pt x="345281" y="3736182"/>
                    </a:moveTo>
                    <a:lnTo>
                      <a:pt x="47625" y="3736182"/>
                    </a:lnTo>
                    <a:lnTo>
                      <a:pt x="0" y="0"/>
                    </a:lnTo>
                    <a:lnTo>
                      <a:pt x="278606" y="2382"/>
                    </a:lnTo>
                    <a:lnTo>
                      <a:pt x="345281" y="373618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フリーフォーム: 図形 56">
                <a:extLst>
                  <a:ext uri="{FF2B5EF4-FFF2-40B4-BE49-F238E27FC236}">
                    <a16:creationId xmlns:a16="http://schemas.microsoft.com/office/drawing/2014/main" id="{0EA4A3F1-9E73-FC1B-AC3E-9C4653196C19}"/>
                  </a:ext>
                </a:extLst>
              </p:cNvPr>
              <p:cNvSpPr/>
              <p:nvPr/>
            </p:nvSpPr>
            <p:spPr>
              <a:xfrm>
                <a:off x="5871195" y="1746220"/>
                <a:ext cx="345281" cy="3788996"/>
              </a:xfrm>
              <a:custGeom>
                <a:avLst/>
                <a:gdLst>
                  <a:gd name="connsiteX0" fmla="*/ 345281 w 345281"/>
                  <a:gd name="connsiteY0" fmla="*/ 3736182 h 3736182"/>
                  <a:gd name="connsiteX1" fmla="*/ 47625 w 345281"/>
                  <a:gd name="connsiteY1" fmla="*/ 3736182 h 3736182"/>
                  <a:gd name="connsiteX2" fmla="*/ 0 w 345281"/>
                  <a:gd name="connsiteY2" fmla="*/ 0 h 3736182"/>
                  <a:gd name="connsiteX3" fmla="*/ 278606 w 345281"/>
                  <a:gd name="connsiteY3" fmla="*/ 2382 h 3736182"/>
                  <a:gd name="connsiteX4" fmla="*/ 345281 w 345281"/>
                  <a:gd name="connsiteY4" fmla="*/ 3736182 h 3736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5281" h="3736182">
                    <a:moveTo>
                      <a:pt x="345281" y="3736182"/>
                    </a:moveTo>
                    <a:lnTo>
                      <a:pt x="47625" y="3736182"/>
                    </a:lnTo>
                    <a:lnTo>
                      <a:pt x="0" y="0"/>
                    </a:lnTo>
                    <a:lnTo>
                      <a:pt x="278606" y="2382"/>
                    </a:lnTo>
                    <a:lnTo>
                      <a:pt x="345281" y="373618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50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フリーフォーム: 図形 57">
                <a:extLst>
                  <a:ext uri="{FF2B5EF4-FFF2-40B4-BE49-F238E27FC236}">
                    <a16:creationId xmlns:a16="http://schemas.microsoft.com/office/drawing/2014/main" id="{509F913E-749C-D664-4789-892FDCCC4941}"/>
                  </a:ext>
                </a:extLst>
              </p:cNvPr>
              <p:cNvSpPr/>
              <p:nvPr/>
            </p:nvSpPr>
            <p:spPr>
              <a:xfrm>
                <a:off x="3211513" y="1533527"/>
                <a:ext cx="2936874" cy="301623"/>
              </a:xfrm>
              <a:custGeom>
                <a:avLst/>
                <a:gdLst>
                  <a:gd name="connsiteX0" fmla="*/ 0 w 2944812"/>
                  <a:gd name="connsiteY0" fmla="*/ 52387 h 319087"/>
                  <a:gd name="connsiteX1" fmla="*/ 9525 w 2944812"/>
                  <a:gd name="connsiteY1" fmla="*/ 319087 h 319087"/>
                  <a:gd name="connsiteX2" fmla="*/ 2944812 w 2944812"/>
                  <a:gd name="connsiteY2" fmla="*/ 288925 h 319087"/>
                  <a:gd name="connsiteX3" fmla="*/ 2936875 w 2944812"/>
                  <a:gd name="connsiteY3" fmla="*/ 0 h 319087"/>
                  <a:gd name="connsiteX4" fmla="*/ 0 w 2944812"/>
                  <a:gd name="connsiteY4" fmla="*/ 52387 h 319087"/>
                  <a:gd name="connsiteX0" fmla="*/ 0 w 2944812"/>
                  <a:gd name="connsiteY0" fmla="*/ 0 h 266700"/>
                  <a:gd name="connsiteX1" fmla="*/ 9525 w 2944812"/>
                  <a:gd name="connsiteY1" fmla="*/ 266700 h 266700"/>
                  <a:gd name="connsiteX2" fmla="*/ 2944812 w 2944812"/>
                  <a:gd name="connsiteY2" fmla="*/ 236538 h 266700"/>
                  <a:gd name="connsiteX3" fmla="*/ 2932113 w 2944812"/>
                  <a:gd name="connsiteY3" fmla="*/ 6351 h 266700"/>
                  <a:gd name="connsiteX4" fmla="*/ 0 w 2944812"/>
                  <a:gd name="connsiteY4" fmla="*/ 0 h 266700"/>
                  <a:gd name="connsiteX0" fmla="*/ 0 w 2944812"/>
                  <a:gd name="connsiteY0" fmla="*/ 42861 h 309561"/>
                  <a:gd name="connsiteX1" fmla="*/ 9525 w 2944812"/>
                  <a:gd name="connsiteY1" fmla="*/ 309561 h 309561"/>
                  <a:gd name="connsiteX2" fmla="*/ 2944812 w 2944812"/>
                  <a:gd name="connsiteY2" fmla="*/ 279399 h 309561"/>
                  <a:gd name="connsiteX3" fmla="*/ 2921000 w 2944812"/>
                  <a:gd name="connsiteY3" fmla="*/ 0 h 309561"/>
                  <a:gd name="connsiteX4" fmla="*/ 0 w 2944812"/>
                  <a:gd name="connsiteY4" fmla="*/ 42861 h 309561"/>
                  <a:gd name="connsiteX0" fmla="*/ 0 w 2944812"/>
                  <a:gd name="connsiteY0" fmla="*/ 33336 h 300036"/>
                  <a:gd name="connsiteX1" fmla="*/ 9525 w 2944812"/>
                  <a:gd name="connsiteY1" fmla="*/ 300036 h 300036"/>
                  <a:gd name="connsiteX2" fmla="*/ 2944812 w 2944812"/>
                  <a:gd name="connsiteY2" fmla="*/ 269874 h 300036"/>
                  <a:gd name="connsiteX3" fmla="*/ 2922587 w 2944812"/>
                  <a:gd name="connsiteY3" fmla="*/ 0 h 300036"/>
                  <a:gd name="connsiteX4" fmla="*/ 0 w 2944812"/>
                  <a:gd name="connsiteY4" fmla="*/ 33336 h 300036"/>
                  <a:gd name="connsiteX0" fmla="*/ 0 w 2936874"/>
                  <a:gd name="connsiteY0" fmla="*/ 33336 h 300036"/>
                  <a:gd name="connsiteX1" fmla="*/ 9525 w 2936874"/>
                  <a:gd name="connsiteY1" fmla="*/ 300036 h 300036"/>
                  <a:gd name="connsiteX2" fmla="*/ 2936874 w 2936874"/>
                  <a:gd name="connsiteY2" fmla="*/ 266699 h 300036"/>
                  <a:gd name="connsiteX3" fmla="*/ 2922587 w 2936874"/>
                  <a:gd name="connsiteY3" fmla="*/ 0 h 300036"/>
                  <a:gd name="connsiteX4" fmla="*/ 0 w 2936874"/>
                  <a:gd name="connsiteY4" fmla="*/ 33336 h 300036"/>
                  <a:gd name="connsiteX0" fmla="*/ 0 w 2936874"/>
                  <a:gd name="connsiteY0" fmla="*/ 34923 h 301623"/>
                  <a:gd name="connsiteX1" fmla="*/ 9525 w 2936874"/>
                  <a:gd name="connsiteY1" fmla="*/ 301623 h 301623"/>
                  <a:gd name="connsiteX2" fmla="*/ 2936874 w 2936874"/>
                  <a:gd name="connsiteY2" fmla="*/ 268286 h 301623"/>
                  <a:gd name="connsiteX3" fmla="*/ 2932112 w 2936874"/>
                  <a:gd name="connsiteY3" fmla="*/ 0 h 301623"/>
                  <a:gd name="connsiteX4" fmla="*/ 0 w 2936874"/>
                  <a:gd name="connsiteY4" fmla="*/ 34923 h 301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6874" h="301623">
                    <a:moveTo>
                      <a:pt x="0" y="34923"/>
                    </a:moveTo>
                    <a:lnTo>
                      <a:pt x="9525" y="301623"/>
                    </a:lnTo>
                    <a:lnTo>
                      <a:pt x="2936874" y="268286"/>
                    </a:lnTo>
                    <a:cubicBezTo>
                      <a:pt x="2935287" y="178857"/>
                      <a:pt x="2933699" y="89429"/>
                      <a:pt x="2932112" y="0"/>
                    </a:cubicBezTo>
                    <a:lnTo>
                      <a:pt x="0" y="3492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2246BB91-E256-9468-EA5E-BF7128057AC2}"/>
                </a:ext>
              </a:extLst>
            </p:cNvPr>
            <p:cNvSpPr/>
            <p:nvPr/>
          </p:nvSpPr>
          <p:spPr>
            <a:xfrm>
              <a:off x="559957" y="1724729"/>
              <a:ext cx="2457450" cy="3744085"/>
            </a:xfrm>
            <a:custGeom>
              <a:avLst/>
              <a:gdLst>
                <a:gd name="connsiteX0" fmla="*/ 0 w 2212181"/>
                <a:gd name="connsiteY0" fmla="*/ 34528 h 3739753"/>
                <a:gd name="connsiteX1" fmla="*/ 2159793 w 2212181"/>
                <a:gd name="connsiteY1" fmla="*/ 0 h 3739753"/>
                <a:gd name="connsiteX2" fmla="*/ 2212181 w 2212181"/>
                <a:gd name="connsiteY2" fmla="*/ 3724275 h 3739753"/>
                <a:gd name="connsiteX3" fmla="*/ 1538287 w 2212181"/>
                <a:gd name="connsiteY3" fmla="*/ 3739753 h 3739753"/>
                <a:gd name="connsiteX4" fmla="*/ 1471612 w 2212181"/>
                <a:gd name="connsiteY4" fmla="*/ 239315 h 3739753"/>
                <a:gd name="connsiteX5" fmla="*/ 0 w 2212181"/>
                <a:gd name="connsiteY5" fmla="*/ 34528 h 3739753"/>
                <a:gd name="connsiteX0" fmla="*/ 0 w 2216944"/>
                <a:gd name="connsiteY0" fmla="*/ 28575 h 3739753"/>
                <a:gd name="connsiteX1" fmla="*/ 2164556 w 2216944"/>
                <a:gd name="connsiteY1" fmla="*/ 0 h 3739753"/>
                <a:gd name="connsiteX2" fmla="*/ 2216944 w 2216944"/>
                <a:gd name="connsiteY2" fmla="*/ 3724275 h 3739753"/>
                <a:gd name="connsiteX3" fmla="*/ 1543050 w 2216944"/>
                <a:gd name="connsiteY3" fmla="*/ 3739753 h 3739753"/>
                <a:gd name="connsiteX4" fmla="*/ 1476375 w 2216944"/>
                <a:gd name="connsiteY4" fmla="*/ 239315 h 3739753"/>
                <a:gd name="connsiteX5" fmla="*/ 0 w 2216944"/>
                <a:gd name="connsiteY5" fmla="*/ 28575 h 3739753"/>
                <a:gd name="connsiteX0" fmla="*/ 0 w 2221706"/>
                <a:gd name="connsiteY0" fmla="*/ 28575 h 3739753"/>
                <a:gd name="connsiteX1" fmla="*/ 2169318 w 2221706"/>
                <a:gd name="connsiteY1" fmla="*/ 0 h 3739753"/>
                <a:gd name="connsiteX2" fmla="*/ 2221706 w 2221706"/>
                <a:gd name="connsiteY2" fmla="*/ 3724275 h 3739753"/>
                <a:gd name="connsiteX3" fmla="*/ 1547812 w 2221706"/>
                <a:gd name="connsiteY3" fmla="*/ 3739753 h 3739753"/>
                <a:gd name="connsiteX4" fmla="*/ 1481137 w 2221706"/>
                <a:gd name="connsiteY4" fmla="*/ 239315 h 3739753"/>
                <a:gd name="connsiteX5" fmla="*/ 0 w 2221706"/>
                <a:gd name="connsiteY5" fmla="*/ 28575 h 3739753"/>
                <a:gd name="connsiteX0" fmla="*/ 0 w 2226468"/>
                <a:gd name="connsiteY0" fmla="*/ 28575 h 3743325"/>
                <a:gd name="connsiteX1" fmla="*/ 2169318 w 2226468"/>
                <a:gd name="connsiteY1" fmla="*/ 0 h 3743325"/>
                <a:gd name="connsiteX2" fmla="*/ 2226468 w 2226468"/>
                <a:gd name="connsiteY2" fmla="*/ 3743325 h 3743325"/>
                <a:gd name="connsiteX3" fmla="*/ 1547812 w 2226468"/>
                <a:gd name="connsiteY3" fmla="*/ 3739753 h 3743325"/>
                <a:gd name="connsiteX4" fmla="*/ 1481137 w 2226468"/>
                <a:gd name="connsiteY4" fmla="*/ 239315 h 3743325"/>
                <a:gd name="connsiteX5" fmla="*/ 0 w 2226468"/>
                <a:gd name="connsiteY5" fmla="*/ 28575 h 3743325"/>
                <a:gd name="connsiteX0" fmla="*/ 0 w 2447925"/>
                <a:gd name="connsiteY0" fmla="*/ 21433 h 3743325"/>
                <a:gd name="connsiteX1" fmla="*/ 2390775 w 2447925"/>
                <a:gd name="connsiteY1" fmla="*/ 0 h 3743325"/>
                <a:gd name="connsiteX2" fmla="*/ 2447925 w 2447925"/>
                <a:gd name="connsiteY2" fmla="*/ 3743325 h 3743325"/>
                <a:gd name="connsiteX3" fmla="*/ 1769269 w 2447925"/>
                <a:gd name="connsiteY3" fmla="*/ 3739753 h 3743325"/>
                <a:gd name="connsiteX4" fmla="*/ 1702594 w 2447925"/>
                <a:gd name="connsiteY4" fmla="*/ 239315 h 3743325"/>
                <a:gd name="connsiteX5" fmla="*/ 0 w 2447925"/>
                <a:gd name="connsiteY5" fmla="*/ 21433 h 3743325"/>
                <a:gd name="connsiteX0" fmla="*/ 0 w 2447925"/>
                <a:gd name="connsiteY0" fmla="*/ 21433 h 3743325"/>
                <a:gd name="connsiteX1" fmla="*/ 2390775 w 2447925"/>
                <a:gd name="connsiteY1" fmla="*/ 0 h 3743325"/>
                <a:gd name="connsiteX2" fmla="*/ 2447925 w 2447925"/>
                <a:gd name="connsiteY2" fmla="*/ 3743325 h 3743325"/>
                <a:gd name="connsiteX3" fmla="*/ 1769269 w 2447925"/>
                <a:gd name="connsiteY3" fmla="*/ 3739753 h 3743325"/>
                <a:gd name="connsiteX4" fmla="*/ 1681163 w 2447925"/>
                <a:gd name="connsiteY4" fmla="*/ 275027 h 3743325"/>
                <a:gd name="connsiteX5" fmla="*/ 0 w 2447925"/>
                <a:gd name="connsiteY5" fmla="*/ 21433 h 3743325"/>
                <a:gd name="connsiteX0" fmla="*/ 0 w 2447925"/>
                <a:gd name="connsiteY0" fmla="*/ 21433 h 3743325"/>
                <a:gd name="connsiteX1" fmla="*/ 2390775 w 2447925"/>
                <a:gd name="connsiteY1" fmla="*/ 0 h 3743325"/>
                <a:gd name="connsiteX2" fmla="*/ 2447925 w 2447925"/>
                <a:gd name="connsiteY2" fmla="*/ 3743325 h 3743325"/>
                <a:gd name="connsiteX3" fmla="*/ 1743075 w 2447925"/>
                <a:gd name="connsiteY3" fmla="*/ 3739753 h 3743325"/>
                <a:gd name="connsiteX4" fmla="*/ 1681163 w 2447925"/>
                <a:gd name="connsiteY4" fmla="*/ 275027 h 3743325"/>
                <a:gd name="connsiteX5" fmla="*/ 0 w 2447925"/>
                <a:gd name="connsiteY5" fmla="*/ 21433 h 3743325"/>
                <a:gd name="connsiteX0" fmla="*/ 0 w 2457450"/>
                <a:gd name="connsiteY0" fmla="*/ 34526 h 3743325"/>
                <a:gd name="connsiteX1" fmla="*/ 2400300 w 2457450"/>
                <a:gd name="connsiteY1" fmla="*/ 0 h 3743325"/>
                <a:gd name="connsiteX2" fmla="*/ 2457450 w 2457450"/>
                <a:gd name="connsiteY2" fmla="*/ 3743325 h 3743325"/>
                <a:gd name="connsiteX3" fmla="*/ 1752600 w 2457450"/>
                <a:gd name="connsiteY3" fmla="*/ 3739753 h 3743325"/>
                <a:gd name="connsiteX4" fmla="*/ 1690688 w 2457450"/>
                <a:gd name="connsiteY4" fmla="*/ 275027 h 3743325"/>
                <a:gd name="connsiteX5" fmla="*/ 0 w 2457450"/>
                <a:gd name="connsiteY5" fmla="*/ 34526 h 374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7450" h="3743325">
                  <a:moveTo>
                    <a:pt x="0" y="34526"/>
                  </a:moveTo>
                  <a:lnTo>
                    <a:pt x="2400300" y="0"/>
                  </a:lnTo>
                  <a:lnTo>
                    <a:pt x="2457450" y="3743325"/>
                  </a:lnTo>
                  <a:lnTo>
                    <a:pt x="1752600" y="3739753"/>
                  </a:lnTo>
                  <a:lnTo>
                    <a:pt x="1690688" y="275027"/>
                  </a:lnTo>
                  <a:lnTo>
                    <a:pt x="0" y="34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699">
                    <a:shade val="30000"/>
                    <a:satMod val="115000"/>
                  </a:srgbClr>
                </a:gs>
                <a:gs pos="50000">
                  <a:srgbClr val="FFE699">
                    <a:shade val="67500"/>
                    <a:satMod val="115000"/>
                  </a:srgbClr>
                </a:gs>
                <a:gs pos="100000">
                  <a:srgbClr val="FFE699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59496B79-BF96-98F9-6DB1-E5A838F7CFEE}"/>
                </a:ext>
              </a:extLst>
            </p:cNvPr>
            <p:cNvGrpSpPr/>
            <p:nvPr/>
          </p:nvGrpSpPr>
          <p:grpSpPr>
            <a:xfrm>
              <a:off x="2176438" y="4090919"/>
              <a:ext cx="646968" cy="1210289"/>
              <a:chOff x="5131288" y="4069736"/>
              <a:chExt cx="646968" cy="1210289"/>
            </a:xfrm>
          </p:grpSpPr>
          <p:sp>
            <p:nvSpPr>
              <p:cNvPr id="53" name="四角形: 角を丸くする 52">
                <a:extLst>
                  <a:ext uri="{FF2B5EF4-FFF2-40B4-BE49-F238E27FC236}">
                    <a16:creationId xmlns:a16="http://schemas.microsoft.com/office/drawing/2014/main" id="{F8571DE3-C4D8-F679-2D43-257C3174C515}"/>
                  </a:ext>
                </a:extLst>
              </p:cNvPr>
              <p:cNvSpPr/>
              <p:nvPr/>
            </p:nvSpPr>
            <p:spPr>
              <a:xfrm>
                <a:off x="5131288" y="4069736"/>
                <a:ext cx="646968" cy="250503"/>
              </a:xfrm>
              <a:prstGeom prst="roundRect">
                <a:avLst>
                  <a:gd name="adj" fmla="val 48946"/>
                </a:avLst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フリーフォーム: 図形 53">
                <a:extLst>
                  <a:ext uri="{FF2B5EF4-FFF2-40B4-BE49-F238E27FC236}">
                    <a16:creationId xmlns:a16="http://schemas.microsoft.com/office/drawing/2014/main" id="{9B2248E1-A812-F912-825D-52FF6C8F572C}"/>
                  </a:ext>
                </a:extLst>
              </p:cNvPr>
              <p:cNvSpPr/>
              <p:nvPr/>
            </p:nvSpPr>
            <p:spPr>
              <a:xfrm>
                <a:off x="5258982" y="4797152"/>
                <a:ext cx="96838" cy="482873"/>
              </a:xfrm>
              <a:custGeom>
                <a:avLst/>
                <a:gdLst>
                  <a:gd name="connsiteX0" fmla="*/ 90488 w 96838"/>
                  <a:gd name="connsiteY0" fmla="*/ 0 h 425450"/>
                  <a:gd name="connsiteX1" fmla="*/ 96838 w 96838"/>
                  <a:gd name="connsiteY1" fmla="*/ 425450 h 425450"/>
                  <a:gd name="connsiteX2" fmla="*/ 0 w 96838"/>
                  <a:gd name="connsiteY2" fmla="*/ 423863 h 425450"/>
                  <a:gd name="connsiteX3" fmla="*/ 3175 w 96838"/>
                  <a:gd name="connsiteY3" fmla="*/ 15875 h 425450"/>
                  <a:gd name="connsiteX4" fmla="*/ 90488 w 96838"/>
                  <a:gd name="connsiteY4" fmla="*/ 0 h 42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838" h="425450">
                    <a:moveTo>
                      <a:pt x="90488" y="0"/>
                    </a:moveTo>
                    <a:cubicBezTo>
                      <a:pt x="92605" y="141817"/>
                      <a:pt x="94721" y="283633"/>
                      <a:pt x="96838" y="425450"/>
                    </a:cubicBezTo>
                    <a:lnTo>
                      <a:pt x="0" y="423863"/>
                    </a:lnTo>
                    <a:cubicBezTo>
                      <a:pt x="1058" y="287867"/>
                      <a:pt x="2117" y="151871"/>
                      <a:pt x="3175" y="15875"/>
                    </a:cubicBezTo>
                    <a:lnTo>
                      <a:pt x="9048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フリーフォーム: 図形 54">
                <a:extLst>
                  <a:ext uri="{FF2B5EF4-FFF2-40B4-BE49-F238E27FC236}">
                    <a16:creationId xmlns:a16="http://schemas.microsoft.com/office/drawing/2014/main" id="{4E399879-1F15-10D5-99A8-FD590A9C4E74}"/>
                  </a:ext>
                </a:extLst>
              </p:cNvPr>
              <p:cNvSpPr/>
              <p:nvPr/>
            </p:nvSpPr>
            <p:spPr>
              <a:xfrm>
                <a:off x="5240339" y="4286250"/>
                <a:ext cx="360362" cy="595313"/>
              </a:xfrm>
              <a:custGeom>
                <a:avLst/>
                <a:gdLst>
                  <a:gd name="connsiteX0" fmla="*/ 0 w 366712"/>
                  <a:gd name="connsiteY0" fmla="*/ 9525 h 593725"/>
                  <a:gd name="connsiteX1" fmla="*/ 361950 w 366712"/>
                  <a:gd name="connsiteY1" fmla="*/ 0 h 593725"/>
                  <a:gd name="connsiteX2" fmla="*/ 366712 w 366712"/>
                  <a:gd name="connsiteY2" fmla="*/ 144462 h 593725"/>
                  <a:gd name="connsiteX3" fmla="*/ 334962 w 366712"/>
                  <a:gd name="connsiteY3" fmla="*/ 301625 h 593725"/>
                  <a:gd name="connsiteX4" fmla="*/ 273050 w 366712"/>
                  <a:gd name="connsiteY4" fmla="*/ 428625 h 593725"/>
                  <a:gd name="connsiteX5" fmla="*/ 223837 w 366712"/>
                  <a:gd name="connsiteY5" fmla="*/ 479425 h 593725"/>
                  <a:gd name="connsiteX6" fmla="*/ 136525 w 366712"/>
                  <a:gd name="connsiteY6" fmla="*/ 558800 h 593725"/>
                  <a:gd name="connsiteX7" fmla="*/ 73025 w 366712"/>
                  <a:gd name="connsiteY7" fmla="*/ 582612 h 593725"/>
                  <a:gd name="connsiteX8" fmla="*/ 15875 w 366712"/>
                  <a:gd name="connsiteY8" fmla="*/ 593725 h 593725"/>
                  <a:gd name="connsiteX9" fmla="*/ 0 w 366712"/>
                  <a:gd name="connsiteY9" fmla="*/ 9525 h 593725"/>
                  <a:gd name="connsiteX0" fmla="*/ 0 w 361949"/>
                  <a:gd name="connsiteY0" fmla="*/ 0 h 606425"/>
                  <a:gd name="connsiteX1" fmla="*/ 357187 w 361949"/>
                  <a:gd name="connsiteY1" fmla="*/ 12700 h 606425"/>
                  <a:gd name="connsiteX2" fmla="*/ 361949 w 361949"/>
                  <a:gd name="connsiteY2" fmla="*/ 157162 h 606425"/>
                  <a:gd name="connsiteX3" fmla="*/ 330199 w 361949"/>
                  <a:gd name="connsiteY3" fmla="*/ 314325 h 606425"/>
                  <a:gd name="connsiteX4" fmla="*/ 268287 w 361949"/>
                  <a:gd name="connsiteY4" fmla="*/ 441325 h 606425"/>
                  <a:gd name="connsiteX5" fmla="*/ 219074 w 361949"/>
                  <a:gd name="connsiteY5" fmla="*/ 492125 h 606425"/>
                  <a:gd name="connsiteX6" fmla="*/ 131762 w 361949"/>
                  <a:gd name="connsiteY6" fmla="*/ 571500 h 606425"/>
                  <a:gd name="connsiteX7" fmla="*/ 68262 w 361949"/>
                  <a:gd name="connsiteY7" fmla="*/ 595312 h 606425"/>
                  <a:gd name="connsiteX8" fmla="*/ 11112 w 361949"/>
                  <a:gd name="connsiteY8" fmla="*/ 606425 h 606425"/>
                  <a:gd name="connsiteX9" fmla="*/ 0 w 361949"/>
                  <a:gd name="connsiteY9" fmla="*/ 0 h 606425"/>
                  <a:gd name="connsiteX0" fmla="*/ 0 w 360362"/>
                  <a:gd name="connsiteY0" fmla="*/ 0 h 595313"/>
                  <a:gd name="connsiteX1" fmla="*/ 355600 w 360362"/>
                  <a:gd name="connsiteY1" fmla="*/ 1588 h 595313"/>
                  <a:gd name="connsiteX2" fmla="*/ 360362 w 360362"/>
                  <a:gd name="connsiteY2" fmla="*/ 146050 h 595313"/>
                  <a:gd name="connsiteX3" fmla="*/ 328612 w 360362"/>
                  <a:gd name="connsiteY3" fmla="*/ 303213 h 595313"/>
                  <a:gd name="connsiteX4" fmla="*/ 266700 w 360362"/>
                  <a:gd name="connsiteY4" fmla="*/ 430213 h 595313"/>
                  <a:gd name="connsiteX5" fmla="*/ 217487 w 360362"/>
                  <a:gd name="connsiteY5" fmla="*/ 481013 h 595313"/>
                  <a:gd name="connsiteX6" fmla="*/ 130175 w 360362"/>
                  <a:gd name="connsiteY6" fmla="*/ 560388 h 595313"/>
                  <a:gd name="connsiteX7" fmla="*/ 66675 w 360362"/>
                  <a:gd name="connsiteY7" fmla="*/ 584200 h 595313"/>
                  <a:gd name="connsiteX8" fmla="*/ 9525 w 360362"/>
                  <a:gd name="connsiteY8" fmla="*/ 595313 h 595313"/>
                  <a:gd name="connsiteX9" fmla="*/ 0 w 360362"/>
                  <a:gd name="connsiteY9" fmla="*/ 0 h 595313"/>
                  <a:gd name="connsiteX0" fmla="*/ 0 w 360362"/>
                  <a:gd name="connsiteY0" fmla="*/ 0 h 595313"/>
                  <a:gd name="connsiteX1" fmla="*/ 355600 w 360362"/>
                  <a:gd name="connsiteY1" fmla="*/ 1588 h 595313"/>
                  <a:gd name="connsiteX2" fmla="*/ 360362 w 360362"/>
                  <a:gd name="connsiteY2" fmla="*/ 146050 h 595313"/>
                  <a:gd name="connsiteX3" fmla="*/ 328612 w 360362"/>
                  <a:gd name="connsiteY3" fmla="*/ 303213 h 595313"/>
                  <a:gd name="connsiteX4" fmla="*/ 266700 w 360362"/>
                  <a:gd name="connsiteY4" fmla="*/ 430213 h 595313"/>
                  <a:gd name="connsiteX5" fmla="*/ 212724 w 360362"/>
                  <a:gd name="connsiteY5" fmla="*/ 495300 h 595313"/>
                  <a:gd name="connsiteX6" fmla="*/ 130175 w 360362"/>
                  <a:gd name="connsiteY6" fmla="*/ 560388 h 595313"/>
                  <a:gd name="connsiteX7" fmla="*/ 66675 w 360362"/>
                  <a:gd name="connsiteY7" fmla="*/ 584200 h 595313"/>
                  <a:gd name="connsiteX8" fmla="*/ 9525 w 360362"/>
                  <a:gd name="connsiteY8" fmla="*/ 595313 h 595313"/>
                  <a:gd name="connsiteX9" fmla="*/ 0 w 360362"/>
                  <a:gd name="connsiteY9" fmla="*/ 0 h 595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0362" h="595313">
                    <a:moveTo>
                      <a:pt x="0" y="0"/>
                    </a:moveTo>
                    <a:lnTo>
                      <a:pt x="355600" y="1588"/>
                    </a:lnTo>
                    <a:lnTo>
                      <a:pt x="360362" y="146050"/>
                    </a:lnTo>
                    <a:lnTo>
                      <a:pt x="328612" y="303213"/>
                    </a:lnTo>
                    <a:lnTo>
                      <a:pt x="266700" y="430213"/>
                    </a:lnTo>
                    <a:lnTo>
                      <a:pt x="212724" y="495300"/>
                    </a:lnTo>
                    <a:lnTo>
                      <a:pt x="130175" y="560388"/>
                    </a:lnTo>
                    <a:lnTo>
                      <a:pt x="66675" y="584200"/>
                    </a:lnTo>
                    <a:lnTo>
                      <a:pt x="9525" y="59531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E2F18922-04BA-066E-C1E0-7A224696B853}"/>
                </a:ext>
              </a:extLst>
            </p:cNvPr>
            <p:cNvGrpSpPr/>
            <p:nvPr/>
          </p:nvGrpSpPr>
          <p:grpSpPr>
            <a:xfrm>
              <a:off x="532395" y="1764816"/>
              <a:ext cx="1800224" cy="4177905"/>
              <a:chOff x="532395" y="1764816"/>
              <a:chExt cx="1800224" cy="4177905"/>
            </a:xfrm>
          </p:grpSpPr>
          <p:sp>
            <p:nvSpPr>
              <p:cNvPr id="46" name="フリーフォーム: 図形 45">
                <a:extLst>
                  <a:ext uri="{FF2B5EF4-FFF2-40B4-BE49-F238E27FC236}">
                    <a16:creationId xmlns:a16="http://schemas.microsoft.com/office/drawing/2014/main" id="{AF375E86-ABDC-D389-49A5-62E485333A07}"/>
                  </a:ext>
                </a:extLst>
              </p:cNvPr>
              <p:cNvSpPr/>
              <p:nvPr/>
            </p:nvSpPr>
            <p:spPr>
              <a:xfrm>
                <a:off x="556209" y="1771961"/>
                <a:ext cx="1638300" cy="4167188"/>
              </a:xfrm>
              <a:custGeom>
                <a:avLst/>
                <a:gdLst>
                  <a:gd name="connsiteX0" fmla="*/ 0 w 1643063"/>
                  <a:gd name="connsiteY0" fmla="*/ 0 h 4151710"/>
                  <a:gd name="connsiteX1" fmla="*/ 1608534 w 1643063"/>
                  <a:gd name="connsiteY1" fmla="*/ 253604 h 4151710"/>
                  <a:gd name="connsiteX2" fmla="*/ 1643063 w 1643063"/>
                  <a:gd name="connsiteY2" fmla="*/ 4151710 h 4151710"/>
                  <a:gd name="connsiteX3" fmla="*/ 77391 w 1643063"/>
                  <a:gd name="connsiteY3" fmla="*/ 3733800 h 4151710"/>
                  <a:gd name="connsiteX4" fmla="*/ 0 w 1643063"/>
                  <a:gd name="connsiteY4" fmla="*/ 0 h 4151710"/>
                  <a:gd name="connsiteX0" fmla="*/ 0 w 1643063"/>
                  <a:gd name="connsiteY0" fmla="*/ 0 h 4180285"/>
                  <a:gd name="connsiteX1" fmla="*/ 1608534 w 1643063"/>
                  <a:gd name="connsiteY1" fmla="*/ 282179 h 4180285"/>
                  <a:gd name="connsiteX2" fmla="*/ 1643063 w 1643063"/>
                  <a:gd name="connsiteY2" fmla="*/ 4180285 h 4180285"/>
                  <a:gd name="connsiteX3" fmla="*/ 77391 w 1643063"/>
                  <a:gd name="connsiteY3" fmla="*/ 3762375 h 4180285"/>
                  <a:gd name="connsiteX4" fmla="*/ 0 w 1643063"/>
                  <a:gd name="connsiteY4" fmla="*/ 0 h 4180285"/>
                  <a:gd name="connsiteX0" fmla="*/ 0 w 1638300"/>
                  <a:gd name="connsiteY0" fmla="*/ 0 h 4167188"/>
                  <a:gd name="connsiteX1" fmla="*/ 1603771 w 1638300"/>
                  <a:gd name="connsiteY1" fmla="*/ 269082 h 4167188"/>
                  <a:gd name="connsiteX2" fmla="*/ 1638300 w 1638300"/>
                  <a:gd name="connsiteY2" fmla="*/ 4167188 h 4167188"/>
                  <a:gd name="connsiteX3" fmla="*/ 72628 w 1638300"/>
                  <a:gd name="connsiteY3" fmla="*/ 3749278 h 4167188"/>
                  <a:gd name="connsiteX4" fmla="*/ 0 w 1638300"/>
                  <a:gd name="connsiteY4" fmla="*/ 0 h 416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4167188">
                    <a:moveTo>
                      <a:pt x="0" y="0"/>
                    </a:moveTo>
                    <a:lnTo>
                      <a:pt x="1603771" y="269082"/>
                    </a:lnTo>
                    <a:lnTo>
                      <a:pt x="1638300" y="4167188"/>
                    </a:lnTo>
                    <a:lnTo>
                      <a:pt x="72628" y="374927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DC8DAB4F-0D04-F8B9-71F0-51F673D516E7}"/>
                  </a:ext>
                </a:extLst>
              </p:cNvPr>
              <p:cNvSpPr/>
              <p:nvPr/>
            </p:nvSpPr>
            <p:spPr>
              <a:xfrm>
                <a:off x="2164217" y="2001752"/>
                <a:ext cx="168402" cy="3940969"/>
              </a:xfrm>
              <a:custGeom>
                <a:avLst/>
                <a:gdLst>
                  <a:gd name="connsiteX0" fmla="*/ 0 w 176212"/>
                  <a:gd name="connsiteY0" fmla="*/ 40481 h 3940969"/>
                  <a:gd name="connsiteX1" fmla="*/ 88106 w 176212"/>
                  <a:gd name="connsiteY1" fmla="*/ 0 h 3940969"/>
                  <a:gd name="connsiteX2" fmla="*/ 176212 w 176212"/>
                  <a:gd name="connsiteY2" fmla="*/ 3901678 h 3940969"/>
                  <a:gd name="connsiteX3" fmla="*/ 34528 w 176212"/>
                  <a:gd name="connsiteY3" fmla="*/ 3940969 h 3940969"/>
                  <a:gd name="connsiteX4" fmla="*/ 0 w 176212"/>
                  <a:gd name="connsiteY4" fmla="*/ 40481 h 3940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212" h="3940969">
                    <a:moveTo>
                      <a:pt x="0" y="40481"/>
                    </a:moveTo>
                    <a:lnTo>
                      <a:pt x="88106" y="0"/>
                    </a:lnTo>
                    <a:lnTo>
                      <a:pt x="176212" y="3901678"/>
                    </a:lnTo>
                    <a:lnTo>
                      <a:pt x="34528" y="3940969"/>
                    </a:lnTo>
                    <a:lnTo>
                      <a:pt x="0" y="4048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フリーフォーム: 図形 47">
                <a:extLst>
                  <a:ext uri="{FF2B5EF4-FFF2-40B4-BE49-F238E27FC236}">
                    <a16:creationId xmlns:a16="http://schemas.microsoft.com/office/drawing/2014/main" id="{5B335BDB-8196-9DE9-493A-E25AF660FB9B}"/>
                  </a:ext>
                </a:extLst>
              </p:cNvPr>
              <p:cNvSpPr/>
              <p:nvPr/>
            </p:nvSpPr>
            <p:spPr>
              <a:xfrm>
                <a:off x="532395" y="1764816"/>
                <a:ext cx="1722833" cy="276226"/>
              </a:xfrm>
              <a:custGeom>
                <a:avLst/>
                <a:gdLst>
                  <a:gd name="connsiteX0" fmla="*/ 0 w 1689496"/>
                  <a:gd name="connsiteY0" fmla="*/ 4763 h 261938"/>
                  <a:gd name="connsiteX1" fmla="*/ 221456 w 1689496"/>
                  <a:gd name="connsiteY1" fmla="*/ 0 h 261938"/>
                  <a:gd name="connsiteX2" fmla="*/ 1689496 w 1689496"/>
                  <a:gd name="connsiteY2" fmla="*/ 220266 h 261938"/>
                  <a:gd name="connsiteX3" fmla="*/ 1601390 w 1689496"/>
                  <a:gd name="connsiteY3" fmla="*/ 261938 h 261938"/>
                  <a:gd name="connsiteX4" fmla="*/ 0 w 1689496"/>
                  <a:gd name="connsiteY4" fmla="*/ 4763 h 261938"/>
                  <a:gd name="connsiteX0" fmla="*/ 0 w 1699021"/>
                  <a:gd name="connsiteY0" fmla="*/ 4763 h 261938"/>
                  <a:gd name="connsiteX1" fmla="*/ 221456 w 1699021"/>
                  <a:gd name="connsiteY1" fmla="*/ 0 h 261938"/>
                  <a:gd name="connsiteX2" fmla="*/ 1699021 w 1699021"/>
                  <a:gd name="connsiteY2" fmla="*/ 220266 h 261938"/>
                  <a:gd name="connsiteX3" fmla="*/ 1601390 w 1699021"/>
                  <a:gd name="connsiteY3" fmla="*/ 261938 h 261938"/>
                  <a:gd name="connsiteX4" fmla="*/ 0 w 1699021"/>
                  <a:gd name="connsiteY4" fmla="*/ 4763 h 261938"/>
                  <a:gd name="connsiteX0" fmla="*/ 0 w 1702593"/>
                  <a:gd name="connsiteY0" fmla="*/ 3572 h 261938"/>
                  <a:gd name="connsiteX1" fmla="*/ 225028 w 1702593"/>
                  <a:gd name="connsiteY1" fmla="*/ 0 h 261938"/>
                  <a:gd name="connsiteX2" fmla="*/ 1702593 w 1702593"/>
                  <a:gd name="connsiteY2" fmla="*/ 220266 h 261938"/>
                  <a:gd name="connsiteX3" fmla="*/ 1604962 w 1702593"/>
                  <a:gd name="connsiteY3" fmla="*/ 261938 h 261938"/>
                  <a:gd name="connsiteX4" fmla="*/ 0 w 1702593"/>
                  <a:gd name="connsiteY4" fmla="*/ 3572 h 261938"/>
                  <a:gd name="connsiteX0" fmla="*/ 0 w 1700212"/>
                  <a:gd name="connsiteY0" fmla="*/ 0 h 261938"/>
                  <a:gd name="connsiteX1" fmla="*/ 222647 w 1700212"/>
                  <a:gd name="connsiteY1" fmla="*/ 0 h 261938"/>
                  <a:gd name="connsiteX2" fmla="*/ 1700212 w 1700212"/>
                  <a:gd name="connsiteY2" fmla="*/ 220266 h 261938"/>
                  <a:gd name="connsiteX3" fmla="*/ 1602581 w 1700212"/>
                  <a:gd name="connsiteY3" fmla="*/ 261938 h 261938"/>
                  <a:gd name="connsiteX4" fmla="*/ 0 w 1700212"/>
                  <a:gd name="connsiteY4" fmla="*/ 0 h 261938"/>
                  <a:gd name="connsiteX0" fmla="*/ 0 w 1713308"/>
                  <a:gd name="connsiteY0" fmla="*/ 0 h 273845"/>
                  <a:gd name="connsiteX1" fmla="*/ 235743 w 1713308"/>
                  <a:gd name="connsiteY1" fmla="*/ 11907 h 273845"/>
                  <a:gd name="connsiteX2" fmla="*/ 1713308 w 1713308"/>
                  <a:gd name="connsiteY2" fmla="*/ 232173 h 273845"/>
                  <a:gd name="connsiteX3" fmla="*/ 1615677 w 1713308"/>
                  <a:gd name="connsiteY3" fmla="*/ 273845 h 273845"/>
                  <a:gd name="connsiteX4" fmla="*/ 0 w 1713308"/>
                  <a:gd name="connsiteY4" fmla="*/ 0 h 273845"/>
                  <a:gd name="connsiteX0" fmla="*/ 0 w 1713308"/>
                  <a:gd name="connsiteY0" fmla="*/ 0 h 273845"/>
                  <a:gd name="connsiteX1" fmla="*/ 191690 w 1713308"/>
                  <a:gd name="connsiteY1" fmla="*/ 4763 h 273845"/>
                  <a:gd name="connsiteX2" fmla="*/ 1713308 w 1713308"/>
                  <a:gd name="connsiteY2" fmla="*/ 232173 h 273845"/>
                  <a:gd name="connsiteX3" fmla="*/ 1615677 w 1713308"/>
                  <a:gd name="connsiteY3" fmla="*/ 273845 h 273845"/>
                  <a:gd name="connsiteX4" fmla="*/ 0 w 1713308"/>
                  <a:gd name="connsiteY4" fmla="*/ 0 h 273845"/>
                  <a:gd name="connsiteX0" fmla="*/ 0 w 1713308"/>
                  <a:gd name="connsiteY0" fmla="*/ 2381 h 276226"/>
                  <a:gd name="connsiteX1" fmla="*/ 188118 w 1713308"/>
                  <a:gd name="connsiteY1" fmla="*/ 0 h 276226"/>
                  <a:gd name="connsiteX2" fmla="*/ 1713308 w 1713308"/>
                  <a:gd name="connsiteY2" fmla="*/ 234554 h 276226"/>
                  <a:gd name="connsiteX3" fmla="*/ 1615677 w 1713308"/>
                  <a:gd name="connsiteY3" fmla="*/ 276226 h 276226"/>
                  <a:gd name="connsiteX4" fmla="*/ 0 w 1713308"/>
                  <a:gd name="connsiteY4" fmla="*/ 2381 h 276226"/>
                  <a:gd name="connsiteX0" fmla="*/ 0 w 1714499"/>
                  <a:gd name="connsiteY0" fmla="*/ 0 h 278607"/>
                  <a:gd name="connsiteX1" fmla="*/ 189309 w 1714499"/>
                  <a:gd name="connsiteY1" fmla="*/ 2381 h 278607"/>
                  <a:gd name="connsiteX2" fmla="*/ 1714499 w 1714499"/>
                  <a:gd name="connsiteY2" fmla="*/ 236935 h 278607"/>
                  <a:gd name="connsiteX3" fmla="*/ 1616868 w 1714499"/>
                  <a:gd name="connsiteY3" fmla="*/ 278607 h 278607"/>
                  <a:gd name="connsiteX4" fmla="*/ 0 w 1714499"/>
                  <a:gd name="connsiteY4" fmla="*/ 0 h 278607"/>
                  <a:gd name="connsiteX0" fmla="*/ 0 w 1721642"/>
                  <a:gd name="connsiteY0" fmla="*/ 5953 h 276226"/>
                  <a:gd name="connsiteX1" fmla="*/ 196452 w 1721642"/>
                  <a:gd name="connsiteY1" fmla="*/ 0 h 276226"/>
                  <a:gd name="connsiteX2" fmla="*/ 1721642 w 1721642"/>
                  <a:gd name="connsiteY2" fmla="*/ 234554 h 276226"/>
                  <a:gd name="connsiteX3" fmla="*/ 1624011 w 1721642"/>
                  <a:gd name="connsiteY3" fmla="*/ 276226 h 276226"/>
                  <a:gd name="connsiteX4" fmla="*/ 0 w 1721642"/>
                  <a:gd name="connsiteY4" fmla="*/ 5953 h 276226"/>
                  <a:gd name="connsiteX0" fmla="*/ 0 w 1722833"/>
                  <a:gd name="connsiteY0" fmla="*/ 0 h 279798"/>
                  <a:gd name="connsiteX1" fmla="*/ 197643 w 1722833"/>
                  <a:gd name="connsiteY1" fmla="*/ 3572 h 279798"/>
                  <a:gd name="connsiteX2" fmla="*/ 1722833 w 1722833"/>
                  <a:gd name="connsiteY2" fmla="*/ 238126 h 279798"/>
                  <a:gd name="connsiteX3" fmla="*/ 1625202 w 1722833"/>
                  <a:gd name="connsiteY3" fmla="*/ 279798 h 279798"/>
                  <a:gd name="connsiteX4" fmla="*/ 0 w 1722833"/>
                  <a:gd name="connsiteY4" fmla="*/ 0 h 279798"/>
                  <a:gd name="connsiteX0" fmla="*/ 0 w 1722833"/>
                  <a:gd name="connsiteY0" fmla="*/ 1191 h 276226"/>
                  <a:gd name="connsiteX1" fmla="*/ 197643 w 1722833"/>
                  <a:gd name="connsiteY1" fmla="*/ 0 h 276226"/>
                  <a:gd name="connsiteX2" fmla="*/ 1722833 w 1722833"/>
                  <a:gd name="connsiteY2" fmla="*/ 234554 h 276226"/>
                  <a:gd name="connsiteX3" fmla="*/ 1625202 w 1722833"/>
                  <a:gd name="connsiteY3" fmla="*/ 276226 h 276226"/>
                  <a:gd name="connsiteX4" fmla="*/ 0 w 1722833"/>
                  <a:gd name="connsiteY4" fmla="*/ 1191 h 27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2833" h="276226">
                    <a:moveTo>
                      <a:pt x="0" y="1191"/>
                    </a:moveTo>
                    <a:lnTo>
                      <a:pt x="197643" y="0"/>
                    </a:lnTo>
                    <a:lnTo>
                      <a:pt x="1722833" y="234554"/>
                    </a:lnTo>
                    <a:lnTo>
                      <a:pt x="1625202" y="276226"/>
                    </a:lnTo>
                    <a:lnTo>
                      <a:pt x="0" y="119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9" name="グループ化 48">
                <a:extLst>
                  <a:ext uri="{FF2B5EF4-FFF2-40B4-BE49-F238E27FC236}">
                    <a16:creationId xmlns:a16="http://schemas.microsoft.com/office/drawing/2014/main" id="{D224B8A3-1DDE-A256-8A04-7CD985CAE226}"/>
                  </a:ext>
                </a:extLst>
              </p:cNvPr>
              <p:cNvGrpSpPr/>
              <p:nvPr/>
            </p:nvGrpSpPr>
            <p:grpSpPr>
              <a:xfrm>
                <a:off x="1414385" y="3877249"/>
                <a:ext cx="618458" cy="501651"/>
                <a:chOff x="10745064" y="5526913"/>
                <a:chExt cx="618458" cy="501651"/>
              </a:xfrm>
            </p:grpSpPr>
            <p:sp>
              <p:nvSpPr>
                <p:cNvPr id="50" name="フローチャート: 直接アクセス記憶 49">
                  <a:extLst>
                    <a:ext uri="{FF2B5EF4-FFF2-40B4-BE49-F238E27FC236}">
                      <a16:creationId xmlns:a16="http://schemas.microsoft.com/office/drawing/2014/main" id="{F4BB9A98-2D0D-464E-2D32-8CE1DE66F2D4}"/>
                    </a:ext>
                  </a:extLst>
                </p:cNvPr>
                <p:cNvSpPr/>
                <p:nvPr/>
              </p:nvSpPr>
              <p:spPr>
                <a:xfrm>
                  <a:off x="11102025" y="5667310"/>
                  <a:ext cx="261497" cy="220235"/>
                </a:xfrm>
                <a:prstGeom prst="flowChartMagneticDrum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ffectLst>
                  <a:softEdge rad="31750"/>
                </a:effectLst>
                <a:scene3d>
                  <a:camera prst="orthographicFront">
                    <a:rot lat="1200000" lon="1080000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フローチャート: 結合子 50">
                  <a:extLst>
                    <a:ext uri="{FF2B5EF4-FFF2-40B4-BE49-F238E27FC236}">
                      <a16:creationId xmlns:a16="http://schemas.microsoft.com/office/drawing/2014/main" id="{8FD2A1CA-7474-743B-12D7-5A390120AF5F}"/>
                    </a:ext>
                  </a:extLst>
                </p:cNvPr>
                <p:cNvSpPr/>
                <p:nvPr/>
              </p:nvSpPr>
              <p:spPr>
                <a:xfrm>
                  <a:off x="10745064" y="5529140"/>
                  <a:ext cx="376579" cy="492168"/>
                </a:xfrm>
                <a:prstGeom prst="flowChartConnector">
                  <a:avLst/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フリーフォーム: 図形 51">
                  <a:extLst>
                    <a:ext uri="{FF2B5EF4-FFF2-40B4-BE49-F238E27FC236}">
                      <a16:creationId xmlns:a16="http://schemas.microsoft.com/office/drawing/2014/main" id="{52A48F5E-FE33-BF47-357A-50050F633143}"/>
                    </a:ext>
                  </a:extLst>
                </p:cNvPr>
                <p:cNvSpPr/>
                <p:nvPr/>
              </p:nvSpPr>
              <p:spPr>
                <a:xfrm>
                  <a:off x="10919551" y="5526913"/>
                  <a:ext cx="346144" cy="501651"/>
                </a:xfrm>
                <a:custGeom>
                  <a:avLst/>
                  <a:gdLst>
                    <a:gd name="connsiteX0" fmla="*/ 0 w 320675"/>
                    <a:gd name="connsiteY0" fmla="*/ 0 h 500063"/>
                    <a:gd name="connsiteX1" fmla="*/ 190500 w 320675"/>
                    <a:gd name="connsiteY1" fmla="*/ 3175 h 500063"/>
                    <a:gd name="connsiteX2" fmla="*/ 276225 w 320675"/>
                    <a:gd name="connsiteY2" fmla="*/ 55563 h 500063"/>
                    <a:gd name="connsiteX3" fmla="*/ 315913 w 320675"/>
                    <a:gd name="connsiteY3" fmla="*/ 144463 h 500063"/>
                    <a:gd name="connsiteX4" fmla="*/ 320675 w 320675"/>
                    <a:gd name="connsiteY4" fmla="*/ 239713 h 500063"/>
                    <a:gd name="connsiteX5" fmla="*/ 304800 w 320675"/>
                    <a:gd name="connsiteY5" fmla="*/ 357188 h 500063"/>
                    <a:gd name="connsiteX6" fmla="*/ 228600 w 320675"/>
                    <a:gd name="connsiteY6" fmla="*/ 479425 h 500063"/>
                    <a:gd name="connsiteX7" fmla="*/ 1588 w 320675"/>
                    <a:gd name="connsiteY7" fmla="*/ 500063 h 500063"/>
                    <a:gd name="connsiteX8" fmla="*/ 95250 w 320675"/>
                    <a:gd name="connsiteY8" fmla="*/ 457200 h 500063"/>
                    <a:gd name="connsiteX9" fmla="*/ 158750 w 320675"/>
                    <a:gd name="connsiteY9" fmla="*/ 377825 h 500063"/>
                    <a:gd name="connsiteX10" fmla="*/ 184150 w 320675"/>
                    <a:gd name="connsiteY10" fmla="*/ 274638 h 500063"/>
                    <a:gd name="connsiteX11" fmla="*/ 155575 w 320675"/>
                    <a:gd name="connsiteY11" fmla="*/ 119063 h 500063"/>
                    <a:gd name="connsiteX12" fmla="*/ 123825 w 320675"/>
                    <a:gd name="connsiteY12" fmla="*/ 73025 h 500063"/>
                    <a:gd name="connsiteX13" fmla="*/ 0 w 320675"/>
                    <a:gd name="connsiteY13" fmla="*/ 0 h 500063"/>
                    <a:gd name="connsiteX0" fmla="*/ 0 w 320675"/>
                    <a:gd name="connsiteY0" fmla="*/ 0 h 500063"/>
                    <a:gd name="connsiteX1" fmla="*/ 190500 w 320675"/>
                    <a:gd name="connsiteY1" fmla="*/ 3175 h 500063"/>
                    <a:gd name="connsiteX2" fmla="*/ 276225 w 320675"/>
                    <a:gd name="connsiteY2" fmla="*/ 55563 h 500063"/>
                    <a:gd name="connsiteX3" fmla="*/ 315913 w 320675"/>
                    <a:gd name="connsiteY3" fmla="*/ 144463 h 500063"/>
                    <a:gd name="connsiteX4" fmla="*/ 320675 w 320675"/>
                    <a:gd name="connsiteY4" fmla="*/ 239713 h 500063"/>
                    <a:gd name="connsiteX5" fmla="*/ 304800 w 320675"/>
                    <a:gd name="connsiteY5" fmla="*/ 357188 h 500063"/>
                    <a:gd name="connsiteX6" fmla="*/ 228600 w 320675"/>
                    <a:gd name="connsiteY6" fmla="*/ 479425 h 500063"/>
                    <a:gd name="connsiteX7" fmla="*/ 1588 w 320675"/>
                    <a:gd name="connsiteY7" fmla="*/ 500063 h 500063"/>
                    <a:gd name="connsiteX8" fmla="*/ 95250 w 320675"/>
                    <a:gd name="connsiteY8" fmla="*/ 457200 h 500063"/>
                    <a:gd name="connsiteX9" fmla="*/ 158750 w 320675"/>
                    <a:gd name="connsiteY9" fmla="*/ 377825 h 500063"/>
                    <a:gd name="connsiteX10" fmla="*/ 184150 w 320675"/>
                    <a:gd name="connsiteY10" fmla="*/ 274638 h 500063"/>
                    <a:gd name="connsiteX11" fmla="*/ 155575 w 320675"/>
                    <a:gd name="connsiteY11" fmla="*/ 119063 h 500063"/>
                    <a:gd name="connsiteX12" fmla="*/ 133350 w 320675"/>
                    <a:gd name="connsiteY12" fmla="*/ 66675 h 500063"/>
                    <a:gd name="connsiteX13" fmla="*/ 0 w 320675"/>
                    <a:gd name="connsiteY13" fmla="*/ 0 h 500063"/>
                    <a:gd name="connsiteX0" fmla="*/ 17462 w 319087"/>
                    <a:gd name="connsiteY0" fmla="*/ 1587 h 496888"/>
                    <a:gd name="connsiteX1" fmla="*/ 188912 w 319087"/>
                    <a:gd name="connsiteY1" fmla="*/ 0 h 496888"/>
                    <a:gd name="connsiteX2" fmla="*/ 274637 w 319087"/>
                    <a:gd name="connsiteY2" fmla="*/ 52388 h 496888"/>
                    <a:gd name="connsiteX3" fmla="*/ 314325 w 319087"/>
                    <a:gd name="connsiteY3" fmla="*/ 141288 h 496888"/>
                    <a:gd name="connsiteX4" fmla="*/ 319087 w 319087"/>
                    <a:gd name="connsiteY4" fmla="*/ 236538 h 496888"/>
                    <a:gd name="connsiteX5" fmla="*/ 303212 w 319087"/>
                    <a:gd name="connsiteY5" fmla="*/ 354013 h 496888"/>
                    <a:gd name="connsiteX6" fmla="*/ 227012 w 319087"/>
                    <a:gd name="connsiteY6" fmla="*/ 476250 h 496888"/>
                    <a:gd name="connsiteX7" fmla="*/ 0 w 319087"/>
                    <a:gd name="connsiteY7" fmla="*/ 496888 h 496888"/>
                    <a:gd name="connsiteX8" fmla="*/ 93662 w 319087"/>
                    <a:gd name="connsiteY8" fmla="*/ 454025 h 496888"/>
                    <a:gd name="connsiteX9" fmla="*/ 157162 w 319087"/>
                    <a:gd name="connsiteY9" fmla="*/ 374650 h 496888"/>
                    <a:gd name="connsiteX10" fmla="*/ 182562 w 319087"/>
                    <a:gd name="connsiteY10" fmla="*/ 271463 h 496888"/>
                    <a:gd name="connsiteX11" fmla="*/ 153987 w 319087"/>
                    <a:gd name="connsiteY11" fmla="*/ 115888 h 496888"/>
                    <a:gd name="connsiteX12" fmla="*/ 131762 w 319087"/>
                    <a:gd name="connsiteY12" fmla="*/ 63500 h 496888"/>
                    <a:gd name="connsiteX13" fmla="*/ 17462 w 319087"/>
                    <a:gd name="connsiteY13" fmla="*/ 1587 h 496888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77787 w 303212"/>
                    <a:gd name="connsiteY8" fmla="*/ 454025 h 493713"/>
                    <a:gd name="connsiteX9" fmla="*/ 141287 w 303212"/>
                    <a:gd name="connsiteY9" fmla="*/ 374650 h 493713"/>
                    <a:gd name="connsiteX10" fmla="*/ 166687 w 303212"/>
                    <a:gd name="connsiteY10" fmla="*/ 271463 h 493713"/>
                    <a:gd name="connsiteX11" fmla="*/ 138112 w 303212"/>
                    <a:gd name="connsiteY11" fmla="*/ 1158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66687 w 303212"/>
                    <a:gd name="connsiteY10" fmla="*/ 271463 h 493713"/>
                    <a:gd name="connsiteX11" fmla="*/ 138112 w 303212"/>
                    <a:gd name="connsiteY11" fmla="*/ 1158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38112 w 303212"/>
                    <a:gd name="connsiteY11" fmla="*/ 1158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79400 w 303212"/>
                    <a:gd name="connsiteY5" fmla="*/ 393700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393700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66699 w 303212"/>
                    <a:gd name="connsiteY2" fmla="*/ 53975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393700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66699 w 303212"/>
                    <a:gd name="connsiteY2" fmla="*/ 53975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393700 h 493713"/>
                    <a:gd name="connsiteX6" fmla="*/ 200024 w 303212"/>
                    <a:gd name="connsiteY6" fmla="*/ 492125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66699 w 303212"/>
                    <a:gd name="connsiteY2" fmla="*/ 53975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414338 h 493713"/>
                    <a:gd name="connsiteX6" fmla="*/ 200024 w 303212"/>
                    <a:gd name="connsiteY6" fmla="*/ 492125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4800"/>
                    <a:gd name="connsiteY0" fmla="*/ 1587 h 493713"/>
                    <a:gd name="connsiteX1" fmla="*/ 173037 w 304800"/>
                    <a:gd name="connsiteY1" fmla="*/ 0 h 493713"/>
                    <a:gd name="connsiteX2" fmla="*/ 266699 w 304800"/>
                    <a:gd name="connsiteY2" fmla="*/ 53975 h 493713"/>
                    <a:gd name="connsiteX3" fmla="*/ 298450 w 304800"/>
                    <a:gd name="connsiteY3" fmla="*/ 141288 h 493713"/>
                    <a:gd name="connsiteX4" fmla="*/ 304800 w 304800"/>
                    <a:gd name="connsiteY4" fmla="*/ 282575 h 493713"/>
                    <a:gd name="connsiteX5" fmla="*/ 279400 w 304800"/>
                    <a:gd name="connsiteY5" fmla="*/ 414338 h 493713"/>
                    <a:gd name="connsiteX6" fmla="*/ 200024 w 304800"/>
                    <a:gd name="connsiteY6" fmla="*/ 492125 h 493713"/>
                    <a:gd name="connsiteX7" fmla="*/ 0 w 304800"/>
                    <a:gd name="connsiteY7" fmla="*/ 493713 h 493713"/>
                    <a:gd name="connsiteX8" fmla="*/ 87312 w 304800"/>
                    <a:gd name="connsiteY8" fmla="*/ 463550 h 493713"/>
                    <a:gd name="connsiteX9" fmla="*/ 141287 w 304800"/>
                    <a:gd name="connsiteY9" fmla="*/ 374650 h 493713"/>
                    <a:gd name="connsiteX10" fmla="*/ 173037 w 304800"/>
                    <a:gd name="connsiteY10" fmla="*/ 268288 h 493713"/>
                    <a:gd name="connsiteX11" fmla="*/ 155575 w 304800"/>
                    <a:gd name="connsiteY11" fmla="*/ 141288 h 493713"/>
                    <a:gd name="connsiteX12" fmla="*/ 115887 w 304800"/>
                    <a:gd name="connsiteY12" fmla="*/ 58738 h 493713"/>
                    <a:gd name="connsiteX13" fmla="*/ 1587 w 304800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66699 w 306387"/>
                    <a:gd name="connsiteY2" fmla="*/ 53975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66699 w 306387"/>
                    <a:gd name="connsiteY2" fmla="*/ 53975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58762 w 306387"/>
                    <a:gd name="connsiteY2" fmla="*/ 52387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58762 w 306387"/>
                    <a:gd name="connsiteY2" fmla="*/ 52387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58762 w 306387"/>
                    <a:gd name="connsiteY2" fmla="*/ 52387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501651"/>
                    <a:gd name="connsiteX1" fmla="*/ 173037 w 306387"/>
                    <a:gd name="connsiteY1" fmla="*/ 0 h 501651"/>
                    <a:gd name="connsiteX2" fmla="*/ 258762 w 306387"/>
                    <a:gd name="connsiteY2" fmla="*/ 52387 h 501651"/>
                    <a:gd name="connsiteX3" fmla="*/ 298450 w 306387"/>
                    <a:gd name="connsiteY3" fmla="*/ 141288 h 501651"/>
                    <a:gd name="connsiteX4" fmla="*/ 306387 w 306387"/>
                    <a:gd name="connsiteY4" fmla="*/ 266700 h 501651"/>
                    <a:gd name="connsiteX5" fmla="*/ 279400 w 306387"/>
                    <a:gd name="connsiteY5" fmla="*/ 414338 h 501651"/>
                    <a:gd name="connsiteX6" fmla="*/ 200024 w 306387"/>
                    <a:gd name="connsiteY6" fmla="*/ 492125 h 501651"/>
                    <a:gd name="connsiteX7" fmla="*/ 0 w 306387"/>
                    <a:gd name="connsiteY7" fmla="*/ 501651 h 501651"/>
                    <a:gd name="connsiteX8" fmla="*/ 87312 w 306387"/>
                    <a:gd name="connsiteY8" fmla="*/ 463550 h 501651"/>
                    <a:gd name="connsiteX9" fmla="*/ 141287 w 306387"/>
                    <a:gd name="connsiteY9" fmla="*/ 374650 h 501651"/>
                    <a:gd name="connsiteX10" fmla="*/ 173037 w 306387"/>
                    <a:gd name="connsiteY10" fmla="*/ 268288 h 501651"/>
                    <a:gd name="connsiteX11" fmla="*/ 155575 w 306387"/>
                    <a:gd name="connsiteY11" fmla="*/ 141288 h 501651"/>
                    <a:gd name="connsiteX12" fmla="*/ 115887 w 306387"/>
                    <a:gd name="connsiteY12" fmla="*/ 58738 h 501651"/>
                    <a:gd name="connsiteX13" fmla="*/ 1587 w 306387"/>
                    <a:gd name="connsiteY13" fmla="*/ 1587 h 501651"/>
                    <a:gd name="connsiteX0" fmla="*/ 1587 w 306387"/>
                    <a:gd name="connsiteY0" fmla="*/ 1587 h 501651"/>
                    <a:gd name="connsiteX1" fmla="*/ 173037 w 306387"/>
                    <a:gd name="connsiteY1" fmla="*/ 0 h 501651"/>
                    <a:gd name="connsiteX2" fmla="*/ 258762 w 306387"/>
                    <a:gd name="connsiteY2" fmla="*/ 52387 h 501651"/>
                    <a:gd name="connsiteX3" fmla="*/ 298450 w 306387"/>
                    <a:gd name="connsiteY3" fmla="*/ 141288 h 501651"/>
                    <a:gd name="connsiteX4" fmla="*/ 306387 w 306387"/>
                    <a:gd name="connsiteY4" fmla="*/ 266700 h 501651"/>
                    <a:gd name="connsiteX5" fmla="*/ 279400 w 306387"/>
                    <a:gd name="connsiteY5" fmla="*/ 414338 h 501651"/>
                    <a:gd name="connsiteX6" fmla="*/ 200024 w 306387"/>
                    <a:gd name="connsiteY6" fmla="*/ 492125 h 501651"/>
                    <a:gd name="connsiteX7" fmla="*/ 0 w 306387"/>
                    <a:gd name="connsiteY7" fmla="*/ 501651 h 501651"/>
                    <a:gd name="connsiteX8" fmla="*/ 87312 w 306387"/>
                    <a:gd name="connsiteY8" fmla="*/ 463550 h 501651"/>
                    <a:gd name="connsiteX9" fmla="*/ 141287 w 306387"/>
                    <a:gd name="connsiteY9" fmla="*/ 374650 h 501651"/>
                    <a:gd name="connsiteX10" fmla="*/ 173037 w 306387"/>
                    <a:gd name="connsiteY10" fmla="*/ 268288 h 501651"/>
                    <a:gd name="connsiteX11" fmla="*/ 155575 w 306387"/>
                    <a:gd name="connsiteY11" fmla="*/ 141288 h 501651"/>
                    <a:gd name="connsiteX12" fmla="*/ 115887 w 306387"/>
                    <a:gd name="connsiteY12" fmla="*/ 58738 h 501651"/>
                    <a:gd name="connsiteX13" fmla="*/ 1587 w 306387"/>
                    <a:gd name="connsiteY13" fmla="*/ 1587 h 501651"/>
                    <a:gd name="connsiteX0" fmla="*/ 1587 w 306387"/>
                    <a:gd name="connsiteY0" fmla="*/ 1587 h 501651"/>
                    <a:gd name="connsiteX1" fmla="*/ 173037 w 306387"/>
                    <a:gd name="connsiteY1" fmla="*/ 0 h 501651"/>
                    <a:gd name="connsiteX2" fmla="*/ 258762 w 306387"/>
                    <a:gd name="connsiteY2" fmla="*/ 52387 h 501651"/>
                    <a:gd name="connsiteX3" fmla="*/ 298450 w 306387"/>
                    <a:gd name="connsiteY3" fmla="*/ 141288 h 501651"/>
                    <a:gd name="connsiteX4" fmla="*/ 306387 w 306387"/>
                    <a:gd name="connsiteY4" fmla="*/ 266700 h 501651"/>
                    <a:gd name="connsiteX5" fmla="*/ 279400 w 306387"/>
                    <a:gd name="connsiteY5" fmla="*/ 414338 h 501651"/>
                    <a:gd name="connsiteX6" fmla="*/ 200024 w 306387"/>
                    <a:gd name="connsiteY6" fmla="*/ 492125 h 501651"/>
                    <a:gd name="connsiteX7" fmla="*/ 0 w 306387"/>
                    <a:gd name="connsiteY7" fmla="*/ 501651 h 501651"/>
                    <a:gd name="connsiteX8" fmla="*/ 87312 w 306387"/>
                    <a:gd name="connsiteY8" fmla="*/ 463550 h 501651"/>
                    <a:gd name="connsiteX9" fmla="*/ 141287 w 306387"/>
                    <a:gd name="connsiteY9" fmla="*/ 374650 h 501651"/>
                    <a:gd name="connsiteX10" fmla="*/ 173037 w 306387"/>
                    <a:gd name="connsiteY10" fmla="*/ 268288 h 501651"/>
                    <a:gd name="connsiteX11" fmla="*/ 155575 w 306387"/>
                    <a:gd name="connsiteY11" fmla="*/ 141288 h 501651"/>
                    <a:gd name="connsiteX12" fmla="*/ 115887 w 306387"/>
                    <a:gd name="connsiteY12" fmla="*/ 58738 h 501651"/>
                    <a:gd name="connsiteX13" fmla="*/ 1587 w 306387"/>
                    <a:gd name="connsiteY13" fmla="*/ 1587 h 501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6387" h="501651">
                      <a:moveTo>
                        <a:pt x="1587" y="1587"/>
                      </a:moveTo>
                      <a:lnTo>
                        <a:pt x="173037" y="0"/>
                      </a:lnTo>
                      <a:cubicBezTo>
                        <a:pt x="201612" y="17462"/>
                        <a:pt x="220662" y="25400"/>
                        <a:pt x="258762" y="52387"/>
                      </a:cubicBezTo>
                      <a:cubicBezTo>
                        <a:pt x="282046" y="102129"/>
                        <a:pt x="287866" y="96309"/>
                        <a:pt x="298450" y="141288"/>
                      </a:cubicBezTo>
                      <a:lnTo>
                        <a:pt x="306387" y="266700"/>
                      </a:lnTo>
                      <a:cubicBezTo>
                        <a:pt x="297391" y="315913"/>
                        <a:pt x="301096" y="363537"/>
                        <a:pt x="279400" y="414338"/>
                      </a:cubicBezTo>
                      <a:cubicBezTo>
                        <a:pt x="252941" y="440267"/>
                        <a:pt x="242358" y="461434"/>
                        <a:pt x="200024" y="492125"/>
                      </a:cubicBezTo>
                      <a:lnTo>
                        <a:pt x="0" y="501651"/>
                      </a:lnTo>
                      <a:lnTo>
                        <a:pt x="87312" y="463550"/>
                      </a:lnTo>
                      <a:lnTo>
                        <a:pt x="141287" y="374650"/>
                      </a:lnTo>
                      <a:lnTo>
                        <a:pt x="173037" y="268288"/>
                      </a:lnTo>
                      <a:lnTo>
                        <a:pt x="155575" y="141288"/>
                      </a:lnTo>
                      <a:lnTo>
                        <a:pt x="115887" y="58738"/>
                      </a:lnTo>
                      <a:cubicBezTo>
                        <a:pt x="84137" y="26988"/>
                        <a:pt x="39687" y="20637"/>
                        <a:pt x="1587" y="15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94439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6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520324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エ　「揺れがおさまったら」？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009709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あわてて外に飛び出さない。</a:t>
                      </a:r>
                      <a:endParaRPr kumimoji="1" lang="ja-JP" altLang="en-US" sz="2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すぐに外に出る！</a:t>
                      </a:r>
                      <a:endParaRPr kumimoji="1" lang="ja-JP" altLang="en-US" sz="2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74654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屋根瓦や窓ガラスなどの落下物に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よる危険があります。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余震が起こる危険や崩れ落ちそう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な状態になっている可能性があり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ますので、外に出るときは上方や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周囲に気を付けて行動する。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外に出る際、一度、周囲を確認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47166E9-A76A-4A8B-0CD8-D5B724071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57" y="3573016"/>
            <a:ext cx="3456384" cy="2532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33393" y="2230117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33393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048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7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669674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オ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「調理中の火を消すタイミングは」？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928535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揺れがおさまってから。</a:t>
                      </a:r>
                      <a:endParaRPr kumimoji="1" lang="ja-JP" altLang="en-US" sz="2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揺れを感じたらすぐに。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8" y="2865139"/>
            <a:ext cx="6566463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強い揺れの中でコンロの火を消そう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とすると、鍋などの中身が飛び出て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火傷をすることがあります。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もしも出火した場合は、落ち着いて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初期消火を行いましょう。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kumimoji="1"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消火器を我が家に備え、火の用心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33393" y="2230117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33393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81CD35BC-69EA-1933-5E9C-3F9CA2CE7452}"/>
              </a:ext>
            </a:extLst>
          </p:cNvPr>
          <p:cNvGrpSpPr/>
          <p:nvPr/>
        </p:nvGrpSpPr>
        <p:grpSpPr>
          <a:xfrm>
            <a:off x="6664787" y="3717032"/>
            <a:ext cx="2819960" cy="2403523"/>
            <a:chOff x="6664787" y="3717032"/>
            <a:chExt cx="2819960" cy="2403523"/>
          </a:xfrm>
        </p:grpSpPr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428E7102-AA3F-C6CE-7568-4E900BC8F937}"/>
                </a:ext>
              </a:extLst>
            </p:cNvPr>
            <p:cNvGrpSpPr/>
            <p:nvPr/>
          </p:nvGrpSpPr>
          <p:grpSpPr>
            <a:xfrm>
              <a:off x="6664787" y="3717032"/>
              <a:ext cx="2819960" cy="2403523"/>
              <a:chOff x="6664787" y="3717032"/>
              <a:chExt cx="2819960" cy="2403523"/>
            </a:xfrm>
          </p:grpSpPr>
          <p:grpSp>
            <p:nvGrpSpPr>
              <p:cNvPr id="43" name="グループ化 42">
                <a:extLst>
                  <a:ext uri="{FF2B5EF4-FFF2-40B4-BE49-F238E27FC236}">
                    <a16:creationId xmlns:a16="http://schemas.microsoft.com/office/drawing/2014/main" id="{E8845C8B-A152-898A-7A1E-27256C7A4BED}"/>
                  </a:ext>
                </a:extLst>
              </p:cNvPr>
              <p:cNvGrpSpPr/>
              <p:nvPr/>
            </p:nvGrpSpPr>
            <p:grpSpPr>
              <a:xfrm>
                <a:off x="6746810" y="3717032"/>
                <a:ext cx="2737937" cy="2356285"/>
                <a:chOff x="6746810" y="3717032"/>
                <a:chExt cx="2737937" cy="2356285"/>
              </a:xfrm>
            </p:grpSpPr>
            <p:grpSp>
              <p:nvGrpSpPr>
                <p:cNvPr id="5" name="グループ化 4">
                  <a:extLst>
                    <a:ext uri="{FF2B5EF4-FFF2-40B4-BE49-F238E27FC236}">
                      <a16:creationId xmlns:a16="http://schemas.microsoft.com/office/drawing/2014/main" id="{78E443FF-85A7-2974-78AC-B3C4B86781EE}"/>
                    </a:ext>
                  </a:extLst>
                </p:cNvPr>
                <p:cNvGrpSpPr/>
                <p:nvPr/>
              </p:nvGrpSpPr>
              <p:grpSpPr>
                <a:xfrm>
                  <a:off x="6746810" y="3717032"/>
                  <a:ext cx="1195333" cy="2356285"/>
                  <a:chOff x="7907812" y="1504416"/>
                  <a:chExt cx="1816588" cy="3794820"/>
                </a:xfrm>
              </p:grpSpPr>
              <p:grpSp>
                <p:nvGrpSpPr>
                  <p:cNvPr id="6" name="グループ化 5">
                    <a:extLst>
                      <a:ext uri="{FF2B5EF4-FFF2-40B4-BE49-F238E27FC236}">
                        <a16:creationId xmlns:a16="http://schemas.microsoft.com/office/drawing/2014/main" id="{37529CF4-AA0A-7461-F76C-04ADEEC99147}"/>
                      </a:ext>
                    </a:extLst>
                  </p:cNvPr>
                  <p:cNvGrpSpPr/>
                  <p:nvPr/>
                </p:nvGrpSpPr>
                <p:grpSpPr>
                  <a:xfrm>
                    <a:off x="7907812" y="2469402"/>
                    <a:ext cx="1642046" cy="2829834"/>
                    <a:chOff x="4176004" y="2907712"/>
                    <a:chExt cx="1642046" cy="2829834"/>
                  </a:xfrm>
                </p:grpSpPr>
                <p:grpSp>
                  <p:nvGrpSpPr>
                    <p:cNvPr id="20" name="グループ化 19">
                      <a:extLst>
                        <a:ext uri="{FF2B5EF4-FFF2-40B4-BE49-F238E27FC236}">
                          <a16:creationId xmlns:a16="http://schemas.microsoft.com/office/drawing/2014/main" id="{2D3B19B0-5A2C-E06A-AE98-93BD810B8F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76004" y="3902163"/>
                      <a:ext cx="1642046" cy="1835383"/>
                      <a:chOff x="4176004" y="3902163"/>
                      <a:chExt cx="1642046" cy="1835383"/>
                    </a:xfrm>
                  </p:grpSpPr>
                  <p:sp>
                    <p:nvSpPr>
                      <p:cNvPr id="32" name="正方形/長方形 31">
                        <a:extLst>
                          <a:ext uri="{FF2B5EF4-FFF2-40B4-BE49-F238E27FC236}">
                            <a16:creationId xmlns:a16="http://schemas.microsoft.com/office/drawing/2014/main" id="{7ADD49DF-1234-93C9-4414-30F8E9608C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79577" y="4412387"/>
                        <a:ext cx="564977" cy="1320869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3" name="正方形/長方形 32">
                        <a:extLst>
                          <a:ext uri="{FF2B5EF4-FFF2-40B4-BE49-F238E27FC236}">
                            <a16:creationId xmlns:a16="http://schemas.microsoft.com/office/drawing/2014/main" id="{43DD97D3-41B4-183D-0CF9-43E32996A8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36976" y="4416677"/>
                        <a:ext cx="1081074" cy="1320869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4" name="四角形: 角を丸くする 33">
                        <a:extLst>
                          <a:ext uri="{FF2B5EF4-FFF2-40B4-BE49-F238E27FC236}">
                            <a16:creationId xmlns:a16="http://schemas.microsoft.com/office/drawing/2014/main" id="{62E96F79-7685-17AA-7814-B2F88F90D3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08984" y="4909258"/>
                        <a:ext cx="67534" cy="220598"/>
                      </a:xfrm>
                      <a:prstGeom prst="round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5" name="四角形: 角を丸くする 34">
                        <a:extLst>
                          <a:ext uri="{FF2B5EF4-FFF2-40B4-BE49-F238E27FC236}">
                            <a16:creationId xmlns:a16="http://schemas.microsoft.com/office/drawing/2014/main" id="{47BB2AD5-B035-7996-3045-42162EA732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79983" y="4925572"/>
                        <a:ext cx="67534" cy="220598"/>
                      </a:xfrm>
                      <a:prstGeom prst="round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6" name="台形 35">
                        <a:extLst>
                          <a:ext uri="{FF2B5EF4-FFF2-40B4-BE49-F238E27FC236}">
                            <a16:creationId xmlns:a16="http://schemas.microsoft.com/office/drawing/2014/main" id="{629A47C3-23B7-1B54-1B2D-C69D5D90F6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76004" y="3902163"/>
                        <a:ext cx="1641091" cy="478943"/>
                      </a:xfrm>
                      <a:prstGeom prst="trapezoid">
                        <a:avLst>
                          <a:gd name="adj" fmla="val 3319"/>
                        </a:avLst>
                      </a:prstGeom>
                      <a:gradFill flip="none" rotWithShape="1">
                        <a:gsLst>
                          <a:gs pos="0">
                            <a:schemeClr val="bg1">
                              <a:lumMod val="7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7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75000"/>
                              <a:shade val="100000"/>
                              <a:satMod val="115000"/>
                            </a:schemeClr>
                          </a:gs>
                        </a:gsLst>
                        <a:lin ang="16200000" scaled="1"/>
                        <a:tileRect/>
                      </a:gradFill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7" name="フリーフォーム: 図形 36">
                        <a:extLst>
                          <a:ext uri="{FF2B5EF4-FFF2-40B4-BE49-F238E27FC236}">
                            <a16:creationId xmlns:a16="http://schemas.microsoft.com/office/drawing/2014/main" id="{B73D7384-E33C-8FAC-4790-0D7A71888E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35450" y="4476750"/>
                        <a:ext cx="1514475" cy="1219200"/>
                      </a:xfrm>
                      <a:custGeom>
                        <a:avLst/>
                        <a:gdLst>
                          <a:gd name="connsiteX0" fmla="*/ 1508125 w 1514475"/>
                          <a:gd name="connsiteY0" fmla="*/ 0 h 1219200"/>
                          <a:gd name="connsiteX1" fmla="*/ 1514475 w 1514475"/>
                          <a:gd name="connsiteY1" fmla="*/ 1219200 h 1219200"/>
                          <a:gd name="connsiteX2" fmla="*/ 0 w 1514475"/>
                          <a:gd name="connsiteY2" fmla="*/ 1216025 h 121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514475" h="1219200">
                            <a:moveTo>
                              <a:pt x="1508125" y="0"/>
                            </a:moveTo>
                            <a:cubicBezTo>
                              <a:pt x="1510242" y="406400"/>
                              <a:pt x="1512358" y="812800"/>
                              <a:pt x="1514475" y="1219200"/>
                            </a:cubicBezTo>
                            <a:lnTo>
                              <a:pt x="0" y="1216025"/>
                            </a:lnTo>
                          </a:path>
                        </a:pathLst>
                      </a:custGeom>
                      <a:noFill/>
                      <a:ln w="127000">
                        <a:solidFill>
                          <a:schemeClr val="bg1">
                            <a:lumMod val="75000"/>
                            <a:alpha val="50000"/>
                          </a:schemeClr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8" name="フリーフォーム: 図形 37">
                        <a:extLst>
                          <a:ext uri="{FF2B5EF4-FFF2-40B4-BE49-F238E27FC236}">
                            <a16:creationId xmlns:a16="http://schemas.microsoft.com/office/drawing/2014/main" id="{CC989676-53CE-599D-5596-447623FE58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87188" y="3977854"/>
                        <a:ext cx="1571625" cy="335280"/>
                      </a:xfrm>
                      <a:custGeom>
                        <a:avLst/>
                        <a:gdLst>
                          <a:gd name="connsiteX0" fmla="*/ 1508125 w 1514475"/>
                          <a:gd name="connsiteY0" fmla="*/ 0 h 1219200"/>
                          <a:gd name="connsiteX1" fmla="*/ 1514475 w 1514475"/>
                          <a:gd name="connsiteY1" fmla="*/ 1219200 h 1219200"/>
                          <a:gd name="connsiteX2" fmla="*/ 0 w 1514475"/>
                          <a:gd name="connsiteY2" fmla="*/ 1216025 h 1219200"/>
                          <a:gd name="connsiteX0" fmla="*/ 1511935 w 1514475"/>
                          <a:gd name="connsiteY0" fmla="*/ 0 h 377190"/>
                          <a:gd name="connsiteX1" fmla="*/ 1514475 w 1514475"/>
                          <a:gd name="connsiteY1" fmla="*/ 377190 h 377190"/>
                          <a:gd name="connsiteX2" fmla="*/ 0 w 1514475"/>
                          <a:gd name="connsiteY2" fmla="*/ 374015 h 377190"/>
                          <a:gd name="connsiteX0" fmla="*/ 1511935 w 1524922"/>
                          <a:gd name="connsiteY0" fmla="*/ 0 h 377190"/>
                          <a:gd name="connsiteX1" fmla="*/ 1514475 w 1524922"/>
                          <a:gd name="connsiteY1" fmla="*/ 377190 h 377190"/>
                          <a:gd name="connsiteX2" fmla="*/ 0 w 1524922"/>
                          <a:gd name="connsiteY2" fmla="*/ 374015 h 377190"/>
                          <a:gd name="connsiteX0" fmla="*/ 1511935 w 1571625"/>
                          <a:gd name="connsiteY0" fmla="*/ 0 h 377190"/>
                          <a:gd name="connsiteX1" fmla="*/ 1571625 w 1571625"/>
                          <a:gd name="connsiteY1" fmla="*/ 377190 h 377190"/>
                          <a:gd name="connsiteX2" fmla="*/ 0 w 1571625"/>
                          <a:gd name="connsiteY2" fmla="*/ 374015 h 377190"/>
                          <a:gd name="connsiteX0" fmla="*/ 1511935 w 1571625"/>
                          <a:gd name="connsiteY0" fmla="*/ 0 h 377190"/>
                          <a:gd name="connsiteX1" fmla="*/ 1571625 w 1571625"/>
                          <a:gd name="connsiteY1" fmla="*/ 377190 h 377190"/>
                          <a:gd name="connsiteX2" fmla="*/ 0 w 1571625"/>
                          <a:gd name="connsiteY2" fmla="*/ 374015 h 377190"/>
                          <a:gd name="connsiteX0" fmla="*/ 1527175 w 1571625"/>
                          <a:gd name="connsiteY0" fmla="*/ 0 h 335280"/>
                          <a:gd name="connsiteX1" fmla="*/ 1571625 w 1571625"/>
                          <a:gd name="connsiteY1" fmla="*/ 335280 h 335280"/>
                          <a:gd name="connsiteX2" fmla="*/ 0 w 1571625"/>
                          <a:gd name="connsiteY2" fmla="*/ 332105 h 335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571625" h="335280">
                            <a:moveTo>
                              <a:pt x="1527175" y="0"/>
                            </a:moveTo>
                            <a:cubicBezTo>
                              <a:pt x="1555962" y="193040"/>
                              <a:pt x="1527598" y="-29210"/>
                              <a:pt x="1571625" y="335280"/>
                            </a:cubicBezTo>
                            <a:lnTo>
                              <a:pt x="0" y="332105"/>
                            </a:lnTo>
                          </a:path>
                        </a:pathLst>
                      </a:custGeom>
                      <a:noFill/>
                      <a:ln w="127000">
                        <a:solidFill>
                          <a:schemeClr val="bg1">
                            <a:lumMod val="75000"/>
                            <a:alpha val="50000"/>
                          </a:schemeClr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9" name="正方形/長方形 38">
                        <a:extLst>
                          <a:ext uri="{FF2B5EF4-FFF2-40B4-BE49-F238E27FC236}">
                            <a16:creationId xmlns:a16="http://schemas.microsoft.com/office/drawing/2014/main" id="{B1A6AA0E-6F26-AA8D-E4C0-9651161C20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62064" y="4021847"/>
                        <a:ext cx="634951" cy="26588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  <a:alpha val="69804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40" name="フローチャート: 結合子 39">
                        <a:extLst>
                          <a:ext uri="{FF2B5EF4-FFF2-40B4-BE49-F238E27FC236}">
                            <a16:creationId xmlns:a16="http://schemas.microsoft.com/office/drawing/2014/main" id="{2930BD55-B62B-03F0-A1FA-CA1C0C7796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77513" y="4015712"/>
                        <a:ext cx="284337" cy="265880"/>
                      </a:xfrm>
                      <a:prstGeom prst="flowChartConnector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cxnSp>
                    <p:nvCxnSpPr>
                      <p:cNvPr id="41" name="直線コネクタ 40">
                        <a:extLst>
                          <a:ext uri="{FF2B5EF4-FFF2-40B4-BE49-F238E27FC236}">
                            <a16:creationId xmlns:a16="http://schemas.microsoft.com/office/drawing/2014/main" id="{50519F3E-3C03-0A18-2A5D-83B8DF41E48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5298041" y="4125896"/>
                        <a:ext cx="243279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直線コネクタ 41">
                        <a:extLst>
                          <a:ext uri="{FF2B5EF4-FFF2-40B4-BE49-F238E27FC236}">
                            <a16:creationId xmlns:a16="http://schemas.microsoft.com/office/drawing/2014/main" id="{62F654F7-8F11-BF34-C36D-28625F0D7EB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5301614" y="4179475"/>
                        <a:ext cx="243279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" name="グループ化 20">
                      <a:extLst>
                        <a:ext uri="{FF2B5EF4-FFF2-40B4-BE49-F238E27FC236}">
                          <a16:creationId xmlns:a16="http://schemas.microsoft.com/office/drawing/2014/main" id="{709FFAAA-D03B-4D43-F416-708062C9D7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72802" y="2907712"/>
                      <a:ext cx="1400395" cy="985119"/>
                      <a:chOff x="2663428" y="2917044"/>
                      <a:chExt cx="1400395" cy="985119"/>
                    </a:xfrm>
                  </p:grpSpPr>
                  <p:sp>
                    <p:nvSpPr>
                      <p:cNvPr id="22" name="正方形/長方形 21">
                        <a:extLst>
                          <a:ext uri="{FF2B5EF4-FFF2-40B4-BE49-F238E27FC236}">
                            <a16:creationId xmlns:a16="http://schemas.microsoft.com/office/drawing/2014/main" id="{18203B91-564D-C1DC-E1DF-DC9EF18A8F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48743" y="3789040"/>
                        <a:ext cx="94169" cy="113123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3" name="正方形/長方形 22">
                        <a:extLst>
                          <a:ext uri="{FF2B5EF4-FFF2-40B4-BE49-F238E27FC236}">
                            <a16:creationId xmlns:a16="http://schemas.microsoft.com/office/drawing/2014/main" id="{DE390DDF-13BC-7DA2-0570-C0EB1A7985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628036" y="3789040"/>
                        <a:ext cx="94169" cy="113123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24" name="正方形/長方形 23">
                        <a:extLst>
                          <a:ext uri="{FF2B5EF4-FFF2-40B4-BE49-F238E27FC236}">
                            <a16:creationId xmlns:a16="http://schemas.microsoft.com/office/drawing/2014/main" id="{17F83522-EBF0-997E-A56C-44C91340A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68147" y="3815238"/>
                        <a:ext cx="94169" cy="4571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kumimoji="1" lang="ja-JP" altLang="en-US" sz="1100" dirty="0"/>
                          <a:t>🔥</a:t>
                        </a:r>
                        <a:endParaRPr kumimoji="1" lang="ja-JP" altLang="en-US" dirty="0"/>
                      </a:p>
                    </p:txBody>
                  </p:sp>
                  <p:sp>
                    <p:nvSpPr>
                      <p:cNvPr id="25" name="正方形/長方形 24">
                        <a:extLst>
                          <a:ext uri="{FF2B5EF4-FFF2-40B4-BE49-F238E27FC236}">
                            <a16:creationId xmlns:a16="http://schemas.microsoft.com/office/drawing/2014/main" id="{22E77055-B774-6CDB-0EEA-9232F1A35D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27769" y="3816428"/>
                        <a:ext cx="94169" cy="4571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kumimoji="1" lang="ja-JP" altLang="en-US" sz="1100" dirty="0"/>
                          <a:t>🔥</a:t>
                        </a:r>
                        <a:endParaRPr kumimoji="1" lang="ja-JP" altLang="en-US" dirty="0"/>
                      </a:p>
                    </p:txBody>
                  </p:sp>
                  <p:sp>
                    <p:nvSpPr>
                      <p:cNvPr id="26" name="正方形/長方形 25">
                        <a:extLst>
                          <a:ext uri="{FF2B5EF4-FFF2-40B4-BE49-F238E27FC236}">
                            <a16:creationId xmlns:a16="http://schemas.microsoft.com/office/drawing/2014/main" id="{DBCEB7CA-46F3-19FF-9664-42C954174E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171848" y="3812948"/>
                        <a:ext cx="94169" cy="4571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kumimoji="1" lang="ja-JP" altLang="en-US" sz="1100" dirty="0"/>
                          <a:t>🔥</a:t>
                        </a:r>
                        <a:endParaRPr kumimoji="1" lang="ja-JP" altLang="en-US" dirty="0"/>
                      </a:p>
                    </p:txBody>
                  </p:sp>
                  <p:sp>
                    <p:nvSpPr>
                      <p:cNvPr id="27" name="フリーフォーム: 図形 26">
                        <a:extLst>
                          <a:ext uri="{FF2B5EF4-FFF2-40B4-BE49-F238E27FC236}">
                            <a16:creationId xmlns:a16="http://schemas.microsoft.com/office/drawing/2014/main" id="{D9DE61BC-AB03-9C2C-DFC8-6E2638D320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02731" y="3169444"/>
                        <a:ext cx="1123950" cy="623887"/>
                      </a:xfrm>
                      <a:custGeom>
                        <a:avLst/>
                        <a:gdLst>
                          <a:gd name="connsiteX0" fmla="*/ 5953 w 1123950"/>
                          <a:gd name="connsiteY0" fmla="*/ 0 h 623887"/>
                          <a:gd name="connsiteX1" fmla="*/ 0 w 1123950"/>
                          <a:gd name="connsiteY1" fmla="*/ 304800 h 623887"/>
                          <a:gd name="connsiteX2" fmla="*/ 20241 w 1123950"/>
                          <a:gd name="connsiteY2" fmla="*/ 407194 h 623887"/>
                          <a:gd name="connsiteX3" fmla="*/ 38100 w 1123950"/>
                          <a:gd name="connsiteY3" fmla="*/ 472678 h 623887"/>
                          <a:gd name="connsiteX4" fmla="*/ 65485 w 1123950"/>
                          <a:gd name="connsiteY4" fmla="*/ 527447 h 623887"/>
                          <a:gd name="connsiteX5" fmla="*/ 133350 w 1123950"/>
                          <a:gd name="connsiteY5" fmla="*/ 595312 h 623887"/>
                          <a:gd name="connsiteX6" fmla="*/ 197644 w 1123950"/>
                          <a:gd name="connsiteY6" fmla="*/ 619125 h 623887"/>
                          <a:gd name="connsiteX7" fmla="*/ 358378 w 1123950"/>
                          <a:gd name="connsiteY7" fmla="*/ 620315 h 623887"/>
                          <a:gd name="connsiteX8" fmla="*/ 828675 w 1123950"/>
                          <a:gd name="connsiteY8" fmla="*/ 623887 h 623887"/>
                          <a:gd name="connsiteX9" fmla="*/ 935832 w 1123950"/>
                          <a:gd name="connsiteY9" fmla="*/ 621506 h 623887"/>
                          <a:gd name="connsiteX10" fmla="*/ 979885 w 1123950"/>
                          <a:gd name="connsiteY10" fmla="*/ 611981 h 623887"/>
                          <a:gd name="connsiteX11" fmla="*/ 1021557 w 1123950"/>
                          <a:gd name="connsiteY11" fmla="*/ 594122 h 623887"/>
                          <a:gd name="connsiteX12" fmla="*/ 1058466 w 1123950"/>
                          <a:gd name="connsiteY12" fmla="*/ 546497 h 623887"/>
                          <a:gd name="connsiteX13" fmla="*/ 1079897 w 1123950"/>
                          <a:gd name="connsiteY13" fmla="*/ 486965 h 623887"/>
                          <a:gd name="connsiteX14" fmla="*/ 1102519 w 1123950"/>
                          <a:gd name="connsiteY14" fmla="*/ 389334 h 623887"/>
                          <a:gd name="connsiteX15" fmla="*/ 1119188 w 1123950"/>
                          <a:gd name="connsiteY15" fmla="*/ 314325 h 623887"/>
                          <a:gd name="connsiteX16" fmla="*/ 1123950 w 1123950"/>
                          <a:gd name="connsiteY16" fmla="*/ 175022 h 623887"/>
                          <a:gd name="connsiteX17" fmla="*/ 1120378 w 1123950"/>
                          <a:gd name="connsiteY17" fmla="*/ 48815 h 623887"/>
                          <a:gd name="connsiteX18" fmla="*/ 1090613 w 1123950"/>
                          <a:gd name="connsiteY18" fmla="*/ 17859 h 623887"/>
                          <a:gd name="connsiteX19" fmla="*/ 1047750 w 1123950"/>
                          <a:gd name="connsiteY19" fmla="*/ 51197 h 623887"/>
                          <a:gd name="connsiteX20" fmla="*/ 973932 w 1123950"/>
                          <a:gd name="connsiteY20" fmla="*/ 59531 h 623887"/>
                          <a:gd name="connsiteX21" fmla="*/ 831057 w 1123950"/>
                          <a:gd name="connsiteY21" fmla="*/ 72628 h 623887"/>
                          <a:gd name="connsiteX22" fmla="*/ 659607 w 1123950"/>
                          <a:gd name="connsiteY22" fmla="*/ 83344 h 623887"/>
                          <a:gd name="connsiteX23" fmla="*/ 471488 w 1123950"/>
                          <a:gd name="connsiteY23" fmla="*/ 76200 h 623887"/>
                          <a:gd name="connsiteX24" fmla="*/ 302419 w 1123950"/>
                          <a:gd name="connsiteY24" fmla="*/ 78581 h 623887"/>
                          <a:gd name="connsiteX25" fmla="*/ 188119 w 1123950"/>
                          <a:gd name="connsiteY25" fmla="*/ 70247 h 623887"/>
                          <a:gd name="connsiteX26" fmla="*/ 148828 w 1123950"/>
                          <a:gd name="connsiteY26" fmla="*/ 63103 h 623887"/>
                          <a:gd name="connsiteX27" fmla="*/ 107157 w 1123950"/>
                          <a:gd name="connsiteY27" fmla="*/ 47625 h 623887"/>
                          <a:gd name="connsiteX28" fmla="*/ 100013 w 1123950"/>
                          <a:gd name="connsiteY28" fmla="*/ 45244 h 623887"/>
                          <a:gd name="connsiteX29" fmla="*/ 71438 w 1123950"/>
                          <a:gd name="connsiteY29" fmla="*/ 32147 h 623887"/>
                          <a:gd name="connsiteX30" fmla="*/ 5953 w 1123950"/>
                          <a:gd name="connsiteY30" fmla="*/ 0 h 6238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1123950" h="623887">
                            <a:moveTo>
                              <a:pt x="5953" y="0"/>
                            </a:moveTo>
                            <a:lnTo>
                              <a:pt x="0" y="304800"/>
                            </a:lnTo>
                            <a:lnTo>
                              <a:pt x="20241" y="407194"/>
                            </a:lnTo>
                            <a:lnTo>
                              <a:pt x="38100" y="472678"/>
                            </a:lnTo>
                            <a:lnTo>
                              <a:pt x="65485" y="527447"/>
                            </a:lnTo>
                            <a:lnTo>
                              <a:pt x="133350" y="595312"/>
                            </a:lnTo>
                            <a:lnTo>
                              <a:pt x="197644" y="619125"/>
                            </a:lnTo>
                            <a:lnTo>
                              <a:pt x="358378" y="620315"/>
                            </a:lnTo>
                            <a:lnTo>
                              <a:pt x="828675" y="623887"/>
                            </a:lnTo>
                            <a:lnTo>
                              <a:pt x="935832" y="621506"/>
                            </a:lnTo>
                            <a:lnTo>
                              <a:pt x="979885" y="611981"/>
                            </a:lnTo>
                            <a:lnTo>
                              <a:pt x="1021557" y="594122"/>
                            </a:lnTo>
                            <a:lnTo>
                              <a:pt x="1058466" y="546497"/>
                            </a:lnTo>
                            <a:lnTo>
                              <a:pt x="1079897" y="486965"/>
                            </a:lnTo>
                            <a:lnTo>
                              <a:pt x="1102519" y="389334"/>
                            </a:lnTo>
                            <a:lnTo>
                              <a:pt x="1119188" y="314325"/>
                            </a:lnTo>
                            <a:lnTo>
                              <a:pt x="1123950" y="175022"/>
                            </a:lnTo>
                            <a:lnTo>
                              <a:pt x="1120378" y="48815"/>
                            </a:lnTo>
                            <a:lnTo>
                              <a:pt x="1090613" y="17859"/>
                            </a:lnTo>
                            <a:lnTo>
                              <a:pt x="1047750" y="51197"/>
                            </a:lnTo>
                            <a:lnTo>
                              <a:pt x="973932" y="59531"/>
                            </a:lnTo>
                            <a:lnTo>
                              <a:pt x="831057" y="72628"/>
                            </a:lnTo>
                            <a:lnTo>
                              <a:pt x="659607" y="83344"/>
                            </a:lnTo>
                            <a:lnTo>
                              <a:pt x="471488" y="76200"/>
                            </a:lnTo>
                            <a:lnTo>
                              <a:pt x="302419" y="78581"/>
                            </a:lnTo>
                            <a:lnTo>
                              <a:pt x="188119" y="70247"/>
                            </a:lnTo>
                            <a:lnTo>
                              <a:pt x="148828" y="63103"/>
                            </a:lnTo>
                            <a:lnTo>
                              <a:pt x="107157" y="47625"/>
                            </a:lnTo>
                            <a:lnTo>
                              <a:pt x="100013" y="45244"/>
                            </a:lnTo>
                            <a:lnTo>
                              <a:pt x="71438" y="32147"/>
                            </a:lnTo>
                            <a:lnTo>
                              <a:pt x="5953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8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8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85000"/>
                              <a:shade val="100000"/>
                              <a:satMod val="115000"/>
                            </a:schemeClr>
                          </a:gs>
                        </a:gsLst>
                        <a:lin ang="16200000" scaled="1"/>
                        <a:tileRect/>
                      </a:gra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" name="フリーフォーム: 図形 27">
                        <a:extLst>
                          <a:ext uri="{FF2B5EF4-FFF2-40B4-BE49-F238E27FC236}">
                            <a16:creationId xmlns:a16="http://schemas.microsoft.com/office/drawing/2014/main" id="{2D8811C8-F103-A4A7-6420-2BD80B03C7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09875" y="3026569"/>
                        <a:ext cx="1075134" cy="215503"/>
                      </a:xfrm>
                      <a:custGeom>
                        <a:avLst/>
                        <a:gdLst>
                          <a:gd name="connsiteX0" fmla="*/ 0 w 1075134"/>
                          <a:gd name="connsiteY0" fmla="*/ 139303 h 215503"/>
                          <a:gd name="connsiteX1" fmla="*/ 79772 w 1075134"/>
                          <a:gd name="connsiteY1" fmla="*/ 92869 h 215503"/>
                          <a:gd name="connsiteX2" fmla="*/ 169069 w 1075134"/>
                          <a:gd name="connsiteY2" fmla="*/ 55959 h 215503"/>
                          <a:gd name="connsiteX3" fmla="*/ 255984 w 1075134"/>
                          <a:gd name="connsiteY3" fmla="*/ 26194 h 215503"/>
                          <a:gd name="connsiteX4" fmla="*/ 310753 w 1075134"/>
                          <a:gd name="connsiteY4" fmla="*/ 16669 h 215503"/>
                          <a:gd name="connsiteX5" fmla="*/ 442913 w 1075134"/>
                          <a:gd name="connsiteY5" fmla="*/ 7144 h 215503"/>
                          <a:gd name="connsiteX6" fmla="*/ 491728 w 1075134"/>
                          <a:gd name="connsiteY6" fmla="*/ 0 h 215503"/>
                          <a:gd name="connsiteX7" fmla="*/ 645319 w 1075134"/>
                          <a:gd name="connsiteY7" fmla="*/ 3572 h 215503"/>
                          <a:gd name="connsiteX8" fmla="*/ 741759 w 1075134"/>
                          <a:gd name="connsiteY8" fmla="*/ 7144 h 215503"/>
                          <a:gd name="connsiteX9" fmla="*/ 850106 w 1075134"/>
                          <a:gd name="connsiteY9" fmla="*/ 38100 h 215503"/>
                          <a:gd name="connsiteX10" fmla="*/ 926306 w 1075134"/>
                          <a:gd name="connsiteY10" fmla="*/ 54769 h 215503"/>
                          <a:gd name="connsiteX11" fmla="*/ 978694 w 1075134"/>
                          <a:gd name="connsiteY11" fmla="*/ 85725 h 215503"/>
                          <a:gd name="connsiteX12" fmla="*/ 1042988 w 1075134"/>
                          <a:gd name="connsiteY12" fmla="*/ 127397 h 215503"/>
                          <a:gd name="connsiteX13" fmla="*/ 1075134 w 1075134"/>
                          <a:gd name="connsiteY13" fmla="*/ 157162 h 215503"/>
                          <a:gd name="connsiteX14" fmla="*/ 1042988 w 1075134"/>
                          <a:gd name="connsiteY14" fmla="*/ 186928 h 215503"/>
                          <a:gd name="connsiteX15" fmla="*/ 898922 w 1075134"/>
                          <a:gd name="connsiteY15" fmla="*/ 205978 h 215503"/>
                          <a:gd name="connsiteX16" fmla="*/ 754856 w 1075134"/>
                          <a:gd name="connsiteY16" fmla="*/ 215503 h 215503"/>
                          <a:gd name="connsiteX17" fmla="*/ 607219 w 1075134"/>
                          <a:gd name="connsiteY17" fmla="*/ 214312 h 215503"/>
                          <a:gd name="connsiteX18" fmla="*/ 456009 w 1075134"/>
                          <a:gd name="connsiteY18" fmla="*/ 211931 h 215503"/>
                          <a:gd name="connsiteX19" fmla="*/ 309563 w 1075134"/>
                          <a:gd name="connsiteY19" fmla="*/ 210740 h 215503"/>
                          <a:gd name="connsiteX20" fmla="*/ 219075 w 1075134"/>
                          <a:gd name="connsiteY20" fmla="*/ 211931 h 215503"/>
                          <a:gd name="connsiteX21" fmla="*/ 155972 w 1075134"/>
                          <a:gd name="connsiteY21" fmla="*/ 205978 h 215503"/>
                          <a:gd name="connsiteX22" fmla="*/ 97631 w 1075134"/>
                          <a:gd name="connsiteY22" fmla="*/ 185737 h 215503"/>
                          <a:gd name="connsiteX23" fmla="*/ 69056 w 1075134"/>
                          <a:gd name="connsiteY23" fmla="*/ 171450 h 215503"/>
                          <a:gd name="connsiteX24" fmla="*/ 0 w 1075134"/>
                          <a:gd name="connsiteY24" fmla="*/ 139303 h 2155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</a:cxnLst>
                        <a:rect l="l" t="t" r="r" b="b"/>
                        <a:pathLst>
                          <a:path w="1075134" h="215503">
                            <a:moveTo>
                              <a:pt x="0" y="139303"/>
                            </a:moveTo>
                            <a:lnTo>
                              <a:pt x="79772" y="92869"/>
                            </a:lnTo>
                            <a:lnTo>
                              <a:pt x="169069" y="55959"/>
                            </a:lnTo>
                            <a:lnTo>
                              <a:pt x="255984" y="26194"/>
                            </a:lnTo>
                            <a:lnTo>
                              <a:pt x="310753" y="16669"/>
                            </a:lnTo>
                            <a:lnTo>
                              <a:pt x="442913" y="7144"/>
                            </a:lnTo>
                            <a:lnTo>
                              <a:pt x="491728" y="0"/>
                            </a:lnTo>
                            <a:lnTo>
                              <a:pt x="645319" y="3572"/>
                            </a:lnTo>
                            <a:lnTo>
                              <a:pt x="741759" y="7144"/>
                            </a:lnTo>
                            <a:lnTo>
                              <a:pt x="850106" y="38100"/>
                            </a:lnTo>
                            <a:lnTo>
                              <a:pt x="926306" y="54769"/>
                            </a:lnTo>
                            <a:lnTo>
                              <a:pt x="978694" y="85725"/>
                            </a:lnTo>
                            <a:lnTo>
                              <a:pt x="1042988" y="127397"/>
                            </a:lnTo>
                            <a:lnTo>
                              <a:pt x="1075134" y="157162"/>
                            </a:lnTo>
                            <a:lnTo>
                              <a:pt x="1042988" y="186928"/>
                            </a:lnTo>
                            <a:lnTo>
                              <a:pt x="898922" y="205978"/>
                            </a:lnTo>
                            <a:lnTo>
                              <a:pt x="754856" y="215503"/>
                            </a:lnTo>
                            <a:lnTo>
                              <a:pt x="607219" y="214312"/>
                            </a:lnTo>
                            <a:lnTo>
                              <a:pt x="456009" y="211931"/>
                            </a:lnTo>
                            <a:lnTo>
                              <a:pt x="309563" y="210740"/>
                            </a:lnTo>
                            <a:lnTo>
                              <a:pt x="219075" y="211931"/>
                            </a:lnTo>
                            <a:lnTo>
                              <a:pt x="155972" y="205978"/>
                            </a:lnTo>
                            <a:lnTo>
                              <a:pt x="97631" y="185737"/>
                            </a:lnTo>
                            <a:lnTo>
                              <a:pt x="69056" y="171450"/>
                            </a:lnTo>
                            <a:lnTo>
                              <a:pt x="0" y="139303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8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8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85000"/>
                              <a:shade val="100000"/>
                              <a:satMod val="11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29" name="二等辺三角形 28">
                        <a:extLst>
                          <a:ext uri="{FF2B5EF4-FFF2-40B4-BE49-F238E27FC236}">
                            <a16:creationId xmlns:a16="http://schemas.microsoft.com/office/drawing/2014/main" id="{EEE70305-5B6B-99CF-A2A1-EEF214ED992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3292698" y="2917044"/>
                        <a:ext cx="144016" cy="144016"/>
                      </a:xfrm>
                      <a:prstGeom prst="triangle">
                        <a:avLst/>
                      </a:prstGeom>
                      <a:gradFill flip="none" rotWithShape="1">
                        <a:gsLst>
                          <a:gs pos="0">
                            <a:schemeClr val="bg2">
                              <a:lumMod val="50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2">
                              <a:lumMod val="50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2">
                              <a:lumMod val="50000"/>
                              <a:shade val="100000"/>
                              <a:satMod val="115000"/>
                            </a:schemeClr>
                          </a:gs>
                        </a:gsLst>
                        <a:lin ang="5400000" scaled="1"/>
                        <a:tileRect/>
                      </a:gra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0" name="フリーフォーム: 図形 29">
                        <a:extLst>
                          <a:ext uri="{FF2B5EF4-FFF2-40B4-BE49-F238E27FC236}">
                            <a16:creationId xmlns:a16="http://schemas.microsoft.com/office/drawing/2014/main" id="{4A14CFFD-4584-E026-8304-47EB172843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3428" y="3183731"/>
                        <a:ext cx="145256" cy="270272"/>
                      </a:xfrm>
                      <a:custGeom>
                        <a:avLst/>
                        <a:gdLst>
                          <a:gd name="connsiteX0" fmla="*/ 145256 w 145256"/>
                          <a:gd name="connsiteY0" fmla="*/ 0 h 270272"/>
                          <a:gd name="connsiteX1" fmla="*/ 76200 w 145256"/>
                          <a:gd name="connsiteY1" fmla="*/ 5953 h 270272"/>
                          <a:gd name="connsiteX2" fmla="*/ 30956 w 145256"/>
                          <a:gd name="connsiteY2" fmla="*/ 28575 h 270272"/>
                          <a:gd name="connsiteX3" fmla="*/ 3572 w 145256"/>
                          <a:gd name="connsiteY3" fmla="*/ 86916 h 270272"/>
                          <a:gd name="connsiteX4" fmla="*/ 0 w 145256"/>
                          <a:gd name="connsiteY4" fmla="*/ 136922 h 270272"/>
                          <a:gd name="connsiteX5" fmla="*/ 2381 w 145256"/>
                          <a:gd name="connsiteY5" fmla="*/ 180975 h 270272"/>
                          <a:gd name="connsiteX6" fmla="*/ 15478 w 145256"/>
                          <a:gd name="connsiteY6" fmla="*/ 214313 h 270272"/>
                          <a:gd name="connsiteX7" fmla="*/ 39291 w 145256"/>
                          <a:gd name="connsiteY7" fmla="*/ 239316 h 270272"/>
                          <a:gd name="connsiteX8" fmla="*/ 65485 w 145256"/>
                          <a:gd name="connsiteY8" fmla="*/ 248841 h 270272"/>
                          <a:gd name="connsiteX9" fmla="*/ 129778 w 145256"/>
                          <a:gd name="connsiteY9" fmla="*/ 270272 h 270272"/>
                          <a:gd name="connsiteX10" fmla="*/ 145256 w 145256"/>
                          <a:gd name="connsiteY10" fmla="*/ 0 h 2702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45256" h="270272">
                            <a:moveTo>
                              <a:pt x="145256" y="0"/>
                            </a:moveTo>
                            <a:lnTo>
                              <a:pt x="76200" y="5953"/>
                            </a:lnTo>
                            <a:lnTo>
                              <a:pt x="30956" y="28575"/>
                            </a:lnTo>
                            <a:lnTo>
                              <a:pt x="3572" y="86916"/>
                            </a:lnTo>
                            <a:lnTo>
                              <a:pt x="0" y="136922"/>
                            </a:lnTo>
                            <a:lnTo>
                              <a:pt x="2381" y="180975"/>
                            </a:lnTo>
                            <a:lnTo>
                              <a:pt x="15478" y="214313"/>
                            </a:lnTo>
                            <a:lnTo>
                              <a:pt x="39291" y="239316"/>
                            </a:lnTo>
                            <a:lnTo>
                              <a:pt x="65485" y="248841"/>
                            </a:lnTo>
                            <a:lnTo>
                              <a:pt x="129778" y="270272"/>
                            </a:lnTo>
                            <a:lnTo>
                              <a:pt x="145256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6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6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65000"/>
                              <a:shade val="100000"/>
                              <a:satMod val="115000"/>
                            </a:schemeClr>
                          </a:gs>
                        </a:gsLst>
                        <a:lin ang="10800000" scaled="1"/>
                        <a:tileRect/>
                      </a:gra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1" name="フリーフォーム: 図形 30">
                        <a:extLst>
                          <a:ext uri="{FF2B5EF4-FFF2-40B4-BE49-F238E27FC236}">
                            <a16:creationId xmlns:a16="http://schemas.microsoft.com/office/drawing/2014/main" id="{30C4DC4E-9F30-9A97-40B9-805BF947984F}"/>
                          </a:ext>
                        </a:extLst>
                      </p:cNvPr>
                      <p:cNvSpPr/>
                      <p:nvPr/>
                    </p:nvSpPr>
                    <p:spPr>
                      <a:xfrm rot="10535645">
                        <a:off x="3918567" y="3206854"/>
                        <a:ext cx="145256" cy="270272"/>
                      </a:xfrm>
                      <a:custGeom>
                        <a:avLst/>
                        <a:gdLst>
                          <a:gd name="connsiteX0" fmla="*/ 145256 w 145256"/>
                          <a:gd name="connsiteY0" fmla="*/ 0 h 270272"/>
                          <a:gd name="connsiteX1" fmla="*/ 76200 w 145256"/>
                          <a:gd name="connsiteY1" fmla="*/ 5953 h 270272"/>
                          <a:gd name="connsiteX2" fmla="*/ 30956 w 145256"/>
                          <a:gd name="connsiteY2" fmla="*/ 28575 h 270272"/>
                          <a:gd name="connsiteX3" fmla="*/ 3572 w 145256"/>
                          <a:gd name="connsiteY3" fmla="*/ 86916 h 270272"/>
                          <a:gd name="connsiteX4" fmla="*/ 0 w 145256"/>
                          <a:gd name="connsiteY4" fmla="*/ 136922 h 270272"/>
                          <a:gd name="connsiteX5" fmla="*/ 2381 w 145256"/>
                          <a:gd name="connsiteY5" fmla="*/ 180975 h 270272"/>
                          <a:gd name="connsiteX6" fmla="*/ 15478 w 145256"/>
                          <a:gd name="connsiteY6" fmla="*/ 214313 h 270272"/>
                          <a:gd name="connsiteX7" fmla="*/ 39291 w 145256"/>
                          <a:gd name="connsiteY7" fmla="*/ 239316 h 270272"/>
                          <a:gd name="connsiteX8" fmla="*/ 65485 w 145256"/>
                          <a:gd name="connsiteY8" fmla="*/ 248841 h 270272"/>
                          <a:gd name="connsiteX9" fmla="*/ 129778 w 145256"/>
                          <a:gd name="connsiteY9" fmla="*/ 270272 h 270272"/>
                          <a:gd name="connsiteX10" fmla="*/ 145256 w 145256"/>
                          <a:gd name="connsiteY10" fmla="*/ 0 h 2702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45256" h="270272">
                            <a:moveTo>
                              <a:pt x="145256" y="0"/>
                            </a:moveTo>
                            <a:lnTo>
                              <a:pt x="76200" y="5953"/>
                            </a:lnTo>
                            <a:lnTo>
                              <a:pt x="30956" y="28575"/>
                            </a:lnTo>
                            <a:lnTo>
                              <a:pt x="3572" y="86916"/>
                            </a:lnTo>
                            <a:lnTo>
                              <a:pt x="0" y="136922"/>
                            </a:lnTo>
                            <a:lnTo>
                              <a:pt x="2381" y="180975"/>
                            </a:lnTo>
                            <a:lnTo>
                              <a:pt x="15478" y="214313"/>
                            </a:lnTo>
                            <a:lnTo>
                              <a:pt x="39291" y="239316"/>
                            </a:lnTo>
                            <a:lnTo>
                              <a:pt x="65485" y="248841"/>
                            </a:lnTo>
                            <a:lnTo>
                              <a:pt x="129778" y="270272"/>
                            </a:lnTo>
                            <a:lnTo>
                              <a:pt x="145256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6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6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65000"/>
                              <a:shade val="100000"/>
                              <a:satMod val="115000"/>
                            </a:schemeClr>
                          </a:gs>
                        </a:gsLst>
                        <a:lin ang="10800000" scaled="1"/>
                        <a:tileRect/>
                      </a:gra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</p:grpSp>
              <p:grpSp>
                <p:nvGrpSpPr>
                  <p:cNvPr id="11" name="グループ化 10">
                    <a:extLst>
                      <a:ext uri="{FF2B5EF4-FFF2-40B4-BE49-F238E27FC236}">
                        <a16:creationId xmlns:a16="http://schemas.microsoft.com/office/drawing/2014/main" id="{8B0A6B99-D669-54E4-5475-586B066FDA75}"/>
                      </a:ext>
                    </a:extLst>
                  </p:cNvPr>
                  <p:cNvGrpSpPr/>
                  <p:nvPr/>
                </p:nvGrpSpPr>
                <p:grpSpPr>
                  <a:xfrm>
                    <a:off x="9147298" y="1504416"/>
                    <a:ext cx="577102" cy="1112194"/>
                    <a:chOff x="9147298" y="1504416"/>
                    <a:chExt cx="577102" cy="1112194"/>
                  </a:xfrm>
                </p:grpSpPr>
                <p:grpSp>
                  <p:nvGrpSpPr>
                    <p:cNvPr id="12" name="グループ化 11">
                      <a:extLst>
                        <a:ext uri="{FF2B5EF4-FFF2-40B4-BE49-F238E27FC236}">
                          <a16:creationId xmlns:a16="http://schemas.microsoft.com/office/drawing/2014/main" id="{D100929F-40DB-DE18-C214-03ECF19BC4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147298" y="1504416"/>
                      <a:ext cx="577102" cy="1096566"/>
                      <a:chOff x="3856387" y="2025253"/>
                      <a:chExt cx="577102" cy="1096566"/>
                    </a:xfrm>
                  </p:grpSpPr>
                  <p:sp>
                    <p:nvSpPr>
                      <p:cNvPr id="16" name="フリーフォーム: 図形 15">
                        <a:extLst>
                          <a:ext uri="{FF2B5EF4-FFF2-40B4-BE49-F238E27FC236}">
                            <a16:creationId xmlns:a16="http://schemas.microsoft.com/office/drawing/2014/main" id="{5B485FED-3B0D-6CAD-3012-798CE7FEDB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50494" y="2025253"/>
                        <a:ext cx="482995" cy="704852"/>
                      </a:xfrm>
                      <a:custGeom>
                        <a:avLst/>
                        <a:gdLst>
                          <a:gd name="connsiteX0" fmla="*/ 45244 w 482995"/>
                          <a:gd name="connsiteY0" fmla="*/ 264319 h 704852"/>
                          <a:gd name="connsiteX1" fmla="*/ 33337 w 482995"/>
                          <a:gd name="connsiteY1" fmla="*/ 251222 h 704852"/>
                          <a:gd name="connsiteX2" fmla="*/ 30956 w 482995"/>
                          <a:gd name="connsiteY2" fmla="*/ 245269 h 704852"/>
                          <a:gd name="connsiteX3" fmla="*/ 25003 w 482995"/>
                          <a:gd name="connsiteY3" fmla="*/ 236935 h 704852"/>
                          <a:gd name="connsiteX4" fmla="*/ 21431 w 482995"/>
                          <a:gd name="connsiteY4" fmla="*/ 234553 h 704852"/>
                          <a:gd name="connsiteX5" fmla="*/ 20240 w 482995"/>
                          <a:gd name="connsiteY5" fmla="*/ 229791 h 704852"/>
                          <a:gd name="connsiteX6" fmla="*/ 15478 w 482995"/>
                          <a:gd name="connsiteY6" fmla="*/ 221456 h 704852"/>
                          <a:gd name="connsiteX7" fmla="*/ 11906 w 482995"/>
                          <a:gd name="connsiteY7" fmla="*/ 209550 h 704852"/>
                          <a:gd name="connsiteX8" fmla="*/ 9525 w 482995"/>
                          <a:gd name="connsiteY8" fmla="*/ 205978 h 704852"/>
                          <a:gd name="connsiteX9" fmla="*/ 8334 w 482995"/>
                          <a:gd name="connsiteY9" fmla="*/ 202406 h 704852"/>
                          <a:gd name="connsiteX10" fmla="*/ 3572 w 482995"/>
                          <a:gd name="connsiteY10" fmla="*/ 196453 h 704852"/>
                          <a:gd name="connsiteX11" fmla="*/ 2381 w 482995"/>
                          <a:gd name="connsiteY11" fmla="*/ 189310 h 704852"/>
                          <a:gd name="connsiteX12" fmla="*/ 0 w 482995"/>
                          <a:gd name="connsiteY12" fmla="*/ 182166 h 704852"/>
                          <a:gd name="connsiteX13" fmla="*/ 1190 w 482995"/>
                          <a:gd name="connsiteY13" fmla="*/ 128588 h 704852"/>
                          <a:gd name="connsiteX14" fmla="*/ 2381 w 482995"/>
                          <a:gd name="connsiteY14" fmla="*/ 120253 h 704852"/>
                          <a:gd name="connsiteX15" fmla="*/ 5953 w 482995"/>
                          <a:gd name="connsiteY15" fmla="*/ 114300 h 704852"/>
                          <a:gd name="connsiteX16" fmla="*/ 11906 w 482995"/>
                          <a:gd name="connsiteY16" fmla="*/ 100013 h 704852"/>
                          <a:gd name="connsiteX17" fmla="*/ 19050 w 482995"/>
                          <a:gd name="connsiteY17" fmla="*/ 94060 h 704852"/>
                          <a:gd name="connsiteX18" fmla="*/ 26194 w 482995"/>
                          <a:gd name="connsiteY18" fmla="*/ 85725 h 704852"/>
                          <a:gd name="connsiteX19" fmla="*/ 32147 w 482995"/>
                          <a:gd name="connsiteY19" fmla="*/ 82153 h 704852"/>
                          <a:gd name="connsiteX20" fmla="*/ 39290 w 482995"/>
                          <a:gd name="connsiteY20" fmla="*/ 76200 h 704852"/>
                          <a:gd name="connsiteX21" fmla="*/ 41672 w 482995"/>
                          <a:gd name="connsiteY21" fmla="*/ 72628 h 704852"/>
                          <a:gd name="connsiteX22" fmla="*/ 46434 w 482995"/>
                          <a:gd name="connsiteY22" fmla="*/ 70247 h 704852"/>
                          <a:gd name="connsiteX23" fmla="*/ 50006 w 482995"/>
                          <a:gd name="connsiteY23" fmla="*/ 66675 h 704852"/>
                          <a:gd name="connsiteX24" fmla="*/ 55959 w 482995"/>
                          <a:gd name="connsiteY24" fmla="*/ 64294 h 704852"/>
                          <a:gd name="connsiteX25" fmla="*/ 66675 w 482995"/>
                          <a:gd name="connsiteY25" fmla="*/ 59531 h 704852"/>
                          <a:gd name="connsiteX26" fmla="*/ 80962 w 482995"/>
                          <a:gd name="connsiteY26" fmla="*/ 52388 h 704852"/>
                          <a:gd name="connsiteX27" fmla="*/ 85725 w 482995"/>
                          <a:gd name="connsiteY27" fmla="*/ 50006 h 704852"/>
                          <a:gd name="connsiteX28" fmla="*/ 90487 w 482995"/>
                          <a:gd name="connsiteY28" fmla="*/ 45244 h 704852"/>
                          <a:gd name="connsiteX29" fmla="*/ 114300 w 482995"/>
                          <a:gd name="connsiteY29" fmla="*/ 38100 h 704852"/>
                          <a:gd name="connsiteX30" fmla="*/ 125015 w 482995"/>
                          <a:gd name="connsiteY30" fmla="*/ 33338 h 704852"/>
                          <a:gd name="connsiteX31" fmla="*/ 132159 w 482995"/>
                          <a:gd name="connsiteY31" fmla="*/ 30956 h 704852"/>
                          <a:gd name="connsiteX32" fmla="*/ 135731 w 482995"/>
                          <a:gd name="connsiteY32" fmla="*/ 28575 h 704852"/>
                          <a:gd name="connsiteX33" fmla="*/ 142875 w 482995"/>
                          <a:gd name="connsiteY33" fmla="*/ 26194 h 704852"/>
                          <a:gd name="connsiteX34" fmla="*/ 148828 w 482995"/>
                          <a:gd name="connsiteY34" fmla="*/ 23813 h 704852"/>
                          <a:gd name="connsiteX35" fmla="*/ 159544 w 482995"/>
                          <a:gd name="connsiteY35" fmla="*/ 20241 h 704852"/>
                          <a:gd name="connsiteX36" fmla="*/ 167878 w 482995"/>
                          <a:gd name="connsiteY36" fmla="*/ 16669 h 704852"/>
                          <a:gd name="connsiteX37" fmla="*/ 175022 w 482995"/>
                          <a:gd name="connsiteY37" fmla="*/ 13097 h 704852"/>
                          <a:gd name="connsiteX38" fmla="*/ 184547 w 482995"/>
                          <a:gd name="connsiteY38" fmla="*/ 10716 h 704852"/>
                          <a:gd name="connsiteX39" fmla="*/ 194072 w 482995"/>
                          <a:gd name="connsiteY39" fmla="*/ 8335 h 704852"/>
                          <a:gd name="connsiteX40" fmla="*/ 198834 w 482995"/>
                          <a:gd name="connsiteY40" fmla="*/ 7144 h 704852"/>
                          <a:gd name="connsiteX41" fmla="*/ 214312 w 482995"/>
                          <a:gd name="connsiteY41" fmla="*/ 4763 h 704852"/>
                          <a:gd name="connsiteX42" fmla="*/ 225028 w 482995"/>
                          <a:gd name="connsiteY42" fmla="*/ 2381 h 704852"/>
                          <a:gd name="connsiteX43" fmla="*/ 251222 w 482995"/>
                          <a:gd name="connsiteY43" fmla="*/ 0 h 704852"/>
                          <a:gd name="connsiteX44" fmla="*/ 336947 w 482995"/>
                          <a:gd name="connsiteY44" fmla="*/ 1191 h 704852"/>
                          <a:gd name="connsiteX45" fmla="*/ 340519 w 482995"/>
                          <a:gd name="connsiteY45" fmla="*/ 2381 h 704852"/>
                          <a:gd name="connsiteX46" fmla="*/ 350044 w 482995"/>
                          <a:gd name="connsiteY46" fmla="*/ 4763 h 704852"/>
                          <a:gd name="connsiteX47" fmla="*/ 354806 w 482995"/>
                          <a:gd name="connsiteY47" fmla="*/ 8335 h 704852"/>
                          <a:gd name="connsiteX48" fmla="*/ 376237 w 482995"/>
                          <a:gd name="connsiteY48" fmla="*/ 14288 h 704852"/>
                          <a:gd name="connsiteX49" fmla="*/ 394097 w 482995"/>
                          <a:gd name="connsiteY49" fmla="*/ 21431 h 704852"/>
                          <a:gd name="connsiteX50" fmla="*/ 403622 w 482995"/>
                          <a:gd name="connsiteY50" fmla="*/ 22622 h 704852"/>
                          <a:gd name="connsiteX51" fmla="*/ 411956 w 482995"/>
                          <a:gd name="connsiteY51" fmla="*/ 29766 h 704852"/>
                          <a:gd name="connsiteX52" fmla="*/ 417909 w 482995"/>
                          <a:gd name="connsiteY52" fmla="*/ 34528 h 704852"/>
                          <a:gd name="connsiteX53" fmla="*/ 423862 w 482995"/>
                          <a:gd name="connsiteY53" fmla="*/ 40481 h 704852"/>
                          <a:gd name="connsiteX54" fmla="*/ 436959 w 482995"/>
                          <a:gd name="connsiteY54" fmla="*/ 48816 h 704852"/>
                          <a:gd name="connsiteX55" fmla="*/ 440531 w 482995"/>
                          <a:gd name="connsiteY55" fmla="*/ 54769 h 704852"/>
                          <a:gd name="connsiteX56" fmla="*/ 446484 w 482995"/>
                          <a:gd name="connsiteY56" fmla="*/ 57150 h 704852"/>
                          <a:gd name="connsiteX57" fmla="*/ 454819 w 482995"/>
                          <a:gd name="connsiteY57" fmla="*/ 64294 h 704852"/>
                          <a:gd name="connsiteX58" fmla="*/ 463153 w 482995"/>
                          <a:gd name="connsiteY58" fmla="*/ 72628 h 704852"/>
                          <a:gd name="connsiteX59" fmla="*/ 471487 w 482995"/>
                          <a:gd name="connsiteY59" fmla="*/ 82153 h 704852"/>
                          <a:gd name="connsiteX60" fmla="*/ 472678 w 482995"/>
                          <a:gd name="connsiteY60" fmla="*/ 89297 h 704852"/>
                          <a:gd name="connsiteX61" fmla="*/ 477440 w 482995"/>
                          <a:gd name="connsiteY61" fmla="*/ 100013 h 704852"/>
                          <a:gd name="connsiteX62" fmla="*/ 479822 w 482995"/>
                          <a:gd name="connsiteY62" fmla="*/ 105966 h 704852"/>
                          <a:gd name="connsiteX63" fmla="*/ 481012 w 482995"/>
                          <a:gd name="connsiteY63" fmla="*/ 111919 h 704852"/>
                          <a:gd name="connsiteX64" fmla="*/ 482203 w 482995"/>
                          <a:gd name="connsiteY64" fmla="*/ 116681 h 704852"/>
                          <a:gd name="connsiteX65" fmla="*/ 479822 w 482995"/>
                          <a:gd name="connsiteY65" fmla="*/ 186928 h 704852"/>
                          <a:gd name="connsiteX66" fmla="*/ 476250 w 482995"/>
                          <a:gd name="connsiteY66" fmla="*/ 197644 h 704852"/>
                          <a:gd name="connsiteX67" fmla="*/ 475059 w 482995"/>
                          <a:gd name="connsiteY67" fmla="*/ 203597 h 704852"/>
                          <a:gd name="connsiteX68" fmla="*/ 472678 w 482995"/>
                          <a:gd name="connsiteY68" fmla="*/ 208360 h 704852"/>
                          <a:gd name="connsiteX69" fmla="*/ 470297 w 482995"/>
                          <a:gd name="connsiteY69" fmla="*/ 216694 h 704852"/>
                          <a:gd name="connsiteX70" fmla="*/ 466725 w 482995"/>
                          <a:gd name="connsiteY70" fmla="*/ 225028 h 704852"/>
                          <a:gd name="connsiteX71" fmla="*/ 463153 w 482995"/>
                          <a:gd name="connsiteY71" fmla="*/ 234553 h 704852"/>
                          <a:gd name="connsiteX72" fmla="*/ 460772 w 482995"/>
                          <a:gd name="connsiteY72" fmla="*/ 239316 h 704852"/>
                          <a:gd name="connsiteX73" fmla="*/ 457200 w 482995"/>
                          <a:gd name="connsiteY73" fmla="*/ 242888 h 704852"/>
                          <a:gd name="connsiteX74" fmla="*/ 454819 w 482995"/>
                          <a:gd name="connsiteY74" fmla="*/ 246460 h 704852"/>
                          <a:gd name="connsiteX75" fmla="*/ 451247 w 482995"/>
                          <a:gd name="connsiteY75" fmla="*/ 251222 h 704852"/>
                          <a:gd name="connsiteX76" fmla="*/ 445294 w 482995"/>
                          <a:gd name="connsiteY76" fmla="*/ 255985 h 704852"/>
                          <a:gd name="connsiteX77" fmla="*/ 439340 w 482995"/>
                          <a:gd name="connsiteY77" fmla="*/ 261938 h 704852"/>
                          <a:gd name="connsiteX78" fmla="*/ 434578 w 482995"/>
                          <a:gd name="connsiteY78" fmla="*/ 264319 h 704852"/>
                          <a:gd name="connsiteX79" fmla="*/ 419100 w 482995"/>
                          <a:gd name="connsiteY79" fmla="*/ 275035 h 704852"/>
                          <a:gd name="connsiteX80" fmla="*/ 406003 w 482995"/>
                          <a:gd name="connsiteY80" fmla="*/ 278606 h 704852"/>
                          <a:gd name="connsiteX81" fmla="*/ 402431 w 482995"/>
                          <a:gd name="connsiteY81" fmla="*/ 280988 h 704852"/>
                          <a:gd name="connsiteX82" fmla="*/ 386953 w 482995"/>
                          <a:gd name="connsiteY82" fmla="*/ 283369 h 704852"/>
                          <a:gd name="connsiteX83" fmla="*/ 377428 w 482995"/>
                          <a:gd name="connsiteY83" fmla="*/ 286941 h 704852"/>
                          <a:gd name="connsiteX84" fmla="*/ 366712 w 482995"/>
                          <a:gd name="connsiteY84" fmla="*/ 289322 h 704852"/>
                          <a:gd name="connsiteX85" fmla="*/ 363140 w 482995"/>
                          <a:gd name="connsiteY85" fmla="*/ 291703 h 704852"/>
                          <a:gd name="connsiteX86" fmla="*/ 353615 w 482995"/>
                          <a:gd name="connsiteY86" fmla="*/ 292894 h 704852"/>
                          <a:gd name="connsiteX87" fmla="*/ 347662 w 482995"/>
                          <a:gd name="connsiteY87" fmla="*/ 294085 h 704852"/>
                          <a:gd name="connsiteX88" fmla="*/ 340519 w 482995"/>
                          <a:gd name="connsiteY88" fmla="*/ 296466 h 704852"/>
                          <a:gd name="connsiteX89" fmla="*/ 339328 w 482995"/>
                          <a:gd name="connsiteY89" fmla="*/ 300038 h 704852"/>
                          <a:gd name="connsiteX90" fmla="*/ 342900 w 482995"/>
                          <a:gd name="connsiteY90" fmla="*/ 304800 h 704852"/>
                          <a:gd name="connsiteX91" fmla="*/ 355997 w 482995"/>
                          <a:gd name="connsiteY91" fmla="*/ 314325 h 704852"/>
                          <a:gd name="connsiteX92" fmla="*/ 363140 w 482995"/>
                          <a:gd name="connsiteY92" fmla="*/ 319088 h 704852"/>
                          <a:gd name="connsiteX93" fmla="*/ 367903 w 482995"/>
                          <a:gd name="connsiteY93" fmla="*/ 320278 h 704852"/>
                          <a:gd name="connsiteX94" fmla="*/ 373856 w 482995"/>
                          <a:gd name="connsiteY94" fmla="*/ 322660 h 704852"/>
                          <a:gd name="connsiteX95" fmla="*/ 388144 w 482995"/>
                          <a:gd name="connsiteY95" fmla="*/ 329803 h 704852"/>
                          <a:gd name="connsiteX96" fmla="*/ 395287 w 482995"/>
                          <a:gd name="connsiteY96" fmla="*/ 334566 h 704852"/>
                          <a:gd name="connsiteX97" fmla="*/ 397669 w 482995"/>
                          <a:gd name="connsiteY97" fmla="*/ 338138 h 704852"/>
                          <a:gd name="connsiteX98" fmla="*/ 404812 w 482995"/>
                          <a:gd name="connsiteY98" fmla="*/ 342900 h 704852"/>
                          <a:gd name="connsiteX99" fmla="*/ 414337 w 482995"/>
                          <a:gd name="connsiteY99" fmla="*/ 351235 h 704852"/>
                          <a:gd name="connsiteX100" fmla="*/ 416719 w 482995"/>
                          <a:gd name="connsiteY100" fmla="*/ 353616 h 704852"/>
                          <a:gd name="connsiteX101" fmla="*/ 421481 w 482995"/>
                          <a:gd name="connsiteY101" fmla="*/ 355997 h 704852"/>
                          <a:gd name="connsiteX102" fmla="*/ 423862 w 482995"/>
                          <a:gd name="connsiteY102" fmla="*/ 360760 h 704852"/>
                          <a:gd name="connsiteX103" fmla="*/ 432197 w 482995"/>
                          <a:gd name="connsiteY103" fmla="*/ 365522 h 704852"/>
                          <a:gd name="connsiteX104" fmla="*/ 434578 w 482995"/>
                          <a:gd name="connsiteY104" fmla="*/ 369094 h 704852"/>
                          <a:gd name="connsiteX105" fmla="*/ 440531 w 482995"/>
                          <a:gd name="connsiteY105" fmla="*/ 372666 h 704852"/>
                          <a:gd name="connsiteX106" fmla="*/ 445294 w 482995"/>
                          <a:gd name="connsiteY106" fmla="*/ 382191 h 704852"/>
                          <a:gd name="connsiteX107" fmla="*/ 448865 w 482995"/>
                          <a:gd name="connsiteY107" fmla="*/ 386953 h 704852"/>
                          <a:gd name="connsiteX108" fmla="*/ 451247 w 482995"/>
                          <a:gd name="connsiteY108" fmla="*/ 397669 h 704852"/>
                          <a:gd name="connsiteX109" fmla="*/ 453628 w 482995"/>
                          <a:gd name="connsiteY109" fmla="*/ 408385 h 704852"/>
                          <a:gd name="connsiteX110" fmla="*/ 456009 w 482995"/>
                          <a:gd name="connsiteY110" fmla="*/ 438150 h 704852"/>
                          <a:gd name="connsiteX111" fmla="*/ 453628 w 482995"/>
                          <a:gd name="connsiteY111" fmla="*/ 484585 h 704852"/>
                          <a:gd name="connsiteX112" fmla="*/ 452437 w 482995"/>
                          <a:gd name="connsiteY112" fmla="*/ 494110 h 704852"/>
                          <a:gd name="connsiteX113" fmla="*/ 447675 w 482995"/>
                          <a:gd name="connsiteY113" fmla="*/ 500063 h 704852"/>
                          <a:gd name="connsiteX114" fmla="*/ 442912 w 482995"/>
                          <a:gd name="connsiteY114" fmla="*/ 510778 h 704852"/>
                          <a:gd name="connsiteX115" fmla="*/ 441722 w 482995"/>
                          <a:gd name="connsiteY115" fmla="*/ 514350 h 704852"/>
                          <a:gd name="connsiteX116" fmla="*/ 434578 w 482995"/>
                          <a:gd name="connsiteY116" fmla="*/ 519113 h 704852"/>
                          <a:gd name="connsiteX117" fmla="*/ 419100 w 482995"/>
                          <a:gd name="connsiteY117" fmla="*/ 527447 h 704852"/>
                          <a:gd name="connsiteX118" fmla="*/ 408384 w 482995"/>
                          <a:gd name="connsiteY118" fmla="*/ 533400 h 704852"/>
                          <a:gd name="connsiteX119" fmla="*/ 403622 w 482995"/>
                          <a:gd name="connsiteY119" fmla="*/ 534591 h 704852"/>
                          <a:gd name="connsiteX120" fmla="*/ 388144 w 482995"/>
                          <a:gd name="connsiteY120" fmla="*/ 536972 h 704852"/>
                          <a:gd name="connsiteX121" fmla="*/ 322659 w 482995"/>
                          <a:gd name="connsiteY121" fmla="*/ 535781 h 704852"/>
                          <a:gd name="connsiteX122" fmla="*/ 313134 w 482995"/>
                          <a:gd name="connsiteY122" fmla="*/ 534591 h 704852"/>
                          <a:gd name="connsiteX123" fmla="*/ 308372 w 482995"/>
                          <a:gd name="connsiteY123" fmla="*/ 531019 h 704852"/>
                          <a:gd name="connsiteX124" fmla="*/ 304800 w 482995"/>
                          <a:gd name="connsiteY124" fmla="*/ 529828 h 704852"/>
                          <a:gd name="connsiteX125" fmla="*/ 294084 w 482995"/>
                          <a:gd name="connsiteY125" fmla="*/ 526256 h 704852"/>
                          <a:gd name="connsiteX126" fmla="*/ 285750 w 482995"/>
                          <a:gd name="connsiteY126" fmla="*/ 522685 h 704852"/>
                          <a:gd name="connsiteX127" fmla="*/ 270272 w 482995"/>
                          <a:gd name="connsiteY127" fmla="*/ 520303 h 704852"/>
                          <a:gd name="connsiteX128" fmla="*/ 273844 w 482995"/>
                          <a:gd name="connsiteY128" fmla="*/ 523875 h 704852"/>
                          <a:gd name="connsiteX129" fmla="*/ 282178 w 482995"/>
                          <a:gd name="connsiteY129" fmla="*/ 528638 h 704852"/>
                          <a:gd name="connsiteX130" fmla="*/ 284559 w 482995"/>
                          <a:gd name="connsiteY130" fmla="*/ 533400 h 704852"/>
                          <a:gd name="connsiteX131" fmla="*/ 288131 w 482995"/>
                          <a:gd name="connsiteY131" fmla="*/ 535781 h 704852"/>
                          <a:gd name="connsiteX132" fmla="*/ 307181 w 482995"/>
                          <a:gd name="connsiteY132" fmla="*/ 541735 h 704852"/>
                          <a:gd name="connsiteX133" fmla="*/ 323850 w 482995"/>
                          <a:gd name="connsiteY133" fmla="*/ 548878 h 704852"/>
                          <a:gd name="connsiteX134" fmla="*/ 327422 w 482995"/>
                          <a:gd name="connsiteY134" fmla="*/ 550069 h 704852"/>
                          <a:gd name="connsiteX135" fmla="*/ 334565 w 482995"/>
                          <a:gd name="connsiteY135" fmla="*/ 554831 h 704852"/>
                          <a:gd name="connsiteX136" fmla="*/ 369094 w 482995"/>
                          <a:gd name="connsiteY136" fmla="*/ 573881 h 704852"/>
                          <a:gd name="connsiteX137" fmla="*/ 370284 w 482995"/>
                          <a:gd name="connsiteY137" fmla="*/ 577453 h 704852"/>
                          <a:gd name="connsiteX138" fmla="*/ 372665 w 482995"/>
                          <a:gd name="connsiteY138" fmla="*/ 589360 h 704852"/>
                          <a:gd name="connsiteX139" fmla="*/ 379809 w 482995"/>
                          <a:gd name="connsiteY139" fmla="*/ 601266 h 704852"/>
                          <a:gd name="connsiteX140" fmla="*/ 384572 w 482995"/>
                          <a:gd name="connsiteY140" fmla="*/ 607219 h 704852"/>
                          <a:gd name="connsiteX141" fmla="*/ 388144 w 482995"/>
                          <a:gd name="connsiteY141" fmla="*/ 608410 h 704852"/>
                          <a:gd name="connsiteX142" fmla="*/ 391715 w 482995"/>
                          <a:gd name="connsiteY142" fmla="*/ 610791 h 704852"/>
                          <a:gd name="connsiteX143" fmla="*/ 395287 w 482995"/>
                          <a:gd name="connsiteY143" fmla="*/ 619125 h 704852"/>
                          <a:gd name="connsiteX144" fmla="*/ 396478 w 482995"/>
                          <a:gd name="connsiteY144" fmla="*/ 638175 h 704852"/>
                          <a:gd name="connsiteX145" fmla="*/ 398859 w 482995"/>
                          <a:gd name="connsiteY145" fmla="*/ 657225 h 704852"/>
                          <a:gd name="connsiteX146" fmla="*/ 396478 w 482995"/>
                          <a:gd name="connsiteY146" fmla="*/ 683419 h 704852"/>
                          <a:gd name="connsiteX147" fmla="*/ 392906 w 482995"/>
                          <a:gd name="connsiteY147" fmla="*/ 685800 h 704852"/>
                          <a:gd name="connsiteX148" fmla="*/ 390525 w 482995"/>
                          <a:gd name="connsiteY148" fmla="*/ 689372 h 704852"/>
                          <a:gd name="connsiteX149" fmla="*/ 375047 w 482995"/>
                          <a:gd name="connsiteY149" fmla="*/ 695325 h 704852"/>
                          <a:gd name="connsiteX150" fmla="*/ 370284 w 482995"/>
                          <a:gd name="connsiteY150" fmla="*/ 697706 h 704852"/>
                          <a:gd name="connsiteX151" fmla="*/ 338137 w 482995"/>
                          <a:gd name="connsiteY151" fmla="*/ 701278 h 704852"/>
                          <a:gd name="connsiteX152" fmla="*/ 319087 w 482995"/>
                          <a:gd name="connsiteY152" fmla="*/ 703660 h 704852"/>
                          <a:gd name="connsiteX153" fmla="*/ 310753 w 482995"/>
                          <a:gd name="connsiteY153" fmla="*/ 704850 h 704852"/>
                          <a:gd name="connsiteX154" fmla="*/ 252412 w 482995"/>
                          <a:gd name="connsiteY154" fmla="*/ 702469 h 704852"/>
                          <a:gd name="connsiteX155" fmla="*/ 250031 w 482995"/>
                          <a:gd name="connsiteY155" fmla="*/ 697706 h 704852"/>
                          <a:gd name="connsiteX156" fmla="*/ 242887 w 482995"/>
                          <a:gd name="connsiteY156" fmla="*/ 694135 h 704852"/>
                          <a:gd name="connsiteX157" fmla="*/ 209550 w 482995"/>
                          <a:gd name="connsiteY157" fmla="*/ 685800 h 7048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</a:cxnLst>
                        <a:rect l="l" t="t" r="r" b="b"/>
                        <a:pathLst>
                          <a:path w="482995" h="704852">
                            <a:moveTo>
                              <a:pt x="45244" y="264319"/>
                            </a:moveTo>
                            <a:cubicBezTo>
                              <a:pt x="41657" y="260733"/>
                              <a:pt x="36051" y="255488"/>
                              <a:pt x="33337" y="251222"/>
                            </a:cubicBezTo>
                            <a:cubicBezTo>
                              <a:pt x="32190" y="249419"/>
                              <a:pt x="31912" y="247181"/>
                              <a:pt x="30956" y="245269"/>
                            </a:cubicBezTo>
                            <a:cubicBezTo>
                              <a:pt x="30279" y="243915"/>
                              <a:pt x="25544" y="237476"/>
                              <a:pt x="25003" y="236935"/>
                            </a:cubicBezTo>
                            <a:cubicBezTo>
                              <a:pt x="23991" y="235923"/>
                              <a:pt x="22622" y="235347"/>
                              <a:pt x="21431" y="234553"/>
                            </a:cubicBezTo>
                            <a:cubicBezTo>
                              <a:pt x="21034" y="232966"/>
                              <a:pt x="20815" y="231323"/>
                              <a:pt x="20240" y="229791"/>
                            </a:cubicBezTo>
                            <a:cubicBezTo>
                              <a:pt x="18944" y="226336"/>
                              <a:pt x="17453" y="224418"/>
                              <a:pt x="15478" y="221456"/>
                            </a:cubicBezTo>
                            <a:cubicBezTo>
                              <a:pt x="14362" y="215880"/>
                              <a:pt x="14516" y="214771"/>
                              <a:pt x="11906" y="209550"/>
                            </a:cubicBezTo>
                            <a:cubicBezTo>
                              <a:pt x="11266" y="208270"/>
                              <a:pt x="10165" y="207258"/>
                              <a:pt x="9525" y="205978"/>
                            </a:cubicBezTo>
                            <a:cubicBezTo>
                              <a:pt x="8964" y="204855"/>
                              <a:pt x="8999" y="203470"/>
                              <a:pt x="8334" y="202406"/>
                            </a:cubicBezTo>
                            <a:cubicBezTo>
                              <a:pt x="6987" y="200251"/>
                              <a:pt x="5159" y="198437"/>
                              <a:pt x="3572" y="196453"/>
                            </a:cubicBezTo>
                            <a:cubicBezTo>
                              <a:pt x="3175" y="194072"/>
                              <a:pt x="2966" y="191652"/>
                              <a:pt x="2381" y="189310"/>
                            </a:cubicBezTo>
                            <a:cubicBezTo>
                              <a:pt x="1772" y="186875"/>
                              <a:pt x="0" y="182166"/>
                              <a:pt x="0" y="182166"/>
                            </a:cubicBezTo>
                            <a:cubicBezTo>
                              <a:pt x="397" y="164307"/>
                              <a:pt x="504" y="146439"/>
                              <a:pt x="1190" y="128588"/>
                            </a:cubicBezTo>
                            <a:cubicBezTo>
                              <a:pt x="1298" y="125784"/>
                              <a:pt x="1493" y="122916"/>
                              <a:pt x="2381" y="120253"/>
                            </a:cubicBezTo>
                            <a:cubicBezTo>
                              <a:pt x="3113" y="118058"/>
                              <a:pt x="4983" y="116401"/>
                              <a:pt x="5953" y="114300"/>
                            </a:cubicBezTo>
                            <a:cubicBezTo>
                              <a:pt x="7056" y="111911"/>
                              <a:pt x="9627" y="103203"/>
                              <a:pt x="11906" y="100013"/>
                            </a:cubicBezTo>
                            <a:cubicBezTo>
                              <a:pt x="13990" y="97096"/>
                              <a:pt x="16201" y="95959"/>
                              <a:pt x="19050" y="94060"/>
                            </a:cubicBezTo>
                            <a:cubicBezTo>
                              <a:pt x="21544" y="90318"/>
                              <a:pt x="22195" y="88835"/>
                              <a:pt x="26194" y="85725"/>
                            </a:cubicBezTo>
                            <a:cubicBezTo>
                              <a:pt x="28021" y="84304"/>
                              <a:pt x="30276" y="83514"/>
                              <a:pt x="32147" y="82153"/>
                            </a:cubicBezTo>
                            <a:cubicBezTo>
                              <a:pt x="34654" y="80330"/>
                              <a:pt x="37098" y="78392"/>
                              <a:pt x="39290" y="76200"/>
                            </a:cubicBezTo>
                            <a:cubicBezTo>
                              <a:pt x="40302" y="75188"/>
                              <a:pt x="40573" y="73544"/>
                              <a:pt x="41672" y="72628"/>
                            </a:cubicBezTo>
                            <a:cubicBezTo>
                              <a:pt x="43035" y="71492"/>
                              <a:pt x="44990" y="71279"/>
                              <a:pt x="46434" y="70247"/>
                            </a:cubicBezTo>
                            <a:cubicBezTo>
                              <a:pt x="47804" y="69268"/>
                              <a:pt x="48578" y="67567"/>
                              <a:pt x="50006" y="66675"/>
                            </a:cubicBezTo>
                            <a:cubicBezTo>
                              <a:pt x="51818" y="65542"/>
                              <a:pt x="54006" y="65162"/>
                              <a:pt x="55959" y="64294"/>
                            </a:cubicBezTo>
                            <a:cubicBezTo>
                              <a:pt x="71008" y="57607"/>
                              <a:pt x="48991" y="66607"/>
                              <a:pt x="66675" y="59531"/>
                            </a:cubicBezTo>
                            <a:cubicBezTo>
                              <a:pt x="74747" y="51461"/>
                              <a:pt x="64541" y="60600"/>
                              <a:pt x="80962" y="52388"/>
                            </a:cubicBezTo>
                            <a:cubicBezTo>
                              <a:pt x="82550" y="51594"/>
                              <a:pt x="84305" y="51071"/>
                              <a:pt x="85725" y="50006"/>
                            </a:cubicBezTo>
                            <a:cubicBezTo>
                              <a:pt x="87521" y="48659"/>
                              <a:pt x="88506" y="46300"/>
                              <a:pt x="90487" y="45244"/>
                            </a:cubicBezTo>
                            <a:cubicBezTo>
                              <a:pt x="98006" y="41234"/>
                              <a:pt x="106152" y="39910"/>
                              <a:pt x="114300" y="38100"/>
                            </a:cubicBezTo>
                            <a:cubicBezTo>
                              <a:pt x="117872" y="36513"/>
                              <a:pt x="121386" y="34790"/>
                              <a:pt x="125015" y="33338"/>
                            </a:cubicBezTo>
                            <a:cubicBezTo>
                              <a:pt x="127346" y="32406"/>
                              <a:pt x="129865" y="31976"/>
                              <a:pt x="132159" y="30956"/>
                            </a:cubicBezTo>
                            <a:cubicBezTo>
                              <a:pt x="133467" y="30375"/>
                              <a:pt x="134423" y="29156"/>
                              <a:pt x="135731" y="28575"/>
                            </a:cubicBezTo>
                            <a:cubicBezTo>
                              <a:pt x="138025" y="27556"/>
                              <a:pt x="140516" y="27052"/>
                              <a:pt x="142875" y="26194"/>
                            </a:cubicBezTo>
                            <a:cubicBezTo>
                              <a:pt x="144884" y="25464"/>
                              <a:pt x="146815" y="24532"/>
                              <a:pt x="148828" y="23813"/>
                            </a:cubicBezTo>
                            <a:cubicBezTo>
                              <a:pt x="152374" y="22547"/>
                              <a:pt x="156019" y="21563"/>
                              <a:pt x="159544" y="20241"/>
                            </a:cubicBezTo>
                            <a:cubicBezTo>
                              <a:pt x="162374" y="19180"/>
                              <a:pt x="165134" y="17936"/>
                              <a:pt x="167878" y="16669"/>
                            </a:cubicBezTo>
                            <a:cubicBezTo>
                              <a:pt x="170295" y="15553"/>
                              <a:pt x="172515" y="13992"/>
                              <a:pt x="175022" y="13097"/>
                            </a:cubicBezTo>
                            <a:cubicBezTo>
                              <a:pt x="178104" y="11996"/>
                              <a:pt x="181372" y="11510"/>
                              <a:pt x="184547" y="10716"/>
                            </a:cubicBezTo>
                            <a:lnTo>
                              <a:pt x="194072" y="8335"/>
                            </a:lnTo>
                            <a:cubicBezTo>
                              <a:pt x="195659" y="7938"/>
                              <a:pt x="197217" y="7393"/>
                              <a:pt x="198834" y="7144"/>
                            </a:cubicBezTo>
                            <a:cubicBezTo>
                              <a:pt x="203993" y="6350"/>
                              <a:pt x="209171" y="5670"/>
                              <a:pt x="214312" y="4763"/>
                            </a:cubicBezTo>
                            <a:cubicBezTo>
                              <a:pt x="230415" y="1921"/>
                              <a:pt x="205875" y="5327"/>
                              <a:pt x="225028" y="2381"/>
                            </a:cubicBezTo>
                            <a:cubicBezTo>
                              <a:pt x="234801" y="878"/>
                              <a:pt x="240554" y="762"/>
                              <a:pt x="251222" y="0"/>
                            </a:cubicBezTo>
                            <a:lnTo>
                              <a:pt x="336947" y="1191"/>
                            </a:lnTo>
                            <a:cubicBezTo>
                              <a:pt x="338202" y="1224"/>
                              <a:pt x="339308" y="2051"/>
                              <a:pt x="340519" y="2381"/>
                            </a:cubicBezTo>
                            <a:cubicBezTo>
                              <a:pt x="343676" y="3242"/>
                              <a:pt x="350044" y="4763"/>
                              <a:pt x="350044" y="4763"/>
                            </a:cubicBezTo>
                            <a:cubicBezTo>
                              <a:pt x="351631" y="5954"/>
                              <a:pt x="353031" y="7448"/>
                              <a:pt x="354806" y="8335"/>
                            </a:cubicBezTo>
                            <a:cubicBezTo>
                              <a:pt x="360437" y="11151"/>
                              <a:pt x="371580" y="12292"/>
                              <a:pt x="376237" y="14288"/>
                            </a:cubicBezTo>
                            <a:cubicBezTo>
                              <a:pt x="379983" y="15893"/>
                              <a:pt x="390385" y="20503"/>
                              <a:pt x="394097" y="21431"/>
                            </a:cubicBezTo>
                            <a:cubicBezTo>
                              <a:pt x="397201" y="22207"/>
                              <a:pt x="400447" y="22225"/>
                              <a:pt x="403622" y="22622"/>
                            </a:cubicBezTo>
                            <a:cubicBezTo>
                              <a:pt x="415602" y="31608"/>
                              <a:pt x="401999" y="21054"/>
                              <a:pt x="411956" y="29766"/>
                            </a:cubicBezTo>
                            <a:cubicBezTo>
                              <a:pt x="413868" y="31439"/>
                              <a:pt x="416020" y="32828"/>
                              <a:pt x="417909" y="34528"/>
                            </a:cubicBezTo>
                            <a:cubicBezTo>
                              <a:pt x="419995" y="36405"/>
                              <a:pt x="421706" y="38684"/>
                              <a:pt x="423862" y="40481"/>
                            </a:cubicBezTo>
                            <a:cubicBezTo>
                              <a:pt x="430150" y="45721"/>
                              <a:pt x="430958" y="45815"/>
                              <a:pt x="436959" y="48816"/>
                            </a:cubicBezTo>
                            <a:cubicBezTo>
                              <a:pt x="438150" y="50800"/>
                              <a:pt x="438789" y="53245"/>
                              <a:pt x="440531" y="54769"/>
                            </a:cubicBezTo>
                            <a:cubicBezTo>
                              <a:pt x="442139" y="56176"/>
                              <a:pt x="444706" y="55965"/>
                              <a:pt x="446484" y="57150"/>
                            </a:cubicBezTo>
                            <a:cubicBezTo>
                              <a:pt x="449529" y="59180"/>
                              <a:pt x="452138" y="61804"/>
                              <a:pt x="454819" y="64294"/>
                            </a:cubicBezTo>
                            <a:cubicBezTo>
                              <a:pt x="457698" y="66967"/>
                              <a:pt x="460498" y="69732"/>
                              <a:pt x="463153" y="72628"/>
                            </a:cubicBezTo>
                            <a:cubicBezTo>
                              <a:pt x="479142" y="90071"/>
                              <a:pt x="459376" y="70042"/>
                              <a:pt x="471487" y="82153"/>
                            </a:cubicBezTo>
                            <a:cubicBezTo>
                              <a:pt x="471884" y="84534"/>
                              <a:pt x="471915" y="87007"/>
                              <a:pt x="472678" y="89297"/>
                            </a:cubicBezTo>
                            <a:cubicBezTo>
                              <a:pt x="473914" y="93005"/>
                              <a:pt x="475900" y="96420"/>
                              <a:pt x="477440" y="100013"/>
                            </a:cubicBezTo>
                            <a:cubicBezTo>
                              <a:pt x="478282" y="101977"/>
                              <a:pt x="479028" y="103982"/>
                              <a:pt x="479822" y="105966"/>
                            </a:cubicBezTo>
                            <a:cubicBezTo>
                              <a:pt x="480219" y="107950"/>
                              <a:pt x="480573" y="109944"/>
                              <a:pt x="481012" y="111919"/>
                            </a:cubicBezTo>
                            <a:cubicBezTo>
                              <a:pt x="481367" y="113516"/>
                              <a:pt x="482203" y="115045"/>
                              <a:pt x="482203" y="116681"/>
                            </a:cubicBezTo>
                            <a:cubicBezTo>
                              <a:pt x="482203" y="148805"/>
                              <a:pt x="485098" y="163184"/>
                              <a:pt x="479822" y="186928"/>
                            </a:cubicBezTo>
                            <a:cubicBezTo>
                              <a:pt x="477214" y="198666"/>
                              <a:pt x="480412" y="183771"/>
                              <a:pt x="476250" y="197644"/>
                            </a:cubicBezTo>
                            <a:cubicBezTo>
                              <a:pt x="475668" y="199582"/>
                              <a:pt x="475699" y="201677"/>
                              <a:pt x="475059" y="203597"/>
                            </a:cubicBezTo>
                            <a:cubicBezTo>
                              <a:pt x="474498" y="205281"/>
                              <a:pt x="473285" y="206692"/>
                              <a:pt x="472678" y="208360"/>
                            </a:cubicBezTo>
                            <a:cubicBezTo>
                              <a:pt x="471691" y="211075"/>
                              <a:pt x="471269" y="213973"/>
                              <a:pt x="470297" y="216694"/>
                            </a:cubicBezTo>
                            <a:cubicBezTo>
                              <a:pt x="469280" y="219540"/>
                              <a:pt x="467848" y="222222"/>
                              <a:pt x="466725" y="225028"/>
                            </a:cubicBezTo>
                            <a:cubicBezTo>
                              <a:pt x="462794" y="234854"/>
                              <a:pt x="469515" y="220238"/>
                              <a:pt x="463153" y="234553"/>
                            </a:cubicBezTo>
                            <a:cubicBezTo>
                              <a:pt x="462432" y="236175"/>
                              <a:pt x="461804" y="237872"/>
                              <a:pt x="460772" y="239316"/>
                            </a:cubicBezTo>
                            <a:cubicBezTo>
                              <a:pt x="459793" y="240686"/>
                              <a:pt x="458278" y="241594"/>
                              <a:pt x="457200" y="242888"/>
                            </a:cubicBezTo>
                            <a:cubicBezTo>
                              <a:pt x="456284" y="243987"/>
                              <a:pt x="455651" y="245296"/>
                              <a:pt x="454819" y="246460"/>
                            </a:cubicBezTo>
                            <a:cubicBezTo>
                              <a:pt x="453666" y="248075"/>
                              <a:pt x="452517" y="249698"/>
                              <a:pt x="451247" y="251222"/>
                            </a:cubicBezTo>
                            <a:cubicBezTo>
                              <a:pt x="447680" y="255501"/>
                              <a:pt x="450019" y="251850"/>
                              <a:pt x="445294" y="255985"/>
                            </a:cubicBezTo>
                            <a:cubicBezTo>
                              <a:pt x="443182" y="257833"/>
                              <a:pt x="441850" y="260683"/>
                              <a:pt x="439340" y="261938"/>
                            </a:cubicBezTo>
                            <a:cubicBezTo>
                              <a:pt x="437753" y="262732"/>
                              <a:pt x="436055" y="263335"/>
                              <a:pt x="434578" y="264319"/>
                            </a:cubicBezTo>
                            <a:cubicBezTo>
                              <a:pt x="429738" y="267546"/>
                              <a:pt x="424645" y="272515"/>
                              <a:pt x="419100" y="275035"/>
                            </a:cubicBezTo>
                            <a:cubicBezTo>
                              <a:pt x="414352" y="277193"/>
                              <a:pt x="410938" y="277619"/>
                              <a:pt x="406003" y="278606"/>
                            </a:cubicBezTo>
                            <a:cubicBezTo>
                              <a:pt x="404812" y="279400"/>
                              <a:pt x="403746" y="280424"/>
                              <a:pt x="402431" y="280988"/>
                            </a:cubicBezTo>
                            <a:cubicBezTo>
                              <a:pt x="398826" y="282533"/>
                              <a:pt x="389095" y="283131"/>
                              <a:pt x="386953" y="283369"/>
                            </a:cubicBezTo>
                            <a:cubicBezTo>
                              <a:pt x="374716" y="286429"/>
                              <a:pt x="389891" y="282268"/>
                              <a:pt x="377428" y="286941"/>
                            </a:cubicBezTo>
                            <a:cubicBezTo>
                              <a:pt x="375513" y="287659"/>
                              <a:pt x="368320" y="289000"/>
                              <a:pt x="366712" y="289322"/>
                            </a:cubicBezTo>
                            <a:cubicBezTo>
                              <a:pt x="365521" y="290116"/>
                              <a:pt x="364521" y="291326"/>
                              <a:pt x="363140" y="291703"/>
                            </a:cubicBezTo>
                            <a:cubicBezTo>
                              <a:pt x="360053" y="292545"/>
                              <a:pt x="356777" y="292407"/>
                              <a:pt x="353615" y="292894"/>
                            </a:cubicBezTo>
                            <a:cubicBezTo>
                              <a:pt x="351615" y="293202"/>
                              <a:pt x="349614" y="293552"/>
                              <a:pt x="347662" y="294085"/>
                            </a:cubicBezTo>
                            <a:cubicBezTo>
                              <a:pt x="345241" y="294745"/>
                              <a:pt x="340519" y="296466"/>
                              <a:pt x="340519" y="296466"/>
                            </a:cubicBezTo>
                            <a:cubicBezTo>
                              <a:pt x="340122" y="297657"/>
                              <a:pt x="338983" y="298831"/>
                              <a:pt x="339328" y="300038"/>
                            </a:cubicBezTo>
                            <a:cubicBezTo>
                              <a:pt x="339873" y="301946"/>
                              <a:pt x="341573" y="303325"/>
                              <a:pt x="342900" y="304800"/>
                            </a:cubicBezTo>
                            <a:cubicBezTo>
                              <a:pt x="353538" y="316619"/>
                              <a:pt x="345659" y="308685"/>
                              <a:pt x="355997" y="314325"/>
                            </a:cubicBezTo>
                            <a:cubicBezTo>
                              <a:pt x="358509" y="315695"/>
                              <a:pt x="360580" y="317808"/>
                              <a:pt x="363140" y="319088"/>
                            </a:cubicBezTo>
                            <a:cubicBezTo>
                              <a:pt x="364604" y="319820"/>
                              <a:pt x="366351" y="319761"/>
                              <a:pt x="367903" y="320278"/>
                            </a:cubicBezTo>
                            <a:cubicBezTo>
                              <a:pt x="369931" y="320954"/>
                              <a:pt x="371974" y="321647"/>
                              <a:pt x="373856" y="322660"/>
                            </a:cubicBezTo>
                            <a:cubicBezTo>
                              <a:pt x="388038" y="330297"/>
                              <a:pt x="378320" y="327348"/>
                              <a:pt x="388144" y="329803"/>
                            </a:cubicBezTo>
                            <a:cubicBezTo>
                              <a:pt x="390525" y="331391"/>
                              <a:pt x="393699" y="332185"/>
                              <a:pt x="395287" y="334566"/>
                            </a:cubicBezTo>
                            <a:cubicBezTo>
                              <a:pt x="396081" y="335757"/>
                              <a:pt x="396592" y="337196"/>
                              <a:pt x="397669" y="338138"/>
                            </a:cubicBezTo>
                            <a:cubicBezTo>
                              <a:pt x="399823" y="340022"/>
                              <a:pt x="402788" y="340877"/>
                              <a:pt x="404812" y="342900"/>
                            </a:cubicBezTo>
                            <a:cubicBezTo>
                              <a:pt x="410353" y="348439"/>
                              <a:pt x="403662" y="341894"/>
                              <a:pt x="414337" y="351235"/>
                            </a:cubicBezTo>
                            <a:cubicBezTo>
                              <a:pt x="415182" y="351974"/>
                              <a:pt x="415785" y="352993"/>
                              <a:pt x="416719" y="353616"/>
                            </a:cubicBezTo>
                            <a:cubicBezTo>
                              <a:pt x="418196" y="354600"/>
                              <a:pt x="419894" y="355203"/>
                              <a:pt x="421481" y="355997"/>
                            </a:cubicBezTo>
                            <a:cubicBezTo>
                              <a:pt x="422275" y="357585"/>
                              <a:pt x="422726" y="359396"/>
                              <a:pt x="423862" y="360760"/>
                            </a:cubicBezTo>
                            <a:cubicBezTo>
                              <a:pt x="425064" y="362202"/>
                              <a:pt x="430926" y="364887"/>
                              <a:pt x="432197" y="365522"/>
                            </a:cubicBezTo>
                            <a:cubicBezTo>
                              <a:pt x="432991" y="366713"/>
                              <a:pt x="433492" y="368163"/>
                              <a:pt x="434578" y="369094"/>
                            </a:cubicBezTo>
                            <a:cubicBezTo>
                              <a:pt x="436335" y="370600"/>
                              <a:pt x="439066" y="370875"/>
                              <a:pt x="440531" y="372666"/>
                            </a:cubicBezTo>
                            <a:cubicBezTo>
                              <a:pt x="442779" y="375413"/>
                              <a:pt x="443164" y="379351"/>
                              <a:pt x="445294" y="382191"/>
                            </a:cubicBezTo>
                            <a:lnTo>
                              <a:pt x="448865" y="386953"/>
                            </a:lnTo>
                            <a:cubicBezTo>
                              <a:pt x="451763" y="398541"/>
                              <a:pt x="448232" y="384100"/>
                              <a:pt x="451247" y="397669"/>
                            </a:cubicBezTo>
                            <a:cubicBezTo>
                              <a:pt x="452285" y="402341"/>
                              <a:pt x="452911" y="403367"/>
                              <a:pt x="453628" y="408385"/>
                            </a:cubicBezTo>
                            <a:cubicBezTo>
                              <a:pt x="455102" y="418698"/>
                              <a:pt x="455339" y="427420"/>
                              <a:pt x="456009" y="438150"/>
                            </a:cubicBezTo>
                            <a:cubicBezTo>
                              <a:pt x="454048" y="502887"/>
                              <a:pt x="457102" y="460273"/>
                              <a:pt x="453628" y="484585"/>
                            </a:cubicBezTo>
                            <a:cubicBezTo>
                              <a:pt x="453175" y="487753"/>
                              <a:pt x="453586" y="491124"/>
                              <a:pt x="452437" y="494110"/>
                            </a:cubicBezTo>
                            <a:cubicBezTo>
                              <a:pt x="451525" y="496482"/>
                              <a:pt x="449262" y="498079"/>
                              <a:pt x="447675" y="500063"/>
                            </a:cubicBezTo>
                            <a:cubicBezTo>
                              <a:pt x="445468" y="511094"/>
                              <a:pt x="448313" y="501326"/>
                              <a:pt x="442912" y="510778"/>
                            </a:cubicBezTo>
                            <a:cubicBezTo>
                              <a:pt x="442289" y="511868"/>
                              <a:pt x="442609" y="513463"/>
                              <a:pt x="441722" y="514350"/>
                            </a:cubicBezTo>
                            <a:cubicBezTo>
                              <a:pt x="439698" y="516374"/>
                              <a:pt x="436931" y="517484"/>
                              <a:pt x="434578" y="519113"/>
                            </a:cubicBezTo>
                            <a:cubicBezTo>
                              <a:pt x="420203" y="529065"/>
                              <a:pt x="432422" y="522119"/>
                              <a:pt x="419100" y="527447"/>
                            </a:cubicBezTo>
                            <a:cubicBezTo>
                              <a:pt x="407588" y="532051"/>
                              <a:pt x="421959" y="527365"/>
                              <a:pt x="408384" y="533400"/>
                            </a:cubicBezTo>
                            <a:cubicBezTo>
                              <a:pt x="406889" y="534065"/>
                              <a:pt x="405226" y="534270"/>
                              <a:pt x="403622" y="534591"/>
                            </a:cubicBezTo>
                            <a:cubicBezTo>
                              <a:pt x="399512" y="535413"/>
                              <a:pt x="392123" y="536403"/>
                              <a:pt x="388144" y="536972"/>
                            </a:cubicBezTo>
                            <a:lnTo>
                              <a:pt x="322659" y="535781"/>
                            </a:lnTo>
                            <a:cubicBezTo>
                              <a:pt x="319461" y="535679"/>
                              <a:pt x="316170" y="535603"/>
                              <a:pt x="313134" y="534591"/>
                            </a:cubicBezTo>
                            <a:cubicBezTo>
                              <a:pt x="311252" y="533964"/>
                              <a:pt x="310095" y="532004"/>
                              <a:pt x="308372" y="531019"/>
                            </a:cubicBezTo>
                            <a:cubicBezTo>
                              <a:pt x="307282" y="530396"/>
                              <a:pt x="305975" y="530269"/>
                              <a:pt x="304800" y="529828"/>
                            </a:cubicBezTo>
                            <a:cubicBezTo>
                              <a:pt x="291683" y="524909"/>
                              <a:pt x="305243" y="529444"/>
                              <a:pt x="294084" y="526256"/>
                            </a:cubicBezTo>
                            <a:cubicBezTo>
                              <a:pt x="279523" y="522097"/>
                              <a:pt x="304793" y="529033"/>
                              <a:pt x="285750" y="522685"/>
                            </a:cubicBezTo>
                            <a:cubicBezTo>
                              <a:pt x="282476" y="521594"/>
                              <a:pt x="272608" y="520595"/>
                              <a:pt x="270272" y="520303"/>
                            </a:cubicBezTo>
                            <a:cubicBezTo>
                              <a:pt x="271463" y="521494"/>
                              <a:pt x="272465" y="522909"/>
                              <a:pt x="273844" y="523875"/>
                            </a:cubicBezTo>
                            <a:cubicBezTo>
                              <a:pt x="276465" y="525710"/>
                              <a:pt x="279787" y="526512"/>
                              <a:pt x="282178" y="528638"/>
                            </a:cubicBezTo>
                            <a:cubicBezTo>
                              <a:pt x="283504" y="529817"/>
                              <a:pt x="283423" y="532037"/>
                              <a:pt x="284559" y="533400"/>
                            </a:cubicBezTo>
                            <a:cubicBezTo>
                              <a:pt x="285475" y="534499"/>
                              <a:pt x="286875" y="535096"/>
                              <a:pt x="288131" y="535781"/>
                            </a:cubicBezTo>
                            <a:cubicBezTo>
                              <a:pt x="299180" y="541808"/>
                              <a:pt x="295340" y="540254"/>
                              <a:pt x="307181" y="541735"/>
                            </a:cubicBezTo>
                            <a:cubicBezTo>
                              <a:pt x="320810" y="546277"/>
                              <a:pt x="307671" y="541524"/>
                              <a:pt x="323850" y="548878"/>
                            </a:cubicBezTo>
                            <a:cubicBezTo>
                              <a:pt x="324993" y="549397"/>
                              <a:pt x="326325" y="549459"/>
                              <a:pt x="327422" y="550069"/>
                            </a:cubicBezTo>
                            <a:cubicBezTo>
                              <a:pt x="329923" y="551459"/>
                              <a:pt x="332111" y="553359"/>
                              <a:pt x="334565" y="554831"/>
                            </a:cubicBezTo>
                            <a:cubicBezTo>
                              <a:pt x="355459" y="567368"/>
                              <a:pt x="352229" y="565449"/>
                              <a:pt x="369094" y="573881"/>
                            </a:cubicBezTo>
                            <a:cubicBezTo>
                              <a:pt x="369491" y="575072"/>
                              <a:pt x="370002" y="576230"/>
                              <a:pt x="370284" y="577453"/>
                            </a:cubicBezTo>
                            <a:cubicBezTo>
                              <a:pt x="371194" y="581397"/>
                              <a:pt x="370657" y="585846"/>
                              <a:pt x="372665" y="589360"/>
                            </a:cubicBezTo>
                            <a:cubicBezTo>
                              <a:pt x="374413" y="592419"/>
                              <a:pt x="377319" y="597946"/>
                              <a:pt x="379809" y="601266"/>
                            </a:cubicBezTo>
                            <a:cubicBezTo>
                              <a:pt x="381334" y="603299"/>
                              <a:pt x="382642" y="605565"/>
                              <a:pt x="384572" y="607219"/>
                            </a:cubicBezTo>
                            <a:cubicBezTo>
                              <a:pt x="385525" y="608036"/>
                              <a:pt x="387021" y="607849"/>
                              <a:pt x="388144" y="608410"/>
                            </a:cubicBezTo>
                            <a:cubicBezTo>
                              <a:pt x="389424" y="609050"/>
                              <a:pt x="390525" y="609997"/>
                              <a:pt x="391715" y="610791"/>
                            </a:cubicBezTo>
                            <a:cubicBezTo>
                              <a:pt x="392906" y="613569"/>
                              <a:pt x="394769" y="616147"/>
                              <a:pt x="395287" y="619125"/>
                            </a:cubicBezTo>
                            <a:cubicBezTo>
                              <a:pt x="396377" y="625393"/>
                              <a:pt x="396008" y="631830"/>
                              <a:pt x="396478" y="638175"/>
                            </a:cubicBezTo>
                            <a:cubicBezTo>
                              <a:pt x="397448" y="651264"/>
                              <a:pt x="396996" y="647907"/>
                              <a:pt x="398859" y="657225"/>
                            </a:cubicBezTo>
                            <a:cubicBezTo>
                              <a:pt x="398065" y="665956"/>
                              <a:pt x="398266" y="674836"/>
                              <a:pt x="396478" y="683419"/>
                            </a:cubicBezTo>
                            <a:cubicBezTo>
                              <a:pt x="396186" y="684820"/>
                              <a:pt x="393918" y="684788"/>
                              <a:pt x="392906" y="685800"/>
                            </a:cubicBezTo>
                            <a:cubicBezTo>
                              <a:pt x="391894" y="686812"/>
                              <a:pt x="391670" y="688513"/>
                              <a:pt x="390525" y="689372"/>
                            </a:cubicBezTo>
                            <a:cubicBezTo>
                              <a:pt x="386093" y="692696"/>
                              <a:pt x="380297" y="694013"/>
                              <a:pt x="375047" y="695325"/>
                            </a:cubicBezTo>
                            <a:cubicBezTo>
                              <a:pt x="373459" y="696119"/>
                              <a:pt x="371968" y="697145"/>
                              <a:pt x="370284" y="697706"/>
                            </a:cubicBezTo>
                            <a:cubicBezTo>
                              <a:pt x="358432" y="701657"/>
                              <a:pt x="352495" y="700523"/>
                              <a:pt x="338137" y="701278"/>
                            </a:cubicBezTo>
                            <a:lnTo>
                              <a:pt x="319087" y="703660"/>
                            </a:lnTo>
                            <a:cubicBezTo>
                              <a:pt x="316304" y="704023"/>
                              <a:pt x="313559" y="704900"/>
                              <a:pt x="310753" y="704850"/>
                            </a:cubicBezTo>
                            <a:cubicBezTo>
                              <a:pt x="291293" y="704502"/>
                              <a:pt x="271859" y="703263"/>
                              <a:pt x="252412" y="702469"/>
                            </a:cubicBezTo>
                            <a:cubicBezTo>
                              <a:pt x="251618" y="700881"/>
                              <a:pt x="251167" y="699070"/>
                              <a:pt x="250031" y="697706"/>
                            </a:cubicBezTo>
                            <a:cubicBezTo>
                              <a:pt x="248477" y="695841"/>
                              <a:pt x="245131" y="694714"/>
                              <a:pt x="242887" y="694135"/>
                            </a:cubicBezTo>
                            <a:lnTo>
                              <a:pt x="209550" y="685800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7" name="フリーフォーム: 図形 16">
                        <a:extLst>
                          <a:ext uri="{FF2B5EF4-FFF2-40B4-BE49-F238E27FC236}">
                            <a16:creationId xmlns:a16="http://schemas.microsoft.com/office/drawing/2014/main" id="{A61A2C54-7DC8-71FF-E2DE-0C656BE2B6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85818" y="2811066"/>
                        <a:ext cx="386157" cy="310753"/>
                      </a:xfrm>
                      <a:custGeom>
                        <a:avLst/>
                        <a:gdLst>
                          <a:gd name="connsiteX0" fmla="*/ 298051 w 386157"/>
                          <a:gd name="connsiteY0" fmla="*/ 61912 h 310753"/>
                          <a:gd name="connsiteX1" fmla="*/ 312338 w 386157"/>
                          <a:gd name="connsiteY1" fmla="*/ 60722 h 310753"/>
                          <a:gd name="connsiteX2" fmla="*/ 327816 w 386157"/>
                          <a:gd name="connsiteY2" fmla="*/ 61912 h 310753"/>
                          <a:gd name="connsiteX3" fmla="*/ 345676 w 386157"/>
                          <a:gd name="connsiteY3" fmla="*/ 63103 h 310753"/>
                          <a:gd name="connsiteX4" fmla="*/ 354010 w 386157"/>
                          <a:gd name="connsiteY4" fmla="*/ 64293 h 310753"/>
                          <a:gd name="connsiteX5" fmla="*/ 358773 w 386157"/>
                          <a:gd name="connsiteY5" fmla="*/ 67865 h 310753"/>
                          <a:gd name="connsiteX6" fmla="*/ 365916 w 386157"/>
                          <a:gd name="connsiteY6" fmla="*/ 72628 h 310753"/>
                          <a:gd name="connsiteX7" fmla="*/ 376632 w 386157"/>
                          <a:gd name="connsiteY7" fmla="*/ 79772 h 310753"/>
                          <a:gd name="connsiteX8" fmla="*/ 382585 w 386157"/>
                          <a:gd name="connsiteY8" fmla="*/ 89297 h 310753"/>
                          <a:gd name="connsiteX9" fmla="*/ 386157 w 386157"/>
                          <a:gd name="connsiteY9" fmla="*/ 98822 h 310753"/>
                          <a:gd name="connsiteX10" fmla="*/ 384966 w 386157"/>
                          <a:gd name="connsiteY10" fmla="*/ 129778 h 310753"/>
                          <a:gd name="connsiteX11" fmla="*/ 382585 w 386157"/>
                          <a:gd name="connsiteY11" fmla="*/ 146447 h 310753"/>
                          <a:gd name="connsiteX12" fmla="*/ 381395 w 386157"/>
                          <a:gd name="connsiteY12" fmla="*/ 150018 h 310753"/>
                          <a:gd name="connsiteX13" fmla="*/ 380204 w 386157"/>
                          <a:gd name="connsiteY13" fmla="*/ 154781 h 310753"/>
                          <a:gd name="connsiteX14" fmla="*/ 377823 w 386157"/>
                          <a:gd name="connsiteY14" fmla="*/ 158353 h 310753"/>
                          <a:gd name="connsiteX15" fmla="*/ 369488 w 386157"/>
                          <a:gd name="connsiteY15" fmla="*/ 166687 h 310753"/>
                          <a:gd name="connsiteX16" fmla="*/ 364726 w 386157"/>
                          <a:gd name="connsiteY16" fmla="*/ 167878 h 310753"/>
                          <a:gd name="connsiteX17" fmla="*/ 357582 w 386157"/>
                          <a:gd name="connsiteY17" fmla="*/ 170259 h 310753"/>
                          <a:gd name="connsiteX18" fmla="*/ 287335 w 386157"/>
                          <a:gd name="connsiteY18" fmla="*/ 169068 h 310753"/>
                          <a:gd name="connsiteX19" fmla="*/ 267095 w 386157"/>
                          <a:gd name="connsiteY19" fmla="*/ 166687 h 310753"/>
                          <a:gd name="connsiteX20" fmla="*/ 250426 w 386157"/>
                          <a:gd name="connsiteY20" fmla="*/ 164306 h 310753"/>
                          <a:gd name="connsiteX21" fmla="*/ 242091 w 386157"/>
                          <a:gd name="connsiteY21" fmla="*/ 161925 h 310753"/>
                          <a:gd name="connsiteX22" fmla="*/ 230185 w 386157"/>
                          <a:gd name="connsiteY22" fmla="*/ 159543 h 310753"/>
                          <a:gd name="connsiteX23" fmla="*/ 227804 w 386157"/>
                          <a:gd name="connsiteY23" fmla="*/ 163115 h 310753"/>
                          <a:gd name="connsiteX24" fmla="*/ 230185 w 386157"/>
                          <a:gd name="connsiteY24" fmla="*/ 167878 h 310753"/>
                          <a:gd name="connsiteX25" fmla="*/ 238520 w 386157"/>
                          <a:gd name="connsiteY25" fmla="*/ 178593 h 310753"/>
                          <a:gd name="connsiteX26" fmla="*/ 240901 w 386157"/>
                          <a:gd name="connsiteY26" fmla="*/ 180975 h 310753"/>
                          <a:gd name="connsiteX27" fmla="*/ 248045 w 386157"/>
                          <a:gd name="connsiteY27" fmla="*/ 190500 h 310753"/>
                          <a:gd name="connsiteX28" fmla="*/ 249235 w 386157"/>
                          <a:gd name="connsiteY28" fmla="*/ 194072 h 310753"/>
                          <a:gd name="connsiteX29" fmla="*/ 255188 w 386157"/>
                          <a:gd name="connsiteY29" fmla="*/ 200025 h 310753"/>
                          <a:gd name="connsiteX30" fmla="*/ 256379 w 386157"/>
                          <a:gd name="connsiteY30" fmla="*/ 204787 h 310753"/>
                          <a:gd name="connsiteX31" fmla="*/ 257570 w 386157"/>
                          <a:gd name="connsiteY31" fmla="*/ 208359 h 310753"/>
                          <a:gd name="connsiteX32" fmla="*/ 259951 w 386157"/>
                          <a:gd name="connsiteY32" fmla="*/ 217884 h 310753"/>
                          <a:gd name="connsiteX33" fmla="*/ 261141 w 386157"/>
                          <a:gd name="connsiteY33" fmla="*/ 223837 h 310753"/>
                          <a:gd name="connsiteX34" fmla="*/ 263523 w 386157"/>
                          <a:gd name="connsiteY34" fmla="*/ 229790 h 310753"/>
                          <a:gd name="connsiteX35" fmla="*/ 262332 w 386157"/>
                          <a:gd name="connsiteY35" fmla="*/ 269081 h 310753"/>
                          <a:gd name="connsiteX36" fmla="*/ 259951 w 386157"/>
                          <a:gd name="connsiteY36" fmla="*/ 272653 h 310753"/>
                          <a:gd name="connsiteX37" fmla="*/ 258760 w 386157"/>
                          <a:gd name="connsiteY37" fmla="*/ 276225 h 310753"/>
                          <a:gd name="connsiteX38" fmla="*/ 251616 w 386157"/>
                          <a:gd name="connsiteY38" fmla="*/ 283368 h 310753"/>
                          <a:gd name="connsiteX39" fmla="*/ 240901 w 386157"/>
                          <a:gd name="connsiteY39" fmla="*/ 291703 h 310753"/>
                          <a:gd name="connsiteX40" fmla="*/ 227804 w 386157"/>
                          <a:gd name="connsiteY40" fmla="*/ 296465 h 310753"/>
                          <a:gd name="connsiteX41" fmla="*/ 223041 w 386157"/>
                          <a:gd name="connsiteY41" fmla="*/ 297656 h 310753"/>
                          <a:gd name="connsiteX42" fmla="*/ 217088 w 386157"/>
                          <a:gd name="connsiteY42" fmla="*/ 301228 h 310753"/>
                          <a:gd name="connsiteX43" fmla="*/ 211135 w 386157"/>
                          <a:gd name="connsiteY43" fmla="*/ 302418 h 310753"/>
                          <a:gd name="connsiteX44" fmla="*/ 206373 w 386157"/>
                          <a:gd name="connsiteY44" fmla="*/ 303609 h 310753"/>
                          <a:gd name="connsiteX45" fmla="*/ 200420 w 386157"/>
                          <a:gd name="connsiteY45" fmla="*/ 304800 h 310753"/>
                          <a:gd name="connsiteX46" fmla="*/ 192085 w 386157"/>
                          <a:gd name="connsiteY46" fmla="*/ 307181 h 310753"/>
                          <a:gd name="connsiteX47" fmla="*/ 187323 w 386157"/>
                          <a:gd name="connsiteY47" fmla="*/ 308372 h 310753"/>
                          <a:gd name="connsiteX48" fmla="*/ 164701 w 386157"/>
                          <a:gd name="connsiteY48" fmla="*/ 310753 h 310753"/>
                          <a:gd name="connsiteX49" fmla="*/ 115885 w 386157"/>
                          <a:gd name="connsiteY49" fmla="*/ 308372 h 310753"/>
                          <a:gd name="connsiteX50" fmla="*/ 87310 w 386157"/>
                          <a:gd name="connsiteY50" fmla="*/ 305990 h 310753"/>
                          <a:gd name="connsiteX51" fmla="*/ 56354 w 386157"/>
                          <a:gd name="connsiteY51" fmla="*/ 303609 h 310753"/>
                          <a:gd name="connsiteX52" fmla="*/ 52782 w 386157"/>
                          <a:gd name="connsiteY52" fmla="*/ 298847 h 310753"/>
                          <a:gd name="connsiteX53" fmla="*/ 57545 w 386157"/>
                          <a:gd name="connsiteY53" fmla="*/ 297656 h 310753"/>
                          <a:gd name="connsiteX54" fmla="*/ 61116 w 386157"/>
                          <a:gd name="connsiteY54" fmla="*/ 296465 h 310753"/>
                          <a:gd name="connsiteX55" fmla="*/ 67070 w 386157"/>
                          <a:gd name="connsiteY55" fmla="*/ 295275 h 310753"/>
                          <a:gd name="connsiteX56" fmla="*/ 70641 w 386157"/>
                          <a:gd name="connsiteY56" fmla="*/ 294084 h 310753"/>
                          <a:gd name="connsiteX57" fmla="*/ 75404 w 386157"/>
                          <a:gd name="connsiteY57" fmla="*/ 292893 h 310753"/>
                          <a:gd name="connsiteX58" fmla="*/ 84929 w 386157"/>
                          <a:gd name="connsiteY58" fmla="*/ 288131 h 310753"/>
                          <a:gd name="connsiteX59" fmla="*/ 95645 w 386157"/>
                          <a:gd name="connsiteY59" fmla="*/ 285750 h 310753"/>
                          <a:gd name="connsiteX60" fmla="*/ 106360 w 386157"/>
                          <a:gd name="connsiteY60" fmla="*/ 282178 h 310753"/>
                          <a:gd name="connsiteX61" fmla="*/ 112313 w 386157"/>
                          <a:gd name="connsiteY61" fmla="*/ 278606 h 310753"/>
                          <a:gd name="connsiteX62" fmla="*/ 124220 w 386157"/>
                          <a:gd name="connsiteY62" fmla="*/ 276225 h 310753"/>
                          <a:gd name="connsiteX63" fmla="*/ 133745 w 386157"/>
                          <a:gd name="connsiteY63" fmla="*/ 270272 h 310753"/>
                          <a:gd name="connsiteX64" fmla="*/ 140888 w 386157"/>
                          <a:gd name="connsiteY64" fmla="*/ 265509 h 310753"/>
                          <a:gd name="connsiteX65" fmla="*/ 144460 w 386157"/>
                          <a:gd name="connsiteY65" fmla="*/ 260747 h 310753"/>
                          <a:gd name="connsiteX66" fmla="*/ 146841 w 386157"/>
                          <a:gd name="connsiteY66" fmla="*/ 250031 h 310753"/>
                          <a:gd name="connsiteX67" fmla="*/ 148032 w 386157"/>
                          <a:gd name="connsiteY67" fmla="*/ 245268 h 310753"/>
                          <a:gd name="connsiteX68" fmla="*/ 149223 w 386157"/>
                          <a:gd name="connsiteY68" fmla="*/ 229790 h 310753"/>
                          <a:gd name="connsiteX69" fmla="*/ 150413 w 386157"/>
                          <a:gd name="connsiteY69" fmla="*/ 220265 h 310753"/>
                          <a:gd name="connsiteX70" fmla="*/ 148032 w 386157"/>
                          <a:gd name="connsiteY70" fmla="*/ 195262 h 310753"/>
                          <a:gd name="connsiteX71" fmla="*/ 143270 w 386157"/>
                          <a:gd name="connsiteY71" fmla="*/ 180975 h 310753"/>
                          <a:gd name="connsiteX72" fmla="*/ 137316 w 386157"/>
                          <a:gd name="connsiteY72" fmla="*/ 175022 h 310753"/>
                          <a:gd name="connsiteX73" fmla="*/ 136126 w 386157"/>
                          <a:gd name="connsiteY73" fmla="*/ 171450 h 310753"/>
                          <a:gd name="connsiteX74" fmla="*/ 128982 w 386157"/>
                          <a:gd name="connsiteY74" fmla="*/ 164306 h 310753"/>
                          <a:gd name="connsiteX75" fmla="*/ 123029 w 386157"/>
                          <a:gd name="connsiteY75" fmla="*/ 155972 h 310753"/>
                          <a:gd name="connsiteX76" fmla="*/ 119457 w 386157"/>
                          <a:gd name="connsiteY76" fmla="*/ 151209 h 310753"/>
                          <a:gd name="connsiteX77" fmla="*/ 113504 w 386157"/>
                          <a:gd name="connsiteY77" fmla="*/ 148828 h 310753"/>
                          <a:gd name="connsiteX78" fmla="*/ 107551 w 386157"/>
                          <a:gd name="connsiteY78" fmla="*/ 145256 h 310753"/>
                          <a:gd name="connsiteX79" fmla="*/ 102788 w 386157"/>
                          <a:gd name="connsiteY79" fmla="*/ 140493 h 310753"/>
                          <a:gd name="connsiteX80" fmla="*/ 95645 w 386157"/>
                          <a:gd name="connsiteY80" fmla="*/ 138112 h 310753"/>
                          <a:gd name="connsiteX81" fmla="*/ 82548 w 386157"/>
                          <a:gd name="connsiteY81" fmla="*/ 132159 h 310753"/>
                          <a:gd name="connsiteX82" fmla="*/ 74213 w 386157"/>
                          <a:gd name="connsiteY82" fmla="*/ 129778 h 310753"/>
                          <a:gd name="connsiteX83" fmla="*/ 70641 w 386157"/>
                          <a:gd name="connsiteY83" fmla="*/ 128587 h 310753"/>
                          <a:gd name="connsiteX84" fmla="*/ 59926 w 386157"/>
                          <a:gd name="connsiteY84" fmla="*/ 127397 h 310753"/>
                          <a:gd name="connsiteX85" fmla="*/ 51591 w 386157"/>
                          <a:gd name="connsiteY85" fmla="*/ 126206 h 310753"/>
                          <a:gd name="connsiteX86" fmla="*/ 42066 w 386157"/>
                          <a:gd name="connsiteY86" fmla="*/ 125015 h 310753"/>
                          <a:gd name="connsiteX87" fmla="*/ 38495 w 386157"/>
                          <a:gd name="connsiteY87" fmla="*/ 122634 h 310753"/>
                          <a:gd name="connsiteX88" fmla="*/ 27779 w 386157"/>
                          <a:gd name="connsiteY88" fmla="*/ 121443 h 310753"/>
                          <a:gd name="connsiteX89" fmla="*/ 24207 w 386157"/>
                          <a:gd name="connsiteY89" fmla="*/ 120253 h 310753"/>
                          <a:gd name="connsiteX90" fmla="*/ 40876 w 386157"/>
                          <a:gd name="connsiteY90" fmla="*/ 117872 h 310753"/>
                          <a:gd name="connsiteX91" fmla="*/ 52782 w 386157"/>
                          <a:gd name="connsiteY91" fmla="*/ 115490 h 310753"/>
                          <a:gd name="connsiteX92" fmla="*/ 59926 w 386157"/>
                          <a:gd name="connsiteY92" fmla="*/ 113109 h 310753"/>
                          <a:gd name="connsiteX93" fmla="*/ 63498 w 386157"/>
                          <a:gd name="connsiteY93" fmla="*/ 111918 h 310753"/>
                          <a:gd name="connsiteX94" fmla="*/ 59926 w 386157"/>
                          <a:gd name="connsiteY94" fmla="*/ 109537 h 310753"/>
                          <a:gd name="connsiteX95" fmla="*/ 50401 w 386157"/>
                          <a:gd name="connsiteY95" fmla="*/ 107156 h 310753"/>
                          <a:gd name="connsiteX96" fmla="*/ 39685 w 386157"/>
                          <a:gd name="connsiteY96" fmla="*/ 101203 h 310753"/>
                          <a:gd name="connsiteX97" fmla="*/ 31351 w 386157"/>
                          <a:gd name="connsiteY97" fmla="*/ 98822 h 310753"/>
                          <a:gd name="connsiteX98" fmla="*/ 23016 w 386157"/>
                          <a:gd name="connsiteY98" fmla="*/ 94059 h 310753"/>
                          <a:gd name="connsiteX99" fmla="*/ 14682 w 386157"/>
                          <a:gd name="connsiteY99" fmla="*/ 89297 h 310753"/>
                          <a:gd name="connsiteX100" fmla="*/ 11110 w 386157"/>
                          <a:gd name="connsiteY100" fmla="*/ 84534 h 310753"/>
                          <a:gd name="connsiteX101" fmla="*/ 8729 w 386157"/>
                          <a:gd name="connsiteY101" fmla="*/ 80962 h 310753"/>
                          <a:gd name="connsiteX102" fmla="*/ 5157 w 386157"/>
                          <a:gd name="connsiteY102" fmla="*/ 79772 h 310753"/>
                          <a:gd name="connsiteX103" fmla="*/ 3966 w 386157"/>
                          <a:gd name="connsiteY103" fmla="*/ 75009 h 310753"/>
                          <a:gd name="connsiteX104" fmla="*/ 1585 w 386157"/>
                          <a:gd name="connsiteY104" fmla="*/ 70247 h 310753"/>
                          <a:gd name="connsiteX105" fmla="*/ 395 w 386157"/>
                          <a:gd name="connsiteY105" fmla="*/ 64293 h 310753"/>
                          <a:gd name="connsiteX106" fmla="*/ 3966 w 386157"/>
                          <a:gd name="connsiteY106" fmla="*/ 34528 h 310753"/>
                          <a:gd name="connsiteX107" fmla="*/ 7538 w 386157"/>
                          <a:gd name="connsiteY107" fmla="*/ 32147 h 310753"/>
                          <a:gd name="connsiteX108" fmla="*/ 11110 w 386157"/>
                          <a:gd name="connsiteY108" fmla="*/ 26193 h 310753"/>
                          <a:gd name="connsiteX109" fmla="*/ 24207 w 386157"/>
                          <a:gd name="connsiteY109" fmla="*/ 21431 h 310753"/>
                          <a:gd name="connsiteX110" fmla="*/ 28970 w 386157"/>
                          <a:gd name="connsiteY110" fmla="*/ 16668 h 310753"/>
                          <a:gd name="connsiteX111" fmla="*/ 38495 w 386157"/>
                          <a:gd name="connsiteY111" fmla="*/ 14287 h 310753"/>
                          <a:gd name="connsiteX112" fmla="*/ 64688 w 386157"/>
                          <a:gd name="connsiteY112" fmla="*/ 10715 h 310753"/>
                          <a:gd name="connsiteX113" fmla="*/ 70641 w 386157"/>
                          <a:gd name="connsiteY113" fmla="*/ 8334 h 310753"/>
                          <a:gd name="connsiteX114" fmla="*/ 83738 w 386157"/>
                          <a:gd name="connsiteY114" fmla="*/ 5953 h 310753"/>
                          <a:gd name="connsiteX115" fmla="*/ 88501 w 386157"/>
                          <a:gd name="connsiteY115" fmla="*/ 0 h 3107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</a:cxnLst>
                        <a:rect l="l" t="t" r="r" b="b"/>
                        <a:pathLst>
                          <a:path w="386157" h="310753">
                            <a:moveTo>
                              <a:pt x="298051" y="61912"/>
                            </a:moveTo>
                            <a:cubicBezTo>
                              <a:pt x="302813" y="61515"/>
                              <a:pt x="307559" y="60722"/>
                              <a:pt x="312338" y="60722"/>
                            </a:cubicBezTo>
                            <a:cubicBezTo>
                              <a:pt x="317513" y="60722"/>
                              <a:pt x="322655" y="61543"/>
                              <a:pt x="327816" y="61912"/>
                            </a:cubicBezTo>
                            <a:lnTo>
                              <a:pt x="345676" y="63103"/>
                            </a:lnTo>
                            <a:cubicBezTo>
                              <a:pt x="348454" y="63500"/>
                              <a:pt x="351373" y="63334"/>
                              <a:pt x="354010" y="64293"/>
                            </a:cubicBezTo>
                            <a:cubicBezTo>
                              <a:pt x="355875" y="64971"/>
                              <a:pt x="357147" y="66727"/>
                              <a:pt x="358773" y="67865"/>
                            </a:cubicBezTo>
                            <a:cubicBezTo>
                              <a:pt x="361117" y="69506"/>
                              <a:pt x="363717" y="70796"/>
                              <a:pt x="365916" y="72628"/>
                            </a:cubicBezTo>
                            <a:cubicBezTo>
                              <a:pt x="374024" y="79384"/>
                              <a:pt x="370119" y="77601"/>
                              <a:pt x="376632" y="79772"/>
                            </a:cubicBezTo>
                            <a:cubicBezTo>
                              <a:pt x="379444" y="83521"/>
                              <a:pt x="380950" y="84936"/>
                              <a:pt x="382585" y="89297"/>
                            </a:cubicBezTo>
                            <a:cubicBezTo>
                              <a:pt x="387449" y="102266"/>
                              <a:pt x="379527" y="85560"/>
                              <a:pt x="386157" y="98822"/>
                            </a:cubicBezTo>
                            <a:cubicBezTo>
                              <a:pt x="385760" y="109141"/>
                              <a:pt x="385555" y="119469"/>
                              <a:pt x="384966" y="129778"/>
                            </a:cubicBezTo>
                            <a:cubicBezTo>
                              <a:pt x="384691" y="134588"/>
                              <a:pt x="383840" y="141428"/>
                              <a:pt x="382585" y="146447"/>
                            </a:cubicBezTo>
                            <a:cubicBezTo>
                              <a:pt x="382281" y="147664"/>
                              <a:pt x="381740" y="148812"/>
                              <a:pt x="381395" y="150018"/>
                            </a:cubicBezTo>
                            <a:cubicBezTo>
                              <a:pt x="380945" y="151592"/>
                              <a:pt x="380849" y="153277"/>
                              <a:pt x="380204" y="154781"/>
                            </a:cubicBezTo>
                            <a:cubicBezTo>
                              <a:pt x="379640" y="156096"/>
                              <a:pt x="378655" y="157189"/>
                              <a:pt x="377823" y="158353"/>
                            </a:cubicBezTo>
                            <a:cubicBezTo>
                              <a:pt x="375177" y="162057"/>
                              <a:pt x="373721" y="164570"/>
                              <a:pt x="369488" y="166687"/>
                            </a:cubicBezTo>
                            <a:cubicBezTo>
                              <a:pt x="368025" y="167419"/>
                              <a:pt x="366293" y="167408"/>
                              <a:pt x="364726" y="167878"/>
                            </a:cubicBezTo>
                            <a:cubicBezTo>
                              <a:pt x="362322" y="168599"/>
                              <a:pt x="357582" y="170259"/>
                              <a:pt x="357582" y="170259"/>
                            </a:cubicBezTo>
                            <a:lnTo>
                              <a:pt x="287335" y="169068"/>
                            </a:lnTo>
                            <a:cubicBezTo>
                              <a:pt x="276917" y="168770"/>
                              <a:pt x="275763" y="167987"/>
                              <a:pt x="267095" y="166687"/>
                            </a:cubicBezTo>
                            <a:cubicBezTo>
                              <a:pt x="261544" y="165854"/>
                              <a:pt x="255940" y="165356"/>
                              <a:pt x="250426" y="164306"/>
                            </a:cubicBezTo>
                            <a:cubicBezTo>
                              <a:pt x="247588" y="163765"/>
                              <a:pt x="244906" y="162575"/>
                              <a:pt x="242091" y="161925"/>
                            </a:cubicBezTo>
                            <a:cubicBezTo>
                              <a:pt x="204235" y="153189"/>
                              <a:pt x="257018" y="166253"/>
                              <a:pt x="230185" y="159543"/>
                            </a:cubicBezTo>
                            <a:cubicBezTo>
                              <a:pt x="229391" y="160734"/>
                              <a:pt x="227804" y="161684"/>
                              <a:pt x="227804" y="163115"/>
                            </a:cubicBezTo>
                            <a:cubicBezTo>
                              <a:pt x="227804" y="164890"/>
                              <a:pt x="229175" y="166419"/>
                              <a:pt x="230185" y="167878"/>
                            </a:cubicBezTo>
                            <a:cubicBezTo>
                              <a:pt x="232761" y="171598"/>
                              <a:pt x="235742" y="175021"/>
                              <a:pt x="238520" y="178593"/>
                            </a:cubicBezTo>
                            <a:cubicBezTo>
                              <a:pt x="239209" y="179479"/>
                              <a:pt x="240200" y="180098"/>
                              <a:pt x="240901" y="180975"/>
                            </a:cubicBezTo>
                            <a:cubicBezTo>
                              <a:pt x="243380" y="184074"/>
                              <a:pt x="248045" y="190500"/>
                              <a:pt x="248045" y="190500"/>
                            </a:cubicBezTo>
                            <a:cubicBezTo>
                              <a:pt x="248442" y="191691"/>
                              <a:pt x="248482" y="193068"/>
                              <a:pt x="249235" y="194072"/>
                            </a:cubicBezTo>
                            <a:cubicBezTo>
                              <a:pt x="250919" y="196317"/>
                              <a:pt x="255188" y="200025"/>
                              <a:pt x="255188" y="200025"/>
                            </a:cubicBezTo>
                            <a:cubicBezTo>
                              <a:pt x="255585" y="201612"/>
                              <a:pt x="255929" y="203214"/>
                              <a:pt x="256379" y="204787"/>
                            </a:cubicBezTo>
                            <a:cubicBezTo>
                              <a:pt x="256724" y="205994"/>
                              <a:pt x="257240" y="207148"/>
                              <a:pt x="257570" y="208359"/>
                            </a:cubicBezTo>
                            <a:cubicBezTo>
                              <a:pt x="258431" y="211516"/>
                              <a:pt x="259309" y="214675"/>
                              <a:pt x="259951" y="217884"/>
                            </a:cubicBezTo>
                            <a:cubicBezTo>
                              <a:pt x="260348" y="219868"/>
                              <a:pt x="260559" y="221899"/>
                              <a:pt x="261141" y="223837"/>
                            </a:cubicBezTo>
                            <a:cubicBezTo>
                              <a:pt x="261755" y="225884"/>
                              <a:pt x="262729" y="227806"/>
                              <a:pt x="263523" y="229790"/>
                            </a:cubicBezTo>
                            <a:cubicBezTo>
                              <a:pt x="265892" y="246381"/>
                              <a:pt x="265976" y="242662"/>
                              <a:pt x="262332" y="269081"/>
                            </a:cubicBezTo>
                            <a:cubicBezTo>
                              <a:pt x="262136" y="270499"/>
                              <a:pt x="260591" y="271373"/>
                              <a:pt x="259951" y="272653"/>
                            </a:cubicBezTo>
                            <a:cubicBezTo>
                              <a:pt x="259390" y="273776"/>
                              <a:pt x="259383" y="275135"/>
                              <a:pt x="258760" y="276225"/>
                            </a:cubicBezTo>
                            <a:cubicBezTo>
                              <a:pt x="255571" y="281805"/>
                              <a:pt x="255944" y="280122"/>
                              <a:pt x="251616" y="283368"/>
                            </a:cubicBezTo>
                            <a:cubicBezTo>
                              <a:pt x="247996" y="286083"/>
                              <a:pt x="245102" y="290023"/>
                              <a:pt x="240901" y="291703"/>
                            </a:cubicBezTo>
                            <a:cubicBezTo>
                              <a:pt x="235218" y="293976"/>
                              <a:pt x="233921" y="294630"/>
                              <a:pt x="227804" y="296465"/>
                            </a:cubicBezTo>
                            <a:cubicBezTo>
                              <a:pt x="226236" y="296935"/>
                              <a:pt x="224629" y="297259"/>
                              <a:pt x="223041" y="297656"/>
                            </a:cubicBezTo>
                            <a:cubicBezTo>
                              <a:pt x="221057" y="298847"/>
                              <a:pt x="219237" y="300369"/>
                              <a:pt x="217088" y="301228"/>
                            </a:cubicBezTo>
                            <a:cubicBezTo>
                              <a:pt x="215209" y="301979"/>
                              <a:pt x="213110" y="301979"/>
                              <a:pt x="211135" y="302418"/>
                            </a:cubicBezTo>
                            <a:cubicBezTo>
                              <a:pt x="209538" y="302773"/>
                              <a:pt x="207970" y="303254"/>
                              <a:pt x="206373" y="303609"/>
                            </a:cubicBezTo>
                            <a:cubicBezTo>
                              <a:pt x="204398" y="304048"/>
                              <a:pt x="202383" y="304309"/>
                              <a:pt x="200420" y="304800"/>
                            </a:cubicBezTo>
                            <a:cubicBezTo>
                              <a:pt x="197617" y="305501"/>
                              <a:pt x="194873" y="306421"/>
                              <a:pt x="192085" y="307181"/>
                            </a:cubicBezTo>
                            <a:cubicBezTo>
                              <a:pt x="190506" y="307612"/>
                              <a:pt x="188945" y="308160"/>
                              <a:pt x="187323" y="308372"/>
                            </a:cubicBezTo>
                            <a:cubicBezTo>
                              <a:pt x="179804" y="309353"/>
                              <a:pt x="172242" y="309959"/>
                              <a:pt x="164701" y="310753"/>
                            </a:cubicBezTo>
                            <a:cubicBezTo>
                              <a:pt x="112484" y="307488"/>
                              <a:pt x="188304" y="312085"/>
                              <a:pt x="115885" y="308372"/>
                            </a:cubicBezTo>
                            <a:cubicBezTo>
                              <a:pt x="92736" y="307185"/>
                              <a:pt x="106550" y="307529"/>
                              <a:pt x="87310" y="305990"/>
                            </a:cubicBezTo>
                            <a:cubicBezTo>
                              <a:pt x="37934" y="302040"/>
                              <a:pt x="95336" y="307154"/>
                              <a:pt x="56354" y="303609"/>
                            </a:cubicBezTo>
                            <a:cubicBezTo>
                              <a:pt x="55041" y="303281"/>
                              <a:pt x="47495" y="303076"/>
                              <a:pt x="52782" y="298847"/>
                            </a:cubicBezTo>
                            <a:cubicBezTo>
                              <a:pt x="54060" y="297825"/>
                              <a:pt x="55971" y="298106"/>
                              <a:pt x="57545" y="297656"/>
                            </a:cubicBezTo>
                            <a:cubicBezTo>
                              <a:pt x="58751" y="297311"/>
                              <a:pt x="59899" y="296769"/>
                              <a:pt x="61116" y="296465"/>
                            </a:cubicBezTo>
                            <a:cubicBezTo>
                              <a:pt x="63080" y="295974"/>
                              <a:pt x="65106" y="295766"/>
                              <a:pt x="67070" y="295275"/>
                            </a:cubicBezTo>
                            <a:cubicBezTo>
                              <a:pt x="68287" y="294971"/>
                              <a:pt x="69435" y="294429"/>
                              <a:pt x="70641" y="294084"/>
                            </a:cubicBezTo>
                            <a:cubicBezTo>
                              <a:pt x="72215" y="293634"/>
                              <a:pt x="73893" y="293522"/>
                              <a:pt x="75404" y="292893"/>
                            </a:cubicBezTo>
                            <a:cubicBezTo>
                              <a:pt x="78681" y="291528"/>
                              <a:pt x="81485" y="288992"/>
                              <a:pt x="84929" y="288131"/>
                            </a:cubicBezTo>
                            <a:cubicBezTo>
                              <a:pt x="91654" y="286449"/>
                              <a:pt x="88087" y="287261"/>
                              <a:pt x="95645" y="285750"/>
                            </a:cubicBezTo>
                            <a:cubicBezTo>
                              <a:pt x="101089" y="280304"/>
                              <a:pt x="94217" y="286225"/>
                              <a:pt x="106360" y="282178"/>
                            </a:cubicBezTo>
                            <a:cubicBezTo>
                              <a:pt x="108555" y="281446"/>
                              <a:pt x="110118" y="279338"/>
                              <a:pt x="112313" y="278606"/>
                            </a:cubicBezTo>
                            <a:cubicBezTo>
                              <a:pt x="116153" y="277326"/>
                              <a:pt x="120251" y="277019"/>
                              <a:pt x="124220" y="276225"/>
                            </a:cubicBezTo>
                            <a:cubicBezTo>
                              <a:pt x="132134" y="272266"/>
                              <a:pt x="126022" y="275678"/>
                              <a:pt x="133745" y="270272"/>
                            </a:cubicBezTo>
                            <a:cubicBezTo>
                              <a:pt x="136089" y="268631"/>
                              <a:pt x="139171" y="267798"/>
                              <a:pt x="140888" y="265509"/>
                            </a:cubicBezTo>
                            <a:lnTo>
                              <a:pt x="144460" y="260747"/>
                            </a:lnTo>
                            <a:cubicBezTo>
                              <a:pt x="147365" y="249130"/>
                              <a:pt x="143818" y="263636"/>
                              <a:pt x="146841" y="250031"/>
                            </a:cubicBezTo>
                            <a:cubicBezTo>
                              <a:pt x="147196" y="248433"/>
                              <a:pt x="147635" y="246856"/>
                              <a:pt x="148032" y="245268"/>
                            </a:cubicBezTo>
                            <a:cubicBezTo>
                              <a:pt x="148429" y="240109"/>
                              <a:pt x="148732" y="234941"/>
                              <a:pt x="149223" y="229790"/>
                            </a:cubicBezTo>
                            <a:cubicBezTo>
                              <a:pt x="149526" y="226605"/>
                              <a:pt x="150413" y="223465"/>
                              <a:pt x="150413" y="220265"/>
                            </a:cubicBezTo>
                            <a:cubicBezTo>
                              <a:pt x="150413" y="202598"/>
                              <a:pt x="150053" y="206372"/>
                              <a:pt x="148032" y="195262"/>
                            </a:cubicBezTo>
                            <a:cubicBezTo>
                              <a:pt x="146845" y="188738"/>
                              <a:pt x="147433" y="186699"/>
                              <a:pt x="143270" y="180975"/>
                            </a:cubicBezTo>
                            <a:cubicBezTo>
                              <a:pt x="141619" y="178705"/>
                              <a:pt x="137316" y="175022"/>
                              <a:pt x="137316" y="175022"/>
                            </a:cubicBezTo>
                            <a:cubicBezTo>
                              <a:pt x="136919" y="173831"/>
                              <a:pt x="136896" y="172441"/>
                              <a:pt x="136126" y="171450"/>
                            </a:cubicBezTo>
                            <a:cubicBezTo>
                              <a:pt x="134059" y="168792"/>
                              <a:pt x="128982" y="164306"/>
                              <a:pt x="128982" y="164306"/>
                            </a:cubicBezTo>
                            <a:cubicBezTo>
                              <a:pt x="126892" y="155948"/>
                              <a:pt x="129607" y="162550"/>
                              <a:pt x="123029" y="155972"/>
                            </a:cubicBezTo>
                            <a:cubicBezTo>
                              <a:pt x="121626" y="154569"/>
                              <a:pt x="121045" y="152400"/>
                              <a:pt x="119457" y="151209"/>
                            </a:cubicBezTo>
                            <a:cubicBezTo>
                              <a:pt x="117747" y="149927"/>
                              <a:pt x="115416" y="149784"/>
                              <a:pt x="113504" y="148828"/>
                            </a:cubicBezTo>
                            <a:cubicBezTo>
                              <a:pt x="111434" y="147793"/>
                              <a:pt x="109378" y="146677"/>
                              <a:pt x="107551" y="145256"/>
                            </a:cubicBezTo>
                            <a:cubicBezTo>
                              <a:pt x="105779" y="143877"/>
                              <a:pt x="104713" y="141648"/>
                              <a:pt x="102788" y="140493"/>
                            </a:cubicBezTo>
                            <a:cubicBezTo>
                              <a:pt x="100636" y="139202"/>
                              <a:pt x="97890" y="139234"/>
                              <a:pt x="95645" y="138112"/>
                            </a:cubicBezTo>
                            <a:cubicBezTo>
                              <a:pt x="91109" y="135844"/>
                              <a:pt x="87524" y="133936"/>
                              <a:pt x="82548" y="132159"/>
                            </a:cubicBezTo>
                            <a:cubicBezTo>
                              <a:pt x="79827" y="131187"/>
                              <a:pt x="76981" y="130608"/>
                              <a:pt x="74213" y="129778"/>
                            </a:cubicBezTo>
                            <a:cubicBezTo>
                              <a:pt x="73011" y="129417"/>
                              <a:pt x="71879" y="128793"/>
                              <a:pt x="70641" y="128587"/>
                            </a:cubicBezTo>
                            <a:cubicBezTo>
                              <a:pt x="67096" y="127996"/>
                              <a:pt x="63492" y="127843"/>
                              <a:pt x="59926" y="127397"/>
                            </a:cubicBezTo>
                            <a:cubicBezTo>
                              <a:pt x="57141" y="127049"/>
                              <a:pt x="54373" y="126577"/>
                              <a:pt x="51591" y="126206"/>
                            </a:cubicBezTo>
                            <a:lnTo>
                              <a:pt x="42066" y="125015"/>
                            </a:lnTo>
                            <a:cubicBezTo>
                              <a:pt x="40876" y="124221"/>
                              <a:pt x="39883" y="122981"/>
                              <a:pt x="38495" y="122634"/>
                            </a:cubicBezTo>
                            <a:cubicBezTo>
                              <a:pt x="35008" y="121762"/>
                              <a:pt x="31324" y="122034"/>
                              <a:pt x="27779" y="121443"/>
                            </a:cubicBezTo>
                            <a:cubicBezTo>
                              <a:pt x="26541" y="121237"/>
                              <a:pt x="25398" y="120650"/>
                              <a:pt x="24207" y="120253"/>
                            </a:cubicBezTo>
                            <a:cubicBezTo>
                              <a:pt x="41646" y="116764"/>
                              <a:pt x="14008" y="122114"/>
                              <a:pt x="40876" y="117872"/>
                            </a:cubicBezTo>
                            <a:cubicBezTo>
                              <a:pt x="44874" y="117241"/>
                              <a:pt x="48856" y="116472"/>
                              <a:pt x="52782" y="115490"/>
                            </a:cubicBezTo>
                            <a:cubicBezTo>
                              <a:pt x="55217" y="114881"/>
                              <a:pt x="57545" y="113903"/>
                              <a:pt x="59926" y="113109"/>
                            </a:cubicBezTo>
                            <a:lnTo>
                              <a:pt x="63498" y="111918"/>
                            </a:lnTo>
                            <a:cubicBezTo>
                              <a:pt x="62307" y="111124"/>
                              <a:pt x="61271" y="110026"/>
                              <a:pt x="59926" y="109537"/>
                            </a:cubicBezTo>
                            <a:cubicBezTo>
                              <a:pt x="56850" y="108419"/>
                              <a:pt x="50401" y="107156"/>
                              <a:pt x="50401" y="107156"/>
                            </a:cubicBezTo>
                            <a:cubicBezTo>
                              <a:pt x="46632" y="104895"/>
                              <a:pt x="43675" y="102913"/>
                              <a:pt x="39685" y="101203"/>
                            </a:cubicBezTo>
                            <a:cubicBezTo>
                              <a:pt x="37289" y="100176"/>
                              <a:pt x="33774" y="99427"/>
                              <a:pt x="31351" y="98822"/>
                            </a:cubicBezTo>
                            <a:cubicBezTo>
                              <a:pt x="23331" y="90802"/>
                              <a:pt x="32611" y="98857"/>
                              <a:pt x="23016" y="94059"/>
                            </a:cubicBezTo>
                            <a:cubicBezTo>
                              <a:pt x="8612" y="86856"/>
                              <a:pt x="25600" y="92934"/>
                              <a:pt x="14682" y="89297"/>
                            </a:cubicBezTo>
                            <a:cubicBezTo>
                              <a:pt x="13491" y="87709"/>
                              <a:pt x="12263" y="86149"/>
                              <a:pt x="11110" y="84534"/>
                            </a:cubicBezTo>
                            <a:cubicBezTo>
                              <a:pt x="10278" y="83370"/>
                              <a:pt x="9846" y="81856"/>
                              <a:pt x="8729" y="80962"/>
                            </a:cubicBezTo>
                            <a:cubicBezTo>
                              <a:pt x="7749" y="80178"/>
                              <a:pt x="6348" y="80169"/>
                              <a:pt x="5157" y="79772"/>
                            </a:cubicBezTo>
                            <a:cubicBezTo>
                              <a:pt x="4760" y="78184"/>
                              <a:pt x="4541" y="76541"/>
                              <a:pt x="3966" y="75009"/>
                            </a:cubicBezTo>
                            <a:cubicBezTo>
                              <a:pt x="3343" y="73347"/>
                              <a:pt x="2146" y="71931"/>
                              <a:pt x="1585" y="70247"/>
                            </a:cubicBezTo>
                            <a:cubicBezTo>
                              <a:pt x="945" y="68327"/>
                              <a:pt x="792" y="66278"/>
                              <a:pt x="395" y="64293"/>
                            </a:cubicBezTo>
                            <a:cubicBezTo>
                              <a:pt x="509" y="61903"/>
                              <a:pt x="-1900" y="41566"/>
                              <a:pt x="3966" y="34528"/>
                            </a:cubicBezTo>
                            <a:cubicBezTo>
                              <a:pt x="4882" y="33429"/>
                              <a:pt x="6347" y="32941"/>
                              <a:pt x="7538" y="32147"/>
                            </a:cubicBezTo>
                            <a:cubicBezTo>
                              <a:pt x="8729" y="30162"/>
                              <a:pt x="9303" y="27639"/>
                              <a:pt x="11110" y="26193"/>
                            </a:cubicBezTo>
                            <a:cubicBezTo>
                              <a:pt x="14301" y="23640"/>
                              <a:pt x="20111" y="22455"/>
                              <a:pt x="24207" y="21431"/>
                            </a:cubicBezTo>
                            <a:cubicBezTo>
                              <a:pt x="25795" y="19843"/>
                              <a:pt x="26962" y="17672"/>
                              <a:pt x="28970" y="16668"/>
                            </a:cubicBezTo>
                            <a:cubicBezTo>
                              <a:pt x="31897" y="15204"/>
                              <a:pt x="35306" y="15023"/>
                              <a:pt x="38495" y="14287"/>
                            </a:cubicBezTo>
                            <a:cubicBezTo>
                              <a:pt x="47081" y="12306"/>
                              <a:pt x="55952" y="11686"/>
                              <a:pt x="64688" y="10715"/>
                            </a:cubicBezTo>
                            <a:cubicBezTo>
                              <a:pt x="66672" y="9921"/>
                              <a:pt x="68594" y="8948"/>
                              <a:pt x="70641" y="8334"/>
                            </a:cubicBezTo>
                            <a:cubicBezTo>
                              <a:pt x="72727" y="7708"/>
                              <a:pt x="82035" y="6237"/>
                              <a:pt x="83738" y="5953"/>
                            </a:cubicBezTo>
                            <a:cubicBezTo>
                              <a:pt x="86743" y="1447"/>
                              <a:pt x="85108" y="3393"/>
                              <a:pt x="88501" y="0"/>
                            </a:cubicBezTo>
                          </a:path>
                        </a:pathLst>
                      </a:cu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8" name="フリーフォーム: 図形 17">
                        <a:extLst>
                          <a:ext uri="{FF2B5EF4-FFF2-40B4-BE49-F238E27FC236}">
                            <a16:creationId xmlns:a16="http://schemas.microsoft.com/office/drawing/2014/main" id="{019DCED7-28AA-E577-CBA0-BD100416A1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56387" y="2320061"/>
                        <a:ext cx="158401" cy="219641"/>
                      </a:xfrm>
                      <a:custGeom>
                        <a:avLst/>
                        <a:gdLst>
                          <a:gd name="connsiteX0" fmla="*/ 125063 w 158401"/>
                          <a:gd name="connsiteY0" fmla="*/ 32614 h 219641"/>
                          <a:gd name="connsiteX1" fmla="*/ 120301 w 158401"/>
                          <a:gd name="connsiteY1" fmla="*/ 24280 h 219641"/>
                          <a:gd name="connsiteX2" fmla="*/ 115538 w 158401"/>
                          <a:gd name="connsiteY2" fmla="*/ 21898 h 219641"/>
                          <a:gd name="connsiteX3" fmla="*/ 111966 w 158401"/>
                          <a:gd name="connsiteY3" fmla="*/ 18327 h 219641"/>
                          <a:gd name="connsiteX4" fmla="*/ 110776 w 158401"/>
                          <a:gd name="connsiteY4" fmla="*/ 13564 h 219641"/>
                          <a:gd name="connsiteX5" fmla="*/ 103632 w 158401"/>
                          <a:gd name="connsiteY5" fmla="*/ 9992 h 219641"/>
                          <a:gd name="connsiteX6" fmla="*/ 101251 w 158401"/>
                          <a:gd name="connsiteY6" fmla="*/ 6420 h 219641"/>
                          <a:gd name="connsiteX7" fmla="*/ 77438 w 158401"/>
                          <a:gd name="connsiteY7" fmla="*/ 2848 h 219641"/>
                          <a:gd name="connsiteX8" fmla="*/ 40529 w 158401"/>
                          <a:gd name="connsiteY8" fmla="*/ 4039 h 219641"/>
                          <a:gd name="connsiteX9" fmla="*/ 36957 w 158401"/>
                          <a:gd name="connsiteY9" fmla="*/ 7611 h 219641"/>
                          <a:gd name="connsiteX10" fmla="*/ 31004 w 158401"/>
                          <a:gd name="connsiteY10" fmla="*/ 11183 h 219641"/>
                          <a:gd name="connsiteX11" fmla="*/ 20288 w 158401"/>
                          <a:gd name="connsiteY11" fmla="*/ 24280 h 219641"/>
                          <a:gd name="connsiteX12" fmla="*/ 15526 w 158401"/>
                          <a:gd name="connsiteY12" fmla="*/ 34995 h 219641"/>
                          <a:gd name="connsiteX13" fmla="*/ 11954 w 158401"/>
                          <a:gd name="connsiteY13" fmla="*/ 39758 h 219641"/>
                          <a:gd name="connsiteX14" fmla="*/ 10763 w 158401"/>
                          <a:gd name="connsiteY14" fmla="*/ 43330 h 219641"/>
                          <a:gd name="connsiteX15" fmla="*/ 8382 w 158401"/>
                          <a:gd name="connsiteY15" fmla="*/ 48092 h 219641"/>
                          <a:gd name="connsiteX16" fmla="*/ 7191 w 158401"/>
                          <a:gd name="connsiteY16" fmla="*/ 54045 h 219641"/>
                          <a:gd name="connsiteX17" fmla="*/ 4810 w 158401"/>
                          <a:gd name="connsiteY17" fmla="*/ 61189 h 219641"/>
                          <a:gd name="connsiteX18" fmla="*/ 1238 w 158401"/>
                          <a:gd name="connsiteY18" fmla="*/ 71905 h 219641"/>
                          <a:gd name="connsiteX19" fmla="*/ 2429 w 158401"/>
                          <a:gd name="connsiteY19" fmla="*/ 119530 h 219641"/>
                          <a:gd name="connsiteX20" fmla="*/ 4810 w 158401"/>
                          <a:gd name="connsiteY20" fmla="*/ 136198 h 219641"/>
                          <a:gd name="connsiteX21" fmla="*/ 9572 w 158401"/>
                          <a:gd name="connsiteY21" fmla="*/ 142152 h 219641"/>
                          <a:gd name="connsiteX22" fmla="*/ 10763 w 158401"/>
                          <a:gd name="connsiteY22" fmla="*/ 146914 h 219641"/>
                          <a:gd name="connsiteX23" fmla="*/ 14335 w 158401"/>
                          <a:gd name="connsiteY23" fmla="*/ 149295 h 219641"/>
                          <a:gd name="connsiteX24" fmla="*/ 16716 w 158401"/>
                          <a:gd name="connsiteY24" fmla="*/ 151677 h 219641"/>
                          <a:gd name="connsiteX25" fmla="*/ 19097 w 158401"/>
                          <a:gd name="connsiteY25" fmla="*/ 155248 h 219641"/>
                          <a:gd name="connsiteX26" fmla="*/ 26241 w 158401"/>
                          <a:gd name="connsiteY26" fmla="*/ 161202 h 219641"/>
                          <a:gd name="connsiteX27" fmla="*/ 28622 w 158401"/>
                          <a:gd name="connsiteY27" fmla="*/ 164773 h 219641"/>
                          <a:gd name="connsiteX28" fmla="*/ 33385 w 158401"/>
                          <a:gd name="connsiteY28" fmla="*/ 167155 h 219641"/>
                          <a:gd name="connsiteX29" fmla="*/ 36957 w 158401"/>
                          <a:gd name="connsiteY29" fmla="*/ 169536 h 219641"/>
                          <a:gd name="connsiteX30" fmla="*/ 40529 w 158401"/>
                          <a:gd name="connsiteY30" fmla="*/ 170727 h 219641"/>
                          <a:gd name="connsiteX31" fmla="*/ 45291 w 158401"/>
                          <a:gd name="connsiteY31" fmla="*/ 173108 h 219641"/>
                          <a:gd name="connsiteX32" fmla="*/ 46482 w 158401"/>
                          <a:gd name="connsiteY32" fmla="*/ 176680 h 219641"/>
                          <a:gd name="connsiteX33" fmla="*/ 52435 w 158401"/>
                          <a:gd name="connsiteY33" fmla="*/ 177870 h 219641"/>
                          <a:gd name="connsiteX34" fmla="*/ 56007 w 158401"/>
                          <a:gd name="connsiteY34" fmla="*/ 180252 h 219641"/>
                          <a:gd name="connsiteX35" fmla="*/ 61960 w 158401"/>
                          <a:gd name="connsiteY35" fmla="*/ 181442 h 219641"/>
                          <a:gd name="connsiteX36" fmla="*/ 63151 w 158401"/>
                          <a:gd name="connsiteY36" fmla="*/ 185014 h 219641"/>
                          <a:gd name="connsiteX37" fmla="*/ 66722 w 158401"/>
                          <a:gd name="connsiteY37" fmla="*/ 186205 h 219641"/>
                          <a:gd name="connsiteX38" fmla="*/ 78629 w 158401"/>
                          <a:gd name="connsiteY38" fmla="*/ 189777 h 219641"/>
                          <a:gd name="connsiteX39" fmla="*/ 91726 w 158401"/>
                          <a:gd name="connsiteY39" fmla="*/ 195730 h 219641"/>
                          <a:gd name="connsiteX40" fmla="*/ 97679 w 158401"/>
                          <a:gd name="connsiteY40" fmla="*/ 198111 h 219641"/>
                          <a:gd name="connsiteX41" fmla="*/ 104822 w 158401"/>
                          <a:gd name="connsiteY41" fmla="*/ 199302 h 219641"/>
                          <a:gd name="connsiteX42" fmla="*/ 110776 w 158401"/>
                          <a:gd name="connsiteY42" fmla="*/ 200492 h 219641"/>
                          <a:gd name="connsiteX43" fmla="*/ 115538 w 158401"/>
                          <a:gd name="connsiteY43" fmla="*/ 205255 h 219641"/>
                          <a:gd name="connsiteX44" fmla="*/ 121491 w 158401"/>
                          <a:gd name="connsiteY44" fmla="*/ 206445 h 219641"/>
                          <a:gd name="connsiteX45" fmla="*/ 125063 w 158401"/>
                          <a:gd name="connsiteY45" fmla="*/ 208827 h 219641"/>
                          <a:gd name="connsiteX46" fmla="*/ 132207 w 158401"/>
                          <a:gd name="connsiteY46" fmla="*/ 211208 h 219641"/>
                          <a:gd name="connsiteX47" fmla="*/ 134588 w 158401"/>
                          <a:gd name="connsiteY47" fmla="*/ 214780 h 219641"/>
                          <a:gd name="connsiteX48" fmla="*/ 142922 w 158401"/>
                          <a:gd name="connsiteY48" fmla="*/ 217161 h 219641"/>
                          <a:gd name="connsiteX49" fmla="*/ 150066 w 158401"/>
                          <a:gd name="connsiteY49" fmla="*/ 218352 h 219641"/>
                          <a:gd name="connsiteX50" fmla="*/ 153638 w 158401"/>
                          <a:gd name="connsiteY50" fmla="*/ 219542 h 219641"/>
                          <a:gd name="connsiteX51" fmla="*/ 158401 w 158401"/>
                          <a:gd name="connsiteY51" fmla="*/ 219542 h 2196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</a:cxnLst>
                        <a:rect l="l" t="t" r="r" b="b"/>
                        <a:pathLst>
                          <a:path w="158401" h="219641">
                            <a:moveTo>
                              <a:pt x="125063" y="32614"/>
                            </a:moveTo>
                            <a:cubicBezTo>
                              <a:pt x="123476" y="29836"/>
                              <a:pt x="122427" y="26671"/>
                              <a:pt x="120301" y="24280"/>
                            </a:cubicBezTo>
                            <a:cubicBezTo>
                              <a:pt x="119122" y="22953"/>
                              <a:pt x="116983" y="22930"/>
                              <a:pt x="115538" y="21898"/>
                            </a:cubicBezTo>
                            <a:cubicBezTo>
                              <a:pt x="114168" y="20919"/>
                              <a:pt x="113157" y="19517"/>
                              <a:pt x="111966" y="18327"/>
                            </a:cubicBezTo>
                            <a:cubicBezTo>
                              <a:pt x="111569" y="16739"/>
                              <a:pt x="111684" y="14926"/>
                              <a:pt x="110776" y="13564"/>
                            </a:cubicBezTo>
                            <a:cubicBezTo>
                              <a:pt x="109458" y="11587"/>
                              <a:pt x="105668" y="10671"/>
                              <a:pt x="103632" y="9992"/>
                            </a:cubicBezTo>
                            <a:cubicBezTo>
                              <a:pt x="102838" y="8801"/>
                              <a:pt x="102599" y="6901"/>
                              <a:pt x="101251" y="6420"/>
                            </a:cubicBezTo>
                            <a:cubicBezTo>
                              <a:pt x="98124" y="5303"/>
                              <a:pt x="82266" y="3452"/>
                              <a:pt x="77438" y="2848"/>
                            </a:cubicBezTo>
                            <a:cubicBezTo>
                              <a:pt x="64005" y="-1627"/>
                              <a:pt x="68831" y="-526"/>
                              <a:pt x="40529" y="4039"/>
                            </a:cubicBezTo>
                            <a:cubicBezTo>
                              <a:pt x="38867" y="4307"/>
                              <a:pt x="38304" y="6601"/>
                              <a:pt x="36957" y="7611"/>
                            </a:cubicBezTo>
                            <a:cubicBezTo>
                              <a:pt x="35106" y="9000"/>
                              <a:pt x="32988" y="9992"/>
                              <a:pt x="31004" y="11183"/>
                            </a:cubicBezTo>
                            <a:cubicBezTo>
                              <a:pt x="22079" y="26057"/>
                              <a:pt x="34337" y="6719"/>
                              <a:pt x="20288" y="24280"/>
                            </a:cubicBezTo>
                            <a:cubicBezTo>
                              <a:pt x="18288" y="26780"/>
                              <a:pt x="16957" y="32420"/>
                              <a:pt x="15526" y="34995"/>
                            </a:cubicBezTo>
                            <a:cubicBezTo>
                              <a:pt x="14562" y="36730"/>
                              <a:pt x="13145" y="38170"/>
                              <a:pt x="11954" y="39758"/>
                            </a:cubicBezTo>
                            <a:cubicBezTo>
                              <a:pt x="11557" y="40949"/>
                              <a:pt x="11257" y="42176"/>
                              <a:pt x="10763" y="43330"/>
                            </a:cubicBezTo>
                            <a:cubicBezTo>
                              <a:pt x="10064" y="44961"/>
                              <a:pt x="8943" y="46408"/>
                              <a:pt x="8382" y="48092"/>
                            </a:cubicBezTo>
                            <a:cubicBezTo>
                              <a:pt x="7742" y="50012"/>
                              <a:pt x="7723" y="52093"/>
                              <a:pt x="7191" y="54045"/>
                            </a:cubicBezTo>
                            <a:cubicBezTo>
                              <a:pt x="6531" y="56467"/>
                              <a:pt x="5419" y="58754"/>
                              <a:pt x="4810" y="61189"/>
                            </a:cubicBezTo>
                            <a:cubicBezTo>
                              <a:pt x="2244" y="71455"/>
                              <a:pt x="5634" y="65310"/>
                              <a:pt x="1238" y="71905"/>
                            </a:cubicBezTo>
                            <a:cubicBezTo>
                              <a:pt x="-612" y="97800"/>
                              <a:pt x="-526" y="85057"/>
                              <a:pt x="2429" y="119530"/>
                            </a:cubicBezTo>
                            <a:cubicBezTo>
                              <a:pt x="2552" y="120964"/>
                              <a:pt x="3641" y="133080"/>
                              <a:pt x="4810" y="136198"/>
                            </a:cubicBezTo>
                            <a:cubicBezTo>
                              <a:pt x="5711" y="138601"/>
                              <a:pt x="7829" y="140408"/>
                              <a:pt x="9572" y="142152"/>
                            </a:cubicBezTo>
                            <a:cubicBezTo>
                              <a:pt x="9969" y="143739"/>
                              <a:pt x="9855" y="145553"/>
                              <a:pt x="10763" y="146914"/>
                            </a:cubicBezTo>
                            <a:cubicBezTo>
                              <a:pt x="11557" y="148105"/>
                              <a:pt x="13218" y="148401"/>
                              <a:pt x="14335" y="149295"/>
                            </a:cubicBezTo>
                            <a:cubicBezTo>
                              <a:pt x="15212" y="149996"/>
                              <a:pt x="16015" y="150800"/>
                              <a:pt x="16716" y="151677"/>
                            </a:cubicBezTo>
                            <a:cubicBezTo>
                              <a:pt x="17610" y="152794"/>
                              <a:pt x="18181" y="154149"/>
                              <a:pt x="19097" y="155248"/>
                            </a:cubicBezTo>
                            <a:cubicBezTo>
                              <a:pt x="21962" y="158686"/>
                              <a:pt x="22729" y="158860"/>
                              <a:pt x="26241" y="161202"/>
                            </a:cubicBezTo>
                            <a:cubicBezTo>
                              <a:pt x="27035" y="162392"/>
                              <a:pt x="27523" y="163857"/>
                              <a:pt x="28622" y="164773"/>
                            </a:cubicBezTo>
                            <a:cubicBezTo>
                              <a:pt x="29986" y="165909"/>
                              <a:pt x="31844" y="166274"/>
                              <a:pt x="33385" y="167155"/>
                            </a:cubicBezTo>
                            <a:cubicBezTo>
                              <a:pt x="34627" y="167865"/>
                              <a:pt x="35677" y="168896"/>
                              <a:pt x="36957" y="169536"/>
                            </a:cubicBezTo>
                            <a:cubicBezTo>
                              <a:pt x="38080" y="170097"/>
                              <a:pt x="39375" y="170233"/>
                              <a:pt x="40529" y="170727"/>
                            </a:cubicBezTo>
                            <a:cubicBezTo>
                              <a:pt x="42160" y="171426"/>
                              <a:pt x="43704" y="172314"/>
                              <a:pt x="45291" y="173108"/>
                            </a:cubicBezTo>
                            <a:cubicBezTo>
                              <a:pt x="45688" y="174299"/>
                              <a:pt x="45438" y="175984"/>
                              <a:pt x="46482" y="176680"/>
                            </a:cubicBezTo>
                            <a:cubicBezTo>
                              <a:pt x="48166" y="177802"/>
                              <a:pt x="50540" y="177159"/>
                              <a:pt x="52435" y="177870"/>
                            </a:cubicBezTo>
                            <a:cubicBezTo>
                              <a:pt x="53775" y="178373"/>
                              <a:pt x="54667" y="179749"/>
                              <a:pt x="56007" y="180252"/>
                            </a:cubicBezTo>
                            <a:cubicBezTo>
                              <a:pt x="57902" y="180963"/>
                              <a:pt x="59976" y="181045"/>
                              <a:pt x="61960" y="181442"/>
                            </a:cubicBezTo>
                            <a:cubicBezTo>
                              <a:pt x="62357" y="182633"/>
                              <a:pt x="62264" y="184126"/>
                              <a:pt x="63151" y="185014"/>
                            </a:cubicBezTo>
                            <a:cubicBezTo>
                              <a:pt x="64038" y="185901"/>
                              <a:pt x="65515" y="185860"/>
                              <a:pt x="66722" y="186205"/>
                            </a:cubicBezTo>
                            <a:cubicBezTo>
                              <a:pt x="70719" y="187347"/>
                              <a:pt x="74844" y="187885"/>
                              <a:pt x="78629" y="189777"/>
                            </a:cubicBezTo>
                            <a:cubicBezTo>
                              <a:pt x="95809" y="198366"/>
                              <a:pt x="82477" y="192261"/>
                              <a:pt x="91726" y="195730"/>
                            </a:cubicBezTo>
                            <a:cubicBezTo>
                              <a:pt x="93727" y="196480"/>
                              <a:pt x="95617" y="197549"/>
                              <a:pt x="97679" y="198111"/>
                            </a:cubicBezTo>
                            <a:cubicBezTo>
                              <a:pt x="100008" y="198746"/>
                              <a:pt x="102447" y="198870"/>
                              <a:pt x="104822" y="199302"/>
                            </a:cubicBezTo>
                            <a:cubicBezTo>
                              <a:pt x="106813" y="199664"/>
                              <a:pt x="108791" y="200095"/>
                              <a:pt x="110776" y="200492"/>
                            </a:cubicBezTo>
                            <a:cubicBezTo>
                              <a:pt x="112363" y="202080"/>
                              <a:pt x="113575" y="204165"/>
                              <a:pt x="115538" y="205255"/>
                            </a:cubicBezTo>
                            <a:cubicBezTo>
                              <a:pt x="117307" y="206238"/>
                              <a:pt x="119596" y="205734"/>
                              <a:pt x="121491" y="206445"/>
                            </a:cubicBezTo>
                            <a:cubicBezTo>
                              <a:pt x="122831" y="206948"/>
                              <a:pt x="123755" y="208246"/>
                              <a:pt x="125063" y="208827"/>
                            </a:cubicBezTo>
                            <a:cubicBezTo>
                              <a:pt x="127357" y="209847"/>
                              <a:pt x="132207" y="211208"/>
                              <a:pt x="132207" y="211208"/>
                            </a:cubicBezTo>
                            <a:cubicBezTo>
                              <a:pt x="133001" y="212399"/>
                              <a:pt x="133471" y="213886"/>
                              <a:pt x="134588" y="214780"/>
                            </a:cubicBezTo>
                            <a:cubicBezTo>
                              <a:pt x="135342" y="215383"/>
                              <a:pt x="142640" y="217105"/>
                              <a:pt x="142922" y="217161"/>
                            </a:cubicBezTo>
                            <a:cubicBezTo>
                              <a:pt x="145289" y="217635"/>
                              <a:pt x="147709" y="217828"/>
                              <a:pt x="150066" y="218352"/>
                            </a:cubicBezTo>
                            <a:cubicBezTo>
                              <a:pt x="151291" y="218624"/>
                              <a:pt x="152396" y="219365"/>
                              <a:pt x="153638" y="219542"/>
                            </a:cubicBezTo>
                            <a:cubicBezTo>
                              <a:pt x="155210" y="219766"/>
                              <a:pt x="156813" y="219542"/>
                              <a:pt x="158401" y="219542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9" name="フリーフォーム: 図形 18">
                        <a:extLst>
                          <a:ext uri="{FF2B5EF4-FFF2-40B4-BE49-F238E27FC236}">
                            <a16:creationId xmlns:a16="http://schemas.microsoft.com/office/drawing/2014/main" id="{129DEECD-66DF-3EB3-8534-108E812CC6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74294" y="2580084"/>
                        <a:ext cx="180975" cy="225296"/>
                      </a:xfrm>
                      <a:custGeom>
                        <a:avLst/>
                        <a:gdLst>
                          <a:gd name="connsiteX0" fmla="*/ 128587 w 180975"/>
                          <a:gd name="connsiteY0" fmla="*/ 5954 h 225296"/>
                          <a:gd name="connsiteX1" fmla="*/ 121444 w 180975"/>
                          <a:gd name="connsiteY1" fmla="*/ 3572 h 225296"/>
                          <a:gd name="connsiteX2" fmla="*/ 96440 w 180975"/>
                          <a:gd name="connsiteY2" fmla="*/ 1191 h 225296"/>
                          <a:gd name="connsiteX3" fmla="*/ 69056 w 180975"/>
                          <a:gd name="connsiteY3" fmla="*/ 0 h 225296"/>
                          <a:gd name="connsiteX4" fmla="*/ 36909 w 180975"/>
                          <a:gd name="connsiteY4" fmla="*/ 1191 h 225296"/>
                          <a:gd name="connsiteX5" fmla="*/ 28575 w 180975"/>
                          <a:gd name="connsiteY5" fmla="*/ 2382 h 225296"/>
                          <a:gd name="connsiteX6" fmla="*/ 23812 w 180975"/>
                          <a:gd name="connsiteY6" fmla="*/ 7144 h 225296"/>
                          <a:gd name="connsiteX7" fmla="*/ 20240 w 180975"/>
                          <a:gd name="connsiteY7" fmla="*/ 8335 h 225296"/>
                          <a:gd name="connsiteX8" fmla="*/ 15478 w 180975"/>
                          <a:gd name="connsiteY8" fmla="*/ 16669 h 225296"/>
                          <a:gd name="connsiteX9" fmla="*/ 9525 w 180975"/>
                          <a:gd name="connsiteY9" fmla="*/ 26194 h 225296"/>
                          <a:gd name="connsiteX10" fmla="*/ 7144 w 180975"/>
                          <a:gd name="connsiteY10" fmla="*/ 35719 h 225296"/>
                          <a:gd name="connsiteX11" fmla="*/ 4762 w 180975"/>
                          <a:gd name="connsiteY11" fmla="*/ 42863 h 225296"/>
                          <a:gd name="connsiteX12" fmla="*/ 3572 w 180975"/>
                          <a:gd name="connsiteY12" fmla="*/ 51197 h 225296"/>
                          <a:gd name="connsiteX13" fmla="*/ 1190 w 180975"/>
                          <a:gd name="connsiteY13" fmla="*/ 55960 h 225296"/>
                          <a:gd name="connsiteX14" fmla="*/ 0 w 180975"/>
                          <a:gd name="connsiteY14" fmla="*/ 60722 h 225296"/>
                          <a:gd name="connsiteX15" fmla="*/ 2381 w 180975"/>
                          <a:gd name="connsiteY15" fmla="*/ 105966 h 225296"/>
                          <a:gd name="connsiteX16" fmla="*/ 3572 w 180975"/>
                          <a:gd name="connsiteY16" fmla="*/ 115491 h 225296"/>
                          <a:gd name="connsiteX17" fmla="*/ 11906 w 180975"/>
                          <a:gd name="connsiteY17" fmla="*/ 130969 h 225296"/>
                          <a:gd name="connsiteX18" fmla="*/ 21431 w 180975"/>
                          <a:gd name="connsiteY18" fmla="*/ 145257 h 225296"/>
                          <a:gd name="connsiteX19" fmla="*/ 23812 w 180975"/>
                          <a:gd name="connsiteY19" fmla="*/ 148829 h 225296"/>
                          <a:gd name="connsiteX20" fmla="*/ 27384 w 180975"/>
                          <a:gd name="connsiteY20" fmla="*/ 154782 h 225296"/>
                          <a:gd name="connsiteX21" fmla="*/ 32147 w 180975"/>
                          <a:gd name="connsiteY21" fmla="*/ 158354 h 225296"/>
                          <a:gd name="connsiteX22" fmla="*/ 40481 w 180975"/>
                          <a:gd name="connsiteY22" fmla="*/ 167879 h 225296"/>
                          <a:gd name="connsiteX23" fmla="*/ 44053 w 180975"/>
                          <a:gd name="connsiteY23" fmla="*/ 171450 h 225296"/>
                          <a:gd name="connsiteX24" fmla="*/ 46434 w 180975"/>
                          <a:gd name="connsiteY24" fmla="*/ 175022 h 225296"/>
                          <a:gd name="connsiteX25" fmla="*/ 50006 w 180975"/>
                          <a:gd name="connsiteY25" fmla="*/ 176213 h 225296"/>
                          <a:gd name="connsiteX26" fmla="*/ 63103 w 180975"/>
                          <a:gd name="connsiteY26" fmla="*/ 188119 h 225296"/>
                          <a:gd name="connsiteX27" fmla="*/ 70247 w 180975"/>
                          <a:gd name="connsiteY27" fmla="*/ 194072 h 225296"/>
                          <a:gd name="connsiteX28" fmla="*/ 80962 w 180975"/>
                          <a:gd name="connsiteY28" fmla="*/ 202407 h 225296"/>
                          <a:gd name="connsiteX29" fmla="*/ 84534 w 180975"/>
                          <a:gd name="connsiteY29" fmla="*/ 203597 h 225296"/>
                          <a:gd name="connsiteX30" fmla="*/ 92869 w 180975"/>
                          <a:gd name="connsiteY30" fmla="*/ 207169 h 225296"/>
                          <a:gd name="connsiteX31" fmla="*/ 98822 w 180975"/>
                          <a:gd name="connsiteY31" fmla="*/ 208360 h 225296"/>
                          <a:gd name="connsiteX32" fmla="*/ 110728 w 180975"/>
                          <a:gd name="connsiteY32" fmla="*/ 210741 h 225296"/>
                          <a:gd name="connsiteX33" fmla="*/ 116681 w 180975"/>
                          <a:gd name="connsiteY33" fmla="*/ 213122 h 225296"/>
                          <a:gd name="connsiteX34" fmla="*/ 121444 w 180975"/>
                          <a:gd name="connsiteY34" fmla="*/ 215504 h 225296"/>
                          <a:gd name="connsiteX35" fmla="*/ 129778 w 180975"/>
                          <a:gd name="connsiteY35" fmla="*/ 216694 h 225296"/>
                          <a:gd name="connsiteX36" fmla="*/ 133350 w 180975"/>
                          <a:gd name="connsiteY36" fmla="*/ 217885 h 225296"/>
                          <a:gd name="connsiteX37" fmla="*/ 145256 w 180975"/>
                          <a:gd name="connsiteY37" fmla="*/ 220266 h 225296"/>
                          <a:gd name="connsiteX38" fmla="*/ 153590 w 180975"/>
                          <a:gd name="connsiteY38" fmla="*/ 223838 h 225296"/>
                          <a:gd name="connsiteX39" fmla="*/ 180975 w 180975"/>
                          <a:gd name="connsiteY39" fmla="*/ 225029 h 2252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</a:cxnLst>
                        <a:rect l="l" t="t" r="r" b="b"/>
                        <a:pathLst>
                          <a:path w="180975" h="225296">
                            <a:moveTo>
                              <a:pt x="128587" y="5954"/>
                            </a:moveTo>
                            <a:cubicBezTo>
                              <a:pt x="126206" y="5160"/>
                              <a:pt x="123879" y="4181"/>
                              <a:pt x="121444" y="3572"/>
                            </a:cubicBezTo>
                            <a:cubicBezTo>
                              <a:pt x="114506" y="1837"/>
                              <a:pt x="101653" y="1465"/>
                              <a:pt x="96440" y="1191"/>
                            </a:cubicBezTo>
                            <a:lnTo>
                              <a:pt x="69056" y="0"/>
                            </a:lnTo>
                            <a:cubicBezTo>
                              <a:pt x="58340" y="397"/>
                              <a:pt x="47614" y="561"/>
                              <a:pt x="36909" y="1191"/>
                            </a:cubicBezTo>
                            <a:cubicBezTo>
                              <a:pt x="34108" y="1356"/>
                              <a:pt x="31130" y="1221"/>
                              <a:pt x="28575" y="2382"/>
                            </a:cubicBezTo>
                            <a:cubicBezTo>
                              <a:pt x="26531" y="3311"/>
                              <a:pt x="25639" y="5839"/>
                              <a:pt x="23812" y="7144"/>
                            </a:cubicBezTo>
                            <a:cubicBezTo>
                              <a:pt x="22791" y="7873"/>
                              <a:pt x="21431" y="7938"/>
                              <a:pt x="20240" y="8335"/>
                            </a:cubicBezTo>
                            <a:cubicBezTo>
                              <a:pt x="14197" y="14380"/>
                              <a:pt x="18356" y="8995"/>
                              <a:pt x="15478" y="16669"/>
                            </a:cubicBezTo>
                            <a:cubicBezTo>
                              <a:pt x="13843" y="21030"/>
                              <a:pt x="12337" y="22445"/>
                              <a:pt x="9525" y="26194"/>
                            </a:cubicBezTo>
                            <a:cubicBezTo>
                              <a:pt x="5911" y="37033"/>
                              <a:pt x="11454" y="19914"/>
                              <a:pt x="7144" y="35719"/>
                            </a:cubicBezTo>
                            <a:cubicBezTo>
                              <a:pt x="6484" y="38141"/>
                              <a:pt x="5556" y="40482"/>
                              <a:pt x="4762" y="42863"/>
                            </a:cubicBezTo>
                            <a:cubicBezTo>
                              <a:pt x="4365" y="45641"/>
                              <a:pt x="4310" y="48490"/>
                              <a:pt x="3572" y="51197"/>
                            </a:cubicBezTo>
                            <a:cubicBezTo>
                              <a:pt x="3105" y="52910"/>
                              <a:pt x="1813" y="54298"/>
                              <a:pt x="1190" y="55960"/>
                            </a:cubicBezTo>
                            <a:cubicBezTo>
                              <a:pt x="615" y="57492"/>
                              <a:pt x="397" y="59135"/>
                              <a:pt x="0" y="60722"/>
                            </a:cubicBezTo>
                            <a:cubicBezTo>
                              <a:pt x="794" y="75803"/>
                              <a:pt x="1398" y="90896"/>
                              <a:pt x="2381" y="105966"/>
                            </a:cubicBezTo>
                            <a:cubicBezTo>
                              <a:pt x="2589" y="109159"/>
                              <a:pt x="3000" y="112343"/>
                              <a:pt x="3572" y="115491"/>
                            </a:cubicBezTo>
                            <a:cubicBezTo>
                              <a:pt x="4532" y="120773"/>
                              <a:pt x="10358" y="127873"/>
                              <a:pt x="11906" y="130969"/>
                            </a:cubicBezTo>
                            <a:cubicBezTo>
                              <a:pt x="17287" y="141733"/>
                              <a:pt x="10483" y="128832"/>
                              <a:pt x="21431" y="145257"/>
                            </a:cubicBezTo>
                            <a:cubicBezTo>
                              <a:pt x="22225" y="146448"/>
                              <a:pt x="23054" y="147616"/>
                              <a:pt x="23812" y="148829"/>
                            </a:cubicBezTo>
                            <a:cubicBezTo>
                              <a:pt x="25038" y="150791"/>
                              <a:pt x="25860" y="153040"/>
                              <a:pt x="27384" y="154782"/>
                            </a:cubicBezTo>
                            <a:cubicBezTo>
                              <a:pt x="28691" y="156275"/>
                              <a:pt x="30559" y="157163"/>
                              <a:pt x="32147" y="158354"/>
                            </a:cubicBezTo>
                            <a:cubicBezTo>
                              <a:pt x="36006" y="166071"/>
                              <a:pt x="32654" y="161031"/>
                              <a:pt x="40481" y="167879"/>
                            </a:cubicBezTo>
                            <a:cubicBezTo>
                              <a:pt x="41748" y="168988"/>
                              <a:pt x="42975" y="170157"/>
                              <a:pt x="44053" y="171450"/>
                            </a:cubicBezTo>
                            <a:cubicBezTo>
                              <a:pt x="44969" y="172549"/>
                              <a:pt x="45317" y="174128"/>
                              <a:pt x="46434" y="175022"/>
                            </a:cubicBezTo>
                            <a:cubicBezTo>
                              <a:pt x="47414" y="175806"/>
                              <a:pt x="48815" y="175816"/>
                              <a:pt x="50006" y="176213"/>
                            </a:cubicBezTo>
                            <a:cubicBezTo>
                              <a:pt x="60543" y="186750"/>
                              <a:pt x="55795" y="183248"/>
                              <a:pt x="63103" y="188119"/>
                            </a:cubicBezTo>
                            <a:cubicBezTo>
                              <a:pt x="71743" y="199640"/>
                              <a:pt x="62063" y="188616"/>
                              <a:pt x="70247" y="194072"/>
                            </a:cubicBezTo>
                            <a:cubicBezTo>
                              <a:pt x="74012" y="196582"/>
                              <a:pt x="76669" y="200977"/>
                              <a:pt x="80962" y="202407"/>
                            </a:cubicBezTo>
                            <a:cubicBezTo>
                              <a:pt x="82153" y="202804"/>
                              <a:pt x="83380" y="203103"/>
                              <a:pt x="84534" y="203597"/>
                            </a:cubicBezTo>
                            <a:cubicBezTo>
                              <a:pt x="89315" y="205646"/>
                              <a:pt x="88394" y="206050"/>
                              <a:pt x="92869" y="207169"/>
                            </a:cubicBezTo>
                            <a:cubicBezTo>
                              <a:pt x="94832" y="207660"/>
                              <a:pt x="96847" y="207921"/>
                              <a:pt x="98822" y="208360"/>
                            </a:cubicBezTo>
                            <a:cubicBezTo>
                              <a:pt x="109470" y="210726"/>
                              <a:pt x="96741" y="208409"/>
                              <a:pt x="110728" y="210741"/>
                            </a:cubicBezTo>
                            <a:cubicBezTo>
                              <a:pt x="112712" y="211535"/>
                              <a:pt x="114728" y="212254"/>
                              <a:pt x="116681" y="213122"/>
                            </a:cubicBezTo>
                            <a:cubicBezTo>
                              <a:pt x="118303" y="213843"/>
                              <a:pt x="119731" y="215037"/>
                              <a:pt x="121444" y="215504"/>
                            </a:cubicBezTo>
                            <a:cubicBezTo>
                              <a:pt x="124151" y="216242"/>
                              <a:pt x="127000" y="216297"/>
                              <a:pt x="129778" y="216694"/>
                            </a:cubicBezTo>
                            <a:cubicBezTo>
                              <a:pt x="130969" y="217091"/>
                              <a:pt x="132127" y="217603"/>
                              <a:pt x="133350" y="217885"/>
                            </a:cubicBezTo>
                            <a:cubicBezTo>
                              <a:pt x="137294" y="218795"/>
                              <a:pt x="145256" y="220266"/>
                              <a:pt x="145256" y="220266"/>
                            </a:cubicBezTo>
                            <a:cubicBezTo>
                              <a:pt x="148163" y="221719"/>
                              <a:pt x="150441" y="223138"/>
                              <a:pt x="153590" y="223838"/>
                            </a:cubicBezTo>
                            <a:cubicBezTo>
                              <a:pt x="163938" y="226139"/>
                              <a:pt x="167964" y="225029"/>
                              <a:pt x="180975" y="225029"/>
                            </a:cubicBezTo>
                          </a:path>
                        </a:pathLst>
                      </a:cu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  <p:sp>
                  <p:nvSpPr>
                    <p:cNvPr id="14" name="フリーフォーム: 図形 13">
                      <a:extLst>
                        <a:ext uri="{FF2B5EF4-FFF2-40B4-BE49-F238E27FC236}">
                          <a16:creationId xmlns:a16="http://schemas.microsoft.com/office/drawing/2014/main" id="{A903E0D9-4AD5-DC43-294D-AD391019E8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63827" y="1547037"/>
                      <a:ext cx="545187" cy="1069573"/>
                    </a:xfrm>
                    <a:custGeom>
                      <a:avLst/>
                      <a:gdLst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261938 w 479822"/>
                        <a:gd name="connsiteY19" fmla="*/ 597694 h 1035844"/>
                        <a:gd name="connsiteX20" fmla="*/ 305991 w 479822"/>
                        <a:gd name="connsiteY20" fmla="*/ 52149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54806 w 479822"/>
                        <a:gd name="connsiteY23" fmla="*/ 422672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261938 w 479822"/>
                        <a:gd name="connsiteY19" fmla="*/ 597694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54806 w 479822"/>
                        <a:gd name="connsiteY23" fmla="*/ 422672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54806 w 479822"/>
                        <a:gd name="connsiteY23" fmla="*/ 422672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414201 w 479822"/>
                        <a:gd name="connsiteY25" fmla="*/ 337195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9960 w 479822"/>
                        <a:gd name="connsiteY24" fmla="*/ 427127 h 1035844"/>
                        <a:gd name="connsiteX25" fmla="*/ 414201 w 479822"/>
                        <a:gd name="connsiteY25" fmla="*/ 337195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39361 w 479822"/>
                        <a:gd name="connsiteY13" fmla="*/ 1015669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9960 w 479822"/>
                        <a:gd name="connsiteY24" fmla="*/ 427127 h 1035844"/>
                        <a:gd name="connsiteX25" fmla="*/ 414201 w 479822"/>
                        <a:gd name="connsiteY25" fmla="*/ 337195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21819"/>
                        <a:gd name="connsiteX1" fmla="*/ 70247 w 479822"/>
                        <a:gd name="connsiteY1" fmla="*/ 79772 h 1021819"/>
                        <a:gd name="connsiteX2" fmla="*/ 88106 w 479822"/>
                        <a:gd name="connsiteY2" fmla="*/ 242888 h 1021819"/>
                        <a:gd name="connsiteX3" fmla="*/ 80963 w 479822"/>
                        <a:gd name="connsiteY3" fmla="*/ 310753 h 1021819"/>
                        <a:gd name="connsiteX4" fmla="*/ 26194 w 479822"/>
                        <a:gd name="connsiteY4" fmla="*/ 304800 h 1021819"/>
                        <a:gd name="connsiteX5" fmla="*/ 1191 w 479822"/>
                        <a:gd name="connsiteY5" fmla="*/ 383381 h 1021819"/>
                        <a:gd name="connsiteX6" fmla="*/ 120253 w 479822"/>
                        <a:gd name="connsiteY6" fmla="*/ 481013 h 1021819"/>
                        <a:gd name="connsiteX7" fmla="*/ 97631 w 479822"/>
                        <a:gd name="connsiteY7" fmla="*/ 565547 h 1021819"/>
                        <a:gd name="connsiteX8" fmla="*/ 0 w 479822"/>
                        <a:gd name="connsiteY8" fmla="*/ 594122 h 1021819"/>
                        <a:gd name="connsiteX9" fmla="*/ 78581 w 479822"/>
                        <a:gd name="connsiteY9" fmla="*/ 684609 h 1021819"/>
                        <a:gd name="connsiteX10" fmla="*/ 170260 w 479822"/>
                        <a:gd name="connsiteY10" fmla="*/ 742950 h 1021819"/>
                        <a:gd name="connsiteX11" fmla="*/ 167878 w 479822"/>
                        <a:gd name="connsiteY11" fmla="*/ 781050 h 1021819"/>
                        <a:gd name="connsiteX12" fmla="*/ 239316 w 479822"/>
                        <a:gd name="connsiteY12" fmla="*/ 887016 h 1021819"/>
                        <a:gd name="connsiteX13" fmla="*/ 239361 w 479822"/>
                        <a:gd name="connsiteY13" fmla="*/ 1015669 h 1021819"/>
                        <a:gd name="connsiteX14" fmla="*/ 271176 w 479822"/>
                        <a:gd name="connsiteY14" fmla="*/ 1021819 h 1021819"/>
                        <a:gd name="connsiteX15" fmla="*/ 292894 w 479822"/>
                        <a:gd name="connsiteY15" fmla="*/ 925116 h 1021819"/>
                        <a:gd name="connsiteX16" fmla="*/ 352425 w 479822"/>
                        <a:gd name="connsiteY16" fmla="*/ 852488 h 1021819"/>
                        <a:gd name="connsiteX17" fmla="*/ 360760 w 479822"/>
                        <a:gd name="connsiteY17" fmla="*/ 795338 h 1021819"/>
                        <a:gd name="connsiteX18" fmla="*/ 271463 w 479822"/>
                        <a:gd name="connsiteY18" fmla="*/ 669131 h 1021819"/>
                        <a:gd name="connsiteX19" fmla="*/ 334241 w 479822"/>
                        <a:gd name="connsiteY19" fmla="*/ 603537 h 1021819"/>
                        <a:gd name="connsiteX20" fmla="*/ 364672 w 479822"/>
                        <a:gd name="connsiteY20" fmla="*/ 575254 h 1021819"/>
                        <a:gd name="connsiteX21" fmla="*/ 262366 w 479822"/>
                        <a:gd name="connsiteY21" fmla="*/ 465315 h 1021819"/>
                        <a:gd name="connsiteX22" fmla="*/ 293803 w 479822"/>
                        <a:gd name="connsiteY22" fmla="*/ 432394 h 1021819"/>
                        <a:gd name="connsiteX23" fmla="*/ 364236 w 479822"/>
                        <a:gd name="connsiteY23" fmla="*/ 451889 h 1021819"/>
                        <a:gd name="connsiteX24" fmla="*/ 439960 w 479822"/>
                        <a:gd name="connsiteY24" fmla="*/ 427127 h 1021819"/>
                        <a:gd name="connsiteX25" fmla="*/ 414201 w 479822"/>
                        <a:gd name="connsiteY25" fmla="*/ 337195 h 1021819"/>
                        <a:gd name="connsiteX26" fmla="*/ 341710 w 479822"/>
                        <a:gd name="connsiteY26" fmla="*/ 227409 h 1021819"/>
                        <a:gd name="connsiteX27" fmla="*/ 448866 w 479822"/>
                        <a:gd name="connsiteY27" fmla="*/ 154781 h 1021819"/>
                        <a:gd name="connsiteX28" fmla="*/ 479822 w 479822"/>
                        <a:gd name="connsiteY28" fmla="*/ 70247 h 1021819"/>
                        <a:gd name="connsiteX29" fmla="*/ 472678 w 479822"/>
                        <a:gd name="connsiteY29" fmla="*/ 59531 h 1021819"/>
                        <a:gd name="connsiteX30" fmla="*/ 377428 w 479822"/>
                        <a:gd name="connsiteY30" fmla="*/ 3572 h 1021819"/>
                        <a:gd name="connsiteX31" fmla="*/ 363141 w 479822"/>
                        <a:gd name="connsiteY31" fmla="*/ 0 h 1021819"/>
                        <a:gd name="connsiteX32" fmla="*/ 161925 w 479822"/>
                        <a:gd name="connsiteY32" fmla="*/ 9525 h 1021819"/>
                        <a:gd name="connsiteX0" fmla="*/ 161925 w 479822"/>
                        <a:gd name="connsiteY0" fmla="*/ 9525 h 1021819"/>
                        <a:gd name="connsiteX1" fmla="*/ 70247 w 479822"/>
                        <a:gd name="connsiteY1" fmla="*/ 79772 h 1021819"/>
                        <a:gd name="connsiteX2" fmla="*/ 88106 w 479822"/>
                        <a:gd name="connsiteY2" fmla="*/ 242888 h 1021819"/>
                        <a:gd name="connsiteX3" fmla="*/ 80963 w 479822"/>
                        <a:gd name="connsiteY3" fmla="*/ 310753 h 1021819"/>
                        <a:gd name="connsiteX4" fmla="*/ 26194 w 479822"/>
                        <a:gd name="connsiteY4" fmla="*/ 304800 h 1021819"/>
                        <a:gd name="connsiteX5" fmla="*/ 1191 w 479822"/>
                        <a:gd name="connsiteY5" fmla="*/ 383381 h 1021819"/>
                        <a:gd name="connsiteX6" fmla="*/ 120253 w 479822"/>
                        <a:gd name="connsiteY6" fmla="*/ 481013 h 1021819"/>
                        <a:gd name="connsiteX7" fmla="*/ 97631 w 479822"/>
                        <a:gd name="connsiteY7" fmla="*/ 565547 h 1021819"/>
                        <a:gd name="connsiteX8" fmla="*/ 0 w 479822"/>
                        <a:gd name="connsiteY8" fmla="*/ 594122 h 1021819"/>
                        <a:gd name="connsiteX9" fmla="*/ 78581 w 479822"/>
                        <a:gd name="connsiteY9" fmla="*/ 684609 h 1021819"/>
                        <a:gd name="connsiteX10" fmla="*/ 170260 w 479822"/>
                        <a:gd name="connsiteY10" fmla="*/ 742950 h 1021819"/>
                        <a:gd name="connsiteX11" fmla="*/ 167878 w 479822"/>
                        <a:gd name="connsiteY11" fmla="*/ 781050 h 1021819"/>
                        <a:gd name="connsiteX12" fmla="*/ 239316 w 479822"/>
                        <a:gd name="connsiteY12" fmla="*/ 887016 h 1021819"/>
                        <a:gd name="connsiteX13" fmla="*/ 239361 w 479822"/>
                        <a:gd name="connsiteY13" fmla="*/ 1015669 h 1021819"/>
                        <a:gd name="connsiteX14" fmla="*/ 271176 w 479822"/>
                        <a:gd name="connsiteY14" fmla="*/ 1021819 h 1021819"/>
                        <a:gd name="connsiteX15" fmla="*/ 298133 w 479822"/>
                        <a:gd name="connsiteY15" fmla="*/ 984719 h 1021819"/>
                        <a:gd name="connsiteX16" fmla="*/ 352425 w 479822"/>
                        <a:gd name="connsiteY16" fmla="*/ 852488 h 1021819"/>
                        <a:gd name="connsiteX17" fmla="*/ 360760 w 479822"/>
                        <a:gd name="connsiteY17" fmla="*/ 795338 h 1021819"/>
                        <a:gd name="connsiteX18" fmla="*/ 271463 w 479822"/>
                        <a:gd name="connsiteY18" fmla="*/ 669131 h 1021819"/>
                        <a:gd name="connsiteX19" fmla="*/ 334241 w 479822"/>
                        <a:gd name="connsiteY19" fmla="*/ 603537 h 1021819"/>
                        <a:gd name="connsiteX20" fmla="*/ 364672 w 479822"/>
                        <a:gd name="connsiteY20" fmla="*/ 575254 h 1021819"/>
                        <a:gd name="connsiteX21" fmla="*/ 262366 w 479822"/>
                        <a:gd name="connsiteY21" fmla="*/ 465315 h 1021819"/>
                        <a:gd name="connsiteX22" fmla="*/ 293803 w 479822"/>
                        <a:gd name="connsiteY22" fmla="*/ 432394 h 1021819"/>
                        <a:gd name="connsiteX23" fmla="*/ 364236 w 479822"/>
                        <a:gd name="connsiteY23" fmla="*/ 451889 h 1021819"/>
                        <a:gd name="connsiteX24" fmla="*/ 439960 w 479822"/>
                        <a:gd name="connsiteY24" fmla="*/ 427127 h 1021819"/>
                        <a:gd name="connsiteX25" fmla="*/ 414201 w 479822"/>
                        <a:gd name="connsiteY25" fmla="*/ 337195 h 1021819"/>
                        <a:gd name="connsiteX26" fmla="*/ 341710 w 479822"/>
                        <a:gd name="connsiteY26" fmla="*/ 227409 h 1021819"/>
                        <a:gd name="connsiteX27" fmla="*/ 448866 w 479822"/>
                        <a:gd name="connsiteY27" fmla="*/ 154781 h 1021819"/>
                        <a:gd name="connsiteX28" fmla="*/ 479822 w 479822"/>
                        <a:gd name="connsiteY28" fmla="*/ 70247 h 1021819"/>
                        <a:gd name="connsiteX29" fmla="*/ 472678 w 479822"/>
                        <a:gd name="connsiteY29" fmla="*/ 59531 h 1021819"/>
                        <a:gd name="connsiteX30" fmla="*/ 377428 w 479822"/>
                        <a:gd name="connsiteY30" fmla="*/ 3572 h 1021819"/>
                        <a:gd name="connsiteX31" fmla="*/ 363141 w 479822"/>
                        <a:gd name="connsiteY31" fmla="*/ 0 h 1021819"/>
                        <a:gd name="connsiteX32" fmla="*/ 161925 w 479822"/>
                        <a:gd name="connsiteY32" fmla="*/ 9525 h 1021819"/>
                        <a:gd name="connsiteX0" fmla="*/ 161925 w 479822"/>
                        <a:gd name="connsiteY0" fmla="*/ 9525 h 1021819"/>
                        <a:gd name="connsiteX1" fmla="*/ 70247 w 479822"/>
                        <a:gd name="connsiteY1" fmla="*/ 79772 h 1021819"/>
                        <a:gd name="connsiteX2" fmla="*/ 88106 w 479822"/>
                        <a:gd name="connsiteY2" fmla="*/ 242888 h 1021819"/>
                        <a:gd name="connsiteX3" fmla="*/ 80963 w 479822"/>
                        <a:gd name="connsiteY3" fmla="*/ 310753 h 1021819"/>
                        <a:gd name="connsiteX4" fmla="*/ 26194 w 479822"/>
                        <a:gd name="connsiteY4" fmla="*/ 304800 h 1021819"/>
                        <a:gd name="connsiteX5" fmla="*/ 1191 w 479822"/>
                        <a:gd name="connsiteY5" fmla="*/ 383381 h 1021819"/>
                        <a:gd name="connsiteX6" fmla="*/ 120253 w 479822"/>
                        <a:gd name="connsiteY6" fmla="*/ 481013 h 1021819"/>
                        <a:gd name="connsiteX7" fmla="*/ 97631 w 479822"/>
                        <a:gd name="connsiteY7" fmla="*/ 565547 h 1021819"/>
                        <a:gd name="connsiteX8" fmla="*/ 0 w 479822"/>
                        <a:gd name="connsiteY8" fmla="*/ 594122 h 1021819"/>
                        <a:gd name="connsiteX9" fmla="*/ 78581 w 479822"/>
                        <a:gd name="connsiteY9" fmla="*/ 684609 h 1021819"/>
                        <a:gd name="connsiteX10" fmla="*/ 170260 w 479822"/>
                        <a:gd name="connsiteY10" fmla="*/ 742950 h 1021819"/>
                        <a:gd name="connsiteX11" fmla="*/ 167878 w 479822"/>
                        <a:gd name="connsiteY11" fmla="*/ 781050 h 1021819"/>
                        <a:gd name="connsiteX12" fmla="*/ 239316 w 479822"/>
                        <a:gd name="connsiteY12" fmla="*/ 887016 h 1021819"/>
                        <a:gd name="connsiteX13" fmla="*/ 239361 w 479822"/>
                        <a:gd name="connsiteY13" fmla="*/ 1015669 h 1021819"/>
                        <a:gd name="connsiteX14" fmla="*/ 271176 w 479822"/>
                        <a:gd name="connsiteY14" fmla="*/ 1021819 h 1021819"/>
                        <a:gd name="connsiteX15" fmla="*/ 300229 w 479822"/>
                        <a:gd name="connsiteY15" fmla="*/ 1010431 h 1021819"/>
                        <a:gd name="connsiteX16" fmla="*/ 352425 w 479822"/>
                        <a:gd name="connsiteY16" fmla="*/ 852488 h 1021819"/>
                        <a:gd name="connsiteX17" fmla="*/ 360760 w 479822"/>
                        <a:gd name="connsiteY17" fmla="*/ 795338 h 1021819"/>
                        <a:gd name="connsiteX18" fmla="*/ 271463 w 479822"/>
                        <a:gd name="connsiteY18" fmla="*/ 669131 h 1021819"/>
                        <a:gd name="connsiteX19" fmla="*/ 334241 w 479822"/>
                        <a:gd name="connsiteY19" fmla="*/ 603537 h 1021819"/>
                        <a:gd name="connsiteX20" fmla="*/ 364672 w 479822"/>
                        <a:gd name="connsiteY20" fmla="*/ 575254 h 1021819"/>
                        <a:gd name="connsiteX21" fmla="*/ 262366 w 479822"/>
                        <a:gd name="connsiteY21" fmla="*/ 465315 h 1021819"/>
                        <a:gd name="connsiteX22" fmla="*/ 293803 w 479822"/>
                        <a:gd name="connsiteY22" fmla="*/ 432394 h 1021819"/>
                        <a:gd name="connsiteX23" fmla="*/ 364236 w 479822"/>
                        <a:gd name="connsiteY23" fmla="*/ 451889 h 1021819"/>
                        <a:gd name="connsiteX24" fmla="*/ 439960 w 479822"/>
                        <a:gd name="connsiteY24" fmla="*/ 427127 h 1021819"/>
                        <a:gd name="connsiteX25" fmla="*/ 414201 w 479822"/>
                        <a:gd name="connsiteY25" fmla="*/ 337195 h 1021819"/>
                        <a:gd name="connsiteX26" fmla="*/ 341710 w 479822"/>
                        <a:gd name="connsiteY26" fmla="*/ 227409 h 1021819"/>
                        <a:gd name="connsiteX27" fmla="*/ 448866 w 479822"/>
                        <a:gd name="connsiteY27" fmla="*/ 154781 h 1021819"/>
                        <a:gd name="connsiteX28" fmla="*/ 479822 w 479822"/>
                        <a:gd name="connsiteY28" fmla="*/ 70247 h 1021819"/>
                        <a:gd name="connsiteX29" fmla="*/ 472678 w 479822"/>
                        <a:gd name="connsiteY29" fmla="*/ 59531 h 1021819"/>
                        <a:gd name="connsiteX30" fmla="*/ 377428 w 479822"/>
                        <a:gd name="connsiteY30" fmla="*/ 3572 h 1021819"/>
                        <a:gd name="connsiteX31" fmla="*/ 363141 w 479822"/>
                        <a:gd name="connsiteY31" fmla="*/ 0 h 1021819"/>
                        <a:gd name="connsiteX32" fmla="*/ 161925 w 479822"/>
                        <a:gd name="connsiteY32" fmla="*/ 9525 h 1021819"/>
                        <a:gd name="connsiteX0" fmla="*/ 161925 w 479822"/>
                        <a:gd name="connsiteY0" fmla="*/ 9525 h 1027356"/>
                        <a:gd name="connsiteX1" fmla="*/ 70247 w 479822"/>
                        <a:gd name="connsiteY1" fmla="*/ 79772 h 1027356"/>
                        <a:gd name="connsiteX2" fmla="*/ 88106 w 479822"/>
                        <a:gd name="connsiteY2" fmla="*/ 242888 h 1027356"/>
                        <a:gd name="connsiteX3" fmla="*/ 80963 w 479822"/>
                        <a:gd name="connsiteY3" fmla="*/ 310753 h 1027356"/>
                        <a:gd name="connsiteX4" fmla="*/ 26194 w 479822"/>
                        <a:gd name="connsiteY4" fmla="*/ 304800 h 1027356"/>
                        <a:gd name="connsiteX5" fmla="*/ 1191 w 479822"/>
                        <a:gd name="connsiteY5" fmla="*/ 383381 h 1027356"/>
                        <a:gd name="connsiteX6" fmla="*/ 120253 w 479822"/>
                        <a:gd name="connsiteY6" fmla="*/ 481013 h 1027356"/>
                        <a:gd name="connsiteX7" fmla="*/ 97631 w 479822"/>
                        <a:gd name="connsiteY7" fmla="*/ 565547 h 1027356"/>
                        <a:gd name="connsiteX8" fmla="*/ 0 w 479822"/>
                        <a:gd name="connsiteY8" fmla="*/ 594122 h 1027356"/>
                        <a:gd name="connsiteX9" fmla="*/ 78581 w 479822"/>
                        <a:gd name="connsiteY9" fmla="*/ 684609 h 1027356"/>
                        <a:gd name="connsiteX10" fmla="*/ 170260 w 479822"/>
                        <a:gd name="connsiteY10" fmla="*/ 742950 h 1027356"/>
                        <a:gd name="connsiteX11" fmla="*/ 167878 w 479822"/>
                        <a:gd name="connsiteY11" fmla="*/ 781050 h 1027356"/>
                        <a:gd name="connsiteX12" fmla="*/ 239316 w 479822"/>
                        <a:gd name="connsiteY12" fmla="*/ 887016 h 1027356"/>
                        <a:gd name="connsiteX13" fmla="*/ 206877 w 479822"/>
                        <a:gd name="connsiteY13" fmla="*/ 1027356 h 1027356"/>
                        <a:gd name="connsiteX14" fmla="*/ 271176 w 479822"/>
                        <a:gd name="connsiteY14" fmla="*/ 1021819 h 1027356"/>
                        <a:gd name="connsiteX15" fmla="*/ 300229 w 479822"/>
                        <a:gd name="connsiteY15" fmla="*/ 1010431 h 1027356"/>
                        <a:gd name="connsiteX16" fmla="*/ 352425 w 479822"/>
                        <a:gd name="connsiteY16" fmla="*/ 852488 h 1027356"/>
                        <a:gd name="connsiteX17" fmla="*/ 360760 w 479822"/>
                        <a:gd name="connsiteY17" fmla="*/ 795338 h 1027356"/>
                        <a:gd name="connsiteX18" fmla="*/ 271463 w 479822"/>
                        <a:gd name="connsiteY18" fmla="*/ 669131 h 1027356"/>
                        <a:gd name="connsiteX19" fmla="*/ 334241 w 479822"/>
                        <a:gd name="connsiteY19" fmla="*/ 603537 h 1027356"/>
                        <a:gd name="connsiteX20" fmla="*/ 364672 w 479822"/>
                        <a:gd name="connsiteY20" fmla="*/ 575254 h 1027356"/>
                        <a:gd name="connsiteX21" fmla="*/ 262366 w 479822"/>
                        <a:gd name="connsiteY21" fmla="*/ 465315 h 1027356"/>
                        <a:gd name="connsiteX22" fmla="*/ 293803 w 479822"/>
                        <a:gd name="connsiteY22" fmla="*/ 432394 h 1027356"/>
                        <a:gd name="connsiteX23" fmla="*/ 364236 w 479822"/>
                        <a:gd name="connsiteY23" fmla="*/ 451889 h 1027356"/>
                        <a:gd name="connsiteX24" fmla="*/ 439960 w 479822"/>
                        <a:gd name="connsiteY24" fmla="*/ 427127 h 1027356"/>
                        <a:gd name="connsiteX25" fmla="*/ 414201 w 479822"/>
                        <a:gd name="connsiteY25" fmla="*/ 337195 h 1027356"/>
                        <a:gd name="connsiteX26" fmla="*/ 341710 w 479822"/>
                        <a:gd name="connsiteY26" fmla="*/ 227409 h 1027356"/>
                        <a:gd name="connsiteX27" fmla="*/ 448866 w 479822"/>
                        <a:gd name="connsiteY27" fmla="*/ 154781 h 1027356"/>
                        <a:gd name="connsiteX28" fmla="*/ 479822 w 479822"/>
                        <a:gd name="connsiteY28" fmla="*/ 70247 h 1027356"/>
                        <a:gd name="connsiteX29" fmla="*/ 472678 w 479822"/>
                        <a:gd name="connsiteY29" fmla="*/ 59531 h 1027356"/>
                        <a:gd name="connsiteX30" fmla="*/ 377428 w 479822"/>
                        <a:gd name="connsiteY30" fmla="*/ 3572 h 1027356"/>
                        <a:gd name="connsiteX31" fmla="*/ 363141 w 479822"/>
                        <a:gd name="connsiteY31" fmla="*/ 0 h 1027356"/>
                        <a:gd name="connsiteX32" fmla="*/ 161925 w 479822"/>
                        <a:gd name="connsiteY32" fmla="*/ 9525 h 1027356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70260 w 479822"/>
                        <a:gd name="connsiteY10" fmla="*/ 742950 h 1049867"/>
                        <a:gd name="connsiteX11" fmla="*/ 167878 w 479822"/>
                        <a:gd name="connsiteY11" fmla="*/ 781050 h 1049867"/>
                        <a:gd name="connsiteX12" fmla="*/ 239316 w 479822"/>
                        <a:gd name="connsiteY12" fmla="*/ 887016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70260 w 479822"/>
                        <a:gd name="connsiteY10" fmla="*/ 742950 h 1049867"/>
                        <a:gd name="connsiteX11" fmla="*/ 167878 w 479822"/>
                        <a:gd name="connsiteY11" fmla="*/ 78105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70260 w 479822"/>
                        <a:gd name="connsiteY10" fmla="*/ 742950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68821 w 479822"/>
                        <a:gd name="connsiteY19" fmla="*/ 625742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13619 w 479822"/>
                        <a:gd name="connsiteY4" fmla="*/ 307138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68821 w 479822"/>
                        <a:gd name="connsiteY19" fmla="*/ 625742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44287 w 479822"/>
                        <a:gd name="connsiteY3" fmla="*/ 276861 h 1049867"/>
                        <a:gd name="connsiteX4" fmla="*/ 13619 w 479822"/>
                        <a:gd name="connsiteY4" fmla="*/ 307138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68821 w 479822"/>
                        <a:gd name="connsiteY19" fmla="*/ 625742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479822" h="1049867">
                          <a:moveTo>
                            <a:pt x="161925" y="9525"/>
                          </a:moveTo>
                          <a:lnTo>
                            <a:pt x="70247" y="79772"/>
                          </a:lnTo>
                          <a:lnTo>
                            <a:pt x="88106" y="242888"/>
                          </a:lnTo>
                          <a:lnTo>
                            <a:pt x="44287" y="276861"/>
                          </a:lnTo>
                          <a:lnTo>
                            <a:pt x="13619" y="307138"/>
                          </a:lnTo>
                          <a:lnTo>
                            <a:pt x="1191" y="383381"/>
                          </a:lnTo>
                          <a:lnTo>
                            <a:pt x="120253" y="481013"/>
                          </a:lnTo>
                          <a:lnTo>
                            <a:pt x="32662" y="515293"/>
                          </a:lnTo>
                          <a:lnTo>
                            <a:pt x="0" y="594122"/>
                          </a:lnTo>
                          <a:lnTo>
                            <a:pt x="78581" y="684609"/>
                          </a:lnTo>
                          <a:lnTo>
                            <a:pt x="130440" y="747625"/>
                          </a:lnTo>
                          <a:lnTo>
                            <a:pt x="135394" y="806760"/>
                          </a:lnTo>
                          <a:lnTo>
                            <a:pt x="229884" y="888184"/>
                          </a:lnTo>
                          <a:cubicBezTo>
                            <a:pt x="229899" y="931068"/>
                            <a:pt x="206862" y="984472"/>
                            <a:pt x="206877" y="1027356"/>
                          </a:cubicBezTo>
                          <a:lnTo>
                            <a:pt x="272224" y="1049867"/>
                          </a:lnTo>
                          <a:lnTo>
                            <a:pt x="300229" y="1010431"/>
                          </a:lnTo>
                          <a:lnTo>
                            <a:pt x="367095" y="852488"/>
                          </a:lnTo>
                          <a:cubicBezTo>
                            <a:pt x="366730" y="831101"/>
                            <a:pt x="366364" y="809713"/>
                            <a:pt x="365999" y="788326"/>
                          </a:cubicBezTo>
                          <a:lnTo>
                            <a:pt x="271463" y="669131"/>
                          </a:lnTo>
                          <a:lnTo>
                            <a:pt x="368821" y="625742"/>
                          </a:lnTo>
                          <a:lnTo>
                            <a:pt x="375151" y="550712"/>
                          </a:lnTo>
                          <a:lnTo>
                            <a:pt x="262366" y="465315"/>
                          </a:lnTo>
                          <a:lnTo>
                            <a:pt x="293803" y="432394"/>
                          </a:lnTo>
                          <a:lnTo>
                            <a:pt x="364236" y="451889"/>
                          </a:lnTo>
                          <a:lnTo>
                            <a:pt x="439960" y="427127"/>
                          </a:lnTo>
                          <a:lnTo>
                            <a:pt x="414201" y="337195"/>
                          </a:lnTo>
                          <a:lnTo>
                            <a:pt x="341710" y="227409"/>
                          </a:lnTo>
                          <a:lnTo>
                            <a:pt x="448866" y="154781"/>
                          </a:lnTo>
                          <a:lnTo>
                            <a:pt x="479822" y="70247"/>
                          </a:lnTo>
                          <a:lnTo>
                            <a:pt x="472678" y="59531"/>
                          </a:lnTo>
                          <a:lnTo>
                            <a:pt x="377428" y="3572"/>
                          </a:lnTo>
                          <a:cubicBezTo>
                            <a:pt x="365488" y="919"/>
                            <a:pt x="370184" y="2348"/>
                            <a:pt x="363141" y="0"/>
                          </a:cubicBezTo>
                          <a:lnTo>
                            <a:pt x="161925" y="9525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1">
                            <a:lumMod val="9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9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9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  <a:ln>
                      <a:noFill/>
                    </a:ln>
                    <a:effectLst>
                      <a:softEdge rad="508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</p:grpSp>
            <p:grpSp>
              <p:nvGrpSpPr>
                <p:cNvPr id="148" name="グループ化 147">
                  <a:extLst>
                    <a:ext uri="{FF2B5EF4-FFF2-40B4-BE49-F238E27FC236}">
                      <a16:creationId xmlns:a16="http://schemas.microsoft.com/office/drawing/2014/main" id="{7F671B88-E2C6-7885-1390-5372278E9C12}"/>
                    </a:ext>
                  </a:extLst>
                </p:cNvPr>
                <p:cNvGrpSpPr/>
                <p:nvPr/>
              </p:nvGrpSpPr>
              <p:grpSpPr>
                <a:xfrm>
                  <a:off x="8086424" y="3900085"/>
                  <a:ext cx="1398323" cy="1579720"/>
                  <a:chOff x="4978616" y="2064082"/>
                  <a:chExt cx="2997429" cy="3386271"/>
                </a:xfrm>
              </p:grpSpPr>
              <p:pic>
                <p:nvPicPr>
                  <p:cNvPr id="144" name="図 143">
                    <a:extLst>
                      <a:ext uri="{FF2B5EF4-FFF2-40B4-BE49-F238E27FC236}">
                        <a16:creationId xmlns:a16="http://schemas.microsoft.com/office/drawing/2014/main" id="{0C54E6AA-236F-D338-9D23-8B6A55057D8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78616" y="2064082"/>
                    <a:ext cx="2997429" cy="3386271"/>
                  </a:xfrm>
                  <a:prstGeom prst="rect">
                    <a:avLst/>
                  </a:prstGeom>
                </p:spPr>
              </p:pic>
              <p:grpSp>
                <p:nvGrpSpPr>
                  <p:cNvPr id="147" name="グループ化 146">
                    <a:extLst>
                      <a:ext uri="{FF2B5EF4-FFF2-40B4-BE49-F238E27FC236}">
                        <a16:creationId xmlns:a16="http://schemas.microsoft.com/office/drawing/2014/main" id="{F37004D8-3F2B-E3AB-52BF-88EFF8C26688}"/>
                      </a:ext>
                    </a:extLst>
                  </p:cNvPr>
                  <p:cNvGrpSpPr/>
                  <p:nvPr/>
                </p:nvGrpSpPr>
                <p:grpSpPr>
                  <a:xfrm rot="20496047">
                    <a:off x="5274507" y="3136852"/>
                    <a:ext cx="404513" cy="579443"/>
                    <a:chOff x="5385048" y="3292474"/>
                    <a:chExt cx="171552" cy="245740"/>
                  </a:xfrm>
                </p:grpSpPr>
                <p:sp>
                  <p:nvSpPr>
                    <p:cNvPr id="145" name="楕円 144">
                      <a:extLst>
                        <a:ext uri="{FF2B5EF4-FFF2-40B4-BE49-F238E27FC236}">
                          <a16:creationId xmlns:a16="http://schemas.microsoft.com/office/drawing/2014/main" id="{787A7E30-E05F-157A-955A-749202C184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85048" y="3292474"/>
                      <a:ext cx="171552" cy="24574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sz="1100" dirty="0"/>
                    </a:p>
                  </p:txBody>
                </p:sp>
                <p:sp>
                  <p:nvSpPr>
                    <p:cNvPr id="146" name="正方形/長方形 145">
                      <a:extLst>
                        <a:ext uri="{FF2B5EF4-FFF2-40B4-BE49-F238E27FC236}">
                          <a16:creationId xmlns:a16="http://schemas.microsoft.com/office/drawing/2014/main" id="{F0F0D11C-88B0-4751-4535-CEFC9D059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01314" y="3347410"/>
                      <a:ext cx="114369" cy="12494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bIns="0" rtlCol="0" anchor="ctr"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＜</a:t>
                      </a:r>
                    </a:p>
                  </p:txBody>
                </p:sp>
              </p:grpSp>
            </p:grpSp>
          </p:grp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9AF4632F-150F-08A6-8671-B962FE96C2C7}"/>
                  </a:ext>
                </a:extLst>
              </p:cNvPr>
              <p:cNvSpPr/>
              <p:nvPr/>
            </p:nvSpPr>
            <p:spPr>
              <a:xfrm>
                <a:off x="6664787" y="4876780"/>
                <a:ext cx="160421" cy="12437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381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53" name="フリーフォーム: 図形 152">
              <a:extLst>
                <a:ext uri="{FF2B5EF4-FFF2-40B4-BE49-F238E27FC236}">
                  <a16:creationId xmlns:a16="http://schemas.microsoft.com/office/drawing/2014/main" id="{4BD067F2-B32A-0A3C-B4B0-4D4A3217EC8D}"/>
                </a:ext>
              </a:extLst>
            </p:cNvPr>
            <p:cNvSpPr/>
            <p:nvPr/>
          </p:nvSpPr>
          <p:spPr>
            <a:xfrm>
              <a:off x="7995694" y="4879524"/>
              <a:ext cx="36931" cy="564161"/>
            </a:xfrm>
            <a:custGeom>
              <a:avLst/>
              <a:gdLst>
                <a:gd name="connsiteX0" fmla="*/ 3579 w 36931"/>
                <a:gd name="connsiteY0" fmla="*/ 0 h 423863"/>
                <a:gd name="connsiteX1" fmla="*/ 36916 w 36931"/>
                <a:gd name="connsiteY1" fmla="*/ 65485 h 423863"/>
                <a:gd name="connsiteX2" fmla="*/ 7 w 36931"/>
                <a:gd name="connsiteY2" fmla="*/ 113110 h 423863"/>
                <a:gd name="connsiteX3" fmla="*/ 33345 w 36931"/>
                <a:gd name="connsiteY3" fmla="*/ 166688 h 423863"/>
                <a:gd name="connsiteX4" fmla="*/ 2388 w 36931"/>
                <a:gd name="connsiteY4" fmla="*/ 213122 h 423863"/>
                <a:gd name="connsiteX5" fmla="*/ 35726 w 36931"/>
                <a:gd name="connsiteY5" fmla="*/ 270272 h 423863"/>
                <a:gd name="connsiteX6" fmla="*/ 7 w 36931"/>
                <a:gd name="connsiteY6" fmla="*/ 328613 h 423863"/>
                <a:gd name="connsiteX7" fmla="*/ 34535 w 36931"/>
                <a:gd name="connsiteY7" fmla="*/ 377428 h 423863"/>
                <a:gd name="connsiteX8" fmla="*/ 7 w 36931"/>
                <a:gd name="connsiteY8" fmla="*/ 423863 h 42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31" h="423863">
                  <a:moveTo>
                    <a:pt x="3579" y="0"/>
                  </a:moveTo>
                  <a:cubicBezTo>
                    <a:pt x="20545" y="23316"/>
                    <a:pt x="37511" y="46633"/>
                    <a:pt x="36916" y="65485"/>
                  </a:cubicBezTo>
                  <a:cubicBezTo>
                    <a:pt x="36321" y="84337"/>
                    <a:pt x="602" y="96243"/>
                    <a:pt x="7" y="113110"/>
                  </a:cubicBezTo>
                  <a:cubicBezTo>
                    <a:pt x="-588" y="129977"/>
                    <a:pt x="32948" y="150019"/>
                    <a:pt x="33345" y="166688"/>
                  </a:cubicBezTo>
                  <a:cubicBezTo>
                    <a:pt x="33742" y="183357"/>
                    <a:pt x="1991" y="195858"/>
                    <a:pt x="2388" y="213122"/>
                  </a:cubicBezTo>
                  <a:cubicBezTo>
                    <a:pt x="2785" y="230386"/>
                    <a:pt x="36123" y="251024"/>
                    <a:pt x="35726" y="270272"/>
                  </a:cubicBezTo>
                  <a:cubicBezTo>
                    <a:pt x="35329" y="289520"/>
                    <a:pt x="205" y="310754"/>
                    <a:pt x="7" y="328613"/>
                  </a:cubicBezTo>
                  <a:cubicBezTo>
                    <a:pt x="-192" y="346472"/>
                    <a:pt x="34535" y="361553"/>
                    <a:pt x="34535" y="377428"/>
                  </a:cubicBezTo>
                  <a:cubicBezTo>
                    <a:pt x="34535" y="393303"/>
                    <a:pt x="17271" y="408583"/>
                    <a:pt x="7" y="423863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4" name="フリーフォーム: 図形 153">
              <a:extLst>
                <a:ext uri="{FF2B5EF4-FFF2-40B4-BE49-F238E27FC236}">
                  <a16:creationId xmlns:a16="http://schemas.microsoft.com/office/drawing/2014/main" id="{AD9C9919-153B-9BAD-792A-71ECBBC03D0A}"/>
                </a:ext>
              </a:extLst>
            </p:cNvPr>
            <p:cNvSpPr/>
            <p:nvPr/>
          </p:nvSpPr>
          <p:spPr>
            <a:xfrm>
              <a:off x="6680324" y="4481804"/>
              <a:ext cx="36919" cy="411957"/>
            </a:xfrm>
            <a:custGeom>
              <a:avLst/>
              <a:gdLst>
                <a:gd name="connsiteX0" fmla="*/ 32147 w 36919"/>
                <a:gd name="connsiteY0" fmla="*/ 0 h 411957"/>
                <a:gd name="connsiteX1" fmla="*/ 5953 w 36919"/>
                <a:gd name="connsiteY1" fmla="*/ 44054 h 411957"/>
                <a:gd name="connsiteX2" fmla="*/ 29766 w 36919"/>
                <a:gd name="connsiteY2" fmla="*/ 107157 h 411957"/>
                <a:gd name="connsiteX3" fmla="*/ 8334 w 36919"/>
                <a:gd name="connsiteY3" fmla="*/ 164307 h 411957"/>
                <a:gd name="connsiteX4" fmla="*/ 36909 w 36919"/>
                <a:gd name="connsiteY4" fmla="*/ 215504 h 411957"/>
                <a:gd name="connsiteX5" fmla="*/ 11906 w 36919"/>
                <a:gd name="connsiteY5" fmla="*/ 263129 h 411957"/>
                <a:gd name="connsiteX6" fmla="*/ 29766 w 36919"/>
                <a:gd name="connsiteY6" fmla="*/ 313135 h 411957"/>
                <a:gd name="connsiteX7" fmla="*/ 0 w 36919"/>
                <a:gd name="connsiteY7" fmla="*/ 364332 h 411957"/>
                <a:gd name="connsiteX8" fmla="*/ 29766 w 36919"/>
                <a:gd name="connsiteY8" fmla="*/ 411957 h 41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19" h="411957">
                  <a:moveTo>
                    <a:pt x="32147" y="0"/>
                  </a:moveTo>
                  <a:cubicBezTo>
                    <a:pt x="19248" y="13097"/>
                    <a:pt x="6350" y="26195"/>
                    <a:pt x="5953" y="44054"/>
                  </a:cubicBezTo>
                  <a:cubicBezTo>
                    <a:pt x="5556" y="61913"/>
                    <a:pt x="29369" y="87115"/>
                    <a:pt x="29766" y="107157"/>
                  </a:cubicBezTo>
                  <a:cubicBezTo>
                    <a:pt x="30163" y="127199"/>
                    <a:pt x="7143" y="146249"/>
                    <a:pt x="8334" y="164307"/>
                  </a:cubicBezTo>
                  <a:cubicBezTo>
                    <a:pt x="9524" y="182365"/>
                    <a:pt x="36314" y="199034"/>
                    <a:pt x="36909" y="215504"/>
                  </a:cubicBezTo>
                  <a:cubicBezTo>
                    <a:pt x="37504" y="231974"/>
                    <a:pt x="13096" y="246857"/>
                    <a:pt x="11906" y="263129"/>
                  </a:cubicBezTo>
                  <a:cubicBezTo>
                    <a:pt x="10716" y="279401"/>
                    <a:pt x="31750" y="296268"/>
                    <a:pt x="29766" y="313135"/>
                  </a:cubicBezTo>
                  <a:cubicBezTo>
                    <a:pt x="27782" y="330002"/>
                    <a:pt x="0" y="347862"/>
                    <a:pt x="0" y="364332"/>
                  </a:cubicBezTo>
                  <a:cubicBezTo>
                    <a:pt x="0" y="380802"/>
                    <a:pt x="14883" y="396379"/>
                    <a:pt x="29766" y="411957"/>
                  </a:cubicBezTo>
                </a:path>
              </a:pathLst>
            </a:custGeom>
            <a:no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972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8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カ　「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停電時、夜は部屋でローソクに火をつけますか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832427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ローソクに火をつけない。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ローソクに火をつける。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8" y="2865139"/>
            <a:ext cx="6566463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地震が発生したときに怖いことは、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配管が損傷し、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ガス漏れ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が起きて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いるかもしれないこと。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停電中にうっかり火をつけると、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ガスに引火する可能性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があり大惨事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になるので要注意です。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kumimoji="1"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懐中電灯の備えと活用！！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33393" y="2230117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33393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30723FE0-9152-39B7-697F-F170B87B1D57}"/>
              </a:ext>
            </a:extLst>
          </p:cNvPr>
          <p:cNvGrpSpPr/>
          <p:nvPr/>
        </p:nvGrpSpPr>
        <p:grpSpPr>
          <a:xfrm>
            <a:off x="6753200" y="2852936"/>
            <a:ext cx="2880320" cy="2210345"/>
            <a:chOff x="6753200" y="2924944"/>
            <a:chExt cx="2880320" cy="2210345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C2A340B-4945-4209-8307-4859D507F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3200" y="3263309"/>
              <a:ext cx="2880320" cy="1871980"/>
            </a:xfrm>
            <a:prstGeom prst="rect">
              <a:avLst/>
            </a:prstGeom>
          </p:spPr>
        </p:pic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723B7AD2-BF21-25E7-A500-BE43BEE4BE53}"/>
                </a:ext>
              </a:extLst>
            </p:cNvPr>
            <p:cNvSpPr/>
            <p:nvPr/>
          </p:nvSpPr>
          <p:spPr>
            <a:xfrm>
              <a:off x="7003145" y="2924944"/>
              <a:ext cx="238043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</a:rPr>
                <a:t>ペットボトルでランタン</a:t>
              </a: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BAE44320-4199-3BDC-A9B3-9D19D6A5F8FC}"/>
              </a:ext>
            </a:extLst>
          </p:cNvPr>
          <p:cNvGrpSpPr/>
          <p:nvPr/>
        </p:nvGrpSpPr>
        <p:grpSpPr>
          <a:xfrm>
            <a:off x="6923728" y="5152700"/>
            <a:ext cx="2648010" cy="1452381"/>
            <a:chOff x="6923728" y="5152700"/>
            <a:chExt cx="2648010" cy="1452381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1F1FD121-EBA4-EA82-92EB-BE2AC7327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67" t="10656" r="6596" b="25295"/>
            <a:stretch/>
          </p:blipFill>
          <p:spPr>
            <a:xfrm>
              <a:off x="7368317" y="5448401"/>
              <a:ext cx="1763462" cy="1156680"/>
            </a:xfrm>
            <a:prstGeom prst="rect">
              <a:avLst/>
            </a:prstGeom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2960CBC7-FC39-9A2B-E111-5B072BCBDBB5}"/>
                </a:ext>
              </a:extLst>
            </p:cNvPr>
            <p:cNvSpPr/>
            <p:nvPr/>
          </p:nvSpPr>
          <p:spPr>
            <a:xfrm>
              <a:off x="6923728" y="5152700"/>
              <a:ext cx="264801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</a:rPr>
                <a:t>ヘッドタイプ：両手が使える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082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9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キ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「電気が復旧したら」？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4CA1A819-74E1-17B3-B1A7-7EA38F35D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776524"/>
              </p:ext>
            </p:extLst>
          </p:nvPr>
        </p:nvGraphicFramePr>
        <p:xfrm>
          <a:off x="158726" y="1645051"/>
          <a:ext cx="954680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95">
                  <a:extLst>
                    <a:ext uri="{9D8B030D-6E8A-4147-A177-3AD203B41FA5}">
                      <a16:colId xmlns:a16="http://schemas.microsoft.com/office/drawing/2014/main" val="3735782491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782371087"/>
                    </a:ext>
                  </a:extLst>
                </a:gridCol>
                <a:gridCol w="892711">
                  <a:extLst>
                    <a:ext uri="{9D8B030D-6E8A-4147-A177-3AD203B41FA5}">
                      <a16:colId xmlns:a16="http://schemas.microsoft.com/office/drawing/2014/main" val="2195409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すぐにブレーカーを上げる。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19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すぐにブレーカーを上げない。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26409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8" y="2865139"/>
            <a:ext cx="6566463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電気が復旧したとき、ブレーカーを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上げて通電すると、転倒したままの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電気機器が作動したり、家具の下敷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きになった電気コードがショートし　　　　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発火すること（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通電火災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）がある。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通電火災を防ぐため、電気機器の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状態を確認し、対応しましょう。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3E7620-A80F-2EE1-8755-C93F54C11683}"/>
              </a:ext>
            </a:extLst>
          </p:cNvPr>
          <p:cNvSpPr/>
          <p:nvPr/>
        </p:nvSpPr>
        <p:spPr>
          <a:xfrm>
            <a:off x="8825514" y="1649580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kumimoji="1" lang="en-US" altLang="ja-JP" sz="5400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EE95E2-EDBF-D776-B7C9-8446A4632656}"/>
              </a:ext>
            </a:extLst>
          </p:cNvPr>
          <p:cNvSpPr/>
          <p:nvPr/>
        </p:nvSpPr>
        <p:spPr>
          <a:xfrm>
            <a:off x="8825514" y="2229243"/>
            <a:ext cx="87213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72000" rtlCol="0" anchor="ctr"/>
          <a:lstStyle/>
          <a:p>
            <a:pPr algn="ctr"/>
            <a:r>
              <a:rPr lang="ja-JP" altLang="en-US" sz="4000" dirty="0">
                <a:solidFill>
                  <a:srgbClr val="FF0000"/>
                </a:solidFill>
                <a:latin typeface="+mj-ea"/>
                <a:ea typeface="+mj-ea"/>
              </a:rPr>
              <a:t>〇</a:t>
            </a:r>
            <a:endParaRPr kumimoji="1" lang="ja-JP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4D47379-355F-964A-3E2E-658EEF06E27F}"/>
              </a:ext>
            </a:extLst>
          </p:cNvPr>
          <p:cNvGrpSpPr/>
          <p:nvPr/>
        </p:nvGrpSpPr>
        <p:grpSpPr>
          <a:xfrm>
            <a:off x="6681191" y="3316083"/>
            <a:ext cx="2967205" cy="2966764"/>
            <a:chOff x="-2607840" y="1772816"/>
            <a:chExt cx="5256584" cy="4519497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28B4641F-4071-27DF-251A-AAA08AE0095A}"/>
                </a:ext>
              </a:extLst>
            </p:cNvPr>
            <p:cNvGrpSpPr/>
            <p:nvPr/>
          </p:nvGrpSpPr>
          <p:grpSpPr>
            <a:xfrm>
              <a:off x="-2607840" y="1788318"/>
              <a:ext cx="3964782" cy="3733566"/>
              <a:chOff x="1955006" y="1788318"/>
              <a:chExt cx="3964782" cy="3733566"/>
            </a:xfrm>
          </p:grpSpPr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ECC1C2A0-B9FD-1B65-8B7A-61EA56E2E1FD}"/>
                  </a:ext>
                </a:extLst>
              </p:cNvPr>
              <p:cNvSpPr/>
              <p:nvPr/>
            </p:nvSpPr>
            <p:spPr>
              <a:xfrm>
                <a:off x="1957388" y="1788319"/>
                <a:ext cx="2864643" cy="3448050"/>
              </a:xfrm>
              <a:custGeom>
                <a:avLst/>
                <a:gdLst>
                  <a:gd name="connsiteX0" fmla="*/ 2864643 w 2864643"/>
                  <a:gd name="connsiteY0" fmla="*/ 0 h 3448050"/>
                  <a:gd name="connsiteX1" fmla="*/ 9525 w 2864643"/>
                  <a:gd name="connsiteY1" fmla="*/ 11906 h 3448050"/>
                  <a:gd name="connsiteX2" fmla="*/ 0 w 2864643"/>
                  <a:gd name="connsiteY2" fmla="*/ 3007519 h 3448050"/>
                  <a:gd name="connsiteX3" fmla="*/ 2124075 w 2864643"/>
                  <a:gd name="connsiteY3" fmla="*/ 3448050 h 3448050"/>
                  <a:gd name="connsiteX4" fmla="*/ 2864643 w 2864643"/>
                  <a:gd name="connsiteY4" fmla="*/ 0 h 344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4643" h="3448050">
                    <a:moveTo>
                      <a:pt x="2864643" y="0"/>
                    </a:moveTo>
                    <a:lnTo>
                      <a:pt x="9525" y="11906"/>
                    </a:lnTo>
                    <a:lnTo>
                      <a:pt x="0" y="3007519"/>
                    </a:lnTo>
                    <a:lnTo>
                      <a:pt x="2124075" y="3448050"/>
                    </a:lnTo>
                    <a:lnTo>
                      <a:pt x="2864643" y="0"/>
                    </a:lnTo>
                    <a:close/>
                  </a:path>
                </a:pathLst>
              </a:custGeom>
              <a:solidFill>
                <a:srgbClr val="CC9900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8" name="グループ化 47">
                <a:extLst>
                  <a:ext uri="{FF2B5EF4-FFF2-40B4-BE49-F238E27FC236}">
                    <a16:creationId xmlns:a16="http://schemas.microsoft.com/office/drawing/2014/main" id="{9F34E394-41D2-A25C-36BD-B10A091E8473}"/>
                  </a:ext>
                </a:extLst>
              </p:cNvPr>
              <p:cNvGrpSpPr/>
              <p:nvPr/>
            </p:nvGrpSpPr>
            <p:grpSpPr>
              <a:xfrm>
                <a:off x="1955006" y="1788318"/>
                <a:ext cx="3964782" cy="3733566"/>
                <a:chOff x="1955006" y="1788318"/>
                <a:chExt cx="3964782" cy="3733566"/>
              </a:xfrm>
            </p:grpSpPr>
            <p:grpSp>
              <p:nvGrpSpPr>
                <p:cNvPr id="49" name="グループ化 48">
                  <a:extLst>
                    <a:ext uri="{FF2B5EF4-FFF2-40B4-BE49-F238E27FC236}">
                      <a16:creationId xmlns:a16="http://schemas.microsoft.com/office/drawing/2014/main" id="{F8E7B347-0874-61FF-1EA8-DFFA26DC484E}"/>
                    </a:ext>
                  </a:extLst>
                </p:cNvPr>
                <p:cNvGrpSpPr/>
                <p:nvPr/>
              </p:nvGrpSpPr>
              <p:grpSpPr>
                <a:xfrm>
                  <a:off x="1957388" y="1788318"/>
                  <a:ext cx="3962400" cy="3733566"/>
                  <a:chOff x="1957388" y="1788318"/>
                  <a:chExt cx="3962400" cy="3733566"/>
                </a:xfrm>
              </p:grpSpPr>
              <p:sp>
                <p:nvSpPr>
                  <p:cNvPr id="53" name="フリーフォーム: 図形 52">
                    <a:extLst>
                      <a:ext uri="{FF2B5EF4-FFF2-40B4-BE49-F238E27FC236}">
                        <a16:creationId xmlns:a16="http://schemas.microsoft.com/office/drawing/2014/main" id="{11D0191A-CE9D-07D4-24D0-F35F458655EB}"/>
                      </a:ext>
                    </a:extLst>
                  </p:cNvPr>
                  <p:cNvSpPr/>
                  <p:nvPr/>
                </p:nvSpPr>
                <p:spPr>
                  <a:xfrm>
                    <a:off x="1957388" y="1790700"/>
                    <a:ext cx="3090862" cy="3724275"/>
                  </a:xfrm>
                  <a:custGeom>
                    <a:avLst/>
                    <a:gdLst>
                      <a:gd name="connsiteX0" fmla="*/ 2859881 w 3090862"/>
                      <a:gd name="connsiteY0" fmla="*/ 0 h 3724275"/>
                      <a:gd name="connsiteX1" fmla="*/ 3090862 w 3090862"/>
                      <a:gd name="connsiteY1" fmla="*/ 2381 h 3724275"/>
                      <a:gd name="connsiteX2" fmla="*/ 2286000 w 3090862"/>
                      <a:gd name="connsiteY2" fmla="*/ 3724275 h 3724275"/>
                      <a:gd name="connsiteX3" fmla="*/ 0 w 3090862"/>
                      <a:gd name="connsiteY3" fmla="*/ 3262313 h 3724275"/>
                      <a:gd name="connsiteX4" fmla="*/ 2381 w 3090862"/>
                      <a:gd name="connsiteY4" fmla="*/ 3009900 h 3724275"/>
                      <a:gd name="connsiteX5" fmla="*/ 2116931 w 3090862"/>
                      <a:gd name="connsiteY5" fmla="*/ 3455194 h 3724275"/>
                      <a:gd name="connsiteX6" fmla="*/ 2859881 w 3090862"/>
                      <a:gd name="connsiteY6" fmla="*/ 0 h 3724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90862" h="3724275">
                        <a:moveTo>
                          <a:pt x="2859881" y="0"/>
                        </a:moveTo>
                        <a:lnTo>
                          <a:pt x="3090862" y="2381"/>
                        </a:lnTo>
                        <a:lnTo>
                          <a:pt x="2286000" y="3724275"/>
                        </a:lnTo>
                        <a:lnTo>
                          <a:pt x="0" y="3262313"/>
                        </a:lnTo>
                        <a:cubicBezTo>
                          <a:pt x="794" y="3178175"/>
                          <a:pt x="1587" y="3094038"/>
                          <a:pt x="2381" y="3009900"/>
                        </a:cubicBezTo>
                        <a:lnTo>
                          <a:pt x="2116931" y="3455194"/>
                        </a:lnTo>
                        <a:lnTo>
                          <a:pt x="285988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C9900">
                          <a:shade val="30000"/>
                          <a:satMod val="115000"/>
                        </a:srgbClr>
                      </a:gs>
                      <a:gs pos="50000">
                        <a:srgbClr val="CC9900">
                          <a:shade val="67500"/>
                          <a:satMod val="115000"/>
                        </a:srgbClr>
                      </a:gs>
                      <a:gs pos="100000">
                        <a:srgbClr val="CC9900">
                          <a:shade val="100000"/>
                          <a:satMod val="115000"/>
                        </a:srgbClr>
                      </a:gs>
                    </a:gsLst>
                    <a:lin ang="13500000" scaled="1"/>
                    <a:tileRect/>
                  </a:gra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54" name="フリーフォーム: 図形 53">
                    <a:extLst>
                      <a:ext uri="{FF2B5EF4-FFF2-40B4-BE49-F238E27FC236}">
                        <a16:creationId xmlns:a16="http://schemas.microsoft.com/office/drawing/2014/main" id="{E2FD9B30-F22D-EDDA-45E3-E52B4F1C255B}"/>
                      </a:ext>
                    </a:extLst>
                  </p:cNvPr>
                  <p:cNvSpPr/>
                  <p:nvPr/>
                </p:nvSpPr>
                <p:spPr>
                  <a:xfrm>
                    <a:off x="4260600" y="1788318"/>
                    <a:ext cx="1659188" cy="3733566"/>
                  </a:xfrm>
                  <a:custGeom>
                    <a:avLst/>
                    <a:gdLst>
                      <a:gd name="connsiteX0" fmla="*/ 778669 w 1654969"/>
                      <a:gd name="connsiteY0" fmla="*/ 4762 h 3726656"/>
                      <a:gd name="connsiteX1" fmla="*/ 1654969 w 1654969"/>
                      <a:gd name="connsiteY1" fmla="*/ 0 h 3726656"/>
                      <a:gd name="connsiteX2" fmla="*/ 945356 w 1654969"/>
                      <a:gd name="connsiteY2" fmla="*/ 3259931 h 3726656"/>
                      <a:gd name="connsiteX3" fmla="*/ 0 w 1654969"/>
                      <a:gd name="connsiteY3" fmla="*/ 3726656 h 3726656"/>
                      <a:gd name="connsiteX0" fmla="*/ 778669 w 1654969"/>
                      <a:gd name="connsiteY0" fmla="*/ 4762 h 3726656"/>
                      <a:gd name="connsiteX1" fmla="*/ 1654969 w 1654969"/>
                      <a:gd name="connsiteY1" fmla="*/ 0 h 3726656"/>
                      <a:gd name="connsiteX2" fmla="*/ 935831 w 1654969"/>
                      <a:gd name="connsiteY2" fmla="*/ 3250406 h 3726656"/>
                      <a:gd name="connsiteX3" fmla="*/ 0 w 1654969"/>
                      <a:gd name="connsiteY3" fmla="*/ 3726656 h 3726656"/>
                      <a:gd name="connsiteX0" fmla="*/ 778669 w 1654969"/>
                      <a:gd name="connsiteY0" fmla="*/ 4762 h 3709987"/>
                      <a:gd name="connsiteX1" fmla="*/ 1654969 w 1654969"/>
                      <a:gd name="connsiteY1" fmla="*/ 0 h 3709987"/>
                      <a:gd name="connsiteX2" fmla="*/ 935831 w 1654969"/>
                      <a:gd name="connsiteY2" fmla="*/ 3250406 h 3709987"/>
                      <a:gd name="connsiteX3" fmla="*/ 0 w 1654969"/>
                      <a:gd name="connsiteY3" fmla="*/ 3709987 h 3709987"/>
                      <a:gd name="connsiteX0" fmla="*/ 782887 w 1659187"/>
                      <a:gd name="connsiteY0" fmla="*/ 4762 h 3733566"/>
                      <a:gd name="connsiteX1" fmla="*/ 1659187 w 1659187"/>
                      <a:gd name="connsiteY1" fmla="*/ 0 h 3733566"/>
                      <a:gd name="connsiteX2" fmla="*/ 940049 w 1659187"/>
                      <a:gd name="connsiteY2" fmla="*/ 3250406 h 3733566"/>
                      <a:gd name="connsiteX3" fmla="*/ 0 w 1659187"/>
                      <a:gd name="connsiteY3" fmla="*/ 3733566 h 3733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9187" h="3733566">
                        <a:moveTo>
                          <a:pt x="782887" y="4762"/>
                        </a:moveTo>
                        <a:lnTo>
                          <a:pt x="1659187" y="0"/>
                        </a:lnTo>
                        <a:lnTo>
                          <a:pt x="940049" y="3250406"/>
                        </a:lnTo>
                        <a:lnTo>
                          <a:pt x="0" y="3733566"/>
                        </a:lnTo>
                      </a:path>
                    </a:pathLst>
                  </a:custGeom>
                  <a:gradFill flip="none" rotWithShape="1">
                    <a:gsLst>
                      <a:gs pos="0">
                        <a:srgbClr val="CC9900">
                          <a:shade val="30000"/>
                          <a:satMod val="115000"/>
                        </a:srgbClr>
                      </a:gs>
                      <a:gs pos="50000">
                        <a:srgbClr val="CC9900">
                          <a:shade val="67500"/>
                          <a:satMod val="115000"/>
                        </a:srgbClr>
                      </a:gs>
                      <a:gs pos="100000">
                        <a:srgbClr val="CC99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50" name="フリーフォーム: 図形 49">
                  <a:extLst>
                    <a:ext uri="{FF2B5EF4-FFF2-40B4-BE49-F238E27FC236}">
                      <a16:creationId xmlns:a16="http://schemas.microsoft.com/office/drawing/2014/main" id="{37142E57-DEB1-2DAA-1044-508C42AB8F1F}"/>
                    </a:ext>
                  </a:extLst>
                </p:cNvPr>
                <p:cNvSpPr/>
                <p:nvPr/>
              </p:nvSpPr>
              <p:spPr>
                <a:xfrm>
                  <a:off x="1955006" y="1790699"/>
                  <a:ext cx="2852737" cy="778669"/>
                </a:xfrm>
                <a:custGeom>
                  <a:avLst/>
                  <a:gdLst>
                    <a:gd name="connsiteX0" fmla="*/ 2776538 w 2852738"/>
                    <a:gd name="connsiteY0" fmla="*/ 316707 h 776288"/>
                    <a:gd name="connsiteX1" fmla="*/ 1928813 w 2852738"/>
                    <a:gd name="connsiteY1" fmla="*/ 776288 h 776288"/>
                    <a:gd name="connsiteX2" fmla="*/ 0 w 2852738"/>
                    <a:gd name="connsiteY2" fmla="*/ 373857 h 776288"/>
                    <a:gd name="connsiteX3" fmla="*/ 4763 w 2852738"/>
                    <a:gd name="connsiteY3" fmla="*/ 16669 h 776288"/>
                    <a:gd name="connsiteX4" fmla="*/ 2852738 w 2852738"/>
                    <a:gd name="connsiteY4" fmla="*/ 0 h 776288"/>
                    <a:gd name="connsiteX5" fmla="*/ 2776538 w 2852738"/>
                    <a:gd name="connsiteY5" fmla="*/ 316707 h 776288"/>
                    <a:gd name="connsiteX0" fmla="*/ 2776538 w 2855119"/>
                    <a:gd name="connsiteY0" fmla="*/ 329804 h 789385"/>
                    <a:gd name="connsiteX1" fmla="*/ 1928813 w 2855119"/>
                    <a:gd name="connsiteY1" fmla="*/ 789385 h 789385"/>
                    <a:gd name="connsiteX2" fmla="*/ 0 w 2855119"/>
                    <a:gd name="connsiteY2" fmla="*/ 386954 h 789385"/>
                    <a:gd name="connsiteX3" fmla="*/ 4763 w 2855119"/>
                    <a:gd name="connsiteY3" fmla="*/ 29766 h 789385"/>
                    <a:gd name="connsiteX4" fmla="*/ 2855119 w 2855119"/>
                    <a:gd name="connsiteY4" fmla="*/ 0 h 789385"/>
                    <a:gd name="connsiteX5" fmla="*/ 2776538 w 2855119"/>
                    <a:gd name="connsiteY5" fmla="*/ 329804 h 789385"/>
                    <a:gd name="connsiteX0" fmla="*/ 2776538 w 2852737"/>
                    <a:gd name="connsiteY0" fmla="*/ 319088 h 778669"/>
                    <a:gd name="connsiteX1" fmla="*/ 1928813 w 2852737"/>
                    <a:gd name="connsiteY1" fmla="*/ 778669 h 778669"/>
                    <a:gd name="connsiteX2" fmla="*/ 0 w 2852737"/>
                    <a:gd name="connsiteY2" fmla="*/ 376238 h 778669"/>
                    <a:gd name="connsiteX3" fmla="*/ 4763 w 2852737"/>
                    <a:gd name="connsiteY3" fmla="*/ 19050 h 778669"/>
                    <a:gd name="connsiteX4" fmla="*/ 2852737 w 2852737"/>
                    <a:gd name="connsiteY4" fmla="*/ 0 h 778669"/>
                    <a:gd name="connsiteX5" fmla="*/ 2776538 w 2852737"/>
                    <a:gd name="connsiteY5" fmla="*/ 319088 h 778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2737" h="778669">
                      <a:moveTo>
                        <a:pt x="2776538" y="319088"/>
                      </a:moveTo>
                      <a:lnTo>
                        <a:pt x="1928813" y="778669"/>
                      </a:lnTo>
                      <a:lnTo>
                        <a:pt x="0" y="376238"/>
                      </a:lnTo>
                      <a:cubicBezTo>
                        <a:pt x="1588" y="257175"/>
                        <a:pt x="3175" y="138113"/>
                        <a:pt x="4763" y="19050"/>
                      </a:cubicBezTo>
                      <a:lnTo>
                        <a:pt x="2852737" y="0"/>
                      </a:lnTo>
                      <a:lnTo>
                        <a:pt x="2776538" y="31908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CC9900">
                        <a:shade val="30000"/>
                        <a:satMod val="115000"/>
                      </a:srgbClr>
                    </a:gs>
                    <a:gs pos="50000">
                      <a:srgbClr val="CC9900">
                        <a:shade val="67500"/>
                        <a:satMod val="115000"/>
                      </a:srgbClr>
                    </a:gs>
                    <a:gs pos="100000">
                      <a:srgbClr val="CC99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フリーフォーム: 図形 50">
                  <a:extLst>
                    <a:ext uri="{FF2B5EF4-FFF2-40B4-BE49-F238E27FC236}">
                      <a16:creationId xmlns:a16="http://schemas.microsoft.com/office/drawing/2014/main" id="{EEBF81D0-6A1E-4496-8833-153EC5CE6CE6}"/>
                    </a:ext>
                  </a:extLst>
                </p:cNvPr>
                <p:cNvSpPr/>
                <p:nvPr/>
              </p:nvSpPr>
              <p:spPr>
                <a:xfrm>
                  <a:off x="1966913" y="3078956"/>
                  <a:ext cx="2564606" cy="1481138"/>
                </a:xfrm>
                <a:custGeom>
                  <a:avLst/>
                  <a:gdLst>
                    <a:gd name="connsiteX0" fmla="*/ 2552700 w 2552700"/>
                    <a:gd name="connsiteY0" fmla="*/ 0 h 1528763"/>
                    <a:gd name="connsiteX1" fmla="*/ 2347912 w 2552700"/>
                    <a:gd name="connsiteY1" fmla="*/ 985838 h 1528763"/>
                    <a:gd name="connsiteX2" fmla="*/ 1385887 w 2552700"/>
                    <a:gd name="connsiteY2" fmla="*/ 1528763 h 1528763"/>
                    <a:gd name="connsiteX3" fmla="*/ 0 w 2552700"/>
                    <a:gd name="connsiteY3" fmla="*/ 1114425 h 1528763"/>
                    <a:gd name="connsiteX4" fmla="*/ 2381 w 2552700"/>
                    <a:gd name="connsiteY4" fmla="*/ 257175 h 1528763"/>
                    <a:gd name="connsiteX5" fmla="*/ 1490662 w 2552700"/>
                    <a:gd name="connsiteY5" fmla="*/ 604838 h 1528763"/>
                    <a:gd name="connsiteX6" fmla="*/ 2552700 w 2552700"/>
                    <a:gd name="connsiteY6" fmla="*/ 0 h 1528763"/>
                    <a:gd name="connsiteX0" fmla="*/ 2552700 w 2552700"/>
                    <a:gd name="connsiteY0" fmla="*/ 0 h 1493044"/>
                    <a:gd name="connsiteX1" fmla="*/ 2347912 w 2552700"/>
                    <a:gd name="connsiteY1" fmla="*/ 985838 h 1493044"/>
                    <a:gd name="connsiteX2" fmla="*/ 1385887 w 2552700"/>
                    <a:gd name="connsiteY2" fmla="*/ 1493044 h 1493044"/>
                    <a:gd name="connsiteX3" fmla="*/ 0 w 2552700"/>
                    <a:gd name="connsiteY3" fmla="*/ 1114425 h 1493044"/>
                    <a:gd name="connsiteX4" fmla="*/ 2381 w 2552700"/>
                    <a:gd name="connsiteY4" fmla="*/ 257175 h 1493044"/>
                    <a:gd name="connsiteX5" fmla="*/ 1490662 w 2552700"/>
                    <a:gd name="connsiteY5" fmla="*/ 604838 h 1493044"/>
                    <a:gd name="connsiteX6" fmla="*/ 2552700 w 2552700"/>
                    <a:gd name="connsiteY6" fmla="*/ 0 h 1493044"/>
                    <a:gd name="connsiteX0" fmla="*/ 2552700 w 2552700"/>
                    <a:gd name="connsiteY0" fmla="*/ 0 h 1495426"/>
                    <a:gd name="connsiteX1" fmla="*/ 2347912 w 2552700"/>
                    <a:gd name="connsiteY1" fmla="*/ 985838 h 1495426"/>
                    <a:gd name="connsiteX2" fmla="*/ 1416843 w 2552700"/>
                    <a:gd name="connsiteY2" fmla="*/ 1495426 h 1495426"/>
                    <a:gd name="connsiteX3" fmla="*/ 0 w 2552700"/>
                    <a:gd name="connsiteY3" fmla="*/ 1114425 h 1495426"/>
                    <a:gd name="connsiteX4" fmla="*/ 2381 w 2552700"/>
                    <a:gd name="connsiteY4" fmla="*/ 257175 h 1495426"/>
                    <a:gd name="connsiteX5" fmla="*/ 1490662 w 2552700"/>
                    <a:gd name="connsiteY5" fmla="*/ 604838 h 1495426"/>
                    <a:gd name="connsiteX6" fmla="*/ 2552700 w 2552700"/>
                    <a:gd name="connsiteY6" fmla="*/ 0 h 1495426"/>
                    <a:gd name="connsiteX0" fmla="*/ 2552700 w 2552700"/>
                    <a:gd name="connsiteY0" fmla="*/ 0 h 1476376"/>
                    <a:gd name="connsiteX1" fmla="*/ 2347912 w 2552700"/>
                    <a:gd name="connsiteY1" fmla="*/ 985838 h 1476376"/>
                    <a:gd name="connsiteX2" fmla="*/ 1443037 w 2552700"/>
                    <a:gd name="connsiteY2" fmla="*/ 1476376 h 1476376"/>
                    <a:gd name="connsiteX3" fmla="*/ 0 w 2552700"/>
                    <a:gd name="connsiteY3" fmla="*/ 1114425 h 1476376"/>
                    <a:gd name="connsiteX4" fmla="*/ 2381 w 2552700"/>
                    <a:gd name="connsiteY4" fmla="*/ 257175 h 1476376"/>
                    <a:gd name="connsiteX5" fmla="*/ 1490662 w 2552700"/>
                    <a:gd name="connsiteY5" fmla="*/ 604838 h 1476376"/>
                    <a:gd name="connsiteX6" fmla="*/ 2552700 w 2552700"/>
                    <a:gd name="connsiteY6" fmla="*/ 0 h 1476376"/>
                    <a:gd name="connsiteX0" fmla="*/ 2552700 w 2552700"/>
                    <a:gd name="connsiteY0" fmla="*/ 0 h 1481138"/>
                    <a:gd name="connsiteX1" fmla="*/ 2347912 w 2552700"/>
                    <a:gd name="connsiteY1" fmla="*/ 985838 h 1481138"/>
                    <a:gd name="connsiteX2" fmla="*/ 1459705 w 2552700"/>
                    <a:gd name="connsiteY2" fmla="*/ 1481138 h 1481138"/>
                    <a:gd name="connsiteX3" fmla="*/ 0 w 2552700"/>
                    <a:gd name="connsiteY3" fmla="*/ 1114425 h 1481138"/>
                    <a:gd name="connsiteX4" fmla="*/ 2381 w 2552700"/>
                    <a:gd name="connsiteY4" fmla="*/ 257175 h 1481138"/>
                    <a:gd name="connsiteX5" fmla="*/ 1490662 w 2552700"/>
                    <a:gd name="connsiteY5" fmla="*/ 604838 h 1481138"/>
                    <a:gd name="connsiteX6" fmla="*/ 2552700 w 2552700"/>
                    <a:gd name="connsiteY6" fmla="*/ 0 h 1481138"/>
                    <a:gd name="connsiteX0" fmla="*/ 2564606 w 2564606"/>
                    <a:gd name="connsiteY0" fmla="*/ 0 h 1481138"/>
                    <a:gd name="connsiteX1" fmla="*/ 2347912 w 2564606"/>
                    <a:gd name="connsiteY1" fmla="*/ 985838 h 1481138"/>
                    <a:gd name="connsiteX2" fmla="*/ 1459705 w 2564606"/>
                    <a:gd name="connsiteY2" fmla="*/ 1481138 h 1481138"/>
                    <a:gd name="connsiteX3" fmla="*/ 0 w 2564606"/>
                    <a:gd name="connsiteY3" fmla="*/ 1114425 h 1481138"/>
                    <a:gd name="connsiteX4" fmla="*/ 2381 w 2564606"/>
                    <a:gd name="connsiteY4" fmla="*/ 257175 h 1481138"/>
                    <a:gd name="connsiteX5" fmla="*/ 1490662 w 2564606"/>
                    <a:gd name="connsiteY5" fmla="*/ 604838 h 1481138"/>
                    <a:gd name="connsiteX6" fmla="*/ 2564606 w 2564606"/>
                    <a:gd name="connsiteY6" fmla="*/ 0 h 1481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64606" h="1481138">
                      <a:moveTo>
                        <a:pt x="2564606" y="0"/>
                      </a:moveTo>
                      <a:lnTo>
                        <a:pt x="2347912" y="985838"/>
                      </a:lnTo>
                      <a:lnTo>
                        <a:pt x="1459705" y="1481138"/>
                      </a:lnTo>
                      <a:cubicBezTo>
                        <a:pt x="997743" y="1343025"/>
                        <a:pt x="461962" y="1252538"/>
                        <a:pt x="0" y="1114425"/>
                      </a:cubicBezTo>
                      <a:cubicBezTo>
                        <a:pt x="794" y="828675"/>
                        <a:pt x="1587" y="542925"/>
                        <a:pt x="2381" y="257175"/>
                      </a:cubicBezTo>
                      <a:lnTo>
                        <a:pt x="1490662" y="604838"/>
                      </a:lnTo>
                      <a:lnTo>
                        <a:pt x="256460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CC9900">
                        <a:shade val="30000"/>
                        <a:satMod val="115000"/>
                      </a:srgbClr>
                    </a:gs>
                    <a:gs pos="50000">
                      <a:srgbClr val="CC9900">
                        <a:shade val="67500"/>
                        <a:satMod val="115000"/>
                      </a:srgbClr>
                    </a:gs>
                    <a:gs pos="100000">
                      <a:srgbClr val="CC99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フリーフォーム: 図形 51">
                  <a:extLst>
                    <a:ext uri="{FF2B5EF4-FFF2-40B4-BE49-F238E27FC236}">
                      <a16:creationId xmlns:a16="http://schemas.microsoft.com/office/drawing/2014/main" id="{435D63DC-BC21-E678-1009-10632AA5FB24}"/>
                    </a:ext>
                  </a:extLst>
                </p:cNvPr>
                <p:cNvSpPr/>
                <p:nvPr/>
              </p:nvSpPr>
              <p:spPr>
                <a:xfrm>
                  <a:off x="1966914" y="2543175"/>
                  <a:ext cx="2552700" cy="1126331"/>
                </a:xfrm>
                <a:custGeom>
                  <a:avLst/>
                  <a:gdLst>
                    <a:gd name="connsiteX0" fmla="*/ 2555082 w 2555082"/>
                    <a:gd name="connsiteY0" fmla="*/ 526256 h 1126331"/>
                    <a:gd name="connsiteX1" fmla="*/ 11907 w 2555082"/>
                    <a:gd name="connsiteY1" fmla="*/ 0 h 1126331"/>
                    <a:gd name="connsiteX2" fmla="*/ 0 w 2555082"/>
                    <a:gd name="connsiteY2" fmla="*/ 797719 h 1126331"/>
                    <a:gd name="connsiteX3" fmla="*/ 1495425 w 2555082"/>
                    <a:gd name="connsiteY3" fmla="*/ 1126331 h 1126331"/>
                    <a:gd name="connsiteX4" fmla="*/ 2555082 w 2555082"/>
                    <a:gd name="connsiteY4" fmla="*/ 526256 h 1126331"/>
                    <a:gd name="connsiteX0" fmla="*/ 2564607 w 2564607"/>
                    <a:gd name="connsiteY0" fmla="*/ 538162 h 1126331"/>
                    <a:gd name="connsiteX1" fmla="*/ 11907 w 2564607"/>
                    <a:gd name="connsiteY1" fmla="*/ 0 h 1126331"/>
                    <a:gd name="connsiteX2" fmla="*/ 0 w 2564607"/>
                    <a:gd name="connsiteY2" fmla="*/ 797719 h 1126331"/>
                    <a:gd name="connsiteX3" fmla="*/ 1495425 w 2564607"/>
                    <a:gd name="connsiteY3" fmla="*/ 1126331 h 1126331"/>
                    <a:gd name="connsiteX4" fmla="*/ 2564607 w 2564607"/>
                    <a:gd name="connsiteY4" fmla="*/ 538162 h 1126331"/>
                    <a:gd name="connsiteX0" fmla="*/ 2552700 w 2552700"/>
                    <a:gd name="connsiteY0" fmla="*/ 538162 h 1126331"/>
                    <a:gd name="connsiteX1" fmla="*/ 0 w 2552700"/>
                    <a:gd name="connsiteY1" fmla="*/ 0 h 1126331"/>
                    <a:gd name="connsiteX2" fmla="*/ 1190 w 2552700"/>
                    <a:gd name="connsiteY2" fmla="*/ 797719 h 1126331"/>
                    <a:gd name="connsiteX3" fmla="*/ 1483518 w 2552700"/>
                    <a:gd name="connsiteY3" fmla="*/ 1126331 h 1126331"/>
                    <a:gd name="connsiteX4" fmla="*/ 2552700 w 2552700"/>
                    <a:gd name="connsiteY4" fmla="*/ 538162 h 112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2700" h="1126331">
                      <a:moveTo>
                        <a:pt x="2552700" y="538162"/>
                      </a:moveTo>
                      <a:lnTo>
                        <a:pt x="0" y="0"/>
                      </a:lnTo>
                      <a:cubicBezTo>
                        <a:pt x="397" y="265906"/>
                        <a:pt x="793" y="531813"/>
                        <a:pt x="1190" y="797719"/>
                      </a:cubicBezTo>
                      <a:lnTo>
                        <a:pt x="1483518" y="1126331"/>
                      </a:lnTo>
                      <a:lnTo>
                        <a:pt x="2552700" y="538162"/>
                      </a:lnTo>
                      <a:close/>
                    </a:path>
                  </a:pathLst>
                </a:custGeom>
                <a:solidFill>
                  <a:srgbClr val="CC9900">
                    <a:alpha val="50196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F66AD84D-6ECF-AB9F-40AF-1A5A326FD2AF}"/>
                </a:ext>
              </a:extLst>
            </p:cNvPr>
            <p:cNvGrpSpPr/>
            <p:nvPr/>
          </p:nvGrpSpPr>
          <p:grpSpPr>
            <a:xfrm>
              <a:off x="-2595686" y="1788319"/>
              <a:ext cx="2724150" cy="3769519"/>
              <a:chOff x="-2595686" y="1788319"/>
              <a:chExt cx="2724150" cy="3769519"/>
            </a:xfrm>
          </p:grpSpPr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DF35A8F2-B835-0060-FBF7-6A9EE88A78FB}"/>
                  </a:ext>
                </a:extLst>
              </p:cNvPr>
              <p:cNvGrpSpPr/>
              <p:nvPr/>
            </p:nvGrpSpPr>
            <p:grpSpPr>
              <a:xfrm>
                <a:off x="-2595686" y="1788319"/>
                <a:ext cx="2724150" cy="3769519"/>
                <a:chOff x="1940719" y="1788319"/>
                <a:chExt cx="2724150" cy="3769519"/>
              </a:xfrm>
            </p:grpSpPr>
            <p:grpSp>
              <p:nvGrpSpPr>
                <p:cNvPr id="39" name="グループ化 38">
                  <a:extLst>
                    <a:ext uri="{FF2B5EF4-FFF2-40B4-BE49-F238E27FC236}">
                      <a16:creationId xmlns:a16="http://schemas.microsoft.com/office/drawing/2014/main" id="{47345FF2-C916-D8F1-11E8-A48ED54A8F3E}"/>
                    </a:ext>
                  </a:extLst>
                </p:cNvPr>
                <p:cNvGrpSpPr/>
                <p:nvPr/>
              </p:nvGrpSpPr>
              <p:grpSpPr>
                <a:xfrm>
                  <a:off x="1940719" y="2728913"/>
                  <a:ext cx="2325290" cy="2828925"/>
                  <a:chOff x="1940719" y="2728913"/>
                  <a:chExt cx="2325290" cy="2828925"/>
                </a:xfrm>
              </p:grpSpPr>
              <p:sp>
                <p:nvSpPr>
                  <p:cNvPr id="43" name="フリーフォーム: 図形 42">
                    <a:extLst>
                      <a:ext uri="{FF2B5EF4-FFF2-40B4-BE49-F238E27FC236}">
                        <a16:creationId xmlns:a16="http://schemas.microsoft.com/office/drawing/2014/main" id="{C5DE7EED-FDCD-C153-C655-6F537728DF8A}"/>
                      </a:ext>
                    </a:extLst>
                  </p:cNvPr>
                  <p:cNvSpPr/>
                  <p:nvPr/>
                </p:nvSpPr>
                <p:spPr>
                  <a:xfrm>
                    <a:off x="2147888" y="3003947"/>
                    <a:ext cx="2118121" cy="2553891"/>
                  </a:xfrm>
                  <a:custGeom>
                    <a:avLst/>
                    <a:gdLst>
                      <a:gd name="connsiteX0" fmla="*/ 1796653 w 2118121"/>
                      <a:gd name="connsiteY0" fmla="*/ 423862 h 2553891"/>
                      <a:gd name="connsiteX1" fmla="*/ 2118121 w 2118121"/>
                      <a:gd name="connsiteY1" fmla="*/ 241697 h 2553891"/>
                      <a:gd name="connsiteX2" fmla="*/ 2026443 w 2118121"/>
                      <a:gd name="connsiteY2" fmla="*/ 182166 h 2553891"/>
                      <a:gd name="connsiteX3" fmla="*/ 1908571 w 2118121"/>
                      <a:gd name="connsiteY3" fmla="*/ 130969 h 2553891"/>
                      <a:gd name="connsiteX4" fmla="*/ 1784746 w 2118121"/>
                      <a:gd name="connsiteY4" fmla="*/ 70247 h 2553891"/>
                      <a:gd name="connsiteX5" fmla="*/ 1647825 w 2118121"/>
                      <a:gd name="connsiteY5" fmla="*/ 29766 h 2553891"/>
                      <a:gd name="connsiteX6" fmla="*/ 1472803 w 2118121"/>
                      <a:gd name="connsiteY6" fmla="*/ 3572 h 2553891"/>
                      <a:gd name="connsiteX7" fmla="*/ 1328737 w 2118121"/>
                      <a:gd name="connsiteY7" fmla="*/ 3572 h 2553891"/>
                      <a:gd name="connsiteX8" fmla="*/ 1193006 w 2118121"/>
                      <a:gd name="connsiteY8" fmla="*/ 19050 h 2553891"/>
                      <a:gd name="connsiteX9" fmla="*/ 1126331 w 2118121"/>
                      <a:gd name="connsiteY9" fmla="*/ 39291 h 2553891"/>
                      <a:gd name="connsiteX10" fmla="*/ 1021556 w 2118121"/>
                      <a:gd name="connsiteY10" fmla="*/ 0 h 2553891"/>
                      <a:gd name="connsiteX11" fmla="*/ 896540 w 2118121"/>
                      <a:gd name="connsiteY11" fmla="*/ 3572 h 2553891"/>
                      <a:gd name="connsiteX12" fmla="*/ 715565 w 2118121"/>
                      <a:gd name="connsiteY12" fmla="*/ 63103 h 2553891"/>
                      <a:gd name="connsiteX13" fmla="*/ 576262 w 2118121"/>
                      <a:gd name="connsiteY13" fmla="*/ 138112 h 2553891"/>
                      <a:gd name="connsiteX14" fmla="*/ 398859 w 2118121"/>
                      <a:gd name="connsiteY14" fmla="*/ 264319 h 2553891"/>
                      <a:gd name="connsiteX15" fmla="*/ 251221 w 2118121"/>
                      <a:gd name="connsiteY15" fmla="*/ 472678 h 2553891"/>
                      <a:gd name="connsiteX16" fmla="*/ 161925 w 2118121"/>
                      <a:gd name="connsiteY16" fmla="*/ 638175 h 2553891"/>
                      <a:gd name="connsiteX17" fmla="*/ 70246 w 2118121"/>
                      <a:gd name="connsiteY17" fmla="*/ 822722 h 2553891"/>
                      <a:gd name="connsiteX18" fmla="*/ 26193 w 2118121"/>
                      <a:gd name="connsiteY18" fmla="*/ 1012031 h 2553891"/>
                      <a:gd name="connsiteX19" fmla="*/ 0 w 2118121"/>
                      <a:gd name="connsiteY19" fmla="*/ 1265634 h 2553891"/>
                      <a:gd name="connsiteX20" fmla="*/ 4762 w 2118121"/>
                      <a:gd name="connsiteY20" fmla="*/ 1426369 h 2553891"/>
                      <a:gd name="connsiteX21" fmla="*/ 29765 w 2118121"/>
                      <a:gd name="connsiteY21" fmla="*/ 1602581 h 2553891"/>
                      <a:gd name="connsiteX22" fmla="*/ 85725 w 2118121"/>
                      <a:gd name="connsiteY22" fmla="*/ 1766887 h 2553891"/>
                      <a:gd name="connsiteX23" fmla="*/ 188118 w 2118121"/>
                      <a:gd name="connsiteY23" fmla="*/ 2003822 h 2553891"/>
                      <a:gd name="connsiteX24" fmla="*/ 513159 w 2118121"/>
                      <a:gd name="connsiteY24" fmla="*/ 2553891 h 2553891"/>
                      <a:gd name="connsiteX25" fmla="*/ 667940 w 2118121"/>
                      <a:gd name="connsiteY25" fmla="*/ 2513409 h 2553891"/>
                      <a:gd name="connsiteX26" fmla="*/ 754856 w 2118121"/>
                      <a:gd name="connsiteY26" fmla="*/ 2474119 h 2553891"/>
                      <a:gd name="connsiteX27" fmla="*/ 875109 w 2118121"/>
                      <a:gd name="connsiteY27" fmla="*/ 2378869 h 2553891"/>
                      <a:gd name="connsiteX28" fmla="*/ 913209 w 2118121"/>
                      <a:gd name="connsiteY28" fmla="*/ 2350294 h 2553891"/>
                      <a:gd name="connsiteX29" fmla="*/ 841771 w 2118121"/>
                      <a:gd name="connsiteY29" fmla="*/ 2125266 h 2553891"/>
                      <a:gd name="connsiteX30" fmla="*/ 790575 w 2118121"/>
                      <a:gd name="connsiteY30" fmla="*/ 2005012 h 2553891"/>
                      <a:gd name="connsiteX31" fmla="*/ 738187 w 2118121"/>
                      <a:gd name="connsiteY31" fmla="*/ 1918097 h 2553891"/>
                      <a:gd name="connsiteX32" fmla="*/ 636984 w 2118121"/>
                      <a:gd name="connsiteY32" fmla="*/ 1747837 h 2553891"/>
                      <a:gd name="connsiteX33" fmla="*/ 581025 w 2118121"/>
                      <a:gd name="connsiteY33" fmla="*/ 1685925 h 2553891"/>
                      <a:gd name="connsiteX34" fmla="*/ 682228 w 2118121"/>
                      <a:gd name="connsiteY34" fmla="*/ 1671637 h 2553891"/>
                      <a:gd name="connsiteX35" fmla="*/ 795337 w 2118121"/>
                      <a:gd name="connsiteY35" fmla="*/ 1672828 h 2553891"/>
                      <a:gd name="connsiteX36" fmla="*/ 889396 w 2118121"/>
                      <a:gd name="connsiteY36" fmla="*/ 1701403 h 2553891"/>
                      <a:gd name="connsiteX37" fmla="*/ 981075 w 2118121"/>
                      <a:gd name="connsiteY37" fmla="*/ 1741884 h 2553891"/>
                      <a:gd name="connsiteX38" fmla="*/ 1032271 w 2118121"/>
                      <a:gd name="connsiteY38" fmla="*/ 1775222 h 2553891"/>
                      <a:gd name="connsiteX39" fmla="*/ 1122759 w 2118121"/>
                      <a:gd name="connsiteY39" fmla="*/ 1690687 h 2553891"/>
                      <a:gd name="connsiteX40" fmla="*/ 1257300 w 2118121"/>
                      <a:gd name="connsiteY40" fmla="*/ 1601391 h 2553891"/>
                      <a:gd name="connsiteX41" fmla="*/ 1296590 w 2118121"/>
                      <a:gd name="connsiteY41" fmla="*/ 1706166 h 2553891"/>
                      <a:gd name="connsiteX42" fmla="*/ 1307306 w 2118121"/>
                      <a:gd name="connsiteY42" fmla="*/ 1850231 h 2553891"/>
                      <a:gd name="connsiteX43" fmla="*/ 1307306 w 2118121"/>
                      <a:gd name="connsiteY43" fmla="*/ 1971675 h 2553891"/>
                      <a:gd name="connsiteX44" fmla="*/ 1297781 w 2118121"/>
                      <a:gd name="connsiteY44" fmla="*/ 2102644 h 2553891"/>
                      <a:gd name="connsiteX45" fmla="*/ 1275159 w 2118121"/>
                      <a:gd name="connsiteY45" fmla="*/ 2222897 h 2553891"/>
                      <a:gd name="connsiteX46" fmla="*/ 1332309 w 2118121"/>
                      <a:gd name="connsiteY46" fmla="*/ 2287191 h 2553891"/>
                      <a:gd name="connsiteX47" fmla="*/ 1409700 w 2118121"/>
                      <a:gd name="connsiteY47" fmla="*/ 2347912 h 2553891"/>
                      <a:gd name="connsiteX48" fmla="*/ 1500187 w 2118121"/>
                      <a:gd name="connsiteY48" fmla="*/ 2364581 h 2553891"/>
                      <a:gd name="connsiteX49" fmla="*/ 1608534 w 2118121"/>
                      <a:gd name="connsiteY49" fmla="*/ 2353866 h 2553891"/>
                      <a:gd name="connsiteX50" fmla="*/ 1708546 w 2118121"/>
                      <a:gd name="connsiteY50" fmla="*/ 2336006 h 2553891"/>
                      <a:gd name="connsiteX51" fmla="*/ 1782365 w 2118121"/>
                      <a:gd name="connsiteY51" fmla="*/ 2312194 h 2553891"/>
                      <a:gd name="connsiteX52" fmla="*/ 1818084 w 2118121"/>
                      <a:gd name="connsiteY52" fmla="*/ 2070497 h 2553891"/>
                      <a:gd name="connsiteX53" fmla="*/ 1843087 w 2118121"/>
                      <a:gd name="connsiteY53" fmla="*/ 1883569 h 2553891"/>
                      <a:gd name="connsiteX54" fmla="*/ 1850231 w 2118121"/>
                      <a:gd name="connsiteY54" fmla="*/ 1785937 h 2553891"/>
                      <a:gd name="connsiteX55" fmla="*/ 1841896 w 2118121"/>
                      <a:gd name="connsiteY55" fmla="*/ 1646634 h 2553891"/>
                      <a:gd name="connsiteX56" fmla="*/ 1839515 w 2118121"/>
                      <a:gd name="connsiteY56" fmla="*/ 1544241 h 2553891"/>
                      <a:gd name="connsiteX57" fmla="*/ 1797843 w 2118121"/>
                      <a:gd name="connsiteY57" fmla="*/ 1276350 h 2553891"/>
                      <a:gd name="connsiteX58" fmla="*/ 1749028 w 2118121"/>
                      <a:gd name="connsiteY58" fmla="*/ 1145381 h 2553891"/>
                      <a:gd name="connsiteX59" fmla="*/ 1729978 w 2118121"/>
                      <a:gd name="connsiteY59" fmla="*/ 1050131 h 2553891"/>
                      <a:gd name="connsiteX60" fmla="*/ 1718071 w 2118121"/>
                      <a:gd name="connsiteY60" fmla="*/ 875109 h 2553891"/>
                      <a:gd name="connsiteX61" fmla="*/ 1712118 w 2118121"/>
                      <a:gd name="connsiteY61" fmla="*/ 773906 h 2553891"/>
                      <a:gd name="connsiteX62" fmla="*/ 1720453 w 2118121"/>
                      <a:gd name="connsiteY62" fmla="*/ 654844 h 2553891"/>
                      <a:gd name="connsiteX63" fmla="*/ 1751409 w 2118121"/>
                      <a:gd name="connsiteY63" fmla="*/ 489347 h 2553891"/>
                      <a:gd name="connsiteX64" fmla="*/ 1796653 w 2118121"/>
                      <a:gd name="connsiteY64" fmla="*/ 423862 h 25538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</a:cxnLst>
                    <a:rect l="l" t="t" r="r" b="b"/>
                    <a:pathLst>
                      <a:path w="2118121" h="2553891">
                        <a:moveTo>
                          <a:pt x="1796653" y="423862"/>
                        </a:moveTo>
                        <a:lnTo>
                          <a:pt x="2118121" y="241697"/>
                        </a:lnTo>
                        <a:lnTo>
                          <a:pt x="2026443" y="182166"/>
                        </a:lnTo>
                        <a:lnTo>
                          <a:pt x="1908571" y="130969"/>
                        </a:lnTo>
                        <a:lnTo>
                          <a:pt x="1784746" y="70247"/>
                        </a:lnTo>
                        <a:lnTo>
                          <a:pt x="1647825" y="29766"/>
                        </a:lnTo>
                        <a:lnTo>
                          <a:pt x="1472803" y="3572"/>
                        </a:lnTo>
                        <a:lnTo>
                          <a:pt x="1328737" y="3572"/>
                        </a:lnTo>
                        <a:lnTo>
                          <a:pt x="1193006" y="19050"/>
                        </a:lnTo>
                        <a:lnTo>
                          <a:pt x="1126331" y="39291"/>
                        </a:lnTo>
                        <a:lnTo>
                          <a:pt x="1021556" y="0"/>
                        </a:lnTo>
                        <a:lnTo>
                          <a:pt x="896540" y="3572"/>
                        </a:lnTo>
                        <a:lnTo>
                          <a:pt x="715565" y="63103"/>
                        </a:lnTo>
                        <a:lnTo>
                          <a:pt x="576262" y="138112"/>
                        </a:lnTo>
                        <a:lnTo>
                          <a:pt x="398859" y="264319"/>
                        </a:lnTo>
                        <a:lnTo>
                          <a:pt x="251221" y="472678"/>
                        </a:lnTo>
                        <a:lnTo>
                          <a:pt x="161925" y="638175"/>
                        </a:lnTo>
                        <a:lnTo>
                          <a:pt x="70246" y="822722"/>
                        </a:lnTo>
                        <a:lnTo>
                          <a:pt x="26193" y="1012031"/>
                        </a:lnTo>
                        <a:lnTo>
                          <a:pt x="0" y="1265634"/>
                        </a:lnTo>
                        <a:lnTo>
                          <a:pt x="4762" y="1426369"/>
                        </a:lnTo>
                        <a:lnTo>
                          <a:pt x="29765" y="1602581"/>
                        </a:lnTo>
                        <a:lnTo>
                          <a:pt x="85725" y="1766887"/>
                        </a:lnTo>
                        <a:lnTo>
                          <a:pt x="188118" y="2003822"/>
                        </a:lnTo>
                        <a:lnTo>
                          <a:pt x="513159" y="2553891"/>
                        </a:lnTo>
                        <a:lnTo>
                          <a:pt x="667940" y="2513409"/>
                        </a:lnTo>
                        <a:lnTo>
                          <a:pt x="754856" y="2474119"/>
                        </a:lnTo>
                        <a:lnTo>
                          <a:pt x="875109" y="2378869"/>
                        </a:lnTo>
                        <a:lnTo>
                          <a:pt x="913209" y="2350294"/>
                        </a:lnTo>
                        <a:lnTo>
                          <a:pt x="841771" y="2125266"/>
                        </a:lnTo>
                        <a:lnTo>
                          <a:pt x="790575" y="2005012"/>
                        </a:lnTo>
                        <a:lnTo>
                          <a:pt x="738187" y="1918097"/>
                        </a:lnTo>
                        <a:lnTo>
                          <a:pt x="636984" y="1747837"/>
                        </a:lnTo>
                        <a:lnTo>
                          <a:pt x="581025" y="1685925"/>
                        </a:lnTo>
                        <a:lnTo>
                          <a:pt x="682228" y="1671637"/>
                        </a:lnTo>
                        <a:lnTo>
                          <a:pt x="795337" y="1672828"/>
                        </a:lnTo>
                        <a:lnTo>
                          <a:pt x="889396" y="1701403"/>
                        </a:lnTo>
                        <a:lnTo>
                          <a:pt x="981075" y="1741884"/>
                        </a:lnTo>
                        <a:lnTo>
                          <a:pt x="1032271" y="1775222"/>
                        </a:lnTo>
                        <a:lnTo>
                          <a:pt x="1122759" y="1690687"/>
                        </a:lnTo>
                        <a:lnTo>
                          <a:pt x="1257300" y="1601391"/>
                        </a:lnTo>
                        <a:lnTo>
                          <a:pt x="1296590" y="1706166"/>
                        </a:lnTo>
                        <a:lnTo>
                          <a:pt x="1307306" y="1850231"/>
                        </a:lnTo>
                        <a:lnTo>
                          <a:pt x="1307306" y="1971675"/>
                        </a:lnTo>
                        <a:lnTo>
                          <a:pt x="1297781" y="2102644"/>
                        </a:lnTo>
                        <a:lnTo>
                          <a:pt x="1275159" y="2222897"/>
                        </a:lnTo>
                        <a:lnTo>
                          <a:pt x="1332309" y="2287191"/>
                        </a:lnTo>
                        <a:lnTo>
                          <a:pt x="1409700" y="2347912"/>
                        </a:lnTo>
                        <a:lnTo>
                          <a:pt x="1500187" y="2364581"/>
                        </a:lnTo>
                        <a:lnTo>
                          <a:pt x="1608534" y="2353866"/>
                        </a:lnTo>
                        <a:lnTo>
                          <a:pt x="1708546" y="2336006"/>
                        </a:lnTo>
                        <a:lnTo>
                          <a:pt x="1782365" y="2312194"/>
                        </a:lnTo>
                        <a:lnTo>
                          <a:pt x="1818084" y="2070497"/>
                        </a:lnTo>
                        <a:lnTo>
                          <a:pt x="1843087" y="1883569"/>
                        </a:lnTo>
                        <a:lnTo>
                          <a:pt x="1850231" y="1785937"/>
                        </a:lnTo>
                        <a:lnTo>
                          <a:pt x="1841896" y="1646634"/>
                        </a:lnTo>
                        <a:cubicBezTo>
                          <a:pt x="1841102" y="1612503"/>
                          <a:pt x="1840309" y="1578372"/>
                          <a:pt x="1839515" y="1544241"/>
                        </a:cubicBezTo>
                        <a:lnTo>
                          <a:pt x="1797843" y="1276350"/>
                        </a:lnTo>
                        <a:lnTo>
                          <a:pt x="1749028" y="1145381"/>
                        </a:lnTo>
                        <a:lnTo>
                          <a:pt x="1729978" y="1050131"/>
                        </a:lnTo>
                        <a:lnTo>
                          <a:pt x="1718071" y="875109"/>
                        </a:lnTo>
                        <a:lnTo>
                          <a:pt x="1712118" y="773906"/>
                        </a:lnTo>
                        <a:lnTo>
                          <a:pt x="1720453" y="654844"/>
                        </a:lnTo>
                        <a:lnTo>
                          <a:pt x="1751409" y="489347"/>
                        </a:lnTo>
                        <a:lnTo>
                          <a:pt x="1796653" y="423862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650DB18D-9304-223C-C510-41475CEBE34E}"/>
                      </a:ext>
                    </a:extLst>
                  </p:cNvPr>
                  <p:cNvSpPr/>
                  <p:nvPr/>
                </p:nvSpPr>
                <p:spPr>
                  <a:xfrm>
                    <a:off x="1950244" y="2933700"/>
                    <a:ext cx="892969" cy="506016"/>
                  </a:xfrm>
                  <a:custGeom>
                    <a:avLst/>
                    <a:gdLst>
                      <a:gd name="connsiteX0" fmla="*/ 452437 w 888206"/>
                      <a:gd name="connsiteY0" fmla="*/ 488156 h 488156"/>
                      <a:gd name="connsiteX1" fmla="*/ 14287 w 888206"/>
                      <a:gd name="connsiteY1" fmla="*/ 409575 h 488156"/>
                      <a:gd name="connsiteX2" fmla="*/ 0 w 888206"/>
                      <a:gd name="connsiteY2" fmla="*/ 169069 h 488156"/>
                      <a:gd name="connsiteX3" fmla="*/ 133350 w 888206"/>
                      <a:gd name="connsiteY3" fmla="*/ 61913 h 488156"/>
                      <a:gd name="connsiteX4" fmla="*/ 288131 w 888206"/>
                      <a:gd name="connsiteY4" fmla="*/ 14288 h 488156"/>
                      <a:gd name="connsiteX5" fmla="*/ 407194 w 888206"/>
                      <a:gd name="connsiteY5" fmla="*/ 0 h 488156"/>
                      <a:gd name="connsiteX6" fmla="*/ 576262 w 888206"/>
                      <a:gd name="connsiteY6" fmla="*/ 16669 h 488156"/>
                      <a:gd name="connsiteX7" fmla="*/ 750094 w 888206"/>
                      <a:gd name="connsiteY7" fmla="*/ 69056 h 488156"/>
                      <a:gd name="connsiteX8" fmla="*/ 888206 w 888206"/>
                      <a:gd name="connsiteY8" fmla="*/ 128588 h 488156"/>
                      <a:gd name="connsiteX9" fmla="*/ 742950 w 888206"/>
                      <a:gd name="connsiteY9" fmla="*/ 190500 h 488156"/>
                      <a:gd name="connsiteX10" fmla="*/ 633412 w 888206"/>
                      <a:gd name="connsiteY10" fmla="*/ 273844 h 488156"/>
                      <a:gd name="connsiteX11" fmla="*/ 533400 w 888206"/>
                      <a:gd name="connsiteY11" fmla="*/ 361950 h 488156"/>
                      <a:gd name="connsiteX12" fmla="*/ 452437 w 888206"/>
                      <a:gd name="connsiteY12" fmla="*/ 488156 h 48815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42950 w 888206"/>
                      <a:gd name="connsiteY9" fmla="*/ 190500 h 506016"/>
                      <a:gd name="connsiteX10" fmla="*/ 633412 w 888206"/>
                      <a:gd name="connsiteY10" fmla="*/ 273844 h 506016"/>
                      <a:gd name="connsiteX11" fmla="*/ 533400 w 888206"/>
                      <a:gd name="connsiteY11" fmla="*/ 361950 h 506016"/>
                      <a:gd name="connsiteX12" fmla="*/ 470297 w 888206"/>
                      <a:gd name="connsiteY12" fmla="*/ 506016 h 50601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42950 w 888206"/>
                      <a:gd name="connsiteY9" fmla="*/ 190500 h 506016"/>
                      <a:gd name="connsiteX10" fmla="*/ 633412 w 888206"/>
                      <a:gd name="connsiteY10" fmla="*/ 273844 h 506016"/>
                      <a:gd name="connsiteX11" fmla="*/ 566737 w 888206"/>
                      <a:gd name="connsiteY11" fmla="*/ 371475 h 506016"/>
                      <a:gd name="connsiteX12" fmla="*/ 470297 w 888206"/>
                      <a:gd name="connsiteY12" fmla="*/ 506016 h 50601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42950 w 888206"/>
                      <a:gd name="connsiteY9" fmla="*/ 190500 h 506016"/>
                      <a:gd name="connsiteX10" fmla="*/ 639366 w 888206"/>
                      <a:gd name="connsiteY10" fmla="*/ 296466 h 506016"/>
                      <a:gd name="connsiteX11" fmla="*/ 566737 w 888206"/>
                      <a:gd name="connsiteY11" fmla="*/ 371475 h 506016"/>
                      <a:gd name="connsiteX12" fmla="*/ 470297 w 888206"/>
                      <a:gd name="connsiteY12" fmla="*/ 506016 h 50601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54856 w 888206"/>
                      <a:gd name="connsiteY9" fmla="*/ 213122 h 506016"/>
                      <a:gd name="connsiteX10" fmla="*/ 639366 w 888206"/>
                      <a:gd name="connsiteY10" fmla="*/ 296466 h 506016"/>
                      <a:gd name="connsiteX11" fmla="*/ 566737 w 888206"/>
                      <a:gd name="connsiteY11" fmla="*/ 371475 h 506016"/>
                      <a:gd name="connsiteX12" fmla="*/ 470297 w 888206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892969" h="506016">
                        <a:moveTo>
                          <a:pt x="470297" y="506016"/>
                        </a:moveTo>
                        <a:lnTo>
                          <a:pt x="14287" y="409575"/>
                        </a:lnTo>
                        <a:lnTo>
                          <a:pt x="0" y="169069"/>
                        </a:lnTo>
                        <a:lnTo>
                          <a:pt x="133350" y="61913"/>
                        </a:lnTo>
                        <a:lnTo>
                          <a:pt x="288131" y="14288"/>
                        </a:lnTo>
                        <a:lnTo>
                          <a:pt x="407194" y="0"/>
                        </a:lnTo>
                        <a:lnTo>
                          <a:pt x="576262" y="16669"/>
                        </a:lnTo>
                        <a:lnTo>
                          <a:pt x="750094" y="69056"/>
                        </a:lnTo>
                        <a:lnTo>
                          <a:pt x="892969" y="138113"/>
                        </a:lnTo>
                        <a:cubicBezTo>
                          <a:pt x="825500" y="158354"/>
                          <a:pt x="800894" y="182166"/>
                          <a:pt x="754856" y="213122"/>
                        </a:cubicBezTo>
                        <a:cubicBezTo>
                          <a:pt x="708025" y="236141"/>
                          <a:pt x="673101" y="262732"/>
                          <a:pt x="639366" y="296466"/>
                        </a:cubicBezTo>
                        <a:lnTo>
                          <a:pt x="566737" y="371475"/>
                        </a:lnTo>
                        <a:cubicBezTo>
                          <a:pt x="521493" y="418703"/>
                          <a:pt x="502444" y="461169"/>
                          <a:pt x="470297" y="50601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9F4EFFE5-6169-6E20-6ECA-253FE31C0BB2}"/>
                      </a:ext>
                    </a:extLst>
                  </p:cNvPr>
                  <p:cNvSpPr/>
                  <p:nvPr/>
                </p:nvSpPr>
                <p:spPr>
                  <a:xfrm>
                    <a:off x="1940719" y="2728913"/>
                    <a:ext cx="419100" cy="371475"/>
                  </a:xfrm>
                  <a:custGeom>
                    <a:avLst/>
                    <a:gdLst>
                      <a:gd name="connsiteX0" fmla="*/ 0 w 419100"/>
                      <a:gd name="connsiteY0" fmla="*/ 0 h 371475"/>
                      <a:gd name="connsiteX1" fmla="*/ 2381 w 419100"/>
                      <a:gd name="connsiteY1" fmla="*/ 371475 h 371475"/>
                      <a:gd name="connsiteX2" fmla="*/ 123825 w 419100"/>
                      <a:gd name="connsiteY2" fmla="*/ 259556 h 371475"/>
                      <a:gd name="connsiteX3" fmla="*/ 283369 w 419100"/>
                      <a:gd name="connsiteY3" fmla="*/ 219075 h 371475"/>
                      <a:gd name="connsiteX4" fmla="*/ 419100 w 419100"/>
                      <a:gd name="connsiteY4" fmla="*/ 200025 h 371475"/>
                      <a:gd name="connsiteX5" fmla="*/ 369094 w 419100"/>
                      <a:gd name="connsiteY5" fmla="*/ 114300 h 371475"/>
                      <a:gd name="connsiteX6" fmla="*/ 276225 w 419100"/>
                      <a:gd name="connsiteY6" fmla="*/ 50006 h 371475"/>
                      <a:gd name="connsiteX7" fmla="*/ 188119 w 419100"/>
                      <a:gd name="connsiteY7" fmla="*/ 21431 h 371475"/>
                      <a:gd name="connsiteX8" fmla="*/ 130969 w 419100"/>
                      <a:gd name="connsiteY8" fmla="*/ 9525 h 371475"/>
                      <a:gd name="connsiteX9" fmla="*/ 0 w 419100"/>
                      <a:gd name="connsiteY9" fmla="*/ 0 h 371475"/>
                      <a:gd name="connsiteX0" fmla="*/ 0 w 419100"/>
                      <a:gd name="connsiteY0" fmla="*/ 0 h 371475"/>
                      <a:gd name="connsiteX1" fmla="*/ 2381 w 419100"/>
                      <a:gd name="connsiteY1" fmla="*/ 371475 h 371475"/>
                      <a:gd name="connsiteX2" fmla="*/ 127397 w 419100"/>
                      <a:gd name="connsiteY2" fmla="*/ 266700 h 371475"/>
                      <a:gd name="connsiteX3" fmla="*/ 283369 w 419100"/>
                      <a:gd name="connsiteY3" fmla="*/ 219075 h 371475"/>
                      <a:gd name="connsiteX4" fmla="*/ 419100 w 419100"/>
                      <a:gd name="connsiteY4" fmla="*/ 200025 h 371475"/>
                      <a:gd name="connsiteX5" fmla="*/ 369094 w 419100"/>
                      <a:gd name="connsiteY5" fmla="*/ 114300 h 371475"/>
                      <a:gd name="connsiteX6" fmla="*/ 276225 w 419100"/>
                      <a:gd name="connsiteY6" fmla="*/ 50006 h 371475"/>
                      <a:gd name="connsiteX7" fmla="*/ 188119 w 419100"/>
                      <a:gd name="connsiteY7" fmla="*/ 21431 h 371475"/>
                      <a:gd name="connsiteX8" fmla="*/ 130969 w 419100"/>
                      <a:gd name="connsiteY8" fmla="*/ 9525 h 371475"/>
                      <a:gd name="connsiteX9" fmla="*/ 0 w 419100"/>
                      <a:gd name="connsiteY9" fmla="*/ 0 h 371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9100" h="371475">
                        <a:moveTo>
                          <a:pt x="0" y="0"/>
                        </a:moveTo>
                        <a:cubicBezTo>
                          <a:pt x="794" y="123825"/>
                          <a:pt x="1587" y="247650"/>
                          <a:pt x="2381" y="371475"/>
                        </a:cubicBezTo>
                        <a:lnTo>
                          <a:pt x="127397" y="266700"/>
                        </a:lnTo>
                        <a:lnTo>
                          <a:pt x="283369" y="219075"/>
                        </a:lnTo>
                        <a:lnTo>
                          <a:pt x="419100" y="200025"/>
                        </a:lnTo>
                        <a:lnTo>
                          <a:pt x="369094" y="114300"/>
                        </a:lnTo>
                        <a:lnTo>
                          <a:pt x="276225" y="50006"/>
                        </a:lnTo>
                        <a:lnTo>
                          <a:pt x="188119" y="21431"/>
                        </a:lnTo>
                        <a:lnTo>
                          <a:pt x="130969" y="952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99FF">
                          <a:shade val="30000"/>
                          <a:satMod val="115000"/>
                        </a:srgbClr>
                      </a:gs>
                      <a:gs pos="50000">
                        <a:srgbClr val="FF99FF">
                          <a:shade val="67500"/>
                          <a:satMod val="115000"/>
                        </a:srgbClr>
                      </a:gs>
                      <a:gs pos="100000">
                        <a:srgbClr val="FF99FF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0" name="グループ化 39">
                  <a:extLst>
                    <a:ext uri="{FF2B5EF4-FFF2-40B4-BE49-F238E27FC236}">
                      <a16:creationId xmlns:a16="http://schemas.microsoft.com/office/drawing/2014/main" id="{BC65F772-0A17-F7D1-A215-8AD9DEAFDD6E}"/>
                    </a:ext>
                  </a:extLst>
                </p:cNvPr>
                <p:cNvGrpSpPr/>
                <p:nvPr/>
              </p:nvGrpSpPr>
              <p:grpSpPr>
                <a:xfrm>
                  <a:off x="3074194" y="1788319"/>
                  <a:ext cx="1590675" cy="952500"/>
                  <a:chOff x="3074194" y="1788319"/>
                  <a:chExt cx="1590675" cy="952500"/>
                </a:xfrm>
              </p:grpSpPr>
              <p:sp>
                <p:nvSpPr>
                  <p:cNvPr id="41" name="フリーフォーム: 図形 40">
                    <a:extLst>
                      <a:ext uri="{FF2B5EF4-FFF2-40B4-BE49-F238E27FC236}">
                        <a16:creationId xmlns:a16="http://schemas.microsoft.com/office/drawing/2014/main" id="{C9648678-DCEF-E5D5-23B4-29356E1561A7}"/>
                      </a:ext>
                    </a:extLst>
                  </p:cNvPr>
                  <p:cNvSpPr/>
                  <p:nvPr/>
                </p:nvSpPr>
                <p:spPr>
                  <a:xfrm>
                    <a:off x="3429000" y="1788319"/>
                    <a:ext cx="1235869" cy="952500"/>
                  </a:xfrm>
                  <a:custGeom>
                    <a:avLst/>
                    <a:gdLst>
                      <a:gd name="connsiteX0" fmla="*/ 1207294 w 1235869"/>
                      <a:gd name="connsiteY0" fmla="*/ 11906 h 952500"/>
                      <a:gd name="connsiteX1" fmla="*/ 0 w 1235869"/>
                      <a:gd name="connsiteY1" fmla="*/ 0 h 952500"/>
                      <a:gd name="connsiteX2" fmla="*/ 0 w 1235869"/>
                      <a:gd name="connsiteY2" fmla="*/ 169069 h 952500"/>
                      <a:gd name="connsiteX3" fmla="*/ 30956 w 1235869"/>
                      <a:gd name="connsiteY3" fmla="*/ 369094 h 952500"/>
                      <a:gd name="connsiteX4" fmla="*/ 92869 w 1235869"/>
                      <a:gd name="connsiteY4" fmla="*/ 607219 h 952500"/>
                      <a:gd name="connsiteX5" fmla="*/ 142875 w 1235869"/>
                      <a:gd name="connsiteY5" fmla="*/ 726281 h 952500"/>
                      <a:gd name="connsiteX6" fmla="*/ 261938 w 1235869"/>
                      <a:gd name="connsiteY6" fmla="*/ 878681 h 952500"/>
                      <a:gd name="connsiteX7" fmla="*/ 330994 w 1235869"/>
                      <a:gd name="connsiteY7" fmla="*/ 952500 h 952500"/>
                      <a:gd name="connsiteX8" fmla="*/ 531019 w 1235869"/>
                      <a:gd name="connsiteY8" fmla="*/ 909637 h 952500"/>
                      <a:gd name="connsiteX9" fmla="*/ 721519 w 1235869"/>
                      <a:gd name="connsiteY9" fmla="*/ 881062 h 952500"/>
                      <a:gd name="connsiteX10" fmla="*/ 890588 w 1235869"/>
                      <a:gd name="connsiteY10" fmla="*/ 795337 h 952500"/>
                      <a:gd name="connsiteX11" fmla="*/ 1016794 w 1235869"/>
                      <a:gd name="connsiteY11" fmla="*/ 733425 h 952500"/>
                      <a:gd name="connsiteX12" fmla="*/ 1109663 w 1235869"/>
                      <a:gd name="connsiteY12" fmla="*/ 681037 h 952500"/>
                      <a:gd name="connsiteX13" fmla="*/ 1235869 w 1235869"/>
                      <a:gd name="connsiteY13" fmla="*/ 578644 h 952500"/>
                      <a:gd name="connsiteX14" fmla="*/ 1178719 w 1235869"/>
                      <a:gd name="connsiteY14" fmla="*/ 445294 h 952500"/>
                      <a:gd name="connsiteX15" fmla="*/ 1166813 w 1235869"/>
                      <a:gd name="connsiteY15" fmla="*/ 357187 h 952500"/>
                      <a:gd name="connsiteX16" fmla="*/ 1162050 w 1235869"/>
                      <a:gd name="connsiteY16" fmla="*/ 288131 h 952500"/>
                      <a:gd name="connsiteX17" fmla="*/ 1169194 w 1235869"/>
                      <a:gd name="connsiteY17" fmla="*/ 207169 h 952500"/>
                      <a:gd name="connsiteX18" fmla="*/ 1207294 w 1235869"/>
                      <a:gd name="connsiteY18" fmla="*/ 11906 h 952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235869" h="952500">
                        <a:moveTo>
                          <a:pt x="1207294" y="11906"/>
                        </a:moveTo>
                        <a:lnTo>
                          <a:pt x="0" y="0"/>
                        </a:lnTo>
                        <a:lnTo>
                          <a:pt x="0" y="169069"/>
                        </a:lnTo>
                        <a:lnTo>
                          <a:pt x="30956" y="369094"/>
                        </a:lnTo>
                        <a:lnTo>
                          <a:pt x="92869" y="607219"/>
                        </a:lnTo>
                        <a:lnTo>
                          <a:pt x="142875" y="726281"/>
                        </a:lnTo>
                        <a:lnTo>
                          <a:pt x="261938" y="878681"/>
                        </a:lnTo>
                        <a:lnTo>
                          <a:pt x="330994" y="952500"/>
                        </a:lnTo>
                        <a:lnTo>
                          <a:pt x="531019" y="909637"/>
                        </a:lnTo>
                        <a:lnTo>
                          <a:pt x="721519" y="881062"/>
                        </a:lnTo>
                        <a:lnTo>
                          <a:pt x="890588" y="795337"/>
                        </a:lnTo>
                        <a:lnTo>
                          <a:pt x="1016794" y="733425"/>
                        </a:lnTo>
                        <a:lnTo>
                          <a:pt x="1109663" y="681037"/>
                        </a:lnTo>
                        <a:lnTo>
                          <a:pt x="1235869" y="578644"/>
                        </a:lnTo>
                        <a:lnTo>
                          <a:pt x="1178719" y="445294"/>
                        </a:lnTo>
                        <a:lnTo>
                          <a:pt x="1166813" y="357187"/>
                        </a:lnTo>
                        <a:lnTo>
                          <a:pt x="1162050" y="288131"/>
                        </a:lnTo>
                        <a:lnTo>
                          <a:pt x="1169194" y="207169"/>
                        </a:lnTo>
                        <a:lnTo>
                          <a:pt x="1207294" y="1190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  <a:ln w="1905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31826DFA-2986-4DB1-FD08-B4DB830575EE}"/>
                      </a:ext>
                    </a:extLst>
                  </p:cNvPr>
                  <p:cNvSpPr/>
                  <p:nvPr/>
                </p:nvSpPr>
                <p:spPr>
                  <a:xfrm>
                    <a:off x="3074194" y="1788319"/>
                    <a:ext cx="395287" cy="402431"/>
                  </a:xfrm>
                  <a:custGeom>
                    <a:avLst/>
                    <a:gdLst>
                      <a:gd name="connsiteX0" fmla="*/ 335756 w 395287"/>
                      <a:gd name="connsiteY0" fmla="*/ 0 h 402431"/>
                      <a:gd name="connsiteX1" fmla="*/ 26194 w 395287"/>
                      <a:gd name="connsiteY1" fmla="*/ 7144 h 402431"/>
                      <a:gd name="connsiteX2" fmla="*/ 0 w 395287"/>
                      <a:gd name="connsiteY2" fmla="*/ 71437 h 402431"/>
                      <a:gd name="connsiteX3" fmla="*/ 109537 w 395287"/>
                      <a:gd name="connsiteY3" fmla="*/ 214312 h 402431"/>
                      <a:gd name="connsiteX4" fmla="*/ 197644 w 395287"/>
                      <a:gd name="connsiteY4" fmla="*/ 292894 h 402431"/>
                      <a:gd name="connsiteX5" fmla="*/ 395287 w 395287"/>
                      <a:gd name="connsiteY5" fmla="*/ 402431 h 402431"/>
                      <a:gd name="connsiteX6" fmla="*/ 357187 w 395287"/>
                      <a:gd name="connsiteY6" fmla="*/ 159544 h 402431"/>
                      <a:gd name="connsiteX7" fmla="*/ 335756 w 395287"/>
                      <a:gd name="connsiteY7" fmla="*/ 0 h 402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95287" h="402431">
                        <a:moveTo>
                          <a:pt x="335756" y="0"/>
                        </a:moveTo>
                        <a:lnTo>
                          <a:pt x="26194" y="7144"/>
                        </a:lnTo>
                        <a:lnTo>
                          <a:pt x="0" y="71437"/>
                        </a:lnTo>
                        <a:lnTo>
                          <a:pt x="109537" y="214312"/>
                        </a:lnTo>
                        <a:lnTo>
                          <a:pt x="197644" y="292894"/>
                        </a:lnTo>
                        <a:lnTo>
                          <a:pt x="395287" y="402431"/>
                        </a:lnTo>
                        <a:lnTo>
                          <a:pt x="357187" y="159544"/>
                        </a:lnTo>
                        <a:cubicBezTo>
                          <a:pt x="356393" y="110331"/>
                          <a:pt x="355600" y="61119"/>
                          <a:pt x="335756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33" name="グループ化 32">
                <a:extLst>
                  <a:ext uri="{FF2B5EF4-FFF2-40B4-BE49-F238E27FC236}">
                    <a16:creationId xmlns:a16="http://schemas.microsoft.com/office/drawing/2014/main" id="{1AF6F7B0-2EF5-E1A2-71A2-4E50ACFC8044}"/>
                  </a:ext>
                </a:extLst>
              </p:cNvPr>
              <p:cNvGrpSpPr/>
              <p:nvPr/>
            </p:nvGrpSpPr>
            <p:grpSpPr>
              <a:xfrm>
                <a:off x="-2130775" y="3045620"/>
                <a:ext cx="1554558" cy="1670050"/>
                <a:chOff x="2409033" y="3040856"/>
                <a:chExt cx="1554558" cy="1670050"/>
              </a:xfrm>
            </p:grpSpPr>
            <p:sp>
              <p:nvSpPr>
                <p:cNvPr id="34" name="フリーフォーム: 図形 33">
                  <a:extLst>
                    <a:ext uri="{FF2B5EF4-FFF2-40B4-BE49-F238E27FC236}">
                      <a16:creationId xmlns:a16="http://schemas.microsoft.com/office/drawing/2014/main" id="{2B8EE109-75E5-E396-70A8-5EE915DF5B86}"/>
                    </a:ext>
                  </a:extLst>
                </p:cNvPr>
                <p:cNvSpPr/>
                <p:nvPr/>
              </p:nvSpPr>
              <p:spPr>
                <a:xfrm>
                  <a:off x="3403998" y="4410475"/>
                  <a:ext cx="236935" cy="196454"/>
                </a:xfrm>
                <a:custGeom>
                  <a:avLst/>
                  <a:gdLst>
                    <a:gd name="connsiteX0" fmla="*/ 236935 w 236935"/>
                    <a:gd name="connsiteY0" fmla="*/ 0 h 196454"/>
                    <a:gd name="connsiteX1" fmla="*/ 164307 w 236935"/>
                    <a:gd name="connsiteY1" fmla="*/ 61913 h 196454"/>
                    <a:gd name="connsiteX2" fmla="*/ 0 w 236935"/>
                    <a:gd name="connsiteY2" fmla="*/ 196454 h 196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6935" h="196454">
                      <a:moveTo>
                        <a:pt x="236935" y="0"/>
                      </a:moveTo>
                      <a:lnTo>
                        <a:pt x="164307" y="61913"/>
                      </a:lnTo>
                      <a:lnTo>
                        <a:pt x="0" y="196454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5" name="フリーフォーム: 図形 34">
                  <a:extLst>
                    <a:ext uri="{FF2B5EF4-FFF2-40B4-BE49-F238E27FC236}">
                      <a16:creationId xmlns:a16="http://schemas.microsoft.com/office/drawing/2014/main" id="{879653D8-A0BC-5907-CCE6-17F79C8DBAA2}"/>
                    </a:ext>
                  </a:extLst>
                </p:cNvPr>
                <p:cNvSpPr/>
                <p:nvPr/>
              </p:nvSpPr>
              <p:spPr>
                <a:xfrm>
                  <a:off x="2631281" y="4550569"/>
                  <a:ext cx="627460" cy="147637"/>
                </a:xfrm>
                <a:custGeom>
                  <a:avLst/>
                  <a:gdLst>
                    <a:gd name="connsiteX0" fmla="*/ 627460 w 627460"/>
                    <a:gd name="connsiteY0" fmla="*/ 147637 h 147637"/>
                    <a:gd name="connsiteX1" fmla="*/ 534591 w 627460"/>
                    <a:gd name="connsiteY1" fmla="*/ 82153 h 147637"/>
                    <a:gd name="connsiteX2" fmla="*/ 411957 w 627460"/>
                    <a:gd name="connsiteY2" fmla="*/ 33337 h 147637"/>
                    <a:gd name="connsiteX3" fmla="*/ 292894 w 627460"/>
                    <a:gd name="connsiteY3" fmla="*/ 1190 h 147637"/>
                    <a:gd name="connsiteX4" fmla="*/ 208360 w 627460"/>
                    <a:gd name="connsiteY4" fmla="*/ 0 h 147637"/>
                    <a:gd name="connsiteX5" fmla="*/ 0 w 627460"/>
                    <a:gd name="connsiteY5" fmla="*/ 21431 h 147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7460" h="147637">
                      <a:moveTo>
                        <a:pt x="627460" y="147637"/>
                      </a:moveTo>
                      <a:lnTo>
                        <a:pt x="534591" y="82153"/>
                      </a:lnTo>
                      <a:lnTo>
                        <a:pt x="411957" y="33337"/>
                      </a:lnTo>
                      <a:lnTo>
                        <a:pt x="292894" y="1190"/>
                      </a:lnTo>
                      <a:lnTo>
                        <a:pt x="208360" y="0"/>
                      </a:lnTo>
                      <a:lnTo>
                        <a:pt x="0" y="2143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フリーフォーム: 図形 35">
                  <a:extLst>
                    <a:ext uri="{FF2B5EF4-FFF2-40B4-BE49-F238E27FC236}">
                      <a16:creationId xmlns:a16="http://schemas.microsoft.com/office/drawing/2014/main" id="{581ACBFE-9D1A-B697-EE81-D8A15D06EEE5}"/>
                    </a:ext>
                  </a:extLst>
                </p:cNvPr>
                <p:cNvSpPr/>
                <p:nvPr/>
              </p:nvSpPr>
              <p:spPr>
                <a:xfrm>
                  <a:off x="2409033" y="4484687"/>
                  <a:ext cx="330994" cy="226219"/>
                </a:xfrm>
                <a:custGeom>
                  <a:avLst/>
                  <a:gdLst>
                    <a:gd name="connsiteX0" fmla="*/ 0 w 330994"/>
                    <a:gd name="connsiteY0" fmla="*/ 0 h 226219"/>
                    <a:gd name="connsiteX1" fmla="*/ 83344 w 330994"/>
                    <a:gd name="connsiteY1" fmla="*/ 63103 h 226219"/>
                    <a:gd name="connsiteX2" fmla="*/ 182166 w 330994"/>
                    <a:gd name="connsiteY2" fmla="*/ 108347 h 226219"/>
                    <a:gd name="connsiteX3" fmla="*/ 253603 w 330994"/>
                    <a:gd name="connsiteY3" fmla="*/ 226219 h 226219"/>
                    <a:gd name="connsiteX4" fmla="*/ 330994 w 330994"/>
                    <a:gd name="connsiteY4" fmla="*/ 198834 h 226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0994" h="226219">
                      <a:moveTo>
                        <a:pt x="0" y="0"/>
                      </a:moveTo>
                      <a:lnTo>
                        <a:pt x="83344" y="63103"/>
                      </a:lnTo>
                      <a:lnTo>
                        <a:pt x="182166" y="108347"/>
                      </a:lnTo>
                      <a:lnTo>
                        <a:pt x="253603" y="226219"/>
                      </a:lnTo>
                      <a:lnTo>
                        <a:pt x="330994" y="198834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" name="フリーフォーム: 図形 36">
                  <a:extLst>
                    <a:ext uri="{FF2B5EF4-FFF2-40B4-BE49-F238E27FC236}">
                      <a16:creationId xmlns:a16="http://schemas.microsoft.com/office/drawing/2014/main" id="{4D605AFA-EB56-3B3A-DF09-6D01A6A44F29}"/>
                    </a:ext>
                  </a:extLst>
                </p:cNvPr>
                <p:cNvSpPr/>
                <p:nvPr/>
              </p:nvSpPr>
              <p:spPr>
                <a:xfrm>
                  <a:off x="3904059" y="3321844"/>
                  <a:ext cx="59532" cy="158353"/>
                </a:xfrm>
                <a:custGeom>
                  <a:avLst/>
                  <a:gdLst>
                    <a:gd name="connsiteX0" fmla="*/ 59532 w 59532"/>
                    <a:gd name="connsiteY0" fmla="*/ 0 h 158353"/>
                    <a:gd name="connsiteX1" fmla="*/ 28575 w 59532"/>
                    <a:gd name="connsiteY1" fmla="*/ 73819 h 158353"/>
                    <a:gd name="connsiteX2" fmla="*/ 0 w 59532"/>
                    <a:gd name="connsiteY2" fmla="*/ 158353 h 158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9532" h="158353">
                      <a:moveTo>
                        <a:pt x="59532" y="0"/>
                      </a:moveTo>
                      <a:lnTo>
                        <a:pt x="28575" y="73819"/>
                      </a:lnTo>
                      <a:lnTo>
                        <a:pt x="0" y="158353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" name="フリーフォーム: 図形 37">
                  <a:extLst>
                    <a:ext uri="{FF2B5EF4-FFF2-40B4-BE49-F238E27FC236}">
                      <a16:creationId xmlns:a16="http://schemas.microsoft.com/office/drawing/2014/main" id="{D3AF4876-17EF-8429-07DC-9B38F9593EDA}"/>
                    </a:ext>
                  </a:extLst>
                </p:cNvPr>
                <p:cNvSpPr/>
                <p:nvPr/>
              </p:nvSpPr>
              <p:spPr>
                <a:xfrm>
                  <a:off x="2958703" y="3040856"/>
                  <a:ext cx="310753" cy="167878"/>
                </a:xfrm>
                <a:custGeom>
                  <a:avLst/>
                  <a:gdLst>
                    <a:gd name="connsiteX0" fmla="*/ 310753 w 310753"/>
                    <a:gd name="connsiteY0" fmla="*/ 0 h 167878"/>
                    <a:gd name="connsiteX1" fmla="*/ 203597 w 310753"/>
                    <a:gd name="connsiteY1" fmla="*/ 33338 h 167878"/>
                    <a:gd name="connsiteX2" fmla="*/ 133350 w 310753"/>
                    <a:gd name="connsiteY2" fmla="*/ 59532 h 167878"/>
                    <a:gd name="connsiteX3" fmla="*/ 0 w 310753"/>
                    <a:gd name="connsiteY3" fmla="*/ 167878 h 167878"/>
                    <a:gd name="connsiteX4" fmla="*/ 0 w 310753"/>
                    <a:gd name="connsiteY4" fmla="*/ 167878 h 167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0753" h="167878">
                      <a:moveTo>
                        <a:pt x="310753" y="0"/>
                      </a:moveTo>
                      <a:lnTo>
                        <a:pt x="203597" y="33338"/>
                      </a:lnTo>
                      <a:lnTo>
                        <a:pt x="133350" y="59532"/>
                      </a:lnTo>
                      <a:lnTo>
                        <a:pt x="0" y="167878"/>
                      </a:lnTo>
                      <a:lnTo>
                        <a:pt x="0" y="167878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356F922B-7277-CFD2-E844-E0DD37F70C87}"/>
                </a:ext>
              </a:extLst>
            </p:cNvPr>
            <p:cNvGrpSpPr/>
            <p:nvPr/>
          </p:nvGrpSpPr>
          <p:grpSpPr>
            <a:xfrm>
              <a:off x="-1607889" y="1772816"/>
              <a:ext cx="4256633" cy="4519497"/>
              <a:chOff x="2918867" y="1779588"/>
              <a:chExt cx="4256633" cy="4519497"/>
            </a:xfrm>
          </p:grpSpPr>
          <p:sp>
            <p:nvSpPr>
              <p:cNvPr id="17" name="フリーフォーム: 図形 16">
                <a:extLst>
                  <a:ext uri="{FF2B5EF4-FFF2-40B4-BE49-F238E27FC236}">
                    <a16:creationId xmlns:a16="http://schemas.microsoft.com/office/drawing/2014/main" id="{1D3DCD6E-9F70-FBFB-F44B-BA9CA2A33E0E}"/>
                  </a:ext>
                </a:extLst>
              </p:cNvPr>
              <p:cNvSpPr/>
              <p:nvPr/>
            </p:nvSpPr>
            <p:spPr>
              <a:xfrm>
                <a:off x="5305029" y="1779588"/>
                <a:ext cx="1870471" cy="2714624"/>
              </a:xfrm>
              <a:custGeom>
                <a:avLst/>
                <a:gdLst>
                  <a:gd name="connsiteX0" fmla="*/ 1914525 w 1914525"/>
                  <a:gd name="connsiteY0" fmla="*/ 2701925 h 2709862"/>
                  <a:gd name="connsiteX1" fmla="*/ 0 w 1914525"/>
                  <a:gd name="connsiteY1" fmla="*/ 2709862 h 2709862"/>
                  <a:gd name="connsiteX2" fmla="*/ 646113 w 1914525"/>
                  <a:gd name="connsiteY2" fmla="*/ 15875 h 2709862"/>
                  <a:gd name="connsiteX3" fmla="*/ 1905000 w 1914525"/>
                  <a:gd name="connsiteY3" fmla="*/ 0 h 2709862"/>
                  <a:gd name="connsiteX4" fmla="*/ 1914525 w 1914525"/>
                  <a:gd name="connsiteY4" fmla="*/ 2701925 h 2709862"/>
                  <a:gd name="connsiteX0" fmla="*/ 1870471 w 1870471"/>
                  <a:gd name="connsiteY0" fmla="*/ 2701925 h 2714624"/>
                  <a:gd name="connsiteX1" fmla="*/ 0 w 1870471"/>
                  <a:gd name="connsiteY1" fmla="*/ 2714624 h 2714624"/>
                  <a:gd name="connsiteX2" fmla="*/ 602059 w 1870471"/>
                  <a:gd name="connsiteY2" fmla="*/ 15875 h 2714624"/>
                  <a:gd name="connsiteX3" fmla="*/ 1860946 w 1870471"/>
                  <a:gd name="connsiteY3" fmla="*/ 0 h 2714624"/>
                  <a:gd name="connsiteX4" fmla="*/ 1870471 w 1870471"/>
                  <a:gd name="connsiteY4" fmla="*/ 2701925 h 2714624"/>
                  <a:gd name="connsiteX0" fmla="*/ 1870471 w 1870471"/>
                  <a:gd name="connsiteY0" fmla="*/ 2701925 h 2714624"/>
                  <a:gd name="connsiteX1" fmla="*/ 0 w 1870471"/>
                  <a:gd name="connsiteY1" fmla="*/ 2714624 h 2714624"/>
                  <a:gd name="connsiteX2" fmla="*/ 588962 w 1870471"/>
                  <a:gd name="connsiteY2" fmla="*/ 9922 h 2714624"/>
                  <a:gd name="connsiteX3" fmla="*/ 1860946 w 1870471"/>
                  <a:gd name="connsiteY3" fmla="*/ 0 h 2714624"/>
                  <a:gd name="connsiteX4" fmla="*/ 1870471 w 1870471"/>
                  <a:gd name="connsiteY4" fmla="*/ 2701925 h 2714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0471" h="2714624">
                    <a:moveTo>
                      <a:pt x="1870471" y="2701925"/>
                    </a:moveTo>
                    <a:lnTo>
                      <a:pt x="0" y="2714624"/>
                    </a:lnTo>
                    <a:lnTo>
                      <a:pt x="588962" y="9922"/>
                    </a:lnTo>
                    <a:lnTo>
                      <a:pt x="1860946" y="0"/>
                    </a:lnTo>
                    <a:cubicBezTo>
                      <a:pt x="1865709" y="897996"/>
                      <a:pt x="1870471" y="1795991"/>
                      <a:pt x="1870471" y="270192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2CC">
                      <a:shade val="30000"/>
                      <a:satMod val="115000"/>
                    </a:srgbClr>
                  </a:gs>
                  <a:gs pos="50000">
                    <a:srgbClr val="FFF2CC">
                      <a:shade val="67500"/>
                      <a:satMod val="115000"/>
                    </a:srgbClr>
                  </a:gs>
                  <a:gs pos="100000">
                    <a:srgbClr val="FFF2CC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C66A7B90-ACAF-12C5-DB77-E493BA287D34}"/>
                  </a:ext>
                </a:extLst>
              </p:cNvPr>
              <p:cNvGrpSpPr/>
              <p:nvPr/>
            </p:nvGrpSpPr>
            <p:grpSpPr>
              <a:xfrm>
                <a:off x="2918867" y="3424476"/>
                <a:ext cx="3750265" cy="2874609"/>
                <a:chOff x="2913459" y="3440086"/>
                <a:chExt cx="3750265" cy="2874609"/>
              </a:xfrm>
            </p:grpSpPr>
            <p:sp>
              <p:nvSpPr>
                <p:cNvPr id="19" name="正方形/長方形 18">
                  <a:extLst>
                    <a:ext uri="{FF2B5EF4-FFF2-40B4-BE49-F238E27FC236}">
                      <a16:creationId xmlns:a16="http://schemas.microsoft.com/office/drawing/2014/main" id="{182B2F1B-4485-B5CC-2280-65B807A78AA4}"/>
                    </a:ext>
                  </a:extLst>
                </p:cNvPr>
                <p:cNvSpPr/>
                <p:nvPr/>
              </p:nvSpPr>
              <p:spPr>
                <a:xfrm>
                  <a:off x="6087660" y="3440086"/>
                  <a:ext cx="576064" cy="925018"/>
                </a:xfrm>
                <a:prstGeom prst="rect">
                  <a:avLst/>
                </a:prstGeom>
                <a:solidFill>
                  <a:srgbClr val="FFFFFF">
                    <a:alpha val="80000"/>
                  </a:srgb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正方形/長方形 19">
                  <a:extLst>
                    <a:ext uri="{FF2B5EF4-FFF2-40B4-BE49-F238E27FC236}">
                      <a16:creationId xmlns:a16="http://schemas.microsoft.com/office/drawing/2014/main" id="{CA0F1FFB-51C7-40FD-97CC-F1F46269183B}"/>
                    </a:ext>
                  </a:extLst>
                </p:cNvPr>
                <p:cNvSpPr/>
                <p:nvPr/>
              </p:nvSpPr>
              <p:spPr>
                <a:xfrm>
                  <a:off x="6253908" y="3643311"/>
                  <a:ext cx="45719" cy="1440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正方形/長方形 20">
                  <a:extLst>
                    <a:ext uri="{FF2B5EF4-FFF2-40B4-BE49-F238E27FC236}">
                      <a16:creationId xmlns:a16="http://schemas.microsoft.com/office/drawing/2014/main" id="{FCF471BF-E5D1-2A84-B58F-0844587B9EAF}"/>
                    </a:ext>
                  </a:extLst>
                </p:cNvPr>
                <p:cNvSpPr/>
                <p:nvPr/>
              </p:nvSpPr>
              <p:spPr>
                <a:xfrm>
                  <a:off x="6457269" y="3643311"/>
                  <a:ext cx="45719" cy="1440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22" name="グループ化 21">
                  <a:extLst>
                    <a:ext uri="{FF2B5EF4-FFF2-40B4-BE49-F238E27FC236}">
                      <a16:creationId xmlns:a16="http://schemas.microsoft.com/office/drawing/2014/main" id="{0A406725-3BD9-EEF8-54B4-2C3DD4ED6CD4}"/>
                    </a:ext>
                  </a:extLst>
                </p:cNvPr>
                <p:cNvGrpSpPr/>
                <p:nvPr/>
              </p:nvGrpSpPr>
              <p:grpSpPr>
                <a:xfrm>
                  <a:off x="2913459" y="3902867"/>
                  <a:ext cx="3654029" cy="2411828"/>
                  <a:chOff x="2913459" y="3902867"/>
                  <a:chExt cx="3654029" cy="2411828"/>
                </a:xfrm>
              </p:grpSpPr>
              <p:grpSp>
                <p:nvGrpSpPr>
                  <p:cNvPr id="23" name="グループ化 22">
                    <a:extLst>
                      <a:ext uri="{FF2B5EF4-FFF2-40B4-BE49-F238E27FC236}">
                        <a16:creationId xmlns:a16="http://schemas.microsoft.com/office/drawing/2014/main" id="{FDDA216E-6F3D-805F-8C94-F86118A9E848}"/>
                      </a:ext>
                    </a:extLst>
                  </p:cNvPr>
                  <p:cNvGrpSpPr/>
                  <p:nvPr/>
                </p:nvGrpSpPr>
                <p:grpSpPr>
                  <a:xfrm>
                    <a:off x="4435078" y="3902867"/>
                    <a:ext cx="2132410" cy="1747839"/>
                    <a:chOff x="4435078" y="3902867"/>
                    <a:chExt cx="2132410" cy="1747839"/>
                  </a:xfrm>
                </p:grpSpPr>
                <p:sp>
                  <p:nvSpPr>
                    <p:cNvPr id="27" name="台形 26">
                      <a:extLst>
                        <a:ext uri="{FF2B5EF4-FFF2-40B4-BE49-F238E27FC236}">
                          <a16:creationId xmlns:a16="http://schemas.microsoft.com/office/drawing/2014/main" id="{68FF47C3-3AC3-2EC2-6E18-E2285224B917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30088" y="3903084"/>
                      <a:ext cx="333042" cy="212096"/>
                    </a:xfrm>
                    <a:prstGeom prst="trapezoid">
                      <a:avLst/>
                    </a:prstGeom>
                    <a:noFill/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28" name="正方形/長方形 27">
                      <a:extLst>
                        <a:ext uri="{FF2B5EF4-FFF2-40B4-BE49-F238E27FC236}">
                          <a16:creationId xmlns:a16="http://schemas.microsoft.com/office/drawing/2014/main" id="{19E9E27C-6476-F5EB-21A3-BDA3BBF614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84076" y="4115179"/>
                      <a:ext cx="223675" cy="135145"/>
                    </a:xfrm>
                    <a:prstGeom prst="rect">
                      <a:avLst/>
                    </a:prstGeom>
                    <a:noFill/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29" name="フリーフォーム: 図形 28">
                      <a:extLst>
                        <a:ext uri="{FF2B5EF4-FFF2-40B4-BE49-F238E27FC236}">
                          <a16:creationId xmlns:a16="http://schemas.microsoft.com/office/drawing/2014/main" id="{41AEEBEE-B4FA-EA1D-9247-CD3AEC7BC7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0338" y="3902869"/>
                      <a:ext cx="57150" cy="347662"/>
                    </a:xfrm>
                    <a:custGeom>
                      <a:avLst/>
                      <a:gdLst>
                        <a:gd name="connsiteX0" fmla="*/ 54768 w 57150"/>
                        <a:gd name="connsiteY0" fmla="*/ 0 h 347662"/>
                        <a:gd name="connsiteX1" fmla="*/ 57150 w 57150"/>
                        <a:gd name="connsiteY1" fmla="*/ 329803 h 347662"/>
                        <a:gd name="connsiteX2" fmla="*/ 0 w 57150"/>
                        <a:gd name="connsiteY2" fmla="*/ 347662 h 3476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7150" h="347662">
                          <a:moveTo>
                            <a:pt x="54768" y="0"/>
                          </a:moveTo>
                          <a:lnTo>
                            <a:pt x="57150" y="329803"/>
                          </a:lnTo>
                          <a:lnTo>
                            <a:pt x="0" y="347662"/>
                          </a:lnTo>
                        </a:path>
                      </a:pathLst>
                    </a:custGeom>
                    <a:noFill/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" name="フリーフォーム: 図形 29">
                      <a:extLst>
                        <a:ext uri="{FF2B5EF4-FFF2-40B4-BE49-F238E27FC236}">
                          <a16:creationId xmlns:a16="http://schemas.microsoft.com/office/drawing/2014/main" id="{539EC863-899F-BD1C-AED7-22402F5141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6253" y="3902867"/>
                      <a:ext cx="60722" cy="346473"/>
                    </a:xfrm>
                    <a:custGeom>
                      <a:avLst/>
                      <a:gdLst>
                        <a:gd name="connsiteX0" fmla="*/ 2381 w 60722"/>
                        <a:gd name="connsiteY0" fmla="*/ 0 h 341710"/>
                        <a:gd name="connsiteX1" fmla="*/ 0 w 60722"/>
                        <a:gd name="connsiteY1" fmla="*/ 317897 h 341710"/>
                        <a:gd name="connsiteX2" fmla="*/ 60722 w 60722"/>
                        <a:gd name="connsiteY2" fmla="*/ 341710 h 341710"/>
                        <a:gd name="connsiteX0" fmla="*/ 8334 w 60722"/>
                        <a:gd name="connsiteY0" fmla="*/ 0 h 341710"/>
                        <a:gd name="connsiteX1" fmla="*/ 0 w 60722"/>
                        <a:gd name="connsiteY1" fmla="*/ 317897 h 341710"/>
                        <a:gd name="connsiteX2" fmla="*/ 60722 w 60722"/>
                        <a:gd name="connsiteY2" fmla="*/ 341710 h 341710"/>
                        <a:gd name="connsiteX0" fmla="*/ 15478 w 60722"/>
                        <a:gd name="connsiteY0" fmla="*/ 0 h 346473"/>
                        <a:gd name="connsiteX1" fmla="*/ 0 w 60722"/>
                        <a:gd name="connsiteY1" fmla="*/ 322660 h 346473"/>
                        <a:gd name="connsiteX2" fmla="*/ 60722 w 60722"/>
                        <a:gd name="connsiteY2" fmla="*/ 346473 h 3464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60722" h="346473">
                          <a:moveTo>
                            <a:pt x="15478" y="0"/>
                          </a:moveTo>
                          <a:cubicBezTo>
                            <a:pt x="14684" y="105966"/>
                            <a:pt x="794" y="216694"/>
                            <a:pt x="0" y="322660"/>
                          </a:cubicBezTo>
                          <a:lnTo>
                            <a:pt x="60722" y="346473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1" name="フリーフォーム: 図形 30">
                      <a:extLst>
                        <a:ext uri="{FF2B5EF4-FFF2-40B4-BE49-F238E27FC236}">
                          <a16:creationId xmlns:a16="http://schemas.microsoft.com/office/drawing/2014/main" id="{4BFD8808-44CB-C4F0-6DC5-FDC8AB6CF9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35078" y="4148138"/>
                      <a:ext cx="2012156" cy="1502568"/>
                    </a:xfrm>
                    <a:custGeom>
                      <a:avLst/>
                      <a:gdLst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49003 w 2012156"/>
                        <a:gd name="connsiteY35" fmla="*/ 1128712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6906 w 2012156"/>
                        <a:gd name="connsiteY48" fmla="*/ 2381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49003 w 2012156"/>
                        <a:gd name="connsiteY35" fmla="*/ 1128712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3598 w 2012156"/>
                        <a:gd name="connsiteY22" fmla="*/ 1239440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3598 w 2012156"/>
                        <a:gd name="connsiteY22" fmla="*/ 1239440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3598 w 2012156"/>
                        <a:gd name="connsiteY22" fmla="*/ 1239440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</a:cxnLst>
                      <a:rect l="l" t="t" r="r" b="b"/>
                      <a:pathLst>
                        <a:path w="2012156" h="1502568">
                          <a:moveTo>
                            <a:pt x="1901428" y="50006"/>
                          </a:moveTo>
                          <a:lnTo>
                            <a:pt x="1909763" y="214312"/>
                          </a:lnTo>
                          <a:lnTo>
                            <a:pt x="1906191" y="308371"/>
                          </a:lnTo>
                          <a:lnTo>
                            <a:pt x="1885950" y="446484"/>
                          </a:lnTo>
                          <a:lnTo>
                            <a:pt x="1841897" y="629840"/>
                          </a:lnTo>
                          <a:lnTo>
                            <a:pt x="1753791" y="783431"/>
                          </a:lnTo>
                          <a:lnTo>
                            <a:pt x="1674019" y="903684"/>
                          </a:lnTo>
                          <a:lnTo>
                            <a:pt x="1559719" y="1016793"/>
                          </a:lnTo>
                          <a:lnTo>
                            <a:pt x="1439466" y="1083468"/>
                          </a:lnTo>
                          <a:lnTo>
                            <a:pt x="1281113" y="1145381"/>
                          </a:lnTo>
                          <a:lnTo>
                            <a:pt x="1131094" y="1176337"/>
                          </a:lnTo>
                          <a:lnTo>
                            <a:pt x="992981" y="1195387"/>
                          </a:lnTo>
                          <a:lnTo>
                            <a:pt x="841772" y="1198959"/>
                          </a:lnTo>
                          <a:lnTo>
                            <a:pt x="721519" y="1198959"/>
                          </a:lnTo>
                          <a:lnTo>
                            <a:pt x="547688" y="1185861"/>
                          </a:lnTo>
                          <a:lnTo>
                            <a:pt x="385763" y="1165621"/>
                          </a:lnTo>
                          <a:lnTo>
                            <a:pt x="288131" y="1159668"/>
                          </a:lnTo>
                          <a:lnTo>
                            <a:pt x="197644" y="1158478"/>
                          </a:lnTo>
                          <a:lnTo>
                            <a:pt x="73819" y="1202531"/>
                          </a:lnTo>
                          <a:lnTo>
                            <a:pt x="32147" y="1239440"/>
                          </a:lnTo>
                          <a:lnTo>
                            <a:pt x="0" y="1420415"/>
                          </a:lnTo>
                          <a:lnTo>
                            <a:pt x="86916" y="1281112"/>
                          </a:lnTo>
                          <a:cubicBezTo>
                            <a:pt x="129382" y="1256505"/>
                            <a:pt x="162323" y="1244997"/>
                            <a:pt x="203598" y="1239440"/>
                          </a:cubicBezTo>
                          <a:cubicBezTo>
                            <a:pt x="203201" y="1275556"/>
                            <a:pt x="202803" y="1311671"/>
                            <a:pt x="202406" y="1347787"/>
                          </a:cubicBezTo>
                          <a:lnTo>
                            <a:pt x="216694" y="1502568"/>
                          </a:lnTo>
                          <a:lnTo>
                            <a:pt x="238125" y="1357312"/>
                          </a:lnTo>
                          <a:lnTo>
                            <a:pt x="275035" y="1234678"/>
                          </a:lnTo>
                          <a:lnTo>
                            <a:pt x="392906" y="1394221"/>
                          </a:lnTo>
                          <a:cubicBezTo>
                            <a:pt x="391715" y="1348184"/>
                            <a:pt x="390525" y="1302146"/>
                            <a:pt x="389334" y="1256109"/>
                          </a:cubicBezTo>
                          <a:lnTo>
                            <a:pt x="551259" y="1276350"/>
                          </a:lnTo>
                          <a:lnTo>
                            <a:pt x="758428" y="1287065"/>
                          </a:lnTo>
                          <a:lnTo>
                            <a:pt x="769144" y="1287065"/>
                          </a:lnTo>
                          <a:lnTo>
                            <a:pt x="966788" y="1283493"/>
                          </a:lnTo>
                          <a:lnTo>
                            <a:pt x="1189435" y="1271587"/>
                          </a:lnTo>
                          <a:lnTo>
                            <a:pt x="1404938" y="1215628"/>
                          </a:lnTo>
                          <a:lnTo>
                            <a:pt x="1557338" y="1132284"/>
                          </a:lnTo>
                          <a:cubicBezTo>
                            <a:pt x="1616868" y="1093787"/>
                            <a:pt x="1656160" y="1061243"/>
                            <a:pt x="1699022" y="1028699"/>
                          </a:cubicBezTo>
                          <a:cubicBezTo>
                            <a:pt x="1753393" y="975121"/>
                            <a:pt x="1788715" y="928687"/>
                            <a:pt x="1829990" y="877490"/>
                          </a:cubicBezTo>
                          <a:lnTo>
                            <a:pt x="1887141" y="771525"/>
                          </a:lnTo>
                          <a:lnTo>
                            <a:pt x="1944291" y="650081"/>
                          </a:lnTo>
                          <a:lnTo>
                            <a:pt x="1978819" y="546496"/>
                          </a:lnTo>
                          <a:lnTo>
                            <a:pt x="2001441" y="451246"/>
                          </a:lnTo>
                          <a:lnTo>
                            <a:pt x="2012156" y="322659"/>
                          </a:lnTo>
                          <a:cubicBezTo>
                            <a:pt x="2011362" y="288131"/>
                            <a:pt x="2010569" y="253603"/>
                            <a:pt x="2009775" y="219075"/>
                          </a:cubicBezTo>
                          <a:cubicBezTo>
                            <a:pt x="2009378" y="163909"/>
                            <a:pt x="2008982" y="108744"/>
                            <a:pt x="2008585" y="53578"/>
                          </a:cubicBezTo>
                          <a:lnTo>
                            <a:pt x="1996678" y="25003"/>
                          </a:lnTo>
                          <a:lnTo>
                            <a:pt x="1966913" y="1190"/>
                          </a:lnTo>
                          <a:lnTo>
                            <a:pt x="1939528" y="0"/>
                          </a:lnTo>
                          <a:lnTo>
                            <a:pt x="1912144" y="15478"/>
                          </a:lnTo>
                          <a:lnTo>
                            <a:pt x="1901428" y="50006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24" name="フリーフォーム: 図形 23">
                    <a:extLst>
                      <a:ext uri="{FF2B5EF4-FFF2-40B4-BE49-F238E27FC236}">
                        <a16:creationId xmlns:a16="http://schemas.microsoft.com/office/drawing/2014/main" id="{8203202E-2DE1-BFEB-AE6B-A4BC48CBAA41}"/>
                      </a:ext>
                    </a:extLst>
                  </p:cNvPr>
                  <p:cNvSpPr/>
                  <p:nvPr/>
                </p:nvSpPr>
                <p:spPr>
                  <a:xfrm>
                    <a:off x="2913459" y="5432822"/>
                    <a:ext cx="1201341" cy="782241"/>
                  </a:xfrm>
                  <a:custGeom>
                    <a:avLst/>
                    <a:gdLst>
                      <a:gd name="connsiteX0" fmla="*/ 201216 w 1201341"/>
                      <a:gd name="connsiteY0" fmla="*/ 782241 h 782241"/>
                      <a:gd name="connsiteX1" fmla="*/ 0 w 1201341"/>
                      <a:gd name="connsiteY1" fmla="*/ 782241 h 782241"/>
                      <a:gd name="connsiteX2" fmla="*/ 101204 w 1201341"/>
                      <a:gd name="connsiteY2" fmla="*/ 636984 h 782241"/>
                      <a:gd name="connsiteX3" fmla="*/ 291704 w 1201341"/>
                      <a:gd name="connsiteY3" fmla="*/ 433387 h 782241"/>
                      <a:gd name="connsiteX4" fmla="*/ 485775 w 1201341"/>
                      <a:gd name="connsiteY4" fmla="*/ 239316 h 782241"/>
                      <a:gd name="connsiteX5" fmla="*/ 653654 w 1201341"/>
                      <a:gd name="connsiteY5" fmla="*/ 133350 h 782241"/>
                      <a:gd name="connsiteX6" fmla="*/ 867966 w 1201341"/>
                      <a:gd name="connsiteY6" fmla="*/ 33337 h 782241"/>
                      <a:gd name="connsiteX7" fmla="*/ 958454 w 1201341"/>
                      <a:gd name="connsiteY7" fmla="*/ 0 h 782241"/>
                      <a:gd name="connsiteX8" fmla="*/ 1201341 w 1201341"/>
                      <a:gd name="connsiteY8" fmla="*/ 51197 h 782241"/>
                      <a:gd name="connsiteX9" fmla="*/ 1187054 w 1201341"/>
                      <a:gd name="connsiteY9" fmla="*/ 141684 h 782241"/>
                      <a:gd name="connsiteX10" fmla="*/ 1137047 w 1201341"/>
                      <a:gd name="connsiteY10" fmla="*/ 86916 h 782241"/>
                      <a:gd name="connsiteX11" fmla="*/ 1085850 w 1201341"/>
                      <a:gd name="connsiteY11" fmla="*/ 78581 h 782241"/>
                      <a:gd name="connsiteX12" fmla="*/ 1066800 w 1201341"/>
                      <a:gd name="connsiteY12" fmla="*/ 232172 h 782241"/>
                      <a:gd name="connsiteX13" fmla="*/ 1019175 w 1201341"/>
                      <a:gd name="connsiteY13" fmla="*/ 155972 h 782241"/>
                      <a:gd name="connsiteX14" fmla="*/ 948929 w 1201341"/>
                      <a:gd name="connsiteY14" fmla="*/ 97631 h 782241"/>
                      <a:gd name="connsiteX15" fmla="*/ 928688 w 1201341"/>
                      <a:gd name="connsiteY15" fmla="*/ 292894 h 782241"/>
                      <a:gd name="connsiteX16" fmla="*/ 876300 w 1201341"/>
                      <a:gd name="connsiteY16" fmla="*/ 207169 h 782241"/>
                      <a:gd name="connsiteX17" fmla="*/ 808435 w 1201341"/>
                      <a:gd name="connsiteY17" fmla="*/ 176212 h 782241"/>
                      <a:gd name="connsiteX18" fmla="*/ 598885 w 1201341"/>
                      <a:gd name="connsiteY18" fmla="*/ 305991 h 782241"/>
                      <a:gd name="connsiteX19" fmla="*/ 420291 w 1201341"/>
                      <a:gd name="connsiteY19" fmla="*/ 490537 h 782241"/>
                      <a:gd name="connsiteX20" fmla="*/ 201216 w 1201341"/>
                      <a:gd name="connsiteY20" fmla="*/ 782241 h 7822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201341" h="782241">
                        <a:moveTo>
                          <a:pt x="201216" y="782241"/>
                        </a:moveTo>
                        <a:lnTo>
                          <a:pt x="0" y="782241"/>
                        </a:lnTo>
                        <a:lnTo>
                          <a:pt x="101204" y="636984"/>
                        </a:lnTo>
                        <a:lnTo>
                          <a:pt x="291704" y="433387"/>
                        </a:lnTo>
                        <a:lnTo>
                          <a:pt x="485775" y="239316"/>
                        </a:lnTo>
                        <a:lnTo>
                          <a:pt x="653654" y="133350"/>
                        </a:lnTo>
                        <a:lnTo>
                          <a:pt x="867966" y="33337"/>
                        </a:lnTo>
                        <a:lnTo>
                          <a:pt x="958454" y="0"/>
                        </a:lnTo>
                        <a:lnTo>
                          <a:pt x="1201341" y="51197"/>
                        </a:lnTo>
                        <a:lnTo>
                          <a:pt x="1187054" y="141684"/>
                        </a:lnTo>
                        <a:lnTo>
                          <a:pt x="1137047" y="86916"/>
                        </a:lnTo>
                        <a:lnTo>
                          <a:pt x="1085850" y="78581"/>
                        </a:lnTo>
                        <a:lnTo>
                          <a:pt x="1066800" y="232172"/>
                        </a:lnTo>
                        <a:lnTo>
                          <a:pt x="1019175" y="155972"/>
                        </a:lnTo>
                        <a:lnTo>
                          <a:pt x="948929" y="97631"/>
                        </a:lnTo>
                        <a:lnTo>
                          <a:pt x="928688" y="292894"/>
                        </a:lnTo>
                        <a:lnTo>
                          <a:pt x="876300" y="207169"/>
                        </a:lnTo>
                        <a:lnTo>
                          <a:pt x="808435" y="176212"/>
                        </a:lnTo>
                        <a:lnTo>
                          <a:pt x="598885" y="305991"/>
                        </a:lnTo>
                        <a:lnTo>
                          <a:pt x="420291" y="490537"/>
                        </a:lnTo>
                        <a:lnTo>
                          <a:pt x="201216" y="78224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8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8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85000"/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5" name="稲妻 24">
                    <a:extLst>
                      <a:ext uri="{FF2B5EF4-FFF2-40B4-BE49-F238E27FC236}">
                        <a16:creationId xmlns:a16="http://schemas.microsoft.com/office/drawing/2014/main" id="{119D6B6F-1FFF-F00A-8A72-C6A3FA14EB91}"/>
                      </a:ext>
                    </a:extLst>
                  </p:cNvPr>
                  <p:cNvSpPr/>
                  <p:nvPr/>
                </p:nvSpPr>
                <p:spPr>
                  <a:xfrm rot="4823417">
                    <a:off x="3836061" y="5516440"/>
                    <a:ext cx="312975" cy="692764"/>
                  </a:xfrm>
                  <a:prstGeom prst="lightningBolt">
                    <a:avLst/>
                  </a:prstGeom>
                  <a:gradFill flip="none" rotWithShape="1">
                    <a:gsLst>
                      <a:gs pos="0">
                        <a:srgbClr val="FFFF00">
                          <a:shade val="30000"/>
                          <a:satMod val="115000"/>
                        </a:srgbClr>
                      </a:gs>
                      <a:gs pos="50000">
                        <a:srgbClr val="FFFF00">
                          <a:shade val="67500"/>
                          <a:satMod val="115000"/>
                        </a:srgbClr>
                      </a:gs>
                      <a:gs pos="100000">
                        <a:srgbClr val="FFFF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6" name="フリーフォーム: 図形 25">
                    <a:extLst>
                      <a:ext uri="{FF2B5EF4-FFF2-40B4-BE49-F238E27FC236}">
                        <a16:creationId xmlns:a16="http://schemas.microsoft.com/office/drawing/2014/main" id="{754AE573-5FC5-CC72-F7C6-7823F4A20C11}"/>
                      </a:ext>
                    </a:extLst>
                  </p:cNvPr>
                  <p:cNvSpPr/>
                  <p:nvPr/>
                </p:nvSpPr>
                <p:spPr>
                  <a:xfrm>
                    <a:off x="4592960" y="5683664"/>
                    <a:ext cx="823913" cy="631031"/>
                  </a:xfrm>
                  <a:custGeom>
                    <a:avLst/>
                    <a:gdLst>
                      <a:gd name="connsiteX0" fmla="*/ 0 w 823913"/>
                      <a:gd name="connsiteY0" fmla="*/ 0 h 631031"/>
                      <a:gd name="connsiteX1" fmla="*/ 445294 w 823913"/>
                      <a:gd name="connsiteY1" fmla="*/ 88106 h 631031"/>
                      <a:gd name="connsiteX2" fmla="*/ 367903 w 823913"/>
                      <a:gd name="connsiteY2" fmla="*/ 211931 h 631031"/>
                      <a:gd name="connsiteX3" fmla="*/ 708422 w 823913"/>
                      <a:gd name="connsiteY3" fmla="*/ 346472 h 631031"/>
                      <a:gd name="connsiteX4" fmla="*/ 548878 w 823913"/>
                      <a:gd name="connsiteY4" fmla="*/ 426243 h 631031"/>
                      <a:gd name="connsiteX5" fmla="*/ 823913 w 823913"/>
                      <a:gd name="connsiteY5" fmla="*/ 631031 h 631031"/>
                      <a:gd name="connsiteX6" fmla="*/ 304800 w 823913"/>
                      <a:gd name="connsiteY6" fmla="*/ 489347 h 631031"/>
                      <a:gd name="connsiteX7" fmla="*/ 409575 w 823913"/>
                      <a:gd name="connsiteY7" fmla="*/ 367903 h 631031"/>
                      <a:gd name="connsiteX8" fmla="*/ 125016 w 823913"/>
                      <a:gd name="connsiteY8" fmla="*/ 232172 h 631031"/>
                      <a:gd name="connsiteX9" fmla="*/ 251222 w 823913"/>
                      <a:gd name="connsiteY9" fmla="*/ 139303 h 631031"/>
                      <a:gd name="connsiteX10" fmla="*/ 0 w 823913"/>
                      <a:gd name="connsiteY10" fmla="*/ 0 h 631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23913" h="631031">
                        <a:moveTo>
                          <a:pt x="0" y="0"/>
                        </a:moveTo>
                        <a:lnTo>
                          <a:pt x="445294" y="88106"/>
                        </a:lnTo>
                        <a:lnTo>
                          <a:pt x="367903" y="211931"/>
                        </a:lnTo>
                        <a:lnTo>
                          <a:pt x="708422" y="346472"/>
                        </a:lnTo>
                        <a:lnTo>
                          <a:pt x="548878" y="426243"/>
                        </a:lnTo>
                        <a:lnTo>
                          <a:pt x="823913" y="631031"/>
                        </a:lnTo>
                        <a:lnTo>
                          <a:pt x="304800" y="489347"/>
                        </a:lnTo>
                        <a:lnTo>
                          <a:pt x="409575" y="367903"/>
                        </a:lnTo>
                        <a:lnTo>
                          <a:pt x="125016" y="232172"/>
                        </a:lnTo>
                        <a:lnTo>
                          <a:pt x="251222" y="13930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00">
                          <a:shade val="30000"/>
                          <a:satMod val="115000"/>
                        </a:srgbClr>
                      </a:gs>
                      <a:gs pos="50000">
                        <a:srgbClr val="FFFF00">
                          <a:shade val="67500"/>
                          <a:satMod val="115000"/>
                        </a:srgbClr>
                      </a:gs>
                      <a:gs pos="100000">
                        <a:srgbClr val="FFFF00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B0BC8D94-6B84-ACA1-243A-18912C1D4CFF}"/>
                </a:ext>
              </a:extLst>
            </p:cNvPr>
            <p:cNvSpPr/>
            <p:nvPr/>
          </p:nvSpPr>
          <p:spPr>
            <a:xfrm flipH="1">
              <a:off x="-620758" y="4039564"/>
              <a:ext cx="1128661" cy="879769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0" dirty="0"/>
                <a:t>🔥</a:t>
              </a:r>
              <a:endParaRPr kumimoji="1" lang="ja-JP" altLang="en-US" sz="13800" dirty="0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D23D069C-413B-7DFD-7D7A-8FFD53228269}"/>
                </a:ext>
              </a:extLst>
            </p:cNvPr>
            <p:cNvSpPr/>
            <p:nvPr/>
          </p:nvSpPr>
          <p:spPr>
            <a:xfrm flipH="1">
              <a:off x="-635747" y="4638603"/>
              <a:ext cx="545515" cy="73887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4800" dirty="0"/>
                <a:t>🔥</a:t>
              </a:r>
              <a:endParaRPr kumimoji="1" lang="ja-JP" altLang="en-US" sz="7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452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7.9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1|1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1|17.1"/>
</p:tagLst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46468</TotalTime>
  <Words>4470</Words>
  <Application>Microsoft Office PowerPoint</Application>
  <PresentationFormat>A4 210 x 297 mm</PresentationFormat>
  <Paragraphs>671</Paragraphs>
  <Slides>34</Slides>
  <Notes>34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8" baseType="lpstr">
      <vt:lpstr>HGPｺﾞｼｯｸE</vt:lpstr>
      <vt:lpstr>HGP創英角ｺﾞｼｯｸUB</vt:lpstr>
      <vt:lpstr>HGP創英角ﾎﾟｯﾌﾟ体</vt:lpstr>
      <vt:lpstr>HGS創英角ｺﾞｼｯｸUB</vt:lpstr>
      <vt:lpstr>HG丸ｺﾞｼｯｸM-PRO</vt:lpstr>
      <vt:lpstr>Meiryo UI</vt:lpstr>
      <vt:lpstr>ＭＳ ゴシック</vt:lpstr>
      <vt:lpstr>UD デジタル 教科書体 NP-R</vt:lpstr>
      <vt:lpstr>游明朝</vt:lpstr>
      <vt:lpstr>Arial</vt:lpstr>
      <vt:lpstr>Arial Black</vt:lpstr>
      <vt:lpstr>Calibri Light</vt:lpstr>
      <vt:lpstr>Office Theme</vt:lpstr>
      <vt:lpstr>Acrobat 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奥井　菜摘子</dc:creator>
  <cp:lastModifiedBy>亀﨑　智裕</cp:lastModifiedBy>
  <cp:revision>3063</cp:revision>
  <cp:lastPrinted>2025-08-29T05:40:00Z</cp:lastPrinted>
  <dcterms:created xsi:type="dcterms:W3CDTF">2007-04-23T02:50:57Z</dcterms:created>
  <dcterms:modified xsi:type="dcterms:W3CDTF">2026-09-08T00:50:18Z</dcterms:modified>
</cp:coreProperties>
</file>