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8" d="100"/>
          <a:sy n="58" d="100"/>
        </p:scale>
        <p:origin x="245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0CD4A-3455-454A-8DAB-F1B1EC19A682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E8483-C887-42C4-B5F8-281FE8B1CC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21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8"/>
          <p:cNvSpPr>
            <a:spLocks noChangeArrowheads="1"/>
          </p:cNvSpPr>
          <p:nvPr/>
        </p:nvSpPr>
        <p:spPr bwMode="auto">
          <a:xfrm>
            <a:off x="2530740" y="123569"/>
            <a:ext cx="2498183" cy="719641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algn="ctr" defTabSz="9869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ja-JP" sz="1511" dirty="0"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ＦＡＸ</a:t>
            </a:r>
            <a:endParaRPr lang="ja-JP" altLang="ja-JP" sz="648" dirty="0"/>
          </a:p>
          <a:p>
            <a:pPr algn="ctr" defTabSz="9869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ja-JP" sz="1511" dirty="0"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送信方向</a:t>
            </a:r>
            <a:endParaRPr lang="ja-JP" altLang="ja-JP" sz="1943" dirty="0">
              <a:latin typeface="Arial" panose="020B0604020202020204" pitchFamily="34" charset="0"/>
            </a:endParaRPr>
          </a:p>
        </p:txBody>
      </p:sp>
      <p:sp>
        <p:nvSpPr>
          <p:cNvPr id="6" name="テキスト ボックス 6"/>
          <p:cNvSpPr txBox="1">
            <a:spLocks noChangeArrowheads="1"/>
          </p:cNvSpPr>
          <p:nvPr/>
        </p:nvSpPr>
        <p:spPr bwMode="auto">
          <a:xfrm>
            <a:off x="243311" y="1226346"/>
            <a:ext cx="7073045" cy="760764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algn="ctr" defTabSz="9869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ja-JP" sz="2159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歯科医師による健康講座参加申込書（先着２０人）</a:t>
            </a:r>
            <a:endParaRPr lang="ja-JP" altLang="ja-JP" sz="756" dirty="0"/>
          </a:p>
          <a:p>
            <a:pPr algn="ctr" defTabSz="9869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943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１０</a:t>
            </a:r>
            <a:r>
              <a:rPr lang="ja-JP" altLang="ja-JP" sz="1943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月</a:t>
            </a:r>
            <a:r>
              <a:rPr lang="ja-JP" altLang="en-US" sz="1943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１</a:t>
            </a:r>
            <a:r>
              <a:rPr lang="ja-JP" altLang="ja-JP" sz="1943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日（</a:t>
            </a:r>
            <a:r>
              <a:rPr lang="ja-JP" altLang="en-US" sz="1943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木</a:t>
            </a:r>
            <a:r>
              <a:rPr lang="ja-JP" altLang="ja-JP" sz="1943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）午後１時３０分～３時</a:t>
            </a:r>
            <a:endParaRPr lang="ja-JP" altLang="ja-JP" sz="2159" dirty="0">
              <a:latin typeface="Arial" panose="020B0604020202020204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407803" y="1450262"/>
            <a:ext cx="199380" cy="39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94" tIns="49347" rIns="98694" bIns="49347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943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46305" y="56145"/>
            <a:ext cx="3168077" cy="1478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94" tIns="49347" rIns="98694" bIns="49347" numCol="1" anchor="ctr" anchorCtr="0" compatLnSpc="1">
            <a:prstTxWarp prst="textNoShape">
              <a:avLst/>
            </a:prstTxWarp>
            <a:spAutoFit/>
          </a:bodyPr>
          <a:lstStyle/>
          <a:p>
            <a:pPr defTabSz="986912"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ja-JP" sz="756" dirty="0"/>
          </a:p>
          <a:p>
            <a:pPr defTabSz="986912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ja-JP" altLang="ja-JP" sz="2159" dirty="0">
                <a:latin typeface="Arial" panose="020B0604020202020204" pitchFamily="34" charset="0"/>
              </a:rPr>
            </a:br>
            <a:endParaRPr lang="ja-JP" altLang="ja-JP" sz="2159" dirty="0">
              <a:latin typeface="Arial" panose="020B0604020202020204" pitchFamily="34" charset="0"/>
            </a:endParaRPr>
          </a:p>
          <a:p>
            <a:pPr defTabSz="98691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ja-JP" sz="1727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習志野市役所　健康支援課　宛</a:t>
            </a:r>
            <a:endParaRPr lang="ja-JP" altLang="ja-JP" sz="756" dirty="0"/>
          </a:p>
          <a:p>
            <a:pPr defTabSz="986912"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ja-JP" sz="2159" dirty="0">
              <a:latin typeface="Arial" panose="020B0604020202020204" pitchFamily="34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-10769" y="1649395"/>
            <a:ext cx="7278177" cy="181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94" tIns="49347" rIns="98694" bIns="49347" numCol="1" anchor="ctr" anchorCtr="0" compatLnSpc="1">
            <a:prstTxWarp prst="textNoShape">
              <a:avLst/>
            </a:prstTxWarp>
            <a:spAutoFit/>
          </a:bodyPr>
          <a:lstStyle>
            <a:lvl1pPr indent="355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383799" defTabSz="986912"/>
            <a:endParaRPr lang="ja-JP" altLang="ja-JP" sz="756" b="1" dirty="0"/>
          </a:p>
          <a:p>
            <a:pPr indent="383799" defTabSz="986912"/>
            <a:br>
              <a:rPr lang="ja-JP" altLang="ja-JP" sz="2159" b="1" dirty="0"/>
            </a:br>
            <a:r>
              <a:rPr lang="ja-JP" altLang="en-US" sz="2159" b="1" dirty="0"/>
              <a:t>　</a:t>
            </a:r>
            <a:r>
              <a:rPr lang="ja-JP" altLang="ja-JP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☆下記内容を記入の上、</a:t>
            </a:r>
            <a:r>
              <a:rPr lang="ja-JP" altLang="en-US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９</a:t>
            </a:r>
            <a:r>
              <a:rPr lang="ja-JP" altLang="ja-JP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月</a:t>
            </a:r>
            <a:r>
              <a:rPr lang="ja-JP" altLang="en-US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２９</a:t>
            </a:r>
            <a:r>
              <a:rPr lang="ja-JP" altLang="ja-JP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日</a:t>
            </a:r>
            <a:r>
              <a:rPr lang="en-US" altLang="ja-JP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ja-JP" altLang="en-US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火</a:t>
            </a:r>
            <a:r>
              <a:rPr lang="en-US" altLang="ja-JP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)</a:t>
            </a:r>
            <a:r>
              <a:rPr lang="ja-JP" altLang="en-US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、手話通訳希望の場合は、２４日</a:t>
            </a:r>
            <a:r>
              <a:rPr lang="en-US" altLang="ja-JP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ja-JP" altLang="en-US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木</a:t>
            </a:r>
            <a:r>
              <a:rPr lang="en-US" altLang="ja-JP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)</a:t>
            </a:r>
            <a:endParaRPr lang="en-US" altLang="ja-JP" sz="756" b="1" dirty="0"/>
          </a:p>
          <a:p>
            <a:pPr indent="383799" defTabSz="986912"/>
            <a:r>
              <a:rPr lang="ja-JP" altLang="en-US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　までにお申し込みください。この用紙で、同時に</a:t>
            </a:r>
            <a:r>
              <a:rPr lang="en-US" altLang="ja-JP" sz="1727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3</a:t>
            </a:r>
            <a:r>
              <a:rPr lang="ja-JP" altLang="en-US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人まで申し込めます。</a:t>
            </a:r>
            <a:endParaRPr lang="ja-JP" altLang="en-US" sz="756" b="1" dirty="0"/>
          </a:p>
          <a:p>
            <a:pPr indent="383799" defTabSz="986912"/>
            <a:r>
              <a:rPr lang="en-US" altLang="ja-JP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※</a:t>
            </a:r>
            <a:r>
              <a:rPr lang="ja-JP" altLang="en-US" sz="1727" b="1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" panose="02020603050405020304" pitchFamily="18" charset="0"/>
              </a:rPr>
              <a:t>ＦＡＸ受付後、健康支援課より確認の電話またはＦＡＸをいたします</a:t>
            </a:r>
            <a:r>
              <a:rPr lang="ja-JP" altLang="en-US" sz="1727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。</a:t>
            </a:r>
            <a:r>
              <a:rPr lang="ja-JP" altLang="en-US" sz="2159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 </a:t>
            </a:r>
            <a:endParaRPr lang="ja-JP" altLang="en-US" sz="756" b="1" dirty="0"/>
          </a:p>
          <a:p>
            <a:pPr indent="383799" defTabSz="986912"/>
            <a:endParaRPr lang="ja-JP" altLang="en-US" sz="2159" b="1" dirty="0"/>
          </a:p>
        </p:txBody>
      </p:sp>
      <p:graphicFrame>
        <p:nvGraphicFramePr>
          <p:cNvPr id="15" name="表 14"/>
          <p:cNvGraphicFramePr>
            <a:graphicFrameLocks noGrp="1"/>
          </p:cNvGraphicFramePr>
          <p:nvPr/>
        </p:nvGraphicFramePr>
        <p:xfrm>
          <a:off x="587710" y="3157157"/>
          <a:ext cx="6384247" cy="4647072"/>
        </p:xfrm>
        <a:graphic>
          <a:graphicData uri="http://schemas.openxmlformats.org/drawingml/2006/table">
            <a:tbl>
              <a:tblPr firstRow="1" firstCol="1" lastCol="1" bandRow="1"/>
              <a:tblGrid>
                <a:gridCol w="883408">
                  <a:extLst>
                    <a:ext uri="{9D8B030D-6E8A-4147-A177-3AD203B41FA5}">
                      <a16:colId xmlns:a16="http://schemas.microsoft.com/office/drawing/2014/main" val="3418066997"/>
                    </a:ext>
                  </a:extLst>
                </a:gridCol>
                <a:gridCol w="2859934">
                  <a:extLst>
                    <a:ext uri="{9D8B030D-6E8A-4147-A177-3AD203B41FA5}">
                      <a16:colId xmlns:a16="http://schemas.microsoft.com/office/drawing/2014/main" val="3508207156"/>
                    </a:ext>
                  </a:extLst>
                </a:gridCol>
                <a:gridCol w="829447">
                  <a:extLst>
                    <a:ext uri="{9D8B030D-6E8A-4147-A177-3AD203B41FA5}">
                      <a16:colId xmlns:a16="http://schemas.microsoft.com/office/drawing/2014/main" val="3054961902"/>
                    </a:ext>
                  </a:extLst>
                </a:gridCol>
                <a:gridCol w="1811458">
                  <a:extLst>
                    <a:ext uri="{9D8B030D-6E8A-4147-A177-3AD203B41FA5}">
                      <a16:colId xmlns:a16="http://schemas.microsoft.com/office/drawing/2014/main" val="1480984221"/>
                    </a:ext>
                  </a:extLst>
                </a:gridCol>
              </a:tblGrid>
              <a:tr h="387256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0" spc="14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住所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習志野市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475385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0" spc="140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氏名</a:t>
                      </a:r>
                      <a:endParaRPr lang="ja-JP" sz="11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ＭＳ Ｐゴシック" panose="020B0600070205080204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300" kern="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生年月日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　　　年　　月　　日</a:t>
                      </a:r>
                      <a:endParaRPr lang="en-US" alt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889947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電話番号</a:t>
                      </a:r>
                      <a:endParaRPr lang="ja-JP" sz="11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76200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21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（　　　　　）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手話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通訳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800" b="1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必要・不要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129305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ＦＡＸ番号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76200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21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（　　　　　）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3447341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0" spc="140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住所</a:t>
                      </a:r>
                      <a:endParaRPr lang="ja-JP" sz="11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習志野市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397263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0" spc="140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氏名</a:t>
                      </a:r>
                      <a:endParaRPr lang="ja-JP" sz="11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ＭＳ Ｐゴシック" panose="020B0600070205080204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300" kern="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生年月日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　　年　　月　　日</a:t>
                      </a:r>
                      <a:endParaRPr lang="en-US" alt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2672386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電話番号</a:t>
                      </a:r>
                      <a:endParaRPr lang="ja-JP" sz="11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76200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21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（　　　　　）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手話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通訳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800" b="1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必要・不要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570897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ＦＡＸ番号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76200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21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（　　　　　）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633945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0" spc="140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住所</a:t>
                      </a:r>
                      <a:endParaRPr lang="ja-JP" sz="11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習志野市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743372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0" spc="140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氏名</a:t>
                      </a:r>
                      <a:endParaRPr lang="ja-JP" sz="11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ＭＳ Ｐゴシック" panose="020B0600070205080204" pitchFamily="50" charset="-128"/>
                          <a:ea typeface="游明朝" panose="02020400000000000000" pitchFamily="18" charset="-128"/>
                          <a:cs typeface="Times New Roman" panose="02020603050405020304" pitchFamily="18" charset="0"/>
                        </a:rPr>
                        <a:t> 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300" kern="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生年月日</a:t>
                      </a:r>
                      <a:endParaRPr lang="ja-JP" sz="10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300" kern="1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　　年　　月　　日</a:t>
                      </a:r>
                      <a:endParaRPr lang="en-US" altLang="ja-JP" sz="1300" kern="1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259112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電話番号</a:t>
                      </a:r>
                      <a:endParaRPr lang="ja-JP" sz="1100" kern="10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76200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21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（　　　　　）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手話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ja-JP" sz="1400" b="1" kern="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通訳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800" b="1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必要・不要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5752895"/>
                  </a:ext>
                </a:extLst>
              </a:tr>
              <a:tr h="387256">
                <a:tc>
                  <a:txBody>
                    <a:bodyPr/>
                    <a:lstStyle/>
                    <a:p>
                      <a:pPr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14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ＦＡＸ番号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762000" algn="just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ja-JP" sz="2100" kern="100" dirty="0">
                          <a:effectLst/>
                          <a:latin typeface="游明朝" panose="02020400000000000000" pitchFamily="18" charset="-128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（　　　　　）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9590" marR="695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553193"/>
                  </a:ext>
                </a:extLst>
              </a:tr>
            </a:tbl>
          </a:graphicData>
        </a:graphic>
      </p:graphicFrame>
      <p:sp>
        <p:nvSpPr>
          <p:cNvPr id="16" name="テキスト ボックス 9"/>
          <p:cNvSpPr txBox="1"/>
          <p:nvPr/>
        </p:nvSpPr>
        <p:spPr>
          <a:xfrm>
            <a:off x="587710" y="8234495"/>
            <a:ext cx="6384246" cy="1527595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8694" tIns="49347" rIns="98694" bIns="4934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1943"/>
              </a:lnSpc>
            </a:pPr>
            <a:r>
              <a:rPr lang="ja-JP" altLang="en-US" sz="1511" u="dbl" kern="100" dirty="0"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講師への質問があればお書きください。</a:t>
            </a:r>
            <a:endParaRPr lang="ja-JP" altLang="en-US" sz="1133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ts val="3238"/>
              </a:lnSpc>
            </a:pPr>
            <a:r>
              <a:rPr lang="ja-JP" altLang="en-US" sz="2159" u="sng" kern="100" dirty="0"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　　　　　　　　　　　　　　　　　　　　　　　　　　　　　　　　　　　</a:t>
            </a:r>
            <a:endParaRPr lang="ja-JP" altLang="en-US" sz="1133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ts val="3238"/>
              </a:lnSpc>
            </a:pPr>
            <a:r>
              <a:rPr lang="ja-JP" altLang="en-US" sz="2159" u="sng" kern="100" dirty="0"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　　　　　　　　　　　　　　　　　　　　　　　　　　　　　　　　　　　</a:t>
            </a:r>
            <a:endParaRPr lang="ja-JP" altLang="en-US" sz="1133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ts val="3238"/>
              </a:lnSpc>
            </a:pPr>
            <a:r>
              <a:rPr lang="ja-JP" altLang="en-US" sz="2159" u="sng" kern="100" dirty="0"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　　　　　　　　　　　　　　　　　　　　　　　　　　　　　　　　　　　</a:t>
            </a:r>
            <a:endParaRPr lang="ja-JP" altLang="en-US" sz="1133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>
              <a:lnSpc>
                <a:spcPts val="3238"/>
              </a:lnSpc>
            </a:pPr>
            <a:r>
              <a:rPr lang="ja-JP" altLang="en-US" sz="2159" u="sng" kern="100" dirty="0"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　　　　　　　　　　　　　　　　　　　　　　　　　　　　　　　　　　　</a:t>
            </a:r>
            <a:endParaRPr lang="ja-JP" altLang="en-US" sz="1133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7" name="テキスト ボックス 10"/>
          <p:cNvSpPr txBox="1"/>
          <p:nvPr/>
        </p:nvSpPr>
        <p:spPr>
          <a:xfrm>
            <a:off x="851312" y="9935723"/>
            <a:ext cx="5515193" cy="472222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8694" tIns="49347" rIns="98694" bIns="4934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2806"/>
              </a:lnSpc>
            </a:pPr>
            <a:r>
              <a:rPr lang="ja-JP" altLang="en-US" sz="3022" kern="100"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ＦＡＸ：０４７－４５４－２０３０</a:t>
            </a:r>
            <a:endParaRPr lang="ja-JP" altLang="en-US" sz="1133" kern="10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85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173</Words>
  <Application>Microsoft Office PowerPoint</Application>
  <PresentationFormat>ユーザー設定</PresentationFormat>
  <Paragraphs>56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HGPｺﾞｼｯｸE</vt:lpstr>
      <vt:lpstr>HG丸ｺﾞｼｯｸM-PRO</vt:lpstr>
      <vt:lpstr>ＭＳ Ｐゴシック</vt:lpstr>
      <vt:lpstr>UD デジタル 教科書体 NK-R</vt:lpstr>
      <vt:lpstr>游ゴシック</vt:lpstr>
      <vt:lpstr>游明朝</vt:lpstr>
      <vt:lpstr>Arial</vt:lpstr>
      <vt:lpstr>Calibri</vt:lpstr>
      <vt:lpstr>Office Theme</vt:lpstr>
      <vt:lpstr>PowerPoint プレゼンテーション</vt:lpstr>
    </vt:vector>
  </TitlesOfParts>
  <Manager/>
  <Company>-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</dc:title>
  <dc:subject>-</dc:subject>
  <dc:creator>-</dc:creator>
  <cp:keywords/>
  <dc:description>-</dc:description>
  <cp:lastModifiedBy>鎌田 はるか</cp:lastModifiedBy>
  <cp:revision>12</cp:revision>
  <dcterms:created xsi:type="dcterms:W3CDTF">2013-01-27T09:14:16Z</dcterms:created>
  <dcterms:modified xsi:type="dcterms:W3CDTF">2026-08-20T07:46:02Z</dcterms:modified>
  <cp:category/>
</cp:coreProperties>
</file>