
<file path=[Content_Types].xml><?xml version="1.0" encoding="utf-8"?>
<Types xmlns="http://schemas.openxmlformats.org/package/2006/content-types">
  <Default ContentType="image/jpeg" Extension="jpeg"/>
  <Default ContentType="image/jpeg" Extension="jp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officedocument.presentationml.commentAuthors+xml" PartName="/ppt/commentAuthors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+xml" PartName="/ppt/slides/slide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tableStyles+xml" PartName="/ppt/tableStyle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package.core-properties+xml" PartName="/docProps/core.xml"/>
</Types>
</file>

<file path=_rels/.rels><?xml version="1.0" encoding="UTF-8" standalone="yes"?><Relationships xmlns="http://schemas.openxmlformats.org/package/2006/relationships"><Relationship Id="rId4" Target="ppt/presentation.xml" Type="http://schemas.openxmlformats.org/officeDocument/2006/relationships/officeDocument"/><Relationship Id="rId3" Target="docProps/core.xml" Type="http://schemas.openxmlformats.org/package/2006/relationships/metadata/core-properties"/><Relationship Id="rId2" Target="docProps/app.xml" Type="http://schemas.openxmlformats.org/officeDocument/2006/relationships/extended-properties"/><Relationship Id="rId1" Target="docProps/thumbnail.jpeg" Type="http://schemas.openxmlformats.org/package/2006/relationships/metadata/thumbnai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6"/>
  </p:sldMasterIdLst>
  <p:notesMasterIdLst>
    <p:notesMasterId r:id="rId7"/>
  </p:notesMasterIdLst>
  <p:sldIdLst>
    <p:sldId id="256" r:id="rId8"/>
  </p:sldIdLst>
  <p:sldSz cx="12192000" cy="6858000"/>
  <p:notesSz cx="6635750" cy="9767888"/>
  <p:defaultTextStyle>
    <a:defPPr>
      <a:defRPr altLang="ja-JP" lang="ja-JP"/>
    </a:defPPr>
    <a:lvl1pPr algn="l" defTabSz="914400" eaLnBrk="1" hangingPunct="1" latinLnBrk="0" marL="0" rtl="0">
      <a:defRPr kern="1200" kumimoji="1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kumimoji="1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kumimoji="1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kumimoji="1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kumimoji="1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kumimoji="1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kumimoji="1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kumimoji="1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kumimoji="1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clrIdx="0" id="1" initials="User" lastIdx="0" name="User">
    <p:extLst>
      <p:ext uri="{19B8F6BF-5375-455C-9EA6-DF929625EA0E}">
        <p15:presenceInfo xmlns:p15="http://schemas.microsoft.com/office/powerpoint/2012/main" providerId="None" userId="User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d="100" n="69"/>
          <a:sy d="100" n="69"/>
        </p:scale>
        <p:origin x="756" y="66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2008" cy="72008"/>
</p:viewPr>
</file>

<file path=ppt/_rels/presentation.xml.rels><?xml version="1.0" encoding="UTF-8" standalone="yes"?><Relationships xmlns="http://schemas.openxmlformats.org/package/2006/relationships"><Relationship Id="rId8" Target="slides/slide1.xml" Type="http://schemas.openxmlformats.org/officeDocument/2006/relationships/slide"/><Relationship Id="rId7" Target="notesMasters/notesMaster1.xml" Type="http://schemas.openxmlformats.org/officeDocument/2006/relationships/notesMaster"/><Relationship Id="rId6" Target="slideMasters/slideMaster1.xml" Type="http://schemas.openxmlformats.org/officeDocument/2006/relationships/slideMaster"/><Relationship Id="rId5" Target="commentAuthors.xml" Type="http://schemas.openxmlformats.org/officeDocument/2006/relationships/commentAuthors"/><Relationship Id="rId4" Target="tableStyles.xml" Type="http://schemas.openxmlformats.org/officeDocument/2006/relationships/tableStyles"/><Relationship Id="rId3" Target="presProps.xml" Type="http://schemas.openxmlformats.org/officeDocument/2006/relationships/presProps"/><Relationship Id="rId2" Target="viewProps.xml" Type="http://schemas.openxmlformats.org/officeDocument/2006/relationships/viewProps"/><Relationship Id="rId1" Target="theme/theme1.xml" Type="http://schemas.openxmlformats.org/officeDocument/2006/relationships/theme"/></Relationships>
</file>

<file path=ppt/notesMasters/_rels/notesMaster1.xml.rels><?xml version="1.0" encoding="UTF-8" standalone="yes"?>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sz="quarter" type="hdr"/>
          </p:nvPr>
        </p:nvSpPr>
        <p:spPr>
          <a:xfrm>
            <a:off x="0" y="0"/>
            <a:ext cx="2875492" cy="490091"/>
          </a:xfrm>
          <a:prstGeom prst="rect">
            <a:avLst/>
          </a:prstGeom>
        </p:spPr>
        <p:txBody>
          <a:bodyPr bIns="45720" lIns="91440" numCol="1" rIns="91440" rtlCol="0" tIns="45720" vert="horz"/>
          <a:lstStyle>
            <a:lvl1pPr algn="l">
              <a:defRPr sz="1200"/>
            </a:lvl1pPr>
          </a:lstStyle>
          <a:p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idx="1" type="dt"/>
          </p:nvPr>
        </p:nvSpPr>
        <p:spPr>
          <a:xfrm>
            <a:off x="3758723" y="0"/>
            <a:ext cx="2875492" cy="490091"/>
          </a:xfrm>
          <a:prstGeom prst="rect">
            <a:avLst/>
          </a:prstGeom>
        </p:spPr>
        <p:txBody>
          <a:bodyPr bIns="45720" lIns="91440" numCol="1" rIns="91440" rtlCol="0" tIns="45720" vert="horz"/>
          <a:lstStyle>
            <a:lvl1pPr algn="r">
              <a:defRPr sz="1200"/>
            </a:lvl1pPr>
          </a:lstStyle>
          <a:p>
            <a:fld id="{2D6F5EF7-BD62-442B-9886-AB8B9E96E6AC}" type="datetimeFigureOut">
              <a:rPr kumimoji="1" lang="ja-JP" smtClean="0"/>
              <a:t>2022/3/28</a:t>
            </a:fld>
            <a:endParaRPr kumimoji="1" lang="ja-JP"/>
          </a:p>
        </p:txBody>
      </p:sp>
      <p:sp>
        <p:nvSpPr>
          <p:cNvPr id="4" name="スライド イメージ プレースホルダー 3"/>
          <p:cNvSpPr>
            <a:spLocks noChangeAspect="1" noGrp="1" noRot="1"/>
          </p:cNvSpPr>
          <p:nvPr>
            <p:ph idx="2" type="sldImg"/>
          </p:nvPr>
        </p:nvSpPr>
        <p:spPr>
          <a:xfrm>
            <a:off x="387350" y="1220788"/>
            <a:ext cx="5861050" cy="32972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anchor="ctr" bIns="45720" lIns="91440" numCol="1" rIns="91440" rtlCol="0" tIns="45720" vert="horz"/>
          <a:lstStyle/>
          <a:p>
            <a:endParaRPr lang="ja-JP"/>
          </a:p>
        </p:txBody>
      </p:sp>
      <p:sp>
        <p:nvSpPr>
          <p:cNvPr id="5" name="ノート プレースホルダー 4"/>
          <p:cNvSpPr>
            <a:spLocks noGrp="1"/>
          </p:cNvSpPr>
          <p:nvPr>
            <p:ph idx="3" sz="quarter" type="body"/>
          </p:nvPr>
        </p:nvSpPr>
        <p:spPr>
          <a:xfrm>
            <a:off x="663575" y="4700796"/>
            <a:ext cx="5308600" cy="3846106"/>
          </a:xfrm>
          <a:prstGeom prst="rect">
            <a:avLst/>
          </a:prstGeom>
        </p:spPr>
        <p:txBody>
          <a:bodyPr bIns="45720" lIns="91440" numCol="1" rIns="91440" rtlCol="0" tIns="45720" vert="horz"/>
          <a:lstStyle/>
          <a:p>
            <a:pPr lvl="0"/>
            <a:r>
              <a:rPr kumimoji="1" lang="ja-JP" smtClean="0"/>
              <a:t>マスター テキストの書式設定</a:t>
            </a:r>
          </a:p>
          <a:p>
            <a:pPr lvl="1"/>
            <a:r>
              <a:rPr kumimoji="1" lang="ja-JP" smtClean="0"/>
              <a:t>第 </a:t>
            </a:r>
            <a:r>
              <a:rPr altLang="ja-JP" kumimoji="1" lang="en-US" smtClean="0"/>
              <a:t>2 </a:t>
            </a:r>
            <a:r>
              <a:rPr kumimoji="1" lang="ja-JP" smtClean="0"/>
              <a:t>レベル</a:t>
            </a:r>
          </a:p>
          <a:p>
            <a:pPr lvl="2"/>
            <a:r>
              <a:rPr kumimoji="1" lang="ja-JP" smtClean="0"/>
              <a:t>第 </a:t>
            </a:r>
            <a:r>
              <a:rPr altLang="ja-JP" kumimoji="1" lang="en-US" smtClean="0"/>
              <a:t>3 </a:t>
            </a:r>
            <a:r>
              <a:rPr kumimoji="1" lang="ja-JP" smtClean="0"/>
              <a:t>レベル</a:t>
            </a:r>
          </a:p>
          <a:p>
            <a:pPr lvl="3"/>
            <a:r>
              <a:rPr kumimoji="1" lang="ja-JP" smtClean="0"/>
              <a:t>第 </a:t>
            </a:r>
            <a:r>
              <a:rPr altLang="ja-JP" kumimoji="1" lang="en-US" smtClean="0"/>
              <a:t>4 </a:t>
            </a:r>
            <a:r>
              <a:rPr kumimoji="1" lang="ja-JP" smtClean="0"/>
              <a:t>レベル</a:t>
            </a:r>
          </a:p>
          <a:p>
            <a:pPr lvl="4"/>
            <a:r>
              <a:rPr kumimoji="1" lang="ja-JP" smtClean="0"/>
              <a:t>第 </a:t>
            </a:r>
            <a:r>
              <a:rPr altLang="ja-JP" kumimoji="1" lang="en-US" smtClean="0"/>
              <a:t>5 </a:t>
            </a:r>
            <a:r>
              <a:rPr kumimoji="1" lang="ja-JP" smtClean="0"/>
              <a:t>レベル</a:t>
            </a:r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idx="4" sz="quarter" type="ftr"/>
          </p:nvPr>
        </p:nvSpPr>
        <p:spPr>
          <a:xfrm>
            <a:off x="0" y="9277799"/>
            <a:ext cx="2875492" cy="490090"/>
          </a:xfrm>
          <a:prstGeom prst="rect">
            <a:avLst/>
          </a:prstGeom>
        </p:spPr>
        <p:txBody>
          <a:bodyPr anchor="b" bIns="45720" lIns="91440" numCol="1" rIns="91440" rtlCol="0" tIns="45720" vert="horz"/>
          <a:lstStyle>
            <a:lvl1pPr algn="l">
              <a:defRPr sz="1200"/>
            </a:lvl1pPr>
          </a:lstStyle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idx="5" sz="quarter" type="sldNum"/>
          </p:nvPr>
        </p:nvSpPr>
        <p:spPr>
          <a:xfrm>
            <a:off x="3758723" y="9277799"/>
            <a:ext cx="2875492" cy="490090"/>
          </a:xfrm>
          <a:prstGeom prst="rect">
            <a:avLst/>
          </a:prstGeom>
        </p:spPr>
        <p:txBody>
          <a:bodyPr anchor="b" bIns="45720" lIns="91440" numCol="1" rIns="91440" rtlCol="0" tIns="45720" vert="horz"/>
          <a:lstStyle>
            <a:lvl1pPr algn="r">
              <a:defRPr sz="1200"/>
            </a:lvl1pPr>
          </a:lstStyle>
          <a:p>
            <a:fld id="{E7108CF5-4BB0-4B88-822C-35F6FFA980FD}" type="slidenum">
              <a:rPr kumimoji="1" lang="ja-JP" smtClean="0"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3018494979"/>
      </p:ext>
    </p:extLst>
  </p:cSld>
  <p:clrMap accent1="accent1" accent2="accent2" accent3="accent3" accent4="accent4" accent5="accent5" accent6="accent6" bg1="lt1" bg2="lt2" folHlink="folHlink" hlink="hlink" tx1="dk1" tx2="dk2"/>
  <p:notesStyle>
    <a:lvl1pPr algn="l" defTabSz="914400" eaLnBrk="1" hangingPunct="1" latinLnBrk="0" marL="0" rtl="0">
      <a:defRPr kern="1200" kumimoji="1" sz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kumimoji="1" sz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kumimoji="1" sz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kumimoji="1" sz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kumimoji="1" sz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kumimoji="1" sz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kumimoji="1" sz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kumimoji="1" sz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kumimoji="1"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 numCol="1"/>
          <a:lstStyle>
            <a:lvl1pPr algn="ctr">
              <a:defRPr sz="6000"/>
            </a:lvl1pPr>
          </a:lstStyle>
          <a:p>
            <a:r>
              <a:rPr kumimoji="1" lang="ja-JP" smtClean="0"/>
              <a:t>マスター タイトルの書式設定</a:t>
            </a:r>
            <a:endParaRPr kumimoji="1" lang="ja-JP"/>
          </a:p>
        </p:txBody>
      </p:sp>
      <p:sp>
        <p:nvSpPr>
          <p:cNvPr id="3" name="サブタイトル 2"/>
          <p:cNvSpPr>
            <a:spLocks noGrp="1"/>
          </p:cNvSpPr>
          <p:nvPr>
            <p:ph idx="1" type="subTitle"/>
          </p:nvPr>
        </p:nvSpPr>
        <p:spPr>
          <a:xfrm>
            <a:off x="1524000" y="3602038"/>
            <a:ext cx="9144000" cy="1655762"/>
          </a:xfrm>
        </p:spPr>
        <p:txBody>
          <a:bodyPr numCol="1"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kumimoji="1" lang="ja-JP" smtClean="0"/>
              <a:t>マスター サブタイトルの書式設定</a:t>
            </a:r>
            <a:endParaRPr kumimoji="1" 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87DDE167-6844-42B6-8DE9-043C4887B8E8}" type="datetimeFigureOut">
              <a:rPr kumimoji="1" lang="ja-JP" smtClean="0"/>
              <a:t>2022/3/28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B84D16E9-4FAE-486B-B344-9DDE6C1F1D3F}" type="slidenum">
              <a:rPr kumimoji="1" lang="ja-JP" smtClean="0"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3057723424"/>
      </p:ext>
    </p:extLst>
  </p:cSld>
  <p:clrMapOvr>
    <a:masterClrMapping/>
  </p:clrMapOvr>
  <p:timing>
    <p:tnLst>
      <p:par>
        <p:cTn dur="indefinite" id="1" nodeType="tmRoot" restart="never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kumimoji="1" lang="ja-JP" smtClean="0"/>
              <a:t>マスター タイトルの書式設定</a:t>
            </a:r>
            <a:endParaRPr kumimoji="1" lang="ja-JP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idx="1" orient="vert" type="body"/>
          </p:nvPr>
        </p:nvSpPr>
        <p:spPr/>
        <p:txBody>
          <a:bodyPr numCol="1" vert="eaVert"/>
          <a:lstStyle/>
          <a:p>
            <a:pPr lvl="0"/>
            <a:r>
              <a:rPr kumimoji="1" lang="ja-JP" smtClean="0"/>
              <a:t>マスター テキストの書式設定</a:t>
            </a:r>
          </a:p>
          <a:p>
            <a:pPr lvl="1"/>
            <a:r>
              <a:rPr kumimoji="1" lang="ja-JP" smtClean="0"/>
              <a:t>第 </a:t>
            </a:r>
            <a:r>
              <a:rPr altLang="ja-JP" kumimoji="1" lang="en-US" smtClean="0"/>
              <a:t>2 </a:t>
            </a:r>
            <a:r>
              <a:rPr kumimoji="1" lang="ja-JP" smtClean="0"/>
              <a:t>レベル</a:t>
            </a:r>
          </a:p>
          <a:p>
            <a:pPr lvl="2"/>
            <a:r>
              <a:rPr kumimoji="1" lang="ja-JP" smtClean="0"/>
              <a:t>第 </a:t>
            </a:r>
            <a:r>
              <a:rPr altLang="ja-JP" kumimoji="1" lang="en-US" smtClean="0"/>
              <a:t>3 </a:t>
            </a:r>
            <a:r>
              <a:rPr kumimoji="1" lang="ja-JP" smtClean="0"/>
              <a:t>レベル</a:t>
            </a:r>
          </a:p>
          <a:p>
            <a:pPr lvl="3"/>
            <a:r>
              <a:rPr kumimoji="1" lang="ja-JP" smtClean="0"/>
              <a:t>第 </a:t>
            </a:r>
            <a:r>
              <a:rPr altLang="ja-JP" kumimoji="1" lang="en-US" smtClean="0"/>
              <a:t>4 </a:t>
            </a:r>
            <a:r>
              <a:rPr kumimoji="1" lang="ja-JP" smtClean="0"/>
              <a:t>レベル</a:t>
            </a:r>
          </a:p>
          <a:p>
            <a:pPr lvl="4"/>
            <a:r>
              <a:rPr kumimoji="1" lang="ja-JP" smtClean="0"/>
              <a:t>第 </a:t>
            </a:r>
            <a:r>
              <a:rPr altLang="ja-JP" kumimoji="1" lang="en-US" smtClean="0"/>
              <a:t>5 </a:t>
            </a:r>
            <a:r>
              <a:rPr kumimoji="1" lang="ja-JP" smtClean="0"/>
              <a:t>レベル</a:t>
            </a:r>
            <a:endParaRPr kumimoji="1" 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87DDE167-6844-42B6-8DE9-043C4887B8E8}" type="datetimeFigureOut">
              <a:rPr kumimoji="1" lang="ja-JP" smtClean="0"/>
              <a:t>2022/3/28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B84D16E9-4FAE-486B-B344-9DDE6C1F1D3F}" type="slidenum">
              <a:rPr kumimoji="1" lang="ja-JP" smtClean="0"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2069312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縦書き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orient="vert" type="title"/>
          </p:nvPr>
        </p:nvSpPr>
        <p:spPr>
          <a:xfrm>
            <a:off x="8724900" y="365125"/>
            <a:ext cx="2628900" cy="5811838"/>
          </a:xfrm>
        </p:spPr>
        <p:txBody>
          <a:bodyPr numCol="1" vert="eaVert"/>
          <a:lstStyle/>
          <a:p>
            <a:r>
              <a:rPr kumimoji="1" lang="ja-JP" smtClean="0"/>
              <a:t>マスター タイトルの書式設定</a:t>
            </a:r>
            <a:endParaRPr kumimoji="1" lang="ja-JP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idx="1" orient="vert" type="body"/>
          </p:nvPr>
        </p:nvSpPr>
        <p:spPr>
          <a:xfrm>
            <a:off x="838200" y="365125"/>
            <a:ext cx="7734300" cy="5811838"/>
          </a:xfrm>
        </p:spPr>
        <p:txBody>
          <a:bodyPr numCol="1" vert="eaVert"/>
          <a:lstStyle/>
          <a:p>
            <a:pPr lvl="0"/>
            <a:r>
              <a:rPr kumimoji="1" lang="ja-JP" smtClean="0"/>
              <a:t>マスター テキストの書式設定</a:t>
            </a:r>
          </a:p>
          <a:p>
            <a:pPr lvl="1"/>
            <a:r>
              <a:rPr kumimoji="1" lang="ja-JP" smtClean="0"/>
              <a:t>第 </a:t>
            </a:r>
            <a:r>
              <a:rPr altLang="ja-JP" kumimoji="1" lang="en-US" smtClean="0"/>
              <a:t>2 </a:t>
            </a:r>
            <a:r>
              <a:rPr kumimoji="1" lang="ja-JP" smtClean="0"/>
              <a:t>レベル</a:t>
            </a:r>
          </a:p>
          <a:p>
            <a:pPr lvl="2"/>
            <a:r>
              <a:rPr kumimoji="1" lang="ja-JP" smtClean="0"/>
              <a:t>第 </a:t>
            </a:r>
            <a:r>
              <a:rPr altLang="ja-JP" kumimoji="1" lang="en-US" smtClean="0"/>
              <a:t>3 </a:t>
            </a:r>
            <a:r>
              <a:rPr kumimoji="1" lang="ja-JP" smtClean="0"/>
              <a:t>レベル</a:t>
            </a:r>
          </a:p>
          <a:p>
            <a:pPr lvl="3"/>
            <a:r>
              <a:rPr kumimoji="1" lang="ja-JP" smtClean="0"/>
              <a:t>第 </a:t>
            </a:r>
            <a:r>
              <a:rPr altLang="ja-JP" kumimoji="1" lang="en-US" smtClean="0"/>
              <a:t>4 </a:t>
            </a:r>
            <a:r>
              <a:rPr kumimoji="1" lang="ja-JP" smtClean="0"/>
              <a:t>レベル</a:t>
            </a:r>
          </a:p>
          <a:p>
            <a:pPr lvl="4"/>
            <a:r>
              <a:rPr kumimoji="1" lang="ja-JP" smtClean="0"/>
              <a:t>第 </a:t>
            </a:r>
            <a:r>
              <a:rPr altLang="ja-JP" kumimoji="1" lang="en-US" smtClean="0"/>
              <a:t>5 </a:t>
            </a:r>
            <a:r>
              <a:rPr kumimoji="1" lang="ja-JP" smtClean="0"/>
              <a:t>レベル</a:t>
            </a:r>
            <a:endParaRPr kumimoji="1" 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87DDE167-6844-42B6-8DE9-043C4887B8E8}" type="datetimeFigureOut">
              <a:rPr kumimoji="1" lang="ja-JP" smtClean="0"/>
              <a:t>2022/3/28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B84D16E9-4FAE-486B-B344-9DDE6C1F1D3F}" type="slidenum">
              <a:rPr kumimoji="1" lang="ja-JP" smtClean="0"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1750469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kumimoji="1" lang="ja-JP" smtClean="0"/>
              <a:t>マスター タイトルの書式設定</a:t>
            </a:r>
            <a:endParaRPr kumimoji="1" lang="ja-JP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kumimoji="1" lang="ja-JP" smtClean="0"/>
              <a:t>マスター テキストの書式設定</a:t>
            </a:r>
          </a:p>
          <a:p>
            <a:pPr lvl="1"/>
            <a:r>
              <a:rPr kumimoji="1" lang="ja-JP" smtClean="0"/>
              <a:t>第 </a:t>
            </a:r>
            <a:r>
              <a:rPr altLang="ja-JP" kumimoji="1" lang="en-US" smtClean="0"/>
              <a:t>2 </a:t>
            </a:r>
            <a:r>
              <a:rPr kumimoji="1" lang="ja-JP" smtClean="0"/>
              <a:t>レベル</a:t>
            </a:r>
          </a:p>
          <a:p>
            <a:pPr lvl="2"/>
            <a:r>
              <a:rPr kumimoji="1" lang="ja-JP" smtClean="0"/>
              <a:t>第 </a:t>
            </a:r>
            <a:r>
              <a:rPr altLang="ja-JP" kumimoji="1" lang="en-US" smtClean="0"/>
              <a:t>3 </a:t>
            </a:r>
            <a:r>
              <a:rPr kumimoji="1" lang="ja-JP" smtClean="0"/>
              <a:t>レベル</a:t>
            </a:r>
          </a:p>
          <a:p>
            <a:pPr lvl="3"/>
            <a:r>
              <a:rPr kumimoji="1" lang="ja-JP" smtClean="0"/>
              <a:t>第 </a:t>
            </a:r>
            <a:r>
              <a:rPr altLang="ja-JP" kumimoji="1" lang="en-US" smtClean="0"/>
              <a:t>4 </a:t>
            </a:r>
            <a:r>
              <a:rPr kumimoji="1" lang="ja-JP" smtClean="0"/>
              <a:t>レベル</a:t>
            </a:r>
          </a:p>
          <a:p>
            <a:pPr lvl="4"/>
            <a:r>
              <a:rPr kumimoji="1" lang="ja-JP" smtClean="0"/>
              <a:t>第 </a:t>
            </a:r>
            <a:r>
              <a:rPr altLang="ja-JP" kumimoji="1" lang="en-US" smtClean="0"/>
              <a:t>5 </a:t>
            </a:r>
            <a:r>
              <a:rPr kumimoji="1" lang="ja-JP" smtClean="0"/>
              <a:t>レベル</a:t>
            </a:r>
            <a:endParaRPr kumimoji="1" 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87DDE167-6844-42B6-8DE9-043C4887B8E8}" type="datetimeFigureOut">
              <a:rPr kumimoji="1" lang="ja-JP" smtClean="0"/>
              <a:t>2022/3/28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B84D16E9-4FAE-486B-B344-9DDE6C1F1D3F}" type="slidenum">
              <a:rPr kumimoji="1" lang="ja-JP" smtClean="0"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1918686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 numCol="1"/>
          <a:lstStyle>
            <a:lvl1pPr>
              <a:defRPr sz="6000"/>
            </a:lvl1pPr>
          </a:lstStyle>
          <a:p>
            <a:r>
              <a:rPr kumimoji="1" lang="ja-JP" smtClean="0"/>
              <a:t>マスター タイトルの書式設定</a:t>
            </a:r>
            <a:endParaRPr kumimoji="1" lang="ja-JP"/>
          </a:p>
        </p:txBody>
      </p:sp>
      <p:sp>
        <p:nvSpPr>
          <p:cNvPr id="3" name="テキスト プレースホルダー 2"/>
          <p:cNvSpPr>
            <a:spLocks noGrp="1"/>
          </p:cNvSpPr>
          <p:nvPr>
            <p:ph idx="1" type="body"/>
          </p:nvPr>
        </p:nvSpPr>
        <p:spPr>
          <a:xfrm>
            <a:off x="831850" y="4589463"/>
            <a:ext cx="10515600" cy="1500187"/>
          </a:xfrm>
        </p:spPr>
        <p:txBody>
          <a:bodyPr numCol="1"/>
          <a:lstStyle>
            <a:lvl1pPr indent="0" marL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87DDE167-6844-42B6-8DE9-043C4887B8E8}" type="datetimeFigureOut">
              <a:rPr kumimoji="1" lang="ja-JP" smtClean="0"/>
              <a:t>2022/3/28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B84D16E9-4FAE-486B-B344-9DDE6C1F1D3F}" type="slidenum">
              <a:rPr kumimoji="1" lang="ja-JP" smtClean="0"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1978417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kumimoji="1" lang="ja-JP" smtClean="0"/>
              <a:t>マスター タイトルの書式設定</a:t>
            </a:r>
            <a:endParaRPr kumimoji="1" lang="ja-JP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 sz="half"/>
          </p:nvPr>
        </p:nvSpPr>
        <p:spPr>
          <a:xfrm>
            <a:off x="838200" y="1825625"/>
            <a:ext cx="5181600" cy="4351338"/>
          </a:xfrm>
        </p:spPr>
        <p:txBody>
          <a:bodyPr numCol="1"/>
          <a:lstStyle/>
          <a:p>
            <a:pPr lvl="0"/>
            <a:r>
              <a:rPr kumimoji="1" lang="ja-JP" smtClean="0"/>
              <a:t>マスター テキストの書式設定</a:t>
            </a:r>
          </a:p>
          <a:p>
            <a:pPr lvl="1"/>
            <a:r>
              <a:rPr kumimoji="1" lang="ja-JP" smtClean="0"/>
              <a:t>第 </a:t>
            </a:r>
            <a:r>
              <a:rPr altLang="ja-JP" kumimoji="1" lang="en-US" smtClean="0"/>
              <a:t>2 </a:t>
            </a:r>
            <a:r>
              <a:rPr kumimoji="1" lang="ja-JP" smtClean="0"/>
              <a:t>レベル</a:t>
            </a:r>
          </a:p>
          <a:p>
            <a:pPr lvl="2"/>
            <a:r>
              <a:rPr kumimoji="1" lang="ja-JP" smtClean="0"/>
              <a:t>第 </a:t>
            </a:r>
            <a:r>
              <a:rPr altLang="ja-JP" kumimoji="1" lang="en-US" smtClean="0"/>
              <a:t>3 </a:t>
            </a:r>
            <a:r>
              <a:rPr kumimoji="1" lang="ja-JP" smtClean="0"/>
              <a:t>レベル</a:t>
            </a:r>
          </a:p>
          <a:p>
            <a:pPr lvl="3"/>
            <a:r>
              <a:rPr kumimoji="1" lang="ja-JP" smtClean="0"/>
              <a:t>第 </a:t>
            </a:r>
            <a:r>
              <a:rPr altLang="ja-JP" kumimoji="1" lang="en-US" smtClean="0"/>
              <a:t>4 </a:t>
            </a:r>
            <a:r>
              <a:rPr kumimoji="1" lang="ja-JP" smtClean="0"/>
              <a:t>レベル</a:t>
            </a:r>
          </a:p>
          <a:p>
            <a:pPr lvl="4"/>
            <a:r>
              <a:rPr kumimoji="1" lang="ja-JP" smtClean="0"/>
              <a:t>第 </a:t>
            </a:r>
            <a:r>
              <a:rPr altLang="ja-JP" kumimoji="1" lang="en-US" smtClean="0"/>
              <a:t>5 </a:t>
            </a:r>
            <a:r>
              <a:rPr kumimoji="1" lang="ja-JP" smtClean="0"/>
              <a:t>レベル</a:t>
            </a:r>
            <a:endParaRPr kumimoji="1" lang="ja-JP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2" sz="half"/>
          </p:nvPr>
        </p:nvSpPr>
        <p:spPr>
          <a:xfrm>
            <a:off x="6172200" y="1825625"/>
            <a:ext cx="5181600" cy="4351338"/>
          </a:xfrm>
        </p:spPr>
        <p:txBody>
          <a:bodyPr numCol="1"/>
          <a:lstStyle/>
          <a:p>
            <a:pPr lvl="0"/>
            <a:r>
              <a:rPr kumimoji="1" lang="ja-JP" smtClean="0"/>
              <a:t>マスター テキストの書式設定</a:t>
            </a:r>
          </a:p>
          <a:p>
            <a:pPr lvl="1"/>
            <a:r>
              <a:rPr kumimoji="1" lang="ja-JP" smtClean="0"/>
              <a:t>第 </a:t>
            </a:r>
            <a:r>
              <a:rPr altLang="ja-JP" kumimoji="1" lang="en-US" smtClean="0"/>
              <a:t>2 </a:t>
            </a:r>
            <a:r>
              <a:rPr kumimoji="1" lang="ja-JP" smtClean="0"/>
              <a:t>レベル</a:t>
            </a:r>
          </a:p>
          <a:p>
            <a:pPr lvl="2"/>
            <a:r>
              <a:rPr kumimoji="1" lang="ja-JP" smtClean="0"/>
              <a:t>第 </a:t>
            </a:r>
            <a:r>
              <a:rPr altLang="ja-JP" kumimoji="1" lang="en-US" smtClean="0"/>
              <a:t>3 </a:t>
            </a:r>
            <a:r>
              <a:rPr kumimoji="1" lang="ja-JP" smtClean="0"/>
              <a:t>レベル</a:t>
            </a:r>
          </a:p>
          <a:p>
            <a:pPr lvl="3"/>
            <a:r>
              <a:rPr kumimoji="1" lang="ja-JP" smtClean="0"/>
              <a:t>第 </a:t>
            </a:r>
            <a:r>
              <a:rPr altLang="ja-JP" kumimoji="1" lang="en-US" smtClean="0"/>
              <a:t>4 </a:t>
            </a:r>
            <a:r>
              <a:rPr kumimoji="1" lang="ja-JP" smtClean="0"/>
              <a:t>レベル</a:t>
            </a:r>
          </a:p>
          <a:p>
            <a:pPr lvl="4"/>
            <a:r>
              <a:rPr kumimoji="1" lang="ja-JP" smtClean="0"/>
              <a:t>第 </a:t>
            </a:r>
            <a:r>
              <a:rPr altLang="ja-JP" kumimoji="1" lang="en-US" smtClean="0"/>
              <a:t>5 </a:t>
            </a:r>
            <a:r>
              <a:rPr kumimoji="1" lang="ja-JP" smtClean="0"/>
              <a:t>レベル</a:t>
            </a:r>
            <a:endParaRPr kumimoji="1" lang="ja-JP"/>
          </a:p>
        </p:txBody>
      </p:sp>
      <p:sp>
        <p:nvSpPr>
          <p:cNvPr id="5" name="日付プレースホルダー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87DDE167-6844-42B6-8DE9-043C4887B8E8}" type="datetimeFigureOut">
              <a:rPr kumimoji="1" lang="ja-JP" smtClean="0"/>
              <a:t>2022/3/28</a:t>
            </a:fld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B84D16E9-4FAE-486B-B344-9DDE6C1F1D3F}" type="slidenum">
              <a:rPr kumimoji="1" lang="ja-JP" smtClean="0"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1984489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numCol="1"/>
          <a:lstStyle/>
          <a:p>
            <a:r>
              <a:rPr kumimoji="1" lang="ja-JP" smtClean="0"/>
              <a:t>マスター タイトルの書式設定</a:t>
            </a:r>
            <a:endParaRPr kumimoji="1" lang="ja-JP"/>
          </a:p>
        </p:txBody>
      </p:sp>
      <p:sp>
        <p:nvSpPr>
          <p:cNvPr id="3" name="テキスト プレースホルダー 2"/>
          <p:cNvSpPr>
            <a:spLocks noGrp="1"/>
          </p:cNvSpPr>
          <p:nvPr>
            <p:ph idx="1" type="body"/>
          </p:nvPr>
        </p:nvSpPr>
        <p:spPr>
          <a:xfrm>
            <a:off x="839788" y="1681163"/>
            <a:ext cx="5157787" cy="823912"/>
          </a:xfrm>
        </p:spPr>
        <p:txBody>
          <a:bodyPr anchor="b" numCol="1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kumimoji="1" lang="ja-JP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2" sz="half"/>
          </p:nvPr>
        </p:nvSpPr>
        <p:spPr>
          <a:xfrm>
            <a:off x="839788" y="2505075"/>
            <a:ext cx="5157787" cy="3684588"/>
          </a:xfrm>
        </p:spPr>
        <p:txBody>
          <a:bodyPr numCol="1"/>
          <a:lstStyle/>
          <a:p>
            <a:pPr lvl="0"/>
            <a:r>
              <a:rPr kumimoji="1" lang="ja-JP" smtClean="0"/>
              <a:t>マスター テキストの書式設定</a:t>
            </a:r>
          </a:p>
          <a:p>
            <a:pPr lvl="1"/>
            <a:r>
              <a:rPr kumimoji="1" lang="ja-JP" smtClean="0"/>
              <a:t>第 </a:t>
            </a:r>
            <a:r>
              <a:rPr altLang="ja-JP" kumimoji="1" lang="en-US" smtClean="0"/>
              <a:t>2 </a:t>
            </a:r>
            <a:r>
              <a:rPr kumimoji="1" lang="ja-JP" smtClean="0"/>
              <a:t>レベル</a:t>
            </a:r>
          </a:p>
          <a:p>
            <a:pPr lvl="2"/>
            <a:r>
              <a:rPr kumimoji="1" lang="ja-JP" smtClean="0"/>
              <a:t>第 </a:t>
            </a:r>
            <a:r>
              <a:rPr altLang="ja-JP" kumimoji="1" lang="en-US" smtClean="0"/>
              <a:t>3 </a:t>
            </a:r>
            <a:r>
              <a:rPr kumimoji="1" lang="ja-JP" smtClean="0"/>
              <a:t>レベル</a:t>
            </a:r>
          </a:p>
          <a:p>
            <a:pPr lvl="3"/>
            <a:r>
              <a:rPr kumimoji="1" lang="ja-JP" smtClean="0"/>
              <a:t>第 </a:t>
            </a:r>
            <a:r>
              <a:rPr altLang="ja-JP" kumimoji="1" lang="en-US" smtClean="0"/>
              <a:t>4 </a:t>
            </a:r>
            <a:r>
              <a:rPr kumimoji="1" lang="ja-JP" smtClean="0"/>
              <a:t>レベル</a:t>
            </a:r>
          </a:p>
          <a:p>
            <a:pPr lvl="4"/>
            <a:r>
              <a:rPr kumimoji="1" lang="ja-JP" smtClean="0"/>
              <a:t>第 </a:t>
            </a:r>
            <a:r>
              <a:rPr altLang="ja-JP" kumimoji="1" lang="en-US" smtClean="0"/>
              <a:t>5 </a:t>
            </a:r>
            <a:r>
              <a:rPr kumimoji="1" lang="ja-JP" smtClean="0"/>
              <a:t>レベル</a:t>
            </a:r>
            <a:endParaRPr kumimoji="1" lang="ja-JP"/>
          </a:p>
        </p:txBody>
      </p:sp>
      <p:sp>
        <p:nvSpPr>
          <p:cNvPr id="5" name="テキスト プレースホルダー 4"/>
          <p:cNvSpPr>
            <a:spLocks noGrp="1"/>
          </p:cNvSpPr>
          <p:nvPr>
            <p:ph idx="3" sz="quarter" type="body"/>
          </p:nvPr>
        </p:nvSpPr>
        <p:spPr>
          <a:xfrm>
            <a:off x="6172200" y="1681163"/>
            <a:ext cx="5183188" cy="823912"/>
          </a:xfrm>
        </p:spPr>
        <p:txBody>
          <a:bodyPr anchor="b" numCol="1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kumimoji="1" lang="ja-JP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4" sz="quarter"/>
          </p:nvPr>
        </p:nvSpPr>
        <p:spPr>
          <a:xfrm>
            <a:off x="6172200" y="2505075"/>
            <a:ext cx="5183188" cy="3684588"/>
          </a:xfrm>
        </p:spPr>
        <p:txBody>
          <a:bodyPr numCol="1"/>
          <a:lstStyle/>
          <a:p>
            <a:pPr lvl="0"/>
            <a:r>
              <a:rPr kumimoji="1" lang="ja-JP" smtClean="0"/>
              <a:t>マスター テキストの書式設定</a:t>
            </a:r>
          </a:p>
          <a:p>
            <a:pPr lvl="1"/>
            <a:r>
              <a:rPr kumimoji="1" lang="ja-JP" smtClean="0"/>
              <a:t>第 </a:t>
            </a:r>
            <a:r>
              <a:rPr altLang="ja-JP" kumimoji="1" lang="en-US" smtClean="0"/>
              <a:t>2 </a:t>
            </a:r>
            <a:r>
              <a:rPr kumimoji="1" lang="ja-JP" smtClean="0"/>
              <a:t>レベル</a:t>
            </a:r>
          </a:p>
          <a:p>
            <a:pPr lvl="2"/>
            <a:r>
              <a:rPr kumimoji="1" lang="ja-JP" smtClean="0"/>
              <a:t>第 </a:t>
            </a:r>
            <a:r>
              <a:rPr altLang="ja-JP" kumimoji="1" lang="en-US" smtClean="0"/>
              <a:t>3 </a:t>
            </a:r>
            <a:r>
              <a:rPr kumimoji="1" lang="ja-JP" smtClean="0"/>
              <a:t>レベル</a:t>
            </a:r>
          </a:p>
          <a:p>
            <a:pPr lvl="3"/>
            <a:r>
              <a:rPr kumimoji="1" lang="ja-JP" smtClean="0"/>
              <a:t>第 </a:t>
            </a:r>
            <a:r>
              <a:rPr altLang="ja-JP" kumimoji="1" lang="en-US" smtClean="0"/>
              <a:t>4 </a:t>
            </a:r>
            <a:r>
              <a:rPr kumimoji="1" lang="ja-JP" smtClean="0"/>
              <a:t>レベル</a:t>
            </a:r>
          </a:p>
          <a:p>
            <a:pPr lvl="4"/>
            <a:r>
              <a:rPr kumimoji="1" lang="ja-JP" smtClean="0"/>
              <a:t>第 </a:t>
            </a:r>
            <a:r>
              <a:rPr altLang="ja-JP" kumimoji="1" lang="en-US" smtClean="0"/>
              <a:t>5 </a:t>
            </a:r>
            <a:r>
              <a:rPr kumimoji="1" lang="ja-JP" smtClean="0"/>
              <a:t>レベル</a:t>
            </a:r>
            <a:endParaRPr kumimoji="1" lang="ja-JP"/>
          </a:p>
        </p:txBody>
      </p:sp>
      <p:sp>
        <p:nvSpPr>
          <p:cNvPr id="7" name="日付プレースホルダー 6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87DDE167-6844-42B6-8DE9-043C4887B8E8}" type="datetimeFigureOut">
              <a:rPr kumimoji="1" lang="ja-JP" smtClean="0"/>
              <a:t>2022/3/28</a:t>
            </a:fld>
            <a:endParaRPr kumimoji="1" 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kumimoji="1" 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B84D16E9-4FAE-486B-B344-9DDE6C1F1D3F}" type="slidenum">
              <a:rPr kumimoji="1" lang="ja-JP" smtClean="0"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466422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kumimoji="1" lang="ja-JP" smtClean="0"/>
              <a:t>マスター タイトルの書式設定</a:t>
            </a:r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87DDE167-6844-42B6-8DE9-043C4887B8E8}" type="datetimeFigureOut">
              <a:rPr kumimoji="1" lang="ja-JP" smtClean="0"/>
              <a:t>2022/3/28</a:t>
            </a:fld>
            <a:endParaRPr kumimoji="1" 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kumimoji="1" 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B84D16E9-4FAE-486B-B344-9DDE6C1F1D3F}" type="slidenum">
              <a:rPr kumimoji="1" lang="ja-JP" smtClean="0"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2202708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87DDE167-6844-42B6-8DE9-043C4887B8E8}" type="datetimeFigureOut">
              <a:rPr kumimoji="1" lang="ja-JP" smtClean="0"/>
              <a:t>2022/3/28</a:t>
            </a:fld>
            <a:endParaRPr kumimoji="1" 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kumimoji="1" 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B84D16E9-4FAE-486B-B344-9DDE6C1F1D3F}" type="slidenum">
              <a:rPr kumimoji="1" lang="ja-JP" smtClean="0"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3044433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タイトル付きの 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 numCol="1"/>
          <a:lstStyle>
            <a:lvl1pPr>
              <a:defRPr sz="3200"/>
            </a:lvl1pPr>
          </a:lstStyle>
          <a:p>
            <a:r>
              <a:rPr kumimoji="1" lang="ja-JP" smtClean="0"/>
              <a:t>マスター タイトルの書式設定</a:t>
            </a:r>
            <a:endParaRPr kumimoji="1" lang="ja-JP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smtClean="0"/>
              <a:t>マスター テキストの書式設定</a:t>
            </a:r>
          </a:p>
          <a:p>
            <a:pPr lvl="1"/>
            <a:r>
              <a:rPr kumimoji="1" lang="ja-JP" smtClean="0"/>
              <a:t>第 </a:t>
            </a:r>
            <a:r>
              <a:rPr altLang="ja-JP" kumimoji="1" lang="en-US" smtClean="0"/>
              <a:t>2 </a:t>
            </a:r>
            <a:r>
              <a:rPr kumimoji="1" lang="ja-JP" smtClean="0"/>
              <a:t>レベル</a:t>
            </a:r>
          </a:p>
          <a:p>
            <a:pPr lvl="2"/>
            <a:r>
              <a:rPr kumimoji="1" lang="ja-JP" smtClean="0"/>
              <a:t>第 </a:t>
            </a:r>
            <a:r>
              <a:rPr altLang="ja-JP" kumimoji="1" lang="en-US" smtClean="0"/>
              <a:t>3 </a:t>
            </a:r>
            <a:r>
              <a:rPr kumimoji="1" lang="ja-JP" smtClean="0"/>
              <a:t>レベル</a:t>
            </a:r>
          </a:p>
          <a:p>
            <a:pPr lvl="3"/>
            <a:r>
              <a:rPr kumimoji="1" lang="ja-JP" smtClean="0"/>
              <a:t>第 </a:t>
            </a:r>
            <a:r>
              <a:rPr altLang="ja-JP" kumimoji="1" lang="en-US" smtClean="0"/>
              <a:t>4 </a:t>
            </a:r>
            <a:r>
              <a:rPr kumimoji="1" lang="ja-JP" smtClean="0"/>
              <a:t>レベル</a:t>
            </a:r>
          </a:p>
          <a:p>
            <a:pPr lvl="4"/>
            <a:r>
              <a:rPr kumimoji="1" lang="ja-JP" smtClean="0"/>
              <a:t>第 </a:t>
            </a:r>
            <a:r>
              <a:rPr altLang="ja-JP" kumimoji="1" lang="en-US" smtClean="0"/>
              <a:t>5 </a:t>
            </a:r>
            <a:r>
              <a:rPr kumimoji="1" lang="ja-JP" smtClean="0"/>
              <a:t>レベル</a:t>
            </a:r>
            <a:endParaRPr kumimoji="1" lang="ja-JP"/>
          </a:p>
        </p:txBody>
      </p:sp>
      <p:sp>
        <p:nvSpPr>
          <p:cNvPr id="4" name="テキスト プレースホルダー 3"/>
          <p:cNvSpPr>
            <a:spLocks noGrp="1"/>
          </p:cNvSpPr>
          <p:nvPr>
            <p:ph idx="2" sz="half" type="body"/>
          </p:nvPr>
        </p:nvSpPr>
        <p:spPr>
          <a:xfrm>
            <a:off x="839788" y="2057400"/>
            <a:ext cx="3932237" cy="3811588"/>
          </a:xfrm>
        </p:spPr>
        <p:txBody>
          <a:bodyPr numCol="1"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kumimoji="1" lang="ja-JP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87DDE167-6844-42B6-8DE9-043C4887B8E8}" type="datetimeFigureOut">
              <a:rPr kumimoji="1" lang="ja-JP" smtClean="0"/>
              <a:t>2022/3/28</a:t>
            </a:fld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B84D16E9-4FAE-486B-B344-9DDE6C1F1D3F}" type="slidenum">
              <a:rPr kumimoji="1" lang="ja-JP" smtClean="0"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487062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 numCol="1"/>
          <a:lstStyle>
            <a:lvl1pPr>
              <a:defRPr sz="3200"/>
            </a:lvl1pPr>
          </a:lstStyle>
          <a:p>
            <a:r>
              <a:rPr kumimoji="1" lang="ja-JP" smtClean="0"/>
              <a:t>マスター タイトルの書式設定</a:t>
            </a:r>
            <a:endParaRPr kumimoji="1" lang="ja-JP"/>
          </a:p>
        </p:txBody>
      </p:sp>
      <p:sp>
        <p:nvSpPr>
          <p:cNvPr id="3" name="図プレースホルダー 2"/>
          <p:cNvSpPr>
            <a:spLocks noGrp="1"/>
          </p:cNvSpPr>
          <p:nvPr>
            <p:ph idx="1" type="pic"/>
          </p:nvPr>
        </p:nvSpPr>
        <p:spPr>
          <a:xfrm>
            <a:off x="5183188" y="987425"/>
            <a:ext cx="6172200" cy="4873625"/>
          </a:xfrm>
        </p:spPr>
        <p:txBody>
          <a:bodyPr numCol="1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kumimoji="1" lang="ja-JP"/>
          </a:p>
        </p:txBody>
      </p:sp>
      <p:sp>
        <p:nvSpPr>
          <p:cNvPr id="4" name="テキスト プレースホルダー 3"/>
          <p:cNvSpPr>
            <a:spLocks noGrp="1"/>
          </p:cNvSpPr>
          <p:nvPr>
            <p:ph idx="2" sz="half" type="body"/>
          </p:nvPr>
        </p:nvSpPr>
        <p:spPr>
          <a:xfrm>
            <a:off x="839788" y="2057400"/>
            <a:ext cx="3932237" cy="3811588"/>
          </a:xfrm>
        </p:spPr>
        <p:txBody>
          <a:bodyPr numCol="1"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kumimoji="1" lang="ja-JP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87DDE167-6844-42B6-8DE9-043C4887B8E8}" type="datetimeFigureOut">
              <a:rPr kumimoji="1" lang="ja-JP" smtClean="0"/>
              <a:t>2022/3/28</a:t>
            </a:fld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B84D16E9-4FAE-486B-B344-9DDE6C1F1D3F}" type="slidenum">
              <a:rPr kumimoji="1" lang="ja-JP" smtClean="0"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1123624418"/>
      </p:ext>
    </p:extLst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2" Target="../slideLayouts/slideLayout11.xml" Type="http://schemas.openxmlformats.org/officeDocument/2006/relationships/slideLayout"/><Relationship Id="rId11" Target="../slideLayouts/slideLayout10.xml" Type="http://schemas.openxmlformats.org/officeDocument/2006/relationships/slideLayout"/><Relationship Id="rId9" Target="../slideLayouts/slideLayout8.xml" Type="http://schemas.openxmlformats.org/officeDocument/2006/relationships/slideLayout"/><Relationship Id="rId10" Target="../slideLayouts/slideLayout9.xml" Type="http://schemas.openxmlformats.org/officeDocument/2006/relationships/slideLayout"/><Relationship Id="rId8" Target="../slideLayouts/slideLayout7.xml" Type="http://schemas.openxmlformats.org/officeDocument/2006/relationships/slideLayout"/><Relationship Id="rId7" Target="../slideLayouts/slideLayout6.xml" Type="http://schemas.openxmlformats.org/officeDocument/2006/relationships/slideLayout"/><Relationship Id="rId6" Target="../slideLayouts/slideLayout5.xml" Type="http://schemas.openxmlformats.org/officeDocument/2006/relationships/slideLayout"/><Relationship Id="rId5" Target="../slideLayouts/slideLayout4.xml" Type="http://schemas.openxmlformats.org/officeDocument/2006/relationships/slideLayout"/><Relationship Id="rId4" Target="../slideLayouts/slideLayout3.xml" Type="http://schemas.openxmlformats.org/officeDocument/2006/relationships/slideLayout"/><Relationship Id="rId3" Target="../slideLayouts/slideLayout2.xml" Type="http://schemas.openxmlformats.org/officeDocument/2006/relationships/slideLayout"/><Relationship Id="rId2" Target="../slideLayouts/slideLayout1.xml" Type="http://schemas.openxmlformats.org/officeDocument/2006/relationships/slideLayout"/><Relationship Id="rId1" Target="../theme/theme1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numCol="1" rIns="91440" rtlCol="0" tIns="45720" vert="horz">
            <a:normAutofit/>
          </a:bodyPr>
          <a:lstStyle/>
          <a:p>
            <a:r>
              <a:rPr kumimoji="1" lang="ja-JP" smtClean="0"/>
              <a:t>マスター タイトルの書式設定</a:t>
            </a:r>
            <a:endParaRPr kumimoji="1" lang="ja-JP"/>
          </a:p>
        </p:txBody>
      </p:sp>
      <p:sp>
        <p:nvSpPr>
          <p:cNvPr id="3" name="テキスト プレースホルダー 2"/>
          <p:cNvSpPr>
            <a:spLocks noGrp="1"/>
          </p:cNvSpPr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bIns="45720" lIns="91440" numCol="1" rIns="91440" rtlCol="0" tIns="45720" vert="horz">
            <a:normAutofit/>
          </a:bodyPr>
          <a:lstStyle/>
          <a:p>
            <a:pPr lvl="0"/>
            <a:r>
              <a:rPr kumimoji="1" lang="ja-JP" smtClean="0"/>
              <a:t>マスター テキストの書式設定</a:t>
            </a:r>
          </a:p>
          <a:p>
            <a:pPr lvl="1"/>
            <a:r>
              <a:rPr kumimoji="1" lang="ja-JP" smtClean="0"/>
              <a:t>第 </a:t>
            </a:r>
            <a:r>
              <a:rPr altLang="ja-JP" kumimoji="1" lang="en-US" smtClean="0"/>
              <a:t>2 </a:t>
            </a:r>
            <a:r>
              <a:rPr kumimoji="1" lang="ja-JP" smtClean="0"/>
              <a:t>レベル</a:t>
            </a:r>
          </a:p>
          <a:p>
            <a:pPr lvl="2"/>
            <a:r>
              <a:rPr kumimoji="1" lang="ja-JP" smtClean="0"/>
              <a:t>第 </a:t>
            </a:r>
            <a:r>
              <a:rPr altLang="ja-JP" kumimoji="1" lang="en-US" smtClean="0"/>
              <a:t>3 </a:t>
            </a:r>
            <a:r>
              <a:rPr kumimoji="1" lang="ja-JP" smtClean="0"/>
              <a:t>レベル</a:t>
            </a:r>
          </a:p>
          <a:p>
            <a:pPr lvl="3"/>
            <a:r>
              <a:rPr kumimoji="1" lang="ja-JP" smtClean="0"/>
              <a:t>第 </a:t>
            </a:r>
            <a:r>
              <a:rPr altLang="ja-JP" kumimoji="1" lang="en-US" smtClean="0"/>
              <a:t>4 </a:t>
            </a:r>
            <a:r>
              <a:rPr kumimoji="1" lang="ja-JP" smtClean="0"/>
              <a:t>レベル</a:t>
            </a:r>
          </a:p>
          <a:p>
            <a:pPr lvl="4"/>
            <a:r>
              <a:rPr kumimoji="1" lang="ja-JP" smtClean="0"/>
              <a:t>第 </a:t>
            </a:r>
            <a:r>
              <a:rPr altLang="ja-JP" kumimoji="1" lang="en-US" smtClean="0"/>
              <a:t>5 </a:t>
            </a:r>
            <a:r>
              <a:rPr kumimoji="1" lang="ja-JP" smtClean="0"/>
              <a:t>レベル</a:t>
            </a:r>
            <a:endParaRPr kumimoji="1" 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numCol="1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DE167-6844-42B6-8DE9-043C4887B8E8}" type="datetimeFigureOut">
              <a:rPr kumimoji="1" lang="ja-JP" smtClean="0"/>
              <a:t>2022/3/28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numCol="1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numCol="1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D16E9-4FAE-486B-B344-9DDE6C1F1D3F}" type="slidenum">
              <a:rPr kumimoji="1" lang="ja-JP" smtClean="0"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2883391994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kern="1200" kumimoji="1"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kumimoji="1" sz="2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kumimoji="1" sz="24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kumimoji="1" sz="20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kumimoji="1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kumimoji="1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kumimoji="1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kumimoji="1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kumimoji="1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kumimoji="1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altLang="ja-JP" lang="ja-JP"/>
      </a:defPPr>
      <a:lvl1pPr algn="l" defTabSz="914400" eaLnBrk="1" hangingPunct="1" latinLnBrk="0" marL="0" rtl="0">
        <a:defRPr kern="1200" kumimoji="1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kumimoji="1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kumimoji="1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kumimoji="1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kumimoji="1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kumimoji="1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kumimoji="1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kumimoji="1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kumimoji="1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" Target="../media/image1.jp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角丸四角形 19"/>
          <p:cNvSpPr/>
          <p:nvPr/>
        </p:nvSpPr>
        <p:spPr>
          <a:xfrm>
            <a:off x="10066654" y="775855"/>
            <a:ext cx="547341" cy="4973506"/>
          </a:xfrm>
          <a:prstGeom prst="round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kumimoji="1" lang="ja-JP"/>
          </a:p>
        </p:txBody>
      </p:sp>
      <p:sp>
        <p:nvSpPr>
          <p:cNvPr id="17" name="角丸四角形 16"/>
          <p:cNvSpPr/>
          <p:nvPr/>
        </p:nvSpPr>
        <p:spPr>
          <a:xfrm>
            <a:off x="5976772" y="3707591"/>
            <a:ext cx="3399559" cy="2080963"/>
          </a:xfrm>
          <a:prstGeom prst="round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kumimoji="1" lang="ja-JP"/>
          </a:p>
        </p:txBody>
      </p:sp>
      <p:sp>
        <p:nvSpPr>
          <p:cNvPr id="16" name="角丸四角形 15"/>
          <p:cNvSpPr/>
          <p:nvPr/>
        </p:nvSpPr>
        <p:spPr>
          <a:xfrm>
            <a:off x="5958321" y="1103624"/>
            <a:ext cx="3399559" cy="203461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 numCol="1" rtlCol="0"/>
          <a:lstStyle/>
          <a:p>
            <a:pPr algn="ctr"/>
            <a:endParaRPr kumimoji="1" lang="ja-JP"/>
          </a:p>
        </p:txBody>
      </p:sp>
      <p:sp>
        <p:nvSpPr>
          <p:cNvPr id="15" name="角丸四角形 14"/>
          <p:cNvSpPr/>
          <p:nvPr/>
        </p:nvSpPr>
        <p:spPr>
          <a:xfrm>
            <a:off x="2375369" y="1103625"/>
            <a:ext cx="2889358" cy="4727362"/>
          </a:xfrm>
          <a:prstGeom prst="round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kumimoji="1" lang="ja-JP">
              <a:solidFill>
                <a:srgbClr val="92D05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475841" y="2089849"/>
            <a:ext cx="2706430" cy="2585323"/>
          </a:xfrm>
          <a:prstGeom prst="rect">
            <a:avLst/>
          </a:prstGeom>
          <a:noFill/>
        </p:spPr>
        <p:txBody>
          <a:bodyPr numCol="1" rtlCol="0" wrap="square">
            <a:spAutoFit/>
          </a:bodyPr>
          <a:lstStyle/>
          <a:p>
            <a:r>
              <a:rPr dirty="0" kumimoji="1" lang="ja-JP" smtClean="0"/>
              <a:t>プログラム策定</a:t>
            </a:r>
            <a:endParaRPr altLang="ja-JP" dirty="0" kumimoji="1" lang="en-US" smtClean="0"/>
          </a:p>
          <a:p>
            <a:r>
              <a:rPr dirty="0" lang="ja-JP" smtClean="0"/>
              <a:t>・面接</a:t>
            </a:r>
            <a:r>
              <a:rPr dirty="0" kumimoji="1" lang="ja-JP" smtClean="0"/>
              <a:t>相談</a:t>
            </a:r>
            <a:endParaRPr altLang="ja-JP" dirty="0" kumimoji="1" lang="en-US" smtClean="0"/>
          </a:p>
          <a:p>
            <a:r>
              <a:rPr dirty="0" lang="ja-JP" smtClean="0"/>
              <a:t>・状況・課題などの</a:t>
            </a:r>
            <a:endParaRPr altLang="ja-JP" dirty="0" lang="en-US" smtClean="0"/>
          </a:p>
          <a:p>
            <a:r>
              <a:rPr dirty="0" lang="ja-JP"/>
              <a:t>　</a:t>
            </a:r>
            <a:r>
              <a:rPr dirty="0" lang="ja-JP" smtClean="0"/>
              <a:t>把握</a:t>
            </a:r>
            <a:endParaRPr altLang="ja-JP" dirty="0" lang="en-US" smtClean="0"/>
          </a:p>
          <a:p>
            <a:endParaRPr altLang="ja-JP" dirty="0" lang="en-US"/>
          </a:p>
          <a:p>
            <a:r>
              <a:rPr dirty="0" kumimoji="1" lang="ja-JP" smtClean="0"/>
              <a:t>プログラムに基づく支援</a:t>
            </a:r>
            <a:endParaRPr altLang="ja-JP" dirty="0" kumimoji="1" lang="en-US" smtClean="0"/>
          </a:p>
          <a:p>
            <a:r>
              <a:rPr dirty="0" lang="ja-JP"/>
              <a:t>・関係機関などとの</a:t>
            </a:r>
            <a:endParaRPr altLang="ja-JP" dirty="0" lang="en-US"/>
          </a:p>
          <a:p>
            <a:r>
              <a:rPr dirty="0" lang="ja-JP"/>
              <a:t>　連絡</a:t>
            </a:r>
            <a:r>
              <a:rPr dirty="0" lang="ja-JP" smtClean="0"/>
              <a:t>調整</a:t>
            </a:r>
            <a:endParaRPr altLang="ja-JP" dirty="0" kumimoji="1" lang="en-US" smtClean="0"/>
          </a:p>
          <a:p>
            <a:r>
              <a:rPr dirty="0" lang="ja-JP" smtClean="0"/>
              <a:t>・アフターケアの実施</a:t>
            </a:r>
            <a:endParaRPr altLang="ja-JP" dirty="0" kumimoji="1" lang="en-US" smtClean="0"/>
          </a:p>
        </p:txBody>
      </p:sp>
      <p:sp>
        <p:nvSpPr>
          <p:cNvPr id="14" name="角丸四角形 13"/>
          <p:cNvSpPr/>
          <p:nvPr/>
        </p:nvSpPr>
        <p:spPr>
          <a:xfrm>
            <a:off x="1103850" y="775855"/>
            <a:ext cx="562745" cy="497350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 numCol="1" rtlCol="0"/>
          <a:lstStyle/>
          <a:p>
            <a:pPr algn="ctr"/>
            <a:endParaRPr kumimoji="1" lang="ja-JP"/>
          </a:p>
        </p:txBody>
      </p:sp>
      <p:sp>
        <p:nvSpPr>
          <p:cNvPr id="3" name="楕円 2"/>
          <p:cNvSpPr/>
          <p:nvPr/>
        </p:nvSpPr>
        <p:spPr>
          <a:xfrm>
            <a:off x="6435435" y="3258188"/>
            <a:ext cx="2445330" cy="98367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 numCol="1" rtlCol="0"/>
          <a:lstStyle/>
          <a:p>
            <a:pPr algn="ctr"/>
            <a:endParaRPr kumimoji="1" lang="ja-JP"/>
          </a:p>
        </p:txBody>
      </p:sp>
      <p:sp>
        <p:nvSpPr>
          <p:cNvPr id="12" name="楕円 11"/>
          <p:cNvSpPr/>
          <p:nvPr/>
        </p:nvSpPr>
        <p:spPr>
          <a:xfrm>
            <a:off x="6398200" y="762000"/>
            <a:ext cx="2455720" cy="9144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 numCol="1" rtlCol="0"/>
          <a:lstStyle/>
          <a:p>
            <a:pPr algn="ctr"/>
            <a:endParaRPr kumimoji="1" lang="ja-JP"/>
          </a:p>
        </p:txBody>
      </p:sp>
      <p:sp>
        <p:nvSpPr>
          <p:cNvPr id="11" name="楕円 10"/>
          <p:cNvSpPr/>
          <p:nvPr/>
        </p:nvSpPr>
        <p:spPr>
          <a:xfrm>
            <a:off x="2600848" y="775855"/>
            <a:ext cx="2438400" cy="90054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 numCol="1" rtlCol="0"/>
          <a:lstStyle/>
          <a:p>
            <a:pPr algn="ctr"/>
            <a:endParaRPr kumimoji="1" lang="ja-JP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736773" y="898388"/>
            <a:ext cx="2369127" cy="923330"/>
          </a:xfrm>
          <a:prstGeom prst="rect">
            <a:avLst/>
          </a:prstGeom>
          <a:noFill/>
        </p:spPr>
        <p:txBody>
          <a:bodyPr numCol="1" rtlCol="0" wrap="square">
            <a:spAutoFit/>
          </a:bodyPr>
          <a:lstStyle/>
          <a:p>
            <a:r>
              <a:rPr dirty="0" kumimoji="1" lang="ja-JP" smtClean="0"/>
              <a:t>公共職業安定所</a:t>
            </a:r>
            <a:endParaRPr altLang="ja-JP" dirty="0" kumimoji="1" lang="en-US" smtClean="0"/>
          </a:p>
          <a:p>
            <a:r>
              <a:rPr dirty="0" kumimoji="1" lang="ja-JP" smtClean="0"/>
              <a:t>（ハローワーク）</a:t>
            </a:r>
            <a:endParaRPr altLang="ja-JP" dirty="0" kumimoji="1" lang="en-US" smtClean="0"/>
          </a:p>
          <a:p>
            <a:endParaRPr altLang="ja-JP" dirty="0" 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03850" y="1068803"/>
            <a:ext cx="553998" cy="4627418"/>
          </a:xfrm>
          <a:prstGeom prst="rect">
            <a:avLst/>
          </a:prstGeom>
          <a:noFill/>
        </p:spPr>
        <p:txBody>
          <a:bodyPr numCol="1" rtlCol="0" vert="eaVert" wrap="square">
            <a:spAutoFit/>
          </a:bodyPr>
          <a:lstStyle/>
          <a:p>
            <a:pPr algn="ctr"/>
            <a:r>
              <a:rPr/>
              <a:t>　　　母子・父子家庭の母または父</a:t>
            </a:r>
            <a:endParaRPr altLang="ja-JP" dirty="0" kumimoji="1" lang="en-US" smtClean="0" sz="2400">
              <a:latin charset="-128" panose="020B0600070205080204" pitchFamily="50" typeface="ＭＳ Ｐゴシック"/>
              <a:ea charset="-128" panose="020B0600070205080204" pitchFamily="50" typeface="ＭＳ Ｐゴシック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636809" y="982764"/>
            <a:ext cx="2653145" cy="369332"/>
          </a:xfrm>
          <a:prstGeom prst="rect">
            <a:avLst/>
          </a:prstGeom>
          <a:noFill/>
        </p:spPr>
        <p:txBody>
          <a:bodyPr numCol="1" rtlCol="0" wrap="square">
            <a:spAutoFit/>
          </a:bodyPr>
          <a:lstStyle/>
          <a:p>
            <a:r>
              <a:rPr dirty="0" lang="ja-JP" smtClean="0">
                <a:latin charset="-128" panose="020B0600070205080204" pitchFamily="50" typeface="ＭＳ Ｐゴシック"/>
                <a:ea charset="-128" panose="020B0600070205080204" pitchFamily="50" typeface="ＭＳ Ｐゴシック"/>
              </a:rPr>
              <a:t>母子・父子自立支援員</a:t>
            </a:r>
            <a:endParaRPr altLang="ja-JP" dirty="0" kumimoji="1" lang="en-US" smtClean="0">
              <a:latin charset="-128" panose="020B0600070205080204" pitchFamily="50" typeface="ＭＳ Ｐゴシック"/>
              <a:ea charset="-128" panose="020B0600070205080204" pitchFamily="50" typeface="ＭＳ Ｐゴシック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970992" y="2814475"/>
            <a:ext cx="738664" cy="1136073"/>
          </a:xfrm>
          <a:prstGeom prst="rect">
            <a:avLst/>
          </a:prstGeom>
          <a:noFill/>
        </p:spPr>
        <p:txBody>
          <a:bodyPr numCol="1" rtlCol="0" vert="eaVert" wrap="square">
            <a:spAutoFit/>
          </a:bodyPr>
          <a:lstStyle/>
          <a:p>
            <a:r>
              <a:rPr dirty="0" kumimoji="1" lang="ja-JP" smtClean="0" sz="3600">
                <a:latin charset="-128" panose="020B0600070205080204" pitchFamily="50" typeface="ＭＳ Ｐゴシック"/>
                <a:ea charset="-128" panose="020B0600070205080204" pitchFamily="50" typeface="ＭＳ Ｐゴシック"/>
              </a:rPr>
              <a:t>就労</a:t>
            </a:r>
            <a:endParaRPr dirty="0" kumimoji="1" lang="ja-JP" sz="3600">
              <a:latin charset="-128" panose="020B0600070205080204" pitchFamily="50" typeface="ＭＳ Ｐゴシック"/>
              <a:ea charset="-128" panose="020B0600070205080204" pitchFamily="50" typeface="ＭＳ Ｐゴシック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872594" y="1942192"/>
            <a:ext cx="3453246" cy="923330"/>
          </a:xfrm>
          <a:prstGeom prst="rect">
            <a:avLst/>
          </a:prstGeom>
          <a:noFill/>
        </p:spPr>
        <p:txBody>
          <a:bodyPr numCol="1" rtlCol="0" wrap="square">
            <a:spAutoFit/>
          </a:bodyPr>
          <a:lstStyle/>
          <a:p>
            <a:r>
              <a:rPr dirty="0" kumimoji="1" lang="ja-JP" smtClean="0"/>
              <a:t>・職業支援ナビゲーターによる</a:t>
            </a:r>
            <a:endParaRPr altLang="ja-JP" dirty="0" kumimoji="1" lang="en-US" smtClean="0"/>
          </a:p>
          <a:p>
            <a:r>
              <a:rPr dirty="0" lang="ja-JP"/>
              <a:t>　</a:t>
            </a:r>
            <a:r>
              <a:rPr dirty="0" kumimoji="1" lang="ja-JP" smtClean="0"/>
              <a:t>支援</a:t>
            </a:r>
            <a:endParaRPr altLang="ja-JP" dirty="0" kumimoji="1" lang="en-US" smtClean="0"/>
          </a:p>
          <a:p>
            <a:r>
              <a:rPr dirty="0" lang="ja-JP" smtClean="0"/>
              <a:t>・職業相談・紹介の実施など</a:t>
            </a:r>
            <a:endParaRPr altLang="ja-JP" dirty="0" lang="en-US" smtClean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650182" y="3565359"/>
            <a:ext cx="2015838" cy="369332"/>
          </a:xfrm>
          <a:prstGeom prst="rect">
            <a:avLst/>
          </a:prstGeom>
          <a:noFill/>
        </p:spPr>
        <p:txBody>
          <a:bodyPr numCol="1" rtlCol="0" wrap="square">
            <a:spAutoFit/>
          </a:bodyPr>
          <a:lstStyle/>
          <a:p>
            <a:r>
              <a:rPr dirty="0" lang="ja-JP"/>
              <a:t>市</a:t>
            </a:r>
            <a:r>
              <a:rPr dirty="0" lang="ja-JP" smtClean="0"/>
              <a:t>役所での手続き</a:t>
            </a:r>
            <a:endParaRPr altLang="ja-JP" dirty="0" lang="en-US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946645" y="4419784"/>
            <a:ext cx="3399559" cy="1200329"/>
          </a:xfrm>
          <a:prstGeom prst="rect">
            <a:avLst/>
          </a:prstGeom>
          <a:noFill/>
        </p:spPr>
        <p:txBody>
          <a:bodyPr numCol="1" rtlCol="0" wrap="square">
            <a:spAutoFit/>
          </a:bodyPr>
          <a:lstStyle/>
          <a:p>
            <a:r>
              <a:rPr dirty="0" kumimoji="1" lang="ja-JP" smtClean="0"/>
              <a:t>・ひとり親家庭自立支援給付金</a:t>
            </a:r>
            <a:endParaRPr altLang="ja-JP" dirty="0" kumimoji="1" lang="en-US" smtClean="0"/>
          </a:p>
          <a:p>
            <a:r>
              <a:rPr dirty="0" lang="ja-JP" smtClean="0"/>
              <a:t>・母子・父子・寡婦</a:t>
            </a:r>
            <a:r>
              <a:rPr dirty="0" kumimoji="1" lang="ja-JP" smtClean="0"/>
              <a:t>福祉貸付金</a:t>
            </a:r>
            <a:endParaRPr altLang="ja-JP" dirty="0" lang="en-US" smtClean="0"/>
          </a:p>
          <a:p>
            <a:r>
              <a:rPr dirty="0" kumimoji="1" lang="ja-JP" smtClean="0"/>
              <a:t>・ひとり親家庭住宅支援資金貸</a:t>
            </a:r>
            <a:endParaRPr altLang="ja-JP" dirty="0" kumimoji="1" lang="en-US" smtClean="0"/>
          </a:p>
          <a:p>
            <a:r>
              <a:rPr dirty="0" lang="ja-JP"/>
              <a:t>　</a:t>
            </a:r>
            <a:r>
              <a:rPr dirty="0" kumimoji="1" lang="ja-JP" smtClean="0"/>
              <a:t>付金など</a:t>
            </a:r>
            <a:endParaRPr altLang="ja-JP" dirty="0" kumimoji="1" lang="en-US" smtClean="0"/>
          </a:p>
        </p:txBody>
      </p:sp>
      <p:sp>
        <p:nvSpPr>
          <p:cNvPr id="9" name="右矢印 8"/>
          <p:cNvSpPr/>
          <p:nvPr/>
        </p:nvSpPr>
        <p:spPr>
          <a:xfrm>
            <a:off x="1759983" y="2890676"/>
            <a:ext cx="588188" cy="9836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kumimoji="1" lang="ja-JP"/>
          </a:p>
        </p:txBody>
      </p:sp>
      <p:sp>
        <p:nvSpPr>
          <p:cNvPr id="18" name="右矢印 17"/>
          <p:cNvSpPr/>
          <p:nvPr/>
        </p:nvSpPr>
        <p:spPr>
          <a:xfrm>
            <a:off x="5345209" y="1625176"/>
            <a:ext cx="551629" cy="991509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kumimoji="1" lang="ja-JP"/>
          </a:p>
        </p:txBody>
      </p:sp>
      <p:sp>
        <p:nvSpPr>
          <p:cNvPr id="19" name="右矢印 18"/>
          <p:cNvSpPr/>
          <p:nvPr/>
        </p:nvSpPr>
        <p:spPr>
          <a:xfrm>
            <a:off x="5345209" y="4272961"/>
            <a:ext cx="580586" cy="950221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kumimoji="1" lang="ja-JP"/>
          </a:p>
        </p:txBody>
      </p:sp>
      <p:sp>
        <p:nvSpPr>
          <p:cNvPr id="21" name="右矢印 20"/>
          <p:cNvSpPr/>
          <p:nvPr/>
        </p:nvSpPr>
        <p:spPr>
          <a:xfrm>
            <a:off x="9408335" y="1676400"/>
            <a:ext cx="640728" cy="940285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kumimoji="1" lang="ja-JP"/>
          </a:p>
        </p:txBody>
      </p:sp>
      <p:sp>
        <p:nvSpPr>
          <p:cNvPr id="22" name="右矢印 21"/>
          <p:cNvSpPr/>
          <p:nvPr/>
        </p:nvSpPr>
        <p:spPr>
          <a:xfrm>
            <a:off x="9435838" y="4344355"/>
            <a:ext cx="571309" cy="1011198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kumimoji="1" lang="ja-JP"/>
          </a:p>
        </p:txBody>
      </p:sp>
      <p:pic>
        <p:nvPicPr>
          <p:cNvPr id="26" name="図 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6246" y="4572000"/>
            <a:ext cx="1663003" cy="1177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776878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panose="020F0302020204030204"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panose="020F0502020204030204"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algn="ctr" cap="flat" cmpd="sng" w="6350">
          <a:solidFill>
            <a:schemeClr val="phClr"/>
          </a:solidFill>
          <a:prstDash val="solid"/>
          <a:miter lim="800000"/>
        </a:ln>
        <a:ln algn="ctr" cap="flat" cmpd="sng" w="12700">
          <a:solidFill>
            <a:schemeClr val="phClr"/>
          </a:solidFill>
          <a:prstDash val="solid"/>
          <a:miter lim="800000"/>
        </a:ln>
        <a:ln algn="ctr" cap="flat" cmpd="sng" w="19050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panose="020F0302020204030204"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panose="020F0502020204030204"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algn="ctr" cap="flat" cmpd="sng" w="6350">
          <a:solidFill>
            <a:schemeClr val="phClr"/>
          </a:solidFill>
          <a:prstDash val="solid"/>
          <a:miter lim="800000"/>
        </a:ln>
        <a:ln algn="ctr" cap="flat" cmpd="sng" w="12700">
          <a:solidFill>
            <a:schemeClr val="phClr"/>
          </a:solidFill>
          <a:prstDash val="solid"/>
          <a:miter lim="800000"/>
        </a:ln>
        <a:ln algn="ctr" cap="flat" cmpd="sng" w="19050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Company/>
  <Words>95</Words>
  <Paragraphs>22</Paragraphs>
  <Slides>1</Slides>
  <Notes>0</Notes>
  <TotalTime>123</TotalTime>
  <HiddenSlides>0</HiddenSlides>
  <MMClips>0</MMClips>
  <ScaleCrop>false</ScaleCrop>
  <HeadingPairs>
    <vt:vector baseType="variant" size="6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baseType="lpstr" size="6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lication>Microsoft Office PowerPoint</Application>
  <AppVersion>16.0000</AppVersion>
  <PresentationFormat>ワイド画面</PresentationFormat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2022-03-28T04:24:46Z</dcterms:created>
  <dc:creator>User</dc:creator>
  <cp:lastModifiedBy>User</cp:lastModifiedBy>
  <cp:lastPrinted>2022-03-28T06:47:06Z</cp:lastPrinted>
  <dcterms:modified xsi:type="dcterms:W3CDTF">2022-03-28T09:16:56Z</dcterms:modified>
  <cp:revision>15</cp:revision>
  <dc:title>PowerPoint プレゼンテーション</dc:title>
</cp:coreProperties>
</file>