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48" y="-3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4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69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16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74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66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86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95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6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87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8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04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FCD0D-80F2-4B14-9B18-5E1B4D44937E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E191B-4273-4DE6-A2E7-1637632BB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8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リボン: 上に曲がる 12">
            <a:extLst>
              <a:ext uri="{FF2B5EF4-FFF2-40B4-BE49-F238E27FC236}">
                <a16:creationId xmlns:a16="http://schemas.microsoft.com/office/drawing/2014/main" id="{DF7330BB-66D6-42F2-81F1-64E6ED36142F}"/>
              </a:ext>
            </a:extLst>
          </p:cNvPr>
          <p:cNvSpPr/>
          <p:nvPr/>
        </p:nvSpPr>
        <p:spPr>
          <a:xfrm>
            <a:off x="5183312" y="3070202"/>
            <a:ext cx="1567884" cy="277363"/>
          </a:xfrm>
          <a:prstGeom prst="ribbon2">
            <a:avLst>
              <a:gd name="adj1" fmla="val 16667"/>
              <a:gd name="adj2" fmla="val 7271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相談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無料</a:t>
            </a:r>
            <a:endParaRPr kumimoji="1" lang="en-US" altLang="ja-JP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7941160"/>
            <a:ext cx="6858000" cy="19460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お申込み・お問い合わせは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sz="2500" b="1" dirty="0">
                <a:solidFill>
                  <a:schemeClr val="tx1"/>
                </a:solidFill>
              </a:rPr>
              <a:t>　ふなばし地域若者サポートステーション　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〒</a:t>
            </a:r>
            <a:r>
              <a:rPr lang="en-US" altLang="ja-JP" sz="1600" dirty="0">
                <a:solidFill>
                  <a:schemeClr val="tx1"/>
                </a:solidFill>
              </a:rPr>
              <a:t>273-0011</a:t>
            </a:r>
            <a:r>
              <a:rPr lang="ja-JP" altLang="en-US" sz="1600" dirty="0">
                <a:solidFill>
                  <a:schemeClr val="tx1"/>
                </a:solidFill>
              </a:rPr>
              <a:t>　千葉県船橋市湊町</a:t>
            </a:r>
            <a:r>
              <a:rPr lang="en-US" altLang="ja-JP" sz="1600" dirty="0">
                <a:solidFill>
                  <a:schemeClr val="tx1"/>
                </a:solidFill>
              </a:rPr>
              <a:t>2-1-2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</a:rPr>
              <a:t>Y.M.A Office</a:t>
            </a:r>
            <a:r>
              <a:rPr lang="ja-JP" altLang="en-US" sz="1600" dirty="0">
                <a:solidFill>
                  <a:schemeClr val="tx1"/>
                </a:solidFill>
              </a:rPr>
              <a:t>ビル</a:t>
            </a:r>
            <a:r>
              <a:rPr lang="en-US" altLang="ja-JP" sz="1600" dirty="0">
                <a:solidFill>
                  <a:schemeClr val="tx1"/>
                </a:solidFill>
              </a:rPr>
              <a:t>5</a:t>
            </a:r>
            <a:r>
              <a:rPr lang="ja-JP" altLang="en-US" sz="1600" dirty="0">
                <a:solidFill>
                  <a:schemeClr val="tx1"/>
                </a:solidFill>
              </a:rPr>
              <a:t>階　 　　　　　　　　　　</a:t>
            </a:r>
            <a:r>
              <a:rPr lang="en-US" altLang="ja-JP" sz="2800" dirty="0">
                <a:solidFill>
                  <a:schemeClr val="tx1"/>
                </a:solidFill>
              </a:rPr>
              <a:t>T  E  L </a:t>
            </a:r>
            <a:r>
              <a:rPr lang="ja-JP" altLang="en-US" sz="2800" dirty="0">
                <a:solidFill>
                  <a:schemeClr val="tx1"/>
                </a:solidFill>
              </a:rPr>
              <a:t>：</a:t>
            </a:r>
            <a:r>
              <a:rPr lang="en-US" altLang="ja-JP" sz="2800" dirty="0">
                <a:solidFill>
                  <a:schemeClr val="tx1"/>
                </a:solidFill>
              </a:rPr>
              <a:t>047-437-6003</a:t>
            </a:r>
          </a:p>
          <a:p>
            <a:r>
              <a:rPr lang="en-US" altLang="ja-JP" sz="2800" dirty="0">
                <a:solidFill>
                  <a:schemeClr val="tx1"/>
                </a:solidFill>
              </a:rPr>
              <a:t>E-mail</a:t>
            </a:r>
            <a:r>
              <a:rPr lang="ja-JP" altLang="en-US" sz="2800" dirty="0">
                <a:solidFill>
                  <a:schemeClr val="tx1"/>
                </a:solidFill>
              </a:rPr>
              <a:t>：</a:t>
            </a:r>
            <a:r>
              <a:rPr lang="en-US" altLang="ja-JP" sz="2800" dirty="0">
                <a:solidFill>
                  <a:schemeClr val="tx1"/>
                </a:solidFill>
              </a:rPr>
              <a:t>funasapo@hisyo-work.com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36722" y="1537879"/>
            <a:ext cx="435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働く事に悩みを抱える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15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歳から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歳までの</a:t>
            </a:r>
            <a:endParaRPr kumimoji="1"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無業者と、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その保護者・知人等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6857999" cy="3035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/>
              <a:t>厚生労働省・船橋市・習志野市委託事業　ふなばし地域若者サポートステーション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024" y="-2860"/>
            <a:ext cx="1117976" cy="307002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38100" y="330672"/>
            <a:ext cx="6858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令和</a:t>
            </a:r>
            <a:r>
              <a:rPr lang="en-US" altLang="ja-JP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7</a:t>
            </a:r>
            <a:r>
              <a:rPr lang="ja-JP" altLang="en-US" sz="2800" dirty="0">
                <a:ln w="22225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年度　</a:t>
            </a:r>
            <a:endParaRPr lang="en-US" altLang="ja-JP" sz="2800" dirty="0">
              <a:ln w="22225">
                <a:noFill/>
                <a:prstDash val="solid"/>
              </a:ln>
              <a:solidFill>
                <a:srgbClr val="FFC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6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習志野市 就労に向けた相談</a:t>
            </a:r>
            <a:endParaRPr lang="en-US" altLang="ja-JP" sz="3600" dirty="0">
              <a:ln w="22225">
                <a:noFill/>
                <a:prstDash val="solid"/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36722" y="2709882"/>
            <a:ext cx="4338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午前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10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時～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午後</a:t>
            </a:r>
            <a:r>
              <a:rPr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時まで、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名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50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分間</a:t>
            </a:r>
            <a:endParaRPr kumimoji="1"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（前日までに予約・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正午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～午後</a:t>
            </a:r>
            <a:r>
              <a:rPr kumimoji="1" lang="en-US" altLang="ja-JP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時昼休み）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22060" y="2265768"/>
            <a:ext cx="4246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専門の相談員による無料出張相談です。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87549" y="1647867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対象者</a:t>
            </a:r>
          </a:p>
        </p:txBody>
      </p:sp>
      <p:sp>
        <p:nvSpPr>
          <p:cNvPr id="22" name="ホームベース 21"/>
          <p:cNvSpPr/>
          <p:nvPr/>
        </p:nvSpPr>
        <p:spPr>
          <a:xfrm>
            <a:off x="87549" y="2252645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内　容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87549" y="2857423"/>
            <a:ext cx="993385" cy="364801"/>
          </a:xfrm>
          <a:prstGeom prst="homePlate">
            <a:avLst>
              <a:gd name="adj" fmla="val 5533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　間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8" name="図 27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B4D6BB82-6B44-44E7-99ED-B7845A625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470" y="1374226"/>
            <a:ext cx="954441" cy="1628044"/>
          </a:xfrm>
          <a:prstGeom prst="rect">
            <a:avLst/>
          </a:prstGeom>
        </p:spPr>
      </p:pic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C38DCCF3-B76B-B5EE-7DB3-318380875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91211"/>
              </p:ext>
            </p:extLst>
          </p:nvPr>
        </p:nvGraphicFramePr>
        <p:xfrm>
          <a:off x="437688" y="3688104"/>
          <a:ext cx="5861324" cy="39700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8700">
                  <a:extLst>
                    <a:ext uri="{9D8B030D-6E8A-4147-A177-3AD203B41FA5}">
                      <a16:colId xmlns:a16="http://schemas.microsoft.com/office/drawing/2014/main" val="3514954619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778884251"/>
                    </a:ext>
                  </a:extLst>
                </a:gridCol>
                <a:gridCol w="3054096">
                  <a:extLst>
                    <a:ext uri="{9D8B030D-6E8A-4147-A177-3AD203B41FA5}">
                      <a16:colId xmlns:a16="http://schemas.microsoft.com/office/drawing/2014/main" val="3358754443"/>
                    </a:ext>
                  </a:extLst>
                </a:gridCol>
              </a:tblGrid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会場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859470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習志野市庁舎　会議室２－４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61141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2576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286838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市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</a:t>
                      </a:r>
                      <a:endParaRPr kumimoji="1" lang="ja-JP" altLang="en-US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3449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日（木）</a:t>
                      </a:r>
                      <a:endParaRPr kumimoji="1" lang="en-US" altLang="ja-JP" sz="1300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研修室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0596358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38196"/>
                  </a:ext>
                </a:extLst>
              </a:tr>
              <a:tr h="246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endParaRPr kumimoji="1" lang="en-US" altLang="ja-JP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日（木）</a:t>
                      </a:r>
                      <a:endParaRPr kumimoji="1" lang="en-US" altLang="ja-JP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講演会</a:t>
                      </a:r>
                      <a:r>
                        <a:rPr kumimoji="1" lang="en-US" altLang="ja-JP" sz="13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3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</a:t>
                      </a:r>
                      <a:r>
                        <a:rPr kumimoji="1" lang="en-US" altLang="ja-JP" sz="13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300" b="1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中央公民館　研修室１・２</a:t>
                      </a:r>
                      <a:endParaRPr kumimoji="1" lang="zh-TW" altLang="en-US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5712334"/>
                  </a:ext>
                </a:extLst>
              </a:tr>
              <a:tr h="258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  <a:endParaRPr kumimoji="1" lang="en-US" altLang="ja-JP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習志野市庁舎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２－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0966045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習志野市庁舎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会議室２－４</a:t>
                      </a:r>
                      <a:endParaRPr kumimoji="1" lang="ja-JP" altLang="en-US" sz="1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347874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091996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習志野市庁舎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会議室２－４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41093"/>
                  </a:ext>
                </a:extLst>
              </a:tr>
              <a:tr h="260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di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習志野市中央公民館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集会室</a:t>
                      </a:r>
                      <a:r>
                        <a:rPr kumimoji="1" lang="ja-JP" altLang="en-US" sz="13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570574"/>
                  </a:ext>
                </a:extLst>
              </a:tr>
            </a:tbl>
          </a:graphicData>
        </a:graphic>
      </p:graphicFrame>
      <p:sp>
        <p:nvSpPr>
          <p:cNvPr id="18" name="円形吹き出し 17"/>
          <p:cNvSpPr/>
          <p:nvPr/>
        </p:nvSpPr>
        <p:spPr>
          <a:xfrm>
            <a:off x="4235233" y="7879970"/>
            <a:ext cx="2622766" cy="407821"/>
          </a:xfrm>
          <a:prstGeom prst="wedgeEllipseCallout">
            <a:avLst>
              <a:gd name="adj1" fmla="val 22502"/>
              <a:gd name="adj2" fmla="val 361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お気軽にどうぞ</a:t>
            </a:r>
            <a:r>
              <a:rPr kumimoji="1" lang="ja-JP" altLang="en-US" sz="16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！</a:t>
            </a:r>
          </a:p>
        </p:txBody>
      </p:sp>
      <p:sp>
        <p:nvSpPr>
          <p:cNvPr id="19" name="円形吹き出し 15">
            <a:extLst>
              <a:ext uri="{FF2B5EF4-FFF2-40B4-BE49-F238E27FC236}">
                <a16:creationId xmlns:a16="http://schemas.microsoft.com/office/drawing/2014/main" id="{CF3E4E6E-2B50-DD1D-D8F2-84058A222FC2}"/>
              </a:ext>
            </a:extLst>
          </p:cNvPr>
          <p:cNvSpPr/>
          <p:nvPr/>
        </p:nvSpPr>
        <p:spPr>
          <a:xfrm>
            <a:off x="5317441" y="9378735"/>
            <a:ext cx="1491463" cy="497575"/>
          </a:xfrm>
          <a:prstGeom prst="wedgeEllipseCallout">
            <a:avLst>
              <a:gd name="adj1" fmla="val -2758"/>
              <a:gd name="adj2" fmla="val -8996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5B8727-F2CA-F35D-53D9-F1188BFA8804}"/>
              </a:ext>
            </a:extLst>
          </p:cNvPr>
          <p:cNvSpPr txBox="1"/>
          <p:nvPr/>
        </p:nvSpPr>
        <p:spPr>
          <a:xfrm>
            <a:off x="5419470" y="9420133"/>
            <a:ext cx="148635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ホームページは</a:t>
            </a:r>
            <a:endParaRPr kumimoji="1" lang="en-US" altLang="ja-JP" sz="1050" dirty="0"/>
          </a:p>
          <a:p>
            <a:r>
              <a:rPr lang="ja-JP" altLang="en-US" sz="1050" dirty="0"/>
              <a:t>　　　　　こちらです！</a:t>
            </a:r>
            <a:endParaRPr kumimoji="1" lang="en-US" altLang="ja-JP" sz="1050" dirty="0"/>
          </a:p>
          <a:p>
            <a:endParaRPr kumimoji="1" lang="ja-JP" altLang="en-US" sz="105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752368-C31F-266D-0A09-3B8078342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178" y="8428777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BD80A9-1300-2456-A4FA-513DD41C6076}"/>
              </a:ext>
            </a:extLst>
          </p:cNvPr>
          <p:cNvSpPr txBox="1"/>
          <p:nvPr/>
        </p:nvSpPr>
        <p:spPr>
          <a:xfrm>
            <a:off x="1397000" y="6836838"/>
            <a:ext cx="6912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1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2582</TotalTime>
  <Words>307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HGP創英角ﾎﾟｯﾌﾟ体</vt:lpstr>
      <vt:lpstr>HG創英角ﾎﾟｯﾌﾟ体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-</cp:lastModifiedBy>
  <cp:revision>0</cp:revision>
  <cp:lastPrinted>2025-04-22T00:07:07Z</cp:lastPrinted>
  <dcterms:created xsi:type="dcterms:W3CDTF">2017-04-07T01:41:25Z</dcterms:created>
  <dcterms:modified xsi:type="dcterms:W3CDTF">2017-04-07T01:41:25Z</dcterms:modified>
</cp:coreProperties>
</file>