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</p:sldIdLst>
  <p:sldSz cx="6858000" cy="9906000" type="A4"/>
  <p:notesSz cx="6735763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D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2477" y="3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101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108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52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72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60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1033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5757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563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51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245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88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E4366-8563-4FF1-9F62-92FBC9F01091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C10A4-C4A4-4CA8-AA76-A112CD9671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92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jpeg"/><Relationship Id="rId10" Type="http://schemas.openxmlformats.org/officeDocument/2006/relationships/image" Target="../media/image8.png"/><Relationship Id="rId4" Type="http://schemas.openxmlformats.org/officeDocument/2006/relationships/image" Target="../media/image3.jpe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3389285-E26D-4F32-9154-3EE4803460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1" t="83466" r="2424" b="4688"/>
          <a:stretch/>
        </p:blipFill>
        <p:spPr>
          <a:xfrm>
            <a:off x="427166" y="8937259"/>
            <a:ext cx="3789802" cy="66501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27E8396-6C99-4509-9BE7-E348F6F6D7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8" t="62828" r="45339" b="20248"/>
          <a:stretch/>
        </p:blipFill>
        <p:spPr>
          <a:xfrm>
            <a:off x="210469" y="7198294"/>
            <a:ext cx="3169127" cy="144840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0C20D0-7AA3-4E83-B2D3-84C8FF752D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1" t="46737" r="1988" b="16744"/>
          <a:stretch/>
        </p:blipFill>
        <p:spPr>
          <a:xfrm>
            <a:off x="427165" y="4251767"/>
            <a:ext cx="4611918" cy="2589993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75B17350-999F-46FA-8D47-DE99410A444B}"/>
              </a:ext>
            </a:extLst>
          </p:cNvPr>
          <p:cNvSpPr/>
          <p:nvPr/>
        </p:nvSpPr>
        <p:spPr>
          <a:xfrm>
            <a:off x="5243848" y="7198294"/>
            <a:ext cx="1403684" cy="1608824"/>
          </a:xfrm>
          <a:prstGeom prst="roundRect">
            <a:avLst/>
          </a:prstGeom>
          <a:solidFill>
            <a:srgbClr val="E7F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BA808267-A011-4653-A77A-4AD6F5F1E1DF}"/>
              </a:ext>
            </a:extLst>
          </p:cNvPr>
          <p:cNvSpPr/>
          <p:nvPr/>
        </p:nvSpPr>
        <p:spPr>
          <a:xfrm>
            <a:off x="3718229" y="7198294"/>
            <a:ext cx="1403684" cy="1608824"/>
          </a:xfrm>
          <a:prstGeom prst="roundRect">
            <a:avLst/>
          </a:prstGeom>
          <a:solidFill>
            <a:srgbClr val="FEEB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4384E6F-2ADE-410F-A0A4-DA0FE9AA50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181" t="31408" r="5516" b="58521"/>
          <a:stretch/>
        </p:blipFill>
        <p:spPr>
          <a:xfrm>
            <a:off x="5315690" y="7238484"/>
            <a:ext cx="1260000" cy="44571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0AAEEF7-008C-4210-AAB3-533FE558225E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6914"/>
          <a:stretch/>
        </p:blipFill>
        <p:spPr bwMode="auto">
          <a:xfrm>
            <a:off x="4013066" y="7803197"/>
            <a:ext cx="828000" cy="8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BF902E9-1939-47D2-B393-58A1724FAB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6351"/>
          <a:stretch/>
        </p:blipFill>
        <p:spPr bwMode="auto">
          <a:xfrm>
            <a:off x="5577730" y="7790697"/>
            <a:ext cx="826770" cy="8267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200615E-714E-49DF-968C-2AF70FE0CBCF}"/>
              </a:ext>
            </a:extLst>
          </p:cNvPr>
          <p:cNvSpPr txBox="1"/>
          <p:nvPr/>
        </p:nvSpPr>
        <p:spPr>
          <a:xfrm>
            <a:off x="3718229" y="6976874"/>
            <a:ext cx="2404276" cy="2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1" b="1" dirty="0">
                <a:solidFill>
                  <a:srgbClr val="5B312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ちば電子申請サービスはこちらから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B480E1EA-19A2-414A-A6E0-43558FBADCA9}"/>
              </a:ext>
            </a:extLst>
          </p:cNvPr>
          <p:cNvSpPr/>
          <p:nvPr/>
        </p:nvSpPr>
        <p:spPr>
          <a:xfrm>
            <a:off x="1652348" y="7980776"/>
            <a:ext cx="55975" cy="45720"/>
          </a:xfrm>
          <a:prstGeom prst="ellipse">
            <a:avLst/>
          </a:prstGeom>
          <a:solidFill>
            <a:srgbClr val="FF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9B3AF9D2-DB74-4620-BFF6-597BB6CAC7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8" t="62828" r="94366" b="20248"/>
          <a:stretch/>
        </p:blipFill>
        <p:spPr>
          <a:xfrm rot="10800000">
            <a:off x="3228803" y="7169066"/>
            <a:ext cx="200197" cy="144840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2" name="フリーフォーム: 図形 21">
            <a:extLst>
              <a:ext uri="{FF2B5EF4-FFF2-40B4-BE49-F238E27FC236}">
                <a16:creationId xmlns:a16="http://schemas.microsoft.com/office/drawing/2014/main" id="{568AD975-F33E-495A-A9E9-7C27CADAB04B}"/>
              </a:ext>
            </a:extLst>
          </p:cNvPr>
          <p:cNvSpPr/>
          <p:nvPr/>
        </p:nvSpPr>
        <p:spPr>
          <a:xfrm>
            <a:off x="3040029" y="7639912"/>
            <a:ext cx="241713" cy="483100"/>
          </a:xfrm>
          <a:custGeom>
            <a:avLst/>
            <a:gdLst>
              <a:gd name="connsiteX0" fmla="*/ 241714 w 241714"/>
              <a:gd name="connsiteY0" fmla="*/ 483100 h 483100"/>
              <a:gd name="connsiteX1" fmla="*/ 219275 w 241714"/>
              <a:gd name="connsiteY1" fmla="*/ 427002 h 483100"/>
              <a:gd name="connsiteX2" fmla="*/ 196836 w 241714"/>
              <a:gd name="connsiteY2" fmla="*/ 421393 h 483100"/>
              <a:gd name="connsiteX3" fmla="*/ 157567 w 241714"/>
              <a:gd name="connsiteY3" fmla="*/ 404563 h 483100"/>
              <a:gd name="connsiteX4" fmla="*/ 135128 w 241714"/>
              <a:gd name="connsiteY4" fmla="*/ 354075 h 483100"/>
              <a:gd name="connsiteX5" fmla="*/ 123908 w 241714"/>
              <a:gd name="connsiteY5" fmla="*/ 309196 h 483100"/>
              <a:gd name="connsiteX6" fmla="*/ 135128 w 241714"/>
              <a:gd name="connsiteY6" fmla="*/ 281147 h 483100"/>
              <a:gd name="connsiteX7" fmla="*/ 129518 w 241714"/>
              <a:gd name="connsiteY7" fmla="*/ 213829 h 483100"/>
              <a:gd name="connsiteX8" fmla="*/ 101469 w 241714"/>
              <a:gd name="connsiteY8" fmla="*/ 202610 h 483100"/>
              <a:gd name="connsiteX9" fmla="*/ 6102 w 241714"/>
              <a:gd name="connsiteY9" fmla="*/ 191390 h 483100"/>
              <a:gd name="connsiteX10" fmla="*/ 492 w 241714"/>
              <a:gd name="connsiteY10" fmla="*/ 157731 h 483100"/>
              <a:gd name="connsiteX11" fmla="*/ 45371 w 241714"/>
              <a:gd name="connsiteY11" fmla="*/ 96023 h 483100"/>
              <a:gd name="connsiteX12" fmla="*/ 62200 w 241714"/>
              <a:gd name="connsiteY12" fmla="*/ 90413 h 483100"/>
              <a:gd name="connsiteX13" fmla="*/ 107079 w 241714"/>
              <a:gd name="connsiteY13" fmla="*/ 62364 h 483100"/>
              <a:gd name="connsiteX14" fmla="*/ 135128 w 241714"/>
              <a:gd name="connsiteY14" fmla="*/ 51145 h 483100"/>
              <a:gd name="connsiteX15" fmla="*/ 174397 w 241714"/>
              <a:gd name="connsiteY15" fmla="*/ 28705 h 483100"/>
              <a:gd name="connsiteX16" fmla="*/ 191226 w 241714"/>
              <a:gd name="connsiteY16" fmla="*/ 656 h 483100"/>
              <a:gd name="connsiteX17" fmla="*/ 196836 w 241714"/>
              <a:gd name="connsiteY17" fmla="*/ 39925 h 483100"/>
              <a:gd name="connsiteX18" fmla="*/ 185616 w 241714"/>
              <a:gd name="connsiteY18" fmla="*/ 62364 h 483100"/>
              <a:gd name="connsiteX19" fmla="*/ 168787 w 241714"/>
              <a:gd name="connsiteY19" fmla="*/ 107243 h 483100"/>
              <a:gd name="connsiteX20" fmla="*/ 146347 w 241714"/>
              <a:gd name="connsiteY20" fmla="*/ 129682 h 483100"/>
              <a:gd name="connsiteX21" fmla="*/ 129518 w 241714"/>
              <a:gd name="connsiteY21" fmla="*/ 135292 h 483100"/>
              <a:gd name="connsiteX22" fmla="*/ 168787 w 241714"/>
              <a:gd name="connsiteY22" fmla="*/ 56754 h 483100"/>
              <a:gd name="connsiteX23" fmla="*/ 191226 w 241714"/>
              <a:gd name="connsiteY23" fmla="*/ 73584 h 483100"/>
              <a:gd name="connsiteX24" fmla="*/ 196836 w 241714"/>
              <a:gd name="connsiteY24" fmla="*/ 107243 h 483100"/>
              <a:gd name="connsiteX25" fmla="*/ 185616 w 241714"/>
              <a:gd name="connsiteY25" fmla="*/ 202610 h 483100"/>
              <a:gd name="connsiteX26" fmla="*/ 174397 w 241714"/>
              <a:gd name="connsiteY26" fmla="*/ 230659 h 483100"/>
              <a:gd name="connsiteX27" fmla="*/ 151957 w 241714"/>
              <a:gd name="connsiteY27" fmla="*/ 241878 h 483100"/>
              <a:gd name="connsiteX28" fmla="*/ 129518 w 241714"/>
              <a:gd name="connsiteY28" fmla="*/ 213829 h 483100"/>
              <a:gd name="connsiteX29" fmla="*/ 174397 w 241714"/>
              <a:gd name="connsiteY29" fmla="*/ 185780 h 483100"/>
              <a:gd name="connsiteX30" fmla="*/ 180006 w 241714"/>
              <a:gd name="connsiteY30" fmla="*/ 292367 h 483100"/>
              <a:gd name="connsiteX31" fmla="*/ 174397 w 241714"/>
              <a:gd name="connsiteY31" fmla="*/ 253098 h 483100"/>
              <a:gd name="connsiteX32" fmla="*/ 196836 w 241714"/>
              <a:gd name="connsiteY32" fmla="*/ 269927 h 483100"/>
              <a:gd name="connsiteX33" fmla="*/ 191226 w 241714"/>
              <a:gd name="connsiteY33" fmla="*/ 398953 h 483100"/>
              <a:gd name="connsiteX34" fmla="*/ 174397 w 241714"/>
              <a:gd name="connsiteY34" fmla="*/ 393343 h 483100"/>
              <a:gd name="connsiteX35" fmla="*/ 163177 w 241714"/>
              <a:gd name="connsiteY35" fmla="*/ 370904 h 483100"/>
              <a:gd name="connsiteX36" fmla="*/ 168787 w 241714"/>
              <a:gd name="connsiteY36" fmla="*/ 342855 h 483100"/>
              <a:gd name="connsiteX37" fmla="*/ 185616 w 241714"/>
              <a:gd name="connsiteY37" fmla="*/ 326026 h 483100"/>
              <a:gd name="connsiteX38" fmla="*/ 208055 w 241714"/>
              <a:gd name="connsiteY38" fmla="*/ 370904 h 483100"/>
              <a:gd name="connsiteX39" fmla="*/ 191226 w 241714"/>
              <a:gd name="connsiteY39" fmla="*/ 449442 h 483100"/>
              <a:gd name="connsiteX40" fmla="*/ 174397 w 241714"/>
              <a:gd name="connsiteY40" fmla="*/ 421393 h 483100"/>
              <a:gd name="connsiteX41" fmla="*/ 180006 w 241714"/>
              <a:gd name="connsiteY41" fmla="*/ 404563 h 483100"/>
              <a:gd name="connsiteX42" fmla="*/ 202446 w 241714"/>
              <a:gd name="connsiteY42" fmla="*/ 432612 h 483100"/>
              <a:gd name="connsiteX43" fmla="*/ 208055 w 241714"/>
              <a:gd name="connsiteY43" fmla="*/ 449442 h 483100"/>
              <a:gd name="connsiteX44" fmla="*/ 202446 w 241714"/>
              <a:gd name="connsiteY44" fmla="*/ 477491 h 483100"/>
              <a:gd name="connsiteX45" fmla="*/ 185616 w 241714"/>
              <a:gd name="connsiteY45" fmla="*/ 466271 h 483100"/>
              <a:gd name="connsiteX46" fmla="*/ 168787 w 241714"/>
              <a:gd name="connsiteY46" fmla="*/ 443832 h 483100"/>
              <a:gd name="connsiteX47" fmla="*/ 163177 w 241714"/>
              <a:gd name="connsiteY47" fmla="*/ 421393 h 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41714" h="483100">
                <a:moveTo>
                  <a:pt x="241714" y="483100"/>
                </a:moveTo>
                <a:cubicBezTo>
                  <a:pt x="234234" y="464401"/>
                  <a:pt x="231121" y="443290"/>
                  <a:pt x="219275" y="427002"/>
                </a:cubicBezTo>
                <a:cubicBezTo>
                  <a:pt x="214740" y="420767"/>
                  <a:pt x="204249" y="423511"/>
                  <a:pt x="196836" y="421393"/>
                </a:cubicBezTo>
                <a:cubicBezTo>
                  <a:pt x="177577" y="415891"/>
                  <a:pt x="177511" y="414536"/>
                  <a:pt x="157567" y="404563"/>
                </a:cubicBezTo>
                <a:cubicBezTo>
                  <a:pt x="142830" y="382459"/>
                  <a:pt x="143140" y="386122"/>
                  <a:pt x="135128" y="354075"/>
                </a:cubicBezTo>
                <a:lnTo>
                  <a:pt x="123908" y="309196"/>
                </a:lnTo>
                <a:cubicBezTo>
                  <a:pt x="127648" y="299846"/>
                  <a:pt x="134537" y="291200"/>
                  <a:pt x="135128" y="281147"/>
                </a:cubicBezTo>
                <a:cubicBezTo>
                  <a:pt x="136450" y="258669"/>
                  <a:pt x="138388" y="234525"/>
                  <a:pt x="129518" y="213829"/>
                </a:cubicBezTo>
                <a:cubicBezTo>
                  <a:pt x="125551" y="204573"/>
                  <a:pt x="111238" y="205052"/>
                  <a:pt x="101469" y="202610"/>
                </a:cubicBezTo>
                <a:cubicBezTo>
                  <a:pt x="84933" y="198476"/>
                  <a:pt x="16607" y="192441"/>
                  <a:pt x="6102" y="191390"/>
                </a:cubicBezTo>
                <a:cubicBezTo>
                  <a:pt x="4232" y="180170"/>
                  <a:pt x="-1739" y="168885"/>
                  <a:pt x="492" y="157731"/>
                </a:cubicBezTo>
                <a:cubicBezTo>
                  <a:pt x="9447" y="112957"/>
                  <a:pt x="14125" y="109415"/>
                  <a:pt x="45371" y="96023"/>
                </a:cubicBezTo>
                <a:cubicBezTo>
                  <a:pt x="50806" y="93694"/>
                  <a:pt x="56590" y="92283"/>
                  <a:pt x="62200" y="90413"/>
                </a:cubicBezTo>
                <a:cubicBezTo>
                  <a:pt x="85067" y="73263"/>
                  <a:pt x="81878" y="73564"/>
                  <a:pt x="107079" y="62364"/>
                </a:cubicBezTo>
                <a:cubicBezTo>
                  <a:pt x="116281" y="58274"/>
                  <a:pt x="126325" y="56035"/>
                  <a:pt x="135128" y="51145"/>
                </a:cubicBezTo>
                <a:cubicBezTo>
                  <a:pt x="186075" y="22841"/>
                  <a:pt x="133659" y="42284"/>
                  <a:pt x="174397" y="28705"/>
                </a:cubicBezTo>
                <a:cubicBezTo>
                  <a:pt x="180007" y="19355"/>
                  <a:pt x="181474" y="-4220"/>
                  <a:pt x="191226" y="656"/>
                </a:cubicBezTo>
                <a:cubicBezTo>
                  <a:pt x="203053" y="6570"/>
                  <a:pt x="198033" y="26757"/>
                  <a:pt x="196836" y="39925"/>
                </a:cubicBezTo>
                <a:cubicBezTo>
                  <a:pt x="196079" y="48253"/>
                  <a:pt x="188910" y="54678"/>
                  <a:pt x="185616" y="62364"/>
                </a:cubicBezTo>
                <a:cubicBezTo>
                  <a:pt x="179241" y="77240"/>
                  <a:pt x="178083" y="93299"/>
                  <a:pt x="168787" y="107243"/>
                </a:cubicBezTo>
                <a:cubicBezTo>
                  <a:pt x="162919" y="116044"/>
                  <a:pt x="154955" y="123534"/>
                  <a:pt x="146347" y="129682"/>
                </a:cubicBezTo>
                <a:cubicBezTo>
                  <a:pt x="141535" y="133119"/>
                  <a:pt x="135128" y="133422"/>
                  <a:pt x="129518" y="135292"/>
                </a:cubicBezTo>
                <a:cubicBezTo>
                  <a:pt x="142608" y="109113"/>
                  <a:pt x="148090" y="77451"/>
                  <a:pt x="168787" y="56754"/>
                </a:cubicBezTo>
                <a:cubicBezTo>
                  <a:pt x="175398" y="50143"/>
                  <a:pt x="186685" y="65411"/>
                  <a:pt x="191226" y="73584"/>
                </a:cubicBezTo>
                <a:cubicBezTo>
                  <a:pt x="196750" y="83527"/>
                  <a:pt x="194966" y="96023"/>
                  <a:pt x="196836" y="107243"/>
                </a:cubicBezTo>
                <a:cubicBezTo>
                  <a:pt x="193096" y="139032"/>
                  <a:pt x="191342" y="171118"/>
                  <a:pt x="185616" y="202610"/>
                </a:cubicBezTo>
                <a:cubicBezTo>
                  <a:pt x="183815" y="212517"/>
                  <a:pt x="180950" y="223013"/>
                  <a:pt x="174397" y="230659"/>
                </a:cubicBezTo>
                <a:cubicBezTo>
                  <a:pt x="168955" y="237008"/>
                  <a:pt x="159437" y="238138"/>
                  <a:pt x="151957" y="241878"/>
                </a:cubicBezTo>
                <a:cubicBezTo>
                  <a:pt x="144477" y="232528"/>
                  <a:pt x="129518" y="225802"/>
                  <a:pt x="129518" y="213829"/>
                </a:cubicBezTo>
                <a:cubicBezTo>
                  <a:pt x="129518" y="126941"/>
                  <a:pt x="154290" y="165674"/>
                  <a:pt x="174397" y="185780"/>
                </a:cubicBezTo>
                <a:cubicBezTo>
                  <a:pt x="182780" y="219314"/>
                  <a:pt x="197520" y="257337"/>
                  <a:pt x="180006" y="292367"/>
                </a:cubicBezTo>
                <a:cubicBezTo>
                  <a:pt x="174093" y="304194"/>
                  <a:pt x="166463" y="263676"/>
                  <a:pt x="174397" y="253098"/>
                </a:cubicBezTo>
                <a:cubicBezTo>
                  <a:pt x="180007" y="245618"/>
                  <a:pt x="189356" y="264317"/>
                  <a:pt x="196836" y="269927"/>
                </a:cubicBezTo>
                <a:cubicBezTo>
                  <a:pt x="194966" y="312936"/>
                  <a:pt x="198927" y="356598"/>
                  <a:pt x="191226" y="398953"/>
                </a:cubicBezTo>
                <a:cubicBezTo>
                  <a:pt x="190168" y="404771"/>
                  <a:pt x="178578" y="397524"/>
                  <a:pt x="174397" y="393343"/>
                </a:cubicBezTo>
                <a:cubicBezTo>
                  <a:pt x="168484" y="387430"/>
                  <a:pt x="166917" y="378384"/>
                  <a:pt x="163177" y="370904"/>
                </a:cubicBezTo>
                <a:cubicBezTo>
                  <a:pt x="165047" y="361554"/>
                  <a:pt x="164523" y="351383"/>
                  <a:pt x="168787" y="342855"/>
                </a:cubicBezTo>
                <a:cubicBezTo>
                  <a:pt x="172335" y="335759"/>
                  <a:pt x="179160" y="321415"/>
                  <a:pt x="185616" y="326026"/>
                </a:cubicBezTo>
                <a:cubicBezTo>
                  <a:pt x="199226" y="335747"/>
                  <a:pt x="200575" y="355945"/>
                  <a:pt x="208055" y="370904"/>
                </a:cubicBezTo>
                <a:cubicBezTo>
                  <a:pt x="202445" y="397083"/>
                  <a:pt x="206077" y="427165"/>
                  <a:pt x="191226" y="449442"/>
                </a:cubicBezTo>
                <a:cubicBezTo>
                  <a:pt x="185178" y="458514"/>
                  <a:pt x="177042" y="431971"/>
                  <a:pt x="174397" y="421393"/>
                </a:cubicBezTo>
                <a:cubicBezTo>
                  <a:pt x="172963" y="415656"/>
                  <a:pt x="178136" y="410173"/>
                  <a:pt x="180006" y="404563"/>
                </a:cubicBezTo>
                <a:cubicBezTo>
                  <a:pt x="199794" y="417755"/>
                  <a:pt x="196425" y="410534"/>
                  <a:pt x="202446" y="432612"/>
                </a:cubicBezTo>
                <a:cubicBezTo>
                  <a:pt x="212592" y="469815"/>
                  <a:pt x="218782" y="503077"/>
                  <a:pt x="208055" y="449442"/>
                </a:cubicBezTo>
                <a:cubicBezTo>
                  <a:pt x="206185" y="458792"/>
                  <a:pt x="210074" y="471770"/>
                  <a:pt x="202446" y="477491"/>
                </a:cubicBezTo>
                <a:cubicBezTo>
                  <a:pt x="197052" y="481536"/>
                  <a:pt x="190384" y="471039"/>
                  <a:pt x="185616" y="466271"/>
                </a:cubicBezTo>
                <a:cubicBezTo>
                  <a:pt x="179005" y="459660"/>
                  <a:pt x="174397" y="451312"/>
                  <a:pt x="168787" y="443832"/>
                </a:cubicBezTo>
                <a:lnTo>
                  <a:pt x="163177" y="421393"/>
                </a:lnTo>
              </a:path>
            </a:pathLst>
          </a:custGeom>
          <a:noFill/>
          <a:ln w="73025">
            <a:solidFill>
              <a:srgbClr val="E6F7F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D753196B-843C-448A-A732-06D854B4E9D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94" y="8617467"/>
            <a:ext cx="914400" cy="142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5139901E-E2D1-4CB1-810F-7F36D83EDE8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687" y="8972432"/>
            <a:ext cx="6953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4F0DA53A-8DB9-4E0A-B3DC-D69B5417125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2105" b="36863" l="54934" r="61385">
                        <a14:foregroundMark x1="56546" y1="35657" x2="59772" y2="35322"/>
                        <a14:foregroundMark x1="59203" y1="34718" x2="59203" y2="34718"/>
                        <a14:foregroundMark x1="59867" y1="34987" x2="59867" y2="34987"/>
                        <a14:foregroundMark x1="59962" y1="34853" x2="59772" y2="34249"/>
                        <a14:foregroundMark x1="60342" y1="34316" x2="60342" y2="34316"/>
                        <a14:foregroundMark x1="60342" y1="34517" x2="60342" y2="34517"/>
                        <a14:foregroundMark x1="60342" y1="34786" x2="60152" y2="34987"/>
                        <a14:foregroundMark x1="59962" y1="35121" x2="59962" y2="35389"/>
                        <a14:foregroundMark x1="59962" y1="35389" x2="59962" y2="35389"/>
                        <a14:foregroundMark x1="58159" y1="35523" x2="58159" y2="35523"/>
                        <a14:foregroundMark x1="58918" y1="34584" x2="58918" y2="34584"/>
                        <a14:foregroundMark x1="59583" y1="33579" x2="59583" y2="33579"/>
                        <a14:foregroundMark x1="59583" y1="33579" x2="59962" y2="33780"/>
                        <a14:foregroundMark x1="59962" y1="33914" x2="59962" y2="33914"/>
                        <a14:foregroundMark x1="60152" y1="34115" x2="60247" y2="34316"/>
                        <a14:foregroundMark x1="60342" y1="34517" x2="60342" y2="34920"/>
                        <a14:foregroundMark x1="60342" y1="35054" x2="60342" y2="35322"/>
                        <a14:foregroundMark x1="60342" y1="35456" x2="60342" y2="35456"/>
                        <a14:foregroundMark x1="57306" y1="36528" x2="57306" y2="36528"/>
                        <a14:foregroundMark x1="55882" y1="34584" x2="55882" y2="34584"/>
                        <a14:foregroundMark x1="55408" y1="35322" x2="55408" y2="35322"/>
                        <a14:foregroundMark x1="55028" y1="34584" x2="55028" y2="34584"/>
                        <a14:foregroundMark x1="57875" y1="33512" x2="57875" y2="33512"/>
                        <a14:foregroundMark x1="59013" y1="33981" x2="59013" y2="33981"/>
                        <a14:foregroundMark x1="58159" y1="34853" x2="58159" y2="34853"/>
                        <a14:foregroundMark x1="57306" y1="35590" x2="57306" y2="35590"/>
                        <a14:foregroundMark x1="57970" y1="32105" x2="57970" y2="32105"/>
                        <a14:foregroundMark x1="61480" y1="34584" x2="61480" y2="34584"/>
                        <a14:foregroundMark x1="57875" y1="36863" x2="57875" y2="36863"/>
                      </a14:backgroundRemoval>
                    </a14:imgEffect>
                  </a14:imgLayer>
                </a14:imgProps>
              </a:ext>
            </a:extLst>
          </a:blip>
          <a:srcRect l="54268" t="31771" r="37868" b="62816"/>
          <a:stretch/>
        </p:blipFill>
        <p:spPr>
          <a:xfrm>
            <a:off x="2140732" y="3819725"/>
            <a:ext cx="362670" cy="35341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8CA6851-BF1C-4475-A39C-62287DD44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885" y="5252655"/>
            <a:ext cx="1483805" cy="148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F6CBAC7-D6FF-45E2-8CAE-097BE8533146}"/>
              </a:ext>
            </a:extLst>
          </p:cNvPr>
          <p:cNvSpPr txBox="1"/>
          <p:nvPr/>
        </p:nvSpPr>
        <p:spPr>
          <a:xfrm>
            <a:off x="5066329" y="4479575"/>
            <a:ext cx="1765005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endParaRPr lang="en-US" altLang="ja-JP" sz="1800" b="1" kern="100" dirty="0">
              <a:effectLst/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</a:pPr>
            <a:r>
              <a:rPr lang="ja-JP" altLang="ja-JP" sz="1200" b="1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◆駐車場のご案内◆</a:t>
            </a:r>
            <a:endParaRPr lang="en-US" altLang="ja-JP" sz="1200" b="1" kern="100" dirty="0">
              <a:solidFill>
                <a:srgbClr val="471D06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</a:pPr>
            <a:r>
              <a:rPr lang="ja-JP" altLang="en-US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駐車場は</a:t>
            </a:r>
            <a:r>
              <a:rPr lang="en-US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1</a:t>
            </a:r>
            <a:r>
              <a:rPr lang="ja-JP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時間までの</a:t>
            </a:r>
            <a:endParaRPr lang="en-US" altLang="ja-JP" sz="900" kern="100" dirty="0">
              <a:solidFill>
                <a:srgbClr val="471D06"/>
              </a:solidFill>
              <a:effectLst/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ご利用の場合は無料、</a:t>
            </a:r>
            <a:endParaRPr lang="en-US" altLang="ja-JP" sz="900" kern="100" dirty="0">
              <a:solidFill>
                <a:srgbClr val="471D06"/>
              </a:solidFill>
              <a:effectLst/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Times New Roman" panose="02020603050405020304" pitchFamily="18" charset="0"/>
            </a:endParaRPr>
          </a:p>
          <a:p>
            <a:r>
              <a:rPr lang="ja-JP" altLang="en-US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　</a:t>
            </a:r>
            <a:r>
              <a:rPr lang="en-US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2</a:t>
            </a:r>
            <a:r>
              <a:rPr lang="ja-JP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時間</a:t>
            </a:r>
            <a:r>
              <a:rPr lang="en-US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30</a:t>
            </a:r>
            <a:r>
              <a:rPr lang="ja-JP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分まで</a:t>
            </a:r>
            <a:r>
              <a:rPr lang="en-US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100</a:t>
            </a:r>
            <a:r>
              <a:rPr lang="ja-JP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円、</a:t>
            </a:r>
            <a:endParaRPr lang="en-US" altLang="ja-JP" sz="900" kern="100" dirty="0">
              <a:solidFill>
                <a:srgbClr val="471D06"/>
              </a:solidFill>
              <a:effectLst/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Times New Roman" panose="02020603050405020304" pitchFamily="18" charset="0"/>
            </a:endParaRPr>
          </a:p>
          <a:p>
            <a:r>
              <a:rPr lang="ja-JP" altLang="en-US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以降</a:t>
            </a:r>
            <a:r>
              <a:rPr lang="en-US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30</a:t>
            </a:r>
            <a:r>
              <a:rPr lang="ja-JP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分につき</a:t>
            </a:r>
            <a:r>
              <a:rPr lang="en-US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100</a:t>
            </a:r>
            <a:r>
              <a:rPr lang="ja-JP" altLang="ja-JP" sz="900" kern="100" dirty="0">
                <a:solidFill>
                  <a:srgbClr val="471D06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Times New Roman" panose="02020603050405020304" pitchFamily="18" charset="0"/>
              </a:rPr>
              <a:t>円です。</a:t>
            </a:r>
          </a:p>
          <a:p>
            <a:endParaRPr kumimoji="1" lang="ja-JP" altLang="en-US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9B19F03-A115-4264-BB93-63F230A773D4}"/>
              </a:ext>
            </a:extLst>
          </p:cNvPr>
          <p:cNvGrpSpPr/>
          <p:nvPr/>
        </p:nvGrpSpPr>
        <p:grpSpPr>
          <a:xfrm>
            <a:off x="503366" y="303726"/>
            <a:ext cx="5851268" cy="3900845"/>
            <a:chOff x="503366" y="303726"/>
            <a:chExt cx="5851268" cy="390084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00F12BA-C263-441C-BF12-5178946E6B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2904"/>
            <a:stretch/>
          </p:blipFill>
          <p:spPr>
            <a:xfrm>
              <a:off x="503366" y="303726"/>
              <a:ext cx="5851268" cy="3900845"/>
            </a:xfrm>
            <a:prstGeom prst="rect">
              <a:avLst/>
            </a:prstGeom>
          </p:spPr>
        </p:pic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B37C352B-A6E2-4DD5-B637-DE7278B1DC70}"/>
                </a:ext>
              </a:extLst>
            </p:cNvPr>
            <p:cNvGrpSpPr/>
            <p:nvPr/>
          </p:nvGrpSpPr>
          <p:grpSpPr>
            <a:xfrm>
              <a:off x="887968" y="3352451"/>
              <a:ext cx="2340835" cy="353419"/>
              <a:chOff x="910146" y="3359807"/>
              <a:chExt cx="2340835" cy="353419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080A1742-4532-4484-AA5A-AF445D10D5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4390" t="37122" r="87176" b="59373"/>
              <a:stretch/>
            </p:blipFill>
            <p:spPr>
              <a:xfrm>
                <a:off x="910146" y="3374665"/>
                <a:ext cx="493486" cy="290286"/>
              </a:xfrm>
              <a:prstGeom prst="rect">
                <a:avLst/>
              </a:prstGeom>
            </p:spPr>
          </p:pic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EBD19464-7F61-4F2B-9DD0-6398D08DEA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6658" t="36974" r="51591" b="58759"/>
              <a:stretch/>
            </p:blipFill>
            <p:spPr>
              <a:xfrm>
                <a:off x="1393153" y="3359807"/>
                <a:ext cx="1857828" cy="353419"/>
              </a:xfrm>
              <a:prstGeom prst="rect">
                <a:avLst/>
              </a:prstGeom>
            </p:spPr>
          </p:pic>
        </p:grp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62E8AF7F-CCB1-4186-9906-CCCE367518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86" t="37378" r="91335" b="58938"/>
            <a:stretch/>
          </p:blipFill>
          <p:spPr>
            <a:xfrm>
              <a:off x="3148392" y="3408050"/>
              <a:ext cx="133350" cy="305144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AC22D801-04AC-4A38-84FF-F7D28FD0AAA2}"/>
              </a:ext>
            </a:extLst>
          </p:cNvPr>
          <p:cNvGrpSpPr>
            <a:grpSpLocks noChangeAspect="1"/>
          </p:cNvGrpSpPr>
          <p:nvPr/>
        </p:nvGrpSpPr>
        <p:grpSpPr>
          <a:xfrm>
            <a:off x="3766572" y="7261822"/>
            <a:ext cx="1320988" cy="446400"/>
            <a:chOff x="887968" y="2891055"/>
            <a:chExt cx="2432876" cy="82213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15D50046-760A-4A8B-B629-BDE2B4A48C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36" t="31632" r="52123" b="59384"/>
            <a:stretch/>
          </p:blipFill>
          <p:spPr>
            <a:xfrm>
              <a:off x="887968" y="2891055"/>
              <a:ext cx="2432876" cy="748429"/>
            </a:xfrm>
            <a:prstGeom prst="roundRect">
              <a:avLst/>
            </a:prstGeom>
          </p:spPr>
        </p:pic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55378665-73BA-4519-B229-4D3410807AF5}"/>
                </a:ext>
              </a:extLst>
            </p:cNvPr>
            <p:cNvGrpSpPr/>
            <p:nvPr/>
          </p:nvGrpSpPr>
          <p:grpSpPr>
            <a:xfrm>
              <a:off x="887968" y="3352451"/>
              <a:ext cx="2340835" cy="353419"/>
              <a:chOff x="910146" y="3359807"/>
              <a:chExt cx="2340835" cy="353419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4144DF4B-B9E8-4BEC-ACAD-4277E610FA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4390" t="37122" r="87176" b="59373"/>
              <a:stretch/>
            </p:blipFill>
            <p:spPr>
              <a:xfrm>
                <a:off x="910146" y="3374665"/>
                <a:ext cx="493486" cy="290286"/>
              </a:xfrm>
              <a:prstGeom prst="rect">
                <a:avLst/>
              </a:prstGeom>
            </p:spPr>
          </p:pic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5E7D4D2A-2B2C-4E4E-AF8D-C0D91E3E32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6658" t="36974" r="51591" b="58759"/>
              <a:stretch/>
            </p:blipFill>
            <p:spPr>
              <a:xfrm>
                <a:off x="1393153" y="3359807"/>
                <a:ext cx="1857828" cy="353419"/>
              </a:xfrm>
              <a:prstGeom prst="rect">
                <a:avLst/>
              </a:prstGeom>
            </p:spPr>
          </p:pic>
        </p:grp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8F8E45C8-DEF8-4622-A06B-6640E7CD59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86" t="37378" r="91335" b="58938"/>
            <a:stretch/>
          </p:blipFill>
          <p:spPr>
            <a:xfrm>
              <a:off x="3148392" y="3408050"/>
              <a:ext cx="133350" cy="305144"/>
            </a:xfrm>
            <a:prstGeom prst="rect">
              <a:avLst/>
            </a:prstGeom>
          </p:spPr>
        </p:pic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A6ABC850-F66A-4196-94C1-B878539B3EE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" r="53283" b="6881"/>
          <a:stretch/>
        </p:blipFill>
        <p:spPr>
          <a:xfrm rot="218777">
            <a:off x="3898982" y="430714"/>
            <a:ext cx="487411" cy="278278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9FF3928C-B21B-4D1B-A264-9206C6A23D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107" t="1875" r="33519" b="95138"/>
          <a:stretch/>
        </p:blipFill>
        <p:spPr>
          <a:xfrm rot="310243">
            <a:off x="4371956" y="509808"/>
            <a:ext cx="527646" cy="266358"/>
          </a:xfrm>
          <a:prstGeom prst="round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49420309-76D9-405D-BA86-9B5D83B1EC5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2105" b="36863" l="54934" r="61385">
                        <a14:foregroundMark x1="56546" y1="35657" x2="59772" y2="35322"/>
                        <a14:foregroundMark x1="59203" y1="34718" x2="59203" y2="34718"/>
                        <a14:foregroundMark x1="59867" y1="34987" x2="59867" y2="34987"/>
                        <a14:foregroundMark x1="59962" y1="34853" x2="59772" y2="34249"/>
                        <a14:foregroundMark x1="60342" y1="34316" x2="60342" y2="34316"/>
                        <a14:foregroundMark x1="60342" y1="34517" x2="60342" y2="34517"/>
                        <a14:foregroundMark x1="60342" y1="34786" x2="60152" y2="34987"/>
                        <a14:foregroundMark x1="59962" y1="35121" x2="59962" y2="35389"/>
                        <a14:foregroundMark x1="59962" y1="35389" x2="59962" y2="35389"/>
                        <a14:foregroundMark x1="58159" y1="35523" x2="58159" y2="35523"/>
                        <a14:foregroundMark x1="58918" y1="34584" x2="58918" y2="34584"/>
                        <a14:foregroundMark x1="59583" y1="33579" x2="59583" y2="33579"/>
                        <a14:foregroundMark x1="59583" y1="33579" x2="59962" y2="33780"/>
                        <a14:foregroundMark x1="59962" y1="33914" x2="59962" y2="33914"/>
                        <a14:foregroundMark x1="60152" y1="34115" x2="60247" y2="34316"/>
                        <a14:foregroundMark x1="60342" y1="34517" x2="60342" y2="34920"/>
                        <a14:foregroundMark x1="60342" y1="35054" x2="60342" y2="35322"/>
                        <a14:foregroundMark x1="60342" y1="35456" x2="60342" y2="35456"/>
                        <a14:foregroundMark x1="57306" y1="36528" x2="57306" y2="36528"/>
                        <a14:foregroundMark x1="55882" y1="34584" x2="55882" y2="34584"/>
                        <a14:foregroundMark x1="55408" y1="35322" x2="55408" y2="35322"/>
                        <a14:foregroundMark x1="55028" y1="34584" x2="55028" y2="34584"/>
                        <a14:foregroundMark x1="57875" y1="33512" x2="57875" y2="33512"/>
                        <a14:foregroundMark x1="59013" y1="33981" x2="59013" y2="33981"/>
                        <a14:foregroundMark x1="58159" y1="34853" x2="58159" y2="34853"/>
                        <a14:foregroundMark x1="57306" y1="35590" x2="57306" y2="35590"/>
                        <a14:foregroundMark x1="57970" y1="32105" x2="57970" y2="32105"/>
                        <a14:foregroundMark x1="61480" y1="34584" x2="61480" y2="34584"/>
                        <a14:foregroundMark x1="57875" y1="36863" x2="57875" y2="36863"/>
                      </a14:backgroundRemoval>
                    </a14:imgEffect>
                  </a14:imgLayer>
                </a14:imgProps>
              </a:ext>
            </a:extLst>
          </a:blip>
          <a:srcRect l="54268" t="31771" r="37868" b="62816"/>
          <a:stretch/>
        </p:blipFill>
        <p:spPr>
          <a:xfrm>
            <a:off x="2140732" y="3806669"/>
            <a:ext cx="362670" cy="35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72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45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デジタル 教科書体 NK-B</vt:lpstr>
      <vt:lpstr>UD デジタル 教科書体 NP-B</vt:lpstr>
      <vt:lpstr>Arial</vt:lpstr>
      <vt:lpstr>Calibri</vt:lpstr>
      <vt:lpstr>Calibri Light</vt:lpstr>
      <vt:lpstr>Century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W4002</dc:creator>
  <cp:lastModifiedBy>久我　真由美</cp:lastModifiedBy>
  <cp:revision>11</cp:revision>
  <cp:lastPrinted>2026-10-09T01:23:47Z</cp:lastPrinted>
  <dcterms:created xsi:type="dcterms:W3CDTF">2026-10-08T05:31:05Z</dcterms:created>
  <dcterms:modified xsi:type="dcterms:W3CDTF">2026-10-09T04:07:35Z</dcterms:modified>
</cp:coreProperties>
</file>